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7" d="100"/>
          <a:sy n="107" d="100"/>
        </p:scale>
        <p:origin x="-21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8679" y="487241"/>
            <a:ext cx="9152663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241"/>
            <a:ext cx="3216514" cy="205176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755" y="499968"/>
            <a:ext cx="2727909" cy="2039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31" y="1179340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516216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514" y="504195"/>
            <a:ext cx="3204783" cy="2034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241</cp:revision>
  <dcterms:created xsi:type="dcterms:W3CDTF">2020-10-19T16:39:39Z</dcterms:created>
  <dcterms:modified xsi:type="dcterms:W3CDTF">2021-06-02T14:31:10Z</dcterms:modified>
</cp:coreProperties>
</file>