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8" r:id="rId2"/>
    <p:sldId id="279" r:id="rId3"/>
    <p:sldId id="281" r:id="rId4"/>
    <p:sldId id="259" r:id="rId5"/>
    <p:sldId id="283" r:id="rId6"/>
    <p:sldId id="280" r:id="rId7"/>
    <p:sldId id="284" r:id="rId8"/>
    <p:sldId id="273" r:id="rId9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B898A-7A5B-4A76-A56B-6605E731EC2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C702-323F-4583-B240-6D60BF821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9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g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732" y="620688"/>
            <a:ext cx="914398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 н.п., количество домов 32511 шт., население 94927 человека, 193 СЗО, 11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Анапа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52 н.п., количество домов 31334 шт., население 156728 человека, 137 СЗО, 7 ПОО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Апшеронский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47 н.п., количество домов 34143 шт., население 100997 человека, 103 СЗО, 2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 н.п., количество домов 26176 шт., население 206931человека, 76 СЗО, 6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Белоглинский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 н.п., количество домов 11048 шт., население 31303 человек, 46 СЗО, ПОО нет.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Белореченский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62 н.п., количество домов 31027 шт., население 106536 человек, 215 СЗО, 5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Брюховецкий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н.п., количество домов 20286 шт., население 53759 человек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Выселковский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н.п., количество домов 23573 шт., население 60237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Геленджик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 н.п., количество домов 15553 шт., население 103523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7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г. Горячий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 н.п., количество домов 15942 шт., население 59493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Гулькевичский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63 н.п., количество домов 26373 шт., население 101504 человека,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1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Динской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 н.п., количество домов 21207 шт., население 131066 человека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70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Ейский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40 н.п., количество домов 31306 шт., население 140838 человека,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6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Кавказский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28 н.п., количество домов 30173 шт., население 126188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4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Калининский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 н.п., количество домов 18187 шт., население 50795 человек,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1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Каневской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38 н.п., количество домов 35795 шт., население 105025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2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Кореновский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28 н.п., количество домов 26296 шт., население 85541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Красноармейский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43 н.п., количество домов 36832 шт., население 104074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1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г. Краснодар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29 н.п., количество домов 155173 шт., население 1716015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25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Крыловской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 н.п., количество домов 12714 шт., население 35918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ПОО нет.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Крымский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91 н.п., количество домов 40544 шт., население 132167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13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Курганинский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н.п., количество домов 36587 шт., население 105460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ПОО нет.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Кущевский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74 н.п., количество домов 23721 шт., население 68086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2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Лабинский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41 н.п., количество домов 39741 шт., население 104430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Ленинградский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33 н.п., количество домов 26246 шт., население 63415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2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Мостовской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39 н.п., количество домов 24752 шт., население 71595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1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Новокубанский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53 н.п., количество домов 26659 шт., население 82508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ПОО нет.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Новопокровский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н.п., количество домов 16402 шт., население 45680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ПОО нет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6110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ДЕТАЛИЗИРОВАННЫЙ ПРОГНОЗ ПРОХОЖДЕНИЯ ЦИКЛОНА ПО ТЕРРИТОРИИ КРАСНОДАРСКОГО КРАЯ (03-04.06.19 г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880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732" y="620688"/>
            <a:ext cx="914398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Новороссийск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н.п., количество домов 47931шт., население 246266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37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Отрадненский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57 н.п., количество домов 24438 шт., население 64500 человек,    217 СЗО, ПОО нет.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Павловский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29 н.п., количество домов 23895 шт., население 67950 человек,    74 СЗО, ПОО нет.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Приморско-Ахтарский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н.п., количество домов 14896 шт., население 58334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человек,77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Северский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47 н.п., количество домов 33808 шт., население 113333 человек,    108 СЗО, 11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Славянский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44 н.п., количество домов 42126 шт., население 131529 человек,    150 СЗО, 14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104 н.п., количество домов 50362 шт., население 497806 человек,    464 СЗО, 48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Староминский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 н.п., количество домов 15821 шт., население 41799 человек,    48 СЗО, ПОО нет.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Тбилисский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41 н.п., количество домов 18041 шт., население 49576 человек,    88 СЗО, 4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Темрюкский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39 н.п., количество домов 43427 шт., население 120552 человек,    95 СЗО, 10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Тимашевский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41 н.п., количество домов 32367 шт., население 107665 человек,    494 СЗО, 5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Тихорецкий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60 н.п., количество домов 33166 шт., население 134951 человек,    254 СЗО, 11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Туапсинский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64 н.п., количество домов 35496 шт., население 125876 человек,    160 СЗО, 19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Успенский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н.п., количество домов 10950 шт., население 31701 человек,    70 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Усть - Лабинский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37 н.п., количество домов 35893 шт., население 109589 человек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88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СЗО, 3 ПОО.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Щербиновский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Итого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 н.п., количество домов 14548 шт., население 39090 человек,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 СЗО, ПОО нет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МО, 1 739 н.п. 6 048 781 чел., 1 334 274 домов, 7 037 СЗО, 1 118 ПОО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6110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ДЕТАЛИЗИРОВАННЫЙ ПРОГНОЗ ПРОХОЖДЕНИЯ ЦИКЛОНА ПО ТЕРРИТОРИИ КРАСНОДАРСКОГО КРАЯ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(03-04.06.19 г.)</a:t>
            </a:r>
          </a:p>
        </p:txBody>
      </p:sp>
    </p:spTree>
    <p:extLst>
      <p:ext uri="{BB962C8B-B14F-4D97-AF65-F5344CB8AC3E}">
        <p14:creationId xmlns:p14="http://schemas.microsoft.com/office/powerpoint/2010/main" val="21964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0.66.0.115\рабочие файлы 2\документы ОДС\2019\06 Июнь\02\ОМИП\9. ШП\03.06 КМЯ\ШП\15.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7" y="151403"/>
            <a:ext cx="9158838" cy="67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(за сутки 03.06.19 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93"/>
          <p:cNvSpPr>
            <a:spLocks noChangeArrowheads="1"/>
          </p:cNvSpPr>
          <p:nvPr/>
        </p:nvSpPr>
        <p:spPr bwMode="auto">
          <a:xfrm>
            <a:off x="0" y="5624986"/>
            <a:ext cx="2472789" cy="12295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10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97"/>
          <p:cNvSpPr txBox="1">
            <a:spLocks noChangeArrowheads="1"/>
          </p:cNvSpPr>
          <p:nvPr/>
        </p:nvSpPr>
        <p:spPr bwMode="auto">
          <a:xfrm>
            <a:off x="426013" y="5600397"/>
            <a:ext cx="2141846" cy="3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0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6" name="Text Box 97"/>
          <p:cNvSpPr txBox="1">
            <a:spLocks noChangeArrowheads="1"/>
          </p:cNvSpPr>
          <p:nvPr/>
        </p:nvSpPr>
        <p:spPr bwMode="auto">
          <a:xfrm>
            <a:off x="501725" y="6279494"/>
            <a:ext cx="2115523" cy="3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кол-во населения/домов</a:t>
            </a:r>
            <a:endParaRPr lang="ru-RU" altLang="ru-RU" sz="1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23"/>
          <p:cNvSpPr txBox="1"/>
          <p:nvPr/>
        </p:nvSpPr>
        <p:spPr>
          <a:xfrm>
            <a:off x="0" y="6348205"/>
            <a:ext cx="681059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125/43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4838" y="6011790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Мостовской</a:t>
            </a:r>
          </a:p>
        </p:txBody>
      </p:sp>
      <p:sp>
        <p:nvSpPr>
          <p:cNvPr id="9" name="Text Box 97"/>
          <p:cNvSpPr txBox="1">
            <a:spLocks noChangeArrowheads="1"/>
          </p:cNvSpPr>
          <p:nvPr/>
        </p:nvSpPr>
        <p:spPr bwMode="auto">
          <a:xfrm>
            <a:off x="681059" y="5945394"/>
            <a:ext cx="2115523" cy="3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- наименование района</a:t>
            </a:r>
            <a:endParaRPr lang="ru-RU" altLang="ru-RU" sz="1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464" y="3555043"/>
            <a:ext cx="314276" cy="327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64683" y="4853186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Туапсе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4856" y="5364742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Сочи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5326" y="4130376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Горячий Ключ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4796" y="4658552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Апшеронский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7098" y="3763959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Краснодар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4752" y="4307063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Белореченский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5997" y="5019910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Мостовской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9449" y="3899353"/>
            <a:ext cx="778018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746458/132523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03897" y="2027450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39090/14548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50665" y="5012120"/>
            <a:ext cx="810775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125876/35496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89343" y="4817906"/>
            <a:ext cx="880833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1000997/34143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8862" y="4473242"/>
            <a:ext cx="715381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106834/31096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01817" y="5533201"/>
            <a:ext cx="782449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497806/50362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34841" y="5187912"/>
            <a:ext cx="670668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71595/24752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77031" y="4314677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Геленджик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54377" y="4460400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103523/15553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55809" y="4660941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schemeClr val="tx1"/>
                </a:solidFill>
              </a:rPr>
              <a:t>Лабинский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133155" y="4806664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104430/39741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9394" y="4054690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schemeClr val="tx1"/>
                </a:solidFill>
              </a:rPr>
              <a:t>Северский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46803" y="1847936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Щербиновский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70950" y="4307063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59493/15942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35883" y="4218091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113333/33808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81759" y="2407019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140838/31306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24665" y="2227505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Ейский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77940" y="3040832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58334/14896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20846" y="2861318"/>
            <a:ext cx="1249454" cy="20280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Приморско-Ахтарский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349303" y="3563904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131529/42126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92209" y="3384390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Славянский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33923" y="3801084"/>
            <a:ext cx="715380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120552/43427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76829" y="3621570"/>
            <a:ext cx="1028359" cy="2181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schemeClr val="tx1"/>
                </a:solidFill>
              </a:rPr>
              <a:t>Темрюкский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6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0.66.0.115\рабочие файлы 2\документы ОДС\2019\06 Июнь\02\ОМИП\9. ШП\03.06 КМЯ\ШП\12.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460591"/>
            <a:ext cx="4630732" cy="3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10.66.0.115\рабочие файлы 2\документы ОДС\2019\06 Июнь\02\ОМИП\9. ШП\03.06 КМЯ\ШП\15.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73" y="450342"/>
            <a:ext cx="4483527" cy="304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10.66.0.115\рабочие файлы 2\документы ОДС\2019\06 Июнь\02\ОМИП\9. ШП\03.06 КМЯ\ШП\18.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" y="3497579"/>
            <a:ext cx="4604929" cy="336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10.66.0.115\рабочие файлы 2\документы ОДС\2019\06 Июнь\02\ОМИП\9. ШП\03.06 КМЯ\ШП\21.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73" y="3520439"/>
            <a:ext cx="4483527" cy="33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5656" y="476672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810" y="48150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15:00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350100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907" y="350584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6095" y="450342"/>
            <a:ext cx="51606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0"/>
            <a:ext cx="9144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(03.06.2019 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89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72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13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096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0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66.0.115\рабочие файлы 2\документы ОДС\2019\06 Июнь\02\ОМИП\9. ШП\03.06 КМЯ\ШП\завтра 06.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591"/>
            <a:ext cx="4631898" cy="302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0.66.0.115\рабочие файлы 2\документы ОДС\2019\06 Июнь\02\ОМИП\9. ШП\03.06 КМЯ\ШП\завтра 12.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00" y="450342"/>
            <a:ext cx="4486299" cy="30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0.66.0.115\рабочие файлы 2\документы ОДС\2019\06 Июнь\02\ОМИП\9. ШП\03.06 КМЯ\ШП\завтра 18.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0440"/>
            <a:ext cx="4657701" cy="335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0.66.0.115\рабочие файлы 2\документы ОДС\2019\06 Июнь\02\ОМИП\9. ШП\03.06 КМЯ\ШП\завтра 24.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01" y="3520439"/>
            <a:ext cx="4486299" cy="334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5656" y="476672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810" y="48150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15:00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350100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907" y="350584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6095" y="450342"/>
            <a:ext cx="51606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0"/>
            <a:ext cx="9144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(04.06.2019 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89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72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13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096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1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0.66.0.115\рабочие файлы 2\документы ОДС\2019\06 Июнь\02\ОМИП\9. ШП\03.06 КМЯ\ШП\ветер 12.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342"/>
            <a:ext cx="4657701" cy="30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0.66.0.115\рабочие файлы 2\документы ОДС\2019\06 Июнь\02\ОМИП\9. ШП\03.06 КМЯ\ШП\ветер 15.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00" y="450342"/>
            <a:ext cx="4486299" cy="30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0.66.0.115\рабочие файлы 2\документы ОДС\2019\06 Июнь\02\ОМИП\9. ШП\03.06 КМЯ\ШП\ветер 18.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74720"/>
            <a:ext cx="4631899" cy="33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0.66.0.115\рабочие файлы 2\документы ОДС\2019\06 Июнь\02\ОМИП\9. ШП\03.06 КМЯ\ШП\ветер 21.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07" y="3436621"/>
            <a:ext cx="4548993" cy="34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450342"/>
            <a:ext cx="51606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0"/>
            <a:ext cx="9144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75656" y="476672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810" y="48150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15:00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350100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907" y="350584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89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72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13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096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(03.06.2019г.)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8129"/>
            <a:ext cx="1619673" cy="309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496" y="428337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Кущевская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(03-04.06.2019г.)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547664" y="428337"/>
            <a:ext cx="1497038" cy="3144681"/>
            <a:chOff x="1304925" y="428337"/>
            <a:chExt cx="1368152" cy="314468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17134"/>
              <a:ext cx="1182291" cy="3055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304925" y="428337"/>
              <a:ext cx="1368152" cy="264359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txBody>
            <a:bodyPr wrap="square" lIns="78922" tIns="39461" rIns="78922" bIns="39461" rtlCol="0">
              <a:spAutoFit/>
            </a:bodyPr>
            <a:lstStyle>
              <a:defPPr>
                <a:defRPr lang="ru-RU"/>
              </a:defPPr>
              <a:lvl1pPr algn="ctr">
                <a:defRPr sz="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1200" dirty="0" smtClean="0">
                  <a:solidFill>
                    <a:schemeClr val="tx1"/>
                  </a:solidFill>
                </a:rPr>
                <a:t>Ейск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94" y="692695"/>
            <a:ext cx="1455290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59832" y="428337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Каневская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1512168" cy="28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7984" y="460591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Ленинградская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00" y="692696"/>
            <a:ext cx="1643236" cy="28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90642" y="444932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Тихорецкая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92695"/>
            <a:ext cx="1547664" cy="28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86092" y="444932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 smtClean="0">
                <a:solidFill>
                  <a:schemeClr val="tx1"/>
                </a:solidFill>
              </a:rPr>
              <a:t>Белоглинский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764" y="3636443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Краснодар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6100" y="3636443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 smtClean="0">
                <a:solidFill>
                  <a:schemeClr val="tx1"/>
                </a:solidFill>
              </a:rPr>
              <a:t>Усть-Лабинский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84948" y="3653037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Апшеронск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6910" y="3653038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 smtClean="0">
                <a:solidFill>
                  <a:schemeClr val="tx1"/>
                </a:solidFill>
              </a:rPr>
              <a:t>Мезмай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12360" y="3653038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Псебай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550" y="3636844"/>
            <a:ext cx="1368152" cy="26435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tx1"/>
                </a:solidFill>
              </a:rPr>
              <a:t>Славянский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17397"/>
            <a:ext cx="1619673" cy="2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3917397"/>
            <a:ext cx="1440160" cy="2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901202"/>
            <a:ext cx="1525115" cy="295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48" y="3917396"/>
            <a:ext cx="1505694" cy="2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42" y="3900802"/>
            <a:ext cx="1595450" cy="29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99" y="3900803"/>
            <a:ext cx="1431801" cy="295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2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(03-05.06.19г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.)</a:t>
            </a:r>
          </a:p>
        </p:txBody>
      </p:sp>
      <p:pic>
        <p:nvPicPr>
          <p:cNvPr id="3" name="Новый проект2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25.9904"/>
                </p14:media>
              </p:ext>
            </p:extLst>
          </p:nvPr>
        </p:nvPicPr>
        <p:blipFill rotWithShape="1">
          <a:blip r:embed="rId4"/>
          <a:srcRect l="4167" r="4271"/>
          <a:stretch>
            <a:fillRect/>
          </a:stretch>
        </p:blipFill>
        <p:spPr>
          <a:xfrm>
            <a:off x="0" y="460591"/>
            <a:ext cx="9144000" cy="63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1179</Words>
  <Application>Microsoft Office PowerPoint</Application>
  <PresentationFormat>Экран (4:3)</PresentationFormat>
  <Paragraphs>119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ods</cp:lastModifiedBy>
  <cp:revision>78</cp:revision>
  <cp:lastPrinted>2019-05-20T15:20:52Z</cp:lastPrinted>
  <dcterms:created xsi:type="dcterms:W3CDTF">2019-03-19T10:20:40Z</dcterms:created>
  <dcterms:modified xsi:type="dcterms:W3CDTF">2019-06-03T08:46:22Z</dcterms:modified>
</cp:coreProperties>
</file>