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74" autoAdjust="0"/>
  </p:normalViewPr>
  <p:slideViewPr>
    <p:cSldViewPr snapToGrid="0">
      <p:cViewPr>
        <p:scale>
          <a:sx n="100" d="100"/>
          <a:sy n="100" d="100"/>
        </p:scale>
        <p:origin x="-870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240" y="1"/>
            <a:ext cx="2949786" cy="4986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6FEA2-D938-4A36-A051-4AF171FC5E38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86253"/>
            <a:ext cx="5444172" cy="3914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466"/>
            <a:ext cx="2949787" cy="498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240" y="9445466"/>
            <a:ext cx="2949786" cy="4986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20449-673F-43A8-8E13-FFE01E6F1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8938" y="850900"/>
            <a:ext cx="4083050" cy="2297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525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86225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476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8938" y="850900"/>
            <a:ext cx="4083050" cy="2297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809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8938" y="850900"/>
            <a:ext cx="4083050" cy="2297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53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EEF9-10E7-4A7E-980D-16DE8409247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61A1-915D-48D9-8DF8-30AF2E4DD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11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EEF9-10E7-4A7E-980D-16DE8409247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61A1-915D-48D9-8DF8-30AF2E4DD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5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EEF9-10E7-4A7E-980D-16DE8409247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61A1-915D-48D9-8DF8-30AF2E4DD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681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EEF9-10E7-4A7E-980D-16DE8409247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61A1-915D-48D9-8DF8-30AF2E4DD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77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EEF9-10E7-4A7E-980D-16DE8409247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61A1-915D-48D9-8DF8-30AF2E4DD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65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EEF9-10E7-4A7E-980D-16DE8409247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61A1-915D-48D9-8DF8-30AF2E4DD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728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EEF9-10E7-4A7E-980D-16DE8409247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61A1-915D-48D9-8DF8-30AF2E4DD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28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EEF9-10E7-4A7E-980D-16DE8409247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61A1-915D-48D9-8DF8-30AF2E4DD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32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EEF9-10E7-4A7E-980D-16DE8409247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61A1-915D-48D9-8DF8-30AF2E4DD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12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EEF9-10E7-4A7E-980D-16DE8409247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61A1-915D-48D9-8DF8-30AF2E4DD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85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2EEF9-10E7-4A7E-980D-16DE8409247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E61A1-915D-48D9-8DF8-30AF2E4DD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70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2EEF9-10E7-4A7E-980D-16DE8409247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E61A1-915D-48D9-8DF8-30AF2E4DD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88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ой фильм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6037" r="5838"/>
          <a:stretch/>
        </p:blipFill>
        <p:spPr>
          <a:xfrm>
            <a:off x="0" y="625996"/>
            <a:ext cx="12192000" cy="6224400"/>
          </a:xfrm>
          <a:prstGeom prst="rect">
            <a:avLst/>
          </a:prstGeom>
        </p:spPr>
      </p:pic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0" y="-7604"/>
            <a:ext cx="12192000" cy="633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ПРОГНОЗ ПРОХОЖДЕНИЯ ЦИКЛОНА ПО ТЕРРИТОРИИ СЗФО</a:t>
            </a:r>
          </a:p>
          <a:p>
            <a:r>
              <a:rPr lang="ru-RU" dirty="0">
                <a:solidFill>
                  <a:schemeClr val="bg1"/>
                </a:solidFill>
              </a:rPr>
              <a:t>(ОТ </a:t>
            </a:r>
            <a:r>
              <a:rPr lang="ru-RU" dirty="0" smtClean="0">
                <a:solidFill>
                  <a:schemeClr val="bg1"/>
                </a:solidFill>
              </a:rPr>
              <a:t>11.04.2019 </a:t>
            </a:r>
            <a:r>
              <a:rPr lang="ru-RU" dirty="0">
                <a:solidFill>
                  <a:schemeClr val="bg1"/>
                </a:solidFill>
              </a:rPr>
              <a:t>НА </a:t>
            </a:r>
            <a:r>
              <a:rPr lang="ru-RU" dirty="0" smtClean="0">
                <a:solidFill>
                  <a:schemeClr val="bg1"/>
                </a:solidFill>
              </a:rPr>
              <a:t>12-13.04.2019</a:t>
            </a:r>
            <a:r>
              <a:rPr lang="ru-RU" dirty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11467356" y="45254"/>
            <a:ext cx="625999" cy="526433"/>
            <a:chOff x="9625856" y="4064"/>
            <a:chExt cx="625999" cy="526433"/>
          </a:xfrm>
        </p:grpSpPr>
        <p:sp>
          <p:nvSpPr>
            <p:cNvPr id="5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2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3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4" name="Picture 49" descr="original_metal_w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6335" tIns="38169" rIns="76335" bIns="38169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6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78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8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71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9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0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32" name="TextBox 431"/>
          <p:cNvSpPr txBox="1"/>
          <p:nvPr/>
        </p:nvSpPr>
        <p:spPr>
          <a:xfrm>
            <a:off x="5882372" y="2126002"/>
            <a:ext cx="1403886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Ростов-на-Дону</a:t>
            </a:r>
            <a:endParaRPr lang="ru-RU" sz="1200" dirty="0"/>
          </a:p>
        </p:txBody>
      </p:sp>
      <p:sp>
        <p:nvSpPr>
          <p:cNvPr id="435" name="TextBox 434"/>
          <p:cNvSpPr txBox="1"/>
          <p:nvPr/>
        </p:nvSpPr>
        <p:spPr>
          <a:xfrm>
            <a:off x="7247339" y="3230210"/>
            <a:ext cx="1084170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Ставрополь</a:t>
            </a:r>
            <a:endParaRPr lang="ru-RU" sz="1200" dirty="0"/>
          </a:p>
        </p:txBody>
      </p:sp>
      <p:sp>
        <p:nvSpPr>
          <p:cNvPr id="437" name="TextBox 436"/>
          <p:cNvSpPr txBox="1"/>
          <p:nvPr/>
        </p:nvSpPr>
        <p:spPr>
          <a:xfrm>
            <a:off x="5882372" y="3179229"/>
            <a:ext cx="980779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Краснодар</a:t>
            </a:r>
            <a:endParaRPr lang="ru-RU" sz="1200" dirty="0"/>
          </a:p>
        </p:txBody>
      </p:sp>
      <p:sp>
        <p:nvSpPr>
          <p:cNvPr id="438" name="TextBox 437"/>
          <p:cNvSpPr txBox="1"/>
          <p:nvPr/>
        </p:nvSpPr>
        <p:spPr>
          <a:xfrm>
            <a:off x="6372761" y="4094490"/>
            <a:ext cx="545700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Сочи</a:t>
            </a:r>
            <a:endParaRPr lang="ru-RU" sz="1200" dirty="0"/>
          </a:p>
        </p:txBody>
      </p:sp>
      <p:sp>
        <p:nvSpPr>
          <p:cNvPr id="439" name="TextBox 438"/>
          <p:cNvSpPr txBox="1"/>
          <p:nvPr/>
        </p:nvSpPr>
        <p:spPr>
          <a:xfrm>
            <a:off x="3435381" y="3461197"/>
            <a:ext cx="1072385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Севастополь</a:t>
            </a:r>
            <a:endParaRPr lang="ru-RU" sz="1200" dirty="0"/>
          </a:p>
        </p:txBody>
      </p:sp>
      <p:sp>
        <p:nvSpPr>
          <p:cNvPr id="440" name="TextBox 439"/>
          <p:cNvSpPr txBox="1"/>
          <p:nvPr/>
        </p:nvSpPr>
        <p:spPr>
          <a:xfrm>
            <a:off x="9902199" y="2567930"/>
            <a:ext cx="955886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Астрахань</a:t>
            </a:r>
            <a:endParaRPr lang="ru-RU" sz="1200" dirty="0"/>
          </a:p>
        </p:txBody>
      </p:sp>
      <p:sp>
        <p:nvSpPr>
          <p:cNvPr id="441" name="TextBox 440"/>
          <p:cNvSpPr txBox="1"/>
          <p:nvPr/>
        </p:nvSpPr>
        <p:spPr>
          <a:xfrm>
            <a:off x="8445809" y="5340861"/>
            <a:ext cx="1123925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Владикавказ</a:t>
            </a:r>
            <a:endParaRPr lang="ru-RU" sz="1200" dirty="0"/>
          </a:p>
        </p:txBody>
      </p:sp>
      <p:sp>
        <p:nvSpPr>
          <p:cNvPr id="442" name="TextBox 441"/>
          <p:cNvSpPr txBox="1"/>
          <p:nvPr/>
        </p:nvSpPr>
        <p:spPr>
          <a:xfrm>
            <a:off x="8331509" y="1259596"/>
            <a:ext cx="952352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Волгоград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4001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54" y="3733313"/>
            <a:ext cx="6100960" cy="31226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2028"/>
            <a:ext cx="6100354" cy="31206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94" y="626489"/>
            <a:ext cx="6117220" cy="31068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026"/>
            <a:ext cx="6105314" cy="3104288"/>
          </a:xfrm>
          <a:prstGeom prst="rect">
            <a:avLst/>
          </a:prstGeom>
        </p:spPr>
      </p:pic>
      <p:grpSp>
        <p:nvGrpSpPr>
          <p:cNvPr id="58" name="Группа 57"/>
          <p:cNvGrpSpPr/>
          <p:nvPr/>
        </p:nvGrpSpPr>
        <p:grpSpPr>
          <a:xfrm>
            <a:off x="11467356" y="45254"/>
            <a:ext cx="625999" cy="526433"/>
            <a:chOff x="9625856" y="4064"/>
            <a:chExt cx="625999" cy="526433"/>
          </a:xfrm>
        </p:grpSpPr>
        <p:sp>
          <p:nvSpPr>
            <p:cNvPr id="5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2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3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4" name="Picture 49" descr="original_metal_w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6335" tIns="38169" rIns="76335" bIns="38169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6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78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8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71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9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0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43" name="Группа 442"/>
          <p:cNvGrpSpPr/>
          <p:nvPr/>
        </p:nvGrpSpPr>
        <p:grpSpPr>
          <a:xfrm>
            <a:off x="11467356" y="61730"/>
            <a:ext cx="625999" cy="526433"/>
            <a:chOff x="9625856" y="4064"/>
            <a:chExt cx="625999" cy="526433"/>
          </a:xfrm>
        </p:grpSpPr>
        <p:sp>
          <p:nvSpPr>
            <p:cNvPr id="444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5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6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44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6335" tIns="38169" rIns="76335" bIns="38169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5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45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5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45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814" name="Прямая соединительная линия 813"/>
          <p:cNvCxnSpPr/>
          <p:nvPr/>
        </p:nvCxnSpPr>
        <p:spPr>
          <a:xfrm>
            <a:off x="6084094" y="631031"/>
            <a:ext cx="396" cy="62316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Прямая соединительная линия 836"/>
          <p:cNvCxnSpPr/>
          <p:nvPr/>
        </p:nvCxnSpPr>
        <p:spPr>
          <a:xfrm>
            <a:off x="0" y="3710448"/>
            <a:ext cx="12192000" cy="69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0" y="488"/>
            <a:ext cx="12192000" cy="633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ПРОГНОЗ ВЫПАДЕНИЯ ОСАДКОВ НА ТЕРРИТОРИИ </a:t>
            </a:r>
            <a:r>
              <a:rPr lang="ru-RU" dirty="0" smtClean="0">
                <a:solidFill>
                  <a:schemeClr val="bg1"/>
                </a:solidFill>
              </a:rPr>
              <a:t>ЮФО И СКФО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(ОТ </a:t>
            </a:r>
            <a:r>
              <a:rPr lang="ru-RU" dirty="0" smtClean="0">
                <a:solidFill>
                  <a:schemeClr val="bg1"/>
                </a:solidFill>
              </a:rPr>
              <a:t>11.04.2019 </a:t>
            </a:r>
            <a:r>
              <a:rPr lang="ru-RU" dirty="0">
                <a:solidFill>
                  <a:schemeClr val="bg1"/>
                </a:solidFill>
              </a:rPr>
              <a:t>НА </a:t>
            </a:r>
            <a:r>
              <a:rPr lang="ru-RU" dirty="0" smtClean="0">
                <a:solidFill>
                  <a:schemeClr val="bg1"/>
                </a:solidFill>
              </a:rPr>
              <a:t>12.04.2019</a:t>
            </a:r>
            <a:r>
              <a:rPr lang="ru-RU" dirty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815" name="Группа 814"/>
          <p:cNvGrpSpPr/>
          <p:nvPr/>
        </p:nvGrpSpPr>
        <p:grpSpPr>
          <a:xfrm>
            <a:off x="11481946" y="44434"/>
            <a:ext cx="625999" cy="526433"/>
            <a:chOff x="9625856" y="4064"/>
            <a:chExt cx="625999" cy="526433"/>
          </a:xfrm>
        </p:grpSpPr>
        <p:sp>
          <p:nvSpPr>
            <p:cNvPr id="816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2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23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824" name="Picture 49" descr="original_metal_w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5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6335" tIns="38169" rIns="76335" bIns="38169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826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845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6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7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8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9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0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1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2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3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4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5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6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7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8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9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0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1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2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3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4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5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6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7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8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79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0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1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2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3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4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5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6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7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8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9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0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1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2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3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4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5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6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7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8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9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0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1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2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3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4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5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6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7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8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9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0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1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2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3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4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5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6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7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8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19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0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1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2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3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4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5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6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7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8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9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0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1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2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3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4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5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6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7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8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9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0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1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2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3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4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5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6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7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8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9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0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1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2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3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4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5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6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7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8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9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0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1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2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3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4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5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6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7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8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9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0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1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2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3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4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5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6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7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8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9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0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1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2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3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4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5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6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7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8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9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0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1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2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3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4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5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6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7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8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9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0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1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2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3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4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5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6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7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8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9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0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1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2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3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4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5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6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7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8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9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0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1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2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3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4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5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6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7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8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9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0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1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2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3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4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5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6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7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8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9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0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1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2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3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4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5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6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7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8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9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0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1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2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3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4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5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6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7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8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9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0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1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2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3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4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5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6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7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8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9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0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1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2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3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4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5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6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7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8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9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0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1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2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3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4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5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6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7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8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9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0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1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2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3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4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5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6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7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8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9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0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1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2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3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4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5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6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7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8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9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0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1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2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3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4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5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6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7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8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9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0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1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2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3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4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5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6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7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8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9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0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1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2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3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4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5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6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7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8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9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0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1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2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3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4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5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6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7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8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9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0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1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2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3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4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5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6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7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8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9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0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1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2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3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4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5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6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7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8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9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0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1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2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3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4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5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6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7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8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9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0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1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2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3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4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5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6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7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8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9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0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1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2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3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4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5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6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7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8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9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0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1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2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3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4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5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7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829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83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8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4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3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3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206" name="TextBox 1205"/>
          <p:cNvSpPr txBox="1"/>
          <p:nvPr/>
        </p:nvSpPr>
        <p:spPr>
          <a:xfrm>
            <a:off x="2082738" y="600511"/>
            <a:ext cx="1554740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06.00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12.04.2019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258" name="Рисунок 125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771" y="3497459"/>
            <a:ext cx="2593877" cy="1732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59" name="Рисунок 12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78" y="3497459"/>
            <a:ext cx="2593877" cy="173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11" name="TextBox 1210"/>
          <p:cNvSpPr txBox="1"/>
          <p:nvPr/>
        </p:nvSpPr>
        <p:spPr>
          <a:xfrm>
            <a:off x="8371287" y="617776"/>
            <a:ext cx="1554740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12.00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12.04.2019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212" name="TextBox 1211"/>
          <p:cNvSpPr txBox="1"/>
          <p:nvPr/>
        </p:nvSpPr>
        <p:spPr>
          <a:xfrm>
            <a:off x="2039793" y="3713558"/>
            <a:ext cx="1554740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18.00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12.04.2019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213" name="TextBox 1212"/>
          <p:cNvSpPr txBox="1"/>
          <p:nvPr/>
        </p:nvSpPr>
        <p:spPr>
          <a:xfrm>
            <a:off x="8373464" y="3733314"/>
            <a:ext cx="1554740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24.00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12.04.2019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207" name="Рисунок 120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55" y="6660433"/>
            <a:ext cx="2593877" cy="1732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08" name="Рисунок 120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987" y="6660433"/>
            <a:ext cx="2593877" cy="17322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Группа 6"/>
          <p:cNvGrpSpPr/>
          <p:nvPr/>
        </p:nvGrpSpPr>
        <p:grpSpPr>
          <a:xfrm>
            <a:off x="19327" y="1149062"/>
            <a:ext cx="4853053" cy="1344509"/>
            <a:chOff x="19327" y="1149062"/>
            <a:chExt cx="4853053" cy="1344509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9327" y="1149062"/>
              <a:ext cx="4853053" cy="1344509"/>
              <a:chOff x="19327" y="1149062"/>
              <a:chExt cx="4853053" cy="1344509"/>
            </a:xfrm>
          </p:grpSpPr>
          <p:sp>
            <p:nvSpPr>
              <p:cNvPr id="1216" name="TextBox 1215"/>
              <p:cNvSpPr txBox="1"/>
              <p:nvPr/>
            </p:nvSpPr>
            <p:spPr>
              <a:xfrm>
                <a:off x="1985005" y="1149062"/>
                <a:ext cx="655700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7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dirty="0" smtClean="0"/>
                  <a:t>Краснодар</a:t>
                </a:r>
                <a:endParaRPr lang="ru-RU" dirty="0"/>
              </a:p>
            </p:txBody>
          </p:sp>
          <p:sp>
            <p:nvSpPr>
              <p:cNvPr id="1217" name="TextBox 1216"/>
              <p:cNvSpPr txBox="1"/>
              <p:nvPr/>
            </p:nvSpPr>
            <p:spPr>
              <a:xfrm>
                <a:off x="3154818" y="1162598"/>
                <a:ext cx="686120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700" dirty="0" smtClean="0"/>
                  <a:t>Ставрополь</a:t>
                </a:r>
                <a:endParaRPr lang="ru-RU" sz="700" dirty="0"/>
              </a:p>
            </p:txBody>
          </p:sp>
          <p:sp>
            <p:nvSpPr>
              <p:cNvPr id="1218" name="TextBox 1217"/>
              <p:cNvSpPr txBox="1"/>
              <p:nvPr/>
            </p:nvSpPr>
            <p:spPr>
              <a:xfrm>
                <a:off x="4153647" y="2293516"/>
                <a:ext cx="718733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700" dirty="0" smtClean="0"/>
                  <a:t>Владикавказ</a:t>
                </a:r>
                <a:endParaRPr lang="ru-RU" sz="700" dirty="0"/>
              </a:p>
            </p:txBody>
          </p:sp>
          <p:sp>
            <p:nvSpPr>
              <p:cNvPr id="1219" name="TextBox 1218"/>
              <p:cNvSpPr txBox="1"/>
              <p:nvPr/>
            </p:nvSpPr>
            <p:spPr>
              <a:xfrm>
                <a:off x="19327" y="1174428"/>
                <a:ext cx="776539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700" dirty="0" smtClean="0"/>
                  <a:t>Симферополь</a:t>
                </a:r>
                <a:endParaRPr lang="ru-RU" sz="700" dirty="0"/>
              </a:p>
            </p:txBody>
          </p:sp>
        </p:grpSp>
        <p:sp>
          <p:nvSpPr>
            <p:cNvPr id="1265" name="TextBox 1264"/>
            <p:cNvSpPr txBox="1"/>
            <p:nvPr/>
          </p:nvSpPr>
          <p:spPr>
            <a:xfrm>
              <a:off x="2395816" y="2002525"/>
              <a:ext cx="409667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Сочи</a:t>
              </a:r>
              <a:endParaRPr lang="ru-RU" sz="700" dirty="0"/>
            </a:p>
          </p:txBody>
        </p:sp>
      </p:grpSp>
      <p:grpSp>
        <p:nvGrpSpPr>
          <p:cNvPr id="1221" name="Группа 1220"/>
          <p:cNvGrpSpPr/>
          <p:nvPr/>
        </p:nvGrpSpPr>
        <p:grpSpPr>
          <a:xfrm>
            <a:off x="6125403" y="1167695"/>
            <a:ext cx="4853053" cy="1344509"/>
            <a:chOff x="19327" y="1149062"/>
            <a:chExt cx="4853053" cy="1344509"/>
          </a:xfrm>
        </p:grpSpPr>
        <p:grpSp>
          <p:nvGrpSpPr>
            <p:cNvPr id="1222" name="Группа 1221"/>
            <p:cNvGrpSpPr/>
            <p:nvPr/>
          </p:nvGrpSpPr>
          <p:grpSpPr>
            <a:xfrm>
              <a:off x="19327" y="1149062"/>
              <a:ext cx="4853053" cy="1344509"/>
              <a:chOff x="19327" y="1149062"/>
              <a:chExt cx="4853053" cy="1344509"/>
            </a:xfrm>
          </p:grpSpPr>
          <p:sp>
            <p:nvSpPr>
              <p:cNvPr id="1224" name="TextBox 1223"/>
              <p:cNvSpPr txBox="1"/>
              <p:nvPr/>
            </p:nvSpPr>
            <p:spPr>
              <a:xfrm>
                <a:off x="1985005" y="1149062"/>
                <a:ext cx="655700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7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dirty="0" smtClean="0"/>
                  <a:t>Краснодар</a:t>
                </a:r>
                <a:endParaRPr lang="ru-RU" dirty="0"/>
              </a:p>
            </p:txBody>
          </p:sp>
          <p:sp>
            <p:nvSpPr>
              <p:cNvPr id="1225" name="TextBox 1224"/>
              <p:cNvSpPr txBox="1"/>
              <p:nvPr/>
            </p:nvSpPr>
            <p:spPr>
              <a:xfrm>
                <a:off x="3154818" y="1162598"/>
                <a:ext cx="686120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700" dirty="0" smtClean="0"/>
                  <a:t>Ставрополь</a:t>
                </a:r>
                <a:endParaRPr lang="ru-RU" sz="700" dirty="0"/>
              </a:p>
            </p:txBody>
          </p:sp>
          <p:sp>
            <p:nvSpPr>
              <p:cNvPr id="1226" name="TextBox 1225"/>
              <p:cNvSpPr txBox="1"/>
              <p:nvPr/>
            </p:nvSpPr>
            <p:spPr>
              <a:xfrm>
                <a:off x="4153647" y="2293516"/>
                <a:ext cx="718733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700" dirty="0" smtClean="0"/>
                  <a:t>Владикавказ</a:t>
                </a:r>
                <a:endParaRPr lang="ru-RU" sz="700" dirty="0"/>
              </a:p>
            </p:txBody>
          </p:sp>
          <p:sp>
            <p:nvSpPr>
              <p:cNvPr id="1227" name="TextBox 1226"/>
              <p:cNvSpPr txBox="1"/>
              <p:nvPr/>
            </p:nvSpPr>
            <p:spPr>
              <a:xfrm>
                <a:off x="19327" y="1174428"/>
                <a:ext cx="776539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700" dirty="0" smtClean="0"/>
                  <a:t>Симферополь</a:t>
                </a:r>
                <a:endParaRPr lang="ru-RU" sz="700" dirty="0"/>
              </a:p>
            </p:txBody>
          </p:sp>
        </p:grpSp>
        <p:sp>
          <p:nvSpPr>
            <p:cNvPr id="1223" name="TextBox 1222"/>
            <p:cNvSpPr txBox="1"/>
            <p:nvPr/>
          </p:nvSpPr>
          <p:spPr>
            <a:xfrm>
              <a:off x="2395816" y="2002525"/>
              <a:ext cx="409667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Сочи</a:t>
              </a:r>
              <a:endParaRPr lang="ru-RU" sz="700" dirty="0"/>
            </a:p>
          </p:txBody>
        </p:sp>
      </p:grpSp>
      <p:grpSp>
        <p:nvGrpSpPr>
          <p:cNvPr id="1228" name="Группа 1227"/>
          <p:cNvGrpSpPr/>
          <p:nvPr/>
        </p:nvGrpSpPr>
        <p:grpSpPr>
          <a:xfrm>
            <a:off x="0" y="4337585"/>
            <a:ext cx="4853053" cy="1344509"/>
            <a:chOff x="19327" y="1149062"/>
            <a:chExt cx="4853053" cy="1344509"/>
          </a:xfrm>
        </p:grpSpPr>
        <p:grpSp>
          <p:nvGrpSpPr>
            <p:cNvPr id="1229" name="Группа 1228"/>
            <p:cNvGrpSpPr/>
            <p:nvPr/>
          </p:nvGrpSpPr>
          <p:grpSpPr>
            <a:xfrm>
              <a:off x="19327" y="1149062"/>
              <a:ext cx="4853053" cy="1344509"/>
              <a:chOff x="19327" y="1149062"/>
              <a:chExt cx="4853053" cy="1344509"/>
            </a:xfrm>
          </p:grpSpPr>
          <p:sp>
            <p:nvSpPr>
              <p:cNvPr id="1231" name="TextBox 1230"/>
              <p:cNvSpPr txBox="1"/>
              <p:nvPr/>
            </p:nvSpPr>
            <p:spPr>
              <a:xfrm>
                <a:off x="1985005" y="1149062"/>
                <a:ext cx="655700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7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dirty="0" smtClean="0"/>
                  <a:t>Краснодар</a:t>
                </a:r>
                <a:endParaRPr lang="ru-RU" dirty="0"/>
              </a:p>
            </p:txBody>
          </p:sp>
          <p:sp>
            <p:nvSpPr>
              <p:cNvPr id="1232" name="TextBox 1231"/>
              <p:cNvSpPr txBox="1"/>
              <p:nvPr/>
            </p:nvSpPr>
            <p:spPr>
              <a:xfrm>
                <a:off x="3154818" y="1162598"/>
                <a:ext cx="686120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700" dirty="0" smtClean="0"/>
                  <a:t>Ставрополь</a:t>
                </a:r>
                <a:endParaRPr lang="ru-RU" sz="700" dirty="0"/>
              </a:p>
            </p:txBody>
          </p:sp>
          <p:sp>
            <p:nvSpPr>
              <p:cNvPr id="1233" name="TextBox 1232"/>
              <p:cNvSpPr txBox="1"/>
              <p:nvPr/>
            </p:nvSpPr>
            <p:spPr>
              <a:xfrm>
                <a:off x="4153647" y="2293516"/>
                <a:ext cx="718733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700" dirty="0" smtClean="0"/>
                  <a:t>Владикавказ</a:t>
                </a:r>
                <a:endParaRPr lang="ru-RU" sz="700" dirty="0"/>
              </a:p>
            </p:txBody>
          </p:sp>
          <p:sp>
            <p:nvSpPr>
              <p:cNvPr id="1234" name="TextBox 1233"/>
              <p:cNvSpPr txBox="1"/>
              <p:nvPr/>
            </p:nvSpPr>
            <p:spPr>
              <a:xfrm>
                <a:off x="19327" y="1174428"/>
                <a:ext cx="776539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700" dirty="0" smtClean="0"/>
                  <a:t>Симферополь</a:t>
                </a:r>
                <a:endParaRPr lang="ru-RU" sz="700" dirty="0"/>
              </a:p>
            </p:txBody>
          </p:sp>
        </p:grpSp>
        <p:sp>
          <p:nvSpPr>
            <p:cNvPr id="1230" name="TextBox 1229"/>
            <p:cNvSpPr txBox="1"/>
            <p:nvPr/>
          </p:nvSpPr>
          <p:spPr>
            <a:xfrm>
              <a:off x="2395816" y="2002525"/>
              <a:ext cx="409667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Сочи</a:t>
              </a:r>
              <a:endParaRPr lang="ru-RU" sz="700" dirty="0"/>
            </a:p>
          </p:txBody>
        </p:sp>
      </p:grpSp>
      <p:grpSp>
        <p:nvGrpSpPr>
          <p:cNvPr id="1235" name="Группа 1234"/>
          <p:cNvGrpSpPr/>
          <p:nvPr/>
        </p:nvGrpSpPr>
        <p:grpSpPr>
          <a:xfrm>
            <a:off x="6105314" y="4326929"/>
            <a:ext cx="4853053" cy="1344509"/>
            <a:chOff x="19327" y="1149062"/>
            <a:chExt cx="4853053" cy="1344509"/>
          </a:xfrm>
        </p:grpSpPr>
        <p:grpSp>
          <p:nvGrpSpPr>
            <p:cNvPr id="1236" name="Группа 1235"/>
            <p:cNvGrpSpPr/>
            <p:nvPr/>
          </p:nvGrpSpPr>
          <p:grpSpPr>
            <a:xfrm>
              <a:off x="19327" y="1149062"/>
              <a:ext cx="4853053" cy="1344509"/>
              <a:chOff x="19327" y="1149062"/>
              <a:chExt cx="4853053" cy="1344509"/>
            </a:xfrm>
          </p:grpSpPr>
          <p:sp>
            <p:nvSpPr>
              <p:cNvPr id="1238" name="TextBox 1237"/>
              <p:cNvSpPr txBox="1"/>
              <p:nvPr/>
            </p:nvSpPr>
            <p:spPr>
              <a:xfrm>
                <a:off x="1985005" y="1149062"/>
                <a:ext cx="655700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7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dirty="0" smtClean="0"/>
                  <a:t>Краснодар</a:t>
                </a:r>
                <a:endParaRPr lang="ru-RU" dirty="0"/>
              </a:p>
            </p:txBody>
          </p:sp>
          <p:sp>
            <p:nvSpPr>
              <p:cNvPr id="1239" name="TextBox 1238"/>
              <p:cNvSpPr txBox="1"/>
              <p:nvPr/>
            </p:nvSpPr>
            <p:spPr>
              <a:xfrm>
                <a:off x="3154818" y="1162598"/>
                <a:ext cx="686120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700" dirty="0" smtClean="0"/>
                  <a:t>Ставрополь</a:t>
                </a:r>
                <a:endParaRPr lang="ru-RU" sz="700" dirty="0"/>
              </a:p>
            </p:txBody>
          </p:sp>
          <p:sp>
            <p:nvSpPr>
              <p:cNvPr id="1240" name="TextBox 1239"/>
              <p:cNvSpPr txBox="1"/>
              <p:nvPr/>
            </p:nvSpPr>
            <p:spPr>
              <a:xfrm>
                <a:off x="4153647" y="2293516"/>
                <a:ext cx="718733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700" dirty="0" smtClean="0"/>
                  <a:t>Владикавказ</a:t>
                </a:r>
                <a:endParaRPr lang="ru-RU" sz="700" dirty="0"/>
              </a:p>
            </p:txBody>
          </p:sp>
          <p:sp>
            <p:nvSpPr>
              <p:cNvPr id="1241" name="TextBox 1240"/>
              <p:cNvSpPr txBox="1"/>
              <p:nvPr/>
            </p:nvSpPr>
            <p:spPr>
              <a:xfrm>
                <a:off x="19327" y="1174428"/>
                <a:ext cx="776539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700" dirty="0" smtClean="0"/>
                  <a:t>Симферополь</a:t>
                </a:r>
                <a:endParaRPr lang="ru-RU" sz="700" dirty="0"/>
              </a:p>
            </p:txBody>
          </p:sp>
        </p:grpSp>
        <p:sp>
          <p:nvSpPr>
            <p:cNvPr id="1237" name="TextBox 1236"/>
            <p:cNvSpPr txBox="1"/>
            <p:nvPr/>
          </p:nvSpPr>
          <p:spPr>
            <a:xfrm>
              <a:off x="2395816" y="2002525"/>
              <a:ext cx="409667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Сочи</a:t>
              </a:r>
              <a:endParaRPr lang="ru-RU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7848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94" y="3717388"/>
            <a:ext cx="6107906" cy="31503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6290"/>
            <a:ext cx="6084094" cy="31217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94" y="605717"/>
            <a:ext cx="6107906" cy="31298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44"/>
            <a:ext cx="6084094" cy="3095644"/>
          </a:xfrm>
          <a:prstGeom prst="rect">
            <a:avLst/>
          </a:prstGeom>
        </p:spPr>
      </p:pic>
      <p:grpSp>
        <p:nvGrpSpPr>
          <p:cNvPr id="58" name="Группа 57"/>
          <p:cNvGrpSpPr/>
          <p:nvPr/>
        </p:nvGrpSpPr>
        <p:grpSpPr>
          <a:xfrm>
            <a:off x="11467356" y="45254"/>
            <a:ext cx="625999" cy="526433"/>
            <a:chOff x="9625856" y="4064"/>
            <a:chExt cx="625999" cy="526433"/>
          </a:xfrm>
        </p:grpSpPr>
        <p:sp>
          <p:nvSpPr>
            <p:cNvPr id="5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2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3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4" name="Picture 49" descr="original_metal_w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6335" tIns="38169" rIns="76335" bIns="38169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6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78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8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71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9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0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814" name="Прямая соединительная линия 813"/>
          <p:cNvCxnSpPr/>
          <p:nvPr/>
        </p:nvCxnSpPr>
        <p:spPr>
          <a:xfrm>
            <a:off x="6084094" y="631031"/>
            <a:ext cx="396" cy="62316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7" name="Прямая соединительная линия 836"/>
          <p:cNvCxnSpPr/>
          <p:nvPr/>
        </p:nvCxnSpPr>
        <p:spPr>
          <a:xfrm>
            <a:off x="0" y="3710448"/>
            <a:ext cx="12192000" cy="69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4" name="Рисунок 8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071" y="3478198"/>
            <a:ext cx="2442320" cy="1882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63" name="Рисунок 8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8" y="3503294"/>
            <a:ext cx="2442320" cy="1882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64" name="Рисунок 8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071" y="6631069"/>
            <a:ext cx="2442320" cy="1882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65" name="Рисунок 8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68" y="6631069"/>
            <a:ext cx="2442320" cy="18825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26" name="Прямая соединительная линия 825"/>
          <p:cNvCxnSpPr/>
          <p:nvPr/>
        </p:nvCxnSpPr>
        <p:spPr>
          <a:xfrm>
            <a:off x="0" y="3710448"/>
            <a:ext cx="12192000" cy="69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0" name="Прямая соединительная линия 829"/>
          <p:cNvCxnSpPr/>
          <p:nvPr/>
        </p:nvCxnSpPr>
        <p:spPr>
          <a:xfrm>
            <a:off x="6084094" y="631031"/>
            <a:ext cx="396" cy="62316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2" name="Прямая соединительная линия 851"/>
          <p:cNvCxnSpPr/>
          <p:nvPr/>
        </p:nvCxnSpPr>
        <p:spPr>
          <a:xfrm>
            <a:off x="6084094" y="631031"/>
            <a:ext cx="396" cy="62316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" name="TextBox 824"/>
          <p:cNvSpPr txBox="1"/>
          <p:nvPr/>
        </p:nvSpPr>
        <p:spPr>
          <a:xfrm>
            <a:off x="1994972" y="637845"/>
            <a:ext cx="1730272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06.00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12.04.2019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827" name="TextBox 826"/>
          <p:cNvSpPr txBox="1"/>
          <p:nvPr/>
        </p:nvSpPr>
        <p:spPr>
          <a:xfrm>
            <a:off x="8436443" y="644898"/>
            <a:ext cx="1581321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12.00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12.04.2019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828" name="TextBox 827"/>
          <p:cNvSpPr txBox="1"/>
          <p:nvPr/>
        </p:nvSpPr>
        <p:spPr>
          <a:xfrm>
            <a:off x="2063631" y="3761386"/>
            <a:ext cx="1592953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18.00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12.04.2019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829" name="TextBox 828"/>
          <p:cNvSpPr txBox="1"/>
          <p:nvPr/>
        </p:nvSpPr>
        <p:spPr>
          <a:xfrm>
            <a:off x="8436443" y="3735544"/>
            <a:ext cx="1660227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24.00 </a:t>
            </a:r>
            <a:r>
              <a:rPr lang="ru-RU" sz="1100" dirty="0">
                <a:solidFill>
                  <a:schemeClr val="tx1"/>
                </a:solidFill>
              </a:rPr>
              <a:t>(мск) </a:t>
            </a:r>
            <a:r>
              <a:rPr lang="ru-RU" sz="1100" dirty="0" smtClean="0">
                <a:solidFill>
                  <a:schemeClr val="tx1"/>
                </a:solidFill>
              </a:rPr>
              <a:t>12.04.2019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0" y="-7604"/>
            <a:ext cx="12192000" cy="633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ПРОГНОЗ ВЕТРОВОЙ НАГРУЗКИ НА ТЕРРИТОРИИ </a:t>
            </a:r>
            <a:r>
              <a:rPr lang="ru-RU" dirty="0" smtClean="0">
                <a:solidFill>
                  <a:schemeClr val="bg1"/>
                </a:solidFill>
              </a:rPr>
              <a:t>ЮФО И СКФО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ОТ </a:t>
            </a:r>
            <a:r>
              <a:rPr lang="ru-RU" dirty="0" smtClean="0">
                <a:solidFill>
                  <a:schemeClr val="bg1"/>
                </a:solidFill>
              </a:rPr>
              <a:t>11.04.2019 </a:t>
            </a:r>
            <a:r>
              <a:rPr lang="ru-RU" dirty="0">
                <a:solidFill>
                  <a:schemeClr val="bg1"/>
                </a:solidFill>
              </a:rPr>
              <a:t>НА </a:t>
            </a:r>
            <a:r>
              <a:rPr lang="ru-RU" dirty="0" smtClean="0">
                <a:solidFill>
                  <a:schemeClr val="bg1"/>
                </a:solidFill>
              </a:rPr>
              <a:t>12.04.2019</a:t>
            </a:r>
            <a:r>
              <a:rPr lang="ru-RU" dirty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442" name="Группа 441"/>
          <p:cNvGrpSpPr/>
          <p:nvPr/>
        </p:nvGrpSpPr>
        <p:grpSpPr>
          <a:xfrm>
            <a:off x="11481946" y="44434"/>
            <a:ext cx="625999" cy="526433"/>
            <a:chOff x="9625856" y="4064"/>
            <a:chExt cx="625999" cy="526433"/>
          </a:xfrm>
        </p:grpSpPr>
        <p:sp>
          <p:nvSpPr>
            <p:cNvPr id="443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4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5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6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7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448" name="Picture 49" descr="original_metal_w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9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6335" tIns="38169" rIns="76335" bIns="38169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56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4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8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9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0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1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2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3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4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5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6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7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8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9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0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1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2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3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4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5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6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7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8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9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0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1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2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3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4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5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6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7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8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9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0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1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2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3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4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5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6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7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8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9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0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1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2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3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4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5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6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7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8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9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0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1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2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3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4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5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6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7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8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9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0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1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2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3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4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5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6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7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8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9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0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1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2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3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4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5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6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7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8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9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0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1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2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3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4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5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6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7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8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9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0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1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2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3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4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5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6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7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8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9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0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1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2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3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4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5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6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7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8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9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0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1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2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3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4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5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6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7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8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9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0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1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2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3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4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5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6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7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8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9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0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1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2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3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4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5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6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7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8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9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0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1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2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3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4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5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6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7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8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9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0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1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2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3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4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5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6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7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8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9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0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1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2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3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4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5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6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7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8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9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0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1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2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3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4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5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6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7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8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9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0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1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2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3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4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5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6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7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8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9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0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1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2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3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4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5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6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7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8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9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0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1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2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3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4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5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6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7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8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9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0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1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2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3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4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5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6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7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8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9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0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1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2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3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4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5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6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7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8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9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0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1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2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3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4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5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6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7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8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9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0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1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2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3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4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5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6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7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8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9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0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1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2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3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4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5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6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7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8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9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0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1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2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3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4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5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6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7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8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9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0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1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2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3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4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5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6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7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8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9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0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1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2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3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5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6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7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8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9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0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1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2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3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4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4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31" name="Группа 830"/>
          <p:cNvGrpSpPr/>
          <p:nvPr/>
        </p:nvGrpSpPr>
        <p:grpSpPr>
          <a:xfrm>
            <a:off x="19327" y="1149062"/>
            <a:ext cx="4853053" cy="1344509"/>
            <a:chOff x="19327" y="1149062"/>
            <a:chExt cx="4853053" cy="1344509"/>
          </a:xfrm>
        </p:grpSpPr>
        <p:grpSp>
          <p:nvGrpSpPr>
            <p:cNvPr id="832" name="Группа 831"/>
            <p:cNvGrpSpPr/>
            <p:nvPr/>
          </p:nvGrpSpPr>
          <p:grpSpPr>
            <a:xfrm>
              <a:off x="19327" y="1149062"/>
              <a:ext cx="4853053" cy="1344509"/>
              <a:chOff x="19327" y="1149062"/>
              <a:chExt cx="4853053" cy="1344509"/>
            </a:xfrm>
          </p:grpSpPr>
          <p:sp>
            <p:nvSpPr>
              <p:cNvPr id="834" name="TextBox 833"/>
              <p:cNvSpPr txBox="1"/>
              <p:nvPr/>
            </p:nvSpPr>
            <p:spPr>
              <a:xfrm>
                <a:off x="1985005" y="1149062"/>
                <a:ext cx="655700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7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dirty="0" smtClean="0"/>
                  <a:t>Краснодар</a:t>
                </a:r>
                <a:endParaRPr lang="ru-RU" dirty="0"/>
              </a:p>
            </p:txBody>
          </p:sp>
          <p:sp>
            <p:nvSpPr>
              <p:cNvPr id="835" name="TextBox 834"/>
              <p:cNvSpPr txBox="1"/>
              <p:nvPr/>
            </p:nvSpPr>
            <p:spPr>
              <a:xfrm>
                <a:off x="3154818" y="1162598"/>
                <a:ext cx="686120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700" dirty="0" smtClean="0"/>
                  <a:t>Ставрополь</a:t>
                </a:r>
                <a:endParaRPr lang="ru-RU" sz="700" dirty="0"/>
              </a:p>
            </p:txBody>
          </p:sp>
          <p:sp>
            <p:nvSpPr>
              <p:cNvPr id="836" name="TextBox 835"/>
              <p:cNvSpPr txBox="1"/>
              <p:nvPr/>
            </p:nvSpPr>
            <p:spPr>
              <a:xfrm>
                <a:off x="4153647" y="2293516"/>
                <a:ext cx="718733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700" dirty="0" smtClean="0"/>
                  <a:t>Владикавказ</a:t>
                </a:r>
                <a:endParaRPr lang="ru-RU" sz="700" dirty="0"/>
              </a:p>
            </p:txBody>
          </p:sp>
          <p:sp>
            <p:nvSpPr>
              <p:cNvPr id="838" name="TextBox 837"/>
              <p:cNvSpPr txBox="1"/>
              <p:nvPr/>
            </p:nvSpPr>
            <p:spPr>
              <a:xfrm>
                <a:off x="19327" y="1174428"/>
                <a:ext cx="776539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700" dirty="0" smtClean="0"/>
                  <a:t>Симферополь</a:t>
                </a:r>
                <a:endParaRPr lang="ru-RU" sz="700" dirty="0"/>
              </a:p>
            </p:txBody>
          </p:sp>
        </p:grpSp>
        <p:sp>
          <p:nvSpPr>
            <p:cNvPr id="833" name="TextBox 832"/>
            <p:cNvSpPr txBox="1"/>
            <p:nvPr/>
          </p:nvSpPr>
          <p:spPr>
            <a:xfrm>
              <a:off x="2395816" y="2002525"/>
              <a:ext cx="409667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Сочи</a:t>
              </a:r>
              <a:endParaRPr lang="ru-RU" sz="700" dirty="0"/>
            </a:p>
          </p:txBody>
        </p:sp>
      </p:grpSp>
      <p:grpSp>
        <p:nvGrpSpPr>
          <p:cNvPr id="839" name="Группа 838"/>
          <p:cNvGrpSpPr/>
          <p:nvPr/>
        </p:nvGrpSpPr>
        <p:grpSpPr>
          <a:xfrm>
            <a:off x="6096000" y="1118044"/>
            <a:ext cx="4853053" cy="1344509"/>
            <a:chOff x="19327" y="1149062"/>
            <a:chExt cx="4853053" cy="1344509"/>
          </a:xfrm>
        </p:grpSpPr>
        <p:grpSp>
          <p:nvGrpSpPr>
            <p:cNvPr id="840" name="Группа 839"/>
            <p:cNvGrpSpPr/>
            <p:nvPr/>
          </p:nvGrpSpPr>
          <p:grpSpPr>
            <a:xfrm>
              <a:off x="19327" y="1149062"/>
              <a:ext cx="4853053" cy="1344509"/>
              <a:chOff x="19327" y="1149062"/>
              <a:chExt cx="4853053" cy="1344509"/>
            </a:xfrm>
          </p:grpSpPr>
          <p:sp>
            <p:nvSpPr>
              <p:cNvPr id="842" name="TextBox 841"/>
              <p:cNvSpPr txBox="1"/>
              <p:nvPr/>
            </p:nvSpPr>
            <p:spPr>
              <a:xfrm>
                <a:off x="1985005" y="1149062"/>
                <a:ext cx="655700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7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dirty="0" smtClean="0"/>
                  <a:t>Краснодар</a:t>
                </a:r>
                <a:endParaRPr lang="ru-RU" dirty="0"/>
              </a:p>
            </p:txBody>
          </p:sp>
          <p:sp>
            <p:nvSpPr>
              <p:cNvPr id="843" name="TextBox 842"/>
              <p:cNvSpPr txBox="1"/>
              <p:nvPr/>
            </p:nvSpPr>
            <p:spPr>
              <a:xfrm>
                <a:off x="3154818" y="1162598"/>
                <a:ext cx="686120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700" dirty="0" smtClean="0"/>
                  <a:t>Ставрополь</a:t>
                </a:r>
                <a:endParaRPr lang="ru-RU" sz="700" dirty="0"/>
              </a:p>
            </p:txBody>
          </p:sp>
          <p:sp>
            <p:nvSpPr>
              <p:cNvPr id="845" name="TextBox 844"/>
              <p:cNvSpPr txBox="1"/>
              <p:nvPr/>
            </p:nvSpPr>
            <p:spPr>
              <a:xfrm>
                <a:off x="4153647" y="2293516"/>
                <a:ext cx="718733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700" dirty="0" smtClean="0"/>
                  <a:t>Владикавказ</a:t>
                </a:r>
                <a:endParaRPr lang="ru-RU" sz="700" dirty="0"/>
              </a:p>
            </p:txBody>
          </p:sp>
          <p:sp>
            <p:nvSpPr>
              <p:cNvPr id="846" name="TextBox 845"/>
              <p:cNvSpPr txBox="1"/>
              <p:nvPr/>
            </p:nvSpPr>
            <p:spPr>
              <a:xfrm>
                <a:off x="19327" y="1174428"/>
                <a:ext cx="776539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700" dirty="0" smtClean="0"/>
                  <a:t>Симферополь</a:t>
                </a:r>
                <a:endParaRPr lang="ru-RU" sz="700" dirty="0"/>
              </a:p>
            </p:txBody>
          </p:sp>
        </p:grpSp>
        <p:sp>
          <p:nvSpPr>
            <p:cNvPr id="841" name="TextBox 840"/>
            <p:cNvSpPr txBox="1"/>
            <p:nvPr/>
          </p:nvSpPr>
          <p:spPr>
            <a:xfrm>
              <a:off x="2395816" y="2002525"/>
              <a:ext cx="409667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Сочи</a:t>
              </a:r>
              <a:endParaRPr lang="ru-RU" sz="700" dirty="0"/>
            </a:p>
          </p:txBody>
        </p:sp>
      </p:grpSp>
      <p:grpSp>
        <p:nvGrpSpPr>
          <p:cNvPr id="847" name="Группа 846"/>
          <p:cNvGrpSpPr/>
          <p:nvPr/>
        </p:nvGrpSpPr>
        <p:grpSpPr>
          <a:xfrm>
            <a:off x="-11510" y="4255967"/>
            <a:ext cx="4853053" cy="1344509"/>
            <a:chOff x="19327" y="1149062"/>
            <a:chExt cx="4853053" cy="1344509"/>
          </a:xfrm>
        </p:grpSpPr>
        <p:grpSp>
          <p:nvGrpSpPr>
            <p:cNvPr id="848" name="Группа 847"/>
            <p:cNvGrpSpPr/>
            <p:nvPr/>
          </p:nvGrpSpPr>
          <p:grpSpPr>
            <a:xfrm>
              <a:off x="19327" y="1149062"/>
              <a:ext cx="4853053" cy="1344509"/>
              <a:chOff x="19327" y="1149062"/>
              <a:chExt cx="4853053" cy="1344509"/>
            </a:xfrm>
          </p:grpSpPr>
          <p:sp>
            <p:nvSpPr>
              <p:cNvPr id="850" name="TextBox 849"/>
              <p:cNvSpPr txBox="1"/>
              <p:nvPr/>
            </p:nvSpPr>
            <p:spPr>
              <a:xfrm>
                <a:off x="1985005" y="1149062"/>
                <a:ext cx="655700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7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dirty="0" smtClean="0"/>
                  <a:t>Краснодар</a:t>
                </a:r>
                <a:endParaRPr lang="ru-RU" dirty="0"/>
              </a:p>
            </p:txBody>
          </p:sp>
          <p:sp>
            <p:nvSpPr>
              <p:cNvPr id="851" name="TextBox 850"/>
              <p:cNvSpPr txBox="1"/>
              <p:nvPr/>
            </p:nvSpPr>
            <p:spPr>
              <a:xfrm>
                <a:off x="3154818" y="1162598"/>
                <a:ext cx="686120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700" dirty="0" smtClean="0"/>
                  <a:t>Ставрополь</a:t>
                </a:r>
                <a:endParaRPr lang="ru-RU" sz="700" dirty="0"/>
              </a:p>
            </p:txBody>
          </p:sp>
          <p:sp>
            <p:nvSpPr>
              <p:cNvPr id="853" name="TextBox 852"/>
              <p:cNvSpPr txBox="1"/>
              <p:nvPr/>
            </p:nvSpPr>
            <p:spPr>
              <a:xfrm>
                <a:off x="4153647" y="2293516"/>
                <a:ext cx="718733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700" dirty="0" smtClean="0"/>
                  <a:t>Владикавказ</a:t>
                </a:r>
                <a:endParaRPr lang="ru-RU" sz="700" dirty="0"/>
              </a:p>
            </p:txBody>
          </p:sp>
          <p:sp>
            <p:nvSpPr>
              <p:cNvPr id="854" name="TextBox 853"/>
              <p:cNvSpPr txBox="1"/>
              <p:nvPr/>
            </p:nvSpPr>
            <p:spPr>
              <a:xfrm>
                <a:off x="19327" y="1174428"/>
                <a:ext cx="776539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700" dirty="0" smtClean="0"/>
                  <a:t>Симферополь</a:t>
                </a:r>
                <a:endParaRPr lang="ru-RU" sz="700" dirty="0"/>
              </a:p>
            </p:txBody>
          </p:sp>
        </p:grpSp>
        <p:sp>
          <p:nvSpPr>
            <p:cNvPr id="849" name="TextBox 848"/>
            <p:cNvSpPr txBox="1"/>
            <p:nvPr/>
          </p:nvSpPr>
          <p:spPr>
            <a:xfrm>
              <a:off x="2395816" y="2002525"/>
              <a:ext cx="409667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Сочи</a:t>
              </a:r>
              <a:endParaRPr lang="ru-RU" sz="700" dirty="0"/>
            </a:p>
          </p:txBody>
        </p:sp>
      </p:grpSp>
      <p:grpSp>
        <p:nvGrpSpPr>
          <p:cNvPr id="855" name="Группа 854"/>
          <p:cNvGrpSpPr/>
          <p:nvPr/>
        </p:nvGrpSpPr>
        <p:grpSpPr>
          <a:xfrm>
            <a:off x="6072584" y="4252697"/>
            <a:ext cx="4853053" cy="1344509"/>
            <a:chOff x="19327" y="1149062"/>
            <a:chExt cx="4853053" cy="1344509"/>
          </a:xfrm>
        </p:grpSpPr>
        <p:grpSp>
          <p:nvGrpSpPr>
            <p:cNvPr id="856" name="Группа 855"/>
            <p:cNvGrpSpPr/>
            <p:nvPr/>
          </p:nvGrpSpPr>
          <p:grpSpPr>
            <a:xfrm>
              <a:off x="19327" y="1149062"/>
              <a:ext cx="4853053" cy="1344509"/>
              <a:chOff x="19327" y="1149062"/>
              <a:chExt cx="4853053" cy="1344509"/>
            </a:xfrm>
          </p:grpSpPr>
          <p:sp>
            <p:nvSpPr>
              <p:cNvPr id="858" name="TextBox 857"/>
              <p:cNvSpPr txBox="1"/>
              <p:nvPr/>
            </p:nvSpPr>
            <p:spPr>
              <a:xfrm>
                <a:off x="1985005" y="1149062"/>
                <a:ext cx="655700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7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dirty="0" smtClean="0"/>
                  <a:t>Краснодар</a:t>
                </a:r>
                <a:endParaRPr lang="ru-RU" dirty="0"/>
              </a:p>
            </p:txBody>
          </p:sp>
          <p:sp>
            <p:nvSpPr>
              <p:cNvPr id="859" name="TextBox 858"/>
              <p:cNvSpPr txBox="1"/>
              <p:nvPr/>
            </p:nvSpPr>
            <p:spPr>
              <a:xfrm>
                <a:off x="3154818" y="1162598"/>
                <a:ext cx="686120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700" dirty="0" smtClean="0"/>
                  <a:t>Ставрополь</a:t>
                </a:r>
                <a:endParaRPr lang="ru-RU" sz="700" dirty="0"/>
              </a:p>
            </p:txBody>
          </p:sp>
          <p:sp>
            <p:nvSpPr>
              <p:cNvPr id="860" name="TextBox 859"/>
              <p:cNvSpPr txBox="1"/>
              <p:nvPr/>
            </p:nvSpPr>
            <p:spPr>
              <a:xfrm>
                <a:off x="4153647" y="2293516"/>
                <a:ext cx="718733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700" dirty="0" smtClean="0"/>
                  <a:t>Владикавказ</a:t>
                </a:r>
                <a:endParaRPr lang="ru-RU" sz="700" dirty="0"/>
              </a:p>
            </p:txBody>
          </p:sp>
          <p:sp>
            <p:nvSpPr>
              <p:cNvPr id="861" name="TextBox 860"/>
              <p:cNvSpPr txBox="1"/>
              <p:nvPr/>
            </p:nvSpPr>
            <p:spPr>
              <a:xfrm>
                <a:off x="19327" y="1174428"/>
                <a:ext cx="776539" cy="200055"/>
              </a:xfrm>
              <a:prstGeom prst="rect">
                <a:avLst/>
              </a:prstGeom>
              <a:solidFill>
                <a:srgbClr val="FF00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ru-RU" sz="700" dirty="0" smtClean="0"/>
                  <a:t>Симферополь</a:t>
                </a:r>
                <a:endParaRPr lang="ru-RU" sz="700" dirty="0"/>
              </a:p>
            </p:txBody>
          </p:sp>
        </p:grpSp>
        <p:sp>
          <p:nvSpPr>
            <p:cNvPr id="857" name="TextBox 856"/>
            <p:cNvSpPr txBox="1"/>
            <p:nvPr/>
          </p:nvSpPr>
          <p:spPr>
            <a:xfrm>
              <a:off x="2395816" y="2002525"/>
              <a:ext cx="409667" cy="200055"/>
            </a:xfrm>
            <a:prstGeom prst="rect">
              <a:avLst/>
            </a:prstGeom>
            <a:solidFill>
              <a:srgbClr val="FF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sz="700" dirty="0" smtClean="0"/>
                <a:t>Сочи</a:t>
              </a:r>
              <a:endParaRPr lang="ru-RU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465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7150"/>
            <a:ext cx="6096000" cy="2990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604"/>
            <a:ext cx="6085791" cy="29654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68603"/>
            <a:ext cx="6096000" cy="29251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791" y="3867150"/>
            <a:ext cx="6106209" cy="2982758"/>
          </a:xfrm>
          <a:prstGeom prst="rect">
            <a:avLst/>
          </a:prstGeom>
        </p:spPr>
      </p:pic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0" y="1921"/>
            <a:ext cx="12192000" cy="633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ПРОГНОЗ ВЫПАДЕНИЯ ОСАДКОВ НА ТЕРРИТОРИИ ЮФО И СКФО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ОТ </a:t>
            </a:r>
            <a:r>
              <a:rPr lang="ru-RU" dirty="0" smtClean="0">
                <a:solidFill>
                  <a:schemeClr val="bg1"/>
                </a:solidFill>
              </a:rPr>
              <a:t>11.04.2019 </a:t>
            </a:r>
            <a:r>
              <a:rPr lang="ru-RU" dirty="0">
                <a:solidFill>
                  <a:schemeClr val="bg1"/>
                </a:solidFill>
              </a:rPr>
              <a:t>НА </a:t>
            </a:r>
            <a:r>
              <a:rPr lang="ru-RU" dirty="0" smtClean="0">
                <a:solidFill>
                  <a:schemeClr val="bg1"/>
                </a:solidFill>
              </a:rPr>
              <a:t>12.04-20.04.2019</a:t>
            </a:r>
            <a:r>
              <a:rPr lang="ru-RU" dirty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58" name="Группа 57"/>
          <p:cNvGrpSpPr/>
          <p:nvPr/>
        </p:nvGrpSpPr>
        <p:grpSpPr>
          <a:xfrm>
            <a:off x="11467356" y="45254"/>
            <a:ext cx="625999" cy="526433"/>
            <a:chOff x="9625856" y="4064"/>
            <a:chExt cx="625999" cy="526433"/>
          </a:xfrm>
        </p:grpSpPr>
        <p:sp>
          <p:nvSpPr>
            <p:cNvPr id="5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2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3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4" name="Picture 49" descr="original_metal_w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6335" tIns="38169" rIns="76335" bIns="38169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6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78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7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2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9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0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1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2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3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6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7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8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09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8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9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7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8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71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9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0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43" name="Группа 442"/>
          <p:cNvGrpSpPr/>
          <p:nvPr/>
        </p:nvGrpSpPr>
        <p:grpSpPr>
          <a:xfrm>
            <a:off x="11467356" y="61730"/>
            <a:ext cx="625999" cy="526433"/>
            <a:chOff x="9625856" y="4064"/>
            <a:chExt cx="625999" cy="526433"/>
          </a:xfrm>
        </p:grpSpPr>
        <p:sp>
          <p:nvSpPr>
            <p:cNvPr id="444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5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6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44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76335" tIns="38169" rIns="76335" bIns="38169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5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45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8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4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5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7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1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2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6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7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9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0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1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3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4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5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8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14" tIns="38158" rIns="76314" bIns="38158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en-US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0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76335" tIns="38169" rIns="76335" bIns="38169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ru-RU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5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45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76335" tIns="38169" rIns="76335" bIns="38169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113">
                  <a:defRPr/>
                </a:pPr>
                <a:endParaRPr lang="ru-RU" sz="835" kern="0" dirty="0">
                  <a:solidFill>
                    <a:sysClr val="windowText" lastClr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76314" tIns="38158" rIns="76314" bIns="38158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113">
                <a:defRPr/>
              </a:pPr>
              <a:endParaRPr lang="en-US" sz="835" kern="0" dirty="0">
                <a:solidFill>
                  <a:sysClr val="windowText" lastClr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238" name="TextBox 1237"/>
          <p:cNvSpPr txBox="1"/>
          <p:nvPr/>
        </p:nvSpPr>
        <p:spPr>
          <a:xfrm>
            <a:off x="2011332" y="618230"/>
            <a:ext cx="2063125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Сочи</a:t>
            </a:r>
            <a:endParaRPr lang="ru-RU" sz="1100" dirty="0">
              <a:solidFill>
                <a:schemeClr val="tx1"/>
              </a:solidFill>
            </a:endParaRPr>
          </a:p>
        </p:txBody>
      </p:sp>
      <p:cxnSp>
        <p:nvCxnSpPr>
          <p:cNvPr id="1241" name="Прямая соединительная линия 1240"/>
          <p:cNvCxnSpPr/>
          <p:nvPr/>
        </p:nvCxnSpPr>
        <p:spPr>
          <a:xfrm>
            <a:off x="0" y="3710448"/>
            <a:ext cx="12192000" cy="69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2" name="Прямая соединительная линия 1241"/>
          <p:cNvCxnSpPr/>
          <p:nvPr/>
        </p:nvCxnSpPr>
        <p:spPr>
          <a:xfrm>
            <a:off x="6085791" y="618230"/>
            <a:ext cx="396" cy="62316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3" name="TextBox 1242"/>
          <p:cNvSpPr txBox="1"/>
          <p:nvPr/>
        </p:nvSpPr>
        <p:spPr>
          <a:xfrm>
            <a:off x="8715229" y="610116"/>
            <a:ext cx="1124095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Лазаревское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245" name="TextBox 1244"/>
          <p:cNvSpPr txBox="1"/>
          <p:nvPr/>
        </p:nvSpPr>
        <p:spPr>
          <a:xfrm>
            <a:off x="2422118" y="3734069"/>
            <a:ext cx="1241552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Туапсе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246" name="TextBox 1245"/>
          <p:cNvSpPr txBox="1"/>
          <p:nvPr/>
        </p:nvSpPr>
        <p:spPr>
          <a:xfrm>
            <a:off x="8327944" y="3734069"/>
            <a:ext cx="1622297" cy="26161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dirty="0" smtClean="0">
                <a:solidFill>
                  <a:schemeClr val="tx1"/>
                </a:solidFill>
              </a:rPr>
              <a:t>Армавир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7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150</Words>
  <Application>Microsoft Office PowerPoint</Application>
  <PresentationFormat>Произвольный</PresentationFormat>
  <Paragraphs>72</Paragraphs>
  <Slides>4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Оперативный дежурный "Антистихия"</dc:creator>
  <cp:lastModifiedBy>ods</cp:lastModifiedBy>
  <cp:revision>39</cp:revision>
  <cp:lastPrinted>2019-04-09T04:27:56Z</cp:lastPrinted>
  <dcterms:created xsi:type="dcterms:W3CDTF">2019-02-18T11:56:06Z</dcterms:created>
  <dcterms:modified xsi:type="dcterms:W3CDTF">2019-04-11T18:54:58Z</dcterms:modified>
</cp:coreProperties>
</file>