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3"/>
  </p:notesMasterIdLst>
  <p:handoutMasterIdLst>
    <p:handoutMasterId r:id="rId4"/>
  </p:handoutMasterIdLst>
  <p:sldIdLst>
    <p:sldId id="8033" r:id="rId2"/>
  </p:sldIdLst>
  <p:sldSz cx="9144000" cy="6858000" type="screen4x3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33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181DF8"/>
    <a:srgbClr val="4ADFE6"/>
    <a:srgbClr val="3DF353"/>
    <a:srgbClr val="563BF5"/>
    <a:srgbClr val="FFFFFF"/>
    <a:srgbClr val="EFF4ED"/>
    <a:srgbClr val="060BD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2" autoAdjust="0"/>
    <p:restoredTop sz="98398" autoAdjust="0"/>
  </p:normalViewPr>
  <p:slideViewPr>
    <p:cSldViewPr snapToGrid="0">
      <p:cViewPr varScale="1">
        <p:scale>
          <a:sx n="106" d="100"/>
          <a:sy n="106" d="100"/>
        </p:scale>
        <p:origin x="84" y="84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5" y="148"/>
            <a:ext cx="4308031" cy="341074"/>
          </a:xfrm>
          <a:prstGeom prst="rect">
            <a:avLst/>
          </a:prstGeom>
        </p:spPr>
        <p:txBody>
          <a:bodyPr vert="horz" lIns="88112" tIns="44051" rIns="88112" bIns="44051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10" y="148"/>
            <a:ext cx="4308031" cy="341074"/>
          </a:xfrm>
          <a:prstGeom prst="rect">
            <a:avLst/>
          </a:prstGeom>
        </p:spPr>
        <p:txBody>
          <a:bodyPr vert="horz" lIns="88112" tIns="44051" rIns="88112" bIns="44051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22.07.2021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5" y="6467742"/>
            <a:ext cx="4308031" cy="341072"/>
          </a:xfrm>
          <a:prstGeom prst="rect">
            <a:avLst/>
          </a:prstGeom>
        </p:spPr>
        <p:txBody>
          <a:bodyPr vert="horz" lIns="88112" tIns="44051" rIns="88112" bIns="44051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10" y="6467742"/>
            <a:ext cx="4308031" cy="341072"/>
          </a:xfrm>
          <a:prstGeom prst="rect">
            <a:avLst/>
          </a:prstGeom>
        </p:spPr>
        <p:txBody>
          <a:bodyPr vert="horz" lIns="88112" tIns="44051" rIns="88112" bIns="44051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5" y="49"/>
            <a:ext cx="4307733" cy="341623"/>
          </a:xfrm>
          <a:prstGeom prst="rect">
            <a:avLst/>
          </a:prstGeom>
        </p:spPr>
        <p:txBody>
          <a:bodyPr vert="horz" lIns="95408" tIns="47703" rIns="95408" bIns="47703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036" y="49"/>
            <a:ext cx="4307733" cy="341623"/>
          </a:xfrm>
          <a:prstGeom prst="rect">
            <a:avLst/>
          </a:prstGeom>
        </p:spPr>
        <p:txBody>
          <a:bodyPr vert="horz" lIns="95408" tIns="47703" rIns="95408" bIns="47703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22.07.2021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3875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08" tIns="47703" rIns="95408" bIns="4770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40" y="3276749"/>
            <a:ext cx="7952739" cy="2680960"/>
          </a:xfrm>
          <a:prstGeom prst="rect">
            <a:avLst/>
          </a:prstGeom>
        </p:spPr>
        <p:txBody>
          <a:bodyPr vert="horz" lIns="95408" tIns="47703" rIns="95408" bIns="4770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5" y="6467297"/>
            <a:ext cx="4307733" cy="341621"/>
          </a:xfrm>
          <a:prstGeom prst="rect">
            <a:avLst/>
          </a:prstGeom>
        </p:spPr>
        <p:txBody>
          <a:bodyPr vert="horz" lIns="95408" tIns="47703" rIns="95408" bIns="47703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036" y="6467297"/>
            <a:ext cx="4307733" cy="341621"/>
          </a:xfrm>
          <a:prstGeom prst="rect">
            <a:avLst/>
          </a:prstGeom>
        </p:spPr>
        <p:txBody>
          <a:bodyPr vert="horz" lIns="95408" tIns="47703" rIns="95408" bIns="47703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3600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22.07.2021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22.07.2021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22.07.2021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22.07.2021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22.07.2021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22.07.2021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22.07.2021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22.07.2021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22.07.2021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22.07.2021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22.07.2021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22.07.2021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2" descr="\\10.66.0.115\рабочие файлы 2\документы ОДС\2019\Январь\03\ОМИП\КК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2" r="12269"/>
          <a:stretch/>
        </p:blipFill>
        <p:spPr bwMode="auto">
          <a:xfrm>
            <a:off x="-1" y="821257"/>
            <a:ext cx="9144001" cy="6077968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extLst/>
        </p:spPr>
      </p:pic>
      <p:sp>
        <p:nvSpPr>
          <p:cNvPr id="4" name="Полилиния 3"/>
          <p:cNvSpPr/>
          <p:nvPr/>
        </p:nvSpPr>
        <p:spPr>
          <a:xfrm>
            <a:off x="5056937" y="1928213"/>
            <a:ext cx="1187967" cy="672558"/>
          </a:xfrm>
          <a:custGeom>
            <a:avLst/>
            <a:gdLst>
              <a:gd name="connsiteX0" fmla="*/ 467563 w 1187967"/>
              <a:gd name="connsiteY0" fmla="*/ 662587 h 672558"/>
              <a:gd name="connsiteX1" fmla="*/ 315163 w 1187967"/>
              <a:gd name="connsiteY1" fmla="*/ 668937 h 672558"/>
              <a:gd name="connsiteX2" fmla="*/ 200863 w 1187967"/>
              <a:gd name="connsiteY2" fmla="*/ 656237 h 672558"/>
              <a:gd name="connsiteX3" fmla="*/ 54813 w 1187967"/>
              <a:gd name="connsiteY3" fmla="*/ 592737 h 672558"/>
              <a:gd name="connsiteX4" fmla="*/ 10363 w 1187967"/>
              <a:gd name="connsiteY4" fmla="*/ 433987 h 672558"/>
              <a:gd name="connsiteX5" fmla="*/ 10363 w 1187967"/>
              <a:gd name="connsiteY5" fmla="*/ 345087 h 672558"/>
              <a:gd name="connsiteX6" fmla="*/ 124663 w 1187967"/>
              <a:gd name="connsiteY6" fmla="*/ 179987 h 672558"/>
              <a:gd name="connsiteX7" fmla="*/ 194513 w 1187967"/>
              <a:gd name="connsiteY7" fmla="*/ 103787 h 672558"/>
              <a:gd name="connsiteX8" fmla="*/ 258013 w 1187967"/>
              <a:gd name="connsiteY8" fmla="*/ 40287 h 672558"/>
              <a:gd name="connsiteX9" fmla="*/ 359613 w 1187967"/>
              <a:gd name="connsiteY9" fmla="*/ 40287 h 672558"/>
              <a:gd name="connsiteX10" fmla="*/ 550113 w 1187967"/>
              <a:gd name="connsiteY10" fmla="*/ 40287 h 672558"/>
              <a:gd name="connsiteX11" fmla="*/ 696163 w 1187967"/>
              <a:gd name="connsiteY11" fmla="*/ 59337 h 672558"/>
              <a:gd name="connsiteX12" fmla="*/ 873963 w 1187967"/>
              <a:gd name="connsiteY12" fmla="*/ 91087 h 672558"/>
              <a:gd name="connsiteX13" fmla="*/ 924763 w 1187967"/>
              <a:gd name="connsiteY13" fmla="*/ 52987 h 672558"/>
              <a:gd name="connsiteX14" fmla="*/ 988263 w 1187967"/>
              <a:gd name="connsiteY14" fmla="*/ 2187 h 672558"/>
              <a:gd name="connsiteX15" fmla="*/ 1096213 w 1187967"/>
              <a:gd name="connsiteY15" fmla="*/ 14887 h 672558"/>
              <a:gd name="connsiteX16" fmla="*/ 1166063 w 1187967"/>
              <a:gd name="connsiteY16" fmla="*/ 65687 h 672558"/>
              <a:gd name="connsiteX17" fmla="*/ 1178763 w 1187967"/>
              <a:gd name="connsiteY17" fmla="*/ 218087 h 672558"/>
              <a:gd name="connsiteX18" fmla="*/ 1039063 w 1187967"/>
              <a:gd name="connsiteY18" fmla="*/ 218087 h 672558"/>
              <a:gd name="connsiteX19" fmla="*/ 937463 w 1187967"/>
              <a:gd name="connsiteY19" fmla="*/ 338737 h 672558"/>
              <a:gd name="connsiteX20" fmla="*/ 804113 w 1187967"/>
              <a:gd name="connsiteY20" fmla="*/ 370487 h 672558"/>
              <a:gd name="connsiteX21" fmla="*/ 778713 w 1187967"/>
              <a:gd name="connsiteY21" fmla="*/ 408587 h 672558"/>
              <a:gd name="connsiteX22" fmla="*/ 797763 w 1187967"/>
              <a:gd name="connsiteY22" fmla="*/ 497487 h 672558"/>
              <a:gd name="connsiteX23" fmla="*/ 823163 w 1187967"/>
              <a:gd name="connsiteY23" fmla="*/ 548287 h 672558"/>
              <a:gd name="connsiteX24" fmla="*/ 645363 w 1187967"/>
              <a:gd name="connsiteY24" fmla="*/ 567337 h 672558"/>
              <a:gd name="connsiteX25" fmla="*/ 518363 w 1187967"/>
              <a:gd name="connsiteY25" fmla="*/ 567337 h 672558"/>
              <a:gd name="connsiteX26" fmla="*/ 467563 w 1187967"/>
              <a:gd name="connsiteY26" fmla="*/ 662587 h 6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87967" h="672558">
                <a:moveTo>
                  <a:pt x="467563" y="662587"/>
                </a:moveTo>
                <a:cubicBezTo>
                  <a:pt x="433696" y="679520"/>
                  <a:pt x="359613" y="669995"/>
                  <a:pt x="315163" y="668937"/>
                </a:cubicBezTo>
                <a:cubicBezTo>
                  <a:pt x="270713" y="667879"/>
                  <a:pt x="244255" y="668937"/>
                  <a:pt x="200863" y="656237"/>
                </a:cubicBezTo>
                <a:cubicBezTo>
                  <a:pt x="157471" y="643537"/>
                  <a:pt x="86563" y="629779"/>
                  <a:pt x="54813" y="592737"/>
                </a:cubicBezTo>
                <a:cubicBezTo>
                  <a:pt x="23063" y="555695"/>
                  <a:pt x="17771" y="475262"/>
                  <a:pt x="10363" y="433987"/>
                </a:cubicBezTo>
                <a:cubicBezTo>
                  <a:pt x="2955" y="392712"/>
                  <a:pt x="-8687" y="387420"/>
                  <a:pt x="10363" y="345087"/>
                </a:cubicBezTo>
                <a:cubicBezTo>
                  <a:pt x="29413" y="302754"/>
                  <a:pt x="93971" y="220204"/>
                  <a:pt x="124663" y="179987"/>
                </a:cubicBezTo>
                <a:cubicBezTo>
                  <a:pt x="155355" y="139770"/>
                  <a:pt x="172288" y="127070"/>
                  <a:pt x="194513" y="103787"/>
                </a:cubicBezTo>
                <a:cubicBezTo>
                  <a:pt x="216738" y="80504"/>
                  <a:pt x="230496" y="50870"/>
                  <a:pt x="258013" y="40287"/>
                </a:cubicBezTo>
                <a:cubicBezTo>
                  <a:pt x="285530" y="29704"/>
                  <a:pt x="359613" y="40287"/>
                  <a:pt x="359613" y="40287"/>
                </a:cubicBezTo>
                <a:cubicBezTo>
                  <a:pt x="408296" y="40287"/>
                  <a:pt x="494021" y="37112"/>
                  <a:pt x="550113" y="40287"/>
                </a:cubicBezTo>
                <a:cubicBezTo>
                  <a:pt x="606205" y="43462"/>
                  <a:pt x="642188" y="50870"/>
                  <a:pt x="696163" y="59337"/>
                </a:cubicBezTo>
                <a:cubicBezTo>
                  <a:pt x="750138" y="67804"/>
                  <a:pt x="835863" y="92145"/>
                  <a:pt x="873963" y="91087"/>
                </a:cubicBezTo>
                <a:cubicBezTo>
                  <a:pt x="912063" y="90029"/>
                  <a:pt x="905713" y="67804"/>
                  <a:pt x="924763" y="52987"/>
                </a:cubicBezTo>
                <a:cubicBezTo>
                  <a:pt x="943813" y="38170"/>
                  <a:pt x="959688" y="8537"/>
                  <a:pt x="988263" y="2187"/>
                </a:cubicBezTo>
                <a:cubicBezTo>
                  <a:pt x="1016838" y="-4163"/>
                  <a:pt x="1066580" y="4304"/>
                  <a:pt x="1096213" y="14887"/>
                </a:cubicBezTo>
                <a:cubicBezTo>
                  <a:pt x="1125846" y="25470"/>
                  <a:pt x="1152305" y="31820"/>
                  <a:pt x="1166063" y="65687"/>
                </a:cubicBezTo>
                <a:cubicBezTo>
                  <a:pt x="1179821" y="99554"/>
                  <a:pt x="1199930" y="192687"/>
                  <a:pt x="1178763" y="218087"/>
                </a:cubicBezTo>
                <a:cubicBezTo>
                  <a:pt x="1157596" y="243487"/>
                  <a:pt x="1079280" y="197979"/>
                  <a:pt x="1039063" y="218087"/>
                </a:cubicBezTo>
                <a:cubicBezTo>
                  <a:pt x="998846" y="238195"/>
                  <a:pt x="976621" y="313337"/>
                  <a:pt x="937463" y="338737"/>
                </a:cubicBezTo>
                <a:cubicBezTo>
                  <a:pt x="898305" y="364137"/>
                  <a:pt x="830571" y="358845"/>
                  <a:pt x="804113" y="370487"/>
                </a:cubicBezTo>
                <a:cubicBezTo>
                  <a:pt x="777655" y="382129"/>
                  <a:pt x="779771" y="387420"/>
                  <a:pt x="778713" y="408587"/>
                </a:cubicBezTo>
                <a:cubicBezTo>
                  <a:pt x="777655" y="429754"/>
                  <a:pt x="790355" y="474204"/>
                  <a:pt x="797763" y="497487"/>
                </a:cubicBezTo>
                <a:cubicBezTo>
                  <a:pt x="805171" y="520770"/>
                  <a:pt x="848563" y="536645"/>
                  <a:pt x="823163" y="548287"/>
                </a:cubicBezTo>
                <a:cubicBezTo>
                  <a:pt x="797763" y="559929"/>
                  <a:pt x="696163" y="564162"/>
                  <a:pt x="645363" y="567337"/>
                </a:cubicBezTo>
                <a:cubicBezTo>
                  <a:pt x="594563" y="570512"/>
                  <a:pt x="545880" y="554637"/>
                  <a:pt x="518363" y="567337"/>
                </a:cubicBezTo>
                <a:cubicBezTo>
                  <a:pt x="490846" y="580037"/>
                  <a:pt x="501430" y="645654"/>
                  <a:pt x="467563" y="662587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5" name="Freeform 281"/>
          <p:cNvSpPr>
            <a:spLocks noEditPoints="1"/>
          </p:cNvSpPr>
          <p:nvPr/>
        </p:nvSpPr>
        <p:spPr bwMode="auto">
          <a:xfrm rot="21334256">
            <a:off x="852963" y="3325947"/>
            <a:ext cx="1662232" cy="704290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34" name="Freeform 276"/>
          <p:cNvSpPr>
            <a:spLocks/>
          </p:cNvSpPr>
          <p:nvPr/>
        </p:nvSpPr>
        <p:spPr bwMode="auto">
          <a:xfrm rot="21334256">
            <a:off x="2703672" y="4518776"/>
            <a:ext cx="1171313" cy="896023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33" name="Freeform 284"/>
          <p:cNvSpPr>
            <a:spLocks/>
          </p:cNvSpPr>
          <p:nvPr/>
        </p:nvSpPr>
        <p:spPr bwMode="auto">
          <a:xfrm rot="21334256">
            <a:off x="3803479" y="5015444"/>
            <a:ext cx="1393087" cy="903618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532" name="Freeform 279"/>
          <p:cNvSpPr>
            <a:spLocks/>
          </p:cNvSpPr>
          <p:nvPr/>
        </p:nvSpPr>
        <p:spPr bwMode="auto">
          <a:xfrm rot="21381802">
            <a:off x="4595165" y="5691356"/>
            <a:ext cx="2146690" cy="1366818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1" name="Freeform 287"/>
          <p:cNvSpPr>
            <a:spLocks noEditPoints="1"/>
          </p:cNvSpPr>
          <p:nvPr/>
        </p:nvSpPr>
        <p:spPr bwMode="auto">
          <a:xfrm rot="21334256">
            <a:off x="3496841" y="824791"/>
            <a:ext cx="772982" cy="896023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0" name="Freeform 254"/>
          <p:cNvSpPr>
            <a:spLocks noEditPoints="1"/>
          </p:cNvSpPr>
          <p:nvPr/>
        </p:nvSpPr>
        <p:spPr bwMode="auto">
          <a:xfrm rot="21334256">
            <a:off x="2425559" y="843974"/>
            <a:ext cx="1268204" cy="1332643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8" name="Freeform 246"/>
          <p:cNvSpPr>
            <a:spLocks noEditPoints="1"/>
          </p:cNvSpPr>
          <p:nvPr/>
        </p:nvSpPr>
        <p:spPr bwMode="auto">
          <a:xfrm rot="21334256">
            <a:off x="1341673" y="3855850"/>
            <a:ext cx="1076575" cy="829584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145" name="TextBox 23"/>
          <p:cNvSpPr txBox="1"/>
          <p:nvPr/>
        </p:nvSpPr>
        <p:spPr bwMode="auto">
          <a:xfrm>
            <a:off x="2194250" y="3526296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8" name="Freeform 281"/>
          <p:cNvSpPr>
            <a:spLocks noEditPoints="1"/>
          </p:cNvSpPr>
          <p:nvPr/>
        </p:nvSpPr>
        <p:spPr bwMode="auto">
          <a:xfrm rot="21334256">
            <a:off x="4712011" y="11061062"/>
            <a:ext cx="1662232" cy="704290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13" name="Freeform 245"/>
          <p:cNvSpPr>
            <a:spLocks/>
          </p:cNvSpPr>
          <p:nvPr/>
        </p:nvSpPr>
        <p:spPr bwMode="auto">
          <a:xfrm rot="21334256">
            <a:off x="2842709" y="3813580"/>
            <a:ext cx="940926" cy="1091554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02" name="Freeform 249"/>
          <p:cNvSpPr>
            <a:spLocks/>
          </p:cNvSpPr>
          <p:nvPr/>
        </p:nvSpPr>
        <p:spPr bwMode="auto">
          <a:xfrm rot="21334256">
            <a:off x="5070608" y="4013873"/>
            <a:ext cx="794511" cy="1051689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458" name="Freeform 269"/>
          <p:cNvSpPr>
            <a:spLocks/>
          </p:cNvSpPr>
          <p:nvPr/>
        </p:nvSpPr>
        <p:spPr bwMode="auto">
          <a:xfrm rot="21334256">
            <a:off x="7366913" y="4779555"/>
            <a:ext cx="1007673" cy="1167490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3" name="Freeform 271"/>
          <p:cNvSpPr>
            <a:spLocks noEditPoints="1"/>
          </p:cNvSpPr>
          <p:nvPr/>
        </p:nvSpPr>
        <p:spPr bwMode="auto">
          <a:xfrm rot="21334256">
            <a:off x="2572862" y="1909435"/>
            <a:ext cx="1390933" cy="1011825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444" name="Прямоугольник 443"/>
          <p:cNvSpPr/>
          <p:nvPr/>
        </p:nvSpPr>
        <p:spPr>
          <a:xfrm>
            <a:off x="2581790" y="2624474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14896/58334</a:t>
            </a:r>
          </a:p>
        </p:txBody>
      </p:sp>
      <p:sp>
        <p:nvSpPr>
          <p:cNvPr id="445" name="TextBox 23"/>
          <p:cNvSpPr txBox="1"/>
          <p:nvPr/>
        </p:nvSpPr>
        <p:spPr>
          <a:xfrm>
            <a:off x="2988749" y="2387817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26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446" name="TextBox 23"/>
          <p:cNvSpPr txBox="1"/>
          <p:nvPr/>
        </p:nvSpPr>
        <p:spPr bwMode="auto">
          <a:xfrm>
            <a:off x="2699297" y="2415625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b="0" kern="0" dirty="0">
                <a:solidFill>
                  <a:prstClr val="black"/>
                </a:solidFill>
                <a:latin typeface="Calibri"/>
              </a:rPr>
              <a:t>6</a:t>
            </a:r>
          </a:p>
        </p:txBody>
      </p:sp>
      <p:sp>
        <p:nvSpPr>
          <p:cNvPr id="433" name="Freeform 254"/>
          <p:cNvSpPr>
            <a:spLocks noEditPoints="1"/>
          </p:cNvSpPr>
          <p:nvPr/>
        </p:nvSpPr>
        <p:spPr bwMode="auto">
          <a:xfrm rot="21334256">
            <a:off x="6734860" y="10207617"/>
            <a:ext cx="1268204" cy="1332643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4" name="Freeform 287"/>
          <p:cNvSpPr>
            <a:spLocks noEditPoints="1"/>
          </p:cNvSpPr>
          <p:nvPr/>
        </p:nvSpPr>
        <p:spPr bwMode="auto">
          <a:xfrm rot="21334256">
            <a:off x="7782622" y="10174348"/>
            <a:ext cx="772982" cy="896023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4" name="Freeform 261"/>
          <p:cNvSpPr>
            <a:spLocks/>
          </p:cNvSpPr>
          <p:nvPr/>
        </p:nvSpPr>
        <p:spPr bwMode="auto">
          <a:xfrm rot="21334256">
            <a:off x="2180767" y="3824888"/>
            <a:ext cx="1100259" cy="829581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10138"/>
            <a:ext cx="9144000" cy="8313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prstClr val="white"/>
                </a:solidFill>
              </a:rPr>
              <a:t>ИНФОРМАЦИОННЫЕ МАТЕРИАЛЫ ПО КЛАССАМ </a:t>
            </a:r>
            <a:r>
              <a:rPr lang="ru-RU" sz="1200" dirty="0">
                <a:ea typeface="Times New Roman" panose="02020603050405020304" pitchFamily="18" charset="0"/>
              </a:rPr>
              <a:t>ПОЖАРНОЙ ОПАСНОСТИ</a:t>
            </a:r>
          </a:p>
          <a:p>
            <a:r>
              <a:rPr lang="ru-RU" sz="120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prstClr val="white"/>
                </a:solidFill>
              </a:rPr>
              <a:t>НА ТЕРРИТОРИИ </a:t>
            </a:r>
            <a:r>
              <a:rPr lang="ru-RU" sz="1200" dirty="0" smtClean="0">
                <a:solidFill>
                  <a:prstClr val="white"/>
                </a:solidFill>
              </a:rPr>
              <a:t> </a:t>
            </a:r>
            <a:r>
              <a:rPr lang="ru-RU" sz="1200" dirty="0" smtClean="0"/>
              <a:t>КРАСНОДАРСКОГО КРАЯ</a:t>
            </a:r>
          </a:p>
          <a:p>
            <a:r>
              <a:rPr lang="ru-RU" sz="1200" dirty="0" smtClean="0"/>
              <a:t>(</a:t>
            </a:r>
            <a:r>
              <a:rPr lang="ru-RU" sz="1200" dirty="0">
                <a:solidFill>
                  <a:prstClr val="white"/>
                </a:solidFill>
              </a:rPr>
              <a:t>РИСК ВОЗНИКНОВЕНИЯ ПОЖАРОВ </a:t>
            </a:r>
            <a:r>
              <a:rPr lang="ru-RU" sz="1200" dirty="0"/>
              <a:t>НА </a:t>
            </a:r>
            <a:r>
              <a:rPr lang="ru-RU" sz="1200" dirty="0" smtClean="0"/>
              <a:t>23.07.2021</a:t>
            </a:r>
            <a:r>
              <a:rPr lang="ru-RU" sz="1200" dirty="0"/>
              <a:t>)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7605074" y="6070916"/>
            <a:ext cx="1540492" cy="82330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22.07.2021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МЧС России </a:t>
            </a: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Краснодарскому краю </a:t>
            </a:r>
          </a:p>
          <a:p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А.Н. </a:t>
            </a:r>
            <a:r>
              <a:rPr lang="ru-RU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Патракова</a:t>
            </a:r>
            <a:endParaRPr 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3220-5507</a:t>
            </a:r>
          </a:p>
          <a:p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</a:t>
            </a: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АИУС-2030</a:t>
            </a:r>
          </a:p>
          <a:p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</a:t>
            </a: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50000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-1" y="818515"/>
            <a:ext cx="2081170" cy="36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931" tIns="72965" rIns="145931" bIns="72965" rtlCol="0"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7" name="Группа 616"/>
          <p:cNvGrpSpPr/>
          <p:nvPr/>
        </p:nvGrpSpPr>
        <p:grpSpPr>
          <a:xfrm>
            <a:off x="810606" y="818515"/>
            <a:ext cx="7347701" cy="6233764"/>
            <a:chOff x="9608211" y="1039221"/>
            <a:chExt cx="4693987" cy="5324166"/>
          </a:xfrm>
          <a:solidFill>
            <a:srgbClr val="FF0000">
              <a:alpha val="44000"/>
            </a:srgbClr>
          </a:solidFill>
        </p:grpSpPr>
        <p:sp>
          <p:nvSpPr>
            <p:cNvPr id="705" name="Freeform 279"/>
            <p:cNvSpPr>
              <a:spLocks/>
            </p:cNvSpPr>
            <p:nvPr/>
          </p:nvSpPr>
          <p:spPr bwMode="auto">
            <a:xfrm rot="21381802">
              <a:off x="12022383" y="5196008"/>
              <a:ext cx="1371387" cy="1167379"/>
            </a:xfrm>
            <a:custGeom>
              <a:avLst/>
              <a:gdLst>
                <a:gd name="T0" fmla="*/ 2147483647 w 444"/>
                <a:gd name="T1" fmla="*/ 2147483647 h 321"/>
                <a:gd name="T2" fmla="*/ 2147483647 w 444"/>
                <a:gd name="T3" fmla="*/ 2147483647 h 321"/>
                <a:gd name="T4" fmla="*/ 2147483647 w 444"/>
                <a:gd name="T5" fmla="*/ 2147483647 h 321"/>
                <a:gd name="T6" fmla="*/ 2147483647 w 444"/>
                <a:gd name="T7" fmla="*/ 2147483647 h 321"/>
                <a:gd name="T8" fmla="*/ 2147483647 w 444"/>
                <a:gd name="T9" fmla="*/ 2147483647 h 321"/>
                <a:gd name="T10" fmla="*/ 2147483647 w 444"/>
                <a:gd name="T11" fmla="*/ 2147483647 h 321"/>
                <a:gd name="T12" fmla="*/ 2147483647 w 444"/>
                <a:gd name="T13" fmla="*/ 2147483647 h 321"/>
                <a:gd name="T14" fmla="*/ 2147483647 w 444"/>
                <a:gd name="T15" fmla="*/ 2147483647 h 321"/>
                <a:gd name="T16" fmla="*/ 2147483647 w 444"/>
                <a:gd name="T17" fmla="*/ 2147483647 h 321"/>
                <a:gd name="T18" fmla="*/ 2147483647 w 444"/>
                <a:gd name="T19" fmla="*/ 2147483647 h 321"/>
                <a:gd name="T20" fmla="*/ 2147483647 w 444"/>
                <a:gd name="T21" fmla="*/ 2147483647 h 321"/>
                <a:gd name="T22" fmla="*/ 2147483647 w 444"/>
                <a:gd name="T23" fmla="*/ 2147483647 h 321"/>
                <a:gd name="T24" fmla="*/ 2147483647 w 444"/>
                <a:gd name="T25" fmla="*/ 2147483647 h 321"/>
                <a:gd name="T26" fmla="*/ 2147483647 w 444"/>
                <a:gd name="T27" fmla="*/ 2147483647 h 321"/>
                <a:gd name="T28" fmla="*/ 2147483647 w 444"/>
                <a:gd name="T29" fmla="*/ 2147483647 h 321"/>
                <a:gd name="T30" fmla="*/ 2147483647 w 444"/>
                <a:gd name="T31" fmla="*/ 2147483647 h 321"/>
                <a:gd name="T32" fmla="*/ 2147483647 w 444"/>
                <a:gd name="T33" fmla="*/ 2147483647 h 321"/>
                <a:gd name="T34" fmla="*/ 2147483647 w 444"/>
                <a:gd name="T35" fmla="*/ 2147483647 h 321"/>
                <a:gd name="T36" fmla="*/ 2147483647 w 444"/>
                <a:gd name="T37" fmla="*/ 2147483647 h 321"/>
                <a:gd name="T38" fmla="*/ 2147483647 w 444"/>
                <a:gd name="T39" fmla="*/ 2147483647 h 321"/>
                <a:gd name="T40" fmla="*/ 2147483647 w 444"/>
                <a:gd name="T41" fmla="*/ 2147483647 h 321"/>
                <a:gd name="T42" fmla="*/ 2147483647 w 444"/>
                <a:gd name="T43" fmla="*/ 2147483647 h 321"/>
                <a:gd name="T44" fmla="*/ 2147483647 w 444"/>
                <a:gd name="T45" fmla="*/ 2147483647 h 321"/>
                <a:gd name="T46" fmla="*/ 2147483647 w 444"/>
                <a:gd name="T47" fmla="*/ 2147483647 h 321"/>
                <a:gd name="T48" fmla="*/ 2147483647 w 444"/>
                <a:gd name="T49" fmla="*/ 2147483647 h 321"/>
                <a:gd name="T50" fmla="*/ 2147483647 w 444"/>
                <a:gd name="T51" fmla="*/ 2147483647 h 321"/>
                <a:gd name="T52" fmla="*/ 2147483647 w 444"/>
                <a:gd name="T53" fmla="*/ 2147483647 h 321"/>
                <a:gd name="T54" fmla="*/ 2147483647 w 444"/>
                <a:gd name="T55" fmla="*/ 2147483647 h 321"/>
                <a:gd name="T56" fmla="*/ 2147483647 w 444"/>
                <a:gd name="T57" fmla="*/ 2147483647 h 321"/>
                <a:gd name="T58" fmla="*/ 2147483647 w 444"/>
                <a:gd name="T59" fmla="*/ 2147483647 h 321"/>
                <a:gd name="T60" fmla="*/ 2147483647 w 444"/>
                <a:gd name="T61" fmla="*/ 2147483647 h 321"/>
                <a:gd name="T62" fmla="*/ 2147483647 w 444"/>
                <a:gd name="T63" fmla="*/ 2147483647 h 321"/>
                <a:gd name="T64" fmla="*/ 2147483647 w 444"/>
                <a:gd name="T65" fmla="*/ 2147483647 h 321"/>
                <a:gd name="T66" fmla="*/ 2147483647 w 444"/>
                <a:gd name="T67" fmla="*/ 2147483647 h 321"/>
                <a:gd name="T68" fmla="*/ 2147483647 w 444"/>
                <a:gd name="T69" fmla="*/ 2147483647 h 321"/>
                <a:gd name="T70" fmla="*/ 2147483647 w 444"/>
                <a:gd name="T71" fmla="*/ 2147483647 h 321"/>
                <a:gd name="T72" fmla="*/ 2147483647 w 444"/>
                <a:gd name="T73" fmla="*/ 2147483647 h 321"/>
                <a:gd name="T74" fmla="*/ 2147483647 w 444"/>
                <a:gd name="T75" fmla="*/ 2147483647 h 321"/>
                <a:gd name="T76" fmla="*/ 2147483647 w 444"/>
                <a:gd name="T77" fmla="*/ 2147483647 h 321"/>
                <a:gd name="T78" fmla="*/ 2147483647 w 444"/>
                <a:gd name="T79" fmla="*/ 2147483647 h 321"/>
                <a:gd name="T80" fmla="*/ 2147483647 w 444"/>
                <a:gd name="T81" fmla="*/ 2147483647 h 321"/>
                <a:gd name="T82" fmla="*/ 2147483647 w 444"/>
                <a:gd name="T83" fmla="*/ 2147483647 h 321"/>
                <a:gd name="T84" fmla="*/ 2147483647 w 444"/>
                <a:gd name="T85" fmla="*/ 2147483647 h 321"/>
                <a:gd name="T86" fmla="*/ 2147483647 w 444"/>
                <a:gd name="T87" fmla="*/ 2147483647 h 321"/>
                <a:gd name="T88" fmla="*/ 2147483647 w 444"/>
                <a:gd name="T89" fmla="*/ 2147483647 h 321"/>
                <a:gd name="T90" fmla="*/ 2147483647 w 444"/>
                <a:gd name="T91" fmla="*/ 2147483647 h 321"/>
                <a:gd name="T92" fmla="*/ 2147483647 w 444"/>
                <a:gd name="T93" fmla="*/ 2147483647 h 321"/>
                <a:gd name="T94" fmla="*/ 2147483647 w 444"/>
                <a:gd name="T95" fmla="*/ 2147483647 h 321"/>
                <a:gd name="T96" fmla="*/ 2147483647 w 444"/>
                <a:gd name="T97" fmla="*/ 2147483647 h 321"/>
                <a:gd name="T98" fmla="*/ 2147483647 w 444"/>
                <a:gd name="T99" fmla="*/ 2147483647 h 321"/>
                <a:gd name="T100" fmla="*/ 2147483647 w 444"/>
                <a:gd name="T101" fmla="*/ 2147483647 h 321"/>
                <a:gd name="T102" fmla="*/ 2147483647 w 444"/>
                <a:gd name="T103" fmla="*/ 2147483647 h 321"/>
                <a:gd name="T104" fmla="*/ 2147483647 w 444"/>
                <a:gd name="T105" fmla="*/ 2147483647 h 321"/>
                <a:gd name="T106" fmla="*/ 2147483647 w 444"/>
                <a:gd name="T107" fmla="*/ 2147483647 h 321"/>
                <a:gd name="T108" fmla="*/ 2147483647 w 444"/>
                <a:gd name="T109" fmla="*/ 2147483647 h 321"/>
                <a:gd name="T110" fmla="*/ 2147483647 w 444"/>
                <a:gd name="T111" fmla="*/ 2147483647 h 321"/>
                <a:gd name="T112" fmla="*/ 2147483647 w 444"/>
                <a:gd name="T113" fmla="*/ 2147483647 h 32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4"/>
                <a:gd name="T172" fmla="*/ 0 h 321"/>
                <a:gd name="T173" fmla="*/ 444 w 444"/>
                <a:gd name="T174" fmla="*/ 321 h 32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4" h="321">
                  <a:moveTo>
                    <a:pt x="106" y="20"/>
                  </a:moveTo>
                  <a:lnTo>
                    <a:pt x="115" y="26"/>
                  </a:lnTo>
                  <a:lnTo>
                    <a:pt x="121" y="28"/>
                  </a:lnTo>
                  <a:lnTo>
                    <a:pt x="124" y="32"/>
                  </a:lnTo>
                  <a:lnTo>
                    <a:pt x="124" y="38"/>
                  </a:lnTo>
                  <a:lnTo>
                    <a:pt x="125" y="41"/>
                  </a:lnTo>
                  <a:lnTo>
                    <a:pt x="132" y="45"/>
                  </a:lnTo>
                  <a:lnTo>
                    <a:pt x="144" y="53"/>
                  </a:lnTo>
                  <a:lnTo>
                    <a:pt x="147" y="53"/>
                  </a:lnTo>
                  <a:lnTo>
                    <a:pt x="150" y="54"/>
                  </a:lnTo>
                  <a:lnTo>
                    <a:pt x="159" y="61"/>
                  </a:lnTo>
                  <a:lnTo>
                    <a:pt x="154" y="70"/>
                  </a:lnTo>
                  <a:lnTo>
                    <a:pt x="156" y="73"/>
                  </a:lnTo>
                  <a:lnTo>
                    <a:pt x="154" y="76"/>
                  </a:lnTo>
                  <a:lnTo>
                    <a:pt x="157" y="80"/>
                  </a:lnTo>
                  <a:lnTo>
                    <a:pt x="160" y="80"/>
                  </a:lnTo>
                  <a:lnTo>
                    <a:pt x="162" y="79"/>
                  </a:lnTo>
                  <a:lnTo>
                    <a:pt x="165" y="79"/>
                  </a:lnTo>
                  <a:lnTo>
                    <a:pt x="167" y="80"/>
                  </a:lnTo>
                  <a:lnTo>
                    <a:pt x="173" y="85"/>
                  </a:lnTo>
                  <a:lnTo>
                    <a:pt x="178" y="88"/>
                  </a:lnTo>
                  <a:lnTo>
                    <a:pt x="182" y="88"/>
                  </a:lnTo>
                  <a:lnTo>
                    <a:pt x="194" y="85"/>
                  </a:lnTo>
                  <a:lnTo>
                    <a:pt x="198" y="88"/>
                  </a:lnTo>
                  <a:lnTo>
                    <a:pt x="204" y="91"/>
                  </a:lnTo>
                  <a:lnTo>
                    <a:pt x="211" y="94"/>
                  </a:lnTo>
                  <a:lnTo>
                    <a:pt x="216" y="92"/>
                  </a:lnTo>
                  <a:lnTo>
                    <a:pt x="219" y="91"/>
                  </a:lnTo>
                  <a:lnTo>
                    <a:pt x="220" y="88"/>
                  </a:lnTo>
                  <a:lnTo>
                    <a:pt x="222" y="85"/>
                  </a:lnTo>
                  <a:lnTo>
                    <a:pt x="225" y="82"/>
                  </a:lnTo>
                  <a:lnTo>
                    <a:pt x="228" y="79"/>
                  </a:lnTo>
                  <a:lnTo>
                    <a:pt x="229" y="79"/>
                  </a:lnTo>
                  <a:lnTo>
                    <a:pt x="233" y="79"/>
                  </a:lnTo>
                  <a:lnTo>
                    <a:pt x="235" y="82"/>
                  </a:lnTo>
                  <a:lnTo>
                    <a:pt x="236" y="85"/>
                  </a:lnTo>
                  <a:lnTo>
                    <a:pt x="238" y="85"/>
                  </a:lnTo>
                  <a:lnTo>
                    <a:pt x="238" y="86"/>
                  </a:lnTo>
                  <a:lnTo>
                    <a:pt x="241" y="91"/>
                  </a:lnTo>
                  <a:lnTo>
                    <a:pt x="241" y="92"/>
                  </a:lnTo>
                  <a:lnTo>
                    <a:pt x="241" y="94"/>
                  </a:lnTo>
                  <a:lnTo>
                    <a:pt x="242" y="94"/>
                  </a:lnTo>
                  <a:lnTo>
                    <a:pt x="244" y="95"/>
                  </a:lnTo>
                  <a:lnTo>
                    <a:pt x="245" y="97"/>
                  </a:lnTo>
                  <a:lnTo>
                    <a:pt x="245" y="98"/>
                  </a:lnTo>
                  <a:lnTo>
                    <a:pt x="247" y="101"/>
                  </a:lnTo>
                  <a:lnTo>
                    <a:pt x="248" y="102"/>
                  </a:lnTo>
                  <a:lnTo>
                    <a:pt x="250" y="104"/>
                  </a:lnTo>
                  <a:lnTo>
                    <a:pt x="252" y="105"/>
                  </a:lnTo>
                  <a:lnTo>
                    <a:pt x="254" y="107"/>
                  </a:lnTo>
                  <a:lnTo>
                    <a:pt x="255" y="111"/>
                  </a:lnTo>
                  <a:lnTo>
                    <a:pt x="257" y="113"/>
                  </a:lnTo>
                  <a:lnTo>
                    <a:pt x="260" y="114"/>
                  </a:lnTo>
                  <a:lnTo>
                    <a:pt x="264" y="116"/>
                  </a:lnTo>
                  <a:lnTo>
                    <a:pt x="266" y="116"/>
                  </a:lnTo>
                  <a:lnTo>
                    <a:pt x="267" y="117"/>
                  </a:lnTo>
                  <a:lnTo>
                    <a:pt x="269" y="117"/>
                  </a:lnTo>
                  <a:lnTo>
                    <a:pt x="270" y="119"/>
                  </a:lnTo>
                  <a:lnTo>
                    <a:pt x="272" y="120"/>
                  </a:lnTo>
                  <a:lnTo>
                    <a:pt x="273" y="121"/>
                  </a:lnTo>
                  <a:lnTo>
                    <a:pt x="276" y="126"/>
                  </a:lnTo>
                  <a:lnTo>
                    <a:pt x="277" y="127"/>
                  </a:lnTo>
                  <a:lnTo>
                    <a:pt x="279" y="129"/>
                  </a:lnTo>
                  <a:lnTo>
                    <a:pt x="280" y="130"/>
                  </a:lnTo>
                  <a:lnTo>
                    <a:pt x="280" y="129"/>
                  </a:lnTo>
                  <a:lnTo>
                    <a:pt x="282" y="127"/>
                  </a:lnTo>
                  <a:lnTo>
                    <a:pt x="285" y="123"/>
                  </a:lnTo>
                  <a:lnTo>
                    <a:pt x="285" y="121"/>
                  </a:lnTo>
                  <a:lnTo>
                    <a:pt x="288" y="121"/>
                  </a:lnTo>
                  <a:lnTo>
                    <a:pt x="289" y="123"/>
                  </a:lnTo>
                  <a:lnTo>
                    <a:pt x="292" y="123"/>
                  </a:lnTo>
                  <a:lnTo>
                    <a:pt x="292" y="124"/>
                  </a:lnTo>
                  <a:lnTo>
                    <a:pt x="294" y="124"/>
                  </a:lnTo>
                  <a:lnTo>
                    <a:pt x="296" y="126"/>
                  </a:lnTo>
                  <a:lnTo>
                    <a:pt x="299" y="126"/>
                  </a:lnTo>
                  <a:lnTo>
                    <a:pt x="302" y="124"/>
                  </a:lnTo>
                  <a:lnTo>
                    <a:pt x="304" y="121"/>
                  </a:lnTo>
                  <a:lnTo>
                    <a:pt x="305" y="120"/>
                  </a:lnTo>
                  <a:lnTo>
                    <a:pt x="307" y="120"/>
                  </a:lnTo>
                  <a:lnTo>
                    <a:pt x="310" y="121"/>
                  </a:lnTo>
                  <a:lnTo>
                    <a:pt x="311" y="123"/>
                  </a:lnTo>
                  <a:lnTo>
                    <a:pt x="311" y="124"/>
                  </a:lnTo>
                  <a:lnTo>
                    <a:pt x="311" y="129"/>
                  </a:lnTo>
                  <a:lnTo>
                    <a:pt x="311" y="132"/>
                  </a:lnTo>
                  <a:lnTo>
                    <a:pt x="311" y="133"/>
                  </a:lnTo>
                  <a:lnTo>
                    <a:pt x="313" y="136"/>
                  </a:lnTo>
                  <a:lnTo>
                    <a:pt x="314" y="142"/>
                  </a:lnTo>
                  <a:lnTo>
                    <a:pt x="314" y="163"/>
                  </a:lnTo>
                  <a:lnTo>
                    <a:pt x="317" y="164"/>
                  </a:lnTo>
                  <a:lnTo>
                    <a:pt x="324" y="168"/>
                  </a:lnTo>
                  <a:lnTo>
                    <a:pt x="330" y="170"/>
                  </a:lnTo>
                  <a:lnTo>
                    <a:pt x="335" y="171"/>
                  </a:lnTo>
                  <a:lnTo>
                    <a:pt x="342" y="164"/>
                  </a:lnTo>
                  <a:lnTo>
                    <a:pt x="345" y="163"/>
                  </a:lnTo>
                  <a:lnTo>
                    <a:pt x="349" y="164"/>
                  </a:lnTo>
                  <a:lnTo>
                    <a:pt x="351" y="164"/>
                  </a:lnTo>
                  <a:lnTo>
                    <a:pt x="357" y="168"/>
                  </a:lnTo>
                  <a:lnTo>
                    <a:pt x="358" y="165"/>
                  </a:lnTo>
                  <a:lnTo>
                    <a:pt x="361" y="165"/>
                  </a:lnTo>
                  <a:lnTo>
                    <a:pt x="364" y="167"/>
                  </a:lnTo>
                  <a:lnTo>
                    <a:pt x="367" y="168"/>
                  </a:lnTo>
                  <a:lnTo>
                    <a:pt x="365" y="173"/>
                  </a:lnTo>
                  <a:lnTo>
                    <a:pt x="367" y="176"/>
                  </a:lnTo>
                  <a:lnTo>
                    <a:pt x="364" y="177"/>
                  </a:lnTo>
                  <a:lnTo>
                    <a:pt x="358" y="179"/>
                  </a:lnTo>
                  <a:lnTo>
                    <a:pt x="354" y="183"/>
                  </a:lnTo>
                  <a:lnTo>
                    <a:pt x="355" y="186"/>
                  </a:lnTo>
                  <a:lnTo>
                    <a:pt x="359" y="184"/>
                  </a:lnTo>
                  <a:lnTo>
                    <a:pt x="381" y="186"/>
                  </a:lnTo>
                  <a:lnTo>
                    <a:pt x="387" y="195"/>
                  </a:lnTo>
                  <a:lnTo>
                    <a:pt x="383" y="198"/>
                  </a:lnTo>
                  <a:lnTo>
                    <a:pt x="384" y="199"/>
                  </a:lnTo>
                  <a:lnTo>
                    <a:pt x="383" y="202"/>
                  </a:lnTo>
                  <a:lnTo>
                    <a:pt x="381" y="208"/>
                  </a:lnTo>
                  <a:lnTo>
                    <a:pt x="384" y="211"/>
                  </a:lnTo>
                  <a:lnTo>
                    <a:pt x="384" y="215"/>
                  </a:lnTo>
                  <a:lnTo>
                    <a:pt x="387" y="218"/>
                  </a:lnTo>
                  <a:lnTo>
                    <a:pt x="392" y="220"/>
                  </a:lnTo>
                  <a:lnTo>
                    <a:pt x="395" y="220"/>
                  </a:lnTo>
                  <a:lnTo>
                    <a:pt x="399" y="224"/>
                  </a:lnTo>
                  <a:lnTo>
                    <a:pt x="403" y="226"/>
                  </a:lnTo>
                  <a:lnTo>
                    <a:pt x="408" y="230"/>
                  </a:lnTo>
                  <a:lnTo>
                    <a:pt x="412" y="231"/>
                  </a:lnTo>
                  <a:lnTo>
                    <a:pt x="427" y="242"/>
                  </a:lnTo>
                  <a:lnTo>
                    <a:pt x="427" y="246"/>
                  </a:lnTo>
                  <a:lnTo>
                    <a:pt x="430" y="248"/>
                  </a:lnTo>
                  <a:lnTo>
                    <a:pt x="434" y="246"/>
                  </a:lnTo>
                  <a:lnTo>
                    <a:pt x="443" y="250"/>
                  </a:lnTo>
                  <a:lnTo>
                    <a:pt x="443" y="253"/>
                  </a:lnTo>
                  <a:lnTo>
                    <a:pt x="444" y="259"/>
                  </a:lnTo>
                  <a:lnTo>
                    <a:pt x="443" y="259"/>
                  </a:lnTo>
                  <a:lnTo>
                    <a:pt x="442" y="259"/>
                  </a:lnTo>
                  <a:lnTo>
                    <a:pt x="440" y="261"/>
                  </a:lnTo>
                  <a:lnTo>
                    <a:pt x="430" y="267"/>
                  </a:lnTo>
                  <a:lnTo>
                    <a:pt x="428" y="268"/>
                  </a:lnTo>
                  <a:lnTo>
                    <a:pt x="425" y="269"/>
                  </a:lnTo>
                  <a:lnTo>
                    <a:pt x="423" y="271"/>
                  </a:lnTo>
                  <a:lnTo>
                    <a:pt x="421" y="274"/>
                  </a:lnTo>
                  <a:lnTo>
                    <a:pt x="420" y="274"/>
                  </a:lnTo>
                  <a:lnTo>
                    <a:pt x="415" y="274"/>
                  </a:lnTo>
                  <a:lnTo>
                    <a:pt x="409" y="275"/>
                  </a:lnTo>
                  <a:lnTo>
                    <a:pt x="406" y="274"/>
                  </a:lnTo>
                  <a:lnTo>
                    <a:pt x="405" y="274"/>
                  </a:lnTo>
                  <a:lnTo>
                    <a:pt x="399" y="272"/>
                  </a:lnTo>
                  <a:lnTo>
                    <a:pt x="393" y="269"/>
                  </a:lnTo>
                  <a:lnTo>
                    <a:pt x="384" y="262"/>
                  </a:lnTo>
                  <a:lnTo>
                    <a:pt x="379" y="258"/>
                  </a:lnTo>
                  <a:lnTo>
                    <a:pt x="371" y="258"/>
                  </a:lnTo>
                  <a:lnTo>
                    <a:pt x="368" y="256"/>
                  </a:lnTo>
                  <a:lnTo>
                    <a:pt x="361" y="256"/>
                  </a:lnTo>
                  <a:lnTo>
                    <a:pt x="359" y="255"/>
                  </a:lnTo>
                  <a:lnTo>
                    <a:pt x="358" y="255"/>
                  </a:lnTo>
                  <a:lnTo>
                    <a:pt x="354" y="253"/>
                  </a:lnTo>
                  <a:lnTo>
                    <a:pt x="352" y="253"/>
                  </a:lnTo>
                  <a:lnTo>
                    <a:pt x="349" y="250"/>
                  </a:lnTo>
                  <a:lnTo>
                    <a:pt x="346" y="250"/>
                  </a:lnTo>
                  <a:lnTo>
                    <a:pt x="345" y="248"/>
                  </a:lnTo>
                  <a:lnTo>
                    <a:pt x="342" y="246"/>
                  </a:lnTo>
                  <a:lnTo>
                    <a:pt x="340" y="246"/>
                  </a:lnTo>
                  <a:lnTo>
                    <a:pt x="335" y="248"/>
                  </a:lnTo>
                  <a:lnTo>
                    <a:pt x="332" y="246"/>
                  </a:lnTo>
                  <a:lnTo>
                    <a:pt x="329" y="245"/>
                  </a:lnTo>
                  <a:lnTo>
                    <a:pt x="327" y="243"/>
                  </a:lnTo>
                  <a:lnTo>
                    <a:pt x="326" y="242"/>
                  </a:lnTo>
                  <a:lnTo>
                    <a:pt x="324" y="242"/>
                  </a:lnTo>
                  <a:lnTo>
                    <a:pt x="323" y="240"/>
                  </a:lnTo>
                  <a:lnTo>
                    <a:pt x="317" y="240"/>
                  </a:lnTo>
                  <a:lnTo>
                    <a:pt x="313" y="243"/>
                  </a:lnTo>
                  <a:lnTo>
                    <a:pt x="311" y="243"/>
                  </a:lnTo>
                  <a:lnTo>
                    <a:pt x="308" y="243"/>
                  </a:lnTo>
                  <a:lnTo>
                    <a:pt x="301" y="245"/>
                  </a:lnTo>
                  <a:lnTo>
                    <a:pt x="298" y="243"/>
                  </a:lnTo>
                  <a:lnTo>
                    <a:pt x="296" y="243"/>
                  </a:lnTo>
                  <a:lnTo>
                    <a:pt x="295" y="243"/>
                  </a:lnTo>
                  <a:lnTo>
                    <a:pt x="294" y="243"/>
                  </a:lnTo>
                  <a:lnTo>
                    <a:pt x="292" y="245"/>
                  </a:lnTo>
                  <a:lnTo>
                    <a:pt x="288" y="246"/>
                  </a:lnTo>
                  <a:lnTo>
                    <a:pt x="285" y="246"/>
                  </a:lnTo>
                  <a:lnTo>
                    <a:pt x="282" y="246"/>
                  </a:lnTo>
                  <a:lnTo>
                    <a:pt x="279" y="246"/>
                  </a:lnTo>
                  <a:lnTo>
                    <a:pt x="277" y="248"/>
                  </a:lnTo>
                  <a:lnTo>
                    <a:pt x="276" y="249"/>
                  </a:lnTo>
                  <a:lnTo>
                    <a:pt x="273" y="256"/>
                  </a:lnTo>
                  <a:lnTo>
                    <a:pt x="272" y="259"/>
                  </a:lnTo>
                  <a:lnTo>
                    <a:pt x="267" y="264"/>
                  </a:lnTo>
                  <a:lnTo>
                    <a:pt x="264" y="269"/>
                  </a:lnTo>
                  <a:lnTo>
                    <a:pt x="263" y="274"/>
                  </a:lnTo>
                  <a:lnTo>
                    <a:pt x="261" y="275"/>
                  </a:lnTo>
                  <a:lnTo>
                    <a:pt x="258" y="281"/>
                  </a:lnTo>
                  <a:lnTo>
                    <a:pt x="257" y="283"/>
                  </a:lnTo>
                  <a:lnTo>
                    <a:pt x="257" y="284"/>
                  </a:lnTo>
                  <a:lnTo>
                    <a:pt x="257" y="286"/>
                  </a:lnTo>
                  <a:lnTo>
                    <a:pt x="257" y="287"/>
                  </a:lnTo>
                  <a:lnTo>
                    <a:pt x="255" y="289"/>
                  </a:lnTo>
                  <a:lnTo>
                    <a:pt x="255" y="291"/>
                  </a:lnTo>
                  <a:lnTo>
                    <a:pt x="252" y="293"/>
                  </a:lnTo>
                  <a:lnTo>
                    <a:pt x="252" y="294"/>
                  </a:lnTo>
                  <a:lnTo>
                    <a:pt x="251" y="296"/>
                  </a:lnTo>
                  <a:lnTo>
                    <a:pt x="250" y="299"/>
                  </a:lnTo>
                  <a:lnTo>
                    <a:pt x="248" y="300"/>
                  </a:lnTo>
                  <a:lnTo>
                    <a:pt x="247" y="303"/>
                  </a:lnTo>
                  <a:lnTo>
                    <a:pt x="245" y="306"/>
                  </a:lnTo>
                  <a:lnTo>
                    <a:pt x="247" y="309"/>
                  </a:lnTo>
                  <a:lnTo>
                    <a:pt x="245" y="313"/>
                  </a:lnTo>
                  <a:lnTo>
                    <a:pt x="242" y="316"/>
                  </a:lnTo>
                  <a:lnTo>
                    <a:pt x="242" y="318"/>
                  </a:lnTo>
                  <a:lnTo>
                    <a:pt x="242" y="321"/>
                  </a:lnTo>
                  <a:lnTo>
                    <a:pt x="241" y="319"/>
                  </a:lnTo>
                  <a:lnTo>
                    <a:pt x="238" y="319"/>
                  </a:lnTo>
                  <a:lnTo>
                    <a:pt x="235" y="316"/>
                  </a:lnTo>
                  <a:lnTo>
                    <a:pt x="233" y="316"/>
                  </a:lnTo>
                  <a:lnTo>
                    <a:pt x="232" y="315"/>
                  </a:lnTo>
                  <a:lnTo>
                    <a:pt x="231" y="315"/>
                  </a:lnTo>
                  <a:lnTo>
                    <a:pt x="228" y="313"/>
                  </a:lnTo>
                  <a:lnTo>
                    <a:pt x="226" y="313"/>
                  </a:lnTo>
                  <a:lnTo>
                    <a:pt x="225" y="312"/>
                  </a:lnTo>
                  <a:lnTo>
                    <a:pt x="223" y="312"/>
                  </a:lnTo>
                  <a:lnTo>
                    <a:pt x="222" y="311"/>
                  </a:lnTo>
                  <a:lnTo>
                    <a:pt x="220" y="309"/>
                  </a:lnTo>
                  <a:lnTo>
                    <a:pt x="219" y="309"/>
                  </a:lnTo>
                  <a:lnTo>
                    <a:pt x="217" y="306"/>
                  </a:lnTo>
                  <a:lnTo>
                    <a:pt x="216" y="305"/>
                  </a:lnTo>
                  <a:lnTo>
                    <a:pt x="214" y="302"/>
                  </a:lnTo>
                  <a:lnTo>
                    <a:pt x="214" y="300"/>
                  </a:lnTo>
                  <a:lnTo>
                    <a:pt x="210" y="291"/>
                  </a:lnTo>
                  <a:lnTo>
                    <a:pt x="209" y="281"/>
                  </a:lnTo>
                  <a:lnTo>
                    <a:pt x="207" y="275"/>
                  </a:lnTo>
                  <a:lnTo>
                    <a:pt x="206" y="274"/>
                  </a:lnTo>
                  <a:lnTo>
                    <a:pt x="204" y="269"/>
                  </a:lnTo>
                  <a:lnTo>
                    <a:pt x="203" y="268"/>
                  </a:lnTo>
                  <a:lnTo>
                    <a:pt x="201" y="268"/>
                  </a:lnTo>
                  <a:lnTo>
                    <a:pt x="198" y="265"/>
                  </a:lnTo>
                  <a:lnTo>
                    <a:pt x="195" y="264"/>
                  </a:lnTo>
                  <a:lnTo>
                    <a:pt x="194" y="262"/>
                  </a:lnTo>
                  <a:lnTo>
                    <a:pt x="192" y="261"/>
                  </a:lnTo>
                  <a:lnTo>
                    <a:pt x="187" y="255"/>
                  </a:lnTo>
                  <a:lnTo>
                    <a:pt x="182" y="252"/>
                  </a:lnTo>
                  <a:lnTo>
                    <a:pt x="178" y="250"/>
                  </a:lnTo>
                  <a:lnTo>
                    <a:pt x="176" y="250"/>
                  </a:lnTo>
                  <a:lnTo>
                    <a:pt x="170" y="245"/>
                  </a:lnTo>
                  <a:lnTo>
                    <a:pt x="167" y="243"/>
                  </a:lnTo>
                  <a:lnTo>
                    <a:pt x="165" y="240"/>
                  </a:lnTo>
                  <a:lnTo>
                    <a:pt x="163" y="240"/>
                  </a:lnTo>
                  <a:lnTo>
                    <a:pt x="163" y="239"/>
                  </a:lnTo>
                  <a:lnTo>
                    <a:pt x="162" y="237"/>
                  </a:lnTo>
                  <a:lnTo>
                    <a:pt x="160" y="236"/>
                  </a:lnTo>
                  <a:lnTo>
                    <a:pt x="157" y="231"/>
                  </a:lnTo>
                  <a:lnTo>
                    <a:pt x="156" y="231"/>
                  </a:lnTo>
                  <a:lnTo>
                    <a:pt x="156" y="230"/>
                  </a:lnTo>
                  <a:lnTo>
                    <a:pt x="156" y="227"/>
                  </a:lnTo>
                  <a:lnTo>
                    <a:pt x="154" y="224"/>
                  </a:lnTo>
                  <a:lnTo>
                    <a:pt x="154" y="221"/>
                  </a:lnTo>
                  <a:lnTo>
                    <a:pt x="153" y="218"/>
                  </a:lnTo>
                  <a:lnTo>
                    <a:pt x="151" y="217"/>
                  </a:lnTo>
                  <a:lnTo>
                    <a:pt x="151" y="215"/>
                  </a:lnTo>
                  <a:lnTo>
                    <a:pt x="150" y="212"/>
                  </a:lnTo>
                  <a:lnTo>
                    <a:pt x="147" y="209"/>
                  </a:lnTo>
                  <a:lnTo>
                    <a:pt x="144" y="208"/>
                  </a:lnTo>
                  <a:lnTo>
                    <a:pt x="143" y="206"/>
                  </a:lnTo>
                  <a:lnTo>
                    <a:pt x="141" y="205"/>
                  </a:lnTo>
                  <a:lnTo>
                    <a:pt x="138" y="204"/>
                  </a:lnTo>
                  <a:lnTo>
                    <a:pt x="134" y="201"/>
                  </a:lnTo>
                  <a:lnTo>
                    <a:pt x="132" y="199"/>
                  </a:lnTo>
                  <a:lnTo>
                    <a:pt x="131" y="199"/>
                  </a:lnTo>
                  <a:lnTo>
                    <a:pt x="128" y="196"/>
                  </a:lnTo>
                  <a:lnTo>
                    <a:pt x="125" y="192"/>
                  </a:lnTo>
                  <a:lnTo>
                    <a:pt x="119" y="182"/>
                  </a:lnTo>
                  <a:lnTo>
                    <a:pt x="118" y="179"/>
                  </a:lnTo>
                  <a:lnTo>
                    <a:pt x="115" y="176"/>
                  </a:lnTo>
                  <a:lnTo>
                    <a:pt x="113" y="174"/>
                  </a:lnTo>
                  <a:lnTo>
                    <a:pt x="109" y="167"/>
                  </a:lnTo>
                  <a:lnTo>
                    <a:pt x="107" y="164"/>
                  </a:lnTo>
                  <a:lnTo>
                    <a:pt x="103" y="160"/>
                  </a:lnTo>
                  <a:lnTo>
                    <a:pt x="100" y="157"/>
                  </a:lnTo>
                  <a:lnTo>
                    <a:pt x="99" y="155"/>
                  </a:lnTo>
                  <a:lnTo>
                    <a:pt x="97" y="154"/>
                  </a:lnTo>
                  <a:lnTo>
                    <a:pt x="94" y="151"/>
                  </a:lnTo>
                  <a:lnTo>
                    <a:pt x="94" y="149"/>
                  </a:lnTo>
                  <a:lnTo>
                    <a:pt x="93" y="148"/>
                  </a:lnTo>
                  <a:lnTo>
                    <a:pt x="88" y="143"/>
                  </a:lnTo>
                  <a:lnTo>
                    <a:pt x="87" y="142"/>
                  </a:lnTo>
                  <a:lnTo>
                    <a:pt x="85" y="139"/>
                  </a:lnTo>
                  <a:lnTo>
                    <a:pt x="84" y="139"/>
                  </a:lnTo>
                  <a:lnTo>
                    <a:pt x="84" y="138"/>
                  </a:lnTo>
                  <a:lnTo>
                    <a:pt x="80" y="130"/>
                  </a:lnTo>
                  <a:lnTo>
                    <a:pt x="78" y="127"/>
                  </a:lnTo>
                  <a:lnTo>
                    <a:pt x="77" y="124"/>
                  </a:lnTo>
                  <a:lnTo>
                    <a:pt x="71" y="116"/>
                  </a:lnTo>
                  <a:lnTo>
                    <a:pt x="68" y="113"/>
                  </a:lnTo>
                  <a:lnTo>
                    <a:pt x="61" y="102"/>
                  </a:lnTo>
                  <a:lnTo>
                    <a:pt x="58" y="100"/>
                  </a:lnTo>
                  <a:lnTo>
                    <a:pt x="50" y="94"/>
                  </a:lnTo>
                  <a:lnTo>
                    <a:pt x="49" y="91"/>
                  </a:lnTo>
                  <a:lnTo>
                    <a:pt x="43" y="80"/>
                  </a:lnTo>
                  <a:lnTo>
                    <a:pt x="41" y="79"/>
                  </a:lnTo>
                  <a:lnTo>
                    <a:pt x="40" y="76"/>
                  </a:lnTo>
                  <a:lnTo>
                    <a:pt x="39" y="75"/>
                  </a:lnTo>
                  <a:lnTo>
                    <a:pt x="37" y="73"/>
                  </a:lnTo>
                  <a:lnTo>
                    <a:pt x="34" y="70"/>
                  </a:lnTo>
                  <a:lnTo>
                    <a:pt x="33" y="69"/>
                  </a:lnTo>
                  <a:lnTo>
                    <a:pt x="28" y="64"/>
                  </a:lnTo>
                  <a:lnTo>
                    <a:pt x="22" y="60"/>
                  </a:lnTo>
                  <a:lnTo>
                    <a:pt x="21" y="58"/>
                  </a:lnTo>
                  <a:lnTo>
                    <a:pt x="17" y="53"/>
                  </a:lnTo>
                  <a:lnTo>
                    <a:pt x="14" y="50"/>
                  </a:lnTo>
                  <a:lnTo>
                    <a:pt x="12" y="48"/>
                  </a:lnTo>
                  <a:lnTo>
                    <a:pt x="9" y="47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6" y="29"/>
                  </a:lnTo>
                  <a:lnTo>
                    <a:pt x="11" y="31"/>
                  </a:lnTo>
                  <a:lnTo>
                    <a:pt x="22" y="23"/>
                  </a:lnTo>
                  <a:lnTo>
                    <a:pt x="25" y="25"/>
                  </a:lnTo>
                  <a:lnTo>
                    <a:pt x="27" y="19"/>
                  </a:lnTo>
                  <a:lnTo>
                    <a:pt x="33" y="19"/>
                  </a:lnTo>
                  <a:lnTo>
                    <a:pt x="36" y="19"/>
                  </a:lnTo>
                  <a:lnTo>
                    <a:pt x="39" y="22"/>
                  </a:lnTo>
                  <a:lnTo>
                    <a:pt x="43" y="28"/>
                  </a:lnTo>
                  <a:lnTo>
                    <a:pt x="47" y="29"/>
                  </a:lnTo>
                  <a:lnTo>
                    <a:pt x="66" y="29"/>
                  </a:lnTo>
                  <a:lnTo>
                    <a:pt x="71" y="25"/>
                  </a:lnTo>
                  <a:lnTo>
                    <a:pt x="71" y="13"/>
                  </a:lnTo>
                  <a:lnTo>
                    <a:pt x="74" y="10"/>
                  </a:lnTo>
                  <a:lnTo>
                    <a:pt x="82" y="9"/>
                  </a:lnTo>
                  <a:lnTo>
                    <a:pt x="84" y="4"/>
                  </a:lnTo>
                  <a:lnTo>
                    <a:pt x="85" y="3"/>
                  </a:lnTo>
                  <a:lnTo>
                    <a:pt x="87" y="0"/>
                  </a:lnTo>
                  <a:lnTo>
                    <a:pt x="99" y="12"/>
                  </a:lnTo>
                  <a:lnTo>
                    <a:pt x="106" y="2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8" name="Полилиния 617"/>
            <p:cNvSpPr>
              <a:spLocks/>
            </p:cNvSpPr>
            <p:nvPr/>
          </p:nvSpPr>
          <p:spPr bwMode="auto">
            <a:xfrm rot="21334256">
              <a:off x="11284353" y="3743044"/>
              <a:ext cx="624483" cy="932280"/>
            </a:xfrm>
            <a:custGeom>
              <a:avLst/>
              <a:gdLst>
                <a:gd name="T0" fmla="*/ 377645 w 720031"/>
                <a:gd name="T1" fmla="*/ 238270 h 912280"/>
                <a:gd name="T2" fmla="*/ 393476 w 720031"/>
                <a:gd name="T3" fmla="*/ 106466 h 912280"/>
                <a:gd name="T4" fmla="*/ 438352 w 720031"/>
                <a:gd name="T5" fmla="*/ 63371 h 912280"/>
                <a:gd name="T6" fmla="*/ 382917 w 720031"/>
                <a:gd name="T7" fmla="*/ 50689 h 912280"/>
                <a:gd name="T8" fmla="*/ 316924 w 720031"/>
                <a:gd name="T9" fmla="*/ 15218 h 912280"/>
                <a:gd name="T10" fmla="*/ 293166 w 720031"/>
                <a:gd name="T11" fmla="*/ 55762 h 912280"/>
                <a:gd name="T12" fmla="*/ 235089 w 720031"/>
                <a:gd name="T13" fmla="*/ 93788 h 912280"/>
                <a:gd name="T14" fmla="*/ 195490 w 720031"/>
                <a:gd name="T15" fmla="*/ 70971 h 912280"/>
                <a:gd name="T16" fmla="*/ 132136 w 720031"/>
                <a:gd name="T17" fmla="*/ 98855 h 912280"/>
                <a:gd name="T18" fmla="*/ 87259 w 720031"/>
                <a:gd name="T19" fmla="*/ 172365 h 912280"/>
                <a:gd name="T20" fmla="*/ 145335 w 720031"/>
                <a:gd name="T21" fmla="*/ 207851 h 912280"/>
                <a:gd name="T22" fmla="*/ 174373 w 720031"/>
                <a:gd name="T23" fmla="*/ 230664 h 912280"/>
                <a:gd name="T24" fmla="*/ 147976 w 720031"/>
                <a:gd name="T25" fmla="*/ 276294 h 912280"/>
                <a:gd name="T26" fmla="*/ 100460 w 720031"/>
                <a:gd name="T27" fmla="*/ 357404 h 912280"/>
                <a:gd name="T28" fmla="*/ 87259 w 720031"/>
                <a:gd name="T29" fmla="*/ 400494 h 912280"/>
                <a:gd name="T30" fmla="*/ 118939 w 720031"/>
                <a:gd name="T31" fmla="*/ 441051 h 912280"/>
                <a:gd name="T32" fmla="*/ 55581 w 720031"/>
                <a:gd name="T33" fmla="*/ 463863 h 912280"/>
                <a:gd name="T34" fmla="*/ 42382 w 720031"/>
                <a:gd name="T35" fmla="*/ 527233 h 912280"/>
                <a:gd name="T36" fmla="*/ 23905 w 720031"/>
                <a:gd name="T37" fmla="*/ 608344 h 912280"/>
                <a:gd name="T38" fmla="*/ 15979 w 720031"/>
                <a:gd name="T39" fmla="*/ 648903 h 912280"/>
                <a:gd name="T40" fmla="*/ 50301 w 720031"/>
                <a:gd name="T41" fmla="*/ 656507 h 912280"/>
                <a:gd name="T42" fmla="*/ 15979 w 720031"/>
                <a:gd name="T43" fmla="*/ 691992 h 912280"/>
                <a:gd name="T44" fmla="*/ 68780 w 720031"/>
                <a:gd name="T45" fmla="*/ 722412 h 912280"/>
                <a:gd name="T46" fmla="*/ 134778 w 720031"/>
                <a:gd name="T47" fmla="*/ 768044 h 912280"/>
                <a:gd name="T48" fmla="*/ 132136 w 720031"/>
                <a:gd name="T49" fmla="*/ 765504 h 912280"/>
                <a:gd name="T50" fmla="*/ 161173 w 720031"/>
                <a:gd name="T51" fmla="*/ 811128 h 912280"/>
                <a:gd name="T52" fmla="*/ 184937 w 720031"/>
                <a:gd name="T53" fmla="*/ 864357 h 912280"/>
                <a:gd name="T54" fmla="*/ 237729 w 720031"/>
                <a:gd name="T55" fmla="*/ 922657 h 912280"/>
                <a:gd name="T56" fmla="*/ 311644 w 720031"/>
                <a:gd name="T57" fmla="*/ 965749 h 912280"/>
                <a:gd name="T58" fmla="*/ 372358 w 720031"/>
                <a:gd name="T59" fmla="*/ 953074 h 912280"/>
                <a:gd name="T60" fmla="*/ 454193 w 720031"/>
                <a:gd name="T61" fmla="*/ 950539 h 912280"/>
                <a:gd name="T62" fmla="*/ 501711 w 720031"/>
                <a:gd name="T63" fmla="*/ 965749 h 912280"/>
                <a:gd name="T64" fmla="*/ 543946 w 720031"/>
                <a:gd name="T65" fmla="*/ 970818 h 912280"/>
                <a:gd name="T66" fmla="*/ 599384 w 720031"/>
                <a:gd name="T67" fmla="*/ 909983 h 912280"/>
                <a:gd name="T68" fmla="*/ 633702 w 720031"/>
                <a:gd name="T69" fmla="*/ 844080 h 912280"/>
                <a:gd name="T70" fmla="*/ 654821 w 720031"/>
                <a:gd name="T71" fmla="*/ 803523 h 912280"/>
                <a:gd name="T72" fmla="*/ 694417 w 720031"/>
                <a:gd name="T73" fmla="*/ 760434 h 912280"/>
                <a:gd name="T74" fmla="*/ 728733 w 720031"/>
                <a:gd name="T75" fmla="*/ 732550 h 912280"/>
                <a:gd name="T76" fmla="*/ 773609 w 720031"/>
                <a:gd name="T77" fmla="*/ 747763 h 912280"/>
                <a:gd name="T78" fmla="*/ 770972 w 720031"/>
                <a:gd name="T79" fmla="*/ 719876 h 912280"/>
                <a:gd name="T80" fmla="*/ 726093 w 720031"/>
                <a:gd name="T81" fmla="*/ 697063 h 912280"/>
                <a:gd name="T82" fmla="*/ 739294 w 720031"/>
                <a:gd name="T83" fmla="*/ 626089 h 912280"/>
                <a:gd name="T84" fmla="*/ 715537 w 720031"/>
                <a:gd name="T85" fmla="*/ 557649 h 912280"/>
                <a:gd name="T86" fmla="*/ 728733 w 720031"/>
                <a:gd name="T87" fmla="*/ 466399 h 912280"/>
                <a:gd name="T88" fmla="*/ 686499 w 720031"/>
                <a:gd name="T89" fmla="*/ 392891 h 912280"/>
                <a:gd name="T90" fmla="*/ 594110 w 720031"/>
                <a:gd name="T91" fmla="*/ 344729 h 912280"/>
                <a:gd name="T92" fmla="*/ 572984 w 720031"/>
                <a:gd name="T93" fmla="*/ 296568 h 912280"/>
                <a:gd name="T94" fmla="*/ 514910 w 720031"/>
                <a:gd name="T95" fmla="*/ 256014 h 9122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20031" h="912280">
                  <a:moveTo>
                    <a:pt x="438282" y="219075"/>
                  </a:moveTo>
                  <a:cubicBezTo>
                    <a:pt x="431138" y="219472"/>
                    <a:pt x="415962" y="219803"/>
                    <a:pt x="404944" y="221456"/>
                  </a:cubicBezTo>
                  <a:cubicBezTo>
                    <a:pt x="399980" y="222201"/>
                    <a:pt x="390657" y="226219"/>
                    <a:pt x="390657" y="226219"/>
                  </a:cubicBezTo>
                  <a:cubicBezTo>
                    <a:pt x="373988" y="225425"/>
                    <a:pt x="354960" y="232424"/>
                    <a:pt x="340651" y="223838"/>
                  </a:cubicBezTo>
                  <a:cubicBezTo>
                    <a:pt x="334351" y="220058"/>
                    <a:pt x="345491" y="190264"/>
                    <a:pt x="347794" y="183356"/>
                  </a:cubicBezTo>
                  <a:lnTo>
                    <a:pt x="350176" y="176213"/>
                  </a:lnTo>
                  <a:cubicBezTo>
                    <a:pt x="350970" y="155575"/>
                    <a:pt x="351269" y="134913"/>
                    <a:pt x="352557" y="114300"/>
                  </a:cubicBezTo>
                  <a:cubicBezTo>
                    <a:pt x="352858" y="109481"/>
                    <a:pt x="353767" y="104697"/>
                    <a:pt x="354938" y="100013"/>
                  </a:cubicBezTo>
                  <a:cubicBezTo>
                    <a:pt x="356156" y="95143"/>
                    <a:pt x="359701" y="85725"/>
                    <a:pt x="359701" y="85725"/>
                  </a:cubicBezTo>
                  <a:cubicBezTo>
                    <a:pt x="360495" y="80963"/>
                    <a:pt x="359923" y="75756"/>
                    <a:pt x="362082" y="71438"/>
                  </a:cubicBezTo>
                  <a:cubicBezTo>
                    <a:pt x="365684" y="64233"/>
                    <a:pt x="386210" y="64552"/>
                    <a:pt x="388276" y="64294"/>
                  </a:cubicBezTo>
                  <a:cubicBezTo>
                    <a:pt x="390657" y="62706"/>
                    <a:pt x="394858" y="62337"/>
                    <a:pt x="395419" y="59531"/>
                  </a:cubicBezTo>
                  <a:cubicBezTo>
                    <a:pt x="395980" y="56725"/>
                    <a:pt x="393084" y="53905"/>
                    <a:pt x="390657" y="52388"/>
                  </a:cubicBezTo>
                  <a:cubicBezTo>
                    <a:pt x="386790" y="49971"/>
                    <a:pt x="372422" y="46638"/>
                    <a:pt x="366844" y="45244"/>
                  </a:cubicBezTo>
                  <a:cubicBezTo>
                    <a:pt x="364463" y="42863"/>
                    <a:pt x="362939" y="39025"/>
                    <a:pt x="359701" y="38100"/>
                  </a:cubicBezTo>
                  <a:cubicBezTo>
                    <a:pt x="350317" y="35418"/>
                    <a:pt x="349440" y="42792"/>
                    <a:pt x="345413" y="47625"/>
                  </a:cubicBezTo>
                  <a:cubicBezTo>
                    <a:pt x="339683" y="54501"/>
                    <a:pt x="338150" y="54848"/>
                    <a:pt x="331126" y="59531"/>
                  </a:cubicBezTo>
                  <a:cubicBezTo>
                    <a:pt x="322659" y="58322"/>
                    <a:pt x="313501" y="59459"/>
                    <a:pt x="307313" y="52388"/>
                  </a:cubicBezTo>
                  <a:cubicBezTo>
                    <a:pt x="303544" y="48080"/>
                    <a:pt x="297788" y="38100"/>
                    <a:pt x="297788" y="38100"/>
                  </a:cubicBezTo>
                  <a:cubicBezTo>
                    <a:pt x="290992" y="17711"/>
                    <a:pt x="296654" y="29676"/>
                    <a:pt x="285882" y="14288"/>
                  </a:cubicBezTo>
                  <a:cubicBezTo>
                    <a:pt x="282600" y="9599"/>
                    <a:pt x="276357" y="0"/>
                    <a:pt x="276357" y="0"/>
                  </a:cubicBezTo>
                  <a:cubicBezTo>
                    <a:pt x="273976" y="794"/>
                    <a:pt x="269662" y="-89"/>
                    <a:pt x="269213" y="2381"/>
                  </a:cubicBezTo>
                  <a:cubicBezTo>
                    <a:pt x="267046" y="14301"/>
                    <a:pt x="270581" y="23155"/>
                    <a:pt x="273976" y="33338"/>
                  </a:cubicBezTo>
                  <a:cubicBezTo>
                    <a:pt x="257836" y="38717"/>
                    <a:pt x="275396" y="30498"/>
                    <a:pt x="264451" y="52388"/>
                  </a:cubicBezTo>
                  <a:cubicBezTo>
                    <a:pt x="263328" y="54633"/>
                    <a:pt x="259798" y="54458"/>
                    <a:pt x="257307" y="54769"/>
                  </a:cubicBezTo>
                  <a:cubicBezTo>
                    <a:pt x="247038" y="56053"/>
                    <a:pt x="236670" y="56356"/>
                    <a:pt x="226351" y="57150"/>
                  </a:cubicBezTo>
                  <a:cubicBezTo>
                    <a:pt x="223970" y="66675"/>
                    <a:pt x="223322" y="76811"/>
                    <a:pt x="219207" y="85725"/>
                  </a:cubicBezTo>
                  <a:cubicBezTo>
                    <a:pt x="218155" y="88004"/>
                    <a:pt x="214257" y="89325"/>
                    <a:pt x="212063" y="88106"/>
                  </a:cubicBezTo>
                  <a:cubicBezTo>
                    <a:pt x="206176" y="84835"/>
                    <a:pt x="202538" y="78581"/>
                    <a:pt x="197776" y="73819"/>
                  </a:cubicBezTo>
                  <a:cubicBezTo>
                    <a:pt x="195395" y="71438"/>
                    <a:pt x="193827" y="67740"/>
                    <a:pt x="190632" y="66675"/>
                  </a:cubicBezTo>
                  <a:lnTo>
                    <a:pt x="183488" y="64294"/>
                  </a:lnTo>
                  <a:cubicBezTo>
                    <a:pt x="181107" y="65088"/>
                    <a:pt x="178854" y="66675"/>
                    <a:pt x="176344" y="66675"/>
                  </a:cubicBezTo>
                  <a:cubicBezTo>
                    <a:pt x="169085" y="66675"/>
                    <a:pt x="163869" y="63792"/>
                    <a:pt x="157294" y="61913"/>
                  </a:cubicBezTo>
                  <a:cubicBezTo>
                    <a:pt x="154147" y="61014"/>
                    <a:pt x="150944" y="60325"/>
                    <a:pt x="147769" y="59531"/>
                  </a:cubicBezTo>
                  <a:cubicBezTo>
                    <a:pt x="139038" y="60325"/>
                    <a:pt x="130148" y="60076"/>
                    <a:pt x="121576" y="61913"/>
                  </a:cubicBezTo>
                  <a:cubicBezTo>
                    <a:pt x="106051" y="65240"/>
                    <a:pt x="116759" y="83129"/>
                    <a:pt x="119194" y="92869"/>
                  </a:cubicBezTo>
                  <a:cubicBezTo>
                    <a:pt x="120176" y="96795"/>
                    <a:pt x="120782" y="100806"/>
                    <a:pt x="121576" y="104775"/>
                  </a:cubicBezTo>
                  <a:cubicBezTo>
                    <a:pt x="120782" y="111125"/>
                    <a:pt x="123446" y="119042"/>
                    <a:pt x="119194" y="123825"/>
                  </a:cubicBezTo>
                  <a:cubicBezTo>
                    <a:pt x="115465" y="128020"/>
                    <a:pt x="105167" y="121254"/>
                    <a:pt x="102526" y="126206"/>
                  </a:cubicBezTo>
                  <a:cubicBezTo>
                    <a:pt x="79744" y="168923"/>
                    <a:pt x="124048" y="156888"/>
                    <a:pt x="78713" y="161925"/>
                  </a:cubicBezTo>
                  <a:cubicBezTo>
                    <a:pt x="79507" y="164306"/>
                    <a:pt x="79875" y="166875"/>
                    <a:pt x="81094" y="169069"/>
                  </a:cubicBezTo>
                  <a:cubicBezTo>
                    <a:pt x="86696" y="179152"/>
                    <a:pt x="94223" y="189921"/>
                    <a:pt x="104907" y="195263"/>
                  </a:cubicBezTo>
                  <a:cubicBezTo>
                    <a:pt x="107152" y="196386"/>
                    <a:pt x="109670" y="196850"/>
                    <a:pt x="112051" y="197644"/>
                  </a:cubicBezTo>
                  <a:cubicBezTo>
                    <a:pt x="118401" y="196850"/>
                    <a:pt x="124805" y="196408"/>
                    <a:pt x="131101" y="195263"/>
                  </a:cubicBezTo>
                  <a:cubicBezTo>
                    <a:pt x="133570" y="194814"/>
                    <a:pt x="135734" y="192881"/>
                    <a:pt x="138244" y="192881"/>
                  </a:cubicBezTo>
                  <a:cubicBezTo>
                    <a:pt x="141517" y="192881"/>
                    <a:pt x="144594" y="194469"/>
                    <a:pt x="147769" y="195263"/>
                  </a:cubicBezTo>
                  <a:cubicBezTo>
                    <a:pt x="153759" y="213227"/>
                    <a:pt x="145677" y="191075"/>
                    <a:pt x="154913" y="209550"/>
                  </a:cubicBezTo>
                  <a:cubicBezTo>
                    <a:pt x="156035" y="211795"/>
                    <a:pt x="156500" y="214313"/>
                    <a:pt x="157294" y="216694"/>
                  </a:cubicBezTo>
                  <a:cubicBezTo>
                    <a:pt x="156500" y="220663"/>
                    <a:pt x="155978" y="224695"/>
                    <a:pt x="154913" y="228600"/>
                  </a:cubicBezTo>
                  <a:cubicBezTo>
                    <a:pt x="153592" y="233443"/>
                    <a:pt x="151369" y="238018"/>
                    <a:pt x="150151" y="242888"/>
                  </a:cubicBezTo>
                  <a:cubicBezTo>
                    <a:pt x="149357" y="246063"/>
                    <a:pt x="149584" y="249690"/>
                    <a:pt x="147769" y="252413"/>
                  </a:cubicBezTo>
                  <a:cubicBezTo>
                    <a:pt x="145131" y="256370"/>
                    <a:pt x="137557" y="258198"/>
                    <a:pt x="133482" y="259556"/>
                  </a:cubicBezTo>
                  <a:cubicBezTo>
                    <a:pt x="138051" y="286977"/>
                    <a:pt x="138562" y="283901"/>
                    <a:pt x="133482" y="326231"/>
                  </a:cubicBezTo>
                  <a:cubicBezTo>
                    <a:pt x="133141" y="329073"/>
                    <a:pt x="130954" y="331587"/>
                    <a:pt x="128719" y="333375"/>
                  </a:cubicBezTo>
                  <a:cubicBezTo>
                    <a:pt x="126759" y="334943"/>
                    <a:pt x="123957" y="334962"/>
                    <a:pt x="121576" y="335756"/>
                  </a:cubicBezTo>
                  <a:cubicBezTo>
                    <a:pt x="115456" y="334991"/>
                    <a:pt x="98083" y="330780"/>
                    <a:pt x="90619" y="335756"/>
                  </a:cubicBezTo>
                  <a:cubicBezTo>
                    <a:pt x="88530" y="337148"/>
                    <a:pt x="88847" y="340465"/>
                    <a:pt x="88238" y="342900"/>
                  </a:cubicBezTo>
                  <a:cubicBezTo>
                    <a:pt x="87256" y="346826"/>
                    <a:pt x="86922" y="350901"/>
                    <a:pt x="85857" y="354806"/>
                  </a:cubicBezTo>
                  <a:cubicBezTo>
                    <a:pt x="84536" y="359649"/>
                    <a:pt x="82682" y="364331"/>
                    <a:pt x="81094" y="369094"/>
                  </a:cubicBezTo>
                  <a:cubicBezTo>
                    <a:pt x="80300" y="371475"/>
                    <a:pt x="80488" y="374463"/>
                    <a:pt x="78713" y="376238"/>
                  </a:cubicBezTo>
                  <a:lnTo>
                    <a:pt x="69188" y="385763"/>
                  </a:lnTo>
                  <a:cubicBezTo>
                    <a:pt x="89991" y="422167"/>
                    <a:pt x="62454" y="385554"/>
                    <a:pt x="116813" y="400050"/>
                  </a:cubicBezTo>
                  <a:cubicBezTo>
                    <a:pt x="120724" y="401093"/>
                    <a:pt x="116677" y="408588"/>
                    <a:pt x="114432" y="411956"/>
                  </a:cubicBezTo>
                  <a:cubicBezTo>
                    <a:pt x="113040" y="414045"/>
                    <a:pt x="109723" y="413729"/>
                    <a:pt x="107288" y="414338"/>
                  </a:cubicBezTo>
                  <a:cubicBezTo>
                    <a:pt x="93233" y="417852"/>
                    <a:pt x="85445" y="417622"/>
                    <a:pt x="69188" y="419100"/>
                  </a:cubicBezTo>
                  <a:cubicBezTo>
                    <a:pt x="66807" y="420688"/>
                    <a:pt x="64529" y="422443"/>
                    <a:pt x="62044" y="423863"/>
                  </a:cubicBezTo>
                  <a:cubicBezTo>
                    <a:pt x="58962" y="425624"/>
                    <a:pt x="55029" y="426115"/>
                    <a:pt x="52519" y="428625"/>
                  </a:cubicBezTo>
                  <a:cubicBezTo>
                    <a:pt x="50744" y="430400"/>
                    <a:pt x="50932" y="433388"/>
                    <a:pt x="50138" y="435769"/>
                  </a:cubicBezTo>
                  <a:cubicBezTo>
                    <a:pt x="49344" y="442913"/>
                    <a:pt x="48850" y="450096"/>
                    <a:pt x="47757" y="457200"/>
                  </a:cubicBezTo>
                  <a:cubicBezTo>
                    <a:pt x="46902" y="462758"/>
                    <a:pt x="44774" y="468531"/>
                    <a:pt x="42994" y="473869"/>
                  </a:cubicBezTo>
                  <a:cubicBezTo>
                    <a:pt x="42200" y="478631"/>
                    <a:pt x="41660" y="483443"/>
                    <a:pt x="40613" y="488156"/>
                  </a:cubicBezTo>
                  <a:cubicBezTo>
                    <a:pt x="40069" y="490606"/>
                    <a:pt x="38470" y="492801"/>
                    <a:pt x="38232" y="495300"/>
                  </a:cubicBezTo>
                  <a:cubicBezTo>
                    <a:pt x="36875" y="509545"/>
                    <a:pt x="38411" y="524084"/>
                    <a:pt x="35851" y="538163"/>
                  </a:cubicBezTo>
                  <a:cubicBezTo>
                    <a:pt x="35141" y="542068"/>
                    <a:pt x="31014" y="544459"/>
                    <a:pt x="28707" y="547688"/>
                  </a:cubicBezTo>
                  <a:cubicBezTo>
                    <a:pt x="27043" y="550017"/>
                    <a:pt x="25532" y="552450"/>
                    <a:pt x="23944" y="554831"/>
                  </a:cubicBezTo>
                  <a:cubicBezTo>
                    <a:pt x="23150" y="560387"/>
                    <a:pt x="26130" y="568237"/>
                    <a:pt x="21563" y="571500"/>
                  </a:cubicBezTo>
                  <a:cubicBezTo>
                    <a:pt x="17478" y="574418"/>
                    <a:pt x="7276" y="566738"/>
                    <a:pt x="7276" y="566738"/>
                  </a:cubicBezTo>
                  <a:cubicBezTo>
                    <a:pt x="4895" y="567532"/>
                    <a:pt x="359" y="566619"/>
                    <a:pt x="132" y="569119"/>
                  </a:cubicBezTo>
                  <a:cubicBezTo>
                    <a:pt x="-885" y="580305"/>
                    <a:pt x="4114" y="592755"/>
                    <a:pt x="9657" y="602456"/>
                  </a:cubicBezTo>
                  <a:cubicBezTo>
                    <a:pt x="11077" y="604941"/>
                    <a:pt x="12832" y="607219"/>
                    <a:pt x="14419" y="609600"/>
                  </a:cubicBezTo>
                  <a:cubicBezTo>
                    <a:pt x="19182" y="608806"/>
                    <a:pt x="24126" y="608746"/>
                    <a:pt x="28707" y="607219"/>
                  </a:cubicBezTo>
                  <a:cubicBezTo>
                    <a:pt x="31422" y="606314"/>
                    <a:pt x="32989" y="602456"/>
                    <a:pt x="35851" y="602456"/>
                  </a:cubicBezTo>
                  <a:cubicBezTo>
                    <a:pt x="38713" y="602456"/>
                    <a:pt x="40613" y="605631"/>
                    <a:pt x="42994" y="607219"/>
                  </a:cubicBezTo>
                  <a:cubicBezTo>
                    <a:pt x="43788" y="610394"/>
                    <a:pt x="46316" y="613609"/>
                    <a:pt x="45376" y="616744"/>
                  </a:cubicBezTo>
                  <a:cubicBezTo>
                    <a:pt x="41726" y="628911"/>
                    <a:pt x="38094" y="631066"/>
                    <a:pt x="28707" y="633413"/>
                  </a:cubicBezTo>
                  <a:cubicBezTo>
                    <a:pt x="24781" y="634395"/>
                    <a:pt x="20770" y="635000"/>
                    <a:pt x="16801" y="635794"/>
                  </a:cubicBezTo>
                  <a:cubicBezTo>
                    <a:pt x="15213" y="638175"/>
                    <a:pt x="12509" y="640115"/>
                    <a:pt x="12038" y="642938"/>
                  </a:cubicBezTo>
                  <a:cubicBezTo>
                    <a:pt x="11625" y="645414"/>
                    <a:pt x="13729" y="647668"/>
                    <a:pt x="14419" y="650081"/>
                  </a:cubicBezTo>
                  <a:cubicBezTo>
                    <a:pt x="17100" y="659463"/>
                    <a:pt x="15020" y="660800"/>
                    <a:pt x="23944" y="666750"/>
                  </a:cubicBezTo>
                  <a:cubicBezTo>
                    <a:pt x="28476" y="669772"/>
                    <a:pt x="46350" y="671312"/>
                    <a:pt x="47757" y="671513"/>
                  </a:cubicBezTo>
                  <a:cubicBezTo>
                    <a:pt x="50138" y="672307"/>
                    <a:pt x="52656" y="672772"/>
                    <a:pt x="54901" y="673894"/>
                  </a:cubicBezTo>
                  <a:cubicBezTo>
                    <a:pt x="57461" y="675174"/>
                    <a:pt x="59283" y="677903"/>
                    <a:pt x="62044" y="678656"/>
                  </a:cubicBezTo>
                  <a:cubicBezTo>
                    <a:pt x="68218" y="680340"/>
                    <a:pt x="74744" y="680244"/>
                    <a:pt x="81094" y="681038"/>
                  </a:cubicBezTo>
                  <a:cubicBezTo>
                    <a:pt x="83117" y="683061"/>
                    <a:pt x="95850" y="697660"/>
                    <a:pt x="102526" y="700088"/>
                  </a:cubicBezTo>
                  <a:cubicBezTo>
                    <a:pt x="108677" y="702325"/>
                    <a:pt x="121576" y="704850"/>
                    <a:pt x="121576" y="704850"/>
                  </a:cubicBezTo>
                  <a:cubicBezTo>
                    <a:pt x="127285" y="721979"/>
                    <a:pt x="121576" y="700588"/>
                    <a:pt x="121576" y="721519"/>
                  </a:cubicBezTo>
                  <a:cubicBezTo>
                    <a:pt x="121576" y="727918"/>
                    <a:pt x="123163" y="734219"/>
                    <a:pt x="123957" y="740569"/>
                  </a:cubicBezTo>
                  <a:cubicBezTo>
                    <a:pt x="127926" y="739775"/>
                    <a:pt x="133001" y="741050"/>
                    <a:pt x="135863" y="738188"/>
                  </a:cubicBezTo>
                  <a:cubicBezTo>
                    <a:pt x="137638" y="736413"/>
                    <a:pt x="134874" y="733133"/>
                    <a:pt x="133482" y="731044"/>
                  </a:cubicBezTo>
                  <a:cubicBezTo>
                    <a:pt x="129815" y="725543"/>
                    <a:pt x="124466" y="722652"/>
                    <a:pt x="119194" y="719138"/>
                  </a:cubicBezTo>
                  <a:cubicBezTo>
                    <a:pt x="119988" y="723900"/>
                    <a:pt x="120529" y="728712"/>
                    <a:pt x="121576" y="733425"/>
                  </a:cubicBezTo>
                  <a:cubicBezTo>
                    <a:pt x="122121" y="735875"/>
                    <a:pt x="122350" y="738641"/>
                    <a:pt x="123957" y="740569"/>
                  </a:cubicBezTo>
                  <a:cubicBezTo>
                    <a:pt x="126498" y="743618"/>
                    <a:pt x="130469" y="745130"/>
                    <a:pt x="133482" y="747713"/>
                  </a:cubicBezTo>
                  <a:cubicBezTo>
                    <a:pt x="140615" y="753826"/>
                    <a:pt x="140488" y="754649"/>
                    <a:pt x="145388" y="762000"/>
                  </a:cubicBezTo>
                  <a:cubicBezTo>
                    <a:pt x="144594" y="764381"/>
                    <a:pt x="144130" y="766899"/>
                    <a:pt x="143007" y="769144"/>
                  </a:cubicBezTo>
                  <a:cubicBezTo>
                    <a:pt x="133773" y="787611"/>
                    <a:pt x="141848" y="765475"/>
                    <a:pt x="135863" y="783431"/>
                  </a:cubicBezTo>
                  <a:cubicBezTo>
                    <a:pt x="136657" y="792162"/>
                    <a:pt x="131802" y="803678"/>
                    <a:pt x="138244" y="809625"/>
                  </a:cubicBezTo>
                  <a:cubicBezTo>
                    <a:pt x="145267" y="816108"/>
                    <a:pt x="157447" y="810131"/>
                    <a:pt x="166819" y="812006"/>
                  </a:cubicBezTo>
                  <a:cubicBezTo>
                    <a:pt x="169625" y="812567"/>
                    <a:pt x="171764" y="814937"/>
                    <a:pt x="173963" y="816769"/>
                  </a:cubicBezTo>
                  <a:cubicBezTo>
                    <a:pt x="183756" y="824930"/>
                    <a:pt x="190840" y="837321"/>
                    <a:pt x="197776" y="847725"/>
                  </a:cubicBezTo>
                  <a:lnTo>
                    <a:pt x="207301" y="862013"/>
                  </a:lnTo>
                  <a:cubicBezTo>
                    <a:pt x="209682" y="863600"/>
                    <a:pt x="211829" y="865613"/>
                    <a:pt x="214444" y="866775"/>
                  </a:cubicBezTo>
                  <a:cubicBezTo>
                    <a:pt x="231960" y="874560"/>
                    <a:pt x="224340" y="867950"/>
                    <a:pt x="238257" y="876300"/>
                  </a:cubicBezTo>
                  <a:cubicBezTo>
                    <a:pt x="247107" y="881610"/>
                    <a:pt x="253344" y="885357"/>
                    <a:pt x="259688" y="892969"/>
                  </a:cubicBezTo>
                  <a:cubicBezTo>
                    <a:pt x="261520" y="895168"/>
                    <a:pt x="262427" y="898089"/>
                    <a:pt x="264451" y="900113"/>
                  </a:cubicBezTo>
                  <a:cubicBezTo>
                    <a:pt x="270251" y="905913"/>
                    <a:pt x="273468" y="905070"/>
                    <a:pt x="281119" y="907256"/>
                  </a:cubicBezTo>
                  <a:cubicBezTo>
                    <a:pt x="283533" y="907946"/>
                    <a:pt x="285882" y="908844"/>
                    <a:pt x="288263" y="909638"/>
                  </a:cubicBezTo>
                  <a:cubicBezTo>
                    <a:pt x="300169" y="908844"/>
                    <a:pt x="312366" y="909989"/>
                    <a:pt x="323982" y="907256"/>
                  </a:cubicBezTo>
                  <a:cubicBezTo>
                    <a:pt x="326768" y="906601"/>
                    <a:pt x="326721" y="902136"/>
                    <a:pt x="328744" y="900113"/>
                  </a:cubicBezTo>
                  <a:cubicBezTo>
                    <a:pt x="330768" y="898089"/>
                    <a:pt x="333507" y="896938"/>
                    <a:pt x="335888" y="895350"/>
                  </a:cubicBezTo>
                  <a:cubicBezTo>
                    <a:pt x="349382" y="896144"/>
                    <a:pt x="362919" y="896386"/>
                    <a:pt x="376369" y="897731"/>
                  </a:cubicBezTo>
                  <a:cubicBezTo>
                    <a:pt x="378867" y="897981"/>
                    <a:pt x="381003" y="900113"/>
                    <a:pt x="383513" y="900113"/>
                  </a:cubicBezTo>
                  <a:cubicBezTo>
                    <a:pt x="389912" y="900113"/>
                    <a:pt x="396213" y="898525"/>
                    <a:pt x="402563" y="897731"/>
                  </a:cubicBezTo>
                  <a:cubicBezTo>
                    <a:pt x="404944" y="896144"/>
                    <a:pt x="406855" y="893207"/>
                    <a:pt x="409707" y="892969"/>
                  </a:cubicBezTo>
                  <a:cubicBezTo>
                    <a:pt x="416870" y="892372"/>
                    <a:pt x="424464" y="892681"/>
                    <a:pt x="431138" y="895350"/>
                  </a:cubicBezTo>
                  <a:cubicBezTo>
                    <a:pt x="433469" y="896282"/>
                    <a:pt x="432396" y="900249"/>
                    <a:pt x="433519" y="902494"/>
                  </a:cubicBezTo>
                  <a:cubicBezTo>
                    <a:pt x="437827" y="911111"/>
                    <a:pt x="437187" y="909273"/>
                    <a:pt x="445426" y="912019"/>
                  </a:cubicBezTo>
                  <a:cubicBezTo>
                    <a:pt x="447807" y="910431"/>
                    <a:pt x="450545" y="909280"/>
                    <a:pt x="452569" y="907256"/>
                  </a:cubicBezTo>
                  <a:cubicBezTo>
                    <a:pt x="454593" y="905232"/>
                    <a:pt x="454526" y="900674"/>
                    <a:pt x="457332" y="900113"/>
                  </a:cubicBezTo>
                  <a:cubicBezTo>
                    <a:pt x="463607" y="898858"/>
                    <a:pt x="470032" y="901700"/>
                    <a:pt x="476382" y="902494"/>
                  </a:cubicBezTo>
                  <a:cubicBezTo>
                    <a:pt x="478763" y="903288"/>
                    <a:pt x="481437" y="903483"/>
                    <a:pt x="483526" y="904875"/>
                  </a:cubicBezTo>
                  <a:cubicBezTo>
                    <a:pt x="486328" y="906743"/>
                    <a:pt x="487367" y="911359"/>
                    <a:pt x="490669" y="912019"/>
                  </a:cubicBezTo>
                  <a:cubicBezTo>
                    <a:pt x="496173" y="913120"/>
                    <a:pt x="501782" y="910432"/>
                    <a:pt x="507338" y="909638"/>
                  </a:cubicBezTo>
                  <a:cubicBezTo>
                    <a:pt x="508132" y="895350"/>
                    <a:pt x="502549" y="879159"/>
                    <a:pt x="509719" y="866775"/>
                  </a:cubicBezTo>
                  <a:cubicBezTo>
                    <a:pt x="513716" y="859871"/>
                    <a:pt x="526086" y="867258"/>
                    <a:pt x="533532" y="864394"/>
                  </a:cubicBezTo>
                  <a:cubicBezTo>
                    <a:pt x="537236" y="862969"/>
                    <a:pt x="537870" y="857675"/>
                    <a:pt x="540676" y="854869"/>
                  </a:cubicBezTo>
                  <a:cubicBezTo>
                    <a:pt x="548880" y="846665"/>
                    <a:pt x="557332" y="849049"/>
                    <a:pt x="569251" y="847725"/>
                  </a:cubicBezTo>
                  <a:cubicBezTo>
                    <a:pt x="567663" y="841375"/>
                    <a:pt x="565772" y="835093"/>
                    <a:pt x="564488" y="828675"/>
                  </a:cubicBezTo>
                  <a:cubicBezTo>
                    <a:pt x="561615" y="814308"/>
                    <a:pt x="563387" y="820609"/>
                    <a:pt x="559726" y="809625"/>
                  </a:cubicBezTo>
                  <a:cubicBezTo>
                    <a:pt x="562380" y="788390"/>
                    <a:pt x="555967" y="788480"/>
                    <a:pt x="571632" y="792956"/>
                  </a:cubicBezTo>
                  <a:cubicBezTo>
                    <a:pt x="574046" y="793646"/>
                    <a:pt x="576395" y="794544"/>
                    <a:pt x="578776" y="795338"/>
                  </a:cubicBezTo>
                  <a:cubicBezTo>
                    <a:pt x="581157" y="793750"/>
                    <a:pt x="584131" y="792810"/>
                    <a:pt x="585919" y="790575"/>
                  </a:cubicBezTo>
                  <a:cubicBezTo>
                    <a:pt x="587487" y="788615"/>
                    <a:pt x="587969" y="785919"/>
                    <a:pt x="588301" y="783431"/>
                  </a:cubicBezTo>
                  <a:cubicBezTo>
                    <a:pt x="589564" y="773957"/>
                    <a:pt x="589419" y="764330"/>
                    <a:pt x="590682" y="754856"/>
                  </a:cubicBezTo>
                  <a:cubicBezTo>
                    <a:pt x="591742" y="746904"/>
                    <a:pt x="594490" y="746286"/>
                    <a:pt x="600207" y="740569"/>
                  </a:cubicBezTo>
                  <a:cubicBezTo>
                    <a:pt x="603931" y="733120"/>
                    <a:pt x="604872" y="728727"/>
                    <a:pt x="612113" y="723900"/>
                  </a:cubicBezTo>
                  <a:cubicBezTo>
                    <a:pt x="614202" y="722508"/>
                    <a:pt x="616876" y="722313"/>
                    <a:pt x="619257" y="721519"/>
                  </a:cubicBezTo>
                  <a:cubicBezTo>
                    <a:pt x="621638" y="719138"/>
                    <a:pt x="623844" y="716567"/>
                    <a:pt x="626401" y="714375"/>
                  </a:cubicBezTo>
                  <a:cubicBezTo>
                    <a:pt x="629414" y="711792"/>
                    <a:pt x="633385" y="710280"/>
                    <a:pt x="635926" y="707231"/>
                  </a:cubicBezTo>
                  <a:cubicBezTo>
                    <a:pt x="637533" y="705303"/>
                    <a:pt x="637088" y="702282"/>
                    <a:pt x="638307" y="700088"/>
                  </a:cubicBezTo>
                  <a:cubicBezTo>
                    <a:pt x="641087" y="695084"/>
                    <a:pt x="647832" y="685800"/>
                    <a:pt x="647832" y="685800"/>
                  </a:cubicBezTo>
                  <a:cubicBezTo>
                    <a:pt x="651007" y="686594"/>
                    <a:pt x="655227" y="685696"/>
                    <a:pt x="657357" y="688181"/>
                  </a:cubicBezTo>
                  <a:cubicBezTo>
                    <a:pt x="660624" y="691993"/>
                    <a:pt x="659334" y="698292"/>
                    <a:pt x="662119" y="702469"/>
                  </a:cubicBezTo>
                  <a:lnTo>
                    <a:pt x="666882" y="709613"/>
                  </a:lnTo>
                  <a:cubicBezTo>
                    <a:pt x="678105" y="707742"/>
                    <a:pt x="680750" y="707691"/>
                    <a:pt x="690694" y="704850"/>
                  </a:cubicBezTo>
                  <a:cubicBezTo>
                    <a:pt x="693108" y="704160"/>
                    <a:pt x="695388" y="703013"/>
                    <a:pt x="697838" y="702469"/>
                  </a:cubicBezTo>
                  <a:cubicBezTo>
                    <a:pt x="702551" y="701422"/>
                    <a:pt x="707363" y="700882"/>
                    <a:pt x="712126" y="700088"/>
                  </a:cubicBezTo>
                  <a:cubicBezTo>
                    <a:pt x="714507" y="698500"/>
                    <a:pt x="718364" y="698040"/>
                    <a:pt x="719269" y="695325"/>
                  </a:cubicBezTo>
                  <a:cubicBezTo>
                    <a:pt x="723569" y="682425"/>
                    <a:pt x="708533" y="684408"/>
                    <a:pt x="702601" y="683419"/>
                  </a:cubicBezTo>
                  <a:cubicBezTo>
                    <a:pt x="700220" y="681038"/>
                    <a:pt x="697613" y="678862"/>
                    <a:pt x="695457" y="676275"/>
                  </a:cubicBezTo>
                  <a:cubicBezTo>
                    <a:pt x="693625" y="674076"/>
                    <a:pt x="692718" y="671155"/>
                    <a:pt x="690694" y="669131"/>
                  </a:cubicBezTo>
                  <a:cubicBezTo>
                    <a:pt x="688671" y="667108"/>
                    <a:pt x="686036" y="665789"/>
                    <a:pt x="683551" y="664369"/>
                  </a:cubicBezTo>
                  <a:cubicBezTo>
                    <a:pt x="678248" y="661338"/>
                    <a:pt x="672821" y="658710"/>
                    <a:pt x="666882" y="657225"/>
                  </a:cubicBezTo>
                  <a:cubicBezTo>
                    <a:pt x="662956" y="656243"/>
                    <a:pt x="658945" y="655638"/>
                    <a:pt x="654976" y="654844"/>
                  </a:cubicBezTo>
                  <a:cubicBezTo>
                    <a:pt x="655770" y="650875"/>
                    <a:pt x="655349" y="646452"/>
                    <a:pt x="657357" y="642938"/>
                  </a:cubicBezTo>
                  <a:cubicBezTo>
                    <a:pt x="658777" y="640453"/>
                    <a:pt x="662477" y="640199"/>
                    <a:pt x="664501" y="638175"/>
                  </a:cubicBezTo>
                  <a:cubicBezTo>
                    <a:pt x="669116" y="633560"/>
                    <a:pt x="669708" y="629697"/>
                    <a:pt x="671644" y="623888"/>
                  </a:cubicBezTo>
                  <a:cubicBezTo>
                    <a:pt x="671475" y="621865"/>
                    <a:pt x="671649" y="596751"/>
                    <a:pt x="666882" y="588169"/>
                  </a:cubicBezTo>
                  <a:cubicBezTo>
                    <a:pt x="658819" y="573656"/>
                    <a:pt x="657915" y="578494"/>
                    <a:pt x="654976" y="566738"/>
                  </a:cubicBezTo>
                  <a:cubicBezTo>
                    <a:pt x="653994" y="562811"/>
                    <a:pt x="653166" y="558838"/>
                    <a:pt x="652594" y="554831"/>
                  </a:cubicBezTo>
                  <a:cubicBezTo>
                    <a:pt x="651577" y="547716"/>
                    <a:pt x="651829" y="540404"/>
                    <a:pt x="650213" y="533400"/>
                  </a:cubicBezTo>
                  <a:cubicBezTo>
                    <a:pt x="649415" y="529941"/>
                    <a:pt x="647038" y="527050"/>
                    <a:pt x="645451" y="523875"/>
                  </a:cubicBezTo>
                  <a:cubicBezTo>
                    <a:pt x="646245" y="503238"/>
                    <a:pt x="646411" y="482567"/>
                    <a:pt x="647832" y="461963"/>
                  </a:cubicBezTo>
                  <a:cubicBezTo>
                    <a:pt x="648005" y="459459"/>
                    <a:pt x="649090" y="457064"/>
                    <a:pt x="650213" y="454819"/>
                  </a:cubicBezTo>
                  <a:cubicBezTo>
                    <a:pt x="651493" y="452259"/>
                    <a:pt x="653388" y="450056"/>
                    <a:pt x="654976" y="447675"/>
                  </a:cubicBezTo>
                  <a:cubicBezTo>
                    <a:pt x="655770" y="444500"/>
                    <a:pt x="656894" y="441390"/>
                    <a:pt x="657357" y="438150"/>
                  </a:cubicBezTo>
                  <a:cubicBezTo>
                    <a:pt x="661961" y="405920"/>
                    <a:pt x="656595" y="423769"/>
                    <a:pt x="662119" y="407194"/>
                  </a:cubicBezTo>
                  <a:cubicBezTo>
                    <a:pt x="660667" y="397030"/>
                    <a:pt x="660589" y="384233"/>
                    <a:pt x="652594" y="376238"/>
                  </a:cubicBezTo>
                  <a:cubicBezTo>
                    <a:pt x="650570" y="374214"/>
                    <a:pt x="648249" y="372075"/>
                    <a:pt x="645451" y="371475"/>
                  </a:cubicBezTo>
                  <a:cubicBezTo>
                    <a:pt x="636878" y="369638"/>
                    <a:pt x="627988" y="369888"/>
                    <a:pt x="619257" y="369094"/>
                  </a:cubicBezTo>
                  <a:cubicBezTo>
                    <a:pt x="599362" y="355831"/>
                    <a:pt x="609020" y="363619"/>
                    <a:pt x="590682" y="345281"/>
                  </a:cubicBezTo>
                  <a:cubicBezTo>
                    <a:pt x="588301" y="342900"/>
                    <a:pt x="586733" y="339203"/>
                    <a:pt x="583538" y="338138"/>
                  </a:cubicBezTo>
                  <a:cubicBezTo>
                    <a:pt x="570323" y="333732"/>
                    <a:pt x="578885" y="336067"/>
                    <a:pt x="557344" y="333375"/>
                  </a:cubicBezTo>
                  <a:cubicBezTo>
                    <a:pt x="546959" y="329914"/>
                    <a:pt x="543461" y="330140"/>
                    <a:pt x="535913" y="323850"/>
                  </a:cubicBezTo>
                  <a:cubicBezTo>
                    <a:pt x="533326" y="321694"/>
                    <a:pt x="531150" y="319087"/>
                    <a:pt x="528769" y="316706"/>
                  </a:cubicBezTo>
                  <a:cubicBezTo>
                    <a:pt x="527975" y="314325"/>
                    <a:pt x="526880" y="312024"/>
                    <a:pt x="526388" y="309563"/>
                  </a:cubicBezTo>
                  <a:cubicBezTo>
                    <a:pt x="524926" y="302254"/>
                    <a:pt x="525212" y="292922"/>
                    <a:pt x="521626" y="285750"/>
                  </a:cubicBezTo>
                  <a:cubicBezTo>
                    <a:pt x="520346" y="283190"/>
                    <a:pt x="518451" y="280987"/>
                    <a:pt x="516863" y="278606"/>
                  </a:cubicBezTo>
                  <a:cubicBezTo>
                    <a:pt x="513869" y="269623"/>
                    <a:pt x="513145" y="265363"/>
                    <a:pt x="504957" y="257175"/>
                  </a:cubicBezTo>
                  <a:cubicBezTo>
                    <a:pt x="502576" y="254794"/>
                    <a:pt x="501051" y="250956"/>
                    <a:pt x="497813" y="250031"/>
                  </a:cubicBezTo>
                  <a:cubicBezTo>
                    <a:pt x="489383" y="247622"/>
                    <a:pt x="480350" y="248444"/>
                    <a:pt x="471619" y="247650"/>
                  </a:cubicBezTo>
                  <a:cubicBezTo>
                    <a:pt x="469238" y="245269"/>
                    <a:pt x="466147" y="243430"/>
                    <a:pt x="464476" y="240506"/>
                  </a:cubicBezTo>
                  <a:cubicBezTo>
                    <a:pt x="462852" y="237664"/>
                    <a:pt x="463718" y="233823"/>
                    <a:pt x="462094" y="230981"/>
                  </a:cubicBezTo>
                  <a:cubicBezTo>
                    <a:pt x="461040" y="229137"/>
                    <a:pt x="450857" y="219482"/>
                    <a:pt x="447807" y="219075"/>
                  </a:cubicBezTo>
                  <a:cubicBezTo>
                    <a:pt x="438366" y="217816"/>
                    <a:pt x="445426" y="218678"/>
                    <a:pt x="438282" y="219075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20" name="Freeform 245"/>
            <p:cNvSpPr>
              <a:spLocks/>
            </p:cNvSpPr>
            <p:nvPr/>
          </p:nvSpPr>
          <p:spPr bwMode="auto">
            <a:xfrm rot="21334256">
              <a:off x="10906077" y="3618023"/>
              <a:ext cx="601099" cy="932280"/>
            </a:xfrm>
            <a:custGeom>
              <a:avLst/>
              <a:gdLst>
                <a:gd name="T0" fmla="*/ 2147483647 w 195"/>
                <a:gd name="T1" fmla="*/ 2147483647 h 256"/>
                <a:gd name="T2" fmla="*/ 2147483647 w 195"/>
                <a:gd name="T3" fmla="*/ 2147483647 h 256"/>
                <a:gd name="T4" fmla="*/ 2147483647 w 195"/>
                <a:gd name="T5" fmla="*/ 2147483647 h 256"/>
                <a:gd name="T6" fmla="*/ 2147483647 w 195"/>
                <a:gd name="T7" fmla="*/ 2147483647 h 256"/>
                <a:gd name="T8" fmla="*/ 2147483647 w 195"/>
                <a:gd name="T9" fmla="*/ 2147483647 h 256"/>
                <a:gd name="T10" fmla="*/ 2147483647 w 195"/>
                <a:gd name="T11" fmla="*/ 2147483647 h 256"/>
                <a:gd name="T12" fmla="*/ 2147483647 w 195"/>
                <a:gd name="T13" fmla="*/ 2147483647 h 256"/>
                <a:gd name="T14" fmla="*/ 2147483647 w 195"/>
                <a:gd name="T15" fmla="*/ 2147483647 h 256"/>
                <a:gd name="T16" fmla="*/ 2147483647 w 195"/>
                <a:gd name="T17" fmla="*/ 2147483647 h 256"/>
                <a:gd name="T18" fmla="*/ 2147483647 w 195"/>
                <a:gd name="T19" fmla="*/ 2147483647 h 256"/>
                <a:gd name="T20" fmla="*/ 2147483647 w 195"/>
                <a:gd name="T21" fmla="*/ 2147483647 h 256"/>
                <a:gd name="T22" fmla="*/ 2147483647 w 195"/>
                <a:gd name="T23" fmla="*/ 2147483647 h 256"/>
                <a:gd name="T24" fmla="*/ 2147483647 w 195"/>
                <a:gd name="T25" fmla="*/ 2147483647 h 256"/>
                <a:gd name="T26" fmla="*/ 2147483647 w 195"/>
                <a:gd name="T27" fmla="*/ 2147483647 h 256"/>
                <a:gd name="T28" fmla="*/ 2147483647 w 195"/>
                <a:gd name="T29" fmla="*/ 2147483647 h 256"/>
                <a:gd name="T30" fmla="*/ 2147483647 w 195"/>
                <a:gd name="T31" fmla="*/ 2147483647 h 256"/>
                <a:gd name="T32" fmla="*/ 2147483647 w 195"/>
                <a:gd name="T33" fmla="*/ 2147483647 h 256"/>
                <a:gd name="T34" fmla="*/ 2147483647 w 195"/>
                <a:gd name="T35" fmla="*/ 2147483647 h 256"/>
                <a:gd name="T36" fmla="*/ 2147483647 w 195"/>
                <a:gd name="T37" fmla="*/ 2147483647 h 256"/>
                <a:gd name="T38" fmla="*/ 2147483647 w 195"/>
                <a:gd name="T39" fmla="*/ 2147483647 h 256"/>
                <a:gd name="T40" fmla="*/ 2147483647 w 195"/>
                <a:gd name="T41" fmla="*/ 2147483647 h 256"/>
                <a:gd name="T42" fmla="*/ 2147483647 w 195"/>
                <a:gd name="T43" fmla="*/ 2147483647 h 256"/>
                <a:gd name="T44" fmla="*/ 2147483647 w 195"/>
                <a:gd name="T45" fmla="*/ 2147483647 h 256"/>
                <a:gd name="T46" fmla="*/ 2147483647 w 195"/>
                <a:gd name="T47" fmla="*/ 2147483647 h 256"/>
                <a:gd name="T48" fmla="*/ 2147483647 w 195"/>
                <a:gd name="T49" fmla="*/ 2147483647 h 256"/>
                <a:gd name="T50" fmla="*/ 2147483647 w 195"/>
                <a:gd name="T51" fmla="*/ 2147483647 h 256"/>
                <a:gd name="T52" fmla="*/ 2147483647 w 195"/>
                <a:gd name="T53" fmla="*/ 2147483647 h 256"/>
                <a:gd name="T54" fmla="*/ 2147483647 w 195"/>
                <a:gd name="T55" fmla="*/ 2147483647 h 256"/>
                <a:gd name="T56" fmla="*/ 2147483647 w 195"/>
                <a:gd name="T57" fmla="*/ 2147483647 h 256"/>
                <a:gd name="T58" fmla="*/ 2147483647 w 195"/>
                <a:gd name="T59" fmla="*/ 2147483647 h 256"/>
                <a:gd name="T60" fmla="*/ 2147483647 w 195"/>
                <a:gd name="T61" fmla="*/ 2147483647 h 256"/>
                <a:gd name="T62" fmla="*/ 2147483647 w 195"/>
                <a:gd name="T63" fmla="*/ 2147483647 h 256"/>
                <a:gd name="T64" fmla="*/ 2147483647 w 195"/>
                <a:gd name="T65" fmla="*/ 2147483647 h 256"/>
                <a:gd name="T66" fmla="*/ 2147483647 w 195"/>
                <a:gd name="T67" fmla="*/ 2147483647 h 256"/>
                <a:gd name="T68" fmla="*/ 2147483647 w 195"/>
                <a:gd name="T69" fmla="*/ 2147483647 h 256"/>
                <a:gd name="T70" fmla="*/ 2147483647 w 195"/>
                <a:gd name="T71" fmla="*/ 2147483647 h 256"/>
                <a:gd name="T72" fmla="*/ 2147483647 w 195"/>
                <a:gd name="T73" fmla="*/ 2147483647 h 256"/>
                <a:gd name="T74" fmla="*/ 2147483647 w 195"/>
                <a:gd name="T75" fmla="*/ 2147483647 h 256"/>
                <a:gd name="T76" fmla="*/ 2147483647 w 195"/>
                <a:gd name="T77" fmla="*/ 2147483647 h 256"/>
                <a:gd name="T78" fmla="*/ 2147483647 w 195"/>
                <a:gd name="T79" fmla="*/ 2147483647 h 256"/>
                <a:gd name="T80" fmla="*/ 2147483647 w 195"/>
                <a:gd name="T81" fmla="*/ 2147483647 h 256"/>
                <a:gd name="T82" fmla="*/ 2147483647 w 195"/>
                <a:gd name="T83" fmla="*/ 2147483647 h 256"/>
                <a:gd name="T84" fmla="*/ 2147483647 w 195"/>
                <a:gd name="T85" fmla="*/ 2147483647 h 256"/>
                <a:gd name="T86" fmla="*/ 2147483647 w 195"/>
                <a:gd name="T87" fmla="*/ 2147483647 h 256"/>
                <a:gd name="T88" fmla="*/ 2147483647 w 195"/>
                <a:gd name="T89" fmla="*/ 2147483647 h 256"/>
                <a:gd name="T90" fmla="*/ 2147483647 w 195"/>
                <a:gd name="T91" fmla="*/ 2147483647 h 256"/>
                <a:gd name="T92" fmla="*/ 2147483647 w 195"/>
                <a:gd name="T93" fmla="*/ 2147483647 h 256"/>
                <a:gd name="T94" fmla="*/ 2147483647 w 195"/>
                <a:gd name="T95" fmla="*/ 2147483647 h 256"/>
                <a:gd name="T96" fmla="*/ 2147483647 w 195"/>
                <a:gd name="T97" fmla="*/ 2147483647 h 256"/>
                <a:gd name="T98" fmla="*/ 2147483647 w 195"/>
                <a:gd name="T99" fmla="*/ 2147483647 h 2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5"/>
                <a:gd name="T151" fmla="*/ 0 h 256"/>
                <a:gd name="T152" fmla="*/ 195 w 195"/>
                <a:gd name="T153" fmla="*/ 256 h 25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5" h="256">
                  <a:moveTo>
                    <a:pt x="193" y="57"/>
                  </a:moveTo>
                  <a:lnTo>
                    <a:pt x="192" y="58"/>
                  </a:lnTo>
                  <a:lnTo>
                    <a:pt x="192" y="63"/>
                  </a:lnTo>
                  <a:lnTo>
                    <a:pt x="183" y="63"/>
                  </a:lnTo>
                  <a:lnTo>
                    <a:pt x="183" y="68"/>
                  </a:lnTo>
                  <a:lnTo>
                    <a:pt x="180" y="70"/>
                  </a:lnTo>
                  <a:lnTo>
                    <a:pt x="176" y="68"/>
                  </a:lnTo>
                  <a:lnTo>
                    <a:pt x="174" y="65"/>
                  </a:lnTo>
                  <a:lnTo>
                    <a:pt x="170" y="64"/>
                  </a:lnTo>
                  <a:lnTo>
                    <a:pt x="168" y="65"/>
                  </a:lnTo>
                  <a:lnTo>
                    <a:pt x="165" y="63"/>
                  </a:lnTo>
                  <a:lnTo>
                    <a:pt x="156" y="63"/>
                  </a:lnTo>
                  <a:lnTo>
                    <a:pt x="155" y="82"/>
                  </a:lnTo>
                  <a:lnTo>
                    <a:pt x="149" y="80"/>
                  </a:lnTo>
                  <a:lnTo>
                    <a:pt x="149" y="92"/>
                  </a:lnTo>
                  <a:lnTo>
                    <a:pt x="145" y="90"/>
                  </a:lnTo>
                  <a:lnTo>
                    <a:pt x="145" y="95"/>
                  </a:lnTo>
                  <a:lnTo>
                    <a:pt x="146" y="96"/>
                  </a:lnTo>
                  <a:lnTo>
                    <a:pt x="146" y="101"/>
                  </a:lnTo>
                  <a:lnTo>
                    <a:pt x="151" y="104"/>
                  </a:lnTo>
                  <a:lnTo>
                    <a:pt x="155" y="104"/>
                  </a:lnTo>
                  <a:lnTo>
                    <a:pt x="161" y="102"/>
                  </a:lnTo>
                  <a:lnTo>
                    <a:pt x="161" y="104"/>
                  </a:lnTo>
                  <a:lnTo>
                    <a:pt x="161" y="105"/>
                  </a:lnTo>
                  <a:lnTo>
                    <a:pt x="164" y="105"/>
                  </a:lnTo>
                  <a:lnTo>
                    <a:pt x="164" y="108"/>
                  </a:lnTo>
                  <a:lnTo>
                    <a:pt x="162" y="118"/>
                  </a:lnTo>
                  <a:lnTo>
                    <a:pt x="158" y="118"/>
                  </a:lnTo>
                  <a:lnTo>
                    <a:pt x="156" y="139"/>
                  </a:lnTo>
                  <a:lnTo>
                    <a:pt x="146" y="137"/>
                  </a:lnTo>
                  <a:lnTo>
                    <a:pt x="146" y="142"/>
                  </a:lnTo>
                  <a:lnTo>
                    <a:pt x="146" y="143"/>
                  </a:lnTo>
                  <a:lnTo>
                    <a:pt x="143" y="146"/>
                  </a:lnTo>
                  <a:lnTo>
                    <a:pt x="143" y="149"/>
                  </a:lnTo>
                  <a:lnTo>
                    <a:pt x="140" y="156"/>
                  </a:lnTo>
                  <a:lnTo>
                    <a:pt x="154" y="158"/>
                  </a:lnTo>
                  <a:lnTo>
                    <a:pt x="152" y="162"/>
                  </a:lnTo>
                  <a:lnTo>
                    <a:pt x="146" y="161"/>
                  </a:lnTo>
                  <a:lnTo>
                    <a:pt x="137" y="164"/>
                  </a:lnTo>
                  <a:lnTo>
                    <a:pt x="136" y="168"/>
                  </a:lnTo>
                  <a:lnTo>
                    <a:pt x="133" y="172"/>
                  </a:lnTo>
                  <a:lnTo>
                    <a:pt x="132" y="18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0" y="202"/>
                  </a:lnTo>
                  <a:lnTo>
                    <a:pt x="126" y="202"/>
                  </a:lnTo>
                  <a:lnTo>
                    <a:pt x="126" y="205"/>
                  </a:lnTo>
                  <a:lnTo>
                    <a:pt x="123" y="203"/>
                  </a:lnTo>
                  <a:lnTo>
                    <a:pt x="120" y="206"/>
                  </a:lnTo>
                  <a:lnTo>
                    <a:pt x="123" y="216"/>
                  </a:lnTo>
                  <a:lnTo>
                    <a:pt x="130" y="216"/>
                  </a:lnTo>
                  <a:lnTo>
                    <a:pt x="132" y="222"/>
                  </a:lnTo>
                  <a:lnTo>
                    <a:pt x="129" y="224"/>
                  </a:lnTo>
                  <a:lnTo>
                    <a:pt x="127" y="228"/>
                  </a:lnTo>
                  <a:lnTo>
                    <a:pt x="123" y="228"/>
                  </a:lnTo>
                  <a:lnTo>
                    <a:pt x="127" y="234"/>
                  </a:lnTo>
                  <a:lnTo>
                    <a:pt x="133" y="232"/>
                  </a:lnTo>
                  <a:lnTo>
                    <a:pt x="133" y="235"/>
                  </a:lnTo>
                  <a:lnTo>
                    <a:pt x="130" y="235"/>
                  </a:lnTo>
                  <a:lnTo>
                    <a:pt x="130" y="238"/>
                  </a:lnTo>
                  <a:lnTo>
                    <a:pt x="132" y="241"/>
                  </a:lnTo>
                  <a:lnTo>
                    <a:pt x="132" y="243"/>
                  </a:lnTo>
                  <a:lnTo>
                    <a:pt x="129" y="246"/>
                  </a:lnTo>
                  <a:lnTo>
                    <a:pt x="129" y="247"/>
                  </a:lnTo>
                  <a:lnTo>
                    <a:pt x="133" y="250"/>
                  </a:lnTo>
                  <a:lnTo>
                    <a:pt x="133" y="253"/>
                  </a:lnTo>
                  <a:lnTo>
                    <a:pt x="127" y="256"/>
                  </a:lnTo>
                  <a:lnTo>
                    <a:pt x="120" y="256"/>
                  </a:lnTo>
                  <a:lnTo>
                    <a:pt x="117" y="247"/>
                  </a:lnTo>
                  <a:lnTo>
                    <a:pt x="113" y="246"/>
                  </a:lnTo>
                  <a:lnTo>
                    <a:pt x="108" y="243"/>
                  </a:lnTo>
                  <a:lnTo>
                    <a:pt x="105" y="238"/>
                  </a:lnTo>
                  <a:lnTo>
                    <a:pt x="104" y="234"/>
                  </a:lnTo>
                  <a:lnTo>
                    <a:pt x="102" y="237"/>
                  </a:lnTo>
                  <a:lnTo>
                    <a:pt x="101" y="246"/>
                  </a:lnTo>
                  <a:lnTo>
                    <a:pt x="98" y="249"/>
                  </a:lnTo>
                  <a:lnTo>
                    <a:pt x="93" y="250"/>
                  </a:lnTo>
                  <a:lnTo>
                    <a:pt x="89" y="249"/>
                  </a:lnTo>
                  <a:lnTo>
                    <a:pt x="86" y="244"/>
                  </a:lnTo>
                  <a:lnTo>
                    <a:pt x="82" y="243"/>
                  </a:lnTo>
                  <a:lnTo>
                    <a:pt x="77" y="241"/>
                  </a:lnTo>
                  <a:lnTo>
                    <a:pt x="71" y="238"/>
                  </a:lnTo>
                  <a:lnTo>
                    <a:pt x="69" y="235"/>
                  </a:lnTo>
                  <a:lnTo>
                    <a:pt x="66" y="235"/>
                  </a:lnTo>
                  <a:lnTo>
                    <a:pt x="64" y="237"/>
                  </a:lnTo>
                  <a:lnTo>
                    <a:pt x="60" y="234"/>
                  </a:lnTo>
                  <a:lnTo>
                    <a:pt x="54" y="232"/>
                  </a:lnTo>
                  <a:lnTo>
                    <a:pt x="55" y="230"/>
                  </a:lnTo>
                  <a:lnTo>
                    <a:pt x="54" y="230"/>
                  </a:lnTo>
                  <a:lnTo>
                    <a:pt x="51" y="231"/>
                  </a:lnTo>
                  <a:lnTo>
                    <a:pt x="45" y="231"/>
                  </a:lnTo>
                  <a:lnTo>
                    <a:pt x="45" y="230"/>
                  </a:lnTo>
                  <a:lnTo>
                    <a:pt x="47" y="227"/>
                  </a:lnTo>
                  <a:lnTo>
                    <a:pt x="54" y="225"/>
                  </a:lnTo>
                  <a:lnTo>
                    <a:pt x="54" y="222"/>
                  </a:lnTo>
                  <a:lnTo>
                    <a:pt x="52" y="221"/>
                  </a:lnTo>
                  <a:lnTo>
                    <a:pt x="49" y="221"/>
                  </a:lnTo>
                  <a:lnTo>
                    <a:pt x="47" y="224"/>
                  </a:lnTo>
                  <a:lnTo>
                    <a:pt x="44" y="222"/>
                  </a:lnTo>
                  <a:lnTo>
                    <a:pt x="45" y="218"/>
                  </a:lnTo>
                  <a:lnTo>
                    <a:pt x="45" y="216"/>
                  </a:lnTo>
                  <a:lnTo>
                    <a:pt x="41" y="219"/>
                  </a:lnTo>
                  <a:lnTo>
                    <a:pt x="42" y="212"/>
                  </a:lnTo>
                  <a:lnTo>
                    <a:pt x="41" y="211"/>
                  </a:lnTo>
                  <a:lnTo>
                    <a:pt x="38" y="213"/>
                  </a:lnTo>
                  <a:lnTo>
                    <a:pt x="38" y="215"/>
                  </a:lnTo>
                  <a:lnTo>
                    <a:pt x="35" y="215"/>
                  </a:lnTo>
                  <a:lnTo>
                    <a:pt x="33" y="211"/>
                  </a:lnTo>
                  <a:lnTo>
                    <a:pt x="25" y="216"/>
                  </a:lnTo>
                  <a:lnTo>
                    <a:pt x="20" y="219"/>
                  </a:lnTo>
                  <a:lnTo>
                    <a:pt x="19" y="216"/>
                  </a:lnTo>
                  <a:lnTo>
                    <a:pt x="20" y="212"/>
                  </a:lnTo>
                  <a:lnTo>
                    <a:pt x="19" y="209"/>
                  </a:lnTo>
                  <a:lnTo>
                    <a:pt x="16" y="206"/>
                  </a:lnTo>
                  <a:lnTo>
                    <a:pt x="3" y="202"/>
                  </a:lnTo>
                  <a:lnTo>
                    <a:pt x="0" y="199"/>
                  </a:lnTo>
                  <a:lnTo>
                    <a:pt x="0" y="190"/>
                  </a:lnTo>
                  <a:lnTo>
                    <a:pt x="4" y="191"/>
                  </a:lnTo>
                  <a:lnTo>
                    <a:pt x="6" y="191"/>
                  </a:lnTo>
                  <a:lnTo>
                    <a:pt x="8" y="193"/>
                  </a:lnTo>
                  <a:lnTo>
                    <a:pt x="10" y="187"/>
                  </a:lnTo>
                  <a:lnTo>
                    <a:pt x="0" y="186"/>
                  </a:lnTo>
                  <a:lnTo>
                    <a:pt x="1" y="180"/>
                  </a:lnTo>
                  <a:lnTo>
                    <a:pt x="1" y="178"/>
                  </a:lnTo>
                  <a:lnTo>
                    <a:pt x="7" y="175"/>
                  </a:lnTo>
                  <a:lnTo>
                    <a:pt x="11" y="164"/>
                  </a:lnTo>
                  <a:lnTo>
                    <a:pt x="13" y="162"/>
                  </a:lnTo>
                  <a:lnTo>
                    <a:pt x="20" y="164"/>
                  </a:lnTo>
                  <a:lnTo>
                    <a:pt x="19" y="167"/>
                  </a:lnTo>
                  <a:lnTo>
                    <a:pt x="26" y="171"/>
                  </a:lnTo>
                  <a:lnTo>
                    <a:pt x="30" y="167"/>
                  </a:lnTo>
                  <a:lnTo>
                    <a:pt x="32" y="152"/>
                  </a:lnTo>
                  <a:lnTo>
                    <a:pt x="36" y="152"/>
                  </a:lnTo>
                  <a:lnTo>
                    <a:pt x="36" y="145"/>
                  </a:lnTo>
                  <a:lnTo>
                    <a:pt x="35" y="136"/>
                  </a:lnTo>
                  <a:lnTo>
                    <a:pt x="39" y="133"/>
                  </a:lnTo>
                  <a:lnTo>
                    <a:pt x="33" y="128"/>
                  </a:lnTo>
                  <a:lnTo>
                    <a:pt x="44" y="109"/>
                  </a:lnTo>
                  <a:lnTo>
                    <a:pt x="41" y="106"/>
                  </a:lnTo>
                  <a:lnTo>
                    <a:pt x="42" y="105"/>
                  </a:lnTo>
                  <a:lnTo>
                    <a:pt x="47" y="105"/>
                  </a:lnTo>
                  <a:lnTo>
                    <a:pt x="48" y="108"/>
                  </a:lnTo>
                  <a:lnTo>
                    <a:pt x="55" y="108"/>
                  </a:lnTo>
                  <a:lnTo>
                    <a:pt x="55" y="109"/>
                  </a:lnTo>
                  <a:lnTo>
                    <a:pt x="61" y="109"/>
                  </a:lnTo>
                  <a:lnTo>
                    <a:pt x="63" y="90"/>
                  </a:lnTo>
                  <a:lnTo>
                    <a:pt x="66" y="90"/>
                  </a:lnTo>
                  <a:lnTo>
                    <a:pt x="66" y="83"/>
                  </a:lnTo>
                  <a:lnTo>
                    <a:pt x="58" y="83"/>
                  </a:lnTo>
                  <a:lnTo>
                    <a:pt x="52" y="76"/>
                  </a:lnTo>
                  <a:lnTo>
                    <a:pt x="60" y="73"/>
                  </a:lnTo>
                  <a:lnTo>
                    <a:pt x="66" y="71"/>
                  </a:lnTo>
                  <a:lnTo>
                    <a:pt x="73" y="71"/>
                  </a:lnTo>
                  <a:lnTo>
                    <a:pt x="77" y="67"/>
                  </a:lnTo>
                  <a:lnTo>
                    <a:pt x="82" y="65"/>
                  </a:lnTo>
                  <a:lnTo>
                    <a:pt x="83" y="63"/>
                  </a:lnTo>
                  <a:lnTo>
                    <a:pt x="82" y="60"/>
                  </a:lnTo>
                  <a:lnTo>
                    <a:pt x="83" y="57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86" y="0"/>
                  </a:lnTo>
                  <a:lnTo>
                    <a:pt x="91" y="1"/>
                  </a:lnTo>
                  <a:lnTo>
                    <a:pt x="93" y="2"/>
                  </a:lnTo>
                  <a:lnTo>
                    <a:pt x="96" y="2"/>
                  </a:lnTo>
                  <a:lnTo>
                    <a:pt x="99" y="4"/>
                  </a:lnTo>
                  <a:lnTo>
                    <a:pt x="98" y="8"/>
                  </a:lnTo>
                  <a:lnTo>
                    <a:pt x="101" y="11"/>
                  </a:lnTo>
                  <a:lnTo>
                    <a:pt x="102" y="11"/>
                  </a:lnTo>
                  <a:lnTo>
                    <a:pt x="105" y="11"/>
                  </a:lnTo>
                  <a:lnTo>
                    <a:pt x="108" y="13"/>
                  </a:lnTo>
                  <a:lnTo>
                    <a:pt x="113" y="10"/>
                  </a:lnTo>
                  <a:lnTo>
                    <a:pt x="114" y="10"/>
                  </a:lnTo>
                  <a:lnTo>
                    <a:pt x="117" y="11"/>
                  </a:lnTo>
                  <a:lnTo>
                    <a:pt x="118" y="16"/>
                  </a:lnTo>
                  <a:lnTo>
                    <a:pt x="123" y="19"/>
                  </a:lnTo>
                  <a:lnTo>
                    <a:pt x="124" y="23"/>
                  </a:lnTo>
                  <a:lnTo>
                    <a:pt x="127" y="26"/>
                  </a:lnTo>
                  <a:lnTo>
                    <a:pt x="133" y="30"/>
                  </a:lnTo>
                  <a:lnTo>
                    <a:pt x="136" y="30"/>
                  </a:lnTo>
                  <a:lnTo>
                    <a:pt x="139" y="30"/>
                  </a:lnTo>
                  <a:lnTo>
                    <a:pt x="142" y="33"/>
                  </a:lnTo>
                  <a:lnTo>
                    <a:pt x="146" y="33"/>
                  </a:lnTo>
                  <a:lnTo>
                    <a:pt x="149" y="33"/>
                  </a:lnTo>
                  <a:lnTo>
                    <a:pt x="152" y="36"/>
                  </a:lnTo>
                  <a:lnTo>
                    <a:pt x="152" y="42"/>
                  </a:lnTo>
                  <a:lnTo>
                    <a:pt x="154" y="43"/>
                  </a:lnTo>
                  <a:lnTo>
                    <a:pt x="161" y="48"/>
                  </a:lnTo>
                  <a:lnTo>
                    <a:pt x="162" y="48"/>
                  </a:lnTo>
                  <a:lnTo>
                    <a:pt x="162" y="43"/>
                  </a:lnTo>
                  <a:lnTo>
                    <a:pt x="164" y="42"/>
                  </a:lnTo>
                  <a:lnTo>
                    <a:pt x="173" y="41"/>
                  </a:lnTo>
                  <a:lnTo>
                    <a:pt x="180" y="39"/>
                  </a:lnTo>
                  <a:lnTo>
                    <a:pt x="183" y="39"/>
                  </a:lnTo>
                  <a:lnTo>
                    <a:pt x="186" y="45"/>
                  </a:lnTo>
                  <a:lnTo>
                    <a:pt x="189" y="45"/>
                  </a:lnTo>
                  <a:lnTo>
                    <a:pt x="192" y="43"/>
                  </a:lnTo>
                  <a:lnTo>
                    <a:pt x="195" y="45"/>
                  </a:lnTo>
                  <a:lnTo>
                    <a:pt x="193" y="57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21" name="Freeform 246"/>
            <p:cNvSpPr>
              <a:spLocks noEditPoints="1"/>
            </p:cNvSpPr>
            <p:nvPr/>
          </p:nvSpPr>
          <p:spPr bwMode="auto">
            <a:xfrm rot="21334256">
              <a:off x="9944832" y="3612351"/>
              <a:ext cx="687757" cy="708535"/>
            </a:xfrm>
            <a:custGeom>
              <a:avLst/>
              <a:gdLst>
                <a:gd name="T0" fmla="*/ 2147483647 w 223"/>
                <a:gd name="T1" fmla="*/ 2147483647 h 195"/>
                <a:gd name="T2" fmla="*/ 2147483647 w 223"/>
                <a:gd name="T3" fmla="*/ 2147483647 h 195"/>
                <a:gd name="T4" fmla="*/ 2147483647 w 223"/>
                <a:gd name="T5" fmla="*/ 2147483647 h 195"/>
                <a:gd name="T6" fmla="*/ 2147483647 w 223"/>
                <a:gd name="T7" fmla="*/ 2147483647 h 195"/>
                <a:gd name="T8" fmla="*/ 2147483647 w 223"/>
                <a:gd name="T9" fmla="*/ 2147483647 h 195"/>
                <a:gd name="T10" fmla="*/ 2147483647 w 223"/>
                <a:gd name="T11" fmla="*/ 2147483647 h 195"/>
                <a:gd name="T12" fmla="*/ 2147483647 w 223"/>
                <a:gd name="T13" fmla="*/ 0 h 195"/>
                <a:gd name="T14" fmla="*/ 2147483647 w 223"/>
                <a:gd name="T15" fmla="*/ 2147483647 h 195"/>
                <a:gd name="T16" fmla="*/ 2147483647 w 223"/>
                <a:gd name="T17" fmla="*/ 2147483647 h 195"/>
                <a:gd name="T18" fmla="*/ 2147483647 w 223"/>
                <a:gd name="T19" fmla="*/ 2147483647 h 195"/>
                <a:gd name="T20" fmla="*/ 2147483647 w 223"/>
                <a:gd name="T21" fmla="*/ 2147483647 h 195"/>
                <a:gd name="T22" fmla="*/ 2147483647 w 223"/>
                <a:gd name="T23" fmla="*/ 2147483647 h 195"/>
                <a:gd name="T24" fmla="*/ 2147483647 w 223"/>
                <a:gd name="T25" fmla="*/ 2147483647 h 195"/>
                <a:gd name="T26" fmla="*/ 2147483647 w 223"/>
                <a:gd name="T27" fmla="*/ 2147483647 h 195"/>
                <a:gd name="T28" fmla="*/ 2147483647 w 223"/>
                <a:gd name="T29" fmla="*/ 2147483647 h 195"/>
                <a:gd name="T30" fmla="*/ 2147483647 w 223"/>
                <a:gd name="T31" fmla="*/ 2147483647 h 195"/>
                <a:gd name="T32" fmla="*/ 2147483647 w 223"/>
                <a:gd name="T33" fmla="*/ 2147483647 h 195"/>
                <a:gd name="T34" fmla="*/ 2147483647 w 223"/>
                <a:gd name="T35" fmla="*/ 2147483647 h 195"/>
                <a:gd name="T36" fmla="*/ 2147483647 w 223"/>
                <a:gd name="T37" fmla="*/ 2147483647 h 195"/>
                <a:gd name="T38" fmla="*/ 2147483647 w 223"/>
                <a:gd name="T39" fmla="*/ 2147483647 h 195"/>
                <a:gd name="T40" fmla="*/ 2147483647 w 223"/>
                <a:gd name="T41" fmla="*/ 2147483647 h 195"/>
                <a:gd name="T42" fmla="*/ 2147483647 w 223"/>
                <a:gd name="T43" fmla="*/ 2147483647 h 195"/>
                <a:gd name="T44" fmla="*/ 2147483647 w 223"/>
                <a:gd name="T45" fmla="*/ 2147483647 h 195"/>
                <a:gd name="T46" fmla="*/ 2147483647 w 223"/>
                <a:gd name="T47" fmla="*/ 2147483647 h 195"/>
                <a:gd name="T48" fmla="*/ 2147483647 w 223"/>
                <a:gd name="T49" fmla="*/ 2147483647 h 195"/>
                <a:gd name="T50" fmla="*/ 2147483647 w 223"/>
                <a:gd name="T51" fmla="*/ 2147483647 h 195"/>
                <a:gd name="T52" fmla="*/ 2147483647 w 223"/>
                <a:gd name="T53" fmla="*/ 2147483647 h 195"/>
                <a:gd name="T54" fmla="*/ 2147483647 w 223"/>
                <a:gd name="T55" fmla="*/ 2147483647 h 195"/>
                <a:gd name="T56" fmla="*/ 2147483647 w 223"/>
                <a:gd name="T57" fmla="*/ 2147483647 h 195"/>
                <a:gd name="T58" fmla="*/ 2147483647 w 223"/>
                <a:gd name="T59" fmla="*/ 2147483647 h 195"/>
                <a:gd name="T60" fmla="*/ 2147483647 w 223"/>
                <a:gd name="T61" fmla="*/ 2147483647 h 195"/>
                <a:gd name="T62" fmla="*/ 2147483647 w 223"/>
                <a:gd name="T63" fmla="*/ 2147483647 h 195"/>
                <a:gd name="T64" fmla="*/ 2147483647 w 223"/>
                <a:gd name="T65" fmla="*/ 2147483647 h 195"/>
                <a:gd name="T66" fmla="*/ 2147483647 w 223"/>
                <a:gd name="T67" fmla="*/ 2147483647 h 195"/>
                <a:gd name="T68" fmla="*/ 2147483647 w 223"/>
                <a:gd name="T69" fmla="*/ 2147483647 h 195"/>
                <a:gd name="T70" fmla="*/ 2147483647 w 223"/>
                <a:gd name="T71" fmla="*/ 2147483647 h 195"/>
                <a:gd name="T72" fmla="*/ 2147483647 w 223"/>
                <a:gd name="T73" fmla="*/ 2147483647 h 195"/>
                <a:gd name="T74" fmla="*/ 2147483647 w 223"/>
                <a:gd name="T75" fmla="*/ 2147483647 h 195"/>
                <a:gd name="T76" fmla="*/ 2147483647 w 223"/>
                <a:gd name="T77" fmla="*/ 2147483647 h 195"/>
                <a:gd name="T78" fmla="*/ 2147483647 w 223"/>
                <a:gd name="T79" fmla="*/ 2147483647 h 195"/>
                <a:gd name="T80" fmla="*/ 2147483647 w 223"/>
                <a:gd name="T81" fmla="*/ 2147483647 h 195"/>
                <a:gd name="T82" fmla="*/ 2147483647 w 223"/>
                <a:gd name="T83" fmla="*/ 2147483647 h 195"/>
                <a:gd name="T84" fmla="*/ 2147483647 w 223"/>
                <a:gd name="T85" fmla="*/ 2147483647 h 195"/>
                <a:gd name="T86" fmla="*/ 2147483647 w 223"/>
                <a:gd name="T87" fmla="*/ 2147483647 h 195"/>
                <a:gd name="T88" fmla="*/ 2147483647 w 223"/>
                <a:gd name="T89" fmla="*/ 2147483647 h 195"/>
                <a:gd name="T90" fmla="*/ 2147483647 w 223"/>
                <a:gd name="T91" fmla="*/ 2147483647 h 195"/>
                <a:gd name="T92" fmla="*/ 2147483647 w 223"/>
                <a:gd name="T93" fmla="*/ 2147483647 h 195"/>
                <a:gd name="T94" fmla="*/ 2147483647 w 223"/>
                <a:gd name="T95" fmla="*/ 2147483647 h 195"/>
                <a:gd name="T96" fmla="*/ 2147483647 w 223"/>
                <a:gd name="T97" fmla="*/ 2147483647 h 195"/>
                <a:gd name="T98" fmla="*/ 2147483647 w 223"/>
                <a:gd name="T99" fmla="*/ 2147483647 h 19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3"/>
                <a:gd name="T151" fmla="*/ 0 h 195"/>
                <a:gd name="T152" fmla="*/ 223 w 223"/>
                <a:gd name="T153" fmla="*/ 195 h 19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3" h="195">
                  <a:moveTo>
                    <a:pt x="92" y="40"/>
                  </a:moveTo>
                  <a:lnTo>
                    <a:pt x="97" y="38"/>
                  </a:lnTo>
                  <a:lnTo>
                    <a:pt x="100" y="37"/>
                  </a:lnTo>
                  <a:lnTo>
                    <a:pt x="101" y="31"/>
                  </a:lnTo>
                  <a:lnTo>
                    <a:pt x="102" y="28"/>
                  </a:lnTo>
                  <a:lnTo>
                    <a:pt x="104" y="26"/>
                  </a:lnTo>
                  <a:lnTo>
                    <a:pt x="105" y="28"/>
                  </a:lnTo>
                  <a:lnTo>
                    <a:pt x="110" y="25"/>
                  </a:lnTo>
                  <a:lnTo>
                    <a:pt x="117" y="19"/>
                  </a:lnTo>
                  <a:lnTo>
                    <a:pt x="123" y="19"/>
                  </a:lnTo>
                  <a:lnTo>
                    <a:pt x="130" y="16"/>
                  </a:lnTo>
                  <a:lnTo>
                    <a:pt x="136" y="12"/>
                  </a:lnTo>
                  <a:lnTo>
                    <a:pt x="138" y="9"/>
                  </a:lnTo>
                  <a:lnTo>
                    <a:pt x="139" y="9"/>
                  </a:lnTo>
                  <a:lnTo>
                    <a:pt x="152" y="10"/>
                  </a:lnTo>
                  <a:lnTo>
                    <a:pt x="154" y="10"/>
                  </a:lnTo>
                  <a:lnTo>
                    <a:pt x="158" y="4"/>
                  </a:lnTo>
                  <a:lnTo>
                    <a:pt x="160" y="2"/>
                  </a:lnTo>
                  <a:lnTo>
                    <a:pt x="167" y="0"/>
                  </a:lnTo>
                  <a:lnTo>
                    <a:pt x="170" y="0"/>
                  </a:lnTo>
                  <a:lnTo>
                    <a:pt x="173" y="4"/>
                  </a:lnTo>
                  <a:lnTo>
                    <a:pt x="176" y="4"/>
                  </a:lnTo>
                  <a:lnTo>
                    <a:pt x="177" y="9"/>
                  </a:lnTo>
                  <a:lnTo>
                    <a:pt x="174" y="10"/>
                  </a:lnTo>
                  <a:lnTo>
                    <a:pt x="171" y="12"/>
                  </a:lnTo>
                  <a:lnTo>
                    <a:pt x="168" y="15"/>
                  </a:lnTo>
                  <a:lnTo>
                    <a:pt x="168" y="16"/>
                  </a:lnTo>
                  <a:lnTo>
                    <a:pt x="170" y="18"/>
                  </a:lnTo>
                  <a:lnTo>
                    <a:pt x="174" y="18"/>
                  </a:lnTo>
                  <a:lnTo>
                    <a:pt x="185" y="19"/>
                  </a:lnTo>
                  <a:lnTo>
                    <a:pt x="185" y="35"/>
                  </a:lnTo>
                  <a:lnTo>
                    <a:pt x="183" y="35"/>
                  </a:lnTo>
                  <a:lnTo>
                    <a:pt x="186" y="38"/>
                  </a:lnTo>
                  <a:lnTo>
                    <a:pt x="186" y="46"/>
                  </a:lnTo>
                  <a:lnTo>
                    <a:pt x="186" y="54"/>
                  </a:lnTo>
                  <a:lnTo>
                    <a:pt x="189" y="59"/>
                  </a:lnTo>
                  <a:lnTo>
                    <a:pt x="193" y="60"/>
                  </a:lnTo>
                  <a:lnTo>
                    <a:pt x="208" y="72"/>
                  </a:lnTo>
                  <a:lnTo>
                    <a:pt x="208" y="75"/>
                  </a:lnTo>
                  <a:lnTo>
                    <a:pt x="211" y="78"/>
                  </a:lnTo>
                  <a:lnTo>
                    <a:pt x="215" y="79"/>
                  </a:lnTo>
                  <a:lnTo>
                    <a:pt x="218" y="79"/>
                  </a:lnTo>
                  <a:lnTo>
                    <a:pt x="221" y="82"/>
                  </a:lnTo>
                  <a:lnTo>
                    <a:pt x="223" y="84"/>
                  </a:lnTo>
                  <a:lnTo>
                    <a:pt x="221" y="85"/>
                  </a:lnTo>
                  <a:lnTo>
                    <a:pt x="209" y="82"/>
                  </a:lnTo>
                  <a:lnTo>
                    <a:pt x="205" y="84"/>
                  </a:lnTo>
                  <a:lnTo>
                    <a:pt x="208" y="89"/>
                  </a:lnTo>
                  <a:lnTo>
                    <a:pt x="205" y="89"/>
                  </a:lnTo>
                  <a:lnTo>
                    <a:pt x="198" y="81"/>
                  </a:lnTo>
                  <a:lnTo>
                    <a:pt x="193" y="81"/>
                  </a:lnTo>
                  <a:lnTo>
                    <a:pt x="193" y="82"/>
                  </a:lnTo>
                  <a:lnTo>
                    <a:pt x="195" y="85"/>
                  </a:lnTo>
                  <a:lnTo>
                    <a:pt x="201" y="92"/>
                  </a:lnTo>
                  <a:lnTo>
                    <a:pt x="199" y="95"/>
                  </a:lnTo>
                  <a:lnTo>
                    <a:pt x="207" y="98"/>
                  </a:lnTo>
                  <a:lnTo>
                    <a:pt x="205" y="100"/>
                  </a:lnTo>
                  <a:lnTo>
                    <a:pt x="195" y="100"/>
                  </a:lnTo>
                  <a:lnTo>
                    <a:pt x="192" y="97"/>
                  </a:lnTo>
                  <a:lnTo>
                    <a:pt x="187" y="92"/>
                  </a:lnTo>
                  <a:lnTo>
                    <a:pt x="183" y="97"/>
                  </a:lnTo>
                  <a:lnTo>
                    <a:pt x="177" y="95"/>
                  </a:lnTo>
                  <a:lnTo>
                    <a:pt x="170" y="117"/>
                  </a:lnTo>
                  <a:lnTo>
                    <a:pt x="176" y="122"/>
                  </a:lnTo>
                  <a:lnTo>
                    <a:pt x="174" y="126"/>
                  </a:lnTo>
                  <a:lnTo>
                    <a:pt x="176" y="129"/>
                  </a:lnTo>
                  <a:lnTo>
                    <a:pt x="174" y="132"/>
                  </a:lnTo>
                  <a:lnTo>
                    <a:pt x="161" y="129"/>
                  </a:lnTo>
                  <a:lnTo>
                    <a:pt x="158" y="154"/>
                  </a:lnTo>
                  <a:lnTo>
                    <a:pt x="154" y="152"/>
                  </a:lnTo>
                  <a:lnTo>
                    <a:pt x="152" y="158"/>
                  </a:lnTo>
                  <a:lnTo>
                    <a:pt x="145" y="157"/>
                  </a:lnTo>
                  <a:lnTo>
                    <a:pt x="145" y="158"/>
                  </a:lnTo>
                  <a:lnTo>
                    <a:pt x="151" y="161"/>
                  </a:lnTo>
                  <a:lnTo>
                    <a:pt x="151" y="164"/>
                  </a:lnTo>
                  <a:lnTo>
                    <a:pt x="155" y="166"/>
                  </a:lnTo>
                  <a:lnTo>
                    <a:pt x="168" y="174"/>
                  </a:lnTo>
                  <a:lnTo>
                    <a:pt x="167" y="177"/>
                  </a:lnTo>
                  <a:lnTo>
                    <a:pt x="165" y="176"/>
                  </a:lnTo>
                  <a:lnTo>
                    <a:pt x="164" y="183"/>
                  </a:lnTo>
                  <a:lnTo>
                    <a:pt x="160" y="188"/>
                  </a:lnTo>
                  <a:lnTo>
                    <a:pt x="158" y="192"/>
                  </a:lnTo>
                  <a:lnTo>
                    <a:pt x="155" y="192"/>
                  </a:lnTo>
                  <a:lnTo>
                    <a:pt x="155" y="188"/>
                  </a:lnTo>
                  <a:lnTo>
                    <a:pt x="155" y="185"/>
                  </a:lnTo>
                  <a:lnTo>
                    <a:pt x="152" y="185"/>
                  </a:lnTo>
                  <a:lnTo>
                    <a:pt x="144" y="195"/>
                  </a:lnTo>
                  <a:lnTo>
                    <a:pt x="144" y="193"/>
                  </a:lnTo>
                  <a:lnTo>
                    <a:pt x="141" y="191"/>
                  </a:lnTo>
                  <a:lnTo>
                    <a:pt x="139" y="189"/>
                  </a:lnTo>
                  <a:lnTo>
                    <a:pt x="138" y="188"/>
                  </a:lnTo>
                  <a:lnTo>
                    <a:pt x="136" y="186"/>
                  </a:lnTo>
                  <a:lnTo>
                    <a:pt x="135" y="183"/>
                  </a:lnTo>
                  <a:lnTo>
                    <a:pt x="133" y="182"/>
                  </a:lnTo>
                  <a:lnTo>
                    <a:pt x="132" y="180"/>
                  </a:lnTo>
                  <a:lnTo>
                    <a:pt x="132" y="177"/>
                  </a:lnTo>
                  <a:lnTo>
                    <a:pt x="132" y="176"/>
                  </a:lnTo>
                  <a:lnTo>
                    <a:pt x="132" y="172"/>
                  </a:lnTo>
                  <a:lnTo>
                    <a:pt x="130" y="170"/>
                  </a:lnTo>
                  <a:lnTo>
                    <a:pt x="130" y="169"/>
                  </a:lnTo>
                  <a:lnTo>
                    <a:pt x="124" y="158"/>
                  </a:lnTo>
                  <a:lnTo>
                    <a:pt x="124" y="155"/>
                  </a:lnTo>
                  <a:lnTo>
                    <a:pt x="122" y="148"/>
                  </a:lnTo>
                  <a:lnTo>
                    <a:pt x="122" y="144"/>
                  </a:lnTo>
                  <a:lnTo>
                    <a:pt x="120" y="138"/>
                  </a:lnTo>
                  <a:lnTo>
                    <a:pt x="117" y="135"/>
                  </a:lnTo>
                  <a:lnTo>
                    <a:pt x="116" y="130"/>
                  </a:lnTo>
                  <a:lnTo>
                    <a:pt x="114" y="130"/>
                  </a:lnTo>
                  <a:lnTo>
                    <a:pt x="113" y="128"/>
                  </a:lnTo>
                  <a:lnTo>
                    <a:pt x="111" y="125"/>
                  </a:lnTo>
                  <a:lnTo>
                    <a:pt x="110" y="122"/>
                  </a:lnTo>
                  <a:lnTo>
                    <a:pt x="113" y="122"/>
                  </a:lnTo>
                  <a:lnTo>
                    <a:pt x="116" y="120"/>
                  </a:lnTo>
                  <a:lnTo>
                    <a:pt x="117" y="119"/>
                  </a:lnTo>
                  <a:lnTo>
                    <a:pt x="117" y="117"/>
                  </a:lnTo>
                  <a:lnTo>
                    <a:pt x="117" y="114"/>
                  </a:lnTo>
                  <a:lnTo>
                    <a:pt x="117" y="113"/>
                  </a:lnTo>
                  <a:lnTo>
                    <a:pt x="117" y="111"/>
                  </a:lnTo>
                  <a:lnTo>
                    <a:pt x="114" y="103"/>
                  </a:lnTo>
                  <a:lnTo>
                    <a:pt x="111" y="97"/>
                  </a:lnTo>
                  <a:lnTo>
                    <a:pt x="104" y="87"/>
                  </a:lnTo>
                  <a:lnTo>
                    <a:pt x="102" y="87"/>
                  </a:lnTo>
                  <a:lnTo>
                    <a:pt x="101" y="84"/>
                  </a:lnTo>
                  <a:lnTo>
                    <a:pt x="97" y="81"/>
                  </a:lnTo>
                  <a:lnTo>
                    <a:pt x="86" y="70"/>
                  </a:lnTo>
                  <a:lnTo>
                    <a:pt x="79" y="66"/>
                  </a:lnTo>
                  <a:lnTo>
                    <a:pt x="69" y="59"/>
                  </a:lnTo>
                  <a:lnTo>
                    <a:pt x="54" y="50"/>
                  </a:lnTo>
                  <a:lnTo>
                    <a:pt x="51" y="50"/>
                  </a:lnTo>
                  <a:lnTo>
                    <a:pt x="50" y="48"/>
                  </a:lnTo>
                  <a:lnTo>
                    <a:pt x="44" y="46"/>
                  </a:lnTo>
                  <a:lnTo>
                    <a:pt x="35" y="41"/>
                  </a:lnTo>
                  <a:lnTo>
                    <a:pt x="13" y="28"/>
                  </a:lnTo>
                  <a:lnTo>
                    <a:pt x="6" y="25"/>
                  </a:lnTo>
                  <a:lnTo>
                    <a:pt x="0" y="22"/>
                  </a:lnTo>
                  <a:lnTo>
                    <a:pt x="28" y="16"/>
                  </a:lnTo>
                  <a:lnTo>
                    <a:pt x="48" y="25"/>
                  </a:lnTo>
                  <a:lnTo>
                    <a:pt x="80" y="37"/>
                  </a:lnTo>
                  <a:lnTo>
                    <a:pt x="85" y="40"/>
                  </a:lnTo>
                  <a:lnTo>
                    <a:pt x="89" y="41"/>
                  </a:lnTo>
                  <a:lnTo>
                    <a:pt x="92" y="40"/>
                  </a:lnTo>
                  <a:close/>
                  <a:moveTo>
                    <a:pt x="127" y="176"/>
                  </a:moveTo>
                  <a:lnTo>
                    <a:pt x="127" y="177"/>
                  </a:lnTo>
                  <a:lnTo>
                    <a:pt x="126" y="177"/>
                  </a:lnTo>
                  <a:lnTo>
                    <a:pt x="126" y="176"/>
                  </a:lnTo>
                  <a:lnTo>
                    <a:pt x="127" y="17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22" name="Freeform 247"/>
            <p:cNvSpPr>
              <a:spLocks/>
            </p:cNvSpPr>
            <p:nvPr/>
          </p:nvSpPr>
          <p:spPr bwMode="auto">
            <a:xfrm rot="21334256">
              <a:off x="12108171" y="4418994"/>
              <a:ext cx="768912" cy="1118735"/>
            </a:xfrm>
            <a:custGeom>
              <a:avLst/>
              <a:gdLst>
                <a:gd name="T0" fmla="*/ 2147483647 w 249"/>
                <a:gd name="T1" fmla="*/ 2147483647 h 308"/>
                <a:gd name="T2" fmla="*/ 2147483647 w 249"/>
                <a:gd name="T3" fmla="*/ 2147483647 h 308"/>
                <a:gd name="T4" fmla="*/ 2147483647 w 249"/>
                <a:gd name="T5" fmla="*/ 2147483647 h 308"/>
                <a:gd name="T6" fmla="*/ 2147483647 w 249"/>
                <a:gd name="T7" fmla="*/ 2147483647 h 308"/>
                <a:gd name="T8" fmla="*/ 2147483647 w 249"/>
                <a:gd name="T9" fmla="*/ 2147483647 h 308"/>
                <a:gd name="T10" fmla="*/ 2147483647 w 249"/>
                <a:gd name="T11" fmla="*/ 2147483647 h 308"/>
                <a:gd name="T12" fmla="*/ 2147483647 w 249"/>
                <a:gd name="T13" fmla="*/ 2147483647 h 308"/>
                <a:gd name="T14" fmla="*/ 2147483647 w 249"/>
                <a:gd name="T15" fmla="*/ 2147483647 h 308"/>
                <a:gd name="T16" fmla="*/ 2147483647 w 249"/>
                <a:gd name="T17" fmla="*/ 2147483647 h 308"/>
                <a:gd name="T18" fmla="*/ 2147483647 w 249"/>
                <a:gd name="T19" fmla="*/ 2147483647 h 308"/>
                <a:gd name="T20" fmla="*/ 2147483647 w 249"/>
                <a:gd name="T21" fmla="*/ 2147483647 h 308"/>
                <a:gd name="T22" fmla="*/ 2147483647 w 249"/>
                <a:gd name="T23" fmla="*/ 2147483647 h 308"/>
                <a:gd name="T24" fmla="*/ 2147483647 w 249"/>
                <a:gd name="T25" fmla="*/ 2147483647 h 308"/>
                <a:gd name="T26" fmla="*/ 2147483647 w 249"/>
                <a:gd name="T27" fmla="*/ 2147483647 h 308"/>
                <a:gd name="T28" fmla="*/ 2147483647 w 249"/>
                <a:gd name="T29" fmla="*/ 2147483647 h 308"/>
                <a:gd name="T30" fmla="*/ 2147483647 w 249"/>
                <a:gd name="T31" fmla="*/ 2147483647 h 308"/>
                <a:gd name="T32" fmla="*/ 2147483647 w 249"/>
                <a:gd name="T33" fmla="*/ 2147483647 h 308"/>
                <a:gd name="T34" fmla="*/ 2147483647 w 249"/>
                <a:gd name="T35" fmla="*/ 2147483647 h 308"/>
                <a:gd name="T36" fmla="*/ 2147483647 w 249"/>
                <a:gd name="T37" fmla="*/ 2147483647 h 308"/>
                <a:gd name="T38" fmla="*/ 2147483647 w 249"/>
                <a:gd name="T39" fmla="*/ 2147483647 h 308"/>
                <a:gd name="T40" fmla="*/ 2147483647 w 249"/>
                <a:gd name="T41" fmla="*/ 2147483647 h 308"/>
                <a:gd name="T42" fmla="*/ 2147483647 w 249"/>
                <a:gd name="T43" fmla="*/ 2147483647 h 308"/>
                <a:gd name="T44" fmla="*/ 2147483647 w 249"/>
                <a:gd name="T45" fmla="*/ 2147483647 h 308"/>
                <a:gd name="T46" fmla="*/ 2147483647 w 249"/>
                <a:gd name="T47" fmla="*/ 2147483647 h 308"/>
                <a:gd name="T48" fmla="*/ 2147483647 w 249"/>
                <a:gd name="T49" fmla="*/ 2147483647 h 308"/>
                <a:gd name="T50" fmla="*/ 2147483647 w 249"/>
                <a:gd name="T51" fmla="*/ 2147483647 h 308"/>
                <a:gd name="T52" fmla="*/ 2147483647 w 249"/>
                <a:gd name="T53" fmla="*/ 2147483647 h 308"/>
                <a:gd name="T54" fmla="*/ 2147483647 w 249"/>
                <a:gd name="T55" fmla="*/ 2147483647 h 308"/>
                <a:gd name="T56" fmla="*/ 2147483647 w 249"/>
                <a:gd name="T57" fmla="*/ 2147483647 h 308"/>
                <a:gd name="T58" fmla="*/ 2147483647 w 249"/>
                <a:gd name="T59" fmla="*/ 2147483647 h 308"/>
                <a:gd name="T60" fmla="*/ 2147483647 w 249"/>
                <a:gd name="T61" fmla="*/ 2147483647 h 308"/>
                <a:gd name="T62" fmla="*/ 2147483647 w 249"/>
                <a:gd name="T63" fmla="*/ 2147483647 h 308"/>
                <a:gd name="T64" fmla="*/ 2147483647 w 249"/>
                <a:gd name="T65" fmla="*/ 2147483647 h 308"/>
                <a:gd name="T66" fmla="*/ 2147483647 w 249"/>
                <a:gd name="T67" fmla="*/ 2147483647 h 308"/>
                <a:gd name="T68" fmla="*/ 2147483647 w 249"/>
                <a:gd name="T69" fmla="*/ 2147483647 h 308"/>
                <a:gd name="T70" fmla="*/ 2147483647 w 249"/>
                <a:gd name="T71" fmla="*/ 2147483647 h 308"/>
                <a:gd name="T72" fmla="*/ 2147483647 w 249"/>
                <a:gd name="T73" fmla="*/ 2147483647 h 308"/>
                <a:gd name="T74" fmla="*/ 2147483647 w 249"/>
                <a:gd name="T75" fmla="*/ 2147483647 h 308"/>
                <a:gd name="T76" fmla="*/ 2147483647 w 249"/>
                <a:gd name="T77" fmla="*/ 2147483647 h 308"/>
                <a:gd name="T78" fmla="*/ 2147483647 w 249"/>
                <a:gd name="T79" fmla="*/ 2147483647 h 308"/>
                <a:gd name="T80" fmla="*/ 2147483647 w 249"/>
                <a:gd name="T81" fmla="*/ 2147483647 h 308"/>
                <a:gd name="T82" fmla="*/ 2147483647 w 249"/>
                <a:gd name="T83" fmla="*/ 2147483647 h 308"/>
                <a:gd name="T84" fmla="*/ 2147483647 w 249"/>
                <a:gd name="T85" fmla="*/ 2147483647 h 308"/>
                <a:gd name="T86" fmla="*/ 2147483647 w 249"/>
                <a:gd name="T87" fmla="*/ 2147483647 h 308"/>
                <a:gd name="T88" fmla="*/ 2147483647 w 249"/>
                <a:gd name="T89" fmla="*/ 2147483647 h 308"/>
                <a:gd name="T90" fmla="*/ 2147483647 w 249"/>
                <a:gd name="T91" fmla="*/ 2147483647 h 308"/>
                <a:gd name="T92" fmla="*/ 2147483647 w 249"/>
                <a:gd name="T93" fmla="*/ 2147483647 h 308"/>
                <a:gd name="T94" fmla="*/ 2147483647 w 249"/>
                <a:gd name="T95" fmla="*/ 2147483647 h 308"/>
                <a:gd name="T96" fmla="*/ 2147483647 w 249"/>
                <a:gd name="T97" fmla="*/ 2147483647 h 308"/>
                <a:gd name="T98" fmla="*/ 2147483647 w 249"/>
                <a:gd name="T99" fmla="*/ 2147483647 h 308"/>
                <a:gd name="T100" fmla="*/ 2147483647 w 249"/>
                <a:gd name="T101" fmla="*/ 2147483647 h 308"/>
                <a:gd name="T102" fmla="*/ 2147483647 w 249"/>
                <a:gd name="T103" fmla="*/ 2147483647 h 308"/>
                <a:gd name="T104" fmla="*/ 2147483647 w 249"/>
                <a:gd name="T105" fmla="*/ 2147483647 h 308"/>
                <a:gd name="T106" fmla="*/ 2147483647 w 249"/>
                <a:gd name="T107" fmla="*/ 2147483647 h 308"/>
                <a:gd name="T108" fmla="*/ 2147483647 w 249"/>
                <a:gd name="T109" fmla="*/ 2147483647 h 308"/>
                <a:gd name="T110" fmla="*/ 2147483647 w 249"/>
                <a:gd name="T111" fmla="*/ 2147483647 h 308"/>
                <a:gd name="T112" fmla="*/ 2147483647 w 249"/>
                <a:gd name="T113" fmla="*/ 2147483647 h 308"/>
                <a:gd name="T114" fmla="*/ 2147483647 w 249"/>
                <a:gd name="T115" fmla="*/ 2147483647 h 308"/>
                <a:gd name="T116" fmla="*/ 2147483647 w 249"/>
                <a:gd name="T117" fmla="*/ 2147483647 h 308"/>
                <a:gd name="T118" fmla="*/ 2147483647 w 249"/>
                <a:gd name="T119" fmla="*/ 2147483647 h 30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9"/>
                <a:gd name="T181" fmla="*/ 0 h 308"/>
                <a:gd name="T182" fmla="*/ 249 w 249"/>
                <a:gd name="T183" fmla="*/ 308 h 30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9" h="308">
                  <a:moveTo>
                    <a:pt x="193" y="35"/>
                  </a:moveTo>
                  <a:lnTo>
                    <a:pt x="193" y="35"/>
                  </a:lnTo>
                  <a:lnTo>
                    <a:pt x="192" y="40"/>
                  </a:lnTo>
                  <a:lnTo>
                    <a:pt x="192" y="48"/>
                  </a:lnTo>
                  <a:lnTo>
                    <a:pt x="192" y="51"/>
                  </a:lnTo>
                  <a:lnTo>
                    <a:pt x="192" y="54"/>
                  </a:lnTo>
                  <a:lnTo>
                    <a:pt x="193" y="59"/>
                  </a:lnTo>
                  <a:lnTo>
                    <a:pt x="193" y="69"/>
                  </a:lnTo>
                  <a:lnTo>
                    <a:pt x="192" y="79"/>
                  </a:lnTo>
                  <a:lnTo>
                    <a:pt x="192" y="82"/>
                  </a:lnTo>
                  <a:lnTo>
                    <a:pt x="191" y="89"/>
                  </a:lnTo>
                  <a:lnTo>
                    <a:pt x="189" y="97"/>
                  </a:lnTo>
                  <a:lnTo>
                    <a:pt x="189" y="98"/>
                  </a:lnTo>
                  <a:lnTo>
                    <a:pt x="188" y="103"/>
                  </a:lnTo>
                  <a:lnTo>
                    <a:pt x="186" y="106"/>
                  </a:lnTo>
                  <a:lnTo>
                    <a:pt x="186" y="111"/>
                  </a:lnTo>
                  <a:lnTo>
                    <a:pt x="188" y="113"/>
                  </a:lnTo>
                  <a:lnTo>
                    <a:pt x="186" y="120"/>
                  </a:lnTo>
                  <a:lnTo>
                    <a:pt x="185" y="123"/>
                  </a:lnTo>
                  <a:lnTo>
                    <a:pt x="182" y="128"/>
                  </a:lnTo>
                  <a:lnTo>
                    <a:pt x="179" y="130"/>
                  </a:lnTo>
                  <a:lnTo>
                    <a:pt x="179" y="132"/>
                  </a:lnTo>
                  <a:lnTo>
                    <a:pt x="180" y="135"/>
                  </a:lnTo>
                  <a:lnTo>
                    <a:pt x="185" y="139"/>
                  </a:lnTo>
                  <a:lnTo>
                    <a:pt x="186" y="139"/>
                  </a:lnTo>
                  <a:lnTo>
                    <a:pt x="192" y="135"/>
                  </a:lnTo>
                  <a:lnTo>
                    <a:pt x="193" y="135"/>
                  </a:lnTo>
                  <a:lnTo>
                    <a:pt x="196" y="136"/>
                  </a:lnTo>
                  <a:lnTo>
                    <a:pt x="198" y="139"/>
                  </a:lnTo>
                  <a:lnTo>
                    <a:pt x="201" y="142"/>
                  </a:lnTo>
                  <a:lnTo>
                    <a:pt x="201" y="144"/>
                  </a:lnTo>
                  <a:lnTo>
                    <a:pt x="202" y="144"/>
                  </a:lnTo>
                  <a:lnTo>
                    <a:pt x="204" y="139"/>
                  </a:lnTo>
                  <a:lnTo>
                    <a:pt x="208" y="138"/>
                  </a:lnTo>
                  <a:lnTo>
                    <a:pt x="212" y="138"/>
                  </a:lnTo>
                  <a:lnTo>
                    <a:pt x="215" y="139"/>
                  </a:lnTo>
                  <a:lnTo>
                    <a:pt x="217" y="142"/>
                  </a:lnTo>
                  <a:lnTo>
                    <a:pt x="218" y="144"/>
                  </a:lnTo>
                  <a:lnTo>
                    <a:pt x="218" y="148"/>
                  </a:lnTo>
                  <a:lnTo>
                    <a:pt x="212" y="154"/>
                  </a:lnTo>
                  <a:lnTo>
                    <a:pt x="214" y="160"/>
                  </a:lnTo>
                  <a:lnTo>
                    <a:pt x="215" y="164"/>
                  </a:lnTo>
                  <a:lnTo>
                    <a:pt x="215" y="169"/>
                  </a:lnTo>
                  <a:lnTo>
                    <a:pt x="215" y="172"/>
                  </a:lnTo>
                  <a:lnTo>
                    <a:pt x="217" y="173"/>
                  </a:lnTo>
                  <a:lnTo>
                    <a:pt x="218" y="174"/>
                  </a:lnTo>
                  <a:lnTo>
                    <a:pt x="221" y="174"/>
                  </a:lnTo>
                  <a:lnTo>
                    <a:pt x="224" y="173"/>
                  </a:lnTo>
                  <a:lnTo>
                    <a:pt x="227" y="173"/>
                  </a:lnTo>
                  <a:lnTo>
                    <a:pt x="232" y="173"/>
                  </a:lnTo>
                  <a:lnTo>
                    <a:pt x="234" y="173"/>
                  </a:lnTo>
                  <a:lnTo>
                    <a:pt x="239" y="173"/>
                  </a:lnTo>
                  <a:lnTo>
                    <a:pt x="242" y="173"/>
                  </a:lnTo>
                  <a:lnTo>
                    <a:pt x="245" y="174"/>
                  </a:lnTo>
                  <a:lnTo>
                    <a:pt x="246" y="180"/>
                  </a:lnTo>
                  <a:lnTo>
                    <a:pt x="249" y="183"/>
                  </a:lnTo>
                  <a:lnTo>
                    <a:pt x="249" y="185"/>
                  </a:lnTo>
                  <a:lnTo>
                    <a:pt x="248" y="189"/>
                  </a:lnTo>
                  <a:lnTo>
                    <a:pt x="246" y="191"/>
                  </a:lnTo>
                  <a:lnTo>
                    <a:pt x="245" y="196"/>
                  </a:lnTo>
                  <a:lnTo>
                    <a:pt x="245" y="198"/>
                  </a:lnTo>
                  <a:lnTo>
                    <a:pt x="245" y="199"/>
                  </a:lnTo>
                  <a:lnTo>
                    <a:pt x="246" y="201"/>
                  </a:lnTo>
                  <a:lnTo>
                    <a:pt x="246" y="204"/>
                  </a:lnTo>
                  <a:lnTo>
                    <a:pt x="246" y="205"/>
                  </a:lnTo>
                  <a:lnTo>
                    <a:pt x="246" y="207"/>
                  </a:lnTo>
                  <a:lnTo>
                    <a:pt x="248" y="207"/>
                  </a:lnTo>
                  <a:lnTo>
                    <a:pt x="248" y="208"/>
                  </a:lnTo>
                  <a:lnTo>
                    <a:pt x="246" y="210"/>
                  </a:lnTo>
                  <a:lnTo>
                    <a:pt x="246" y="211"/>
                  </a:lnTo>
                  <a:lnTo>
                    <a:pt x="246" y="213"/>
                  </a:lnTo>
                  <a:lnTo>
                    <a:pt x="245" y="213"/>
                  </a:lnTo>
                  <a:lnTo>
                    <a:pt x="245" y="214"/>
                  </a:lnTo>
                  <a:lnTo>
                    <a:pt x="243" y="215"/>
                  </a:lnTo>
                  <a:lnTo>
                    <a:pt x="243" y="217"/>
                  </a:lnTo>
                  <a:lnTo>
                    <a:pt x="243" y="218"/>
                  </a:lnTo>
                  <a:lnTo>
                    <a:pt x="245" y="218"/>
                  </a:lnTo>
                  <a:lnTo>
                    <a:pt x="245" y="220"/>
                  </a:lnTo>
                  <a:lnTo>
                    <a:pt x="243" y="223"/>
                  </a:lnTo>
                  <a:lnTo>
                    <a:pt x="243" y="224"/>
                  </a:lnTo>
                  <a:lnTo>
                    <a:pt x="242" y="224"/>
                  </a:lnTo>
                  <a:lnTo>
                    <a:pt x="243" y="226"/>
                  </a:lnTo>
                  <a:lnTo>
                    <a:pt x="246" y="229"/>
                  </a:lnTo>
                  <a:lnTo>
                    <a:pt x="248" y="232"/>
                  </a:lnTo>
                  <a:lnTo>
                    <a:pt x="248" y="233"/>
                  </a:lnTo>
                  <a:lnTo>
                    <a:pt x="246" y="235"/>
                  </a:lnTo>
                  <a:lnTo>
                    <a:pt x="245" y="235"/>
                  </a:lnTo>
                  <a:lnTo>
                    <a:pt x="242" y="233"/>
                  </a:lnTo>
                  <a:lnTo>
                    <a:pt x="240" y="232"/>
                  </a:lnTo>
                  <a:lnTo>
                    <a:pt x="239" y="229"/>
                  </a:lnTo>
                  <a:lnTo>
                    <a:pt x="237" y="229"/>
                  </a:lnTo>
                  <a:lnTo>
                    <a:pt x="237" y="227"/>
                  </a:lnTo>
                  <a:lnTo>
                    <a:pt x="236" y="227"/>
                  </a:lnTo>
                  <a:lnTo>
                    <a:pt x="236" y="229"/>
                  </a:lnTo>
                  <a:lnTo>
                    <a:pt x="234" y="229"/>
                  </a:lnTo>
                  <a:lnTo>
                    <a:pt x="233" y="230"/>
                  </a:lnTo>
                  <a:lnTo>
                    <a:pt x="233" y="232"/>
                  </a:lnTo>
                  <a:lnTo>
                    <a:pt x="232" y="232"/>
                  </a:lnTo>
                  <a:lnTo>
                    <a:pt x="230" y="233"/>
                  </a:lnTo>
                  <a:lnTo>
                    <a:pt x="229" y="235"/>
                  </a:lnTo>
                  <a:lnTo>
                    <a:pt x="227" y="236"/>
                  </a:lnTo>
                  <a:lnTo>
                    <a:pt x="227" y="237"/>
                  </a:lnTo>
                  <a:lnTo>
                    <a:pt x="226" y="242"/>
                  </a:lnTo>
                  <a:lnTo>
                    <a:pt x="226" y="246"/>
                  </a:lnTo>
                  <a:lnTo>
                    <a:pt x="224" y="251"/>
                  </a:lnTo>
                  <a:lnTo>
                    <a:pt x="224" y="252"/>
                  </a:lnTo>
                  <a:lnTo>
                    <a:pt x="221" y="252"/>
                  </a:lnTo>
                  <a:lnTo>
                    <a:pt x="218" y="252"/>
                  </a:lnTo>
                  <a:lnTo>
                    <a:pt x="212" y="251"/>
                  </a:lnTo>
                  <a:lnTo>
                    <a:pt x="210" y="246"/>
                  </a:lnTo>
                  <a:lnTo>
                    <a:pt x="208" y="245"/>
                  </a:lnTo>
                  <a:lnTo>
                    <a:pt x="205" y="242"/>
                  </a:lnTo>
                  <a:lnTo>
                    <a:pt x="202" y="240"/>
                  </a:lnTo>
                  <a:lnTo>
                    <a:pt x="199" y="239"/>
                  </a:lnTo>
                  <a:lnTo>
                    <a:pt x="199" y="237"/>
                  </a:lnTo>
                  <a:lnTo>
                    <a:pt x="196" y="236"/>
                  </a:lnTo>
                  <a:lnTo>
                    <a:pt x="195" y="233"/>
                  </a:lnTo>
                  <a:lnTo>
                    <a:pt x="193" y="232"/>
                  </a:lnTo>
                  <a:lnTo>
                    <a:pt x="191" y="232"/>
                  </a:lnTo>
                  <a:lnTo>
                    <a:pt x="186" y="230"/>
                  </a:lnTo>
                  <a:lnTo>
                    <a:pt x="185" y="229"/>
                  </a:lnTo>
                  <a:lnTo>
                    <a:pt x="182" y="223"/>
                  </a:lnTo>
                  <a:lnTo>
                    <a:pt x="182" y="220"/>
                  </a:lnTo>
                  <a:lnTo>
                    <a:pt x="183" y="214"/>
                  </a:lnTo>
                  <a:lnTo>
                    <a:pt x="182" y="208"/>
                  </a:lnTo>
                  <a:lnTo>
                    <a:pt x="179" y="205"/>
                  </a:lnTo>
                  <a:lnTo>
                    <a:pt x="173" y="205"/>
                  </a:lnTo>
                  <a:lnTo>
                    <a:pt x="171" y="205"/>
                  </a:lnTo>
                  <a:lnTo>
                    <a:pt x="169" y="205"/>
                  </a:lnTo>
                  <a:lnTo>
                    <a:pt x="166" y="204"/>
                  </a:lnTo>
                  <a:lnTo>
                    <a:pt x="163" y="204"/>
                  </a:lnTo>
                  <a:lnTo>
                    <a:pt x="158" y="204"/>
                  </a:lnTo>
                  <a:lnTo>
                    <a:pt x="155" y="204"/>
                  </a:lnTo>
                  <a:lnTo>
                    <a:pt x="151" y="205"/>
                  </a:lnTo>
                  <a:lnTo>
                    <a:pt x="149" y="210"/>
                  </a:lnTo>
                  <a:lnTo>
                    <a:pt x="149" y="214"/>
                  </a:lnTo>
                  <a:lnTo>
                    <a:pt x="149" y="218"/>
                  </a:lnTo>
                  <a:lnTo>
                    <a:pt x="149" y="221"/>
                  </a:lnTo>
                  <a:lnTo>
                    <a:pt x="152" y="224"/>
                  </a:lnTo>
                  <a:lnTo>
                    <a:pt x="155" y="226"/>
                  </a:lnTo>
                  <a:lnTo>
                    <a:pt x="158" y="227"/>
                  </a:lnTo>
                  <a:lnTo>
                    <a:pt x="160" y="229"/>
                  </a:lnTo>
                  <a:lnTo>
                    <a:pt x="161" y="232"/>
                  </a:lnTo>
                  <a:lnTo>
                    <a:pt x="164" y="239"/>
                  </a:lnTo>
                  <a:lnTo>
                    <a:pt x="166" y="245"/>
                  </a:lnTo>
                  <a:lnTo>
                    <a:pt x="167" y="246"/>
                  </a:lnTo>
                  <a:lnTo>
                    <a:pt x="166" y="248"/>
                  </a:lnTo>
                  <a:lnTo>
                    <a:pt x="167" y="249"/>
                  </a:lnTo>
                  <a:lnTo>
                    <a:pt x="167" y="254"/>
                  </a:lnTo>
                  <a:lnTo>
                    <a:pt x="166" y="255"/>
                  </a:lnTo>
                  <a:lnTo>
                    <a:pt x="163" y="258"/>
                  </a:lnTo>
                  <a:lnTo>
                    <a:pt x="160" y="259"/>
                  </a:lnTo>
                  <a:lnTo>
                    <a:pt x="157" y="265"/>
                  </a:lnTo>
                  <a:lnTo>
                    <a:pt x="155" y="274"/>
                  </a:lnTo>
                  <a:lnTo>
                    <a:pt x="154" y="280"/>
                  </a:lnTo>
                  <a:lnTo>
                    <a:pt x="154" y="286"/>
                  </a:lnTo>
                  <a:lnTo>
                    <a:pt x="154" y="290"/>
                  </a:lnTo>
                  <a:lnTo>
                    <a:pt x="148" y="296"/>
                  </a:lnTo>
                  <a:lnTo>
                    <a:pt x="148" y="299"/>
                  </a:lnTo>
                  <a:lnTo>
                    <a:pt x="154" y="305"/>
                  </a:lnTo>
                  <a:lnTo>
                    <a:pt x="142" y="308"/>
                  </a:lnTo>
                  <a:lnTo>
                    <a:pt x="138" y="308"/>
                  </a:lnTo>
                  <a:lnTo>
                    <a:pt x="133" y="305"/>
                  </a:lnTo>
                  <a:lnTo>
                    <a:pt x="127" y="300"/>
                  </a:lnTo>
                  <a:lnTo>
                    <a:pt x="125" y="299"/>
                  </a:lnTo>
                  <a:lnTo>
                    <a:pt x="122" y="299"/>
                  </a:lnTo>
                  <a:lnTo>
                    <a:pt x="120" y="300"/>
                  </a:lnTo>
                  <a:lnTo>
                    <a:pt x="117" y="300"/>
                  </a:lnTo>
                  <a:lnTo>
                    <a:pt x="114" y="296"/>
                  </a:lnTo>
                  <a:lnTo>
                    <a:pt x="116" y="293"/>
                  </a:lnTo>
                  <a:lnTo>
                    <a:pt x="114" y="290"/>
                  </a:lnTo>
                  <a:lnTo>
                    <a:pt x="119" y="281"/>
                  </a:lnTo>
                  <a:lnTo>
                    <a:pt x="110" y="274"/>
                  </a:lnTo>
                  <a:lnTo>
                    <a:pt x="107" y="273"/>
                  </a:lnTo>
                  <a:lnTo>
                    <a:pt x="104" y="273"/>
                  </a:lnTo>
                  <a:lnTo>
                    <a:pt x="92" y="265"/>
                  </a:lnTo>
                  <a:lnTo>
                    <a:pt x="85" y="261"/>
                  </a:lnTo>
                  <a:lnTo>
                    <a:pt x="84" y="258"/>
                  </a:lnTo>
                  <a:lnTo>
                    <a:pt x="84" y="252"/>
                  </a:lnTo>
                  <a:lnTo>
                    <a:pt x="81" y="248"/>
                  </a:lnTo>
                  <a:lnTo>
                    <a:pt x="75" y="246"/>
                  </a:lnTo>
                  <a:lnTo>
                    <a:pt x="66" y="240"/>
                  </a:lnTo>
                  <a:lnTo>
                    <a:pt x="91" y="230"/>
                  </a:lnTo>
                  <a:lnTo>
                    <a:pt x="92" y="227"/>
                  </a:lnTo>
                  <a:lnTo>
                    <a:pt x="92" y="221"/>
                  </a:lnTo>
                  <a:lnTo>
                    <a:pt x="91" y="215"/>
                  </a:lnTo>
                  <a:lnTo>
                    <a:pt x="89" y="210"/>
                  </a:lnTo>
                  <a:lnTo>
                    <a:pt x="89" y="202"/>
                  </a:lnTo>
                  <a:lnTo>
                    <a:pt x="81" y="189"/>
                  </a:lnTo>
                  <a:lnTo>
                    <a:pt x="89" y="179"/>
                  </a:lnTo>
                  <a:lnTo>
                    <a:pt x="92" y="167"/>
                  </a:lnTo>
                  <a:lnTo>
                    <a:pt x="94" y="164"/>
                  </a:lnTo>
                  <a:lnTo>
                    <a:pt x="94" y="158"/>
                  </a:lnTo>
                  <a:lnTo>
                    <a:pt x="94" y="154"/>
                  </a:lnTo>
                  <a:lnTo>
                    <a:pt x="82" y="152"/>
                  </a:lnTo>
                  <a:lnTo>
                    <a:pt x="75" y="150"/>
                  </a:lnTo>
                  <a:lnTo>
                    <a:pt x="73" y="144"/>
                  </a:lnTo>
                  <a:lnTo>
                    <a:pt x="70" y="141"/>
                  </a:lnTo>
                  <a:lnTo>
                    <a:pt x="67" y="138"/>
                  </a:lnTo>
                  <a:lnTo>
                    <a:pt x="67" y="135"/>
                  </a:lnTo>
                  <a:lnTo>
                    <a:pt x="70" y="132"/>
                  </a:lnTo>
                  <a:lnTo>
                    <a:pt x="70" y="129"/>
                  </a:lnTo>
                  <a:lnTo>
                    <a:pt x="62" y="122"/>
                  </a:lnTo>
                  <a:lnTo>
                    <a:pt x="59" y="120"/>
                  </a:lnTo>
                  <a:lnTo>
                    <a:pt x="51" y="117"/>
                  </a:lnTo>
                  <a:lnTo>
                    <a:pt x="47" y="114"/>
                  </a:lnTo>
                  <a:lnTo>
                    <a:pt x="45" y="110"/>
                  </a:lnTo>
                  <a:lnTo>
                    <a:pt x="42" y="106"/>
                  </a:lnTo>
                  <a:lnTo>
                    <a:pt x="40" y="104"/>
                  </a:lnTo>
                  <a:lnTo>
                    <a:pt x="29" y="106"/>
                  </a:lnTo>
                  <a:lnTo>
                    <a:pt x="25" y="101"/>
                  </a:lnTo>
                  <a:lnTo>
                    <a:pt x="19" y="98"/>
                  </a:lnTo>
                  <a:lnTo>
                    <a:pt x="13" y="95"/>
                  </a:lnTo>
                  <a:lnTo>
                    <a:pt x="7" y="91"/>
                  </a:lnTo>
                  <a:lnTo>
                    <a:pt x="0" y="89"/>
                  </a:lnTo>
                  <a:lnTo>
                    <a:pt x="1" y="85"/>
                  </a:lnTo>
                  <a:lnTo>
                    <a:pt x="28" y="88"/>
                  </a:lnTo>
                  <a:lnTo>
                    <a:pt x="34" y="82"/>
                  </a:lnTo>
                  <a:lnTo>
                    <a:pt x="40" y="81"/>
                  </a:lnTo>
                  <a:lnTo>
                    <a:pt x="47" y="81"/>
                  </a:lnTo>
                  <a:lnTo>
                    <a:pt x="48" y="72"/>
                  </a:lnTo>
                  <a:lnTo>
                    <a:pt x="53" y="72"/>
                  </a:lnTo>
                  <a:lnTo>
                    <a:pt x="56" y="70"/>
                  </a:lnTo>
                  <a:lnTo>
                    <a:pt x="56" y="67"/>
                  </a:lnTo>
                  <a:lnTo>
                    <a:pt x="47" y="59"/>
                  </a:lnTo>
                  <a:lnTo>
                    <a:pt x="42" y="56"/>
                  </a:lnTo>
                  <a:lnTo>
                    <a:pt x="37" y="53"/>
                  </a:lnTo>
                  <a:lnTo>
                    <a:pt x="28" y="50"/>
                  </a:lnTo>
                  <a:lnTo>
                    <a:pt x="28" y="47"/>
                  </a:lnTo>
                  <a:lnTo>
                    <a:pt x="37" y="44"/>
                  </a:lnTo>
                  <a:lnTo>
                    <a:pt x="38" y="41"/>
                  </a:lnTo>
                  <a:lnTo>
                    <a:pt x="54" y="31"/>
                  </a:lnTo>
                  <a:lnTo>
                    <a:pt x="63" y="28"/>
                  </a:lnTo>
                  <a:lnTo>
                    <a:pt x="67" y="24"/>
                  </a:lnTo>
                  <a:lnTo>
                    <a:pt x="79" y="3"/>
                  </a:lnTo>
                  <a:lnTo>
                    <a:pt x="85" y="3"/>
                  </a:lnTo>
                  <a:lnTo>
                    <a:pt x="86" y="2"/>
                  </a:lnTo>
                  <a:lnTo>
                    <a:pt x="107" y="16"/>
                  </a:lnTo>
                  <a:lnTo>
                    <a:pt x="108" y="15"/>
                  </a:lnTo>
                  <a:lnTo>
                    <a:pt x="110" y="15"/>
                  </a:lnTo>
                  <a:lnTo>
                    <a:pt x="111" y="12"/>
                  </a:lnTo>
                  <a:lnTo>
                    <a:pt x="114" y="16"/>
                  </a:lnTo>
                  <a:lnTo>
                    <a:pt x="116" y="16"/>
                  </a:lnTo>
                  <a:lnTo>
                    <a:pt x="117" y="16"/>
                  </a:lnTo>
                  <a:lnTo>
                    <a:pt x="117" y="12"/>
                  </a:lnTo>
                  <a:lnTo>
                    <a:pt x="119" y="12"/>
                  </a:lnTo>
                  <a:lnTo>
                    <a:pt x="119" y="13"/>
                  </a:lnTo>
                  <a:lnTo>
                    <a:pt x="120" y="13"/>
                  </a:lnTo>
                  <a:lnTo>
                    <a:pt x="122" y="12"/>
                  </a:lnTo>
                  <a:lnTo>
                    <a:pt x="122" y="10"/>
                  </a:lnTo>
                  <a:lnTo>
                    <a:pt x="119" y="7"/>
                  </a:lnTo>
                  <a:lnTo>
                    <a:pt x="120" y="3"/>
                  </a:lnTo>
                  <a:lnTo>
                    <a:pt x="122" y="2"/>
                  </a:lnTo>
                  <a:lnTo>
                    <a:pt x="126" y="0"/>
                  </a:lnTo>
                  <a:lnTo>
                    <a:pt x="129" y="0"/>
                  </a:lnTo>
                  <a:lnTo>
                    <a:pt x="130" y="2"/>
                  </a:lnTo>
                  <a:lnTo>
                    <a:pt x="132" y="12"/>
                  </a:lnTo>
                  <a:lnTo>
                    <a:pt x="142" y="13"/>
                  </a:lnTo>
                  <a:lnTo>
                    <a:pt x="151" y="7"/>
                  </a:lnTo>
                  <a:lnTo>
                    <a:pt x="152" y="10"/>
                  </a:lnTo>
                  <a:lnTo>
                    <a:pt x="158" y="10"/>
                  </a:lnTo>
                  <a:lnTo>
                    <a:pt x="157" y="13"/>
                  </a:lnTo>
                  <a:lnTo>
                    <a:pt x="155" y="16"/>
                  </a:lnTo>
                  <a:lnTo>
                    <a:pt x="155" y="19"/>
                  </a:lnTo>
                  <a:lnTo>
                    <a:pt x="155" y="21"/>
                  </a:lnTo>
                  <a:lnTo>
                    <a:pt x="155" y="22"/>
                  </a:lnTo>
                  <a:lnTo>
                    <a:pt x="154" y="22"/>
                  </a:lnTo>
                  <a:lnTo>
                    <a:pt x="151" y="22"/>
                  </a:lnTo>
                  <a:lnTo>
                    <a:pt x="171" y="50"/>
                  </a:lnTo>
                  <a:lnTo>
                    <a:pt x="164" y="60"/>
                  </a:lnTo>
                  <a:lnTo>
                    <a:pt x="179" y="67"/>
                  </a:lnTo>
                  <a:lnTo>
                    <a:pt x="188" y="51"/>
                  </a:lnTo>
                  <a:lnTo>
                    <a:pt x="174" y="41"/>
                  </a:lnTo>
                  <a:lnTo>
                    <a:pt x="183" y="29"/>
                  </a:lnTo>
                  <a:lnTo>
                    <a:pt x="186" y="31"/>
                  </a:lnTo>
                  <a:lnTo>
                    <a:pt x="186" y="21"/>
                  </a:lnTo>
                  <a:lnTo>
                    <a:pt x="193" y="21"/>
                  </a:lnTo>
                  <a:lnTo>
                    <a:pt x="193" y="3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3" name="Freeform 248"/>
            <p:cNvSpPr>
              <a:spLocks/>
            </p:cNvSpPr>
            <p:nvPr/>
          </p:nvSpPr>
          <p:spPr bwMode="auto">
            <a:xfrm rot="21334256">
              <a:off x="13226671" y="1909510"/>
              <a:ext cx="703986" cy="958223"/>
            </a:xfrm>
            <a:custGeom>
              <a:avLst/>
              <a:gdLst>
                <a:gd name="T0" fmla="*/ 2147483647 w 207"/>
                <a:gd name="T1" fmla="*/ 2147483647 h 264"/>
                <a:gd name="T2" fmla="*/ 2147483647 w 207"/>
                <a:gd name="T3" fmla="*/ 2147483647 h 264"/>
                <a:gd name="T4" fmla="*/ 2147483647 w 207"/>
                <a:gd name="T5" fmla="*/ 2147483647 h 264"/>
                <a:gd name="T6" fmla="*/ 2147483647 w 207"/>
                <a:gd name="T7" fmla="*/ 2147483647 h 264"/>
                <a:gd name="T8" fmla="*/ 2147483647 w 207"/>
                <a:gd name="T9" fmla="*/ 2147483647 h 264"/>
                <a:gd name="T10" fmla="*/ 2147483647 w 207"/>
                <a:gd name="T11" fmla="*/ 2147483647 h 264"/>
                <a:gd name="T12" fmla="*/ 2147483647 w 207"/>
                <a:gd name="T13" fmla="*/ 2147483647 h 264"/>
                <a:gd name="T14" fmla="*/ 2147483647 w 207"/>
                <a:gd name="T15" fmla="*/ 0 h 264"/>
                <a:gd name="T16" fmla="*/ 2147483647 w 207"/>
                <a:gd name="T17" fmla="*/ 2147483647 h 264"/>
                <a:gd name="T18" fmla="*/ 2147483647 w 207"/>
                <a:gd name="T19" fmla="*/ 2147483647 h 264"/>
                <a:gd name="T20" fmla="*/ 2147483647 w 207"/>
                <a:gd name="T21" fmla="*/ 2147483647 h 264"/>
                <a:gd name="T22" fmla="*/ 2147483647 w 207"/>
                <a:gd name="T23" fmla="*/ 2147483647 h 264"/>
                <a:gd name="T24" fmla="*/ 2147483647 w 207"/>
                <a:gd name="T25" fmla="*/ 2147483647 h 264"/>
                <a:gd name="T26" fmla="*/ 2147483647 w 207"/>
                <a:gd name="T27" fmla="*/ 2147483647 h 264"/>
                <a:gd name="T28" fmla="*/ 2147483647 w 207"/>
                <a:gd name="T29" fmla="*/ 2147483647 h 264"/>
                <a:gd name="T30" fmla="*/ 2147483647 w 207"/>
                <a:gd name="T31" fmla="*/ 2147483647 h 264"/>
                <a:gd name="T32" fmla="*/ 2147483647 w 207"/>
                <a:gd name="T33" fmla="*/ 2147483647 h 264"/>
                <a:gd name="T34" fmla="*/ 2147483647 w 207"/>
                <a:gd name="T35" fmla="*/ 2147483647 h 264"/>
                <a:gd name="T36" fmla="*/ 2147483647 w 207"/>
                <a:gd name="T37" fmla="*/ 2147483647 h 264"/>
                <a:gd name="T38" fmla="*/ 2147483647 w 207"/>
                <a:gd name="T39" fmla="*/ 2147483647 h 264"/>
                <a:gd name="T40" fmla="*/ 2147483647 w 207"/>
                <a:gd name="T41" fmla="*/ 2147483647 h 264"/>
                <a:gd name="T42" fmla="*/ 2147483647 w 207"/>
                <a:gd name="T43" fmla="*/ 2147483647 h 264"/>
                <a:gd name="T44" fmla="*/ 2147483647 w 207"/>
                <a:gd name="T45" fmla="*/ 2147483647 h 264"/>
                <a:gd name="T46" fmla="*/ 2147483647 w 207"/>
                <a:gd name="T47" fmla="*/ 2147483647 h 264"/>
                <a:gd name="T48" fmla="*/ 2147483647 w 207"/>
                <a:gd name="T49" fmla="*/ 2147483647 h 264"/>
                <a:gd name="T50" fmla="*/ 2147483647 w 207"/>
                <a:gd name="T51" fmla="*/ 2147483647 h 264"/>
                <a:gd name="T52" fmla="*/ 2147483647 w 207"/>
                <a:gd name="T53" fmla="*/ 2147483647 h 264"/>
                <a:gd name="T54" fmla="*/ 2147483647 w 207"/>
                <a:gd name="T55" fmla="*/ 2147483647 h 264"/>
                <a:gd name="T56" fmla="*/ 2147483647 w 207"/>
                <a:gd name="T57" fmla="*/ 2147483647 h 264"/>
                <a:gd name="T58" fmla="*/ 2147483647 w 207"/>
                <a:gd name="T59" fmla="*/ 2147483647 h 264"/>
                <a:gd name="T60" fmla="*/ 2147483647 w 207"/>
                <a:gd name="T61" fmla="*/ 2147483647 h 264"/>
                <a:gd name="T62" fmla="*/ 2147483647 w 207"/>
                <a:gd name="T63" fmla="*/ 2147483647 h 264"/>
                <a:gd name="T64" fmla="*/ 2147483647 w 207"/>
                <a:gd name="T65" fmla="*/ 2147483647 h 264"/>
                <a:gd name="T66" fmla="*/ 2147483647 w 207"/>
                <a:gd name="T67" fmla="*/ 2147483647 h 264"/>
                <a:gd name="T68" fmla="*/ 2147483647 w 207"/>
                <a:gd name="T69" fmla="*/ 2147483647 h 264"/>
                <a:gd name="T70" fmla="*/ 2147483647 w 207"/>
                <a:gd name="T71" fmla="*/ 2147483647 h 264"/>
                <a:gd name="T72" fmla="*/ 2147483647 w 207"/>
                <a:gd name="T73" fmla="*/ 2147483647 h 264"/>
                <a:gd name="T74" fmla="*/ 2147483647 w 207"/>
                <a:gd name="T75" fmla="*/ 2147483647 h 264"/>
                <a:gd name="T76" fmla="*/ 2147483647 w 207"/>
                <a:gd name="T77" fmla="*/ 2147483647 h 264"/>
                <a:gd name="T78" fmla="*/ 2147483647 w 207"/>
                <a:gd name="T79" fmla="*/ 2147483647 h 264"/>
                <a:gd name="T80" fmla="*/ 2147483647 w 207"/>
                <a:gd name="T81" fmla="*/ 2147483647 h 264"/>
                <a:gd name="T82" fmla="*/ 2147483647 w 207"/>
                <a:gd name="T83" fmla="*/ 2147483647 h 264"/>
                <a:gd name="T84" fmla="*/ 2147483647 w 207"/>
                <a:gd name="T85" fmla="*/ 2147483647 h 264"/>
                <a:gd name="T86" fmla="*/ 2147483647 w 207"/>
                <a:gd name="T87" fmla="*/ 2147483647 h 264"/>
                <a:gd name="T88" fmla="*/ 2147483647 w 207"/>
                <a:gd name="T89" fmla="*/ 2147483647 h 264"/>
                <a:gd name="T90" fmla="*/ 2147483647 w 207"/>
                <a:gd name="T91" fmla="*/ 2147483647 h 264"/>
                <a:gd name="T92" fmla="*/ 2147483647 w 207"/>
                <a:gd name="T93" fmla="*/ 2147483647 h 264"/>
                <a:gd name="T94" fmla="*/ 2147483647 w 207"/>
                <a:gd name="T95" fmla="*/ 2147483647 h 264"/>
                <a:gd name="T96" fmla="*/ 2147483647 w 207"/>
                <a:gd name="T97" fmla="*/ 2147483647 h 264"/>
                <a:gd name="T98" fmla="*/ 2147483647 w 207"/>
                <a:gd name="T99" fmla="*/ 2147483647 h 264"/>
                <a:gd name="T100" fmla="*/ 2147483647 w 207"/>
                <a:gd name="T101" fmla="*/ 2147483647 h 264"/>
                <a:gd name="T102" fmla="*/ 2147483647 w 207"/>
                <a:gd name="T103" fmla="*/ 2147483647 h 264"/>
                <a:gd name="T104" fmla="*/ 2147483647 w 207"/>
                <a:gd name="T105" fmla="*/ 2147483647 h 264"/>
                <a:gd name="T106" fmla="*/ 2147483647 w 207"/>
                <a:gd name="T107" fmla="*/ 2147483647 h 264"/>
                <a:gd name="T108" fmla="*/ 2147483647 w 207"/>
                <a:gd name="T109" fmla="*/ 2147483647 h 264"/>
                <a:gd name="T110" fmla="*/ 0 w 207"/>
                <a:gd name="T111" fmla="*/ 2147483647 h 264"/>
                <a:gd name="T112" fmla="*/ 2147483647 w 207"/>
                <a:gd name="T113" fmla="*/ 2147483647 h 264"/>
                <a:gd name="T114" fmla="*/ 2147483647 w 207"/>
                <a:gd name="T115" fmla="*/ 2147483647 h 264"/>
                <a:gd name="T116" fmla="*/ 2147483647 w 207"/>
                <a:gd name="T117" fmla="*/ 2147483647 h 2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7"/>
                <a:gd name="T178" fmla="*/ 0 h 264"/>
                <a:gd name="T179" fmla="*/ 207 w 207"/>
                <a:gd name="T180" fmla="*/ 264 h 2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7" h="264">
                  <a:moveTo>
                    <a:pt x="63" y="2"/>
                  </a:moveTo>
                  <a:lnTo>
                    <a:pt x="63" y="3"/>
                  </a:lnTo>
                  <a:lnTo>
                    <a:pt x="63" y="8"/>
                  </a:lnTo>
                  <a:lnTo>
                    <a:pt x="63" y="15"/>
                  </a:lnTo>
                  <a:lnTo>
                    <a:pt x="63" y="27"/>
                  </a:lnTo>
                  <a:lnTo>
                    <a:pt x="70" y="27"/>
                  </a:lnTo>
                  <a:lnTo>
                    <a:pt x="78" y="27"/>
                  </a:lnTo>
                  <a:lnTo>
                    <a:pt x="81" y="28"/>
                  </a:lnTo>
                  <a:lnTo>
                    <a:pt x="89" y="28"/>
                  </a:lnTo>
                  <a:lnTo>
                    <a:pt x="97" y="30"/>
                  </a:lnTo>
                  <a:lnTo>
                    <a:pt x="106" y="30"/>
                  </a:lnTo>
                  <a:lnTo>
                    <a:pt x="113" y="30"/>
                  </a:lnTo>
                  <a:lnTo>
                    <a:pt x="114" y="30"/>
                  </a:lnTo>
                  <a:lnTo>
                    <a:pt x="116" y="28"/>
                  </a:lnTo>
                  <a:lnTo>
                    <a:pt x="117" y="28"/>
                  </a:lnTo>
                  <a:lnTo>
                    <a:pt x="117" y="25"/>
                  </a:lnTo>
                  <a:lnTo>
                    <a:pt x="117" y="22"/>
                  </a:lnTo>
                  <a:lnTo>
                    <a:pt x="117" y="18"/>
                  </a:lnTo>
                  <a:lnTo>
                    <a:pt x="117" y="12"/>
                  </a:lnTo>
                  <a:lnTo>
                    <a:pt x="117" y="5"/>
                  </a:lnTo>
                  <a:lnTo>
                    <a:pt x="117" y="2"/>
                  </a:lnTo>
                  <a:lnTo>
                    <a:pt x="119" y="0"/>
                  </a:lnTo>
                  <a:lnTo>
                    <a:pt x="122" y="0"/>
                  </a:lnTo>
                  <a:lnTo>
                    <a:pt x="126" y="2"/>
                  </a:lnTo>
                  <a:lnTo>
                    <a:pt x="129" y="3"/>
                  </a:lnTo>
                  <a:lnTo>
                    <a:pt x="132" y="3"/>
                  </a:lnTo>
                  <a:lnTo>
                    <a:pt x="135" y="2"/>
                  </a:lnTo>
                  <a:lnTo>
                    <a:pt x="136" y="2"/>
                  </a:lnTo>
                  <a:lnTo>
                    <a:pt x="135" y="13"/>
                  </a:lnTo>
                  <a:lnTo>
                    <a:pt x="136" y="27"/>
                  </a:lnTo>
                  <a:lnTo>
                    <a:pt x="135" y="31"/>
                  </a:lnTo>
                  <a:lnTo>
                    <a:pt x="135" y="38"/>
                  </a:lnTo>
                  <a:lnTo>
                    <a:pt x="133" y="40"/>
                  </a:lnTo>
                  <a:lnTo>
                    <a:pt x="129" y="38"/>
                  </a:lnTo>
                  <a:lnTo>
                    <a:pt x="129" y="40"/>
                  </a:lnTo>
                  <a:lnTo>
                    <a:pt x="129" y="44"/>
                  </a:lnTo>
                  <a:lnTo>
                    <a:pt x="129" y="47"/>
                  </a:lnTo>
                  <a:lnTo>
                    <a:pt x="130" y="52"/>
                  </a:lnTo>
                  <a:lnTo>
                    <a:pt x="130" y="57"/>
                  </a:lnTo>
                  <a:lnTo>
                    <a:pt x="130" y="71"/>
                  </a:lnTo>
                  <a:lnTo>
                    <a:pt x="130" y="75"/>
                  </a:lnTo>
                  <a:lnTo>
                    <a:pt x="132" y="78"/>
                  </a:lnTo>
                  <a:lnTo>
                    <a:pt x="133" y="76"/>
                  </a:lnTo>
                  <a:lnTo>
                    <a:pt x="136" y="76"/>
                  </a:lnTo>
                  <a:lnTo>
                    <a:pt x="138" y="75"/>
                  </a:lnTo>
                  <a:lnTo>
                    <a:pt x="141" y="75"/>
                  </a:lnTo>
                  <a:lnTo>
                    <a:pt x="144" y="75"/>
                  </a:lnTo>
                  <a:lnTo>
                    <a:pt x="147" y="75"/>
                  </a:lnTo>
                  <a:lnTo>
                    <a:pt x="150" y="75"/>
                  </a:lnTo>
                  <a:lnTo>
                    <a:pt x="152" y="76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5"/>
                  </a:lnTo>
                  <a:lnTo>
                    <a:pt x="154" y="91"/>
                  </a:lnTo>
                  <a:lnTo>
                    <a:pt x="155" y="94"/>
                  </a:lnTo>
                  <a:lnTo>
                    <a:pt x="158" y="94"/>
                  </a:lnTo>
                  <a:lnTo>
                    <a:pt x="164" y="94"/>
                  </a:lnTo>
                  <a:lnTo>
                    <a:pt x="166" y="94"/>
                  </a:lnTo>
                  <a:lnTo>
                    <a:pt x="166" y="97"/>
                  </a:lnTo>
                  <a:lnTo>
                    <a:pt x="166" y="104"/>
                  </a:lnTo>
                  <a:lnTo>
                    <a:pt x="169" y="103"/>
                  </a:lnTo>
                  <a:lnTo>
                    <a:pt x="170" y="103"/>
                  </a:lnTo>
                  <a:lnTo>
                    <a:pt x="169" y="110"/>
                  </a:lnTo>
                  <a:lnTo>
                    <a:pt x="169" y="115"/>
                  </a:lnTo>
                  <a:lnTo>
                    <a:pt x="167" y="120"/>
                  </a:lnTo>
                  <a:lnTo>
                    <a:pt x="169" y="123"/>
                  </a:lnTo>
                  <a:lnTo>
                    <a:pt x="167" y="126"/>
                  </a:lnTo>
                  <a:lnTo>
                    <a:pt x="170" y="126"/>
                  </a:lnTo>
                  <a:lnTo>
                    <a:pt x="171" y="128"/>
                  </a:lnTo>
                  <a:lnTo>
                    <a:pt x="171" y="129"/>
                  </a:lnTo>
                  <a:lnTo>
                    <a:pt x="171" y="134"/>
                  </a:lnTo>
                  <a:lnTo>
                    <a:pt x="171" y="138"/>
                  </a:lnTo>
                  <a:lnTo>
                    <a:pt x="173" y="139"/>
                  </a:lnTo>
                  <a:lnTo>
                    <a:pt x="179" y="139"/>
                  </a:lnTo>
                  <a:lnTo>
                    <a:pt x="180" y="142"/>
                  </a:lnTo>
                  <a:lnTo>
                    <a:pt x="179" y="148"/>
                  </a:lnTo>
                  <a:lnTo>
                    <a:pt x="177" y="157"/>
                  </a:lnTo>
                  <a:lnTo>
                    <a:pt x="177" y="178"/>
                  </a:lnTo>
                  <a:lnTo>
                    <a:pt x="177" y="180"/>
                  </a:lnTo>
                  <a:lnTo>
                    <a:pt x="182" y="180"/>
                  </a:lnTo>
                  <a:lnTo>
                    <a:pt x="193" y="180"/>
                  </a:lnTo>
                  <a:lnTo>
                    <a:pt x="201" y="180"/>
                  </a:lnTo>
                  <a:lnTo>
                    <a:pt x="202" y="180"/>
                  </a:lnTo>
                  <a:lnTo>
                    <a:pt x="202" y="183"/>
                  </a:lnTo>
                  <a:lnTo>
                    <a:pt x="202" y="186"/>
                  </a:lnTo>
                  <a:lnTo>
                    <a:pt x="202" y="188"/>
                  </a:lnTo>
                  <a:lnTo>
                    <a:pt x="204" y="191"/>
                  </a:lnTo>
                  <a:lnTo>
                    <a:pt x="201" y="192"/>
                  </a:lnTo>
                  <a:lnTo>
                    <a:pt x="199" y="194"/>
                  </a:lnTo>
                  <a:lnTo>
                    <a:pt x="199" y="197"/>
                  </a:lnTo>
                  <a:lnTo>
                    <a:pt x="198" y="200"/>
                  </a:lnTo>
                  <a:lnTo>
                    <a:pt x="198" y="201"/>
                  </a:lnTo>
                  <a:lnTo>
                    <a:pt x="198" y="202"/>
                  </a:lnTo>
                  <a:lnTo>
                    <a:pt x="201" y="204"/>
                  </a:lnTo>
                  <a:lnTo>
                    <a:pt x="202" y="205"/>
                  </a:lnTo>
                  <a:lnTo>
                    <a:pt x="204" y="207"/>
                  </a:lnTo>
                  <a:lnTo>
                    <a:pt x="204" y="208"/>
                  </a:lnTo>
                  <a:lnTo>
                    <a:pt x="204" y="210"/>
                  </a:lnTo>
                  <a:lnTo>
                    <a:pt x="202" y="210"/>
                  </a:lnTo>
                  <a:lnTo>
                    <a:pt x="205" y="213"/>
                  </a:lnTo>
                  <a:lnTo>
                    <a:pt x="205" y="214"/>
                  </a:lnTo>
                  <a:lnTo>
                    <a:pt x="205" y="222"/>
                  </a:lnTo>
                  <a:lnTo>
                    <a:pt x="205" y="224"/>
                  </a:lnTo>
                  <a:lnTo>
                    <a:pt x="207" y="226"/>
                  </a:lnTo>
                  <a:lnTo>
                    <a:pt x="205" y="230"/>
                  </a:lnTo>
                  <a:lnTo>
                    <a:pt x="202" y="230"/>
                  </a:lnTo>
                  <a:lnTo>
                    <a:pt x="198" y="229"/>
                  </a:lnTo>
                  <a:lnTo>
                    <a:pt x="196" y="229"/>
                  </a:lnTo>
                  <a:lnTo>
                    <a:pt x="185" y="229"/>
                  </a:lnTo>
                  <a:lnTo>
                    <a:pt x="176" y="229"/>
                  </a:lnTo>
                  <a:lnTo>
                    <a:pt x="176" y="233"/>
                  </a:lnTo>
                  <a:lnTo>
                    <a:pt x="176" y="241"/>
                  </a:lnTo>
                  <a:lnTo>
                    <a:pt x="174" y="260"/>
                  </a:lnTo>
                  <a:lnTo>
                    <a:pt x="174" y="263"/>
                  </a:lnTo>
                  <a:lnTo>
                    <a:pt x="174" y="264"/>
                  </a:lnTo>
                  <a:lnTo>
                    <a:pt x="167" y="264"/>
                  </a:lnTo>
                  <a:lnTo>
                    <a:pt x="157" y="264"/>
                  </a:lnTo>
                  <a:lnTo>
                    <a:pt x="155" y="264"/>
                  </a:lnTo>
                  <a:lnTo>
                    <a:pt x="151" y="264"/>
                  </a:lnTo>
                  <a:lnTo>
                    <a:pt x="144" y="263"/>
                  </a:lnTo>
                  <a:lnTo>
                    <a:pt x="142" y="263"/>
                  </a:lnTo>
                  <a:lnTo>
                    <a:pt x="142" y="255"/>
                  </a:lnTo>
                  <a:lnTo>
                    <a:pt x="141" y="255"/>
                  </a:lnTo>
                  <a:lnTo>
                    <a:pt x="139" y="255"/>
                  </a:lnTo>
                  <a:lnTo>
                    <a:pt x="138" y="254"/>
                  </a:lnTo>
                  <a:lnTo>
                    <a:pt x="136" y="249"/>
                  </a:lnTo>
                  <a:lnTo>
                    <a:pt x="133" y="246"/>
                  </a:lnTo>
                  <a:lnTo>
                    <a:pt x="129" y="246"/>
                  </a:lnTo>
                  <a:lnTo>
                    <a:pt x="126" y="245"/>
                  </a:lnTo>
                  <a:lnTo>
                    <a:pt x="122" y="245"/>
                  </a:lnTo>
                  <a:lnTo>
                    <a:pt x="119" y="246"/>
                  </a:lnTo>
                  <a:lnTo>
                    <a:pt x="117" y="248"/>
                  </a:lnTo>
                  <a:lnTo>
                    <a:pt x="117" y="249"/>
                  </a:lnTo>
                  <a:lnTo>
                    <a:pt x="116" y="252"/>
                  </a:lnTo>
                  <a:lnTo>
                    <a:pt x="116" y="254"/>
                  </a:lnTo>
                  <a:lnTo>
                    <a:pt x="114" y="254"/>
                  </a:lnTo>
                  <a:lnTo>
                    <a:pt x="110" y="255"/>
                  </a:lnTo>
                  <a:lnTo>
                    <a:pt x="101" y="254"/>
                  </a:lnTo>
                  <a:lnTo>
                    <a:pt x="101" y="238"/>
                  </a:lnTo>
                  <a:lnTo>
                    <a:pt x="86" y="236"/>
                  </a:lnTo>
                  <a:lnTo>
                    <a:pt x="86" y="227"/>
                  </a:lnTo>
                  <a:lnTo>
                    <a:pt x="85" y="227"/>
                  </a:lnTo>
                  <a:lnTo>
                    <a:pt x="84" y="227"/>
                  </a:lnTo>
                  <a:lnTo>
                    <a:pt x="84" y="216"/>
                  </a:lnTo>
                  <a:lnTo>
                    <a:pt x="120" y="217"/>
                  </a:lnTo>
                  <a:lnTo>
                    <a:pt x="123" y="186"/>
                  </a:lnTo>
                  <a:lnTo>
                    <a:pt x="114" y="186"/>
                  </a:lnTo>
                  <a:lnTo>
                    <a:pt x="116" y="175"/>
                  </a:lnTo>
                  <a:lnTo>
                    <a:pt x="119" y="175"/>
                  </a:lnTo>
                  <a:lnTo>
                    <a:pt x="119" y="161"/>
                  </a:lnTo>
                  <a:lnTo>
                    <a:pt x="62" y="101"/>
                  </a:lnTo>
                  <a:lnTo>
                    <a:pt x="59" y="101"/>
                  </a:lnTo>
                  <a:lnTo>
                    <a:pt x="60" y="50"/>
                  </a:lnTo>
                  <a:lnTo>
                    <a:pt x="41" y="50"/>
                  </a:lnTo>
                  <a:lnTo>
                    <a:pt x="41" y="53"/>
                  </a:lnTo>
                  <a:lnTo>
                    <a:pt x="16" y="52"/>
                  </a:lnTo>
                  <a:lnTo>
                    <a:pt x="15" y="57"/>
                  </a:lnTo>
                  <a:lnTo>
                    <a:pt x="0" y="57"/>
                  </a:lnTo>
                  <a:lnTo>
                    <a:pt x="1" y="31"/>
                  </a:lnTo>
                  <a:lnTo>
                    <a:pt x="38" y="34"/>
                  </a:lnTo>
                  <a:lnTo>
                    <a:pt x="38" y="37"/>
                  </a:lnTo>
                  <a:lnTo>
                    <a:pt x="43" y="37"/>
                  </a:lnTo>
                  <a:lnTo>
                    <a:pt x="45" y="2"/>
                  </a:lnTo>
                  <a:lnTo>
                    <a:pt x="48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3" y="2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24" name="Freeform 249"/>
            <p:cNvSpPr>
              <a:spLocks/>
            </p:cNvSpPr>
            <p:nvPr/>
          </p:nvSpPr>
          <p:spPr bwMode="auto">
            <a:xfrm rot="21334256">
              <a:off x="12299347" y="3756316"/>
              <a:ext cx="507564" cy="898232"/>
            </a:xfrm>
            <a:custGeom>
              <a:avLst/>
              <a:gdLst>
                <a:gd name="T0" fmla="*/ 2147483647 w 164"/>
                <a:gd name="T1" fmla="*/ 2147483647 h 247"/>
                <a:gd name="T2" fmla="*/ 2147483647 w 164"/>
                <a:gd name="T3" fmla="*/ 2147483647 h 247"/>
                <a:gd name="T4" fmla="*/ 2147483647 w 164"/>
                <a:gd name="T5" fmla="*/ 2147483647 h 247"/>
                <a:gd name="T6" fmla="*/ 2147483647 w 164"/>
                <a:gd name="T7" fmla="*/ 2147483647 h 247"/>
                <a:gd name="T8" fmla="*/ 2147483647 w 164"/>
                <a:gd name="T9" fmla="*/ 2147483647 h 247"/>
                <a:gd name="T10" fmla="*/ 2147483647 w 164"/>
                <a:gd name="T11" fmla="*/ 2147483647 h 247"/>
                <a:gd name="T12" fmla="*/ 2147483647 w 164"/>
                <a:gd name="T13" fmla="*/ 2147483647 h 247"/>
                <a:gd name="T14" fmla="*/ 2147483647 w 164"/>
                <a:gd name="T15" fmla="*/ 2147483647 h 247"/>
                <a:gd name="T16" fmla="*/ 2147483647 w 164"/>
                <a:gd name="T17" fmla="*/ 2147483647 h 247"/>
                <a:gd name="T18" fmla="*/ 2147483647 w 164"/>
                <a:gd name="T19" fmla="*/ 2147483647 h 247"/>
                <a:gd name="T20" fmla="*/ 2147483647 w 164"/>
                <a:gd name="T21" fmla="*/ 2147483647 h 247"/>
                <a:gd name="T22" fmla="*/ 2147483647 w 164"/>
                <a:gd name="T23" fmla="*/ 2147483647 h 247"/>
                <a:gd name="T24" fmla="*/ 2147483647 w 164"/>
                <a:gd name="T25" fmla="*/ 2147483647 h 247"/>
                <a:gd name="T26" fmla="*/ 2147483647 w 164"/>
                <a:gd name="T27" fmla="*/ 2147483647 h 247"/>
                <a:gd name="T28" fmla="*/ 2147483647 w 164"/>
                <a:gd name="T29" fmla="*/ 2147483647 h 247"/>
                <a:gd name="T30" fmla="*/ 2147483647 w 164"/>
                <a:gd name="T31" fmla="*/ 2147483647 h 247"/>
                <a:gd name="T32" fmla="*/ 2147483647 w 164"/>
                <a:gd name="T33" fmla="*/ 2147483647 h 247"/>
                <a:gd name="T34" fmla="*/ 2147483647 w 164"/>
                <a:gd name="T35" fmla="*/ 2147483647 h 247"/>
                <a:gd name="T36" fmla="*/ 2147483647 w 164"/>
                <a:gd name="T37" fmla="*/ 2147483647 h 247"/>
                <a:gd name="T38" fmla="*/ 2147483647 w 164"/>
                <a:gd name="T39" fmla="*/ 2147483647 h 247"/>
                <a:gd name="T40" fmla="*/ 2147483647 w 164"/>
                <a:gd name="T41" fmla="*/ 2147483647 h 247"/>
                <a:gd name="T42" fmla="*/ 2147483647 w 164"/>
                <a:gd name="T43" fmla="*/ 2147483647 h 247"/>
                <a:gd name="T44" fmla="*/ 2147483647 w 164"/>
                <a:gd name="T45" fmla="*/ 2147483647 h 247"/>
                <a:gd name="T46" fmla="*/ 2147483647 w 164"/>
                <a:gd name="T47" fmla="*/ 2147483647 h 247"/>
                <a:gd name="T48" fmla="*/ 2147483647 w 164"/>
                <a:gd name="T49" fmla="*/ 2147483647 h 247"/>
                <a:gd name="T50" fmla="*/ 2147483647 w 164"/>
                <a:gd name="T51" fmla="*/ 2147483647 h 247"/>
                <a:gd name="T52" fmla="*/ 2147483647 w 164"/>
                <a:gd name="T53" fmla="*/ 2147483647 h 247"/>
                <a:gd name="T54" fmla="*/ 2147483647 w 164"/>
                <a:gd name="T55" fmla="*/ 2147483647 h 247"/>
                <a:gd name="T56" fmla="*/ 2147483647 w 164"/>
                <a:gd name="T57" fmla="*/ 2147483647 h 247"/>
                <a:gd name="T58" fmla="*/ 2147483647 w 164"/>
                <a:gd name="T59" fmla="*/ 2147483647 h 247"/>
                <a:gd name="T60" fmla="*/ 2147483647 w 164"/>
                <a:gd name="T61" fmla="*/ 2147483647 h 247"/>
                <a:gd name="T62" fmla="*/ 2147483647 w 164"/>
                <a:gd name="T63" fmla="*/ 2147483647 h 247"/>
                <a:gd name="T64" fmla="*/ 2147483647 w 164"/>
                <a:gd name="T65" fmla="*/ 2147483647 h 247"/>
                <a:gd name="T66" fmla="*/ 2147483647 w 164"/>
                <a:gd name="T67" fmla="*/ 2147483647 h 247"/>
                <a:gd name="T68" fmla="*/ 2147483647 w 164"/>
                <a:gd name="T69" fmla="*/ 2147483647 h 247"/>
                <a:gd name="T70" fmla="*/ 2147483647 w 164"/>
                <a:gd name="T71" fmla="*/ 2147483647 h 247"/>
                <a:gd name="T72" fmla="*/ 2147483647 w 164"/>
                <a:gd name="T73" fmla="*/ 2147483647 h 247"/>
                <a:gd name="T74" fmla="*/ 2147483647 w 164"/>
                <a:gd name="T75" fmla="*/ 2147483647 h 247"/>
                <a:gd name="T76" fmla="*/ 2147483647 w 164"/>
                <a:gd name="T77" fmla="*/ 2147483647 h 247"/>
                <a:gd name="T78" fmla="*/ 2147483647 w 164"/>
                <a:gd name="T79" fmla="*/ 2147483647 h 247"/>
                <a:gd name="T80" fmla="*/ 2147483647 w 164"/>
                <a:gd name="T81" fmla="*/ 2147483647 h 247"/>
                <a:gd name="T82" fmla="*/ 2147483647 w 164"/>
                <a:gd name="T83" fmla="*/ 2147483647 h 247"/>
                <a:gd name="T84" fmla="*/ 2147483647 w 164"/>
                <a:gd name="T85" fmla="*/ 2147483647 h 247"/>
                <a:gd name="T86" fmla="*/ 2147483647 w 164"/>
                <a:gd name="T87" fmla="*/ 2147483647 h 247"/>
                <a:gd name="T88" fmla="*/ 2147483647 w 164"/>
                <a:gd name="T89" fmla="*/ 2147483647 h 247"/>
                <a:gd name="T90" fmla="*/ 2147483647 w 164"/>
                <a:gd name="T91" fmla="*/ 2147483647 h 247"/>
                <a:gd name="T92" fmla="*/ 2147483647 w 164"/>
                <a:gd name="T93" fmla="*/ 2147483647 h 247"/>
                <a:gd name="T94" fmla="*/ 2147483647 w 164"/>
                <a:gd name="T95" fmla="*/ 2147483647 h 247"/>
                <a:gd name="T96" fmla="*/ 2147483647 w 164"/>
                <a:gd name="T97" fmla="*/ 2147483647 h 247"/>
                <a:gd name="T98" fmla="*/ 2147483647 w 164"/>
                <a:gd name="T99" fmla="*/ 2147483647 h 247"/>
                <a:gd name="T100" fmla="*/ 2147483647 w 164"/>
                <a:gd name="T101" fmla="*/ 2147483647 h 247"/>
                <a:gd name="T102" fmla="*/ 2147483647 w 164"/>
                <a:gd name="T103" fmla="*/ 2147483647 h 247"/>
                <a:gd name="T104" fmla="*/ 2147483647 w 164"/>
                <a:gd name="T105" fmla="*/ 2147483647 h 247"/>
                <a:gd name="T106" fmla="*/ 2147483647 w 164"/>
                <a:gd name="T107" fmla="*/ 2147483647 h 247"/>
                <a:gd name="T108" fmla="*/ 2147483647 w 164"/>
                <a:gd name="T109" fmla="*/ 2147483647 h 24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4"/>
                <a:gd name="T166" fmla="*/ 0 h 247"/>
                <a:gd name="T167" fmla="*/ 164 w 164"/>
                <a:gd name="T168" fmla="*/ 247 h 24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4" h="247">
                  <a:moveTo>
                    <a:pt x="128" y="35"/>
                  </a:moveTo>
                  <a:lnTo>
                    <a:pt x="129" y="39"/>
                  </a:lnTo>
                  <a:lnTo>
                    <a:pt x="131" y="42"/>
                  </a:lnTo>
                  <a:lnTo>
                    <a:pt x="132" y="44"/>
                  </a:lnTo>
                  <a:lnTo>
                    <a:pt x="133" y="44"/>
                  </a:lnTo>
                  <a:lnTo>
                    <a:pt x="133" y="47"/>
                  </a:lnTo>
                  <a:lnTo>
                    <a:pt x="135" y="53"/>
                  </a:lnTo>
                  <a:lnTo>
                    <a:pt x="135" y="57"/>
                  </a:lnTo>
                  <a:lnTo>
                    <a:pt x="135" y="64"/>
                  </a:lnTo>
                  <a:lnTo>
                    <a:pt x="136" y="69"/>
                  </a:lnTo>
                  <a:lnTo>
                    <a:pt x="136" y="70"/>
                  </a:lnTo>
                  <a:lnTo>
                    <a:pt x="138" y="75"/>
                  </a:lnTo>
                  <a:lnTo>
                    <a:pt x="141" y="76"/>
                  </a:lnTo>
                  <a:lnTo>
                    <a:pt x="142" y="76"/>
                  </a:lnTo>
                  <a:lnTo>
                    <a:pt x="145" y="83"/>
                  </a:lnTo>
                  <a:lnTo>
                    <a:pt x="148" y="89"/>
                  </a:lnTo>
                  <a:lnTo>
                    <a:pt x="148" y="91"/>
                  </a:lnTo>
                  <a:lnTo>
                    <a:pt x="144" y="92"/>
                  </a:lnTo>
                  <a:lnTo>
                    <a:pt x="141" y="94"/>
                  </a:lnTo>
                  <a:lnTo>
                    <a:pt x="139" y="97"/>
                  </a:lnTo>
                  <a:lnTo>
                    <a:pt x="139" y="99"/>
                  </a:lnTo>
                  <a:lnTo>
                    <a:pt x="141" y="101"/>
                  </a:lnTo>
                  <a:lnTo>
                    <a:pt x="141" y="102"/>
                  </a:lnTo>
                  <a:lnTo>
                    <a:pt x="142" y="104"/>
                  </a:lnTo>
                  <a:lnTo>
                    <a:pt x="142" y="105"/>
                  </a:lnTo>
                  <a:lnTo>
                    <a:pt x="142" y="107"/>
                  </a:lnTo>
                  <a:lnTo>
                    <a:pt x="142" y="108"/>
                  </a:lnTo>
                  <a:lnTo>
                    <a:pt x="144" y="111"/>
                  </a:lnTo>
                  <a:lnTo>
                    <a:pt x="147" y="114"/>
                  </a:lnTo>
                  <a:lnTo>
                    <a:pt x="150" y="113"/>
                  </a:lnTo>
                  <a:lnTo>
                    <a:pt x="151" y="111"/>
                  </a:lnTo>
                  <a:lnTo>
                    <a:pt x="153" y="114"/>
                  </a:lnTo>
                  <a:lnTo>
                    <a:pt x="153" y="116"/>
                  </a:lnTo>
                  <a:lnTo>
                    <a:pt x="151" y="116"/>
                  </a:lnTo>
                  <a:lnTo>
                    <a:pt x="144" y="117"/>
                  </a:lnTo>
                  <a:lnTo>
                    <a:pt x="142" y="116"/>
                  </a:lnTo>
                  <a:lnTo>
                    <a:pt x="141" y="116"/>
                  </a:lnTo>
                  <a:lnTo>
                    <a:pt x="139" y="116"/>
                  </a:lnTo>
                  <a:lnTo>
                    <a:pt x="138" y="121"/>
                  </a:lnTo>
                  <a:lnTo>
                    <a:pt x="139" y="127"/>
                  </a:lnTo>
                  <a:lnTo>
                    <a:pt x="141" y="130"/>
                  </a:lnTo>
                  <a:lnTo>
                    <a:pt x="142" y="132"/>
                  </a:lnTo>
                  <a:lnTo>
                    <a:pt x="145" y="130"/>
                  </a:lnTo>
                  <a:lnTo>
                    <a:pt x="148" y="130"/>
                  </a:lnTo>
                  <a:lnTo>
                    <a:pt x="150" y="132"/>
                  </a:lnTo>
                  <a:lnTo>
                    <a:pt x="153" y="133"/>
                  </a:lnTo>
                  <a:lnTo>
                    <a:pt x="154" y="136"/>
                  </a:lnTo>
                  <a:lnTo>
                    <a:pt x="157" y="142"/>
                  </a:lnTo>
                  <a:lnTo>
                    <a:pt x="160" y="148"/>
                  </a:lnTo>
                  <a:lnTo>
                    <a:pt x="161" y="149"/>
                  </a:lnTo>
                  <a:lnTo>
                    <a:pt x="163" y="152"/>
                  </a:lnTo>
                  <a:lnTo>
                    <a:pt x="164" y="155"/>
                  </a:lnTo>
                  <a:lnTo>
                    <a:pt x="160" y="158"/>
                  </a:lnTo>
                  <a:lnTo>
                    <a:pt x="157" y="160"/>
                  </a:lnTo>
                  <a:lnTo>
                    <a:pt x="151" y="162"/>
                  </a:lnTo>
                  <a:lnTo>
                    <a:pt x="150" y="162"/>
                  </a:lnTo>
                  <a:lnTo>
                    <a:pt x="147" y="160"/>
                  </a:lnTo>
                  <a:lnTo>
                    <a:pt x="145" y="160"/>
                  </a:lnTo>
                  <a:lnTo>
                    <a:pt x="144" y="160"/>
                  </a:lnTo>
                  <a:lnTo>
                    <a:pt x="142" y="160"/>
                  </a:lnTo>
                  <a:lnTo>
                    <a:pt x="141" y="157"/>
                  </a:lnTo>
                  <a:lnTo>
                    <a:pt x="136" y="160"/>
                  </a:lnTo>
                  <a:lnTo>
                    <a:pt x="135" y="161"/>
                  </a:lnTo>
                  <a:lnTo>
                    <a:pt x="128" y="164"/>
                  </a:lnTo>
                  <a:lnTo>
                    <a:pt x="128" y="165"/>
                  </a:lnTo>
                  <a:lnTo>
                    <a:pt x="128" y="170"/>
                  </a:lnTo>
                  <a:lnTo>
                    <a:pt x="129" y="170"/>
                  </a:lnTo>
                  <a:lnTo>
                    <a:pt x="129" y="173"/>
                  </a:lnTo>
                  <a:lnTo>
                    <a:pt x="129" y="174"/>
                  </a:lnTo>
                  <a:lnTo>
                    <a:pt x="129" y="176"/>
                  </a:lnTo>
                  <a:lnTo>
                    <a:pt x="131" y="179"/>
                  </a:lnTo>
                  <a:lnTo>
                    <a:pt x="128" y="180"/>
                  </a:lnTo>
                  <a:lnTo>
                    <a:pt x="126" y="182"/>
                  </a:lnTo>
                  <a:lnTo>
                    <a:pt x="125" y="183"/>
                  </a:lnTo>
                  <a:lnTo>
                    <a:pt x="123" y="184"/>
                  </a:lnTo>
                  <a:lnTo>
                    <a:pt x="123" y="186"/>
                  </a:lnTo>
                  <a:lnTo>
                    <a:pt x="125" y="190"/>
                  </a:lnTo>
                  <a:lnTo>
                    <a:pt x="125" y="192"/>
                  </a:lnTo>
                  <a:lnTo>
                    <a:pt x="123" y="195"/>
                  </a:lnTo>
                  <a:lnTo>
                    <a:pt x="125" y="198"/>
                  </a:lnTo>
                  <a:lnTo>
                    <a:pt x="126" y="198"/>
                  </a:lnTo>
                  <a:lnTo>
                    <a:pt x="126" y="199"/>
                  </a:lnTo>
                  <a:lnTo>
                    <a:pt x="126" y="201"/>
                  </a:lnTo>
                  <a:lnTo>
                    <a:pt x="126" y="202"/>
                  </a:lnTo>
                  <a:lnTo>
                    <a:pt x="126" y="204"/>
                  </a:lnTo>
                  <a:lnTo>
                    <a:pt x="128" y="208"/>
                  </a:lnTo>
                  <a:lnTo>
                    <a:pt x="131" y="208"/>
                  </a:lnTo>
                  <a:lnTo>
                    <a:pt x="131" y="209"/>
                  </a:lnTo>
                  <a:lnTo>
                    <a:pt x="131" y="212"/>
                  </a:lnTo>
                  <a:lnTo>
                    <a:pt x="129" y="214"/>
                  </a:lnTo>
                  <a:lnTo>
                    <a:pt x="128" y="215"/>
                  </a:lnTo>
                  <a:lnTo>
                    <a:pt x="114" y="215"/>
                  </a:lnTo>
                  <a:lnTo>
                    <a:pt x="114" y="201"/>
                  </a:lnTo>
                  <a:lnTo>
                    <a:pt x="107" y="201"/>
                  </a:lnTo>
                  <a:lnTo>
                    <a:pt x="107" y="211"/>
                  </a:lnTo>
                  <a:lnTo>
                    <a:pt x="104" y="209"/>
                  </a:lnTo>
                  <a:lnTo>
                    <a:pt x="95" y="221"/>
                  </a:lnTo>
                  <a:lnTo>
                    <a:pt x="109" y="231"/>
                  </a:lnTo>
                  <a:lnTo>
                    <a:pt x="100" y="247"/>
                  </a:lnTo>
                  <a:lnTo>
                    <a:pt x="85" y="240"/>
                  </a:lnTo>
                  <a:lnTo>
                    <a:pt x="92" y="230"/>
                  </a:lnTo>
                  <a:lnTo>
                    <a:pt x="72" y="202"/>
                  </a:lnTo>
                  <a:lnTo>
                    <a:pt x="75" y="202"/>
                  </a:lnTo>
                  <a:lnTo>
                    <a:pt x="76" y="202"/>
                  </a:lnTo>
                  <a:lnTo>
                    <a:pt x="76" y="201"/>
                  </a:lnTo>
                  <a:lnTo>
                    <a:pt x="76" y="199"/>
                  </a:lnTo>
                  <a:lnTo>
                    <a:pt x="76" y="196"/>
                  </a:lnTo>
                  <a:lnTo>
                    <a:pt x="78" y="193"/>
                  </a:lnTo>
                  <a:lnTo>
                    <a:pt x="79" y="190"/>
                  </a:lnTo>
                  <a:lnTo>
                    <a:pt x="73" y="190"/>
                  </a:lnTo>
                  <a:lnTo>
                    <a:pt x="72" y="187"/>
                  </a:lnTo>
                  <a:lnTo>
                    <a:pt x="63" y="193"/>
                  </a:lnTo>
                  <a:lnTo>
                    <a:pt x="53" y="192"/>
                  </a:lnTo>
                  <a:lnTo>
                    <a:pt x="51" y="182"/>
                  </a:lnTo>
                  <a:lnTo>
                    <a:pt x="50" y="180"/>
                  </a:lnTo>
                  <a:lnTo>
                    <a:pt x="47" y="180"/>
                  </a:lnTo>
                  <a:lnTo>
                    <a:pt x="43" y="182"/>
                  </a:lnTo>
                  <a:lnTo>
                    <a:pt x="41" y="183"/>
                  </a:lnTo>
                  <a:lnTo>
                    <a:pt x="40" y="187"/>
                  </a:lnTo>
                  <a:lnTo>
                    <a:pt x="43" y="190"/>
                  </a:lnTo>
                  <a:lnTo>
                    <a:pt x="43" y="192"/>
                  </a:lnTo>
                  <a:lnTo>
                    <a:pt x="41" y="193"/>
                  </a:lnTo>
                  <a:lnTo>
                    <a:pt x="40" y="193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6"/>
                  </a:lnTo>
                  <a:lnTo>
                    <a:pt x="37" y="196"/>
                  </a:lnTo>
                  <a:lnTo>
                    <a:pt x="35" y="196"/>
                  </a:lnTo>
                  <a:lnTo>
                    <a:pt x="32" y="192"/>
                  </a:lnTo>
                  <a:lnTo>
                    <a:pt x="31" y="195"/>
                  </a:lnTo>
                  <a:lnTo>
                    <a:pt x="29" y="195"/>
                  </a:lnTo>
                  <a:lnTo>
                    <a:pt x="28" y="196"/>
                  </a:lnTo>
                  <a:lnTo>
                    <a:pt x="7" y="182"/>
                  </a:lnTo>
                  <a:lnTo>
                    <a:pt x="6" y="180"/>
                  </a:lnTo>
                  <a:lnTo>
                    <a:pt x="19" y="167"/>
                  </a:lnTo>
                  <a:lnTo>
                    <a:pt x="16" y="165"/>
                  </a:lnTo>
                  <a:lnTo>
                    <a:pt x="35" y="146"/>
                  </a:lnTo>
                  <a:lnTo>
                    <a:pt x="37" y="141"/>
                  </a:lnTo>
                  <a:lnTo>
                    <a:pt x="38" y="136"/>
                  </a:lnTo>
                  <a:lnTo>
                    <a:pt x="38" y="133"/>
                  </a:lnTo>
                  <a:lnTo>
                    <a:pt x="38" y="130"/>
                  </a:lnTo>
                  <a:lnTo>
                    <a:pt x="32" y="138"/>
                  </a:lnTo>
                  <a:lnTo>
                    <a:pt x="22" y="130"/>
                  </a:lnTo>
                  <a:lnTo>
                    <a:pt x="19" y="130"/>
                  </a:lnTo>
                  <a:lnTo>
                    <a:pt x="15" y="127"/>
                  </a:lnTo>
                  <a:lnTo>
                    <a:pt x="16" y="116"/>
                  </a:lnTo>
                  <a:lnTo>
                    <a:pt x="21" y="117"/>
                  </a:lnTo>
                  <a:lnTo>
                    <a:pt x="24" y="119"/>
                  </a:lnTo>
                  <a:lnTo>
                    <a:pt x="28" y="116"/>
                  </a:lnTo>
                  <a:lnTo>
                    <a:pt x="29" y="114"/>
                  </a:lnTo>
                  <a:lnTo>
                    <a:pt x="29" y="111"/>
                  </a:lnTo>
                  <a:lnTo>
                    <a:pt x="28" y="108"/>
                  </a:lnTo>
                  <a:lnTo>
                    <a:pt x="28" y="107"/>
                  </a:lnTo>
                  <a:lnTo>
                    <a:pt x="27" y="105"/>
                  </a:lnTo>
                  <a:lnTo>
                    <a:pt x="37" y="101"/>
                  </a:lnTo>
                  <a:lnTo>
                    <a:pt x="40" y="101"/>
                  </a:lnTo>
                  <a:lnTo>
                    <a:pt x="43" y="101"/>
                  </a:lnTo>
                  <a:lnTo>
                    <a:pt x="46" y="101"/>
                  </a:lnTo>
                  <a:lnTo>
                    <a:pt x="48" y="99"/>
                  </a:lnTo>
                  <a:lnTo>
                    <a:pt x="51" y="99"/>
                  </a:lnTo>
                  <a:lnTo>
                    <a:pt x="54" y="98"/>
                  </a:lnTo>
                  <a:lnTo>
                    <a:pt x="51" y="97"/>
                  </a:lnTo>
                  <a:lnTo>
                    <a:pt x="51" y="94"/>
                  </a:lnTo>
                  <a:lnTo>
                    <a:pt x="51" y="91"/>
                  </a:lnTo>
                  <a:lnTo>
                    <a:pt x="51" y="88"/>
                  </a:lnTo>
                  <a:lnTo>
                    <a:pt x="51" y="85"/>
                  </a:lnTo>
                  <a:lnTo>
                    <a:pt x="50" y="82"/>
                  </a:lnTo>
                  <a:lnTo>
                    <a:pt x="47" y="80"/>
                  </a:lnTo>
                  <a:lnTo>
                    <a:pt x="44" y="79"/>
                  </a:lnTo>
                  <a:lnTo>
                    <a:pt x="44" y="78"/>
                  </a:lnTo>
                  <a:lnTo>
                    <a:pt x="41" y="73"/>
                  </a:lnTo>
                  <a:lnTo>
                    <a:pt x="40" y="72"/>
                  </a:lnTo>
                  <a:lnTo>
                    <a:pt x="38" y="70"/>
                  </a:lnTo>
                  <a:lnTo>
                    <a:pt x="37" y="69"/>
                  </a:lnTo>
                  <a:lnTo>
                    <a:pt x="35" y="63"/>
                  </a:lnTo>
                  <a:lnTo>
                    <a:pt x="34" y="63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2" y="66"/>
                  </a:lnTo>
                  <a:lnTo>
                    <a:pt x="31" y="66"/>
                  </a:lnTo>
                  <a:lnTo>
                    <a:pt x="29" y="64"/>
                  </a:lnTo>
                  <a:lnTo>
                    <a:pt x="29" y="63"/>
                  </a:lnTo>
                  <a:lnTo>
                    <a:pt x="29" y="61"/>
                  </a:lnTo>
                  <a:lnTo>
                    <a:pt x="28" y="61"/>
                  </a:lnTo>
                  <a:lnTo>
                    <a:pt x="27" y="60"/>
                  </a:lnTo>
                  <a:lnTo>
                    <a:pt x="25" y="57"/>
                  </a:lnTo>
                  <a:lnTo>
                    <a:pt x="24" y="54"/>
                  </a:lnTo>
                  <a:lnTo>
                    <a:pt x="21" y="54"/>
                  </a:lnTo>
                  <a:lnTo>
                    <a:pt x="18" y="51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8" y="45"/>
                  </a:lnTo>
                  <a:lnTo>
                    <a:pt x="18" y="42"/>
                  </a:lnTo>
                  <a:lnTo>
                    <a:pt x="16" y="42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6" y="39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7" y="34"/>
                  </a:lnTo>
                  <a:lnTo>
                    <a:pt x="6" y="31"/>
                  </a:lnTo>
                  <a:lnTo>
                    <a:pt x="6" y="29"/>
                  </a:lnTo>
                  <a:lnTo>
                    <a:pt x="5" y="29"/>
                  </a:lnTo>
                  <a:lnTo>
                    <a:pt x="5" y="28"/>
                  </a:lnTo>
                  <a:lnTo>
                    <a:pt x="3" y="26"/>
                  </a:lnTo>
                  <a:lnTo>
                    <a:pt x="2" y="25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5" y="15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7"/>
                  </a:lnTo>
                  <a:lnTo>
                    <a:pt x="6" y="6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9" y="4"/>
                  </a:lnTo>
                  <a:lnTo>
                    <a:pt x="9" y="6"/>
                  </a:lnTo>
                  <a:lnTo>
                    <a:pt x="10" y="10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0" y="16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6" y="20"/>
                  </a:lnTo>
                  <a:lnTo>
                    <a:pt x="18" y="19"/>
                  </a:lnTo>
                  <a:lnTo>
                    <a:pt x="18" y="17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28" y="17"/>
                  </a:lnTo>
                  <a:lnTo>
                    <a:pt x="31" y="19"/>
                  </a:lnTo>
                  <a:lnTo>
                    <a:pt x="32" y="22"/>
                  </a:lnTo>
                  <a:lnTo>
                    <a:pt x="34" y="23"/>
                  </a:lnTo>
                  <a:lnTo>
                    <a:pt x="35" y="22"/>
                  </a:lnTo>
                  <a:lnTo>
                    <a:pt x="34" y="19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7" y="17"/>
                  </a:lnTo>
                  <a:lnTo>
                    <a:pt x="40" y="19"/>
                  </a:lnTo>
                  <a:lnTo>
                    <a:pt x="43" y="19"/>
                  </a:lnTo>
                  <a:lnTo>
                    <a:pt x="44" y="20"/>
                  </a:lnTo>
                  <a:lnTo>
                    <a:pt x="46" y="20"/>
                  </a:lnTo>
                  <a:lnTo>
                    <a:pt x="47" y="20"/>
                  </a:lnTo>
                  <a:lnTo>
                    <a:pt x="50" y="19"/>
                  </a:lnTo>
                  <a:lnTo>
                    <a:pt x="53" y="19"/>
                  </a:lnTo>
                  <a:lnTo>
                    <a:pt x="54" y="22"/>
                  </a:lnTo>
                  <a:lnTo>
                    <a:pt x="56" y="23"/>
                  </a:lnTo>
                  <a:lnTo>
                    <a:pt x="59" y="26"/>
                  </a:lnTo>
                  <a:lnTo>
                    <a:pt x="59" y="28"/>
                  </a:lnTo>
                  <a:lnTo>
                    <a:pt x="59" y="29"/>
                  </a:lnTo>
                  <a:lnTo>
                    <a:pt x="56" y="31"/>
                  </a:lnTo>
                  <a:lnTo>
                    <a:pt x="56" y="32"/>
                  </a:lnTo>
                  <a:lnTo>
                    <a:pt x="57" y="32"/>
                  </a:lnTo>
                  <a:lnTo>
                    <a:pt x="59" y="32"/>
                  </a:lnTo>
                  <a:lnTo>
                    <a:pt x="60" y="32"/>
                  </a:lnTo>
                  <a:lnTo>
                    <a:pt x="60" y="34"/>
                  </a:lnTo>
                  <a:lnTo>
                    <a:pt x="60" y="35"/>
                  </a:lnTo>
                  <a:lnTo>
                    <a:pt x="59" y="35"/>
                  </a:lnTo>
                  <a:lnTo>
                    <a:pt x="57" y="36"/>
                  </a:lnTo>
                  <a:lnTo>
                    <a:pt x="59" y="36"/>
                  </a:lnTo>
                  <a:lnTo>
                    <a:pt x="54" y="36"/>
                  </a:lnTo>
                  <a:lnTo>
                    <a:pt x="51" y="39"/>
                  </a:lnTo>
                  <a:lnTo>
                    <a:pt x="48" y="41"/>
                  </a:lnTo>
                  <a:lnTo>
                    <a:pt x="46" y="42"/>
                  </a:lnTo>
                  <a:lnTo>
                    <a:pt x="44" y="48"/>
                  </a:lnTo>
                  <a:lnTo>
                    <a:pt x="46" y="51"/>
                  </a:lnTo>
                  <a:lnTo>
                    <a:pt x="47" y="54"/>
                  </a:lnTo>
                  <a:lnTo>
                    <a:pt x="48" y="56"/>
                  </a:lnTo>
                  <a:lnTo>
                    <a:pt x="53" y="53"/>
                  </a:lnTo>
                  <a:lnTo>
                    <a:pt x="56" y="51"/>
                  </a:lnTo>
                  <a:lnTo>
                    <a:pt x="59" y="50"/>
                  </a:lnTo>
                  <a:lnTo>
                    <a:pt x="57" y="48"/>
                  </a:lnTo>
                  <a:lnTo>
                    <a:pt x="65" y="47"/>
                  </a:lnTo>
                  <a:lnTo>
                    <a:pt x="65" y="48"/>
                  </a:lnTo>
                  <a:lnTo>
                    <a:pt x="68" y="48"/>
                  </a:lnTo>
                  <a:lnTo>
                    <a:pt x="69" y="48"/>
                  </a:lnTo>
                  <a:lnTo>
                    <a:pt x="69" y="50"/>
                  </a:lnTo>
                  <a:lnTo>
                    <a:pt x="69" y="54"/>
                  </a:lnTo>
                  <a:lnTo>
                    <a:pt x="68" y="54"/>
                  </a:lnTo>
                  <a:lnTo>
                    <a:pt x="72" y="56"/>
                  </a:lnTo>
                  <a:lnTo>
                    <a:pt x="73" y="57"/>
                  </a:lnTo>
                  <a:lnTo>
                    <a:pt x="75" y="58"/>
                  </a:lnTo>
                  <a:lnTo>
                    <a:pt x="85" y="56"/>
                  </a:lnTo>
                  <a:lnTo>
                    <a:pt x="91" y="53"/>
                  </a:lnTo>
                  <a:lnTo>
                    <a:pt x="92" y="53"/>
                  </a:lnTo>
                  <a:lnTo>
                    <a:pt x="92" y="48"/>
                  </a:lnTo>
                  <a:lnTo>
                    <a:pt x="91" y="47"/>
                  </a:lnTo>
                  <a:lnTo>
                    <a:pt x="91" y="45"/>
                  </a:lnTo>
                  <a:lnTo>
                    <a:pt x="95" y="44"/>
                  </a:lnTo>
                  <a:lnTo>
                    <a:pt x="100" y="42"/>
                  </a:lnTo>
                  <a:lnTo>
                    <a:pt x="107" y="39"/>
                  </a:lnTo>
                  <a:lnTo>
                    <a:pt x="112" y="38"/>
                  </a:lnTo>
                  <a:lnTo>
                    <a:pt x="117" y="36"/>
                  </a:lnTo>
                  <a:lnTo>
                    <a:pt x="120" y="35"/>
                  </a:lnTo>
                  <a:lnTo>
                    <a:pt x="123" y="35"/>
                  </a:lnTo>
                  <a:lnTo>
                    <a:pt x="128" y="34"/>
                  </a:lnTo>
                  <a:lnTo>
                    <a:pt x="128" y="3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/>
            </a:p>
          </p:txBody>
        </p:sp>
        <p:sp>
          <p:nvSpPr>
            <p:cNvPr id="625" name="Freeform 250"/>
            <p:cNvSpPr>
              <a:spLocks/>
            </p:cNvSpPr>
            <p:nvPr/>
          </p:nvSpPr>
          <p:spPr bwMode="auto">
            <a:xfrm rot="21334256">
              <a:off x="11479693" y="2354273"/>
              <a:ext cx="845941" cy="483163"/>
            </a:xfrm>
            <a:custGeom>
              <a:avLst/>
              <a:gdLst>
                <a:gd name="T0" fmla="*/ 2147483647 w 274"/>
                <a:gd name="T1" fmla="*/ 2147483647 h 133"/>
                <a:gd name="T2" fmla="*/ 2147483647 w 274"/>
                <a:gd name="T3" fmla="*/ 2147483647 h 133"/>
                <a:gd name="T4" fmla="*/ 2147483647 w 274"/>
                <a:gd name="T5" fmla="*/ 2147483647 h 133"/>
                <a:gd name="T6" fmla="*/ 2147483647 w 274"/>
                <a:gd name="T7" fmla="*/ 2147483647 h 133"/>
                <a:gd name="T8" fmla="*/ 2147483647 w 274"/>
                <a:gd name="T9" fmla="*/ 2147483647 h 133"/>
                <a:gd name="T10" fmla="*/ 2147483647 w 274"/>
                <a:gd name="T11" fmla="*/ 2147483647 h 133"/>
                <a:gd name="T12" fmla="*/ 2147483647 w 274"/>
                <a:gd name="T13" fmla="*/ 2147483647 h 133"/>
                <a:gd name="T14" fmla="*/ 2147483647 w 274"/>
                <a:gd name="T15" fmla="*/ 2147483647 h 133"/>
                <a:gd name="T16" fmla="*/ 2147483647 w 274"/>
                <a:gd name="T17" fmla="*/ 2147483647 h 133"/>
                <a:gd name="T18" fmla="*/ 2147483647 w 274"/>
                <a:gd name="T19" fmla="*/ 2147483647 h 133"/>
                <a:gd name="T20" fmla="*/ 2147483647 w 274"/>
                <a:gd name="T21" fmla="*/ 2147483647 h 133"/>
                <a:gd name="T22" fmla="*/ 2147483647 w 274"/>
                <a:gd name="T23" fmla="*/ 2147483647 h 133"/>
                <a:gd name="T24" fmla="*/ 2147483647 w 274"/>
                <a:gd name="T25" fmla="*/ 2147483647 h 133"/>
                <a:gd name="T26" fmla="*/ 2147483647 w 274"/>
                <a:gd name="T27" fmla="*/ 2147483647 h 133"/>
                <a:gd name="T28" fmla="*/ 2147483647 w 274"/>
                <a:gd name="T29" fmla="*/ 2147483647 h 133"/>
                <a:gd name="T30" fmla="*/ 2147483647 w 274"/>
                <a:gd name="T31" fmla="*/ 2147483647 h 133"/>
                <a:gd name="T32" fmla="*/ 2147483647 w 274"/>
                <a:gd name="T33" fmla="*/ 2147483647 h 133"/>
                <a:gd name="T34" fmla="*/ 2147483647 w 274"/>
                <a:gd name="T35" fmla="*/ 2147483647 h 133"/>
                <a:gd name="T36" fmla="*/ 2147483647 w 274"/>
                <a:gd name="T37" fmla="*/ 2147483647 h 133"/>
                <a:gd name="T38" fmla="*/ 2147483647 w 274"/>
                <a:gd name="T39" fmla="*/ 2147483647 h 133"/>
                <a:gd name="T40" fmla="*/ 2147483647 w 274"/>
                <a:gd name="T41" fmla="*/ 2147483647 h 133"/>
                <a:gd name="T42" fmla="*/ 2147483647 w 274"/>
                <a:gd name="T43" fmla="*/ 2147483647 h 133"/>
                <a:gd name="T44" fmla="*/ 2147483647 w 274"/>
                <a:gd name="T45" fmla="*/ 2147483647 h 133"/>
                <a:gd name="T46" fmla="*/ 2147483647 w 274"/>
                <a:gd name="T47" fmla="*/ 2147483647 h 133"/>
                <a:gd name="T48" fmla="*/ 2147483647 w 274"/>
                <a:gd name="T49" fmla="*/ 2147483647 h 133"/>
                <a:gd name="T50" fmla="*/ 2147483647 w 274"/>
                <a:gd name="T51" fmla="*/ 2147483647 h 133"/>
                <a:gd name="T52" fmla="*/ 2147483647 w 274"/>
                <a:gd name="T53" fmla="*/ 2147483647 h 133"/>
                <a:gd name="T54" fmla="*/ 2147483647 w 274"/>
                <a:gd name="T55" fmla="*/ 2147483647 h 133"/>
                <a:gd name="T56" fmla="*/ 2147483647 w 274"/>
                <a:gd name="T57" fmla="*/ 2147483647 h 133"/>
                <a:gd name="T58" fmla="*/ 2147483647 w 274"/>
                <a:gd name="T59" fmla="*/ 2147483647 h 133"/>
                <a:gd name="T60" fmla="*/ 2147483647 w 274"/>
                <a:gd name="T61" fmla="*/ 2147483647 h 133"/>
                <a:gd name="T62" fmla="*/ 2147483647 w 274"/>
                <a:gd name="T63" fmla="*/ 2147483647 h 133"/>
                <a:gd name="T64" fmla="*/ 2147483647 w 274"/>
                <a:gd name="T65" fmla="*/ 2147483647 h 133"/>
                <a:gd name="T66" fmla="*/ 2147483647 w 274"/>
                <a:gd name="T67" fmla="*/ 2147483647 h 133"/>
                <a:gd name="T68" fmla="*/ 2147483647 w 274"/>
                <a:gd name="T69" fmla="*/ 2147483647 h 133"/>
                <a:gd name="T70" fmla="*/ 2147483647 w 274"/>
                <a:gd name="T71" fmla="*/ 2147483647 h 133"/>
                <a:gd name="T72" fmla="*/ 2147483647 w 274"/>
                <a:gd name="T73" fmla="*/ 2147483647 h 133"/>
                <a:gd name="T74" fmla="*/ 2147483647 w 274"/>
                <a:gd name="T75" fmla="*/ 2147483647 h 133"/>
                <a:gd name="T76" fmla="*/ 2147483647 w 274"/>
                <a:gd name="T77" fmla="*/ 2147483647 h 133"/>
                <a:gd name="T78" fmla="*/ 2147483647 w 274"/>
                <a:gd name="T79" fmla="*/ 2147483647 h 133"/>
                <a:gd name="T80" fmla="*/ 2147483647 w 274"/>
                <a:gd name="T81" fmla="*/ 2147483647 h 133"/>
                <a:gd name="T82" fmla="*/ 2147483647 w 274"/>
                <a:gd name="T83" fmla="*/ 2147483647 h 133"/>
                <a:gd name="T84" fmla="*/ 2147483647 w 274"/>
                <a:gd name="T85" fmla="*/ 2147483647 h 133"/>
                <a:gd name="T86" fmla="*/ 2147483647 w 274"/>
                <a:gd name="T87" fmla="*/ 2147483647 h 133"/>
                <a:gd name="T88" fmla="*/ 2147483647 w 274"/>
                <a:gd name="T89" fmla="*/ 2147483647 h 13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4"/>
                <a:gd name="T136" fmla="*/ 0 h 133"/>
                <a:gd name="T137" fmla="*/ 274 w 274"/>
                <a:gd name="T138" fmla="*/ 133 h 13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4" h="133">
                  <a:moveTo>
                    <a:pt x="274" y="67"/>
                  </a:moveTo>
                  <a:lnTo>
                    <a:pt x="271" y="97"/>
                  </a:lnTo>
                  <a:lnTo>
                    <a:pt x="271" y="108"/>
                  </a:lnTo>
                  <a:lnTo>
                    <a:pt x="267" y="108"/>
                  </a:lnTo>
                  <a:lnTo>
                    <a:pt x="264" y="107"/>
                  </a:lnTo>
                  <a:lnTo>
                    <a:pt x="262" y="105"/>
                  </a:lnTo>
                  <a:lnTo>
                    <a:pt x="257" y="107"/>
                  </a:lnTo>
                  <a:lnTo>
                    <a:pt x="257" y="105"/>
                  </a:lnTo>
                  <a:lnTo>
                    <a:pt x="255" y="104"/>
                  </a:lnTo>
                  <a:lnTo>
                    <a:pt x="254" y="105"/>
                  </a:lnTo>
                  <a:lnTo>
                    <a:pt x="252" y="107"/>
                  </a:lnTo>
                  <a:lnTo>
                    <a:pt x="251" y="107"/>
                  </a:lnTo>
                  <a:lnTo>
                    <a:pt x="249" y="108"/>
                  </a:lnTo>
                  <a:lnTo>
                    <a:pt x="249" y="116"/>
                  </a:lnTo>
                  <a:lnTo>
                    <a:pt x="211" y="114"/>
                  </a:lnTo>
                  <a:lnTo>
                    <a:pt x="211" y="124"/>
                  </a:lnTo>
                  <a:lnTo>
                    <a:pt x="191" y="124"/>
                  </a:lnTo>
                  <a:lnTo>
                    <a:pt x="191" y="120"/>
                  </a:lnTo>
                  <a:lnTo>
                    <a:pt x="164" y="119"/>
                  </a:lnTo>
                  <a:lnTo>
                    <a:pt x="163" y="113"/>
                  </a:lnTo>
                  <a:lnTo>
                    <a:pt x="155" y="113"/>
                  </a:lnTo>
                  <a:lnTo>
                    <a:pt x="154" y="114"/>
                  </a:lnTo>
                  <a:lnTo>
                    <a:pt x="158" y="126"/>
                  </a:lnTo>
                  <a:lnTo>
                    <a:pt x="142" y="133"/>
                  </a:lnTo>
                  <a:lnTo>
                    <a:pt x="139" y="130"/>
                  </a:lnTo>
                  <a:lnTo>
                    <a:pt x="136" y="132"/>
                  </a:lnTo>
                  <a:lnTo>
                    <a:pt x="133" y="124"/>
                  </a:lnTo>
                  <a:lnTo>
                    <a:pt x="126" y="126"/>
                  </a:lnTo>
                  <a:lnTo>
                    <a:pt x="92" y="123"/>
                  </a:lnTo>
                  <a:lnTo>
                    <a:pt x="94" y="101"/>
                  </a:lnTo>
                  <a:lnTo>
                    <a:pt x="45" y="98"/>
                  </a:lnTo>
                  <a:lnTo>
                    <a:pt x="43" y="110"/>
                  </a:lnTo>
                  <a:lnTo>
                    <a:pt x="41" y="111"/>
                  </a:lnTo>
                  <a:lnTo>
                    <a:pt x="40" y="110"/>
                  </a:lnTo>
                  <a:lnTo>
                    <a:pt x="40" y="107"/>
                  </a:lnTo>
                  <a:lnTo>
                    <a:pt x="40" y="105"/>
                  </a:lnTo>
                  <a:lnTo>
                    <a:pt x="40" y="104"/>
                  </a:lnTo>
                  <a:lnTo>
                    <a:pt x="38" y="104"/>
                  </a:lnTo>
                  <a:lnTo>
                    <a:pt x="32" y="102"/>
                  </a:lnTo>
                  <a:lnTo>
                    <a:pt x="31" y="105"/>
                  </a:lnTo>
                  <a:lnTo>
                    <a:pt x="31" y="110"/>
                  </a:lnTo>
                  <a:lnTo>
                    <a:pt x="29" y="111"/>
                  </a:lnTo>
                  <a:lnTo>
                    <a:pt x="28" y="110"/>
                  </a:lnTo>
                  <a:lnTo>
                    <a:pt x="26" y="107"/>
                  </a:lnTo>
                  <a:lnTo>
                    <a:pt x="26" y="108"/>
                  </a:lnTo>
                  <a:lnTo>
                    <a:pt x="26" y="110"/>
                  </a:lnTo>
                  <a:lnTo>
                    <a:pt x="19" y="110"/>
                  </a:lnTo>
                  <a:lnTo>
                    <a:pt x="18" y="108"/>
                  </a:lnTo>
                  <a:lnTo>
                    <a:pt x="18" y="104"/>
                  </a:lnTo>
                  <a:lnTo>
                    <a:pt x="16" y="102"/>
                  </a:lnTo>
                  <a:lnTo>
                    <a:pt x="15" y="104"/>
                  </a:lnTo>
                  <a:lnTo>
                    <a:pt x="13" y="104"/>
                  </a:lnTo>
                  <a:lnTo>
                    <a:pt x="10" y="107"/>
                  </a:lnTo>
                  <a:lnTo>
                    <a:pt x="9" y="108"/>
                  </a:lnTo>
                  <a:lnTo>
                    <a:pt x="7" y="108"/>
                  </a:lnTo>
                  <a:lnTo>
                    <a:pt x="6" y="105"/>
                  </a:lnTo>
                  <a:lnTo>
                    <a:pt x="7" y="69"/>
                  </a:lnTo>
                  <a:lnTo>
                    <a:pt x="10" y="66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6" y="56"/>
                  </a:lnTo>
                  <a:lnTo>
                    <a:pt x="9" y="57"/>
                  </a:lnTo>
                  <a:lnTo>
                    <a:pt x="10" y="56"/>
                  </a:lnTo>
                  <a:lnTo>
                    <a:pt x="12" y="53"/>
                  </a:lnTo>
                  <a:lnTo>
                    <a:pt x="13" y="47"/>
                  </a:lnTo>
                  <a:lnTo>
                    <a:pt x="15" y="47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9" y="45"/>
                  </a:lnTo>
                  <a:lnTo>
                    <a:pt x="22" y="39"/>
                  </a:lnTo>
                  <a:lnTo>
                    <a:pt x="40" y="41"/>
                  </a:lnTo>
                  <a:lnTo>
                    <a:pt x="43" y="39"/>
                  </a:lnTo>
                  <a:lnTo>
                    <a:pt x="43" y="41"/>
                  </a:lnTo>
                  <a:lnTo>
                    <a:pt x="45" y="41"/>
                  </a:lnTo>
                  <a:lnTo>
                    <a:pt x="48" y="44"/>
                  </a:lnTo>
                  <a:lnTo>
                    <a:pt x="50" y="42"/>
                  </a:lnTo>
                  <a:lnTo>
                    <a:pt x="51" y="44"/>
                  </a:lnTo>
                  <a:lnTo>
                    <a:pt x="53" y="44"/>
                  </a:lnTo>
                  <a:lnTo>
                    <a:pt x="54" y="45"/>
                  </a:lnTo>
                  <a:lnTo>
                    <a:pt x="60" y="39"/>
                  </a:lnTo>
                  <a:lnTo>
                    <a:pt x="63" y="39"/>
                  </a:lnTo>
                  <a:lnTo>
                    <a:pt x="66" y="36"/>
                  </a:lnTo>
                  <a:lnTo>
                    <a:pt x="63" y="35"/>
                  </a:lnTo>
                  <a:lnTo>
                    <a:pt x="56" y="23"/>
                  </a:lnTo>
                  <a:lnTo>
                    <a:pt x="51" y="13"/>
                  </a:lnTo>
                  <a:lnTo>
                    <a:pt x="50" y="7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65" y="6"/>
                  </a:lnTo>
                  <a:lnTo>
                    <a:pt x="73" y="3"/>
                  </a:lnTo>
                  <a:lnTo>
                    <a:pt x="81" y="6"/>
                  </a:lnTo>
                  <a:lnTo>
                    <a:pt x="91" y="4"/>
                  </a:lnTo>
                  <a:lnTo>
                    <a:pt x="89" y="22"/>
                  </a:lnTo>
                  <a:lnTo>
                    <a:pt x="122" y="23"/>
                  </a:lnTo>
                  <a:lnTo>
                    <a:pt x="125" y="39"/>
                  </a:lnTo>
                  <a:lnTo>
                    <a:pt x="133" y="39"/>
                  </a:lnTo>
                  <a:lnTo>
                    <a:pt x="139" y="39"/>
                  </a:lnTo>
                  <a:lnTo>
                    <a:pt x="150" y="44"/>
                  </a:lnTo>
                  <a:lnTo>
                    <a:pt x="150" y="47"/>
                  </a:lnTo>
                  <a:lnTo>
                    <a:pt x="204" y="50"/>
                  </a:lnTo>
                  <a:lnTo>
                    <a:pt x="205" y="60"/>
                  </a:lnTo>
                  <a:lnTo>
                    <a:pt x="208" y="60"/>
                  </a:lnTo>
                  <a:lnTo>
                    <a:pt x="207" y="61"/>
                  </a:lnTo>
                  <a:lnTo>
                    <a:pt x="208" y="61"/>
                  </a:lnTo>
                  <a:lnTo>
                    <a:pt x="210" y="64"/>
                  </a:lnTo>
                  <a:lnTo>
                    <a:pt x="211" y="64"/>
                  </a:lnTo>
                  <a:lnTo>
                    <a:pt x="211" y="63"/>
                  </a:lnTo>
                  <a:lnTo>
                    <a:pt x="214" y="63"/>
                  </a:lnTo>
                  <a:lnTo>
                    <a:pt x="214" y="66"/>
                  </a:lnTo>
                  <a:lnTo>
                    <a:pt x="215" y="64"/>
                  </a:lnTo>
                  <a:lnTo>
                    <a:pt x="217" y="63"/>
                  </a:lnTo>
                  <a:lnTo>
                    <a:pt x="217" y="61"/>
                  </a:lnTo>
                  <a:lnTo>
                    <a:pt x="218" y="61"/>
                  </a:lnTo>
                  <a:lnTo>
                    <a:pt x="220" y="64"/>
                  </a:lnTo>
                  <a:lnTo>
                    <a:pt x="224" y="63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27" y="61"/>
                  </a:lnTo>
                  <a:lnTo>
                    <a:pt x="229" y="63"/>
                  </a:lnTo>
                  <a:lnTo>
                    <a:pt x="236" y="63"/>
                  </a:lnTo>
                  <a:lnTo>
                    <a:pt x="239" y="64"/>
                  </a:lnTo>
                  <a:lnTo>
                    <a:pt x="240" y="63"/>
                  </a:lnTo>
                  <a:lnTo>
                    <a:pt x="240" y="60"/>
                  </a:lnTo>
                  <a:lnTo>
                    <a:pt x="252" y="60"/>
                  </a:lnTo>
                  <a:lnTo>
                    <a:pt x="252" y="56"/>
                  </a:lnTo>
                  <a:lnTo>
                    <a:pt x="254" y="48"/>
                  </a:lnTo>
                  <a:lnTo>
                    <a:pt x="265" y="48"/>
                  </a:lnTo>
                  <a:lnTo>
                    <a:pt x="265" y="47"/>
                  </a:lnTo>
                  <a:lnTo>
                    <a:pt x="265" y="45"/>
                  </a:lnTo>
                  <a:lnTo>
                    <a:pt x="273" y="47"/>
                  </a:lnTo>
                  <a:lnTo>
                    <a:pt x="271" y="63"/>
                  </a:lnTo>
                  <a:lnTo>
                    <a:pt x="268" y="63"/>
                  </a:lnTo>
                  <a:lnTo>
                    <a:pt x="268" y="66"/>
                  </a:lnTo>
                  <a:lnTo>
                    <a:pt x="273" y="67"/>
                  </a:lnTo>
                  <a:lnTo>
                    <a:pt x="274" y="67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6" name="Freeform 251"/>
            <p:cNvSpPr>
              <a:spLocks/>
            </p:cNvSpPr>
            <p:nvPr/>
          </p:nvSpPr>
          <p:spPr bwMode="auto">
            <a:xfrm rot="21334256">
              <a:off x="12328289" y="2509509"/>
              <a:ext cx="581842" cy="755552"/>
            </a:xfrm>
            <a:custGeom>
              <a:avLst/>
              <a:gdLst>
                <a:gd name="T0" fmla="*/ 2147483647 w 189"/>
                <a:gd name="T1" fmla="*/ 2147483647 h 208"/>
                <a:gd name="T2" fmla="*/ 2147483647 w 189"/>
                <a:gd name="T3" fmla="*/ 2147483647 h 208"/>
                <a:gd name="T4" fmla="*/ 2147483647 w 189"/>
                <a:gd name="T5" fmla="*/ 2147483647 h 208"/>
                <a:gd name="T6" fmla="*/ 2147483647 w 189"/>
                <a:gd name="T7" fmla="*/ 2147483647 h 208"/>
                <a:gd name="T8" fmla="*/ 2147483647 w 189"/>
                <a:gd name="T9" fmla="*/ 2147483647 h 208"/>
                <a:gd name="T10" fmla="*/ 2147483647 w 189"/>
                <a:gd name="T11" fmla="*/ 2147483647 h 208"/>
                <a:gd name="T12" fmla="*/ 2147483647 w 189"/>
                <a:gd name="T13" fmla="*/ 2147483647 h 208"/>
                <a:gd name="T14" fmla="*/ 2147483647 w 189"/>
                <a:gd name="T15" fmla="*/ 2147483647 h 208"/>
                <a:gd name="T16" fmla="*/ 2147483647 w 189"/>
                <a:gd name="T17" fmla="*/ 2147483647 h 208"/>
                <a:gd name="T18" fmla="*/ 2147483647 w 189"/>
                <a:gd name="T19" fmla="*/ 2147483647 h 208"/>
                <a:gd name="T20" fmla="*/ 2147483647 w 189"/>
                <a:gd name="T21" fmla="*/ 2147483647 h 208"/>
                <a:gd name="T22" fmla="*/ 2147483647 w 189"/>
                <a:gd name="T23" fmla="*/ 2147483647 h 208"/>
                <a:gd name="T24" fmla="*/ 2147483647 w 189"/>
                <a:gd name="T25" fmla="*/ 2147483647 h 208"/>
                <a:gd name="T26" fmla="*/ 2147483647 w 189"/>
                <a:gd name="T27" fmla="*/ 2147483647 h 208"/>
                <a:gd name="T28" fmla="*/ 2147483647 w 189"/>
                <a:gd name="T29" fmla="*/ 2147483647 h 208"/>
                <a:gd name="T30" fmla="*/ 2147483647 w 189"/>
                <a:gd name="T31" fmla="*/ 2147483647 h 208"/>
                <a:gd name="T32" fmla="*/ 2147483647 w 189"/>
                <a:gd name="T33" fmla="*/ 2147483647 h 208"/>
                <a:gd name="T34" fmla="*/ 2147483647 w 189"/>
                <a:gd name="T35" fmla="*/ 2147483647 h 208"/>
                <a:gd name="T36" fmla="*/ 2147483647 w 189"/>
                <a:gd name="T37" fmla="*/ 2147483647 h 208"/>
                <a:gd name="T38" fmla="*/ 2147483647 w 189"/>
                <a:gd name="T39" fmla="*/ 2147483647 h 208"/>
                <a:gd name="T40" fmla="*/ 2147483647 w 189"/>
                <a:gd name="T41" fmla="*/ 2147483647 h 208"/>
                <a:gd name="T42" fmla="*/ 2147483647 w 189"/>
                <a:gd name="T43" fmla="*/ 2147483647 h 208"/>
                <a:gd name="T44" fmla="*/ 2147483647 w 189"/>
                <a:gd name="T45" fmla="*/ 2147483647 h 208"/>
                <a:gd name="T46" fmla="*/ 2147483647 w 189"/>
                <a:gd name="T47" fmla="*/ 2147483647 h 208"/>
                <a:gd name="T48" fmla="*/ 2147483647 w 189"/>
                <a:gd name="T49" fmla="*/ 2147483647 h 208"/>
                <a:gd name="T50" fmla="*/ 2147483647 w 189"/>
                <a:gd name="T51" fmla="*/ 2147483647 h 208"/>
                <a:gd name="T52" fmla="*/ 2147483647 w 189"/>
                <a:gd name="T53" fmla="*/ 2147483647 h 208"/>
                <a:gd name="T54" fmla="*/ 2147483647 w 189"/>
                <a:gd name="T55" fmla="*/ 2147483647 h 208"/>
                <a:gd name="T56" fmla="*/ 0 w 189"/>
                <a:gd name="T57" fmla="*/ 2147483647 h 208"/>
                <a:gd name="T58" fmla="*/ 2147483647 w 189"/>
                <a:gd name="T59" fmla="*/ 2147483647 h 208"/>
                <a:gd name="T60" fmla="*/ 2147483647 w 189"/>
                <a:gd name="T61" fmla="*/ 2147483647 h 208"/>
                <a:gd name="T62" fmla="*/ 2147483647 w 189"/>
                <a:gd name="T63" fmla="*/ 2147483647 h 208"/>
                <a:gd name="T64" fmla="*/ 2147483647 w 189"/>
                <a:gd name="T65" fmla="*/ 2147483647 h 208"/>
                <a:gd name="T66" fmla="*/ 2147483647 w 189"/>
                <a:gd name="T67" fmla="*/ 2147483647 h 208"/>
                <a:gd name="T68" fmla="*/ 2147483647 w 189"/>
                <a:gd name="T69" fmla="*/ 2147483647 h 208"/>
                <a:gd name="T70" fmla="*/ 2147483647 w 189"/>
                <a:gd name="T71" fmla="*/ 2147483647 h 208"/>
                <a:gd name="T72" fmla="*/ 2147483647 w 189"/>
                <a:gd name="T73" fmla="*/ 2147483647 h 208"/>
                <a:gd name="T74" fmla="*/ 2147483647 w 189"/>
                <a:gd name="T75" fmla="*/ 2147483647 h 208"/>
                <a:gd name="T76" fmla="*/ 2147483647 w 189"/>
                <a:gd name="T77" fmla="*/ 2147483647 h 208"/>
                <a:gd name="T78" fmla="*/ 2147483647 w 189"/>
                <a:gd name="T79" fmla="*/ 2147483647 h 208"/>
                <a:gd name="T80" fmla="*/ 2147483647 w 189"/>
                <a:gd name="T81" fmla="*/ 2147483647 h 208"/>
                <a:gd name="T82" fmla="*/ 2147483647 w 189"/>
                <a:gd name="T83" fmla="*/ 2147483647 h 208"/>
                <a:gd name="T84" fmla="*/ 2147483647 w 189"/>
                <a:gd name="T85" fmla="*/ 2147483647 h 208"/>
                <a:gd name="T86" fmla="*/ 2147483647 w 189"/>
                <a:gd name="T87" fmla="*/ 2147483647 h 208"/>
                <a:gd name="T88" fmla="*/ 2147483647 w 189"/>
                <a:gd name="T89" fmla="*/ 2147483647 h 208"/>
                <a:gd name="T90" fmla="*/ 2147483647 w 189"/>
                <a:gd name="T91" fmla="*/ 2147483647 h 208"/>
                <a:gd name="T92" fmla="*/ 2147483647 w 189"/>
                <a:gd name="T93" fmla="*/ 2147483647 h 208"/>
                <a:gd name="T94" fmla="*/ 2147483647 w 189"/>
                <a:gd name="T95" fmla="*/ 2147483647 h 2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9"/>
                <a:gd name="T145" fmla="*/ 0 h 208"/>
                <a:gd name="T146" fmla="*/ 189 w 189"/>
                <a:gd name="T147" fmla="*/ 208 h 20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9" h="208">
                  <a:moveTo>
                    <a:pt x="93" y="15"/>
                  </a:moveTo>
                  <a:lnTo>
                    <a:pt x="109" y="23"/>
                  </a:lnTo>
                  <a:lnTo>
                    <a:pt x="100" y="39"/>
                  </a:lnTo>
                  <a:lnTo>
                    <a:pt x="134" y="60"/>
                  </a:lnTo>
                  <a:lnTo>
                    <a:pt x="144" y="44"/>
                  </a:lnTo>
                  <a:lnTo>
                    <a:pt x="147" y="42"/>
                  </a:lnTo>
                  <a:lnTo>
                    <a:pt x="147" y="54"/>
                  </a:lnTo>
                  <a:lnTo>
                    <a:pt x="159" y="56"/>
                  </a:lnTo>
                  <a:lnTo>
                    <a:pt x="157" y="79"/>
                  </a:lnTo>
                  <a:lnTo>
                    <a:pt x="189" y="82"/>
                  </a:lnTo>
                  <a:lnTo>
                    <a:pt x="188" y="114"/>
                  </a:lnTo>
                  <a:lnTo>
                    <a:pt x="156" y="113"/>
                  </a:lnTo>
                  <a:lnTo>
                    <a:pt x="154" y="127"/>
                  </a:lnTo>
                  <a:lnTo>
                    <a:pt x="151" y="127"/>
                  </a:lnTo>
                  <a:lnTo>
                    <a:pt x="150" y="141"/>
                  </a:lnTo>
                  <a:lnTo>
                    <a:pt x="153" y="141"/>
                  </a:lnTo>
                  <a:lnTo>
                    <a:pt x="154" y="141"/>
                  </a:lnTo>
                  <a:lnTo>
                    <a:pt x="159" y="139"/>
                  </a:lnTo>
                  <a:lnTo>
                    <a:pt x="159" y="144"/>
                  </a:lnTo>
                  <a:lnTo>
                    <a:pt x="163" y="144"/>
                  </a:lnTo>
                  <a:lnTo>
                    <a:pt x="163" y="146"/>
                  </a:lnTo>
                  <a:lnTo>
                    <a:pt x="170" y="146"/>
                  </a:lnTo>
                  <a:lnTo>
                    <a:pt x="170" y="149"/>
                  </a:lnTo>
                  <a:lnTo>
                    <a:pt x="150" y="148"/>
                  </a:lnTo>
                  <a:lnTo>
                    <a:pt x="141" y="144"/>
                  </a:lnTo>
                  <a:lnTo>
                    <a:pt x="139" y="145"/>
                  </a:lnTo>
                  <a:lnTo>
                    <a:pt x="139" y="149"/>
                  </a:lnTo>
                  <a:lnTo>
                    <a:pt x="142" y="152"/>
                  </a:lnTo>
                  <a:lnTo>
                    <a:pt x="138" y="157"/>
                  </a:lnTo>
                  <a:lnTo>
                    <a:pt x="138" y="165"/>
                  </a:lnTo>
                  <a:lnTo>
                    <a:pt x="110" y="164"/>
                  </a:lnTo>
                  <a:lnTo>
                    <a:pt x="110" y="180"/>
                  </a:lnTo>
                  <a:lnTo>
                    <a:pt x="128" y="182"/>
                  </a:lnTo>
                  <a:lnTo>
                    <a:pt x="128" y="193"/>
                  </a:lnTo>
                  <a:lnTo>
                    <a:pt x="137" y="193"/>
                  </a:lnTo>
                  <a:lnTo>
                    <a:pt x="138" y="196"/>
                  </a:lnTo>
                  <a:lnTo>
                    <a:pt x="134" y="198"/>
                  </a:lnTo>
                  <a:lnTo>
                    <a:pt x="129" y="196"/>
                  </a:lnTo>
                  <a:lnTo>
                    <a:pt x="128" y="201"/>
                  </a:lnTo>
                  <a:lnTo>
                    <a:pt x="126" y="205"/>
                  </a:lnTo>
                  <a:lnTo>
                    <a:pt x="103" y="204"/>
                  </a:lnTo>
                  <a:lnTo>
                    <a:pt x="101" y="208"/>
                  </a:lnTo>
                  <a:lnTo>
                    <a:pt x="94" y="208"/>
                  </a:lnTo>
                  <a:lnTo>
                    <a:pt x="94" y="204"/>
                  </a:lnTo>
                  <a:lnTo>
                    <a:pt x="68" y="201"/>
                  </a:lnTo>
                  <a:lnTo>
                    <a:pt x="68" y="198"/>
                  </a:lnTo>
                  <a:lnTo>
                    <a:pt x="37" y="195"/>
                  </a:lnTo>
                  <a:lnTo>
                    <a:pt x="37" y="183"/>
                  </a:lnTo>
                  <a:lnTo>
                    <a:pt x="37" y="179"/>
                  </a:lnTo>
                  <a:lnTo>
                    <a:pt x="40" y="179"/>
                  </a:lnTo>
                  <a:lnTo>
                    <a:pt x="40" y="163"/>
                  </a:lnTo>
                  <a:lnTo>
                    <a:pt x="22" y="161"/>
                  </a:lnTo>
                  <a:lnTo>
                    <a:pt x="22" y="163"/>
                  </a:lnTo>
                  <a:lnTo>
                    <a:pt x="18" y="163"/>
                  </a:lnTo>
                  <a:lnTo>
                    <a:pt x="19" y="119"/>
                  </a:lnTo>
                  <a:lnTo>
                    <a:pt x="16" y="117"/>
                  </a:lnTo>
                  <a:lnTo>
                    <a:pt x="16" y="114"/>
                  </a:lnTo>
                  <a:lnTo>
                    <a:pt x="0" y="113"/>
                  </a:lnTo>
                  <a:lnTo>
                    <a:pt x="2" y="70"/>
                  </a:lnTo>
                  <a:lnTo>
                    <a:pt x="6" y="69"/>
                  </a:lnTo>
                  <a:lnTo>
                    <a:pt x="5" y="67"/>
                  </a:lnTo>
                  <a:lnTo>
                    <a:pt x="3" y="64"/>
                  </a:lnTo>
                  <a:lnTo>
                    <a:pt x="3" y="63"/>
                  </a:lnTo>
                  <a:lnTo>
                    <a:pt x="3" y="61"/>
                  </a:lnTo>
                  <a:lnTo>
                    <a:pt x="8" y="61"/>
                  </a:lnTo>
                  <a:lnTo>
                    <a:pt x="8" y="60"/>
                  </a:lnTo>
                  <a:lnTo>
                    <a:pt x="9" y="59"/>
                  </a:lnTo>
                  <a:lnTo>
                    <a:pt x="9" y="51"/>
                  </a:lnTo>
                  <a:lnTo>
                    <a:pt x="9" y="47"/>
                  </a:lnTo>
                  <a:lnTo>
                    <a:pt x="9" y="37"/>
                  </a:lnTo>
                  <a:lnTo>
                    <a:pt x="3" y="37"/>
                  </a:lnTo>
                  <a:lnTo>
                    <a:pt x="6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8" y="9"/>
                  </a:lnTo>
                  <a:lnTo>
                    <a:pt x="31" y="12"/>
                  </a:lnTo>
                  <a:lnTo>
                    <a:pt x="31" y="3"/>
                  </a:lnTo>
                  <a:lnTo>
                    <a:pt x="32" y="0"/>
                  </a:lnTo>
                  <a:lnTo>
                    <a:pt x="59" y="1"/>
                  </a:lnTo>
                  <a:lnTo>
                    <a:pt x="54" y="10"/>
                  </a:lnTo>
                  <a:lnTo>
                    <a:pt x="72" y="12"/>
                  </a:lnTo>
                  <a:lnTo>
                    <a:pt x="75" y="13"/>
                  </a:lnTo>
                  <a:lnTo>
                    <a:pt x="76" y="10"/>
                  </a:lnTo>
                  <a:lnTo>
                    <a:pt x="84" y="15"/>
                  </a:lnTo>
                  <a:lnTo>
                    <a:pt x="87" y="12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7" name="Freeform 252"/>
            <p:cNvSpPr>
              <a:spLocks/>
            </p:cNvSpPr>
            <p:nvPr/>
          </p:nvSpPr>
          <p:spPr bwMode="auto">
            <a:xfrm rot="21334256">
              <a:off x="12972150" y="3235876"/>
              <a:ext cx="740026" cy="578827"/>
            </a:xfrm>
            <a:custGeom>
              <a:avLst/>
              <a:gdLst>
                <a:gd name="T0" fmla="*/ 2147483647 w 240"/>
                <a:gd name="T1" fmla="*/ 2147483647 h 159"/>
                <a:gd name="T2" fmla="*/ 2147483647 w 240"/>
                <a:gd name="T3" fmla="*/ 2147483647 h 159"/>
                <a:gd name="T4" fmla="*/ 2147483647 w 240"/>
                <a:gd name="T5" fmla="*/ 2147483647 h 159"/>
                <a:gd name="T6" fmla="*/ 2147483647 w 240"/>
                <a:gd name="T7" fmla="*/ 2147483647 h 159"/>
                <a:gd name="T8" fmla="*/ 2147483647 w 240"/>
                <a:gd name="T9" fmla="*/ 2147483647 h 159"/>
                <a:gd name="T10" fmla="*/ 2147483647 w 240"/>
                <a:gd name="T11" fmla="*/ 2147483647 h 159"/>
                <a:gd name="T12" fmla="*/ 2147483647 w 240"/>
                <a:gd name="T13" fmla="*/ 2147483647 h 159"/>
                <a:gd name="T14" fmla="*/ 2147483647 w 240"/>
                <a:gd name="T15" fmla="*/ 2147483647 h 159"/>
                <a:gd name="T16" fmla="*/ 2147483647 w 240"/>
                <a:gd name="T17" fmla="*/ 2147483647 h 159"/>
                <a:gd name="T18" fmla="*/ 2147483647 w 240"/>
                <a:gd name="T19" fmla="*/ 2147483647 h 159"/>
                <a:gd name="T20" fmla="*/ 2147483647 w 240"/>
                <a:gd name="T21" fmla="*/ 2147483647 h 159"/>
                <a:gd name="T22" fmla="*/ 2147483647 w 240"/>
                <a:gd name="T23" fmla="*/ 2147483647 h 159"/>
                <a:gd name="T24" fmla="*/ 2147483647 w 240"/>
                <a:gd name="T25" fmla="*/ 2147483647 h 159"/>
                <a:gd name="T26" fmla="*/ 2147483647 w 240"/>
                <a:gd name="T27" fmla="*/ 2147483647 h 159"/>
                <a:gd name="T28" fmla="*/ 2147483647 w 240"/>
                <a:gd name="T29" fmla="*/ 2147483647 h 159"/>
                <a:gd name="T30" fmla="*/ 2147483647 w 240"/>
                <a:gd name="T31" fmla="*/ 2147483647 h 159"/>
                <a:gd name="T32" fmla="*/ 2147483647 w 240"/>
                <a:gd name="T33" fmla="*/ 2147483647 h 159"/>
                <a:gd name="T34" fmla="*/ 2147483647 w 240"/>
                <a:gd name="T35" fmla="*/ 2147483647 h 159"/>
                <a:gd name="T36" fmla="*/ 2147483647 w 240"/>
                <a:gd name="T37" fmla="*/ 2147483647 h 159"/>
                <a:gd name="T38" fmla="*/ 2147483647 w 240"/>
                <a:gd name="T39" fmla="*/ 2147483647 h 159"/>
                <a:gd name="T40" fmla="*/ 2147483647 w 240"/>
                <a:gd name="T41" fmla="*/ 2147483647 h 159"/>
                <a:gd name="T42" fmla="*/ 2147483647 w 240"/>
                <a:gd name="T43" fmla="*/ 2147483647 h 159"/>
                <a:gd name="T44" fmla="*/ 2147483647 w 240"/>
                <a:gd name="T45" fmla="*/ 2147483647 h 159"/>
                <a:gd name="T46" fmla="*/ 2147483647 w 240"/>
                <a:gd name="T47" fmla="*/ 2147483647 h 159"/>
                <a:gd name="T48" fmla="*/ 2147483647 w 240"/>
                <a:gd name="T49" fmla="*/ 2147483647 h 159"/>
                <a:gd name="T50" fmla="*/ 2147483647 w 240"/>
                <a:gd name="T51" fmla="*/ 2147483647 h 159"/>
                <a:gd name="T52" fmla="*/ 2147483647 w 240"/>
                <a:gd name="T53" fmla="*/ 2147483647 h 159"/>
                <a:gd name="T54" fmla="*/ 2147483647 w 240"/>
                <a:gd name="T55" fmla="*/ 2147483647 h 159"/>
                <a:gd name="T56" fmla="*/ 2147483647 w 240"/>
                <a:gd name="T57" fmla="*/ 2147483647 h 159"/>
                <a:gd name="T58" fmla="*/ 2147483647 w 240"/>
                <a:gd name="T59" fmla="*/ 2147483647 h 159"/>
                <a:gd name="T60" fmla="*/ 2147483647 w 240"/>
                <a:gd name="T61" fmla="*/ 2147483647 h 159"/>
                <a:gd name="T62" fmla="*/ 2147483647 w 240"/>
                <a:gd name="T63" fmla="*/ 2147483647 h 159"/>
                <a:gd name="T64" fmla="*/ 2147483647 w 240"/>
                <a:gd name="T65" fmla="*/ 2147483647 h 159"/>
                <a:gd name="T66" fmla="*/ 2147483647 w 240"/>
                <a:gd name="T67" fmla="*/ 2147483647 h 159"/>
                <a:gd name="T68" fmla="*/ 2147483647 w 240"/>
                <a:gd name="T69" fmla="*/ 2147483647 h 159"/>
                <a:gd name="T70" fmla="*/ 2147483647 w 240"/>
                <a:gd name="T71" fmla="*/ 2147483647 h 159"/>
                <a:gd name="T72" fmla="*/ 2147483647 w 240"/>
                <a:gd name="T73" fmla="*/ 2147483647 h 159"/>
                <a:gd name="T74" fmla="*/ 2147483647 w 240"/>
                <a:gd name="T75" fmla="*/ 2147483647 h 159"/>
                <a:gd name="T76" fmla="*/ 2147483647 w 240"/>
                <a:gd name="T77" fmla="*/ 2147483647 h 159"/>
                <a:gd name="T78" fmla="*/ 2147483647 w 240"/>
                <a:gd name="T79" fmla="*/ 2147483647 h 159"/>
                <a:gd name="T80" fmla="*/ 2147483647 w 240"/>
                <a:gd name="T81" fmla="*/ 2147483647 h 159"/>
                <a:gd name="T82" fmla="*/ 2147483647 w 240"/>
                <a:gd name="T83" fmla="*/ 2147483647 h 159"/>
                <a:gd name="T84" fmla="*/ 2147483647 w 240"/>
                <a:gd name="T85" fmla="*/ 2147483647 h 159"/>
                <a:gd name="T86" fmla="*/ 2147483647 w 240"/>
                <a:gd name="T87" fmla="*/ 2147483647 h 159"/>
                <a:gd name="T88" fmla="*/ 2147483647 w 240"/>
                <a:gd name="T89" fmla="*/ 2147483647 h 159"/>
                <a:gd name="T90" fmla="*/ 2147483647 w 240"/>
                <a:gd name="T91" fmla="*/ 2147483647 h 159"/>
                <a:gd name="T92" fmla="*/ 2147483647 w 240"/>
                <a:gd name="T93" fmla="*/ 2147483647 h 159"/>
                <a:gd name="T94" fmla="*/ 2147483647 w 240"/>
                <a:gd name="T95" fmla="*/ 2147483647 h 159"/>
                <a:gd name="T96" fmla="*/ 2147483647 w 240"/>
                <a:gd name="T97" fmla="*/ 2147483647 h 159"/>
                <a:gd name="T98" fmla="*/ 2147483647 w 240"/>
                <a:gd name="T99" fmla="*/ 2147483647 h 159"/>
                <a:gd name="T100" fmla="*/ 2147483647 w 240"/>
                <a:gd name="T101" fmla="*/ 2147483647 h 159"/>
                <a:gd name="T102" fmla="*/ 2147483647 w 240"/>
                <a:gd name="T103" fmla="*/ 2147483647 h 159"/>
                <a:gd name="T104" fmla="*/ 2147483647 w 240"/>
                <a:gd name="T105" fmla="*/ 2147483647 h 159"/>
                <a:gd name="T106" fmla="*/ 2147483647 w 240"/>
                <a:gd name="T107" fmla="*/ 2147483647 h 159"/>
                <a:gd name="T108" fmla="*/ 2147483647 w 240"/>
                <a:gd name="T109" fmla="*/ 2147483647 h 159"/>
                <a:gd name="T110" fmla="*/ 2147483647 w 240"/>
                <a:gd name="T111" fmla="*/ 2147483647 h 159"/>
                <a:gd name="T112" fmla="*/ 2147483647 w 240"/>
                <a:gd name="T113" fmla="*/ 2147483647 h 159"/>
                <a:gd name="T114" fmla="*/ 2147483647 w 240"/>
                <a:gd name="T115" fmla="*/ 2147483647 h 159"/>
                <a:gd name="T116" fmla="*/ 2147483647 w 240"/>
                <a:gd name="T117" fmla="*/ 0 h 159"/>
                <a:gd name="T118" fmla="*/ 2147483647 w 240"/>
                <a:gd name="T119" fmla="*/ 2147483647 h 15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0"/>
                <a:gd name="T181" fmla="*/ 0 h 159"/>
                <a:gd name="T182" fmla="*/ 240 w 240"/>
                <a:gd name="T183" fmla="*/ 159 h 15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0" h="159">
                  <a:moveTo>
                    <a:pt x="221" y="9"/>
                  </a:moveTo>
                  <a:lnTo>
                    <a:pt x="222" y="9"/>
                  </a:lnTo>
                  <a:lnTo>
                    <a:pt x="222" y="11"/>
                  </a:lnTo>
                  <a:lnTo>
                    <a:pt x="224" y="13"/>
                  </a:lnTo>
                  <a:lnTo>
                    <a:pt x="227" y="11"/>
                  </a:lnTo>
                  <a:lnTo>
                    <a:pt x="227" y="13"/>
                  </a:lnTo>
                  <a:lnTo>
                    <a:pt x="228" y="14"/>
                  </a:lnTo>
                  <a:lnTo>
                    <a:pt x="228" y="17"/>
                  </a:lnTo>
                  <a:lnTo>
                    <a:pt x="228" y="20"/>
                  </a:lnTo>
                  <a:lnTo>
                    <a:pt x="228" y="22"/>
                  </a:lnTo>
                  <a:lnTo>
                    <a:pt x="233" y="22"/>
                  </a:lnTo>
                  <a:lnTo>
                    <a:pt x="234" y="26"/>
                  </a:lnTo>
                  <a:lnTo>
                    <a:pt x="234" y="28"/>
                  </a:lnTo>
                  <a:lnTo>
                    <a:pt x="236" y="28"/>
                  </a:lnTo>
                  <a:lnTo>
                    <a:pt x="237" y="28"/>
                  </a:lnTo>
                  <a:lnTo>
                    <a:pt x="237" y="29"/>
                  </a:lnTo>
                  <a:lnTo>
                    <a:pt x="236" y="33"/>
                  </a:lnTo>
                  <a:lnTo>
                    <a:pt x="234" y="35"/>
                  </a:lnTo>
                  <a:lnTo>
                    <a:pt x="236" y="38"/>
                  </a:lnTo>
                  <a:lnTo>
                    <a:pt x="234" y="39"/>
                  </a:lnTo>
                  <a:lnTo>
                    <a:pt x="234" y="41"/>
                  </a:lnTo>
                  <a:lnTo>
                    <a:pt x="236" y="42"/>
                  </a:lnTo>
                  <a:lnTo>
                    <a:pt x="237" y="44"/>
                  </a:lnTo>
                  <a:lnTo>
                    <a:pt x="237" y="45"/>
                  </a:lnTo>
                  <a:lnTo>
                    <a:pt x="237" y="47"/>
                  </a:lnTo>
                  <a:lnTo>
                    <a:pt x="239" y="47"/>
                  </a:lnTo>
                  <a:lnTo>
                    <a:pt x="240" y="48"/>
                  </a:lnTo>
                  <a:lnTo>
                    <a:pt x="240" y="50"/>
                  </a:lnTo>
                  <a:lnTo>
                    <a:pt x="240" y="51"/>
                  </a:lnTo>
                  <a:lnTo>
                    <a:pt x="239" y="51"/>
                  </a:lnTo>
                  <a:lnTo>
                    <a:pt x="237" y="51"/>
                  </a:lnTo>
                  <a:lnTo>
                    <a:pt x="234" y="50"/>
                  </a:lnTo>
                  <a:lnTo>
                    <a:pt x="231" y="48"/>
                  </a:lnTo>
                  <a:lnTo>
                    <a:pt x="230" y="50"/>
                  </a:lnTo>
                  <a:lnTo>
                    <a:pt x="230" y="51"/>
                  </a:lnTo>
                  <a:lnTo>
                    <a:pt x="231" y="53"/>
                  </a:lnTo>
                  <a:lnTo>
                    <a:pt x="234" y="54"/>
                  </a:lnTo>
                  <a:lnTo>
                    <a:pt x="234" y="55"/>
                  </a:lnTo>
                  <a:lnTo>
                    <a:pt x="236" y="58"/>
                  </a:lnTo>
                  <a:lnTo>
                    <a:pt x="237" y="61"/>
                  </a:lnTo>
                  <a:lnTo>
                    <a:pt x="239" y="63"/>
                  </a:lnTo>
                  <a:lnTo>
                    <a:pt x="239" y="66"/>
                  </a:lnTo>
                  <a:lnTo>
                    <a:pt x="240" y="69"/>
                  </a:lnTo>
                  <a:lnTo>
                    <a:pt x="239" y="70"/>
                  </a:lnTo>
                  <a:lnTo>
                    <a:pt x="239" y="72"/>
                  </a:lnTo>
                  <a:lnTo>
                    <a:pt x="237" y="72"/>
                  </a:lnTo>
                  <a:lnTo>
                    <a:pt x="236" y="73"/>
                  </a:lnTo>
                  <a:lnTo>
                    <a:pt x="236" y="76"/>
                  </a:lnTo>
                  <a:lnTo>
                    <a:pt x="237" y="77"/>
                  </a:lnTo>
                  <a:lnTo>
                    <a:pt x="239" y="79"/>
                  </a:lnTo>
                  <a:lnTo>
                    <a:pt x="239" y="80"/>
                  </a:lnTo>
                  <a:lnTo>
                    <a:pt x="239" y="83"/>
                  </a:lnTo>
                  <a:lnTo>
                    <a:pt x="239" y="85"/>
                  </a:lnTo>
                  <a:lnTo>
                    <a:pt x="240" y="88"/>
                  </a:lnTo>
                  <a:lnTo>
                    <a:pt x="240" y="89"/>
                  </a:lnTo>
                  <a:lnTo>
                    <a:pt x="237" y="92"/>
                  </a:lnTo>
                  <a:lnTo>
                    <a:pt x="233" y="92"/>
                  </a:lnTo>
                  <a:lnTo>
                    <a:pt x="233" y="86"/>
                  </a:lnTo>
                  <a:lnTo>
                    <a:pt x="212" y="85"/>
                  </a:lnTo>
                  <a:lnTo>
                    <a:pt x="205" y="92"/>
                  </a:lnTo>
                  <a:lnTo>
                    <a:pt x="200" y="89"/>
                  </a:lnTo>
                  <a:lnTo>
                    <a:pt x="196" y="83"/>
                  </a:lnTo>
                  <a:lnTo>
                    <a:pt x="190" y="89"/>
                  </a:lnTo>
                  <a:lnTo>
                    <a:pt x="187" y="88"/>
                  </a:lnTo>
                  <a:lnTo>
                    <a:pt x="181" y="92"/>
                  </a:lnTo>
                  <a:lnTo>
                    <a:pt x="190" y="104"/>
                  </a:lnTo>
                  <a:lnTo>
                    <a:pt x="170" y="123"/>
                  </a:lnTo>
                  <a:lnTo>
                    <a:pt x="177" y="130"/>
                  </a:lnTo>
                  <a:lnTo>
                    <a:pt x="171" y="138"/>
                  </a:lnTo>
                  <a:lnTo>
                    <a:pt x="176" y="143"/>
                  </a:lnTo>
                  <a:lnTo>
                    <a:pt x="164" y="155"/>
                  </a:lnTo>
                  <a:lnTo>
                    <a:pt x="159" y="159"/>
                  </a:lnTo>
                  <a:lnTo>
                    <a:pt x="152" y="151"/>
                  </a:lnTo>
                  <a:lnTo>
                    <a:pt x="155" y="148"/>
                  </a:lnTo>
                  <a:lnTo>
                    <a:pt x="145" y="138"/>
                  </a:lnTo>
                  <a:lnTo>
                    <a:pt x="142" y="140"/>
                  </a:lnTo>
                  <a:lnTo>
                    <a:pt x="133" y="133"/>
                  </a:lnTo>
                  <a:lnTo>
                    <a:pt x="136" y="130"/>
                  </a:lnTo>
                  <a:lnTo>
                    <a:pt x="121" y="121"/>
                  </a:lnTo>
                  <a:lnTo>
                    <a:pt x="123" y="118"/>
                  </a:lnTo>
                  <a:lnTo>
                    <a:pt x="118" y="117"/>
                  </a:lnTo>
                  <a:lnTo>
                    <a:pt x="111" y="130"/>
                  </a:lnTo>
                  <a:lnTo>
                    <a:pt x="95" y="121"/>
                  </a:lnTo>
                  <a:lnTo>
                    <a:pt x="101" y="111"/>
                  </a:lnTo>
                  <a:lnTo>
                    <a:pt x="82" y="99"/>
                  </a:lnTo>
                  <a:lnTo>
                    <a:pt x="77" y="104"/>
                  </a:lnTo>
                  <a:lnTo>
                    <a:pt x="73" y="101"/>
                  </a:lnTo>
                  <a:lnTo>
                    <a:pt x="72" y="102"/>
                  </a:lnTo>
                  <a:lnTo>
                    <a:pt x="64" y="114"/>
                  </a:lnTo>
                  <a:lnTo>
                    <a:pt x="61" y="113"/>
                  </a:lnTo>
                  <a:lnTo>
                    <a:pt x="60" y="114"/>
                  </a:lnTo>
                  <a:lnTo>
                    <a:pt x="54" y="110"/>
                  </a:lnTo>
                  <a:lnTo>
                    <a:pt x="55" y="107"/>
                  </a:lnTo>
                  <a:lnTo>
                    <a:pt x="42" y="99"/>
                  </a:lnTo>
                  <a:lnTo>
                    <a:pt x="44" y="96"/>
                  </a:lnTo>
                  <a:lnTo>
                    <a:pt x="41" y="95"/>
                  </a:lnTo>
                  <a:lnTo>
                    <a:pt x="39" y="91"/>
                  </a:lnTo>
                  <a:lnTo>
                    <a:pt x="41" y="92"/>
                  </a:lnTo>
                  <a:lnTo>
                    <a:pt x="44" y="91"/>
                  </a:lnTo>
                  <a:lnTo>
                    <a:pt x="45" y="91"/>
                  </a:lnTo>
                  <a:lnTo>
                    <a:pt x="47" y="94"/>
                  </a:lnTo>
                  <a:lnTo>
                    <a:pt x="48" y="94"/>
                  </a:lnTo>
                  <a:lnTo>
                    <a:pt x="48" y="92"/>
                  </a:lnTo>
                  <a:lnTo>
                    <a:pt x="51" y="94"/>
                  </a:lnTo>
                  <a:lnTo>
                    <a:pt x="52" y="94"/>
                  </a:lnTo>
                  <a:lnTo>
                    <a:pt x="52" y="76"/>
                  </a:lnTo>
                  <a:lnTo>
                    <a:pt x="55" y="72"/>
                  </a:lnTo>
                  <a:lnTo>
                    <a:pt x="58" y="70"/>
                  </a:lnTo>
                  <a:lnTo>
                    <a:pt x="58" y="63"/>
                  </a:lnTo>
                  <a:lnTo>
                    <a:pt x="54" y="63"/>
                  </a:lnTo>
                  <a:lnTo>
                    <a:pt x="54" y="50"/>
                  </a:lnTo>
                  <a:lnTo>
                    <a:pt x="36" y="48"/>
                  </a:lnTo>
                  <a:lnTo>
                    <a:pt x="36" y="41"/>
                  </a:lnTo>
                  <a:lnTo>
                    <a:pt x="38" y="41"/>
                  </a:lnTo>
                  <a:lnTo>
                    <a:pt x="39" y="33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6" y="36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7" y="26"/>
                  </a:lnTo>
                  <a:lnTo>
                    <a:pt x="8" y="28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10" y="31"/>
                  </a:lnTo>
                  <a:lnTo>
                    <a:pt x="11" y="29"/>
                  </a:lnTo>
                  <a:lnTo>
                    <a:pt x="13" y="31"/>
                  </a:lnTo>
                  <a:lnTo>
                    <a:pt x="14" y="32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3" y="29"/>
                  </a:lnTo>
                  <a:lnTo>
                    <a:pt x="22" y="31"/>
                  </a:lnTo>
                  <a:lnTo>
                    <a:pt x="20" y="29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30" y="23"/>
                  </a:lnTo>
                  <a:lnTo>
                    <a:pt x="33" y="19"/>
                  </a:lnTo>
                  <a:lnTo>
                    <a:pt x="35" y="17"/>
                  </a:lnTo>
                  <a:lnTo>
                    <a:pt x="36" y="19"/>
                  </a:lnTo>
                  <a:lnTo>
                    <a:pt x="35" y="22"/>
                  </a:lnTo>
                  <a:lnTo>
                    <a:pt x="33" y="25"/>
                  </a:lnTo>
                  <a:lnTo>
                    <a:pt x="35" y="28"/>
                  </a:lnTo>
                  <a:lnTo>
                    <a:pt x="36" y="29"/>
                  </a:lnTo>
                  <a:lnTo>
                    <a:pt x="41" y="28"/>
                  </a:lnTo>
                  <a:lnTo>
                    <a:pt x="39" y="25"/>
                  </a:lnTo>
                  <a:lnTo>
                    <a:pt x="38" y="25"/>
                  </a:lnTo>
                  <a:lnTo>
                    <a:pt x="36" y="23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5" y="22"/>
                  </a:lnTo>
                  <a:lnTo>
                    <a:pt x="47" y="20"/>
                  </a:lnTo>
                  <a:lnTo>
                    <a:pt x="45" y="19"/>
                  </a:lnTo>
                  <a:lnTo>
                    <a:pt x="45" y="17"/>
                  </a:lnTo>
                  <a:lnTo>
                    <a:pt x="47" y="20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48" y="17"/>
                  </a:lnTo>
                  <a:lnTo>
                    <a:pt x="50" y="16"/>
                  </a:lnTo>
                  <a:lnTo>
                    <a:pt x="51" y="17"/>
                  </a:lnTo>
                  <a:lnTo>
                    <a:pt x="52" y="19"/>
                  </a:lnTo>
                  <a:lnTo>
                    <a:pt x="54" y="17"/>
                  </a:lnTo>
                  <a:lnTo>
                    <a:pt x="55" y="14"/>
                  </a:lnTo>
                  <a:lnTo>
                    <a:pt x="55" y="13"/>
                  </a:lnTo>
                  <a:lnTo>
                    <a:pt x="60" y="13"/>
                  </a:lnTo>
                  <a:lnTo>
                    <a:pt x="61" y="11"/>
                  </a:lnTo>
                  <a:lnTo>
                    <a:pt x="63" y="11"/>
                  </a:lnTo>
                  <a:lnTo>
                    <a:pt x="63" y="13"/>
                  </a:lnTo>
                  <a:lnTo>
                    <a:pt x="63" y="14"/>
                  </a:lnTo>
                  <a:lnTo>
                    <a:pt x="63" y="16"/>
                  </a:lnTo>
                  <a:lnTo>
                    <a:pt x="64" y="14"/>
                  </a:lnTo>
                  <a:lnTo>
                    <a:pt x="67" y="11"/>
                  </a:lnTo>
                  <a:lnTo>
                    <a:pt x="69" y="11"/>
                  </a:lnTo>
                  <a:lnTo>
                    <a:pt x="69" y="13"/>
                  </a:lnTo>
                  <a:lnTo>
                    <a:pt x="69" y="14"/>
                  </a:lnTo>
                  <a:lnTo>
                    <a:pt x="66" y="16"/>
                  </a:lnTo>
                  <a:lnTo>
                    <a:pt x="67" y="17"/>
                  </a:lnTo>
                  <a:lnTo>
                    <a:pt x="67" y="19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6" y="17"/>
                  </a:lnTo>
                  <a:lnTo>
                    <a:pt x="77" y="17"/>
                  </a:lnTo>
                  <a:lnTo>
                    <a:pt x="80" y="20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8" y="19"/>
                  </a:lnTo>
                  <a:lnTo>
                    <a:pt x="89" y="17"/>
                  </a:lnTo>
                  <a:lnTo>
                    <a:pt x="88" y="16"/>
                  </a:lnTo>
                  <a:lnTo>
                    <a:pt x="89" y="14"/>
                  </a:lnTo>
                  <a:lnTo>
                    <a:pt x="89" y="11"/>
                  </a:lnTo>
                  <a:lnTo>
                    <a:pt x="91" y="11"/>
                  </a:lnTo>
                  <a:lnTo>
                    <a:pt x="93" y="13"/>
                  </a:lnTo>
                  <a:lnTo>
                    <a:pt x="98" y="11"/>
                  </a:lnTo>
                  <a:lnTo>
                    <a:pt x="99" y="11"/>
                  </a:lnTo>
                  <a:lnTo>
                    <a:pt x="95" y="14"/>
                  </a:lnTo>
                  <a:lnTo>
                    <a:pt x="93" y="16"/>
                  </a:lnTo>
                  <a:lnTo>
                    <a:pt x="95" y="19"/>
                  </a:lnTo>
                  <a:lnTo>
                    <a:pt x="96" y="17"/>
                  </a:lnTo>
                  <a:lnTo>
                    <a:pt x="98" y="14"/>
                  </a:lnTo>
                  <a:lnTo>
                    <a:pt x="99" y="14"/>
                  </a:lnTo>
                  <a:lnTo>
                    <a:pt x="102" y="17"/>
                  </a:lnTo>
                  <a:lnTo>
                    <a:pt x="107" y="16"/>
                  </a:lnTo>
                  <a:lnTo>
                    <a:pt x="108" y="14"/>
                  </a:lnTo>
                  <a:lnTo>
                    <a:pt x="107" y="11"/>
                  </a:lnTo>
                  <a:lnTo>
                    <a:pt x="108" y="9"/>
                  </a:lnTo>
                  <a:lnTo>
                    <a:pt x="105" y="7"/>
                  </a:lnTo>
                  <a:lnTo>
                    <a:pt x="105" y="6"/>
                  </a:lnTo>
                  <a:lnTo>
                    <a:pt x="110" y="7"/>
                  </a:lnTo>
                  <a:lnTo>
                    <a:pt x="111" y="3"/>
                  </a:lnTo>
                  <a:lnTo>
                    <a:pt x="113" y="3"/>
                  </a:lnTo>
                  <a:lnTo>
                    <a:pt x="113" y="4"/>
                  </a:lnTo>
                  <a:lnTo>
                    <a:pt x="114" y="6"/>
                  </a:lnTo>
                  <a:lnTo>
                    <a:pt x="115" y="6"/>
                  </a:lnTo>
                  <a:lnTo>
                    <a:pt x="114" y="9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7" y="11"/>
                  </a:lnTo>
                  <a:lnTo>
                    <a:pt x="118" y="7"/>
                  </a:lnTo>
                  <a:lnTo>
                    <a:pt x="121" y="7"/>
                  </a:lnTo>
                  <a:lnTo>
                    <a:pt x="121" y="9"/>
                  </a:lnTo>
                  <a:lnTo>
                    <a:pt x="120" y="10"/>
                  </a:lnTo>
                  <a:lnTo>
                    <a:pt x="118" y="11"/>
                  </a:lnTo>
                  <a:lnTo>
                    <a:pt x="120" y="13"/>
                  </a:lnTo>
                  <a:lnTo>
                    <a:pt x="123" y="11"/>
                  </a:lnTo>
                  <a:lnTo>
                    <a:pt x="124" y="13"/>
                  </a:lnTo>
                  <a:lnTo>
                    <a:pt x="126" y="13"/>
                  </a:lnTo>
                  <a:lnTo>
                    <a:pt x="127" y="16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26" y="9"/>
                  </a:lnTo>
                  <a:lnTo>
                    <a:pt x="127" y="7"/>
                  </a:lnTo>
                  <a:lnTo>
                    <a:pt x="130" y="9"/>
                  </a:lnTo>
                  <a:lnTo>
                    <a:pt x="133" y="9"/>
                  </a:lnTo>
                  <a:lnTo>
                    <a:pt x="136" y="6"/>
                  </a:lnTo>
                  <a:lnTo>
                    <a:pt x="136" y="1"/>
                  </a:lnTo>
                  <a:lnTo>
                    <a:pt x="139" y="1"/>
                  </a:lnTo>
                  <a:lnTo>
                    <a:pt x="140" y="1"/>
                  </a:lnTo>
                  <a:lnTo>
                    <a:pt x="140" y="3"/>
                  </a:lnTo>
                  <a:lnTo>
                    <a:pt x="139" y="4"/>
                  </a:lnTo>
                  <a:lnTo>
                    <a:pt x="140" y="9"/>
                  </a:lnTo>
                  <a:lnTo>
                    <a:pt x="142" y="7"/>
                  </a:lnTo>
                  <a:lnTo>
                    <a:pt x="143" y="4"/>
                  </a:lnTo>
                  <a:lnTo>
                    <a:pt x="146" y="6"/>
                  </a:lnTo>
                  <a:lnTo>
                    <a:pt x="146" y="3"/>
                  </a:lnTo>
                  <a:lnTo>
                    <a:pt x="149" y="1"/>
                  </a:lnTo>
                  <a:lnTo>
                    <a:pt x="152" y="3"/>
                  </a:lnTo>
                  <a:lnTo>
                    <a:pt x="154" y="3"/>
                  </a:lnTo>
                  <a:lnTo>
                    <a:pt x="154" y="6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8" y="9"/>
                  </a:lnTo>
                  <a:lnTo>
                    <a:pt x="159" y="6"/>
                  </a:lnTo>
                  <a:lnTo>
                    <a:pt x="162" y="6"/>
                  </a:lnTo>
                  <a:lnTo>
                    <a:pt x="164" y="3"/>
                  </a:lnTo>
                  <a:lnTo>
                    <a:pt x="165" y="3"/>
                  </a:lnTo>
                  <a:lnTo>
                    <a:pt x="167" y="7"/>
                  </a:lnTo>
                  <a:lnTo>
                    <a:pt x="168" y="7"/>
                  </a:lnTo>
                  <a:lnTo>
                    <a:pt x="168" y="4"/>
                  </a:lnTo>
                  <a:lnTo>
                    <a:pt x="171" y="3"/>
                  </a:lnTo>
                  <a:lnTo>
                    <a:pt x="171" y="6"/>
                  </a:lnTo>
                  <a:lnTo>
                    <a:pt x="174" y="9"/>
                  </a:lnTo>
                  <a:lnTo>
                    <a:pt x="176" y="6"/>
                  </a:lnTo>
                  <a:lnTo>
                    <a:pt x="176" y="7"/>
                  </a:lnTo>
                  <a:lnTo>
                    <a:pt x="177" y="10"/>
                  </a:lnTo>
                  <a:lnTo>
                    <a:pt x="180" y="11"/>
                  </a:lnTo>
                  <a:lnTo>
                    <a:pt x="183" y="10"/>
                  </a:lnTo>
                  <a:lnTo>
                    <a:pt x="184" y="6"/>
                  </a:lnTo>
                  <a:lnTo>
                    <a:pt x="186" y="6"/>
                  </a:lnTo>
                  <a:lnTo>
                    <a:pt x="189" y="7"/>
                  </a:lnTo>
                  <a:lnTo>
                    <a:pt x="190" y="6"/>
                  </a:lnTo>
                  <a:lnTo>
                    <a:pt x="195" y="6"/>
                  </a:lnTo>
                  <a:lnTo>
                    <a:pt x="198" y="4"/>
                  </a:lnTo>
                  <a:lnTo>
                    <a:pt x="199" y="4"/>
                  </a:lnTo>
                  <a:lnTo>
                    <a:pt x="202" y="7"/>
                  </a:lnTo>
                  <a:lnTo>
                    <a:pt x="203" y="7"/>
                  </a:lnTo>
                  <a:lnTo>
                    <a:pt x="205" y="6"/>
                  </a:lnTo>
                  <a:lnTo>
                    <a:pt x="205" y="1"/>
                  </a:lnTo>
                  <a:lnTo>
                    <a:pt x="206" y="0"/>
                  </a:lnTo>
                  <a:lnTo>
                    <a:pt x="208" y="4"/>
                  </a:lnTo>
                  <a:lnTo>
                    <a:pt x="209" y="9"/>
                  </a:lnTo>
                  <a:lnTo>
                    <a:pt x="212" y="9"/>
                  </a:lnTo>
                  <a:lnTo>
                    <a:pt x="214" y="9"/>
                  </a:lnTo>
                  <a:lnTo>
                    <a:pt x="218" y="10"/>
                  </a:lnTo>
                  <a:lnTo>
                    <a:pt x="220" y="10"/>
                  </a:lnTo>
                  <a:lnTo>
                    <a:pt x="221" y="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28" name="Freeform 253"/>
            <p:cNvSpPr>
              <a:spLocks/>
            </p:cNvSpPr>
            <p:nvPr/>
          </p:nvSpPr>
          <p:spPr bwMode="auto">
            <a:xfrm rot="21334256">
              <a:off x="11546841" y="3239219"/>
              <a:ext cx="782666" cy="565855"/>
            </a:xfrm>
            <a:custGeom>
              <a:avLst/>
              <a:gdLst>
                <a:gd name="T0" fmla="*/ 2147483647 w 254"/>
                <a:gd name="T1" fmla="*/ 2147483647 h 156"/>
                <a:gd name="T2" fmla="*/ 2147483647 w 254"/>
                <a:gd name="T3" fmla="*/ 2147483647 h 156"/>
                <a:gd name="T4" fmla="*/ 2147483647 w 254"/>
                <a:gd name="T5" fmla="*/ 2147483647 h 156"/>
                <a:gd name="T6" fmla="*/ 2147483647 w 254"/>
                <a:gd name="T7" fmla="*/ 2147483647 h 156"/>
                <a:gd name="T8" fmla="*/ 2147483647 w 254"/>
                <a:gd name="T9" fmla="*/ 2147483647 h 156"/>
                <a:gd name="T10" fmla="*/ 2147483647 w 254"/>
                <a:gd name="T11" fmla="*/ 2147483647 h 156"/>
                <a:gd name="T12" fmla="*/ 2147483647 w 254"/>
                <a:gd name="T13" fmla="*/ 2147483647 h 156"/>
                <a:gd name="T14" fmla="*/ 2147483647 w 254"/>
                <a:gd name="T15" fmla="*/ 2147483647 h 156"/>
                <a:gd name="T16" fmla="*/ 2147483647 w 254"/>
                <a:gd name="T17" fmla="*/ 2147483647 h 156"/>
                <a:gd name="T18" fmla="*/ 2147483647 w 254"/>
                <a:gd name="T19" fmla="*/ 2147483647 h 156"/>
                <a:gd name="T20" fmla="*/ 2147483647 w 254"/>
                <a:gd name="T21" fmla="*/ 2147483647 h 156"/>
                <a:gd name="T22" fmla="*/ 2147483647 w 254"/>
                <a:gd name="T23" fmla="*/ 2147483647 h 156"/>
                <a:gd name="T24" fmla="*/ 2147483647 w 254"/>
                <a:gd name="T25" fmla="*/ 2147483647 h 156"/>
                <a:gd name="T26" fmla="*/ 2147483647 w 254"/>
                <a:gd name="T27" fmla="*/ 2147483647 h 156"/>
                <a:gd name="T28" fmla="*/ 2147483647 w 254"/>
                <a:gd name="T29" fmla="*/ 2147483647 h 156"/>
                <a:gd name="T30" fmla="*/ 2147483647 w 254"/>
                <a:gd name="T31" fmla="*/ 2147483647 h 156"/>
                <a:gd name="T32" fmla="*/ 2147483647 w 254"/>
                <a:gd name="T33" fmla="*/ 2147483647 h 156"/>
                <a:gd name="T34" fmla="*/ 2147483647 w 254"/>
                <a:gd name="T35" fmla="*/ 2147483647 h 156"/>
                <a:gd name="T36" fmla="*/ 2147483647 w 254"/>
                <a:gd name="T37" fmla="*/ 2147483647 h 156"/>
                <a:gd name="T38" fmla="*/ 2147483647 w 254"/>
                <a:gd name="T39" fmla="*/ 2147483647 h 156"/>
                <a:gd name="T40" fmla="*/ 2147483647 w 254"/>
                <a:gd name="T41" fmla="*/ 2147483647 h 156"/>
                <a:gd name="T42" fmla="*/ 2147483647 w 254"/>
                <a:gd name="T43" fmla="*/ 2147483647 h 156"/>
                <a:gd name="T44" fmla="*/ 2147483647 w 254"/>
                <a:gd name="T45" fmla="*/ 2147483647 h 156"/>
                <a:gd name="T46" fmla="*/ 2147483647 w 254"/>
                <a:gd name="T47" fmla="*/ 2147483647 h 156"/>
                <a:gd name="T48" fmla="*/ 2147483647 w 254"/>
                <a:gd name="T49" fmla="*/ 2147483647 h 156"/>
                <a:gd name="T50" fmla="*/ 2147483647 w 254"/>
                <a:gd name="T51" fmla="*/ 2147483647 h 156"/>
                <a:gd name="T52" fmla="*/ 2147483647 w 254"/>
                <a:gd name="T53" fmla="*/ 2147483647 h 156"/>
                <a:gd name="T54" fmla="*/ 2147483647 w 254"/>
                <a:gd name="T55" fmla="*/ 2147483647 h 156"/>
                <a:gd name="T56" fmla="*/ 2147483647 w 254"/>
                <a:gd name="T57" fmla="*/ 2147483647 h 156"/>
                <a:gd name="T58" fmla="*/ 2147483647 w 254"/>
                <a:gd name="T59" fmla="*/ 2147483647 h 156"/>
                <a:gd name="T60" fmla="*/ 2147483647 w 254"/>
                <a:gd name="T61" fmla="*/ 2147483647 h 156"/>
                <a:gd name="T62" fmla="*/ 2147483647 w 254"/>
                <a:gd name="T63" fmla="*/ 2147483647 h 156"/>
                <a:gd name="T64" fmla="*/ 2147483647 w 254"/>
                <a:gd name="T65" fmla="*/ 2147483647 h 156"/>
                <a:gd name="T66" fmla="*/ 2147483647 w 254"/>
                <a:gd name="T67" fmla="*/ 2147483647 h 156"/>
                <a:gd name="T68" fmla="*/ 2147483647 w 254"/>
                <a:gd name="T69" fmla="*/ 2147483647 h 156"/>
                <a:gd name="T70" fmla="*/ 2147483647 w 254"/>
                <a:gd name="T71" fmla="*/ 2147483647 h 156"/>
                <a:gd name="T72" fmla="*/ 2147483647 w 254"/>
                <a:gd name="T73" fmla="*/ 2147483647 h 156"/>
                <a:gd name="T74" fmla="*/ 2147483647 w 254"/>
                <a:gd name="T75" fmla="*/ 2147483647 h 156"/>
                <a:gd name="T76" fmla="*/ 2147483647 w 254"/>
                <a:gd name="T77" fmla="*/ 2147483647 h 156"/>
                <a:gd name="T78" fmla="*/ 2147483647 w 254"/>
                <a:gd name="T79" fmla="*/ 2147483647 h 156"/>
                <a:gd name="T80" fmla="*/ 2147483647 w 254"/>
                <a:gd name="T81" fmla="*/ 2147483647 h 156"/>
                <a:gd name="T82" fmla="*/ 2147483647 w 254"/>
                <a:gd name="T83" fmla="*/ 2147483647 h 156"/>
                <a:gd name="T84" fmla="*/ 2147483647 w 254"/>
                <a:gd name="T85" fmla="*/ 2147483647 h 156"/>
                <a:gd name="T86" fmla="*/ 2147483647 w 254"/>
                <a:gd name="T87" fmla="*/ 2147483647 h 156"/>
                <a:gd name="T88" fmla="*/ 2147483647 w 254"/>
                <a:gd name="T89" fmla="*/ 2147483647 h 156"/>
                <a:gd name="T90" fmla="*/ 2147483647 w 254"/>
                <a:gd name="T91" fmla="*/ 2147483647 h 156"/>
                <a:gd name="T92" fmla="*/ 2147483647 w 254"/>
                <a:gd name="T93" fmla="*/ 2147483647 h 156"/>
                <a:gd name="T94" fmla="*/ 2147483647 w 254"/>
                <a:gd name="T95" fmla="*/ 2147483647 h 156"/>
                <a:gd name="T96" fmla="*/ 2147483647 w 254"/>
                <a:gd name="T97" fmla="*/ 2147483647 h 156"/>
                <a:gd name="T98" fmla="*/ 2147483647 w 254"/>
                <a:gd name="T99" fmla="*/ 2147483647 h 156"/>
                <a:gd name="T100" fmla="*/ 2147483647 w 254"/>
                <a:gd name="T101" fmla="*/ 2147483647 h 156"/>
                <a:gd name="T102" fmla="*/ 2147483647 w 254"/>
                <a:gd name="T103" fmla="*/ 2147483647 h 156"/>
                <a:gd name="T104" fmla="*/ 2147483647 w 254"/>
                <a:gd name="T105" fmla="*/ 2147483647 h 156"/>
                <a:gd name="T106" fmla="*/ 2147483647 w 254"/>
                <a:gd name="T107" fmla="*/ 2147483647 h 156"/>
                <a:gd name="T108" fmla="*/ 2147483647 w 254"/>
                <a:gd name="T109" fmla="*/ 2147483647 h 156"/>
                <a:gd name="T110" fmla="*/ 2147483647 w 254"/>
                <a:gd name="T111" fmla="*/ 2147483647 h 15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4"/>
                <a:gd name="T169" fmla="*/ 0 h 156"/>
                <a:gd name="T170" fmla="*/ 254 w 254"/>
                <a:gd name="T171" fmla="*/ 156 h 15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4" h="156">
                  <a:moveTo>
                    <a:pt x="151" y="22"/>
                  </a:moveTo>
                  <a:lnTo>
                    <a:pt x="167" y="23"/>
                  </a:lnTo>
                  <a:lnTo>
                    <a:pt x="166" y="33"/>
                  </a:lnTo>
                  <a:lnTo>
                    <a:pt x="170" y="33"/>
                  </a:lnTo>
                  <a:lnTo>
                    <a:pt x="175" y="35"/>
                  </a:lnTo>
                  <a:lnTo>
                    <a:pt x="180" y="32"/>
                  </a:lnTo>
                  <a:lnTo>
                    <a:pt x="180" y="48"/>
                  </a:lnTo>
                  <a:lnTo>
                    <a:pt x="232" y="51"/>
                  </a:lnTo>
                  <a:lnTo>
                    <a:pt x="232" y="63"/>
                  </a:lnTo>
                  <a:lnTo>
                    <a:pt x="220" y="63"/>
                  </a:lnTo>
                  <a:lnTo>
                    <a:pt x="218" y="70"/>
                  </a:lnTo>
                  <a:lnTo>
                    <a:pt x="216" y="68"/>
                  </a:lnTo>
                  <a:lnTo>
                    <a:pt x="214" y="70"/>
                  </a:lnTo>
                  <a:lnTo>
                    <a:pt x="214" y="73"/>
                  </a:lnTo>
                  <a:lnTo>
                    <a:pt x="218" y="74"/>
                  </a:lnTo>
                  <a:lnTo>
                    <a:pt x="217" y="85"/>
                  </a:lnTo>
                  <a:lnTo>
                    <a:pt x="220" y="85"/>
                  </a:lnTo>
                  <a:lnTo>
                    <a:pt x="218" y="87"/>
                  </a:lnTo>
                  <a:lnTo>
                    <a:pt x="254" y="89"/>
                  </a:lnTo>
                  <a:lnTo>
                    <a:pt x="252" y="115"/>
                  </a:lnTo>
                  <a:lnTo>
                    <a:pt x="248" y="118"/>
                  </a:lnTo>
                  <a:lnTo>
                    <a:pt x="254" y="126"/>
                  </a:lnTo>
                  <a:lnTo>
                    <a:pt x="251" y="128"/>
                  </a:lnTo>
                  <a:lnTo>
                    <a:pt x="249" y="130"/>
                  </a:lnTo>
                  <a:lnTo>
                    <a:pt x="246" y="131"/>
                  </a:lnTo>
                  <a:lnTo>
                    <a:pt x="243" y="133"/>
                  </a:lnTo>
                  <a:lnTo>
                    <a:pt x="242" y="133"/>
                  </a:lnTo>
                  <a:lnTo>
                    <a:pt x="239" y="134"/>
                  </a:lnTo>
                  <a:lnTo>
                    <a:pt x="238" y="136"/>
                  </a:lnTo>
                  <a:lnTo>
                    <a:pt x="236" y="139"/>
                  </a:lnTo>
                  <a:lnTo>
                    <a:pt x="236" y="140"/>
                  </a:lnTo>
                  <a:lnTo>
                    <a:pt x="236" y="142"/>
                  </a:lnTo>
                  <a:lnTo>
                    <a:pt x="235" y="142"/>
                  </a:lnTo>
                  <a:lnTo>
                    <a:pt x="233" y="143"/>
                  </a:lnTo>
                  <a:lnTo>
                    <a:pt x="230" y="142"/>
                  </a:lnTo>
                  <a:lnTo>
                    <a:pt x="229" y="143"/>
                  </a:lnTo>
                  <a:lnTo>
                    <a:pt x="229" y="146"/>
                  </a:lnTo>
                  <a:lnTo>
                    <a:pt x="227" y="148"/>
                  </a:lnTo>
                  <a:lnTo>
                    <a:pt x="226" y="149"/>
                  </a:lnTo>
                  <a:lnTo>
                    <a:pt x="224" y="149"/>
                  </a:lnTo>
                  <a:lnTo>
                    <a:pt x="223" y="149"/>
                  </a:lnTo>
                  <a:lnTo>
                    <a:pt x="221" y="149"/>
                  </a:lnTo>
                  <a:lnTo>
                    <a:pt x="221" y="150"/>
                  </a:lnTo>
                  <a:lnTo>
                    <a:pt x="218" y="153"/>
                  </a:lnTo>
                  <a:lnTo>
                    <a:pt x="217" y="155"/>
                  </a:lnTo>
                  <a:lnTo>
                    <a:pt x="216" y="156"/>
                  </a:lnTo>
                  <a:lnTo>
                    <a:pt x="214" y="156"/>
                  </a:lnTo>
                  <a:lnTo>
                    <a:pt x="208" y="145"/>
                  </a:lnTo>
                  <a:lnTo>
                    <a:pt x="211" y="143"/>
                  </a:lnTo>
                  <a:lnTo>
                    <a:pt x="213" y="133"/>
                  </a:lnTo>
                  <a:lnTo>
                    <a:pt x="195" y="131"/>
                  </a:lnTo>
                  <a:lnTo>
                    <a:pt x="194" y="136"/>
                  </a:lnTo>
                  <a:lnTo>
                    <a:pt x="179" y="136"/>
                  </a:lnTo>
                  <a:lnTo>
                    <a:pt x="179" y="145"/>
                  </a:lnTo>
                  <a:lnTo>
                    <a:pt x="157" y="143"/>
                  </a:lnTo>
                  <a:lnTo>
                    <a:pt x="157" y="133"/>
                  </a:lnTo>
                  <a:lnTo>
                    <a:pt x="154" y="131"/>
                  </a:lnTo>
                  <a:lnTo>
                    <a:pt x="160" y="123"/>
                  </a:lnTo>
                  <a:lnTo>
                    <a:pt x="132" y="109"/>
                  </a:lnTo>
                  <a:lnTo>
                    <a:pt x="139" y="102"/>
                  </a:lnTo>
                  <a:lnTo>
                    <a:pt x="125" y="96"/>
                  </a:lnTo>
                  <a:lnTo>
                    <a:pt x="111" y="96"/>
                  </a:lnTo>
                  <a:lnTo>
                    <a:pt x="109" y="96"/>
                  </a:lnTo>
                  <a:lnTo>
                    <a:pt x="109" y="99"/>
                  </a:lnTo>
                  <a:lnTo>
                    <a:pt x="107" y="107"/>
                  </a:lnTo>
                  <a:lnTo>
                    <a:pt x="113" y="107"/>
                  </a:lnTo>
                  <a:lnTo>
                    <a:pt x="113" y="112"/>
                  </a:lnTo>
                  <a:lnTo>
                    <a:pt x="117" y="112"/>
                  </a:lnTo>
                  <a:lnTo>
                    <a:pt x="117" y="120"/>
                  </a:lnTo>
                  <a:lnTo>
                    <a:pt x="111" y="124"/>
                  </a:lnTo>
                  <a:lnTo>
                    <a:pt x="103" y="121"/>
                  </a:lnTo>
                  <a:lnTo>
                    <a:pt x="104" y="111"/>
                  </a:lnTo>
                  <a:lnTo>
                    <a:pt x="68" y="108"/>
                  </a:lnTo>
                  <a:lnTo>
                    <a:pt x="66" y="105"/>
                  </a:lnTo>
                  <a:lnTo>
                    <a:pt x="60" y="108"/>
                  </a:lnTo>
                  <a:lnTo>
                    <a:pt x="57" y="104"/>
                  </a:lnTo>
                  <a:lnTo>
                    <a:pt x="59" y="102"/>
                  </a:lnTo>
                  <a:lnTo>
                    <a:pt x="47" y="86"/>
                  </a:lnTo>
                  <a:lnTo>
                    <a:pt x="29" y="96"/>
                  </a:lnTo>
                  <a:lnTo>
                    <a:pt x="32" y="101"/>
                  </a:lnTo>
                  <a:lnTo>
                    <a:pt x="31" y="102"/>
                  </a:lnTo>
                  <a:lnTo>
                    <a:pt x="31" y="105"/>
                  </a:lnTo>
                  <a:lnTo>
                    <a:pt x="26" y="104"/>
                  </a:lnTo>
                  <a:lnTo>
                    <a:pt x="26" y="102"/>
                  </a:lnTo>
                  <a:lnTo>
                    <a:pt x="22" y="102"/>
                  </a:lnTo>
                  <a:lnTo>
                    <a:pt x="19" y="98"/>
                  </a:lnTo>
                  <a:lnTo>
                    <a:pt x="15" y="95"/>
                  </a:lnTo>
                  <a:lnTo>
                    <a:pt x="13" y="92"/>
                  </a:lnTo>
                  <a:lnTo>
                    <a:pt x="10" y="90"/>
                  </a:lnTo>
                  <a:lnTo>
                    <a:pt x="19" y="82"/>
                  </a:lnTo>
                  <a:lnTo>
                    <a:pt x="0" y="60"/>
                  </a:lnTo>
                  <a:lnTo>
                    <a:pt x="32" y="35"/>
                  </a:lnTo>
                  <a:lnTo>
                    <a:pt x="38" y="41"/>
                  </a:lnTo>
                  <a:lnTo>
                    <a:pt x="34" y="46"/>
                  </a:lnTo>
                  <a:lnTo>
                    <a:pt x="38" y="51"/>
                  </a:lnTo>
                  <a:lnTo>
                    <a:pt x="43" y="48"/>
                  </a:lnTo>
                  <a:lnTo>
                    <a:pt x="43" y="45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66" y="20"/>
                  </a:lnTo>
                  <a:lnTo>
                    <a:pt x="60" y="14"/>
                  </a:lnTo>
                  <a:lnTo>
                    <a:pt x="68" y="5"/>
                  </a:lnTo>
                  <a:lnTo>
                    <a:pt x="73" y="0"/>
                  </a:lnTo>
                  <a:lnTo>
                    <a:pt x="78" y="4"/>
                  </a:lnTo>
                  <a:lnTo>
                    <a:pt x="73" y="10"/>
                  </a:lnTo>
                  <a:lnTo>
                    <a:pt x="92" y="27"/>
                  </a:lnTo>
                  <a:lnTo>
                    <a:pt x="97" y="23"/>
                  </a:lnTo>
                  <a:lnTo>
                    <a:pt x="129" y="27"/>
                  </a:lnTo>
                  <a:lnTo>
                    <a:pt x="132" y="24"/>
                  </a:lnTo>
                  <a:lnTo>
                    <a:pt x="135" y="23"/>
                  </a:lnTo>
                  <a:lnTo>
                    <a:pt x="138" y="22"/>
                  </a:lnTo>
                  <a:lnTo>
                    <a:pt x="144" y="19"/>
                  </a:lnTo>
                  <a:lnTo>
                    <a:pt x="151" y="2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29" name="Freeform 254"/>
            <p:cNvSpPr>
              <a:spLocks noEditPoints="1"/>
            </p:cNvSpPr>
            <p:nvPr/>
          </p:nvSpPr>
          <p:spPr bwMode="auto">
            <a:xfrm rot="21334256">
              <a:off x="10647819" y="1055977"/>
              <a:ext cx="810177" cy="1138192"/>
            </a:xfrm>
            <a:custGeom>
              <a:avLst/>
              <a:gdLst>
                <a:gd name="T0" fmla="*/ 2147483647 w 263"/>
                <a:gd name="T1" fmla="*/ 2147483647 h 313"/>
                <a:gd name="T2" fmla="*/ 2147483647 w 263"/>
                <a:gd name="T3" fmla="*/ 2147483647 h 313"/>
                <a:gd name="T4" fmla="*/ 2147483647 w 263"/>
                <a:gd name="T5" fmla="*/ 2147483647 h 313"/>
                <a:gd name="T6" fmla="*/ 2147483647 w 263"/>
                <a:gd name="T7" fmla="*/ 2147483647 h 313"/>
                <a:gd name="T8" fmla="*/ 2147483647 w 263"/>
                <a:gd name="T9" fmla="*/ 2147483647 h 313"/>
                <a:gd name="T10" fmla="*/ 2147483647 w 263"/>
                <a:gd name="T11" fmla="*/ 2147483647 h 313"/>
                <a:gd name="T12" fmla="*/ 2147483647 w 263"/>
                <a:gd name="T13" fmla="*/ 2147483647 h 313"/>
                <a:gd name="T14" fmla="*/ 2147483647 w 263"/>
                <a:gd name="T15" fmla="*/ 2147483647 h 313"/>
                <a:gd name="T16" fmla="*/ 2147483647 w 263"/>
                <a:gd name="T17" fmla="*/ 2147483647 h 313"/>
                <a:gd name="T18" fmla="*/ 2147483647 w 263"/>
                <a:gd name="T19" fmla="*/ 2147483647 h 313"/>
                <a:gd name="T20" fmla="*/ 2147483647 w 263"/>
                <a:gd name="T21" fmla="*/ 2147483647 h 313"/>
                <a:gd name="T22" fmla="*/ 2147483647 w 263"/>
                <a:gd name="T23" fmla="*/ 2147483647 h 313"/>
                <a:gd name="T24" fmla="*/ 2147483647 w 263"/>
                <a:gd name="T25" fmla="*/ 2147483647 h 313"/>
                <a:gd name="T26" fmla="*/ 2147483647 w 263"/>
                <a:gd name="T27" fmla="*/ 2147483647 h 313"/>
                <a:gd name="T28" fmla="*/ 2147483647 w 263"/>
                <a:gd name="T29" fmla="*/ 2147483647 h 313"/>
                <a:gd name="T30" fmla="*/ 2147483647 w 263"/>
                <a:gd name="T31" fmla="*/ 2147483647 h 313"/>
                <a:gd name="T32" fmla="*/ 2147483647 w 263"/>
                <a:gd name="T33" fmla="*/ 2147483647 h 313"/>
                <a:gd name="T34" fmla="*/ 2147483647 w 263"/>
                <a:gd name="T35" fmla="*/ 2147483647 h 313"/>
                <a:gd name="T36" fmla="*/ 2147483647 w 263"/>
                <a:gd name="T37" fmla="*/ 2147483647 h 313"/>
                <a:gd name="T38" fmla="*/ 2147483647 w 263"/>
                <a:gd name="T39" fmla="*/ 2147483647 h 313"/>
                <a:gd name="T40" fmla="*/ 2147483647 w 263"/>
                <a:gd name="T41" fmla="*/ 2147483647 h 313"/>
                <a:gd name="T42" fmla="*/ 2147483647 w 263"/>
                <a:gd name="T43" fmla="*/ 2147483647 h 313"/>
                <a:gd name="T44" fmla="*/ 2147483647 w 263"/>
                <a:gd name="T45" fmla="*/ 2147483647 h 313"/>
                <a:gd name="T46" fmla="*/ 2147483647 w 263"/>
                <a:gd name="T47" fmla="*/ 2147483647 h 313"/>
                <a:gd name="T48" fmla="*/ 2147483647 w 263"/>
                <a:gd name="T49" fmla="*/ 2147483647 h 313"/>
                <a:gd name="T50" fmla="*/ 2147483647 w 263"/>
                <a:gd name="T51" fmla="*/ 2147483647 h 313"/>
                <a:gd name="T52" fmla="*/ 2147483647 w 263"/>
                <a:gd name="T53" fmla="*/ 2147483647 h 313"/>
                <a:gd name="T54" fmla="*/ 2147483647 w 263"/>
                <a:gd name="T55" fmla="*/ 2147483647 h 313"/>
                <a:gd name="T56" fmla="*/ 2147483647 w 263"/>
                <a:gd name="T57" fmla="*/ 2147483647 h 313"/>
                <a:gd name="T58" fmla="*/ 2147483647 w 263"/>
                <a:gd name="T59" fmla="*/ 2147483647 h 313"/>
                <a:gd name="T60" fmla="*/ 2147483647 w 263"/>
                <a:gd name="T61" fmla="*/ 2147483647 h 313"/>
                <a:gd name="T62" fmla="*/ 2147483647 w 263"/>
                <a:gd name="T63" fmla="*/ 2147483647 h 313"/>
                <a:gd name="T64" fmla="*/ 2147483647 w 263"/>
                <a:gd name="T65" fmla="*/ 2147483647 h 313"/>
                <a:gd name="T66" fmla="*/ 2147483647 w 263"/>
                <a:gd name="T67" fmla="*/ 2147483647 h 313"/>
                <a:gd name="T68" fmla="*/ 2147483647 w 263"/>
                <a:gd name="T69" fmla="*/ 2147483647 h 313"/>
                <a:gd name="T70" fmla="*/ 2147483647 w 263"/>
                <a:gd name="T71" fmla="*/ 2147483647 h 313"/>
                <a:gd name="T72" fmla="*/ 2147483647 w 263"/>
                <a:gd name="T73" fmla="*/ 2147483647 h 313"/>
                <a:gd name="T74" fmla="*/ 2147483647 w 263"/>
                <a:gd name="T75" fmla="*/ 2147483647 h 313"/>
                <a:gd name="T76" fmla="*/ 2147483647 w 263"/>
                <a:gd name="T77" fmla="*/ 2147483647 h 313"/>
                <a:gd name="T78" fmla="*/ 2147483647 w 263"/>
                <a:gd name="T79" fmla="*/ 2147483647 h 313"/>
                <a:gd name="T80" fmla="*/ 2147483647 w 263"/>
                <a:gd name="T81" fmla="*/ 2147483647 h 313"/>
                <a:gd name="T82" fmla="*/ 2147483647 w 263"/>
                <a:gd name="T83" fmla="*/ 2147483647 h 313"/>
                <a:gd name="T84" fmla="*/ 2147483647 w 263"/>
                <a:gd name="T85" fmla="*/ 2147483647 h 313"/>
                <a:gd name="T86" fmla="*/ 2147483647 w 263"/>
                <a:gd name="T87" fmla="*/ 2147483647 h 313"/>
                <a:gd name="T88" fmla="*/ 2147483647 w 263"/>
                <a:gd name="T89" fmla="*/ 2147483647 h 313"/>
                <a:gd name="T90" fmla="*/ 2147483647 w 263"/>
                <a:gd name="T91" fmla="*/ 2147483647 h 313"/>
                <a:gd name="T92" fmla="*/ 2147483647 w 263"/>
                <a:gd name="T93" fmla="*/ 2147483647 h 313"/>
                <a:gd name="T94" fmla="*/ 2147483647 w 263"/>
                <a:gd name="T95" fmla="*/ 2147483647 h 313"/>
                <a:gd name="T96" fmla="*/ 2147483647 w 263"/>
                <a:gd name="T97" fmla="*/ 2147483647 h 313"/>
                <a:gd name="T98" fmla="*/ 2147483647 w 263"/>
                <a:gd name="T99" fmla="*/ 2147483647 h 313"/>
                <a:gd name="T100" fmla="*/ 2147483647 w 263"/>
                <a:gd name="T101" fmla="*/ 2147483647 h 313"/>
                <a:gd name="T102" fmla="*/ 2147483647 w 263"/>
                <a:gd name="T103" fmla="*/ 2147483647 h 313"/>
                <a:gd name="T104" fmla="*/ 2147483647 w 263"/>
                <a:gd name="T105" fmla="*/ 2147483647 h 313"/>
                <a:gd name="T106" fmla="*/ 2147483647 w 263"/>
                <a:gd name="T107" fmla="*/ 2147483647 h 313"/>
                <a:gd name="T108" fmla="*/ 2147483647 w 263"/>
                <a:gd name="T109" fmla="*/ 2147483647 h 313"/>
                <a:gd name="T110" fmla="*/ 2147483647 w 263"/>
                <a:gd name="T111" fmla="*/ 2147483647 h 313"/>
                <a:gd name="T112" fmla="*/ 2147483647 w 263"/>
                <a:gd name="T113" fmla="*/ 2147483647 h 3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3"/>
                <a:gd name="T172" fmla="*/ 0 h 313"/>
                <a:gd name="T173" fmla="*/ 263 w 263"/>
                <a:gd name="T174" fmla="*/ 313 h 31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3" h="313">
                  <a:moveTo>
                    <a:pt x="132" y="85"/>
                  </a:moveTo>
                  <a:lnTo>
                    <a:pt x="135" y="82"/>
                  </a:lnTo>
                  <a:lnTo>
                    <a:pt x="140" y="77"/>
                  </a:lnTo>
                  <a:lnTo>
                    <a:pt x="144" y="74"/>
                  </a:lnTo>
                  <a:lnTo>
                    <a:pt x="145" y="73"/>
                  </a:lnTo>
                  <a:lnTo>
                    <a:pt x="151" y="73"/>
                  </a:lnTo>
                  <a:lnTo>
                    <a:pt x="170" y="73"/>
                  </a:lnTo>
                  <a:lnTo>
                    <a:pt x="173" y="72"/>
                  </a:lnTo>
                  <a:lnTo>
                    <a:pt x="176" y="70"/>
                  </a:lnTo>
                  <a:lnTo>
                    <a:pt x="181" y="67"/>
                  </a:lnTo>
                  <a:lnTo>
                    <a:pt x="182" y="66"/>
                  </a:lnTo>
                  <a:lnTo>
                    <a:pt x="183" y="64"/>
                  </a:lnTo>
                  <a:lnTo>
                    <a:pt x="183" y="61"/>
                  </a:lnTo>
                  <a:lnTo>
                    <a:pt x="183" y="60"/>
                  </a:lnTo>
                  <a:lnTo>
                    <a:pt x="185" y="60"/>
                  </a:lnTo>
                  <a:lnTo>
                    <a:pt x="186" y="61"/>
                  </a:lnTo>
                  <a:lnTo>
                    <a:pt x="188" y="60"/>
                  </a:lnTo>
                  <a:lnTo>
                    <a:pt x="189" y="60"/>
                  </a:lnTo>
                  <a:lnTo>
                    <a:pt x="191" y="58"/>
                  </a:lnTo>
                  <a:lnTo>
                    <a:pt x="192" y="58"/>
                  </a:lnTo>
                  <a:lnTo>
                    <a:pt x="191" y="66"/>
                  </a:lnTo>
                  <a:lnTo>
                    <a:pt x="191" y="69"/>
                  </a:lnTo>
                  <a:lnTo>
                    <a:pt x="191" y="73"/>
                  </a:lnTo>
                  <a:lnTo>
                    <a:pt x="194" y="80"/>
                  </a:lnTo>
                  <a:lnTo>
                    <a:pt x="194" y="83"/>
                  </a:lnTo>
                  <a:lnTo>
                    <a:pt x="195" y="85"/>
                  </a:lnTo>
                  <a:lnTo>
                    <a:pt x="198" y="89"/>
                  </a:lnTo>
                  <a:lnTo>
                    <a:pt x="200" y="91"/>
                  </a:lnTo>
                  <a:lnTo>
                    <a:pt x="203" y="92"/>
                  </a:lnTo>
                  <a:lnTo>
                    <a:pt x="205" y="92"/>
                  </a:lnTo>
                  <a:lnTo>
                    <a:pt x="216" y="94"/>
                  </a:lnTo>
                  <a:lnTo>
                    <a:pt x="226" y="96"/>
                  </a:lnTo>
                  <a:lnTo>
                    <a:pt x="230" y="98"/>
                  </a:lnTo>
                  <a:lnTo>
                    <a:pt x="235" y="99"/>
                  </a:lnTo>
                  <a:lnTo>
                    <a:pt x="238" y="101"/>
                  </a:lnTo>
                  <a:lnTo>
                    <a:pt x="236" y="108"/>
                  </a:lnTo>
                  <a:lnTo>
                    <a:pt x="241" y="110"/>
                  </a:lnTo>
                  <a:lnTo>
                    <a:pt x="241" y="117"/>
                  </a:lnTo>
                  <a:lnTo>
                    <a:pt x="245" y="118"/>
                  </a:lnTo>
                  <a:lnTo>
                    <a:pt x="244" y="132"/>
                  </a:lnTo>
                  <a:lnTo>
                    <a:pt x="241" y="154"/>
                  </a:lnTo>
                  <a:lnTo>
                    <a:pt x="251" y="155"/>
                  </a:lnTo>
                  <a:lnTo>
                    <a:pt x="249" y="162"/>
                  </a:lnTo>
                  <a:lnTo>
                    <a:pt x="236" y="161"/>
                  </a:lnTo>
                  <a:lnTo>
                    <a:pt x="232" y="205"/>
                  </a:lnTo>
                  <a:lnTo>
                    <a:pt x="233" y="205"/>
                  </a:lnTo>
                  <a:lnTo>
                    <a:pt x="235" y="203"/>
                  </a:lnTo>
                  <a:lnTo>
                    <a:pt x="236" y="202"/>
                  </a:lnTo>
                  <a:lnTo>
                    <a:pt x="238" y="202"/>
                  </a:lnTo>
                  <a:lnTo>
                    <a:pt x="239" y="208"/>
                  </a:lnTo>
                  <a:lnTo>
                    <a:pt x="244" y="208"/>
                  </a:lnTo>
                  <a:lnTo>
                    <a:pt x="246" y="209"/>
                  </a:lnTo>
                  <a:lnTo>
                    <a:pt x="248" y="212"/>
                  </a:lnTo>
                  <a:lnTo>
                    <a:pt x="249" y="212"/>
                  </a:lnTo>
                  <a:lnTo>
                    <a:pt x="252" y="212"/>
                  </a:lnTo>
                  <a:lnTo>
                    <a:pt x="254" y="215"/>
                  </a:lnTo>
                  <a:lnTo>
                    <a:pt x="258" y="215"/>
                  </a:lnTo>
                  <a:lnTo>
                    <a:pt x="263" y="217"/>
                  </a:lnTo>
                  <a:lnTo>
                    <a:pt x="260" y="256"/>
                  </a:lnTo>
                  <a:lnTo>
                    <a:pt x="260" y="263"/>
                  </a:lnTo>
                  <a:lnTo>
                    <a:pt x="257" y="269"/>
                  </a:lnTo>
                  <a:lnTo>
                    <a:pt x="255" y="272"/>
                  </a:lnTo>
                  <a:lnTo>
                    <a:pt x="257" y="275"/>
                  </a:lnTo>
                  <a:lnTo>
                    <a:pt x="252" y="285"/>
                  </a:lnTo>
                  <a:lnTo>
                    <a:pt x="248" y="285"/>
                  </a:lnTo>
                  <a:lnTo>
                    <a:pt x="241" y="296"/>
                  </a:lnTo>
                  <a:lnTo>
                    <a:pt x="241" y="297"/>
                  </a:lnTo>
                  <a:lnTo>
                    <a:pt x="239" y="299"/>
                  </a:lnTo>
                  <a:lnTo>
                    <a:pt x="239" y="303"/>
                  </a:lnTo>
                  <a:lnTo>
                    <a:pt x="233" y="306"/>
                  </a:lnTo>
                  <a:lnTo>
                    <a:pt x="233" y="313"/>
                  </a:lnTo>
                  <a:lnTo>
                    <a:pt x="227" y="313"/>
                  </a:lnTo>
                  <a:lnTo>
                    <a:pt x="225" y="312"/>
                  </a:lnTo>
                  <a:lnTo>
                    <a:pt x="222" y="309"/>
                  </a:lnTo>
                  <a:lnTo>
                    <a:pt x="216" y="303"/>
                  </a:lnTo>
                  <a:lnTo>
                    <a:pt x="213" y="302"/>
                  </a:lnTo>
                  <a:lnTo>
                    <a:pt x="211" y="302"/>
                  </a:lnTo>
                  <a:lnTo>
                    <a:pt x="207" y="299"/>
                  </a:lnTo>
                  <a:lnTo>
                    <a:pt x="200" y="293"/>
                  </a:lnTo>
                  <a:lnTo>
                    <a:pt x="198" y="291"/>
                  </a:lnTo>
                  <a:lnTo>
                    <a:pt x="192" y="290"/>
                  </a:lnTo>
                  <a:lnTo>
                    <a:pt x="188" y="288"/>
                  </a:lnTo>
                  <a:lnTo>
                    <a:pt x="183" y="285"/>
                  </a:lnTo>
                  <a:lnTo>
                    <a:pt x="182" y="283"/>
                  </a:lnTo>
                  <a:lnTo>
                    <a:pt x="181" y="280"/>
                  </a:lnTo>
                  <a:lnTo>
                    <a:pt x="181" y="275"/>
                  </a:lnTo>
                  <a:lnTo>
                    <a:pt x="179" y="274"/>
                  </a:lnTo>
                  <a:lnTo>
                    <a:pt x="176" y="271"/>
                  </a:lnTo>
                  <a:lnTo>
                    <a:pt x="175" y="269"/>
                  </a:lnTo>
                  <a:lnTo>
                    <a:pt x="173" y="266"/>
                  </a:lnTo>
                  <a:lnTo>
                    <a:pt x="173" y="258"/>
                  </a:lnTo>
                  <a:lnTo>
                    <a:pt x="172" y="256"/>
                  </a:lnTo>
                  <a:lnTo>
                    <a:pt x="172" y="253"/>
                  </a:lnTo>
                  <a:lnTo>
                    <a:pt x="170" y="253"/>
                  </a:lnTo>
                  <a:lnTo>
                    <a:pt x="170" y="250"/>
                  </a:lnTo>
                  <a:lnTo>
                    <a:pt x="166" y="243"/>
                  </a:lnTo>
                  <a:lnTo>
                    <a:pt x="164" y="241"/>
                  </a:lnTo>
                  <a:lnTo>
                    <a:pt x="163" y="239"/>
                  </a:lnTo>
                  <a:lnTo>
                    <a:pt x="154" y="225"/>
                  </a:lnTo>
                  <a:lnTo>
                    <a:pt x="145" y="215"/>
                  </a:lnTo>
                  <a:lnTo>
                    <a:pt x="140" y="209"/>
                  </a:lnTo>
                  <a:lnTo>
                    <a:pt x="131" y="200"/>
                  </a:lnTo>
                  <a:lnTo>
                    <a:pt x="128" y="198"/>
                  </a:lnTo>
                  <a:lnTo>
                    <a:pt x="123" y="195"/>
                  </a:lnTo>
                  <a:lnTo>
                    <a:pt x="118" y="193"/>
                  </a:lnTo>
                  <a:lnTo>
                    <a:pt x="115" y="192"/>
                  </a:lnTo>
                  <a:lnTo>
                    <a:pt x="112" y="192"/>
                  </a:lnTo>
                  <a:lnTo>
                    <a:pt x="109" y="192"/>
                  </a:lnTo>
                  <a:lnTo>
                    <a:pt x="101" y="189"/>
                  </a:lnTo>
                  <a:lnTo>
                    <a:pt x="96" y="189"/>
                  </a:lnTo>
                  <a:lnTo>
                    <a:pt x="93" y="190"/>
                  </a:lnTo>
                  <a:lnTo>
                    <a:pt x="88" y="192"/>
                  </a:lnTo>
                  <a:lnTo>
                    <a:pt x="87" y="193"/>
                  </a:lnTo>
                  <a:lnTo>
                    <a:pt x="85" y="195"/>
                  </a:lnTo>
                  <a:lnTo>
                    <a:pt x="87" y="195"/>
                  </a:lnTo>
                  <a:lnTo>
                    <a:pt x="88" y="195"/>
                  </a:lnTo>
                  <a:lnTo>
                    <a:pt x="90" y="193"/>
                  </a:lnTo>
                  <a:lnTo>
                    <a:pt x="90" y="195"/>
                  </a:lnTo>
                  <a:lnTo>
                    <a:pt x="88" y="196"/>
                  </a:lnTo>
                  <a:lnTo>
                    <a:pt x="87" y="198"/>
                  </a:lnTo>
                  <a:lnTo>
                    <a:pt x="87" y="199"/>
                  </a:lnTo>
                  <a:lnTo>
                    <a:pt x="87" y="200"/>
                  </a:lnTo>
                  <a:lnTo>
                    <a:pt x="88" y="202"/>
                  </a:lnTo>
                  <a:lnTo>
                    <a:pt x="88" y="200"/>
                  </a:lnTo>
                  <a:lnTo>
                    <a:pt x="90" y="199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0" y="195"/>
                  </a:lnTo>
                  <a:lnTo>
                    <a:pt x="91" y="193"/>
                  </a:lnTo>
                  <a:lnTo>
                    <a:pt x="93" y="193"/>
                  </a:lnTo>
                  <a:lnTo>
                    <a:pt x="93" y="195"/>
                  </a:lnTo>
                  <a:lnTo>
                    <a:pt x="91" y="198"/>
                  </a:lnTo>
                  <a:lnTo>
                    <a:pt x="91" y="202"/>
                  </a:lnTo>
                  <a:lnTo>
                    <a:pt x="90" y="203"/>
                  </a:lnTo>
                  <a:lnTo>
                    <a:pt x="91" y="205"/>
                  </a:lnTo>
                  <a:lnTo>
                    <a:pt x="93" y="203"/>
                  </a:lnTo>
                  <a:lnTo>
                    <a:pt x="93" y="202"/>
                  </a:lnTo>
                  <a:lnTo>
                    <a:pt x="94" y="202"/>
                  </a:lnTo>
                  <a:lnTo>
                    <a:pt x="94" y="203"/>
                  </a:lnTo>
                  <a:lnTo>
                    <a:pt x="96" y="205"/>
                  </a:lnTo>
                  <a:lnTo>
                    <a:pt x="96" y="203"/>
                  </a:lnTo>
                  <a:lnTo>
                    <a:pt x="96" y="202"/>
                  </a:lnTo>
                  <a:lnTo>
                    <a:pt x="96" y="200"/>
                  </a:lnTo>
                  <a:lnTo>
                    <a:pt x="96" y="199"/>
                  </a:lnTo>
                  <a:lnTo>
                    <a:pt x="94" y="198"/>
                  </a:lnTo>
                  <a:lnTo>
                    <a:pt x="94" y="196"/>
                  </a:lnTo>
                  <a:lnTo>
                    <a:pt x="96" y="198"/>
                  </a:lnTo>
                  <a:lnTo>
                    <a:pt x="97" y="200"/>
                  </a:lnTo>
                  <a:lnTo>
                    <a:pt x="98" y="203"/>
                  </a:lnTo>
                  <a:lnTo>
                    <a:pt x="97" y="205"/>
                  </a:lnTo>
                  <a:lnTo>
                    <a:pt x="97" y="206"/>
                  </a:lnTo>
                  <a:lnTo>
                    <a:pt x="96" y="208"/>
                  </a:lnTo>
                  <a:lnTo>
                    <a:pt x="94" y="208"/>
                  </a:lnTo>
                  <a:lnTo>
                    <a:pt x="91" y="208"/>
                  </a:lnTo>
                  <a:lnTo>
                    <a:pt x="88" y="205"/>
                  </a:lnTo>
                  <a:lnTo>
                    <a:pt x="78" y="195"/>
                  </a:lnTo>
                  <a:lnTo>
                    <a:pt x="75" y="192"/>
                  </a:lnTo>
                  <a:lnTo>
                    <a:pt x="74" y="190"/>
                  </a:lnTo>
                  <a:lnTo>
                    <a:pt x="71" y="187"/>
                  </a:lnTo>
                  <a:lnTo>
                    <a:pt x="63" y="173"/>
                  </a:lnTo>
                  <a:lnTo>
                    <a:pt x="62" y="168"/>
                  </a:lnTo>
                  <a:lnTo>
                    <a:pt x="59" y="162"/>
                  </a:lnTo>
                  <a:lnTo>
                    <a:pt x="57" y="155"/>
                  </a:lnTo>
                  <a:lnTo>
                    <a:pt x="52" y="142"/>
                  </a:lnTo>
                  <a:lnTo>
                    <a:pt x="49" y="132"/>
                  </a:lnTo>
                  <a:lnTo>
                    <a:pt x="46" y="120"/>
                  </a:lnTo>
                  <a:lnTo>
                    <a:pt x="43" y="110"/>
                  </a:lnTo>
                  <a:lnTo>
                    <a:pt x="41" y="108"/>
                  </a:lnTo>
                  <a:lnTo>
                    <a:pt x="38" y="91"/>
                  </a:lnTo>
                  <a:lnTo>
                    <a:pt x="38" y="88"/>
                  </a:lnTo>
                  <a:lnTo>
                    <a:pt x="35" y="79"/>
                  </a:lnTo>
                  <a:lnTo>
                    <a:pt x="33" y="72"/>
                  </a:lnTo>
                  <a:lnTo>
                    <a:pt x="31" y="70"/>
                  </a:lnTo>
                  <a:lnTo>
                    <a:pt x="30" y="67"/>
                  </a:lnTo>
                  <a:lnTo>
                    <a:pt x="27" y="66"/>
                  </a:lnTo>
                  <a:lnTo>
                    <a:pt x="25" y="64"/>
                  </a:lnTo>
                  <a:lnTo>
                    <a:pt x="22" y="63"/>
                  </a:lnTo>
                  <a:lnTo>
                    <a:pt x="21" y="61"/>
                  </a:lnTo>
                  <a:lnTo>
                    <a:pt x="19" y="60"/>
                  </a:lnTo>
                  <a:lnTo>
                    <a:pt x="21" y="60"/>
                  </a:lnTo>
                  <a:lnTo>
                    <a:pt x="22" y="60"/>
                  </a:lnTo>
                  <a:lnTo>
                    <a:pt x="24" y="60"/>
                  </a:lnTo>
                  <a:lnTo>
                    <a:pt x="30" y="64"/>
                  </a:lnTo>
                  <a:lnTo>
                    <a:pt x="35" y="70"/>
                  </a:lnTo>
                  <a:lnTo>
                    <a:pt x="37" y="72"/>
                  </a:lnTo>
                  <a:lnTo>
                    <a:pt x="43" y="77"/>
                  </a:lnTo>
                  <a:lnTo>
                    <a:pt x="49" y="82"/>
                  </a:lnTo>
                  <a:lnTo>
                    <a:pt x="50" y="83"/>
                  </a:lnTo>
                  <a:lnTo>
                    <a:pt x="53" y="85"/>
                  </a:lnTo>
                  <a:lnTo>
                    <a:pt x="60" y="88"/>
                  </a:lnTo>
                  <a:lnTo>
                    <a:pt x="63" y="89"/>
                  </a:lnTo>
                  <a:lnTo>
                    <a:pt x="65" y="89"/>
                  </a:lnTo>
                  <a:lnTo>
                    <a:pt x="71" y="91"/>
                  </a:lnTo>
                  <a:lnTo>
                    <a:pt x="76" y="92"/>
                  </a:lnTo>
                  <a:lnTo>
                    <a:pt x="85" y="94"/>
                  </a:lnTo>
                  <a:lnTo>
                    <a:pt x="96" y="94"/>
                  </a:lnTo>
                  <a:lnTo>
                    <a:pt x="100" y="94"/>
                  </a:lnTo>
                  <a:lnTo>
                    <a:pt x="101" y="94"/>
                  </a:lnTo>
                  <a:lnTo>
                    <a:pt x="106" y="94"/>
                  </a:lnTo>
                  <a:lnTo>
                    <a:pt x="109" y="94"/>
                  </a:lnTo>
                  <a:lnTo>
                    <a:pt x="112" y="94"/>
                  </a:lnTo>
                  <a:lnTo>
                    <a:pt x="116" y="92"/>
                  </a:lnTo>
                  <a:lnTo>
                    <a:pt x="118" y="92"/>
                  </a:lnTo>
                  <a:lnTo>
                    <a:pt x="119" y="92"/>
                  </a:lnTo>
                  <a:lnTo>
                    <a:pt x="120" y="92"/>
                  </a:lnTo>
                  <a:lnTo>
                    <a:pt x="122" y="91"/>
                  </a:lnTo>
                  <a:lnTo>
                    <a:pt x="125" y="89"/>
                  </a:lnTo>
                  <a:lnTo>
                    <a:pt x="129" y="88"/>
                  </a:lnTo>
                  <a:lnTo>
                    <a:pt x="131" y="86"/>
                  </a:lnTo>
                  <a:lnTo>
                    <a:pt x="132" y="85"/>
                  </a:lnTo>
                  <a:close/>
                  <a:moveTo>
                    <a:pt x="208" y="45"/>
                  </a:moveTo>
                  <a:lnTo>
                    <a:pt x="208" y="47"/>
                  </a:lnTo>
                  <a:lnTo>
                    <a:pt x="210" y="47"/>
                  </a:lnTo>
                  <a:lnTo>
                    <a:pt x="208" y="48"/>
                  </a:lnTo>
                  <a:lnTo>
                    <a:pt x="205" y="48"/>
                  </a:lnTo>
                  <a:lnTo>
                    <a:pt x="204" y="50"/>
                  </a:lnTo>
                  <a:lnTo>
                    <a:pt x="207" y="51"/>
                  </a:lnTo>
                  <a:lnTo>
                    <a:pt x="205" y="51"/>
                  </a:lnTo>
                  <a:lnTo>
                    <a:pt x="203" y="51"/>
                  </a:lnTo>
                  <a:lnTo>
                    <a:pt x="200" y="52"/>
                  </a:lnTo>
                  <a:lnTo>
                    <a:pt x="198" y="52"/>
                  </a:lnTo>
                  <a:lnTo>
                    <a:pt x="200" y="51"/>
                  </a:lnTo>
                  <a:lnTo>
                    <a:pt x="200" y="50"/>
                  </a:lnTo>
                  <a:lnTo>
                    <a:pt x="203" y="48"/>
                  </a:lnTo>
                  <a:lnTo>
                    <a:pt x="205" y="45"/>
                  </a:lnTo>
                  <a:lnTo>
                    <a:pt x="208" y="45"/>
                  </a:lnTo>
                  <a:close/>
                  <a:moveTo>
                    <a:pt x="9" y="48"/>
                  </a:moveTo>
                  <a:lnTo>
                    <a:pt x="9" y="50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8" y="47"/>
                  </a:lnTo>
                  <a:lnTo>
                    <a:pt x="9" y="47"/>
                  </a:lnTo>
                  <a:lnTo>
                    <a:pt x="9" y="48"/>
                  </a:lnTo>
                  <a:close/>
                  <a:moveTo>
                    <a:pt x="0" y="44"/>
                  </a:moveTo>
                  <a:lnTo>
                    <a:pt x="2" y="44"/>
                  </a:lnTo>
                  <a:lnTo>
                    <a:pt x="2" y="42"/>
                  </a:lnTo>
                  <a:lnTo>
                    <a:pt x="3" y="44"/>
                  </a:lnTo>
                  <a:lnTo>
                    <a:pt x="5" y="45"/>
                  </a:lnTo>
                  <a:lnTo>
                    <a:pt x="3" y="45"/>
                  </a:lnTo>
                  <a:lnTo>
                    <a:pt x="2" y="45"/>
                  </a:lnTo>
                  <a:lnTo>
                    <a:pt x="2" y="44"/>
                  </a:lnTo>
                  <a:lnTo>
                    <a:pt x="0" y="44"/>
                  </a:lnTo>
                  <a:close/>
                  <a:moveTo>
                    <a:pt x="189" y="1"/>
                  </a:moveTo>
                  <a:lnTo>
                    <a:pt x="189" y="1"/>
                  </a:lnTo>
                  <a:lnTo>
                    <a:pt x="189" y="3"/>
                  </a:lnTo>
                  <a:lnTo>
                    <a:pt x="188" y="1"/>
                  </a:lnTo>
                  <a:lnTo>
                    <a:pt x="188" y="0"/>
                  </a:lnTo>
                  <a:lnTo>
                    <a:pt x="188" y="1"/>
                  </a:lnTo>
                  <a:lnTo>
                    <a:pt x="189" y="1"/>
                  </a:lnTo>
                  <a:close/>
                  <a:moveTo>
                    <a:pt x="192" y="3"/>
                  </a:moveTo>
                  <a:lnTo>
                    <a:pt x="192" y="3"/>
                  </a:lnTo>
                  <a:lnTo>
                    <a:pt x="192" y="4"/>
                  </a:lnTo>
                  <a:lnTo>
                    <a:pt x="191" y="3"/>
                  </a:lnTo>
                  <a:lnTo>
                    <a:pt x="192" y="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0" name="Freeform 255"/>
            <p:cNvSpPr>
              <a:spLocks noEditPoints="1"/>
            </p:cNvSpPr>
            <p:nvPr/>
          </p:nvSpPr>
          <p:spPr bwMode="auto">
            <a:xfrm rot="21334256">
              <a:off x="12977100" y="2848863"/>
              <a:ext cx="678128" cy="496135"/>
            </a:xfrm>
            <a:custGeom>
              <a:avLst/>
              <a:gdLst>
                <a:gd name="T0" fmla="*/ 2147483647 w 220"/>
                <a:gd name="T1" fmla="*/ 2147483647 h 136"/>
                <a:gd name="T2" fmla="*/ 2147483647 w 220"/>
                <a:gd name="T3" fmla="*/ 2147483647 h 136"/>
                <a:gd name="T4" fmla="*/ 2147483647 w 220"/>
                <a:gd name="T5" fmla="*/ 2147483647 h 136"/>
                <a:gd name="T6" fmla="*/ 2147483647 w 220"/>
                <a:gd name="T7" fmla="*/ 2147483647 h 136"/>
                <a:gd name="T8" fmla="*/ 2147483647 w 220"/>
                <a:gd name="T9" fmla="*/ 2147483647 h 136"/>
                <a:gd name="T10" fmla="*/ 2147483647 w 220"/>
                <a:gd name="T11" fmla="*/ 2147483647 h 136"/>
                <a:gd name="T12" fmla="*/ 2147483647 w 220"/>
                <a:gd name="T13" fmla="*/ 2147483647 h 136"/>
                <a:gd name="T14" fmla="*/ 2147483647 w 220"/>
                <a:gd name="T15" fmla="*/ 2147483647 h 136"/>
                <a:gd name="T16" fmla="*/ 2147483647 w 220"/>
                <a:gd name="T17" fmla="*/ 2147483647 h 136"/>
                <a:gd name="T18" fmla="*/ 2147483647 w 220"/>
                <a:gd name="T19" fmla="*/ 2147483647 h 136"/>
                <a:gd name="T20" fmla="*/ 2147483647 w 220"/>
                <a:gd name="T21" fmla="*/ 2147483647 h 136"/>
                <a:gd name="T22" fmla="*/ 2147483647 w 220"/>
                <a:gd name="T23" fmla="*/ 2147483647 h 136"/>
                <a:gd name="T24" fmla="*/ 2147483647 w 220"/>
                <a:gd name="T25" fmla="*/ 2147483647 h 136"/>
                <a:gd name="T26" fmla="*/ 2147483647 w 220"/>
                <a:gd name="T27" fmla="*/ 2147483647 h 136"/>
                <a:gd name="T28" fmla="*/ 2147483647 w 220"/>
                <a:gd name="T29" fmla="*/ 2147483647 h 136"/>
                <a:gd name="T30" fmla="*/ 2147483647 w 220"/>
                <a:gd name="T31" fmla="*/ 2147483647 h 136"/>
                <a:gd name="T32" fmla="*/ 2147483647 w 220"/>
                <a:gd name="T33" fmla="*/ 2147483647 h 136"/>
                <a:gd name="T34" fmla="*/ 2147483647 w 220"/>
                <a:gd name="T35" fmla="*/ 2147483647 h 136"/>
                <a:gd name="T36" fmla="*/ 2147483647 w 220"/>
                <a:gd name="T37" fmla="*/ 2147483647 h 136"/>
                <a:gd name="T38" fmla="*/ 2147483647 w 220"/>
                <a:gd name="T39" fmla="*/ 2147483647 h 136"/>
                <a:gd name="T40" fmla="*/ 2147483647 w 220"/>
                <a:gd name="T41" fmla="*/ 2147483647 h 136"/>
                <a:gd name="T42" fmla="*/ 2147483647 w 220"/>
                <a:gd name="T43" fmla="*/ 2147483647 h 136"/>
                <a:gd name="T44" fmla="*/ 2147483647 w 220"/>
                <a:gd name="T45" fmla="*/ 2147483647 h 136"/>
                <a:gd name="T46" fmla="*/ 2147483647 w 220"/>
                <a:gd name="T47" fmla="*/ 2147483647 h 136"/>
                <a:gd name="T48" fmla="*/ 2147483647 w 220"/>
                <a:gd name="T49" fmla="*/ 2147483647 h 136"/>
                <a:gd name="T50" fmla="*/ 2147483647 w 220"/>
                <a:gd name="T51" fmla="*/ 2147483647 h 136"/>
                <a:gd name="T52" fmla="*/ 2147483647 w 220"/>
                <a:gd name="T53" fmla="*/ 2147483647 h 136"/>
                <a:gd name="T54" fmla="*/ 2147483647 w 220"/>
                <a:gd name="T55" fmla="*/ 2147483647 h 136"/>
                <a:gd name="T56" fmla="*/ 2147483647 w 220"/>
                <a:gd name="T57" fmla="*/ 2147483647 h 136"/>
                <a:gd name="T58" fmla="*/ 2147483647 w 220"/>
                <a:gd name="T59" fmla="*/ 2147483647 h 136"/>
                <a:gd name="T60" fmla="*/ 2147483647 w 220"/>
                <a:gd name="T61" fmla="*/ 2147483647 h 136"/>
                <a:gd name="T62" fmla="*/ 2147483647 w 220"/>
                <a:gd name="T63" fmla="*/ 2147483647 h 136"/>
                <a:gd name="T64" fmla="*/ 2147483647 w 220"/>
                <a:gd name="T65" fmla="*/ 2147483647 h 136"/>
                <a:gd name="T66" fmla="*/ 2147483647 w 220"/>
                <a:gd name="T67" fmla="*/ 2147483647 h 136"/>
                <a:gd name="T68" fmla="*/ 2147483647 w 220"/>
                <a:gd name="T69" fmla="*/ 2147483647 h 136"/>
                <a:gd name="T70" fmla="*/ 2147483647 w 220"/>
                <a:gd name="T71" fmla="*/ 2147483647 h 136"/>
                <a:gd name="T72" fmla="*/ 2147483647 w 220"/>
                <a:gd name="T73" fmla="*/ 2147483647 h 136"/>
                <a:gd name="T74" fmla="*/ 2147483647 w 220"/>
                <a:gd name="T75" fmla="*/ 2147483647 h 136"/>
                <a:gd name="T76" fmla="*/ 2147483647 w 220"/>
                <a:gd name="T77" fmla="*/ 2147483647 h 136"/>
                <a:gd name="T78" fmla="*/ 2147483647 w 220"/>
                <a:gd name="T79" fmla="*/ 2147483647 h 136"/>
                <a:gd name="T80" fmla="*/ 2147483647 w 220"/>
                <a:gd name="T81" fmla="*/ 2147483647 h 136"/>
                <a:gd name="T82" fmla="*/ 2147483647 w 220"/>
                <a:gd name="T83" fmla="*/ 2147483647 h 136"/>
                <a:gd name="T84" fmla="*/ 2147483647 w 220"/>
                <a:gd name="T85" fmla="*/ 2147483647 h 136"/>
                <a:gd name="T86" fmla="*/ 2147483647 w 220"/>
                <a:gd name="T87" fmla="*/ 2147483647 h 136"/>
                <a:gd name="T88" fmla="*/ 2147483647 w 220"/>
                <a:gd name="T89" fmla="*/ 2147483647 h 136"/>
                <a:gd name="T90" fmla="*/ 2147483647 w 220"/>
                <a:gd name="T91" fmla="*/ 2147483647 h 136"/>
                <a:gd name="T92" fmla="*/ 2147483647 w 220"/>
                <a:gd name="T93" fmla="*/ 2147483647 h 136"/>
                <a:gd name="T94" fmla="*/ 2147483647 w 220"/>
                <a:gd name="T95" fmla="*/ 2147483647 h 136"/>
                <a:gd name="T96" fmla="*/ 2147483647 w 220"/>
                <a:gd name="T97" fmla="*/ 2147483647 h 136"/>
                <a:gd name="T98" fmla="*/ 2147483647 w 220"/>
                <a:gd name="T99" fmla="*/ 2147483647 h 136"/>
                <a:gd name="T100" fmla="*/ 2147483647 w 220"/>
                <a:gd name="T101" fmla="*/ 2147483647 h 136"/>
                <a:gd name="T102" fmla="*/ 2147483647 w 220"/>
                <a:gd name="T103" fmla="*/ 2147483647 h 136"/>
                <a:gd name="T104" fmla="*/ 2147483647 w 220"/>
                <a:gd name="T105" fmla="*/ 2147483647 h 136"/>
                <a:gd name="T106" fmla="*/ 0 w 220"/>
                <a:gd name="T107" fmla="*/ 2147483647 h 136"/>
                <a:gd name="T108" fmla="*/ 2147483647 w 220"/>
                <a:gd name="T109" fmla="*/ 2147483647 h 136"/>
                <a:gd name="T110" fmla="*/ 2147483647 w 220"/>
                <a:gd name="T111" fmla="*/ 2147483647 h 136"/>
                <a:gd name="T112" fmla="*/ 2147483647 w 220"/>
                <a:gd name="T113" fmla="*/ 2147483647 h 136"/>
                <a:gd name="T114" fmla="*/ 2147483647 w 220"/>
                <a:gd name="T115" fmla="*/ 2147483647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0"/>
                <a:gd name="T175" fmla="*/ 0 h 136"/>
                <a:gd name="T176" fmla="*/ 220 w 220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0" h="136">
                  <a:moveTo>
                    <a:pt x="37" y="32"/>
                  </a:moveTo>
                  <a:lnTo>
                    <a:pt x="48" y="47"/>
                  </a:lnTo>
                  <a:lnTo>
                    <a:pt x="59" y="39"/>
                  </a:lnTo>
                  <a:lnTo>
                    <a:pt x="66" y="39"/>
                  </a:lnTo>
                  <a:lnTo>
                    <a:pt x="69" y="38"/>
                  </a:lnTo>
                  <a:lnTo>
                    <a:pt x="78" y="38"/>
                  </a:lnTo>
                  <a:lnTo>
                    <a:pt x="79" y="25"/>
                  </a:lnTo>
                  <a:lnTo>
                    <a:pt x="103" y="26"/>
                  </a:lnTo>
                  <a:lnTo>
                    <a:pt x="104" y="14"/>
                  </a:lnTo>
                  <a:lnTo>
                    <a:pt x="125" y="16"/>
                  </a:lnTo>
                  <a:lnTo>
                    <a:pt x="126" y="6"/>
                  </a:lnTo>
                  <a:lnTo>
                    <a:pt x="157" y="7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89" y="1"/>
                  </a:lnTo>
                  <a:lnTo>
                    <a:pt x="188" y="13"/>
                  </a:lnTo>
                  <a:lnTo>
                    <a:pt x="189" y="19"/>
                  </a:lnTo>
                  <a:lnTo>
                    <a:pt x="189" y="23"/>
                  </a:lnTo>
                  <a:lnTo>
                    <a:pt x="188" y="29"/>
                  </a:lnTo>
                  <a:lnTo>
                    <a:pt x="186" y="35"/>
                  </a:lnTo>
                  <a:lnTo>
                    <a:pt x="186" y="42"/>
                  </a:lnTo>
                  <a:lnTo>
                    <a:pt x="185" y="50"/>
                  </a:lnTo>
                  <a:lnTo>
                    <a:pt x="185" y="55"/>
                  </a:lnTo>
                  <a:lnTo>
                    <a:pt x="183" y="67"/>
                  </a:lnTo>
                  <a:lnTo>
                    <a:pt x="183" y="72"/>
                  </a:lnTo>
                  <a:lnTo>
                    <a:pt x="183" y="75"/>
                  </a:lnTo>
                  <a:lnTo>
                    <a:pt x="185" y="75"/>
                  </a:lnTo>
                  <a:lnTo>
                    <a:pt x="186" y="76"/>
                  </a:lnTo>
                  <a:lnTo>
                    <a:pt x="189" y="76"/>
                  </a:lnTo>
                  <a:lnTo>
                    <a:pt x="199" y="76"/>
                  </a:lnTo>
                  <a:lnTo>
                    <a:pt x="205" y="77"/>
                  </a:lnTo>
                  <a:lnTo>
                    <a:pt x="207" y="77"/>
                  </a:lnTo>
                  <a:lnTo>
                    <a:pt x="207" y="83"/>
                  </a:lnTo>
                  <a:lnTo>
                    <a:pt x="207" y="94"/>
                  </a:lnTo>
                  <a:lnTo>
                    <a:pt x="205" y="99"/>
                  </a:lnTo>
                  <a:lnTo>
                    <a:pt x="205" y="105"/>
                  </a:lnTo>
                  <a:lnTo>
                    <a:pt x="208" y="108"/>
                  </a:lnTo>
                  <a:lnTo>
                    <a:pt x="211" y="111"/>
                  </a:lnTo>
                  <a:lnTo>
                    <a:pt x="213" y="113"/>
                  </a:lnTo>
                  <a:lnTo>
                    <a:pt x="213" y="114"/>
                  </a:lnTo>
                  <a:lnTo>
                    <a:pt x="213" y="117"/>
                  </a:lnTo>
                  <a:lnTo>
                    <a:pt x="211" y="117"/>
                  </a:lnTo>
                  <a:lnTo>
                    <a:pt x="207" y="116"/>
                  </a:lnTo>
                  <a:lnTo>
                    <a:pt x="205" y="116"/>
                  </a:lnTo>
                  <a:lnTo>
                    <a:pt x="202" y="116"/>
                  </a:lnTo>
                  <a:lnTo>
                    <a:pt x="201" y="111"/>
                  </a:lnTo>
                  <a:lnTo>
                    <a:pt x="199" y="107"/>
                  </a:lnTo>
                  <a:lnTo>
                    <a:pt x="198" y="108"/>
                  </a:lnTo>
                  <a:lnTo>
                    <a:pt x="198" y="113"/>
                  </a:lnTo>
                  <a:lnTo>
                    <a:pt x="196" y="114"/>
                  </a:lnTo>
                  <a:lnTo>
                    <a:pt x="195" y="114"/>
                  </a:lnTo>
                  <a:lnTo>
                    <a:pt x="192" y="111"/>
                  </a:lnTo>
                  <a:lnTo>
                    <a:pt x="191" y="111"/>
                  </a:lnTo>
                  <a:lnTo>
                    <a:pt x="188" y="113"/>
                  </a:lnTo>
                  <a:lnTo>
                    <a:pt x="183" y="113"/>
                  </a:lnTo>
                  <a:lnTo>
                    <a:pt x="182" y="114"/>
                  </a:lnTo>
                  <a:lnTo>
                    <a:pt x="179" y="113"/>
                  </a:lnTo>
                  <a:lnTo>
                    <a:pt x="177" y="113"/>
                  </a:lnTo>
                  <a:lnTo>
                    <a:pt x="176" y="117"/>
                  </a:lnTo>
                  <a:lnTo>
                    <a:pt x="173" y="118"/>
                  </a:lnTo>
                  <a:lnTo>
                    <a:pt x="170" y="117"/>
                  </a:lnTo>
                  <a:lnTo>
                    <a:pt x="169" y="114"/>
                  </a:lnTo>
                  <a:lnTo>
                    <a:pt x="169" y="113"/>
                  </a:lnTo>
                  <a:lnTo>
                    <a:pt x="167" y="116"/>
                  </a:lnTo>
                  <a:lnTo>
                    <a:pt x="164" y="113"/>
                  </a:lnTo>
                  <a:lnTo>
                    <a:pt x="164" y="110"/>
                  </a:lnTo>
                  <a:lnTo>
                    <a:pt x="161" y="111"/>
                  </a:lnTo>
                  <a:lnTo>
                    <a:pt x="161" y="114"/>
                  </a:lnTo>
                  <a:lnTo>
                    <a:pt x="160" y="114"/>
                  </a:lnTo>
                  <a:lnTo>
                    <a:pt x="158" y="110"/>
                  </a:lnTo>
                  <a:lnTo>
                    <a:pt x="157" y="110"/>
                  </a:lnTo>
                  <a:lnTo>
                    <a:pt x="155" y="113"/>
                  </a:lnTo>
                  <a:lnTo>
                    <a:pt x="152" y="113"/>
                  </a:lnTo>
                  <a:lnTo>
                    <a:pt x="151" y="116"/>
                  </a:lnTo>
                  <a:lnTo>
                    <a:pt x="150" y="116"/>
                  </a:lnTo>
                  <a:lnTo>
                    <a:pt x="148" y="114"/>
                  </a:lnTo>
                  <a:lnTo>
                    <a:pt x="147" y="113"/>
                  </a:lnTo>
                  <a:lnTo>
                    <a:pt x="147" y="110"/>
                  </a:lnTo>
                  <a:lnTo>
                    <a:pt x="145" y="110"/>
                  </a:lnTo>
                  <a:lnTo>
                    <a:pt x="142" y="108"/>
                  </a:lnTo>
                  <a:lnTo>
                    <a:pt x="139" y="110"/>
                  </a:lnTo>
                  <a:lnTo>
                    <a:pt x="139" y="113"/>
                  </a:lnTo>
                  <a:lnTo>
                    <a:pt x="136" y="111"/>
                  </a:lnTo>
                  <a:lnTo>
                    <a:pt x="135" y="114"/>
                  </a:lnTo>
                  <a:lnTo>
                    <a:pt x="133" y="116"/>
                  </a:lnTo>
                  <a:lnTo>
                    <a:pt x="132" y="111"/>
                  </a:lnTo>
                  <a:lnTo>
                    <a:pt x="133" y="110"/>
                  </a:lnTo>
                  <a:lnTo>
                    <a:pt x="133" y="108"/>
                  </a:lnTo>
                  <a:lnTo>
                    <a:pt x="132" y="108"/>
                  </a:lnTo>
                  <a:lnTo>
                    <a:pt x="129" y="108"/>
                  </a:lnTo>
                  <a:lnTo>
                    <a:pt x="129" y="113"/>
                  </a:lnTo>
                  <a:lnTo>
                    <a:pt x="126" y="116"/>
                  </a:lnTo>
                  <a:lnTo>
                    <a:pt x="123" y="116"/>
                  </a:lnTo>
                  <a:lnTo>
                    <a:pt x="120" y="114"/>
                  </a:lnTo>
                  <a:lnTo>
                    <a:pt x="119" y="116"/>
                  </a:lnTo>
                  <a:lnTo>
                    <a:pt x="122" y="120"/>
                  </a:lnTo>
                  <a:lnTo>
                    <a:pt x="122" y="121"/>
                  </a:lnTo>
                  <a:lnTo>
                    <a:pt x="120" y="123"/>
                  </a:lnTo>
                  <a:lnTo>
                    <a:pt x="119" y="120"/>
                  </a:lnTo>
                  <a:lnTo>
                    <a:pt x="117" y="120"/>
                  </a:lnTo>
                  <a:lnTo>
                    <a:pt x="116" y="118"/>
                  </a:lnTo>
                  <a:lnTo>
                    <a:pt x="113" y="120"/>
                  </a:lnTo>
                  <a:lnTo>
                    <a:pt x="111" y="118"/>
                  </a:lnTo>
                  <a:lnTo>
                    <a:pt x="113" y="117"/>
                  </a:lnTo>
                  <a:lnTo>
                    <a:pt x="114" y="116"/>
                  </a:lnTo>
                  <a:lnTo>
                    <a:pt x="114" y="114"/>
                  </a:lnTo>
                  <a:lnTo>
                    <a:pt x="111" y="114"/>
                  </a:lnTo>
                  <a:lnTo>
                    <a:pt x="110" y="118"/>
                  </a:lnTo>
                  <a:lnTo>
                    <a:pt x="108" y="118"/>
                  </a:lnTo>
                  <a:lnTo>
                    <a:pt x="107" y="118"/>
                  </a:lnTo>
                  <a:lnTo>
                    <a:pt x="107" y="116"/>
                  </a:lnTo>
                  <a:lnTo>
                    <a:pt x="108" y="113"/>
                  </a:lnTo>
                  <a:lnTo>
                    <a:pt x="107" y="113"/>
                  </a:lnTo>
                  <a:lnTo>
                    <a:pt x="106" y="111"/>
                  </a:lnTo>
                  <a:lnTo>
                    <a:pt x="106" y="110"/>
                  </a:lnTo>
                  <a:lnTo>
                    <a:pt x="104" y="110"/>
                  </a:lnTo>
                  <a:lnTo>
                    <a:pt x="103" y="114"/>
                  </a:lnTo>
                  <a:lnTo>
                    <a:pt x="98" y="113"/>
                  </a:lnTo>
                  <a:lnTo>
                    <a:pt x="98" y="114"/>
                  </a:lnTo>
                  <a:lnTo>
                    <a:pt x="101" y="116"/>
                  </a:lnTo>
                  <a:lnTo>
                    <a:pt x="100" y="118"/>
                  </a:lnTo>
                  <a:lnTo>
                    <a:pt x="101" y="121"/>
                  </a:lnTo>
                  <a:lnTo>
                    <a:pt x="100" y="123"/>
                  </a:lnTo>
                  <a:lnTo>
                    <a:pt x="95" y="124"/>
                  </a:lnTo>
                  <a:lnTo>
                    <a:pt x="92" y="121"/>
                  </a:lnTo>
                  <a:lnTo>
                    <a:pt x="91" y="121"/>
                  </a:lnTo>
                  <a:lnTo>
                    <a:pt x="89" y="124"/>
                  </a:lnTo>
                  <a:lnTo>
                    <a:pt x="88" y="126"/>
                  </a:lnTo>
                  <a:lnTo>
                    <a:pt x="86" y="123"/>
                  </a:lnTo>
                  <a:lnTo>
                    <a:pt x="88" y="121"/>
                  </a:lnTo>
                  <a:lnTo>
                    <a:pt x="92" y="118"/>
                  </a:lnTo>
                  <a:lnTo>
                    <a:pt x="91" y="118"/>
                  </a:lnTo>
                  <a:lnTo>
                    <a:pt x="86" y="120"/>
                  </a:lnTo>
                  <a:lnTo>
                    <a:pt x="84" y="118"/>
                  </a:lnTo>
                  <a:lnTo>
                    <a:pt x="82" y="118"/>
                  </a:lnTo>
                  <a:lnTo>
                    <a:pt x="82" y="121"/>
                  </a:lnTo>
                  <a:lnTo>
                    <a:pt x="81" y="123"/>
                  </a:lnTo>
                  <a:lnTo>
                    <a:pt x="82" y="124"/>
                  </a:lnTo>
                  <a:lnTo>
                    <a:pt x="81" y="126"/>
                  </a:lnTo>
                  <a:lnTo>
                    <a:pt x="78" y="126"/>
                  </a:lnTo>
                  <a:lnTo>
                    <a:pt x="76" y="126"/>
                  </a:lnTo>
                  <a:lnTo>
                    <a:pt x="73" y="127"/>
                  </a:lnTo>
                  <a:lnTo>
                    <a:pt x="70" y="124"/>
                  </a:lnTo>
                  <a:lnTo>
                    <a:pt x="69" y="124"/>
                  </a:lnTo>
                  <a:lnTo>
                    <a:pt x="67" y="127"/>
                  </a:lnTo>
                  <a:lnTo>
                    <a:pt x="65" y="129"/>
                  </a:lnTo>
                  <a:lnTo>
                    <a:pt x="60" y="126"/>
                  </a:lnTo>
                  <a:lnTo>
                    <a:pt x="60" y="124"/>
                  </a:lnTo>
                  <a:lnTo>
                    <a:pt x="59" y="123"/>
                  </a:lnTo>
                  <a:lnTo>
                    <a:pt x="62" y="121"/>
                  </a:lnTo>
                  <a:lnTo>
                    <a:pt x="62" y="120"/>
                  </a:lnTo>
                  <a:lnTo>
                    <a:pt x="62" y="118"/>
                  </a:lnTo>
                  <a:lnTo>
                    <a:pt x="60" y="118"/>
                  </a:lnTo>
                  <a:lnTo>
                    <a:pt x="57" y="121"/>
                  </a:lnTo>
                  <a:lnTo>
                    <a:pt x="56" y="123"/>
                  </a:lnTo>
                  <a:lnTo>
                    <a:pt x="56" y="121"/>
                  </a:lnTo>
                  <a:lnTo>
                    <a:pt x="56" y="120"/>
                  </a:lnTo>
                  <a:lnTo>
                    <a:pt x="56" y="118"/>
                  </a:lnTo>
                  <a:lnTo>
                    <a:pt x="54" y="118"/>
                  </a:lnTo>
                  <a:lnTo>
                    <a:pt x="53" y="120"/>
                  </a:lnTo>
                  <a:lnTo>
                    <a:pt x="48" y="120"/>
                  </a:lnTo>
                  <a:lnTo>
                    <a:pt x="48" y="121"/>
                  </a:lnTo>
                  <a:lnTo>
                    <a:pt x="47" y="124"/>
                  </a:lnTo>
                  <a:lnTo>
                    <a:pt x="45" y="126"/>
                  </a:lnTo>
                  <a:lnTo>
                    <a:pt x="44" y="124"/>
                  </a:lnTo>
                  <a:lnTo>
                    <a:pt x="43" y="123"/>
                  </a:lnTo>
                  <a:lnTo>
                    <a:pt x="41" y="124"/>
                  </a:lnTo>
                  <a:lnTo>
                    <a:pt x="43" y="127"/>
                  </a:lnTo>
                  <a:lnTo>
                    <a:pt x="43" y="129"/>
                  </a:lnTo>
                  <a:lnTo>
                    <a:pt x="40" y="127"/>
                  </a:lnTo>
                  <a:lnTo>
                    <a:pt x="38" y="124"/>
                  </a:lnTo>
                  <a:lnTo>
                    <a:pt x="38" y="126"/>
                  </a:lnTo>
                  <a:lnTo>
                    <a:pt x="40" y="127"/>
                  </a:lnTo>
                  <a:lnTo>
                    <a:pt x="38" y="129"/>
                  </a:lnTo>
                  <a:lnTo>
                    <a:pt x="32" y="129"/>
                  </a:lnTo>
                  <a:lnTo>
                    <a:pt x="31" y="129"/>
                  </a:lnTo>
                  <a:lnTo>
                    <a:pt x="29" y="130"/>
                  </a:lnTo>
                  <a:lnTo>
                    <a:pt x="31" y="132"/>
                  </a:lnTo>
                  <a:lnTo>
                    <a:pt x="32" y="132"/>
                  </a:lnTo>
                  <a:lnTo>
                    <a:pt x="34" y="135"/>
                  </a:lnTo>
                  <a:lnTo>
                    <a:pt x="29" y="136"/>
                  </a:lnTo>
                  <a:lnTo>
                    <a:pt x="28" y="135"/>
                  </a:lnTo>
                  <a:lnTo>
                    <a:pt x="26" y="132"/>
                  </a:lnTo>
                  <a:lnTo>
                    <a:pt x="28" y="129"/>
                  </a:lnTo>
                  <a:lnTo>
                    <a:pt x="29" y="126"/>
                  </a:lnTo>
                  <a:lnTo>
                    <a:pt x="28" y="124"/>
                  </a:lnTo>
                  <a:lnTo>
                    <a:pt x="26" y="126"/>
                  </a:lnTo>
                  <a:lnTo>
                    <a:pt x="23" y="130"/>
                  </a:lnTo>
                  <a:lnTo>
                    <a:pt x="23" y="126"/>
                  </a:lnTo>
                  <a:lnTo>
                    <a:pt x="23" y="116"/>
                  </a:lnTo>
                  <a:lnTo>
                    <a:pt x="19" y="116"/>
                  </a:lnTo>
                  <a:lnTo>
                    <a:pt x="22" y="89"/>
                  </a:lnTo>
                  <a:lnTo>
                    <a:pt x="21" y="89"/>
                  </a:lnTo>
                  <a:lnTo>
                    <a:pt x="21" y="82"/>
                  </a:lnTo>
                  <a:lnTo>
                    <a:pt x="26" y="85"/>
                  </a:lnTo>
                  <a:lnTo>
                    <a:pt x="26" y="76"/>
                  </a:lnTo>
                  <a:lnTo>
                    <a:pt x="31" y="77"/>
                  </a:lnTo>
                  <a:lnTo>
                    <a:pt x="35" y="77"/>
                  </a:lnTo>
                  <a:lnTo>
                    <a:pt x="35" y="75"/>
                  </a:lnTo>
                  <a:lnTo>
                    <a:pt x="37" y="67"/>
                  </a:lnTo>
                  <a:lnTo>
                    <a:pt x="43" y="67"/>
                  </a:lnTo>
                  <a:lnTo>
                    <a:pt x="43" y="60"/>
                  </a:lnTo>
                  <a:lnTo>
                    <a:pt x="16" y="58"/>
                  </a:lnTo>
                  <a:lnTo>
                    <a:pt x="9" y="58"/>
                  </a:lnTo>
                  <a:lnTo>
                    <a:pt x="9" y="61"/>
                  </a:lnTo>
                  <a:lnTo>
                    <a:pt x="0" y="60"/>
                  </a:lnTo>
                  <a:lnTo>
                    <a:pt x="1" y="32"/>
                  </a:lnTo>
                  <a:lnTo>
                    <a:pt x="1" y="25"/>
                  </a:lnTo>
                  <a:lnTo>
                    <a:pt x="35" y="26"/>
                  </a:lnTo>
                  <a:lnTo>
                    <a:pt x="35" y="28"/>
                  </a:lnTo>
                  <a:lnTo>
                    <a:pt x="37" y="32"/>
                  </a:lnTo>
                  <a:close/>
                  <a:moveTo>
                    <a:pt x="217" y="117"/>
                  </a:moveTo>
                  <a:lnTo>
                    <a:pt x="220" y="118"/>
                  </a:lnTo>
                  <a:lnTo>
                    <a:pt x="217" y="120"/>
                  </a:lnTo>
                  <a:lnTo>
                    <a:pt x="215" y="118"/>
                  </a:lnTo>
                  <a:lnTo>
                    <a:pt x="215" y="116"/>
                  </a:lnTo>
                  <a:lnTo>
                    <a:pt x="214" y="116"/>
                  </a:lnTo>
                  <a:lnTo>
                    <a:pt x="215" y="116"/>
                  </a:lnTo>
                  <a:lnTo>
                    <a:pt x="217" y="116"/>
                  </a:lnTo>
                  <a:lnTo>
                    <a:pt x="217" y="11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31" name="Freeform 256"/>
            <p:cNvSpPr>
              <a:spLocks/>
            </p:cNvSpPr>
            <p:nvPr/>
          </p:nvSpPr>
          <p:spPr bwMode="auto">
            <a:xfrm rot="21334256">
              <a:off x="10898607" y="2681717"/>
              <a:ext cx="825308" cy="834999"/>
            </a:xfrm>
            <a:custGeom>
              <a:avLst/>
              <a:gdLst>
                <a:gd name="T0" fmla="*/ 2147483647 w 268"/>
                <a:gd name="T1" fmla="*/ 2147483647 h 229"/>
                <a:gd name="T2" fmla="*/ 2147483647 w 268"/>
                <a:gd name="T3" fmla="*/ 2147483647 h 229"/>
                <a:gd name="T4" fmla="*/ 2147483647 w 268"/>
                <a:gd name="T5" fmla="*/ 2147483647 h 229"/>
                <a:gd name="T6" fmla="*/ 2147483647 w 268"/>
                <a:gd name="T7" fmla="*/ 2147483647 h 229"/>
                <a:gd name="T8" fmla="*/ 2147483647 w 268"/>
                <a:gd name="T9" fmla="*/ 2147483647 h 229"/>
                <a:gd name="T10" fmla="*/ 2147483647 w 268"/>
                <a:gd name="T11" fmla="*/ 2147483647 h 229"/>
                <a:gd name="T12" fmla="*/ 2147483647 w 268"/>
                <a:gd name="T13" fmla="*/ 2147483647 h 229"/>
                <a:gd name="T14" fmla="*/ 2147483647 w 268"/>
                <a:gd name="T15" fmla="*/ 2147483647 h 229"/>
                <a:gd name="T16" fmla="*/ 2147483647 w 268"/>
                <a:gd name="T17" fmla="*/ 2147483647 h 229"/>
                <a:gd name="T18" fmla="*/ 2147483647 w 268"/>
                <a:gd name="T19" fmla="*/ 2147483647 h 229"/>
                <a:gd name="T20" fmla="*/ 2147483647 w 268"/>
                <a:gd name="T21" fmla="*/ 2147483647 h 229"/>
                <a:gd name="T22" fmla="*/ 2147483647 w 268"/>
                <a:gd name="T23" fmla="*/ 2147483647 h 229"/>
                <a:gd name="T24" fmla="*/ 2147483647 w 268"/>
                <a:gd name="T25" fmla="*/ 2147483647 h 229"/>
                <a:gd name="T26" fmla="*/ 2147483647 w 268"/>
                <a:gd name="T27" fmla="*/ 2147483647 h 229"/>
                <a:gd name="T28" fmla="*/ 2147483647 w 268"/>
                <a:gd name="T29" fmla="*/ 2147483647 h 229"/>
                <a:gd name="T30" fmla="*/ 2147483647 w 268"/>
                <a:gd name="T31" fmla="*/ 2147483647 h 229"/>
                <a:gd name="T32" fmla="*/ 2147483647 w 268"/>
                <a:gd name="T33" fmla="*/ 2147483647 h 229"/>
                <a:gd name="T34" fmla="*/ 2147483647 w 268"/>
                <a:gd name="T35" fmla="*/ 2147483647 h 229"/>
                <a:gd name="T36" fmla="*/ 2147483647 w 268"/>
                <a:gd name="T37" fmla="*/ 2147483647 h 229"/>
                <a:gd name="T38" fmla="*/ 2147483647 w 268"/>
                <a:gd name="T39" fmla="*/ 2147483647 h 229"/>
                <a:gd name="T40" fmla="*/ 2147483647 w 268"/>
                <a:gd name="T41" fmla="*/ 2147483647 h 229"/>
                <a:gd name="T42" fmla="*/ 2147483647 w 268"/>
                <a:gd name="T43" fmla="*/ 2147483647 h 229"/>
                <a:gd name="T44" fmla="*/ 2147483647 w 268"/>
                <a:gd name="T45" fmla="*/ 2147483647 h 229"/>
                <a:gd name="T46" fmla="*/ 2147483647 w 268"/>
                <a:gd name="T47" fmla="*/ 2147483647 h 229"/>
                <a:gd name="T48" fmla="*/ 2147483647 w 268"/>
                <a:gd name="T49" fmla="*/ 2147483647 h 229"/>
                <a:gd name="T50" fmla="*/ 2147483647 w 268"/>
                <a:gd name="T51" fmla="*/ 2147483647 h 229"/>
                <a:gd name="T52" fmla="*/ 2147483647 w 268"/>
                <a:gd name="T53" fmla="*/ 2147483647 h 229"/>
                <a:gd name="T54" fmla="*/ 2147483647 w 268"/>
                <a:gd name="T55" fmla="*/ 2147483647 h 229"/>
                <a:gd name="T56" fmla="*/ 2147483647 w 268"/>
                <a:gd name="T57" fmla="*/ 2147483647 h 229"/>
                <a:gd name="T58" fmla="*/ 2147483647 w 268"/>
                <a:gd name="T59" fmla="*/ 2147483647 h 229"/>
                <a:gd name="T60" fmla="*/ 2147483647 w 268"/>
                <a:gd name="T61" fmla="*/ 2147483647 h 229"/>
                <a:gd name="T62" fmla="*/ 2147483647 w 268"/>
                <a:gd name="T63" fmla="*/ 2147483647 h 229"/>
                <a:gd name="T64" fmla="*/ 2147483647 w 268"/>
                <a:gd name="T65" fmla="*/ 2147483647 h 229"/>
                <a:gd name="T66" fmla="*/ 2147483647 w 268"/>
                <a:gd name="T67" fmla="*/ 2147483647 h 229"/>
                <a:gd name="T68" fmla="*/ 2147483647 w 268"/>
                <a:gd name="T69" fmla="*/ 2147483647 h 229"/>
                <a:gd name="T70" fmla="*/ 2147483647 w 268"/>
                <a:gd name="T71" fmla="*/ 2147483647 h 229"/>
                <a:gd name="T72" fmla="*/ 2147483647 w 268"/>
                <a:gd name="T73" fmla="*/ 2147483647 h 229"/>
                <a:gd name="T74" fmla="*/ 2147483647 w 268"/>
                <a:gd name="T75" fmla="*/ 2147483647 h 229"/>
                <a:gd name="T76" fmla="*/ 2147483647 w 268"/>
                <a:gd name="T77" fmla="*/ 2147483647 h 229"/>
                <a:gd name="T78" fmla="*/ 2147483647 w 268"/>
                <a:gd name="T79" fmla="*/ 2147483647 h 229"/>
                <a:gd name="T80" fmla="*/ 2147483647 w 268"/>
                <a:gd name="T81" fmla="*/ 0 h 229"/>
                <a:gd name="T82" fmla="*/ 2147483647 w 268"/>
                <a:gd name="T83" fmla="*/ 2147483647 h 229"/>
                <a:gd name="T84" fmla="*/ 2147483647 w 268"/>
                <a:gd name="T85" fmla="*/ 2147483647 h 229"/>
                <a:gd name="T86" fmla="*/ 2147483647 w 268"/>
                <a:gd name="T87" fmla="*/ 2147483647 h 229"/>
                <a:gd name="T88" fmla="*/ 2147483647 w 268"/>
                <a:gd name="T89" fmla="*/ 2147483647 h 229"/>
                <a:gd name="T90" fmla="*/ 2147483647 w 268"/>
                <a:gd name="T91" fmla="*/ 2147483647 h 229"/>
                <a:gd name="T92" fmla="*/ 2147483647 w 268"/>
                <a:gd name="T93" fmla="*/ 2147483647 h 229"/>
                <a:gd name="T94" fmla="*/ 2147483647 w 268"/>
                <a:gd name="T95" fmla="*/ 2147483647 h 229"/>
                <a:gd name="T96" fmla="*/ 2147483647 w 268"/>
                <a:gd name="T97" fmla="*/ 2147483647 h 229"/>
                <a:gd name="T98" fmla="*/ 2147483647 w 268"/>
                <a:gd name="T99" fmla="*/ 2147483647 h 229"/>
                <a:gd name="T100" fmla="*/ 2147483647 w 268"/>
                <a:gd name="T101" fmla="*/ 2147483647 h 229"/>
                <a:gd name="T102" fmla="*/ 2147483647 w 268"/>
                <a:gd name="T103" fmla="*/ 2147483647 h 229"/>
                <a:gd name="T104" fmla="*/ 2147483647 w 268"/>
                <a:gd name="T105" fmla="*/ 2147483647 h 229"/>
                <a:gd name="T106" fmla="*/ 2147483647 w 268"/>
                <a:gd name="T107" fmla="*/ 2147483647 h 229"/>
                <a:gd name="T108" fmla="*/ 2147483647 w 268"/>
                <a:gd name="T109" fmla="*/ 2147483647 h 229"/>
                <a:gd name="T110" fmla="*/ 2147483647 w 268"/>
                <a:gd name="T111" fmla="*/ 2147483647 h 2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8"/>
                <a:gd name="T169" fmla="*/ 0 h 229"/>
                <a:gd name="T170" fmla="*/ 268 w 268"/>
                <a:gd name="T171" fmla="*/ 229 h 22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8" h="229">
                  <a:moveTo>
                    <a:pt x="189" y="29"/>
                  </a:moveTo>
                  <a:lnTo>
                    <a:pt x="193" y="32"/>
                  </a:lnTo>
                  <a:lnTo>
                    <a:pt x="193" y="35"/>
                  </a:lnTo>
                  <a:lnTo>
                    <a:pt x="198" y="43"/>
                  </a:lnTo>
                  <a:lnTo>
                    <a:pt x="196" y="44"/>
                  </a:lnTo>
                  <a:lnTo>
                    <a:pt x="196" y="45"/>
                  </a:lnTo>
                  <a:lnTo>
                    <a:pt x="202" y="48"/>
                  </a:lnTo>
                  <a:lnTo>
                    <a:pt x="203" y="48"/>
                  </a:lnTo>
                  <a:lnTo>
                    <a:pt x="203" y="50"/>
                  </a:lnTo>
                  <a:lnTo>
                    <a:pt x="211" y="54"/>
                  </a:lnTo>
                  <a:lnTo>
                    <a:pt x="212" y="57"/>
                  </a:lnTo>
                  <a:lnTo>
                    <a:pt x="214" y="60"/>
                  </a:lnTo>
                  <a:lnTo>
                    <a:pt x="214" y="62"/>
                  </a:lnTo>
                  <a:lnTo>
                    <a:pt x="220" y="66"/>
                  </a:lnTo>
                  <a:lnTo>
                    <a:pt x="211" y="75"/>
                  </a:lnTo>
                  <a:lnTo>
                    <a:pt x="212" y="76"/>
                  </a:lnTo>
                  <a:lnTo>
                    <a:pt x="195" y="97"/>
                  </a:lnTo>
                  <a:lnTo>
                    <a:pt x="236" y="136"/>
                  </a:lnTo>
                  <a:lnTo>
                    <a:pt x="244" y="129"/>
                  </a:lnTo>
                  <a:lnTo>
                    <a:pt x="268" y="151"/>
                  </a:lnTo>
                  <a:lnTo>
                    <a:pt x="255" y="166"/>
                  </a:lnTo>
                  <a:lnTo>
                    <a:pt x="264" y="174"/>
                  </a:lnTo>
                  <a:lnTo>
                    <a:pt x="256" y="183"/>
                  </a:lnTo>
                  <a:lnTo>
                    <a:pt x="262" y="189"/>
                  </a:lnTo>
                  <a:lnTo>
                    <a:pt x="242" y="210"/>
                  </a:lnTo>
                  <a:lnTo>
                    <a:pt x="242" y="211"/>
                  </a:lnTo>
                  <a:lnTo>
                    <a:pt x="239" y="214"/>
                  </a:lnTo>
                  <a:lnTo>
                    <a:pt x="239" y="217"/>
                  </a:lnTo>
                  <a:lnTo>
                    <a:pt x="234" y="220"/>
                  </a:lnTo>
                  <a:lnTo>
                    <a:pt x="230" y="215"/>
                  </a:lnTo>
                  <a:lnTo>
                    <a:pt x="234" y="210"/>
                  </a:lnTo>
                  <a:lnTo>
                    <a:pt x="228" y="204"/>
                  </a:lnTo>
                  <a:lnTo>
                    <a:pt x="196" y="229"/>
                  </a:lnTo>
                  <a:lnTo>
                    <a:pt x="183" y="214"/>
                  </a:lnTo>
                  <a:lnTo>
                    <a:pt x="196" y="204"/>
                  </a:lnTo>
                  <a:lnTo>
                    <a:pt x="193" y="201"/>
                  </a:lnTo>
                  <a:lnTo>
                    <a:pt x="189" y="199"/>
                  </a:lnTo>
                  <a:lnTo>
                    <a:pt x="186" y="196"/>
                  </a:lnTo>
                  <a:lnTo>
                    <a:pt x="186" y="192"/>
                  </a:lnTo>
                  <a:lnTo>
                    <a:pt x="183" y="188"/>
                  </a:lnTo>
                  <a:lnTo>
                    <a:pt x="176" y="192"/>
                  </a:lnTo>
                  <a:lnTo>
                    <a:pt x="164" y="177"/>
                  </a:lnTo>
                  <a:lnTo>
                    <a:pt x="184" y="169"/>
                  </a:lnTo>
                  <a:lnTo>
                    <a:pt x="171" y="151"/>
                  </a:lnTo>
                  <a:lnTo>
                    <a:pt x="165" y="155"/>
                  </a:lnTo>
                  <a:lnTo>
                    <a:pt x="162" y="147"/>
                  </a:lnTo>
                  <a:lnTo>
                    <a:pt x="155" y="139"/>
                  </a:lnTo>
                  <a:lnTo>
                    <a:pt x="152" y="135"/>
                  </a:lnTo>
                  <a:lnTo>
                    <a:pt x="145" y="128"/>
                  </a:lnTo>
                  <a:lnTo>
                    <a:pt x="148" y="125"/>
                  </a:lnTo>
                  <a:lnTo>
                    <a:pt x="152" y="129"/>
                  </a:lnTo>
                  <a:lnTo>
                    <a:pt x="159" y="122"/>
                  </a:lnTo>
                  <a:lnTo>
                    <a:pt x="158" y="116"/>
                  </a:lnTo>
                  <a:lnTo>
                    <a:pt x="155" y="114"/>
                  </a:lnTo>
                  <a:lnTo>
                    <a:pt x="151" y="108"/>
                  </a:lnTo>
                  <a:lnTo>
                    <a:pt x="143" y="119"/>
                  </a:lnTo>
                  <a:lnTo>
                    <a:pt x="140" y="119"/>
                  </a:lnTo>
                  <a:lnTo>
                    <a:pt x="139" y="122"/>
                  </a:lnTo>
                  <a:lnTo>
                    <a:pt x="137" y="122"/>
                  </a:lnTo>
                  <a:lnTo>
                    <a:pt x="136" y="123"/>
                  </a:lnTo>
                  <a:lnTo>
                    <a:pt x="123" y="119"/>
                  </a:lnTo>
                  <a:lnTo>
                    <a:pt x="123" y="122"/>
                  </a:lnTo>
                  <a:lnTo>
                    <a:pt x="111" y="119"/>
                  </a:lnTo>
                  <a:lnTo>
                    <a:pt x="96" y="110"/>
                  </a:lnTo>
                  <a:lnTo>
                    <a:pt x="95" y="100"/>
                  </a:lnTo>
                  <a:lnTo>
                    <a:pt x="96" y="92"/>
                  </a:lnTo>
                  <a:lnTo>
                    <a:pt x="96" y="84"/>
                  </a:lnTo>
                  <a:lnTo>
                    <a:pt x="67" y="81"/>
                  </a:lnTo>
                  <a:lnTo>
                    <a:pt x="67" y="84"/>
                  </a:lnTo>
                  <a:lnTo>
                    <a:pt x="61" y="79"/>
                  </a:lnTo>
                  <a:lnTo>
                    <a:pt x="66" y="79"/>
                  </a:lnTo>
                  <a:lnTo>
                    <a:pt x="66" y="76"/>
                  </a:lnTo>
                  <a:lnTo>
                    <a:pt x="64" y="75"/>
                  </a:lnTo>
                  <a:lnTo>
                    <a:pt x="63" y="72"/>
                  </a:lnTo>
                  <a:lnTo>
                    <a:pt x="63" y="69"/>
                  </a:lnTo>
                  <a:lnTo>
                    <a:pt x="64" y="67"/>
                  </a:lnTo>
                  <a:lnTo>
                    <a:pt x="67" y="65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0" y="60"/>
                  </a:lnTo>
                  <a:lnTo>
                    <a:pt x="60" y="57"/>
                  </a:lnTo>
                  <a:lnTo>
                    <a:pt x="58" y="57"/>
                  </a:lnTo>
                  <a:lnTo>
                    <a:pt x="57" y="57"/>
                  </a:lnTo>
                  <a:lnTo>
                    <a:pt x="54" y="59"/>
                  </a:lnTo>
                  <a:lnTo>
                    <a:pt x="52" y="59"/>
                  </a:lnTo>
                  <a:lnTo>
                    <a:pt x="52" y="56"/>
                  </a:lnTo>
                  <a:lnTo>
                    <a:pt x="48" y="57"/>
                  </a:lnTo>
                  <a:lnTo>
                    <a:pt x="47" y="54"/>
                  </a:lnTo>
                  <a:lnTo>
                    <a:pt x="42" y="53"/>
                  </a:lnTo>
                  <a:lnTo>
                    <a:pt x="42" y="51"/>
                  </a:lnTo>
                  <a:lnTo>
                    <a:pt x="45" y="50"/>
                  </a:lnTo>
                  <a:lnTo>
                    <a:pt x="45" y="48"/>
                  </a:lnTo>
                  <a:lnTo>
                    <a:pt x="42" y="47"/>
                  </a:lnTo>
                  <a:lnTo>
                    <a:pt x="44" y="44"/>
                  </a:lnTo>
                  <a:lnTo>
                    <a:pt x="44" y="41"/>
                  </a:lnTo>
                  <a:lnTo>
                    <a:pt x="41" y="40"/>
                  </a:lnTo>
                  <a:lnTo>
                    <a:pt x="39" y="41"/>
                  </a:lnTo>
                  <a:lnTo>
                    <a:pt x="38" y="43"/>
                  </a:lnTo>
                  <a:lnTo>
                    <a:pt x="36" y="41"/>
                  </a:lnTo>
                  <a:lnTo>
                    <a:pt x="35" y="41"/>
                  </a:lnTo>
                  <a:lnTo>
                    <a:pt x="35" y="37"/>
                  </a:lnTo>
                  <a:lnTo>
                    <a:pt x="32" y="34"/>
                  </a:lnTo>
                  <a:lnTo>
                    <a:pt x="30" y="34"/>
                  </a:lnTo>
                  <a:lnTo>
                    <a:pt x="29" y="35"/>
                  </a:lnTo>
                  <a:lnTo>
                    <a:pt x="28" y="38"/>
                  </a:lnTo>
                  <a:lnTo>
                    <a:pt x="28" y="43"/>
                  </a:lnTo>
                  <a:lnTo>
                    <a:pt x="26" y="44"/>
                  </a:lnTo>
                  <a:lnTo>
                    <a:pt x="23" y="45"/>
                  </a:lnTo>
                  <a:lnTo>
                    <a:pt x="19" y="47"/>
                  </a:lnTo>
                  <a:lnTo>
                    <a:pt x="13" y="47"/>
                  </a:lnTo>
                  <a:lnTo>
                    <a:pt x="10" y="44"/>
                  </a:lnTo>
                  <a:lnTo>
                    <a:pt x="8" y="44"/>
                  </a:lnTo>
                  <a:lnTo>
                    <a:pt x="6" y="43"/>
                  </a:lnTo>
                  <a:lnTo>
                    <a:pt x="3" y="38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11" y="31"/>
                  </a:lnTo>
                  <a:lnTo>
                    <a:pt x="14" y="31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2" y="6"/>
                  </a:lnTo>
                  <a:lnTo>
                    <a:pt x="33" y="7"/>
                  </a:lnTo>
                  <a:lnTo>
                    <a:pt x="33" y="12"/>
                  </a:lnTo>
                  <a:lnTo>
                    <a:pt x="35" y="13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9" y="12"/>
                  </a:lnTo>
                  <a:lnTo>
                    <a:pt x="39" y="13"/>
                  </a:lnTo>
                  <a:lnTo>
                    <a:pt x="39" y="16"/>
                  </a:lnTo>
                  <a:lnTo>
                    <a:pt x="41" y="18"/>
                  </a:lnTo>
                  <a:lnTo>
                    <a:pt x="44" y="19"/>
                  </a:lnTo>
                  <a:lnTo>
                    <a:pt x="47" y="9"/>
                  </a:lnTo>
                  <a:lnTo>
                    <a:pt x="48" y="9"/>
                  </a:lnTo>
                  <a:lnTo>
                    <a:pt x="51" y="10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5"/>
                  </a:lnTo>
                  <a:lnTo>
                    <a:pt x="54" y="16"/>
                  </a:lnTo>
                  <a:lnTo>
                    <a:pt x="51" y="21"/>
                  </a:lnTo>
                  <a:lnTo>
                    <a:pt x="51" y="28"/>
                  </a:lnTo>
                  <a:lnTo>
                    <a:pt x="60" y="29"/>
                  </a:lnTo>
                  <a:lnTo>
                    <a:pt x="63" y="28"/>
                  </a:lnTo>
                  <a:lnTo>
                    <a:pt x="63" y="26"/>
                  </a:lnTo>
                  <a:lnTo>
                    <a:pt x="66" y="25"/>
                  </a:lnTo>
                  <a:lnTo>
                    <a:pt x="70" y="29"/>
                  </a:lnTo>
                  <a:lnTo>
                    <a:pt x="70" y="32"/>
                  </a:lnTo>
                  <a:lnTo>
                    <a:pt x="72" y="34"/>
                  </a:lnTo>
                  <a:lnTo>
                    <a:pt x="73" y="38"/>
                  </a:lnTo>
                  <a:lnTo>
                    <a:pt x="77" y="34"/>
                  </a:lnTo>
                  <a:lnTo>
                    <a:pt x="85" y="35"/>
                  </a:lnTo>
                  <a:lnTo>
                    <a:pt x="94" y="41"/>
                  </a:lnTo>
                  <a:lnTo>
                    <a:pt x="95" y="35"/>
                  </a:lnTo>
                  <a:lnTo>
                    <a:pt x="98" y="31"/>
                  </a:lnTo>
                  <a:lnTo>
                    <a:pt x="108" y="19"/>
                  </a:lnTo>
                  <a:lnTo>
                    <a:pt x="133" y="35"/>
                  </a:lnTo>
                  <a:lnTo>
                    <a:pt x="137" y="34"/>
                  </a:lnTo>
                  <a:lnTo>
                    <a:pt x="148" y="34"/>
                  </a:lnTo>
                  <a:lnTo>
                    <a:pt x="149" y="35"/>
                  </a:lnTo>
                  <a:lnTo>
                    <a:pt x="151" y="37"/>
                  </a:lnTo>
                  <a:lnTo>
                    <a:pt x="155" y="34"/>
                  </a:lnTo>
                  <a:lnTo>
                    <a:pt x="164" y="32"/>
                  </a:lnTo>
                  <a:lnTo>
                    <a:pt x="180" y="35"/>
                  </a:lnTo>
                  <a:lnTo>
                    <a:pt x="183" y="35"/>
                  </a:lnTo>
                  <a:lnTo>
                    <a:pt x="186" y="29"/>
                  </a:lnTo>
                  <a:lnTo>
                    <a:pt x="189" y="2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2" name="Freeform 257"/>
            <p:cNvSpPr>
              <a:spLocks/>
            </p:cNvSpPr>
            <p:nvPr/>
          </p:nvSpPr>
          <p:spPr bwMode="auto">
            <a:xfrm rot="21334256">
              <a:off x="11414031" y="1758480"/>
              <a:ext cx="892708" cy="838241"/>
            </a:xfrm>
            <a:custGeom>
              <a:avLst/>
              <a:gdLst>
                <a:gd name="T0" fmla="*/ 2147483647 w 290"/>
                <a:gd name="T1" fmla="*/ 2147483647 h 230"/>
                <a:gd name="T2" fmla="*/ 2147483647 w 290"/>
                <a:gd name="T3" fmla="*/ 2147483647 h 230"/>
                <a:gd name="T4" fmla="*/ 2147483647 w 290"/>
                <a:gd name="T5" fmla="*/ 2147483647 h 230"/>
                <a:gd name="T6" fmla="*/ 2147483647 w 290"/>
                <a:gd name="T7" fmla="*/ 2147483647 h 230"/>
                <a:gd name="T8" fmla="*/ 2147483647 w 290"/>
                <a:gd name="T9" fmla="*/ 2147483647 h 230"/>
                <a:gd name="T10" fmla="*/ 2147483647 w 290"/>
                <a:gd name="T11" fmla="*/ 2147483647 h 230"/>
                <a:gd name="T12" fmla="*/ 2147483647 w 290"/>
                <a:gd name="T13" fmla="*/ 2147483647 h 230"/>
                <a:gd name="T14" fmla="*/ 2147483647 w 290"/>
                <a:gd name="T15" fmla="*/ 2147483647 h 230"/>
                <a:gd name="T16" fmla="*/ 2147483647 w 290"/>
                <a:gd name="T17" fmla="*/ 2147483647 h 230"/>
                <a:gd name="T18" fmla="*/ 2147483647 w 290"/>
                <a:gd name="T19" fmla="*/ 2147483647 h 230"/>
                <a:gd name="T20" fmla="*/ 2147483647 w 290"/>
                <a:gd name="T21" fmla="*/ 2147483647 h 230"/>
                <a:gd name="T22" fmla="*/ 2147483647 w 290"/>
                <a:gd name="T23" fmla="*/ 2147483647 h 230"/>
                <a:gd name="T24" fmla="*/ 2147483647 w 290"/>
                <a:gd name="T25" fmla="*/ 2147483647 h 230"/>
                <a:gd name="T26" fmla="*/ 2147483647 w 290"/>
                <a:gd name="T27" fmla="*/ 2147483647 h 230"/>
                <a:gd name="T28" fmla="*/ 2147483647 w 290"/>
                <a:gd name="T29" fmla="*/ 2147483647 h 230"/>
                <a:gd name="T30" fmla="*/ 2147483647 w 290"/>
                <a:gd name="T31" fmla="*/ 2147483647 h 230"/>
                <a:gd name="T32" fmla="*/ 2147483647 w 290"/>
                <a:gd name="T33" fmla="*/ 2147483647 h 230"/>
                <a:gd name="T34" fmla="*/ 2147483647 w 290"/>
                <a:gd name="T35" fmla="*/ 2147483647 h 230"/>
                <a:gd name="T36" fmla="*/ 2147483647 w 290"/>
                <a:gd name="T37" fmla="*/ 2147483647 h 230"/>
                <a:gd name="T38" fmla="*/ 2147483647 w 290"/>
                <a:gd name="T39" fmla="*/ 2147483647 h 230"/>
                <a:gd name="T40" fmla="*/ 2147483647 w 290"/>
                <a:gd name="T41" fmla="*/ 2147483647 h 230"/>
                <a:gd name="T42" fmla="*/ 2147483647 w 290"/>
                <a:gd name="T43" fmla="*/ 2147483647 h 230"/>
                <a:gd name="T44" fmla="*/ 2147483647 w 290"/>
                <a:gd name="T45" fmla="*/ 2147483647 h 230"/>
                <a:gd name="T46" fmla="*/ 2147483647 w 290"/>
                <a:gd name="T47" fmla="*/ 2147483647 h 230"/>
                <a:gd name="T48" fmla="*/ 2147483647 w 290"/>
                <a:gd name="T49" fmla="*/ 2147483647 h 230"/>
                <a:gd name="T50" fmla="*/ 2147483647 w 290"/>
                <a:gd name="T51" fmla="*/ 2147483647 h 230"/>
                <a:gd name="T52" fmla="*/ 2147483647 w 290"/>
                <a:gd name="T53" fmla="*/ 2147483647 h 230"/>
                <a:gd name="T54" fmla="*/ 2147483647 w 290"/>
                <a:gd name="T55" fmla="*/ 2147483647 h 230"/>
                <a:gd name="T56" fmla="*/ 2147483647 w 290"/>
                <a:gd name="T57" fmla="*/ 2147483647 h 230"/>
                <a:gd name="T58" fmla="*/ 2147483647 w 290"/>
                <a:gd name="T59" fmla="*/ 2147483647 h 230"/>
                <a:gd name="T60" fmla="*/ 2147483647 w 290"/>
                <a:gd name="T61" fmla="*/ 2147483647 h 230"/>
                <a:gd name="T62" fmla="*/ 2147483647 w 290"/>
                <a:gd name="T63" fmla="*/ 2147483647 h 230"/>
                <a:gd name="T64" fmla="*/ 2147483647 w 290"/>
                <a:gd name="T65" fmla="*/ 2147483647 h 230"/>
                <a:gd name="T66" fmla="*/ 2147483647 w 290"/>
                <a:gd name="T67" fmla="*/ 2147483647 h 230"/>
                <a:gd name="T68" fmla="*/ 2147483647 w 290"/>
                <a:gd name="T69" fmla="*/ 2147483647 h 230"/>
                <a:gd name="T70" fmla="*/ 2147483647 w 290"/>
                <a:gd name="T71" fmla="*/ 2147483647 h 230"/>
                <a:gd name="T72" fmla="*/ 2147483647 w 290"/>
                <a:gd name="T73" fmla="*/ 2147483647 h 230"/>
                <a:gd name="T74" fmla="*/ 2147483647 w 290"/>
                <a:gd name="T75" fmla="*/ 2147483647 h 230"/>
                <a:gd name="T76" fmla="*/ 2147483647 w 290"/>
                <a:gd name="T77" fmla="*/ 2147483647 h 230"/>
                <a:gd name="T78" fmla="*/ 2147483647 w 290"/>
                <a:gd name="T79" fmla="*/ 2147483647 h 230"/>
                <a:gd name="T80" fmla="*/ 2147483647 w 290"/>
                <a:gd name="T81" fmla="*/ 2147483647 h 230"/>
                <a:gd name="T82" fmla="*/ 2147483647 w 290"/>
                <a:gd name="T83" fmla="*/ 2147483647 h 230"/>
                <a:gd name="T84" fmla="*/ 2147483647 w 290"/>
                <a:gd name="T85" fmla="*/ 2147483647 h 230"/>
                <a:gd name="T86" fmla="*/ 2147483647 w 290"/>
                <a:gd name="T87" fmla="*/ 2147483647 h 230"/>
                <a:gd name="T88" fmla="*/ 2147483647 w 290"/>
                <a:gd name="T89" fmla="*/ 2147483647 h 230"/>
                <a:gd name="T90" fmla="*/ 2147483647 w 290"/>
                <a:gd name="T91" fmla="*/ 2147483647 h 230"/>
                <a:gd name="T92" fmla="*/ 2147483647 w 290"/>
                <a:gd name="T93" fmla="*/ 2147483647 h 230"/>
                <a:gd name="T94" fmla="*/ 2147483647 w 290"/>
                <a:gd name="T95" fmla="*/ 2147483647 h 230"/>
                <a:gd name="T96" fmla="*/ 2147483647 w 290"/>
                <a:gd name="T97" fmla="*/ 2147483647 h 230"/>
                <a:gd name="T98" fmla="*/ 2147483647 w 290"/>
                <a:gd name="T99" fmla="*/ 2147483647 h 230"/>
                <a:gd name="T100" fmla="*/ 2147483647 w 290"/>
                <a:gd name="T101" fmla="*/ 2147483647 h 230"/>
                <a:gd name="T102" fmla="*/ 2147483647 w 290"/>
                <a:gd name="T103" fmla="*/ 2147483647 h 230"/>
                <a:gd name="T104" fmla="*/ 2147483647 w 290"/>
                <a:gd name="T105" fmla="*/ 2147483647 h 230"/>
                <a:gd name="T106" fmla="*/ 0 w 290"/>
                <a:gd name="T107" fmla="*/ 2147483647 h 230"/>
                <a:gd name="T108" fmla="*/ 2147483647 w 290"/>
                <a:gd name="T109" fmla="*/ 2147483647 h 230"/>
                <a:gd name="T110" fmla="*/ 2147483647 w 290"/>
                <a:gd name="T111" fmla="*/ 2147483647 h 230"/>
                <a:gd name="T112" fmla="*/ 2147483647 w 290"/>
                <a:gd name="T113" fmla="*/ 2147483647 h 230"/>
                <a:gd name="T114" fmla="*/ 2147483647 w 290"/>
                <a:gd name="T115" fmla="*/ 2147483647 h 230"/>
                <a:gd name="T116" fmla="*/ 2147483647 w 290"/>
                <a:gd name="T117" fmla="*/ 0 h 2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90"/>
                <a:gd name="T178" fmla="*/ 0 h 230"/>
                <a:gd name="T179" fmla="*/ 290 w 290"/>
                <a:gd name="T180" fmla="*/ 230 h 2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90" h="230">
                  <a:moveTo>
                    <a:pt x="88" y="4"/>
                  </a:moveTo>
                  <a:lnTo>
                    <a:pt x="150" y="9"/>
                  </a:lnTo>
                  <a:lnTo>
                    <a:pt x="162" y="14"/>
                  </a:lnTo>
                  <a:lnTo>
                    <a:pt x="159" y="19"/>
                  </a:lnTo>
                  <a:lnTo>
                    <a:pt x="182" y="33"/>
                  </a:lnTo>
                  <a:lnTo>
                    <a:pt x="179" y="36"/>
                  </a:lnTo>
                  <a:lnTo>
                    <a:pt x="178" y="39"/>
                  </a:lnTo>
                  <a:lnTo>
                    <a:pt x="175" y="41"/>
                  </a:lnTo>
                  <a:lnTo>
                    <a:pt x="172" y="44"/>
                  </a:lnTo>
                  <a:lnTo>
                    <a:pt x="169" y="45"/>
                  </a:lnTo>
                  <a:lnTo>
                    <a:pt x="169" y="48"/>
                  </a:lnTo>
                  <a:lnTo>
                    <a:pt x="172" y="48"/>
                  </a:lnTo>
                  <a:lnTo>
                    <a:pt x="170" y="79"/>
                  </a:lnTo>
                  <a:lnTo>
                    <a:pt x="172" y="76"/>
                  </a:lnTo>
                  <a:lnTo>
                    <a:pt x="175" y="76"/>
                  </a:lnTo>
                  <a:lnTo>
                    <a:pt x="176" y="76"/>
                  </a:lnTo>
                  <a:lnTo>
                    <a:pt x="179" y="79"/>
                  </a:lnTo>
                  <a:lnTo>
                    <a:pt x="179" y="82"/>
                  </a:lnTo>
                  <a:lnTo>
                    <a:pt x="182" y="82"/>
                  </a:lnTo>
                  <a:lnTo>
                    <a:pt x="182" y="92"/>
                  </a:lnTo>
                  <a:lnTo>
                    <a:pt x="188" y="91"/>
                  </a:lnTo>
                  <a:lnTo>
                    <a:pt x="186" y="95"/>
                  </a:lnTo>
                  <a:lnTo>
                    <a:pt x="200" y="96"/>
                  </a:lnTo>
                  <a:lnTo>
                    <a:pt x="201" y="95"/>
                  </a:lnTo>
                  <a:lnTo>
                    <a:pt x="208" y="95"/>
                  </a:lnTo>
                  <a:lnTo>
                    <a:pt x="208" y="114"/>
                  </a:lnTo>
                  <a:lnTo>
                    <a:pt x="204" y="114"/>
                  </a:lnTo>
                  <a:lnTo>
                    <a:pt x="204" y="133"/>
                  </a:lnTo>
                  <a:lnTo>
                    <a:pt x="203" y="135"/>
                  </a:lnTo>
                  <a:lnTo>
                    <a:pt x="200" y="135"/>
                  </a:lnTo>
                  <a:lnTo>
                    <a:pt x="200" y="133"/>
                  </a:lnTo>
                  <a:lnTo>
                    <a:pt x="197" y="132"/>
                  </a:lnTo>
                  <a:lnTo>
                    <a:pt x="197" y="154"/>
                  </a:lnTo>
                  <a:lnTo>
                    <a:pt x="191" y="167"/>
                  </a:lnTo>
                  <a:lnTo>
                    <a:pt x="200" y="170"/>
                  </a:lnTo>
                  <a:lnTo>
                    <a:pt x="198" y="173"/>
                  </a:lnTo>
                  <a:lnTo>
                    <a:pt x="216" y="180"/>
                  </a:lnTo>
                  <a:lnTo>
                    <a:pt x="219" y="176"/>
                  </a:lnTo>
                  <a:lnTo>
                    <a:pt x="233" y="181"/>
                  </a:lnTo>
                  <a:lnTo>
                    <a:pt x="233" y="178"/>
                  </a:lnTo>
                  <a:lnTo>
                    <a:pt x="233" y="177"/>
                  </a:lnTo>
                  <a:lnTo>
                    <a:pt x="230" y="177"/>
                  </a:lnTo>
                  <a:lnTo>
                    <a:pt x="230" y="176"/>
                  </a:lnTo>
                  <a:lnTo>
                    <a:pt x="225" y="174"/>
                  </a:lnTo>
                  <a:lnTo>
                    <a:pt x="225" y="171"/>
                  </a:lnTo>
                  <a:lnTo>
                    <a:pt x="226" y="170"/>
                  </a:lnTo>
                  <a:lnTo>
                    <a:pt x="236" y="173"/>
                  </a:lnTo>
                  <a:lnTo>
                    <a:pt x="236" y="161"/>
                  </a:lnTo>
                  <a:lnTo>
                    <a:pt x="254" y="161"/>
                  </a:lnTo>
                  <a:lnTo>
                    <a:pt x="270" y="162"/>
                  </a:lnTo>
                  <a:lnTo>
                    <a:pt x="283" y="164"/>
                  </a:lnTo>
                  <a:lnTo>
                    <a:pt x="282" y="186"/>
                  </a:lnTo>
                  <a:lnTo>
                    <a:pt x="290" y="186"/>
                  </a:lnTo>
                  <a:lnTo>
                    <a:pt x="289" y="192"/>
                  </a:lnTo>
                  <a:lnTo>
                    <a:pt x="286" y="192"/>
                  </a:lnTo>
                  <a:lnTo>
                    <a:pt x="285" y="211"/>
                  </a:lnTo>
                  <a:lnTo>
                    <a:pt x="277" y="209"/>
                  </a:lnTo>
                  <a:lnTo>
                    <a:pt x="277" y="211"/>
                  </a:lnTo>
                  <a:lnTo>
                    <a:pt x="277" y="212"/>
                  </a:lnTo>
                  <a:lnTo>
                    <a:pt x="266" y="212"/>
                  </a:lnTo>
                  <a:lnTo>
                    <a:pt x="264" y="220"/>
                  </a:lnTo>
                  <a:lnTo>
                    <a:pt x="264" y="224"/>
                  </a:lnTo>
                  <a:lnTo>
                    <a:pt x="252" y="224"/>
                  </a:lnTo>
                  <a:lnTo>
                    <a:pt x="252" y="227"/>
                  </a:lnTo>
                  <a:lnTo>
                    <a:pt x="251" y="228"/>
                  </a:lnTo>
                  <a:lnTo>
                    <a:pt x="248" y="227"/>
                  </a:lnTo>
                  <a:lnTo>
                    <a:pt x="241" y="227"/>
                  </a:lnTo>
                  <a:lnTo>
                    <a:pt x="239" y="225"/>
                  </a:lnTo>
                  <a:lnTo>
                    <a:pt x="238" y="228"/>
                  </a:lnTo>
                  <a:lnTo>
                    <a:pt x="236" y="228"/>
                  </a:lnTo>
                  <a:lnTo>
                    <a:pt x="236" y="227"/>
                  </a:lnTo>
                  <a:lnTo>
                    <a:pt x="232" y="228"/>
                  </a:lnTo>
                  <a:lnTo>
                    <a:pt x="230" y="225"/>
                  </a:lnTo>
                  <a:lnTo>
                    <a:pt x="229" y="225"/>
                  </a:lnTo>
                  <a:lnTo>
                    <a:pt x="229" y="227"/>
                  </a:lnTo>
                  <a:lnTo>
                    <a:pt x="227" y="228"/>
                  </a:lnTo>
                  <a:lnTo>
                    <a:pt x="226" y="230"/>
                  </a:lnTo>
                  <a:lnTo>
                    <a:pt x="226" y="227"/>
                  </a:lnTo>
                  <a:lnTo>
                    <a:pt x="223" y="227"/>
                  </a:lnTo>
                  <a:lnTo>
                    <a:pt x="223" y="228"/>
                  </a:lnTo>
                  <a:lnTo>
                    <a:pt x="222" y="228"/>
                  </a:lnTo>
                  <a:lnTo>
                    <a:pt x="220" y="225"/>
                  </a:lnTo>
                  <a:lnTo>
                    <a:pt x="219" y="225"/>
                  </a:lnTo>
                  <a:lnTo>
                    <a:pt x="220" y="224"/>
                  </a:lnTo>
                  <a:lnTo>
                    <a:pt x="217" y="224"/>
                  </a:lnTo>
                  <a:lnTo>
                    <a:pt x="216" y="214"/>
                  </a:lnTo>
                  <a:lnTo>
                    <a:pt x="162" y="211"/>
                  </a:lnTo>
                  <a:lnTo>
                    <a:pt x="162" y="208"/>
                  </a:lnTo>
                  <a:lnTo>
                    <a:pt x="151" y="203"/>
                  </a:lnTo>
                  <a:lnTo>
                    <a:pt x="145" y="203"/>
                  </a:lnTo>
                  <a:lnTo>
                    <a:pt x="137" y="203"/>
                  </a:lnTo>
                  <a:lnTo>
                    <a:pt x="134" y="187"/>
                  </a:lnTo>
                  <a:lnTo>
                    <a:pt x="101" y="186"/>
                  </a:lnTo>
                  <a:lnTo>
                    <a:pt x="103" y="168"/>
                  </a:lnTo>
                  <a:lnTo>
                    <a:pt x="93" y="170"/>
                  </a:lnTo>
                  <a:lnTo>
                    <a:pt x="85" y="167"/>
                  </a:lnTo>
                  <a:lnTo>
                    <a:pt x="77" y="170"/>
                  </a:lnTo>
                  <a:lnTo>
                    <a:pt x="62" y="164"/>
                  </a:lnTo>
                  <a:lnTo>
                    <a:pt x="60" y="164"/>
                  </a:lnTo>
                  <a:lnTo>
                    <a:pt x="62" y="171"/>
                  </a:lnTo>
                  <a:lnTo>
                    <a:pt x="63" y="177"/>
                  </a:lnTo>
                  <a:lnTo>
                    <a:pt x="68" y="187"/>
                  </a:lnTo>
                  <a:lnTo>
                    <a:pt x="75" y="199"/>
                  </a:lnTo>
                  <a:lnTo>
                    <a:pt x="78" y="200"/>
                  </a:lnTo>
                  <a:lnTo>
                    <a:pt x="75" y="203"/>
                  </a:lnTo>
                  <a:lnTo>
                    <a:pt x="72" y="203"/>
                  </a:lnTo>
                  <a:lnTo>
                    <a:pt x="66" y="209"/>
                  </a:lnTo>
                  <a:lnTo>
                    <a:pt x="65" y="208"/>
                  </a:lnTo>
                  <a:lnTo>
                    <a:pt x="63" y="208"/>
                  </a:lnTo>
                  <a:lnTo>
                    <a:pt x="62" y="206"/>
                  </a:lnTo>
                  <a:lnTo>
                    <a:pt x="60" y="208"/>
                  </a:lnTo>
                  <a:lnTo>
                    <a:pt x="57" y="205"/>
                  </a:lnTo>
                  <a:lnTo>
                    <a:pt x="55" y="205"/>
                  </a:lnTo>
                  <a:lnTo>
                    <a:pt x="55" y="203"/>
                  </a:lnTo>
                  <a:lnTo>
                    <a:pt x="53" y="195"/>
                  </a:lnTo>
                  <a:lnTo>
                    <a:pt x="53" y="193"/>
                  </a:lnTo>
                  <a:lnTo>
                    <a:pt x="55" y="189"/>
                  </a:lnTo>
                  <a:lnTo>
                    <a:pt x="55" y="187"/>
                  </a:lnTo>
                  <a:lnTo>
                    <a:pt x="52" y="186"/>
                  </a:lnTo>
                  <a:lnTo>
                    <a:pt x="49" y="178"/>
                  </a:lnTo>
                  <a:lnTo>
                    <a:pt x="47" y="177"/>
                  </a:lnTo>
                  <a:lnTo>
                    <a:pt x="46" y="176"/>
                  </a:lnTo>
                  <a:lnTo>
                    <a:pt x="43" y="176"/>
                  </a:lnTo>
                  <a:lnTo>
                    <a:pt x="40" y="174"/>
                  </a:lnTo>
                  <a:lnTo>
                    <a:pt x="37" y="171"/>
                  </a:lnTo>
                  <a:lnTo>
                    <a:pt x="35" y="168"/>
                  </a:lnTo>
                  <a:lnTo>
                    <a:pt x="35" y="164"/>
                  </a:lnTo>
                  <a:lnTo>
                    <a:pt x="33" y="159"/>
                  </a:lnTo>
                  <a:lnTo>
                    <a:pt x="33" y="158"/>
                  </a:lnTo>
                  <a:lnTo>
                    <a:pt x="30" y="157"/>
                  </a:lnTo>
                  <a:lnTo>
                    <a:pt x="31" y="155"/>
                  </a:lnTo>
                  <a:lnTo>
                    <a:pt x="30" y="154"/>
                  </a:lnTo>
                  <a:lnTo>
                    <a:pt x="28" y="152"/>
                  </a:lnTo>
                  <a:lnTo>
                    <a:pt x="28" y="151"/>
                  </a:lnTo>
                  <a:lnTo>
                    <a:pt x="27" y="151"/>
                  </a:lnTo>
                  <a:lnTo>
                    <a:pt x="25" y="151"/>
                  </a:lnTo>
                  <a:lnTo>
                    <a:pt x="25" y="149"/>
                  </a:lnTo>
                  <a:lnTo>
                    <a:pt x="25" y="148"/>
                  </a:lnTo>
                  <a:lnTo>
                    <a:pt x="25" y="146"/>
                  </a:lnTo>
                  <a:lnTo>
                    <a:pt x="24" y="145"/>
                  </a:lnTo>
                  <a:lnTo>
                    <a:pt x="22" y="146"/>
                  </a:lnTo>
                  <a:lnTo>
                    <a:pt x="21" y="146"/>
                  </a:lnTo>
                  <a:lnTo>
                    <a:pt x="19" y="148"/>
                  </a:lnTo>
                  <a:lnTo>
                    <a:pt x="19" y="146"/>
                  </a:lnTo>
                  <a:lnTo>
                    <a:pt x="21" y="145"/>
                  </a:lnTo>
                  <a:lnTo>
                    <a:pt x="21" y="142"/>
                  </a:lnTo>
                  <a:lnTo>
                    <a:pt x="18" y="118"/>
                  </a:lnTo>
                  <a:lnTo>
                    <a:pt x="16" y="117"/>
                  </a:lnTo>
                  <a:lnTo>
                    <a:pt x="9" y="113"/>
                  </a:lnTo>
                  <a:lnTo>
                    <a:pt x="6" y="110"/>
                  </a:lnTo>
                  <a:lnTo>
                    <a:pt x="0" y="102"/>
                  </a:lnTo>
                  <a:lnTo>
                    <a:pt x="0" y="95"/>
                  </a:lnTo>
                  <a:lnTo>
                    <a:pt x="6" y="92"/>
                  </a:lnTo>
                  <a:lnTo>
                    <a:pt x="6" y="88"/>
                  </a:lnTo>
                  <a:lnTo>
                    <a:pt x="8" y="86"/>
                  </a:lnTo>
                  <a:lnTo>
                    <a:pt x="8" y="85"/>
                  </a:lnTo>
                  <a:lnTo>
                    <a:pt x="15" y="74"/>
                  </a:lnTo>
                  <a:lnTo>
                    <a:pt x="19" y="74"/>
                  </a:lnTo>
                  <a:lnTo>
                    <a:pt x="24" y="64"/>
                  </a:lnTo>
                  <a:lnTo>
                    <a:pt x="22" y="61"/>
                  </a:lnTo>
                  <a:lnTo>
                    <a:pt x="24" y="58"/>
                  </a:lnTo>
                  <a:lnTo>
                    <a:pt x="27" y="52"/>
                  </a:lnTo>
                  <a:lnTo>
                    <a:pt x="27" y="45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88" y="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3" name="Freeform 258"/>
            <p:cNvSpPr>
              <a:spLocks/>
            </p:cNvSpPr>
            <p:nvPr/>
          </p:nvSpPr>
          <p:spPr bwMode="auto">
            <a:xfrm rot="21334256">
              <a:off x="11978622" y="2679164"/>
              <a:ext cx="504814" cy="768523"/>
            </a:xfrm>
            <a:custGeom>
              <a:avLst/>
              <a:gdLst>
                <a:gd name="T0" fmla="*/ 2147483647 w 163"/>
                <a:gd name="T1" fmla="*/ 0 h 212"/>
                <a:gd name="T2" fmla="*/ 2147483647 w 163"/>
                <a:gd name="T3" fmla="*/ 2147483647 h 212"/>
                <a:gd name="T4" fmla="*/ 2147483647 w 163"/>
                <a:gd name="T5" fmla="*/ 2147483647 h 212"/>
                <a:gd name="T6" fmla="*/ 2147483647 w 163"/>
                <a:gd name="T7" fmla="*/ 2147483647 h 212"/>
                <a:gd name="T8" fmla="*/ 2147483647 w 163"/>
                <a:gd name="T9" fmla="*/ 2147483647 h 212"/>
                <a:gd name="T10" fmla="*/ 2147483647 w 163"/>
                <a:gd name="T11" fmla="*/ 2147483647 h 212"/>
                <a:gd name="T12" fmla="*/ 2147483647 w 163"/>
                <a:gd name="T13" fmla="*/ 2147483647 h 212"/>
                <a:gd name="T14" fmla="*/ 2147483647 w 163"/>
                <a:gd name="T15" fmla="*/ 2147483647 h 212"/>
                <a:gd name="T16" fmla="*/ 2147483647 w 163"/>
                <a:gd name="T17" fmla="*/ 2147483647 h 212"/>
                <a:gd name="T18" fmla="*/ 2147483647 w 163"/>
                <a:gd name="T19" fmla="*/ 2147483647 h 212"/>
                <a:gd name="T20" fmla="*/ 2147483647 w 163"/>
                <a:gd name="T21" fmla="*/ 2147483647 h 212"/>
                <a:gd name="T22" fmla="*/ 2147483647 w 163"/>
                <a:gd name="T23" fmla="*/ 2147483647 h 212"/>
                <a:gd name="T24" fmla="*/ 2147483647 w 163"/>
                <a:gd name="T25" fmla="*/ 2147483647 h 212"/>
                <a:gd name="T26" fmla="*/ 2147483647 w 163"/>
                <a:gd name="T27" fmla="*/ 2147483647 h 212"/>
                <a:gd name="T28" fmla="*/ 2147483647 w 163"/>
                <a:gd name="T29" fmla="*/ 2147483647 h 212"/>
                <a:gd name="T30" fmla="*/ 2147483647 w 163"/>
                <a:gd name="T31" fmla="*/ 2147483647 h 212"/>
                <a:gd name="T32" fmla="*/ 2147483647 w 163"/>
                <a:gd name="T33" fmla="*/ 2147483647 h 212"/>
                <a:gd name="T34" fmla="*/ 2147483647 w 163"/>
                <a:gd name="T35" fmla="*/ 2147483647 h 212"/>
                <a:gd name="T36" fmla="*/ 2147483647 w 163"/>
                <a:gd name="T37" fmla="*/ 2147483647 h 212"/>
                <a:gd name="T38" fmla="*/ 2147483647 w 163"/>
                <a:gd name="T39" fmla="*/ 2147483647 h 212"/>
                <a:gd name="T40" fmla="*/ 2147483647 w 163"/>
                <a:gd name="T41" fmla="*/ 2147483647 h 212"/>
                <a:gd name="T42" fmla="*/ 2147483647 w 163"/>
                <a:gd name="T43" fmla="*/ 2147483647 h 212"/>
                <a:gd name="T44" fmla="*/ 2147483647 w 163"/>
                <a:gd name="T45" fmla="*/ 2147483647 h 212"/>
                <a:gd name="T46" fmla="*/ 2147483647 w 163"/>
                <a:gd name="T47" fmla="*/ 2147483647 h 212"/>
                <a:gd name="T48" fmla="*/ 0 w 163"/>
                <a:gd name="T49" fmla="*/ 2147483647 h 212"/>
                <a:gd name="T50" fmla="*/ 2147483647 w 163"/>
                <a:gd name="T51" fmla="*/ 2147483647 h 212"/>
                <a:gd name="T52" fmla="*/ 2147483647 w 163"/>
                <a:gd name="T53" fmla="*/ 2147483647 h 212"/>
                <a:gd name="T54" fmla="*/ 2147483647 w 163"/>
                <a:gd name="T55" fmla="*/ 2147483647 h 212"/>
                <a:gd name="T56" fmla="*/ 2147483647 w 163"/>
                <a:gd name="T57" fmla="*/ 2147483647 h 212"/>
                <a:gd name="T58" fmla="*/ 2147483647 w 163"/>
                <a:gd name="T59" fmla="*/ 2147483647 h 212"/>
                <a:gd name="T60" fmla="*/ 2147483647 w 163"/>
                <a:gd name="T61" fmla="*/ 2147483647 h 212"/>
                <a:gd name="T62" fmla="*/ 2147483647 w 163"/>
                <a:gd name="T63" fmla="*/ 2147483647 h 212"/>
                <a:gd name="T64" fmla="*/ 2147483647 w 163"/>
                <a:gd name="T65" fmla="*/ 2147483647 h 212"/>
                <a:gd name="T66" fmla="*/ 2147483647 w 163"/>
                <a:gd name="T67" fmla="*/ 2147483647 h 212"/>
                <a:gd name="T68" fmla="*/ 2147483647 w 163"/>
                <a:gd name="T69" fmla="*/ 2147483647 h 212"/>
                <a:gd name="T70" fmla="*/ 2147483647 w 163"/>
                <a:gd name="T71" fmla="*/ 2147483647 h 212"/>
                <a:gd name="T72" fmla="*/ 2147483647 w 163"/>
                <a:gd name="T73" fmla="*/ 2147483647 h 212"/>
                <a:gd name="T74" fmla="*/ 2147483647 w 163"/>
                <a:gd name="T75" fmla="*/ 2147483647 h 212"/>
                <a:gd name="T76" fmla="*/ 2147483647 w 163"/>
                <a:gd name="T77" fmla="*/ 2147483647 h 212"/>
                <a:gd name="T78" fmla="*/ 2147483647 w 163"/>
                <a:gd name="T79" fmla="*/ 2147483647 h 212"/>
                <a:gd name="T80" fmla="*/ 2147483647 w 163"/>
                <a:gd name="T81" fmla="*/ 2147483647 h 212"/>
                <a:gd name="T82" fmla="*/ 2147483647 w 163"/>
                <a:gd name="T83" fmla="*/ 2147483647 h 212"/>
                <a:gd name="T84" fmla="*/ 2147483647 w 163"/>
                <a:gd name="T85" fmla="*/ 2147483647 h 212"/>
                <a:gd name="T86" fmla="*/ 2147483647 w 163"/>
                <a:gd name="T87" fmla="*/ 2147483647 h 212"/>
                <a:gd name="T88" fmla="*/ 2147483647 w 163"/>
                <a:gd name="T89" fmla="*/ 2147483647 h 212"/>
                <a:gd name="T90" fmla="*/ 2147483647 w 163"/>
                <a:gd name="T91" fmla="*/ 2147483647 h 212"/>
                <a:gd name="T92" fmla="*/ 2147483647 w 163"/>
                <a:gd name="T93" fmla="*/ 2147483647 h 212"/>
                <a:gd name="T94" fmla="*/ 2147483647 w 163"/>
                <a:gd name="T95" fmla="*/ 2147483647 h 212"/>
                <a:gd name="T96" fmla="*/ 2147483647 w 163"/>
                <a:gd name="T97" fmla="*/ 2147483647 h 212"/>
                <a:gd name="T98" fmla="*/ 2147483647 w 163"/>
                <a:gd name="T99" fmla="*/ 2147483647 h 212"/>
                <a:gd name="T100" fmla="*/ 2147483647 w 163"/>
                <a:gd name="T101" fmla="*/ 2147483647 h 21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3"/>
                <a:gd name="T154" fmla="*/ 0 h 212"/>
                <a:gd name="T155" fmla="*/ 163 w 163"/>
                <a:gd name="T156" fmla="*/ 212 h 21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3" h="212">
                  <a:moveTo>
                    <a:pt x="126" y="0"/>
                  </a:moveTo>
                  <a:lnTo>
                    <a:pt x="132" y="0"/>
                  </a:lnTo>
                  <a:lnTo>
                    <a:pt x="132" y="10"/>
                  </a:lnTo>
                  <a:lnTo>
                    <a:pt x="132" y="14"/>
                  </a:lnTo>
                  <a:lnTo>
                    <a:pt x="132" y="22"/>
                  </a:lnTo>
                  <a:lnTo>
                    <a:pt x="131" y="23"/>
                  </a:lnTo>
                  <a:lnTo>
                    <a:pt x="131" y="24"/>
                  </a:lnTo>
                  <a:lnTo>
                    <a:pt x="126" y="24"/>
                  </a:lnTo>
                  <a:lnTo>
                    <a:pt x="126" y="26"/>
                  </a:lnTo>
                  <a:lnTo>
                    <a:pt x="126" y="27"/>
                  </a:lnTo>
                  <a:lnTo>
                    <a:pt x="128" y="30"/>
                  </a:lnTo>
                  <a:lnTo>
                    <a:pt x="129" y="32"/>
                  </a:lnTo>
                  <a:lnTo>
                    <a:pt x="125" y="33"/>
                  </a:lnTo>
                  <a:lnTo>
                    <a:pt x="123" y="76"/>
                  </a:lnTo>
                  <a:lnTo>
                    <a:pt x="139" y="77"/>
                  </a:lnTo>
                  <a:lnTo>
                    <a:pt x="139" y="80"/>
                  </a:lnTo>
                  <a:lnTo>
                    <a:pt x="142" y="82"/>
                  </a:lnTo>
                  <a:lnTo>
                    <a:pt x="141" y="126"/>
                  </a:lnTo>
                  <a:lnTo>
                    <a:pt x="145" y="126"/>
                  </a:lnTo>
                  <a:lnTo>
                    <a:pt x="145" y="124"/>
                  </a:lnTo>
                  <a:lnTo>
                    <a:pt x="163" y="126"/>
                  </a:lnTo>
                  <a:lnTo>
                    <a:pt x="163" y="142"/>
                  </a:lnTo>
                  <a:lnTo>
                    <a:pt x="160" y="142"/>
                  </a:lnTo>
                  <a:lnTo>
                    <a:pt x="160" y="146"/>
                  </a:lnTo>
                  <a:lnTo>
                    <a:pt x="160" y="158"/>
                  </a:lnTo>
                  <a:lnTo>
                    <a:pt x="145" y="158"/>
                  </a:lnTo>
                  <a:lnTo>
                    <a:pt x="144" y="187"/>
                  </a:lnTo>
                  <a:lnTo>
                    <a:pt x="142" y="187"/>
                  </a:lnTo>
                  <a:lnTo>
                    <a:pt x="138" y="183"/>
                  </a:lnTo>
                  <a:lnTo>
                    <a:pt x="136" y="184"/>
                  </a:lnTo>
                  <a:lnTo>
                    <a:pt x="135" y="186"/>
                  </a:lnTo>
                  <a:lnTo>
                    <a:pt x="132" y="186"/>
                  </a:lnTo>
                  <a:lnTo>
                    <a:pt x="132" y="189"/>
                  </a:lnTo>
                  <a:lnTo>
                    <a:pt x="132" y="190"/>
                  </a:lnTo>
                  <a:lnTo>
                    <a:pt x="113" y="189"/>
                  </a:lnTo>
                  <a:lnTo>
                    <a:pt x="112" y="208"/>
                  </a:lnTo>
                  <a:lnTo>
                    <a:pt x="100" y="208"/>
                  </a:lnTo>
                  <a:lnTo>
                    <a:pt x="98" y="212"/>
                  </a:lnTo>
                  <a:lnTo>
                    <a:pt x="84" y="211"/>
                  </a:lnTo>
                  <a:lnTo>
                    <a:pt x="84" y="199"/>
                  </a:lnTo>
                  <a:lnTo>
                    <a:pt x="32" y="196"/>
                  </a:lnTo>
                  <a:lnTo>
                    <a:pt x="32" y="180"/>
                  </a:lnTo>
                  <a:lnTo>
                    <a:pt x="27" y="183"/>
                  </a:lnTo>
                  <a:lnTo>
                    <a:pt x="22" y="181"/>
                  </a:lnTo>
                  <a:lnTo>
                    <a:pt x="18" y="181"/>
                  </a:lnTo>
                  <a:lnTo>
                    <a:pt x="19" y="171"/>
                  </a:lnTo>
                  <a:lnTo>
                    <a:pt x="3" y="170"/>
                  </a:lnTo>
                  <a:lnTo>
                    <a:pt x="6" y="126"/>
                  </a:lnTo>
                  <a:lnTo>
                    <a:pt x="0" y="124"/>
                  </a:lnTo>
                  <a:lnTo>
                    <a:pt x="3" y="86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12" y="87"/>
                  </a:lnTo>
                  <a:lnTo>
                    <a:pt x="15" y="89"/>
                  </a:lnTo>
                  <a:lnTo>
                    <a:pt x="16" y="87"/>
                  </a:lnTo>
                  <a:lnTo>
                    <a:pt x="16" y="83"/>
                  </a:lnTo>
                  <a:lnTo>
                    <a:pt x="15" y="80"/>
                  </a:lnTo>
                  <a:lnTo>
                    <a:pt x="16" y="79"/>
                  </a:lnTo>
                  <a:lnTo>
                    <a:pt x="18" y="74"/>
                  </a:lnTo>
                  <a:lnTo>
                    <a:pt x="21" y="74"/>
                  </a:lnTo>
                  <a:lnTo>
                    <a:pt x="22" y="74"/>
                  </a:lnTo>
                  <a:lnTo>
                    <a:pt x="22" y="77"/>
                  </a:lnTo>
                  <a:lnTo>
                    <a:pt x="25" y="77"/>
                  </a:lnTo>
                  <a:lnTo>
                    <a:pt x="27" y="74"/>
                  </a:lnTo>
                  <a:lnTo>
                    <a:pt x="28" y="74"/>
                  </a:lnTo>
                  <a:lnTo>
                    <a:pt x="31" y="71"/>
                  </a:lnTo>
                  <a:lnTo>
                    <a:pt x="32" y="71"/>
                  </a:lnTo>
                  <a:lnTo>
                    <a:pt x="32" y="70"/>
                  </a:lnTo>
                  <a:lnTo>
                    <a:pt x="35" y="70"/>
                  </a:lnTo>
                  <a:lnTo>
                    <a:pt x="37" y="68"/>
                  </a:lnTo>
                  <a:lnTo>
                    <a:pt x="38" y="68"/>
                  </a:lnTo>
                  <a:lnTo>
                    <a:pt x="41" y="64"/>
                  </a:lnTo>
                  <a:lnTo>
                    <a:pt x="43" y="64"/>
                  </a:lnTo>
                  <a:lnTo>
                    <a:pt x="43" y="58"/>
                  </a:lnTo>
                  <a:lnTo>
                    <a:pt x="65" y="60"/>
                  </a:lnTo>
                  <a:lnTo>
                    <a:pt x="65" y="61"/>
                  </a:lnTo>
                  <a:lnTo>
                    <a:pt x="76" y="63"/>
                  </a:lnTo>
                  <a:lnTo>
                    <a:pt x="76" y="64"/>
                  </a:lnTo>
                  <a:lnTo>
                    <a:pt x="87" y="64"/>
                  </a:lnTo>
                  <a:lnTo>
                    <a:pt x="87" y="57"/>
                  </a:lnTo>
                  <a:lnTo>
                    <a:pt x="84" y="57"/>
                  </a:lnTo>
                  <a:lnTo>
                    <a:pt x="84" y="49"/>
                  </a:lnTo>
                  <a:lnTo>
                    <a:pt x="88" y="49"/>
                  </a:lnTo>
                  <a:lnTo>
                    <a:pt x="87" y="35"/>
                  </a:lnTo>
                  <a:lnTo>
                    <a:pt x="75" y="35"/>
                  </a:lnTo>
                  <a:lnTo>
                    <a:pt x="75" y="29"/>
                  </a:lnTo>
                  <a:lnTo>
                    <a:pt x="66" y="27"/>
                  </a:lnTo>
                  <a:lnTo>
                    <a:pt x="66" y="17"/>
                  </a:lnTo>
                  <a:lnTo>
                    <a:pt x="104" y="19"/>
                  </a:lnTo>
                  <a:lnTo>
                    <a:pt x="104" y="11"/>
                  </a:lnTo>
                  <a:lnTo>
                    <a:pt x="106" y="10"/>
                  </a:lnTo>
                  <a:lnTo>
                    <a:pt x="107" y="10"/>
                  </a:lnTo>
                  <a:lnTo>
                    <a:pt x="109" y="8"/>
                  </a:lnTo>
                  <a:lnTo>
                    <a:pt x="110" y="7"/>
                  </a:lnTo>
                  <a:lnTo>
                    <a:pt x="112" y="8"/>
                  </a:lnTo>
                  <a:lnTo>
                    <a:pt x="112" y="10"/>
                  </a:lnTo>
                  <a:lnTo>
                    <a:pt x="117" y="8"/>
                  </a:lnTo>
                  <a:lnTo>
                    <a:pt x="119" y="10"/>
                  </a:lnTo>
                  <a:lnTo>
                    <a:pt x="122" y="11"/>
                  </a:lnTo>
                  <a:lnTo>
                    <a:pt x="126" y="1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34" name="Freeform 259"/>
            <p:cNvSpPr>
              <a:spLocks/>
            </p:cNvSpPr>
            <p:nvPr/>
          </p:nvSpPr>
          <p:spPr bwMode="auto">
            <a:xfrm rot="21334256">
              <a:off x="10978577" y="2970690"/>
              <a:ext cx="678128" cy="869047"/>
            </a:xfrm>
            <a:custGeom>
              <a:avLst/>
              <a:gdLst>
                <a:gd name="T0" fmla="*/ 2147483647 w 220"/>
                <a:gd name="T1" fmla="*/ 2147483647 h 239"/>
                <a:gd name="T2" fmla="*/ 2147483647 w 220"/>
                <a:gd name="T3" fmla="*/ 2147483647 h 239"/>
                <a:gd name="T4" fmla="*/ 2147483647 w 220"/>
                <a:gd name="T5" fmla="*/ 2147483647 h 239"/>
                <a:gd name="T6" fmla="*/ 2147483647 w 220"/>
                <a:gd name="T7" fmla="*/ 2147483647 h 239"/>
                <a:gd name="T8" fmla="*/ 2147483647 w 220"/>
                <a:gd name="T9" fmla="*/ 2147483647 h 239"/>
                <a:gd name="T10" fmla="*/ 2147483647 w 220"/>
                <a:gd name="T11" fmla="*/ 2147483647 h 239"/>
                <a:gd name="T12" fmla="*/ 2147483647 w 220"/>
                <a:gd name="T13" fmla="*/ 2147483647 h 239"/>
                <a:gd name="T14" fmla="*/ 2147483647 w 220"/>
                <a:gd name="T15" fmla="*/ 2147483647 h 239"/>
                <a:gd name="T16" fmla="*/ 2147483647 w 220"/>
                <a:gd name="T17" fmla="*/ 2147483647 h 239"/>
                <a:gd name="T18" fmla="*/ 2147483647 w 220"/>
                <a:gd name="T19" fmla="*/ 2147483647 h 239"/>
                <a:gd name="T20" fmla="*/ 2147483647 w 220"/>
                <a:gd name="T21" fmla="*/ 2147483647 h 239"/>
                <a:gd name="T22" fmla="*/ 2147483647 w 220"/>
                <a:gd name="T23" fmla="*/ 2147483647 h 239"/>
                <a:gd name="T24" fmla="*/ 2147483647 w 220"/>
                <a:gd name="T25" fmla="*/ 2147483647 h 239"/>
                <a:gd name="T26" fmla="*/ 2147483647 w 220"/>
                <a:gd name="T27" fmla="*/ 2147483647 h 239"/>
                <a:gd name="T28" fmla="*/ 2147483647 w 220"/>
                <a:gd name="T29" fmla="*/ 2147483647 h 239"/>
                <a:gd name="T30" fmla="*/ 2147483647 w 220"/>
                <a:gd name="T31" fmla="*/ 2147483647 h 239"/>
                <a:gd name="T32" fmla="*/ 2147483647 w 220"/>
                <a:gd name="T33" fmla="*/ 2147483647 h 239"/>
                <a:gd name="T34" fmla="*/ 2147483647 w 220"/>
                <a:gd name="T35" fmla="*/ 2147483647 h 239"/>
                <a:gd name="T36" fmla="*/ 2147483647 w 220"/>
                <a:gd name="T37" fmla="*/ 2147483647 h 239"/>
                <a:gd name="T38" fmla="*/ 2147483647 w 220"/>
                <a:gd name="T39" fmla="*/ 2147483647 h 239"/>
                <a:gd name="T40" fmla="*/ 2147483647 w 220"/>
                <a:gd name="T41" fmla="*/ 2147483647 h 239"/>
                <a:gd name="T42" fmla="*/ 2147483647 w 220"/>
                <a:gd name="T43" fmla="*/ 2147483647 h 239"/>
                <a:gd name="T44" fmla="*/ 2147483647 w 220"/>
                <a:gd name="T45" fmla="*/ 2147483647 h 239"/>
                <a:gd name="T46" fmla="*/ 2147483647 w 220"/>
                <a:gd name="T47" fmla="*/ 2147483647 h 239"/>
                <a:gd name="T48" fmla="*/ 2147483647 w 220"/>
                <a:gd name="T49" fmla="*/ 2147483647 h 239"/>
                <a:gd name="T50" fmla="*/ 2147483647 w 220"/>
                <a:gd name="T51" fmla="*/ 2147483647 h 239"/>
                <a:gd name="T52" fmla="*/ 2147483647 w 220"/>
                <a:gd name="T53" fmla="*/ 2147483647 h 239"/>
                <a:gd name="T54" fmla="*/ 2147483647 w 220"/>
                <a:gd name="T55" fmla="*/ 2147483647 h 239"/>
                <a:gd name="T56" fmla="*/ 2147483647 w 220"/>
                <a:gd name="T57" fmla="*/ 2147483647 h 239"/>
                <a:gd name="T58" fmla="*/ 2147483647 w 220"/>
                <a:gd name="T59" fmla="*/ 2147483647 h 239"/>
                <a:gd name="T60" fmla="*/ 2147483647 w 220"/>
                <a:gd name="T61" fmla="*/ 2147483647 h 239"/>
                <a:gd name="T62" fmla="*/ 2147483647 w 220"/>
                <a:gd name="T63" fmla="*/ 2147483647 h 239"/>
                <a:gd name="T64" fmla="*/ 2147483647 w 220"/>
                <a:gd name="T65" fmla="*/ 2147483647 h 239"/>
                <a:gd name="T66" fmla="*/ 0 w 220"/>
                <a:gd name="T67" fmla="*/ 2147483647 h 239"/>
                <a:gd name="T68" fmla="*/ 2147483647 w 220"/>
                <a:gd name="T69" fmla="*/ 2147483647 h 239"/>
                <a:gd name="T70" fmla="*/ 2147483647 w 220"/>
                <a:gd name="T71" fmla="*/ 2147483647 h 239"/>
                <a:gd name="T72" fmla="*/ 2147483647 w 220"/>
                <a:gd name="T73" fmla="*/ 2147483647 h 239"/>
                <a:gd name="T74" fmla="*/ 2147483647 w 220"/>
                <a:gd name="T75" fmla="*/ 2147483647 h 239"/>
                <a:gd name="T76" fmla="*/ 2147483647 w 220"/>
                <a:gd name="T77" fmla="*/ 2147483647 h 239"/>
                <a:gd name="T78" fmla="*/ 2147483647 w 220"/>
                <a:gd name="T79" fmla="*/ 2147483647 h 239"/>
                <a:gd name="T80" fmla="*/ 2147483647 w 220"/>
                <a:gd name="T81" fmla="*/ 2147483647 h 239"/>
                <a:gd name="T82" fmla="*/ 2147483647 w 220"/>
                <a:gd name="T83" fmla="*/ 2147483647 h 239"/>
                <a:gd name="T84" fmla="*/ 2147483647 w 220"/>
                <a:gd name="T85" fmla="*/ 2147483647 h 239"/>
                <a:gd name="T86" fmla="*/ 2147483647 w 220"/>
                <a:gd name="T87" fmla="*/ 2147483647 h 239"/>
                <a:gd name="T88" fmla="*/ 2147483647 w 220"/>
                <a:gd name="T89" fmla="*/ 2147483647 h 239"/>
                <a:gd name="T90" fmla="*/ 2147483647 w 220"/>
                <a:gd name="T91" fmla="*/ 2147483647 h 239"/>
                <a:gd name="T92" fmla="*/ 2147483647 w 220"/>
                <a:gd name="T93" fmla="*/ 2147483647 h 239"/>
                <a:gd name="T94" fmla="*/ 2147483647 w 220"/>
                <a:gd name="T95" fmla="*/ 2147483647 h 239"/>
                <a:gd name="T96" fmla="*/ 2147483647 w 220"/>
                <a:gd name="T97" fmla="*/ 2147483647 h 239"/>
                <a:gd name="T98" fmla="*/ 2147483647 w 220"/>
                <a:gd name="T99" fmla="*/ 2147483647 h 239"/>
                <a:gd name="T100" fmla="*/ 2147483647 w 220"/>
                <a:gd name="T101" fmla="*/ 2147483647 h 239"/>
                <a:gd name="T102" fmla="*/ 2147483647 w 220"/>
                <a:gd name="T103" fmla="*/ 2147483647 h 239"/>
                <a:gd name="T104" fmla="*/ 2147483647 w 220"/>
                <a:gd name="T105" fmla="*/ 2147483647 h 239"/>
                <a:gd name="T106" fmla="*/ 2147483647 w 220"/>
                <a:gd name="T107" fmla="*/ 2147483647 h 239"/>
                <a:gd name="T108" fmla="*/ 2147483647 w 220"/>
                <a:gd name="T109" fmla="*/ 2147483647 h 239"/>
                <a:gd name="T110" fmla="*/ 2147483647 w 220"/>
                <a:gd name="T111" fmla="*/ 2147483647 h 239"/>
                <a:gd name="T112" fmla="*/ 2147483647 w 220"/>
                <a:gd name="T113" fmla="*/ 2147483647 h 239"/>
                <a:gd name="T114" fmla="*/ 2147483647 w 220"/>
                <a:gd name="T115" fmla="*/ 2147483647 h 239"/>
                <a:gd name="T116" fmla="*/ 2147483647 w 220"/>
                <a:gd name="T117" fmla="*/ 2147483647 h 2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0"/>
                <a:gd name="T178" fmla="*/ 0 h 239"/>
                <a:gd name="T179" fmla="*/ 220 w 220"/>
                <a:gd name="T180" fmla="*/ 239 h 2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0" h="239">
                  <a:moveTo>
                    <a:pt x="177" y="150"/>
                  </a:moveTo>
                  <a:lnTo>
                    <a:pt x="196" y="172"/>
                  </a:lnTo>
                  <a:lnTo>
                    <a:pt x="187" y="180"/>
                  </a:lnTo>
                  <a:lnTo>
                    <a:pt x="190" y="182"/>
                  </a:lnTo>
                  <a:lnTo>
                    <a:pt x="192" y="185"/>
                  </a:lnTo>
                  <a:lnTo>
                    <a:pt x="196" y="188"/>
                  </a:lnTo>
                  <a:lnTo>
                    <a:pt x="199" y="192"/>
                  </a:lnTo>
                  <a:lnTo>
                    <a:pt x="203" y="192"/>
                  </a:lnTo>
                  <a:lnTo>
                    <a:pt x="203" y="194"/>
                  </a:lnTo>
                  <a:lnTo>
                    <a:pt x="208" y="195"/>
                  </a:lnTo>
                  <a:lnTo>
                    <a:pt x="220" y="208"/>
                  </a:lnTo>
                  <a:lnTo>
                    <a:pt x="202" y="227"/>
                  </a:lnTo>
                  <a:lnTo>
                    <a:pt x="196" y="221"/>
                  </a:lnTo>
                  <a:lnTo>
                    <a:pt x="195" y="223"/>
                  </a:lnTo>
                  <a:lnTo>
                    <a:pt x="192" y="220"/>
                  </a:lnTo>
                  <a:lnTo>
                    <a:pt x="187" y="223"/>
                  </a:lnTo>
                  <a:lnTo>
                    <a:pt x="193" y="227"/>
                  </a:lnTo>
                  <a:lnTo>
                    <a:pt x="190" y="230"/>
                  </a:lnTo>
                  <a:lnTo>
                    <a:pt x="192" y="232"/>
                  </a:lnTo>
                  <a:lnTo>
                    <a:pt x="189" y="238"/>
                  </a:lnTo>
                  <a:lnTo>
                    <a:pt x="187" y="236"/>
                  </a:lnTo>
                  <a:lnTo>
                    <a:pt x="184" y="233"/>
                  </a:lnTo>
                  <a:lnTo>
                    <a:pt x="183" y="233"/>
                  </a:lnTo>
                  <a:lnTo>
                    <a:pt x="179" y="236"/>
                  </a:lnTo>
                  <a:lnTo>
                    <a:pt x="174" y="236"/>
                  </a:lnTo>
                  <a:lnTo>
                    <a:pt x="171" y="239"/>
                  </a:lnTo>
                  <a:lnTo>
                    <a:pt x="170" y="239"/>
                  </a:lnTo>
                  <a:lnTo>
                    <a:pt x="167" y="236"/>
                  </a:lnTo>
                  <a:lnTo>
                    <a:pt x="165" y="232"/>
                  </a:lnTo>
                  <a:lnTo>
                    <a:pt x="164" y="229"/>
                  </a:lnTo>
                  <a:lnTo>
                    <a:pt x="162" y="226"/>
                  </a:lnTo>
                  <a:lnTo>
                    <a:pt x="162" y="227"/>
                  </a:lnTo>
                  <a:lnTo>
                    <a:pt x="161" y="227"/>
                  </a:lnTo>
                  <a:lnTo>
                    <a:pt x="161" y="232"/>
                  </a:lnTo>
                  <a:lnTo>
                    <a:pt x="158" y="233"/>
                  </a:lnTo>
                  <a:lnTo>
                    <a:pt x="157" y="233"/>
                  </a:lnTo>
                  <a:lnTo>
                    <a:pt x="155" y="232"/>
                  </a:lnTo>
                  <a:lnTo>
                    <a:pt x="157" y="220"/>
                  </a:lnTo>
                  <a:lnTo>
                    <a:pt x="154" y="218"/>
                  </a:lnTo>
                  <a:lnTo>
                    <a:pt x="151" y="220"/>
                  </a:lnTo>
                  <a:lnTo>
                    <a:pt x="148" y="220"/>
                  </a:lnTo>
                  <a:lnTo>
                    <a:pt x="145" y="214"/>
                  </a:lnTo>
                  <a:lnTo>
                    <a:pt x="142" y="214"/>
                  </a:lnTo>
                  <a:lnTo>
                    <a:pt x="135" y="216"/>
                  </a:lnTo>
                  <a:lnTo>
                    <a:pt x="126" y="217"/>
                  </a:lnTo>
                  <a:lnTo>
                    <a:pt x="124" y="218"/>
                  </a:lnTo>
                  <a:lnTo>
                    <a:pt x="124" y="223"/>
                  </a:lnTo>
                  <a:lnTo>
                    <a:pt x="123" y="223"/>
                  </a:lnTo>
                  <a:lnTo>
                    <a:pt x="116" y="218"/>
                  </a:lnTo>
                  <a:lnTo>
                    <a:pt x="114" y="217"/>
                  </a:lnTo>
                  <a:lnTo>
                    <a:pt x="114" y="211"/>
                  </a:lnTo>
                  <a:lnTo>
                    <a:pt x="111" y="208"/>
                  </a:lnTo>
                  <a:lnTo>
                    <a:pt x="108" y="208"/>
                  </a:lnTo>
                  <a:lnTo>
                    <a:pt x="104" y="208"/>
                  </a:lnTo>
                  <a:lnTo>
                    <a:pt x="101" y="205"/>
                  </a:lnTo>
                  <a:lnTo>
                    <a:pt x="98" y="205"/>
                  </a:lnTo>
                  <a:lnTo>
                    <a:pt x="95" y="205"/>
                  </a:lnTo>
                  <a:lnTo>
                    <a:pt x="89" y="201"/>
                  </a:lnTo>
                  <a:lnTo>
                    <a:pt x="86" y="198"/>
                  </a:lnTo>
                  <a:lnTo>
                    <a:pt x="85" y="194"/>
                  </a:lnTo>
                  <a:lnTo>
                    <a:pt x="80" y="191"/>
                  </a:lnTo>
                  <a:lnTo>
                    <a:pt x="79" y="186"/>
                  </a:lnTo>
                  <a:lnTo>
                    <a:pt x="76" y="185"/>
                  </a:lnTo>
                  <a:lnTo>
                    <a:pt x="75" y="185"/>
                  </a:lnTo>
                  <a:lnTo>
                    <a:pt x="70" y="188"/>
                  </a:lnTo>
                  <a:lnTo>
                    <a:pt x="67" y="186"/>
                  </a:lnTo>
                  <a:lnTo>
                    <a:pt x="64" y="186"/>
                  </a:lnTo>
                  <a:lnTo>
                    <a:pt x="63" y="186"/>
                  </a:lnTo>
                  <a:lnTo>
                    <a:pt x="60" y="183"/>
                  </a:lnTo>
                  <a:lnTo>
                    <a:pt x="61" y="179"/>
                  </a:lnTo>
                  <a:lnTo>
                    <a:pt x="58" y="177"/>
                  </a:lnTo>
                  <a:lnTo>
                    <a:pt x="55" y="177"/>
                  </a:lnTo>
                  <a:lnTo>
                    <a:pt x="53" y="176"/>
                  </a:lnTo>
                  <a:lnTo>
                    <a:pt x="48" y="175"/>
                  </a:lnTo>
                  <a:lnTo>
                    <a:pt x="47" y="175"/>
                  </a:lnTo>
                  <a:lnTo>
                    <a:pt x="45" y="173"/>
                  </a:lnTo>
                  <a:lnTo>
                    <a:pt x="45" y="166"/>
                  </a:lnTo>
                  <a:lnTo>
                    <a:pt x="45" y="164"/>
                  </a:lnTo>
                  <a:lnTo>
                    <a:pt x="42" y="164"/>
                  </a:lnTo>
                  <a:lnTo>
                    <a:pt x="41" y="163"/>
                  </a:lnTo>
                  <a:lnTo>
                    <a:pt x="42" y="160"/>
                  </a:lnTo>
                  <a:lnTo>
                    <a:pt x="41" y="158"/>
                  </a:lnTo>
                  <a:lnTo>
                    <a:pt x="38" y="157"/>
                  </a:lnTo>
                  <a:lnTo>
                    <a:pt x="36" y="155"/>
                  </a:lnTo>
                  <a:lnTo>
                    <a:pt x="35" y="150"/>
                  </a:lnTo>
                  <a:lnTo>
                    <a:pt x="32" y="147"/>
                  </a:lnTo>
                  <a:lnTo>
                    <a:pt x="31" y="145"/>
                  </a:lnTo>
                  <a:lnTo>
                    <a:pt x="25" y="138"/>
                  </a:lnTo>
                  <a:lnTo>
                    <a:pt x="25" y="135"/>
                  </a:lnTo>
                  <a:lnTo>
                    <a:pt x="26" y="128"/>
                  </a:lnTo>
                  <a:lnTo>
                    <a:pt x="25" y="125"/>
                  </a:lnTo>
                  <a:lnTo>
                    <a:pt x="22" y="123"/>
                  </a:lnTo>
                  <a:lnTo>
                    <a:pt x="17" y="123"/>
                  </a:lnTo>
                  <a:lnTo>
                    <a:pt x="16" y="123"/>
                  </a:lnTo>
                  <a:lnTo>
                    <a:pt x="14" y="123"/>
                  </a:lnTo>
                  <a:lnTo>
                    <a:pt x="11" y="120"/>
                  </a:lnTo>
                  <a:lnTo>
                    <a:pt x="7" y="119"/>
                  </a:lnTo>
                  <a:lnTo>
                    <a:pt x="6" y="117"/>
                  </a:lnTo>
                  <a:lnTo>
                    <a:pt x="6" y="114"/>
                  </a:lnTo>
                  <a:lnTo>
                    <a:pt x="3" y="113"/>
                  </a:lnTo>
                  <a:lnTo>
                    <a:pt x="1" y="113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1" y="106"/>
                  </a:lnTo>
                  <a:lnTo>
                    <a:pt x="1" y="103"/>
                  </a:lnTo>
                  <a:lnTo>
                    <a:pt x="1" y="101"/>
                  </a:lnTo>
                  <a:lnTo>
                    <a:pt x="4" y="100"/>
                  </a:lnTo>
                  <a:lnTo>
                    <a:pt x="4" y="95"/>
                  </a:lnTo>
                  <a:lnTo>
                    <a:pt x="9" y="94"/>
                  </a:lnTo>
                  <a:lnTo>
                    <a:pt x="9" y="91"/>
                  </a:lnTo>
                  <a:lnTo>
                    <a:pt x="9" y="85"/>
                  </a:lnTo>
                  <a:lnTo>
                    <a:pt x="10" y="81"/>
                  </a:lnTo>
                  <a:lnTo>
                    <a:pt x="10" y="78"/>
                  </a:lnTo>
                  <a:lnTo>
                    <a:pt x="10" y="76"/>
                  </a:lnTo>
                  <a:lnTo>
                    <a:pt x="13" y="73"/>
                  </a:lnTo>
                  <a:lnTo>
                    <a:pt x="13" y="70"/>
                  </a:lnTo>
                  <a:lnTo>
                    <a:pt x="13" y="69"/>
                  </a:lnTo>
                  <a:lnTo>
                    <a:pt x="11" y="69"/>
                  </a:lnTo>
                  <a:lnTo>
                    <a:pt x="11" y="68"/>
                  </a:lnTo>
                  <a:lnTo>
                    <a:pt x="13" y="63"/>
                  </a:lnTo>
                  <a:lnTo>
                    <a:pt x="11" y="60"/>
                  </a:lnTo>
                  <a:lnTo>
                    <a:pt x="9" y="53"/>
                  </a:lnTo>
                  <a:lnTo>
                    <a:pt x="9" y="51"/>
                  </a:lnTo>
                  <a:lnTo>
                    <a:pt x="11" y="50"/>
                  </a:lnTo>
                  <a:lnTo>
                    <a:pt x="14" y="50"/>
                  </a:lnTo>
                  <a:lnTo>
                    <a:pt x="14" y="47"/>
                  </a:lnTo>
                  <a:lnTo>
                    <a:pt x="17" y="46"/>
                  </a:lnTo>
                  <a:lnTo>
                    <a:pt x="17" y="43"/>
                  </a:lnTo>
                  <a:lnTo>
                    <a:pt x="19" y="40"/>
                  </a:lnTo>
                  <a:lnTo>
                    <a:pt x="19" y="37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20" y="21"/>
                  </a:lnTo>
                  <a:lnTo>
                    <a:pt x="28" y="13"/>
                  </a:lnTo>
                  <a:lnTo>
                    <a:pt x="29" y="12"/>
                  </a:lnTo>
                  <a:lnTo>
                    <a:pt x="32" y="7"/>
                  </a:lnTo>
                  <a:lnTo>
                    <a:pt x="36" y="7"/>
                  </a:lnTo>
                  <a:lnTo>
                    <a:pt x="38" y="5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2" y="0"/>
                  </a:lnTo>
                  <a:lnTo>
                    <a:pt x="48" y="5"/>
                  </a:lnTo>
                  <a:lnTo>
                    <a:pt x="48" y="2"/>
                  </a:lnTo>
                  <a:lnTo>
                    <a:pt x="77" y="5"/>
                  </a:lnTo>
                  <a:lnTo>
                    <a:pt x="77" y="13"/>
                  </a:lnTo>
                  <a:lnTo>
                    <a:pt x="76" y="21"/>
                  </a:lnTo>
                  <a:lnTo>
                    <a:pt x="77" y="31"/>
                  </a:lnTo>
                  <a:lnTo>
                    <a:pt x="92" y="40"/>
                  </a:lnTo>
                  <a:lnTo>
                    <a:pt x="104" y="43"/>
                  </a:lnTo>
                  <a:lnTo>
                    <a:pt x="104" y="40"/>
                  </a:lnTo>
                  <a:lnTo>
                    <a:pt x="117" y="44"/>
                  </a:lnTo>
                  <a:lnTo>
                    <a:pt x="118" y="43"/>
                  </a:lnTo>
                  <a:lnTo>
                    <a:pt x="120" y="43"/>
                  </a:lnTo>
                  <a:lnTo>
                    <a:pt x="121" y="40"/>
                  </a:lnTo>
                  <a:lnTo>
                    <a:pt x="124" y="40"/>
                  </a:lnTo>
                  <a:lnTo>
                    <a:pt x="132" y="29"/>
                  </a:lnTo>
                  <a:lnTo>
                    <a:pt x="136" y="35"/>
                  </a:lnTo>
                  <a:lnTo>
                    <a:pt x="139" y="37"/>
                  </a:lnTo>
                  <a:lnTo>
                    <a:pt x="140" y="43"/>
                  </a:lnTo>
                  <a:lnTo>
                    <a:pt x="133" y="50"/>
                  </a:lnTo>
                  <a:lnTo>
                    <a:pt x="129" y="46"/>
                  </a:lnTo>
                  <a:lnTo>
                    <a:pt x="126" y="49"/>
                  </a:lnTo>
                  <a:lnTo>
                    <a:pt x="133" y="56"/>
                  </a:lnTo>
                  <a:lnTo>
                    <a:pt x="136" y="60"/>
                  </a:lnTo>
                  <a:lnTo>
                    <a:pt x="143" y="68"/>
                  </a:lnTo>
                  <a:lnTo>
                    <a:pt x="146" y="76"/>
                  </a:lnTo>
                  <a:lnTo>
                    <a:pt x="152" y="72"/>
                  </a:lnTo>
                  <a:lnTo>
                    <a:pt x="165" y="90"/>
                  </a:lnTo>
                  <a:lnTo>
                    <a:pt x="145" y="98"/>
                  </a:lnTo>
                  <a:lnTo>
                    <a:pt x="157" y="113"/>
                  </a:lnTo>
                  <a:lnTo>
                    <a:pt x="164" y="109"/>
                  </a:lnTo>
                  <a:lnTo>
                    <a:pt x="167" y="113"/>
                  </a:lnTo>
                  <a:lnTo>
                    <a:pt x="167" y="117"/>
                  </a:lnTo>
                  <a:lnTo>
                    <a:pt x="170" y="120"/>
                  </a:lnTo>
                  <a:lnTo>
                    <a:pt x="174" y="122"/>
                  </a:lnTo>
                  <a:lnTo>
                    <a:pt x="177" y="125"/>
                  </a:lnTo>
                  <a:lnTo>
                    <a:pt x="164" y="135"/>
                  </a:lnTo>
                  <a:lnTo>
                    <a:pt x="177" y="15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5" name="Freeform 260"/>
            <p:cNvSpPr>
              <a:spLocks/>
            </p:cNvSpPr>
            <p:nvPr/>
          </p:nvSpPr>
          <p:spPr bwMode="auto">
            <a:xfrm rot="21334256">
              <a:off x="12427808" y="1474495"/>
              <a:ext cx="689132" cy="598283"/>
            </a:xfrm>
            <a:custGeom>
              <a:avLst/>
              <a:gdLst>
                <a:gd name="T0" fmla="*/ 2147483647 w 223"/>
                <a:gd name="T1" fmla="*/ 2147483647 h 164"/>
                <a:gd name="T2" fmla="*/ 2147483647 w 223"/>
                <a:gd name="T3" fmla="*/ 2147483647 h 164"/>
                <a:gd name="T4" fmla="*/ 2147483647 w 223"/>
                <a:gd name="T5" fmla="*/ 2147483647 h 164"/>
                <a:gd name="T6" fmla="*/ 2147483647 w 223"/>
                <a:gd name="T7" fmla="*/ 2147483647 h 164"/>
                <a:gd name="T8" fmla="*/ 2147483647 w 223"/>
                <a:gd name="T9" fmla="*/ 2147483647 h 164"/>
                <a:gd name="T10" fmla="*/ 2147483647 w 223"/>
                <a:gd name="T11" fmla="*/ 2147483647 h 164"/>
                <a:gd name="T12" fmla="*/ 2147483647 w 223"/>
                <a:gd name="T13" fmla="*/ 2147483647 h 164"/>
                <a:gd name="T14" fmla="*/ 2147483647 w 223"/>
                <a:gd name="T15" fmla="*/ 2147483647 h 164"/>
                <a:gd name="T16" fmla="*/ 2147483647 w 223"/>
                <a:gd name="T17" fmla="*/ 2147483647 h 164"/>
                <a:gd name="T18" fmla="*/ 2147483647 w 223"/>
                <a:gd name="T19" fmla="*/ 2147483647 h 164"/>
                <a:gd name="T20" fmla="*/ 2147483647 w 223"/>
                <a:gd name="T21" fmla="*/ 2147483647 h 164"/>
                <a:gd name="T22" fmla="*/ 2147483647 w 223"/>
                <a:gd name="T23" fmla="*/ 2147483647 h 164"/>
                <a:gd name="T24" fmla="*/ 2147483647 w 223"/>
                <a:gd name="T25" fmla="*/ 2147483647 h 164"/>
                <a:gd name="T26" fmla="*/ 2147483647 w 223"/>
                <a:gd name="T27" fmla="*/ 2147483647 h 164"/>
                <a:gd name="T28" fmla="*/ 2147483647 w 223"/>
                <a:gd name="T29" fmla="*/ 2147483647 h 164"/>
                <a:gd name="T30" fmla="*/ 2147483647 w 223"/>
                <a:gd name="T31" fmla="*/ 2147483647 h 164"/>
                <a:gd name="T32" fmla="*/ 2147483647 w 223"/>
                <a:gd name="T33" fmla="*/ 2147483647 h 164"/>
                <a:gd name="T34" fmla="*/ 2147483647 w 223"/>
                <a:gd name="T35" fmla="*/ 2147483647 h 164"/>
                <a:gd name="T36" fmla="*/ 2147483647 w 223"/>
                <a:gd name="T37" fmla="*/ 2147483647 h 164"/>
                <a:gd name="T38" fmla="*/ 2147483647 w 223"/>
                <a:gd name="T39" fmla="*/ 2147483647 h 164"/>
                <a:gd name="T40" fmla="*/ 2147483647 w 223"/>
                <a:gd name="T41" fmla="*/ 2147483647 h 164"/>
                <a:gd name="T42" fmla="*/ 2147483647 w 223"/>
                <a:gd name="T43" fmla="*/ 2147483647 h 164"/>
                <a:gd name="T44" fmla="*/ 2147483647 w 223"/>
                <a:gd name="T45" fmla="*/ 2147483647 h 164"/>
                <a:gd name="T46" fmla="*/ 2147483647 w 223"/>
                <a:gd name="T47" fmla="*/ 2147483647 h 164"/>
                <a:gd name="T48" fmla="*/ 2147483647 w 223"/>
                <a:gd name="T49" fmla="*/ 2147483647 h 164"/>
                <a:gd name="T50" fmla="*/ 2147483647 w 223"/>
                <a:gd name="T51" fmla="*/ 2147483647 h 164"/>
                <a:gd name="T52" fmla="*/ 2147483647 w 223"/>
                <a:gd name="T53" fmla="*/ 2147483647 h 164"/>
                <a:gd name="T54" fmla="*/ 0 w 223"/>
                <a:gd name="T55" fmla="*/ 2147483647 h 164"/>
                <a:gd name="T56" fmla="*/ 2147483647 w 223"/>
                <a:gd name="T57" fmla="*/ 2147483647 h 164"/>
                <a:gd name="T58" fmla="*/ 2147483647 w 223"/>
                <a:gd name="T59" fmla="*/ 2147483647 h 164"/>
                <a:gd name="T60" fmla="*/ 2147483647 w 223"/>
                <a:gd name="T61" fmla="*/ 2147483647 h 164"/>
                <a:gd name="T62" fmla="*/ 2147483647 w 223"/>
                <a:gd name="T63" fmla="*/ 2147483647 h 164"/>
                <a:gd name="T64" fmla="*/ 2147483647 w 223"/>
                <a:gd name="T65" fmla="*/ 2147483647 h 164"/>
                <a:gd name="T66" fmla="*/ 2147483647 w 223"/>
                <a:gd name="T67" fmla="*/ 2147483647 h 164"/>
                <a:gd name="T68" fmla="*/ 2147483647 w 223"/>
                <a:gd name="T69" fmla="*/ 2147483647 h 164"/>
                <a:gd name="T70" fmla="*/ 2147483647 w 223"/>
                <a:gd name="T71" fmla="*/ 2147483647 h 164"/>
                <a:gd name="T72" fmla="*/ 2147483647 w 223"/>
                <a:gd name="T73" fmla="*/ 2147483647 h 164"/>
                <a:gd name="T74" fmla="*/ 2147483647 w 223"/>
                <a:gd name="T75" fmla="*/ 2147483647 h 164"/>
                <a:gd name="T76" fmla="*/ 2147483647 w 223"/>
                <a:gd name="T77" fmla="*/ 2147483647 h 164"/>
                <a:gd name="T78" fmla="*/ 2147483647 w 223"/>
                <a:gd name="T79" fmla="*/ 2147483647 h 164"/>
                <a:gd name="T80" fmla="*/ 2147483647 w 223"/>
                <a:gd name="T81" fmla="*/ 2147483647 h 164"/>
                <a:gd name="T82" fmla="*/ 2147483647 w 223"/>
                <a:gd name="T83" fmla="*/ 2147483647 h 164"/>
                <a:gd name="T84" fmla="*/ 2147483647 w 223"/>
                <a:gd name="T85" fmla="*/ 0 h 164"/>
                <a:gd name="T86" fmla="*/ 2147483647 w 223"/>
                <a:gd name="T87" fmla="*/ 2147483647 h 164"/>
                <a:gd name="T88" fmla="*/ 2147483647 w 223"/>
                <a:gd name="T89" fmla="*/ 2147483647 h 164"/>
                <a:gd name="T90" fmla="*/ 2147483647 w 223"/>
                <a:gd name="T91" fmla="*/ 2147483647 h 164"/>
                <a:gd name="T92" fmla="*/ 2147483647 w 223"/>
                <a:gd name="T93" fmla="*/ 2147483647 h 164"/>
                <a:gd name="T94" fmla="*/ 2147483647 w 223"/>
                <a:gd name="T95" fmla="*/ 2147483647 h 164"/>
                <a:gd name="T96" fmla="*/ 2147483647 w 223"/>
                <a:gd name="T97" fmla="*/ 2147483647 h 164"/>
                <a:gd name="T98" fmla="*/ 2147483647 w 223"/>
                <a:gd name="T99" fmla="*/ 2147483647 h 164"/>
                <a:gd name="T100" fmla="*/ 2147483647 w 223"/>
                <a:gd name="T101" fmla="*/ 2147483647 h 164"/>
                <a:gd name="T102" fmla="*/ 2147483647 w 223"/>
                <a:gd name="T103" fmla="*/ 2147483647 h 164"/>
                <a:gd name="T104" fmla="*/ 2147483647 w 223"/>
                <a:gd name="T105" fmla="*/ 2147483647 h 164"/>
                <a:gd name="T106" fmla="*/ 2147483647 w 223"/>
                <a:gd name="T107" fmla="*/ 2147483647 h 164"/>
                <a:gd name="T108" fmla="*/ 2147483647 w 223"/>
                <a:gd name="T109" fmla="*/ 2147483647 h 164"/>
                <a:gd name="T110" fmla="*/ 2147483647 w 223"/>
                <a:gd name="T111" fmla="*/ 2147483647 h 16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3"/>
                <a:gd name="T169" fmla="*/ 0 h 164"/>
                <a:gd name="T170" fmla="*/ 223 w 223"/>
                <a:gd name="T171" fmla="*/ 164 h 16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3" h="164">
                  <a:moveTo>
                    <a:pt x="179" y="66"/>
                  </a:moveTo>
                  <a:lnTo>
                    <a:pt x="184" y="66"/>
                  </a:lnTo>
                  <a:lnTo>
                    <a:pt x="187" y="66"/>
                  </a:lnTo>
                  <a:lnTo>
                    <a:pt x="187" y="67"/>
                  </a:lnTo>
                  <a:lnTo>
                    <a:pt x="187" y="70"/>
                  </a:lnTo>
                  <a:lnTo>
                    <a:pt x="185" y="79"/>
                  </a:lnTo>
                  <a:lnTo>
                    <a:pt x="185" y="86"/>
                  </a:lnTo>
                  <a:lnTo>
                    <a:pt x="185" y="91"/>
                  </a:lnTo>
                  <a:lnTo>
                    <a:pt x="184" y="95"/>
                  </a:lnTo>
                  <a:lnTo>
                    <a:pt x="182" y="95"/>
                  </a:lnTo>
                  <a:lnTo>
                    <a:pt x="178" y="94"/>
                  </a:lnTo>
                  <a:lnTo>
                    <a:pt x="178" y="97"/>
                  </a:lnTo>
                  <a:lnTo>
                    <a:pt x="178" y="100"/>
                  </a:lnTo>
                  <a:lnTo>
                    <a:pt x="173" y="100"/>
                  </a:lnTo>
                  <a:lnTo>
                    <a:pt x="173" y="103"/>
                  </a:lnTo>
                  <a:lnTo>
                    <a:pt x="173" y="107"/>
                  </a:lnTo>
                  <a:lnTo>
                    <a:pt x="176" y="107"/>
                  </a:lnTo>
                  <a:lnTo>
                    <a:pt x="179" y="107"/>
                  </a:lnTo>
                  <a:lnTo>
                    <a:pt x="181" y="108"/>
                  </a:lnTo>
                  <a:lnTo>
                    <a:pt x="181" y="110"/>
                  </a:lnTo>
                  <a:lnTo>
                    <a:pt x="181" y="113"/>
                  </a:lnTo>
                  <a:lnTo>
                    <a:pt x="181" y="117"/>
                  </a:lnTo>
                  <a:lnTo>
                    <a:pt x="181" y="120"/>
                  </a:lnTo>
                  <a:lnTo>
                    <a:pt x="182" y="120"/>
                  </a:lnTo>
                  <a:lnTo>
                    <a:pt x="184" y="120"/>
                  </a:lnTo>
                  <a:lnTo>
                    <a:pt x="191" y="120"/>
                  </a:lnTo>
                  <a:lnTo>
                    <a:pt x="194" y="122"/>
                  </a:lnTo>
                  <a:lnTo>
                    <a:pt x="194" y="123"/>
                  </a:lnTo>
                  <a:lnTo>
                    <a:pt x="194" y="126"/>
                  </a:lnTo>
                  <a:lnTo>
                    <a:pt x="194" y="130"/>
                  </a:lnTo>
                  <a:lnTo>
                    <a:pt x="194" y="133"/>
                  </a:lnTo>
                  <a:lnTo>
                    <a:pt x="195" y="136"/>
                  </a:lnTo>
                  <a:lnTo>
                    <a:pt x="198" y="136"/>
                  </a:lnTo>
                  <a:lnTo>
                    <a:pt x="200" y="138"/>
                  </a:lnTo>
                  <a:lnTo>
                    <a:pt x="201" y="138"/>
                  </a:lnTo>
                  <a:lnTo>
                    <a:pt x="206" y="138"/>
                  </a:lnTo>
                  <a:lnTo>
                    <a:pt x="210" y="139"/>
                  </a:lnTo>
                  <a:lnTo>
                    <a:pt x="213" y="141"/>
                  </a:lnTo>
                  <a:lnTo>
                    <a:pt x="217" y="142"/>
                  </a:lnTo>
                  <a:lnTo>
                    <a:pt x="219" y="142"/>
                  </a:lnTo>
                  <a:lnTo>
                    <a:pt x="223" y="142"/>
                  </a:lnTo>
                  <a:lnTo>
                    <a:pt x="222" y="145"/>
                  </a:lnTo>
                  <a:lnTo>
                    <a:pt x="223" y="145"/>
                  </a:lnTo>
                  <a:lnTo>
                    <a:pt x="223" y="147"/>
                  </a:lnTo>
                  <a:lnTo>
                    <a:pt x="197" y="145"/>
                  </a:lnTo>
                  <a:lnTo>
                    <a:pt x="197" y="150"/>
                  </a:lnTo>
                  <a:lnTo>
                    <a:pt x="173" y="148"/>
                  </a:lnTo>
                  <a:lnTo>
                    <a:pt x="173" y="142"/>
                  </a:lnTo>
                  <a:lnTo>
                    <a:pt x="160" y="141"/>
                  </a:lnTo>
                  <a:lnTo>
                    <a:pt x="159" y="139"/>
                  </a:lnTo>
                  <a:lnTo>
                    <a:pt x="159" y="138"/>
                  </a:lnTo>
                  <a:lnTo>
                    <a:pt x="162" y="136"/>
                  </a:lnTo>
                  <a:lnTo>
                    <a:pt x="160" y="133"/>
                  </a:lnTo>
                  <a:lnTo>
                    <a:pt x="159" y="133"/>
                  </a:lnTo>
                  <a:lnTo>
                    <a:pt x="154" y="132"/>
                  </a:lnTo>
                  <a:lnTo>
                    <a:pt x="156" y="133"/>
                  </a:lnTo>
                  <a:lnTo>
                    <a:pt x="156" y="136"/>
                  </a:lnTo>
                  <a:lnTo>
                    <a:pt x="151" y="141"/>
                  </a:lnTo>
                  <a:lnTo>
                    <a:pt x="156" y="141"/>
                  </a:lnTo>
                  <a:lnTo>
                    <a:pt x="154" y="164"/>
                  </a:lnTo>
                  <a:lnTo>
                    <a:pt x="129" y="164"/>
                  </a:lnTo>
                  <a:lnTo>
                    <a:pt x="129" y="161"/>
                  </a:lnTo>
                  <a:lnTo>
                    <a:pt x="126" y="161"/>
                  </a:lnTo>
                  <a:lnTo>
                    <a:pt x="124" y="163"/>
                  </a:lnTo>
                  <a:lnTo>
                    <a:pt x="112" y="158"/>
                  </a:lnTo>
                  <a:lnTo>
                    <a:pt x="110" y="157"/>
                  </a:lnTo>
                  <a:lnTo>
                    <a:pt x="109" y="154"/>
                  </a:lnTo>
                  <a:lnTo>
                    <a:pt x="107" y="152"/>
                  </a:lnTo>
                  <a:lnTo>
                    <a:pt x="96" y="148"/>
                  </a:lnTo>
                  <a:lnTo>
                    <a:pt x="94" y="148"/>
                  </a:lnTo>
                  <a:lnTo>
                    <a:pt x="90" y="151"/>
                  </a:lnTo>
                  <a:lnTo>
                    <a:pt x="77" y="151"/>
                  </a:lnTo>
                  <a:lnTo>
                    <a:pt x="75" y="150"/>
                  </a:lnTo>
                  <a:lnTo>
                    <a:pt x="41" y="148"/>
                  </a:lnTo>
                  <a:lnTo>
                    <a:pt x="34" y="144"/>
                  </a:lnTo>
                  <a:lnTo>
                    <a:pt x="33" y="144"/>
                  </a:lnTo>
                  <a:lnTo>
                    <a:pt x="25" y="145"/>
                  </a:lnTo>
                  <a:lnTo>
                    <a:pt x="18" y="144"/>
                  </a:lnTo>
                  <a:lnTo>
                    <a:pt x="15" y="144"/>
                  </a:lnTo>
                  <a:lnTo>
                    <a:pt x="15" y="136"/>
                  </a:lnTo>
                  <a:lnTo>
                    <a:pt x="3" y="136"/>
                  </a:lnTo>
                  <a:lnTo>
                    <a:pt x="5" y="120"/>
                  </a:lnTo>
                  <a:lnTo>
                    <a:pt x="0" y="119"/>
                  </a:lnTo>
                  <a:lnTo>
                    <a:pt x="2" y="117"/>
                  </a:lnTo>
                  <a:lnTo>
                    <a:pt x="6" y="116"/>
                  </a:lnTo>
                  <a:lnTo>
                    <a:pt x="6" y="110"/>
                  </a:lnTo>
                  <a:lnTo>
                    <a:pt x="19" y="111"/>
                  </a:lnTo>
                  <a:lnTo>
                    <a:pt x="24" y="111"/>
                  </a:lnTo>
                  <a:lnTo>
                    <a:pt x="28" y="107"/>
                  </a:lnTo>
                  <a:lnTo>
                    <a:pt x="46" y="88"/>
                  </a:lnTo>
                  <a:lnTo>
                    <a:pt x="50" y="85"/>
                  </a:lnTo>
                  <a:lnTo>
                    <a:pt x="52" y="86"/>
                  </a:lnTo>
                  <a:lnTo>
                    <a:pt x="55" y="88"/>
                  </a:lnTo>
                  <a:lnTo>
                    <a:pt x="59" y="89"/>
                  </a:lnTo>
                  <a:lnTo>
                    <a:pt x="60" y="86"/>
                  </a:lnTo>
                  <a:lnTo>
                    <a:pt x="62" y="85"/>
                  </a:lnTo>
                  <a:lnTo>
                    <a:pt x="63" y="85"/>
                  </a:lnTo>
                  <a:lnTo>
                    <a:pt x="65" y="85"/>
                  </a:lnTo>
                  <a:lnTo>
                    <a:pt x="72" y="72"/>
                  </a:lnTo>
                  <a:lnTo>
                    <a:pt x="66" y="70"/>
                  </a:lnTo>
                  <a:lnTo>
                    <a:pt x="65" y="67"/>
                  </a:lnTo>
                  <a:lnTo>
                    <a:pt x="62" y="67"/>
                  </a:lnTo>
                  <a:lnTo>
                    <a:pt x="60" y="66"/>
                  </a:lnTo>
                  <a:lnTo>
                    <a:pt x="58" y="67"/>
                  </a:lnTo>
                  <a:lnTo>
                    <a:pt x="55" y="66"/>
                  </a:lnTo>
                  <a:lnTo>
                    <a:pt x="55" y="65"/>
                  </a:lnTo>
                  <a:lnTo>
                    <a:pt x="52" y="63"/>
                  </a:lnTo>
                  <a:lnTo>
                    <a:pt x="52" y="60"/>
                  </a:lnTo>
                  <a:lnTo>
                    <a:pt x="49" y="60"/>
                  </a:lnTo>
                  <a:lnTo>
                    <a:pt x="44" y="59"/>
                  </a:lnTo>
                  <a:lnTo>
                    <a:pt x="43" y="57"/>
                  </a:lnTo>
                  <a:lnTo>
                    <a:pt x="41" y="54"/>
                  </a:lnTo>
                  <a:lnTo>
                    <a:pt x="40" y="53"/>
                  </a:lnTo>
                  <a:lnTo>
                    <a:pt x="34" y="53"/>
                  </a:lnTo>
                  <a:lnTo>
                    <a:pt x="28" y="50"/>
                  </a:lnTo>
                  <a:lnTo>
                    <a:pt x="27" y="45"/>
                  </a:lnTo>
                  <a:lnTo>
                    <a:pt x="25" y="45"/>
                  </a:lnTo>
                  <a:lnTo>
                    <a:pt x="27" y="16"/>
                  </a:lnTo>
                  <a:lnTo>
                    <a:pt x="50" y="18"/>
                  </a:lnTo>
                  <a:lnTo>
                    <a:pt x="50" y="28"/>
                  </a:lnTo>
                  <a:lnTo>
                    <a:pt x="80" y="29"/>
                  </a:lnTo>
                  <a:lnTo>
                    <a:pt x="80" y="38"/>
                  </a:lnTo>
                  <a:lnTo>
                    <a:pt x="94" y="40"/>
                  </a:lnTo>
                  <a:lnTo>
                    <a:pt x="93" y="32"/>
                  </a:lnTo>
                  <a:lnTo>
                    <a:pt x="99" y="32"/>
                  </a:lnTo>
                  <a:lnTo>
                    <a:pt x="99" y="22"/>
                  </a:lnTo>
                  <a:lnTo>
                    <a:pt x="100" y="0"/>
                  </a:lnTo>
                  <a:lnTo>
                    <a:pt x="126" y="2"/>
                  </a:lnTo>
                  <a:lnTo>
                    <a:pt x="126" y="15"/>
                  </a:lnTo>
                  <a:lnTo>
                    <a:pt x="126" y="21"/>
                  </a:lnTo>
                  <a:lnTo>
                    <a:pt x="125" y="22"/>
                  </a:lnTo>
                  <a:lnTo>
                    <a:pt x="125" y="23"/>
                  </a:lnTo>
                  <a:lnTo>
                    <a:pt x="126" y="26"/>
                  </a:lnTo>
                  <a:lnTo>
                    <a:pt x="129" y="25"/>
                  </a:lnTo>
                  <a:lnTo>
                    <a:pt x="132" y="23"/>
                  </a:lnTo>
                  <a:lnTo>
                    <a:pt x="135" y="23"/>
                  </a:lnTo>
                  <a:lnTo>
                    <a:pt x="137" y="25"/>
                  </a:lnTo>
                  <a:lnTo>
                    <a:pt x="138" y="25"/>
                  </a:lnTo>
                  <a:lnTo>
                    <a:pt x="141" y="25"/>
                  </a:lnTo>
                  <a:lnTo>
                    <a:pt x="144" y="25"/>
                  </a:lnTo>
                  <a:lnTo>
                    <a:pt x="147" y="25"/>
                  </a:lnTo>
                  <a:lnTo>
                    <a:pt x="148" y="26"/>
                  </a:lnTo>
                  <a:lnTo>
                    <a:pt x="154" y="26"/>
                  </a:lnTo>
                  <a:lnTo>
                    <a:pt x="157" y="28"/>
                  </a:lnTo>
                  <a:lnTo>
                    <a:pt x="159" y="28"/>
                  </a:lnTo>
                  <a:lnTo>
                    <a:pt x="160" y="26"/>
                  </a:lnTo>
                  <a:lnTo>
                    <a:pt x="162" y="26"/>
                  </a:lnTo>
                  <a:lnTo>
                    <a:pt x="163" y="26"/>
                  </a:lnTo>
                  <a:lnTo>
                    <a:pt x="165" y="28"/>
                  </a:lnTo>
                  <a:lnTo>
                    <a:pt x="166" y="28"/>
                  </a:lnTo>
                  <a:lnTo>
                    <a:pt x="169" y="28"/>
                  </a:lnTo>
                  <a:lnTo>
                    <a:pt x="169" y="29"/>
                  </a:lnTo>
                  <a:lnTo>
                    <a:pt x="169" y="31"/>
                  </a:lnTo>
                  <a:lnTo>
                    <a:pt x="169" y="32"/>
                  </a:lnTo>
                  <a:lnTo>
                    <a:pt x="167" y="38"/>
                  </a:lnTo>
                  <a:lnTo>
                    <a:pt x="169" y="43"/>
                  </a:lnTo>
                  <a:lnTo>
                    <a:pt x="172" y="43"/>
                  </a:lnTo>
                  <a:lnTo>
                    <a:pt x="173" y="44"/>
                  </a:lnTo>
                  <a:lnTo>
                    <a:pt x="173" y="47"/>
                  </a:lnTo>
                  <a:lnTo>
                    <a:pt x="173" y="60"/>
                  </a:lnTo>
                  <a:lnTo>
                    <a:pt x="173" y="63"/>
                  </a:lnTo>
                  <a:lnTo>
                    <a:pt x="173" y="65"/>
                  </a:lnTo>
                  <a:lnTo>
                    <a:pt x="175" y="66"/>
                  </a:lnTo>
                  <a:lnTo>
                    <a:pt x="176" y="66"/>
                  </a:lnTo>
                  <a:lnTo>
                    <a:pt x="179" y="6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6" name="Freeform 261"/>
            <p:cNvSpPr>
              <a:spLocks/>
            </p:cNvSpPr>
            <p:nvPr/>
          </p:nvSpPr>
          <p:spPr bwMode="auto">
            <a:xfrm rot="21334256">
              <a:off x="10469411" y="3596415"/>
              <a:ext cx="702887" cy="708533"/>
            </a:xfrm>
            <a:custGeom>
              <a:avLst/>
              <a:gdLst>
                <a:gd name="T0" fmla="*/ 2147483647 w 228"/>
                <a:gd name="T1" fmla="*/ 2147483647 h 195"/>
                <a:gd name="T2" fmla="*/ 2147483647 w 228"/>
                <a:gd name="T3" fmla="*/ 2147483647 h 195"/>
                <a:gd name="T4" fmla="*/ 2147483647 w 228"/>
                <a:gd name="T5" fmla="*/ 2147483647 h 195"/>
                <a:gd name="T6" fmla="*/ 2147483647 w 228"/>
                <a:gd name="T7" fmla="*/ 2147483647 h 195"/>
                <a:gd name="T8" fmla="*/ 2147483647 w 228"/>
                <a:gd name="T9" fmla="*/ 2147483647 h 195"/>
                <a:gd name="T10" fmla="*/ 2147483647 w 228"/>
                <a:gd name="T11" fmla="*/ 2147483647 h 195"/>
                <a:gd name="T12" fmla="*/ 2147483647 w 228"/>
                <a:gd name="T13" fmla="*/ 2147483647 h 195"/>
                <a:gd name="T14" fmla="*/ 2147483647 w 228"/>
                <a:gd name="T15" fmla="*/ 2147483647 h 195"/>
                <a:gd name="T16" fmla="*/ 2147483647 w 228"/>
                <a:gd name="T17" fmla="*/ 2147483647 h 195"/>
                <a:gd name="T18" fmla="*/ 2147483647 w 228"/>
                <a:gd name="T19" fmla="*/ 2147483647 h 195"/>
                <a:gd name="T20" fmla="*/ 2147483647 w 228"/>
                <a:gd name="T21" fmla="*/ 2147483647 h 195"/>
                <a:gd name="T22" fmla="*/ 2147483647 w 228"/>
                <a:gd name="T23" fmla="*/ 2147483647 h 195"/>
                <a:gd name="T24" fmla="*/ 2147483647 w 228"/>
                <a:gd name="T25" fmla="*/ 2147483647 h 195"/>
                <a:gd name="T26" fmla="*/ 2147483647 w 228"/>
                <a:gd name="T27" fmla="*/ 2147483647 h 195"/>
                <a:gd name="T28" fmla="*/ 2147483647 w 228"/>
                <a:gd name="T29" fmla="*/ 2147483647 h 195"/>
                <a:gd name="T30" fmla="*/ 2147483647 w 228"/>
                <a:gd name="T31" fmla="*/ 2147483647 h 195"/>
                <a:gd name="T32" fmla="*/ 2147483647 w 228"/>
                <a:gd name="T33" fmla="*/ 2147483647 h 195"/>
                <a:gd name="T34" fmla="*/ 2147483647 w 228"/>
                <a:gd name="T35" fmla="*/ 2147483647 h 195"/>
                <a:gd name="T36" fmla="*/ 2147483647 w 228"/>
                <a:gd name="T37" fmla="*/ 2147483647 h 195"/>
                <a:gd name="T38" fmla="*/ 2147483647 w 228"/>
                <a:gd name="T39" fmla="*/ 2147483647 h 195"/>
                <a:gd name="T40" fmla="*/ 2147483647 w 228"/>
                <a:gd name="T41" fmla="*/ 2147483647 h 195"/>
                <a:gd name="T42" fmla="*/ 2147483647 w 228"/>
                <a:gd name="T43" fmla="*/ 2147483647 h 195"/>
                <a:gd name="T44" fmla="*/ 2147483647 w 228"/>
                <a:gd name="T45" fmla="*/ 2147483647 h 195"/>
                <a:gd name="T46" fmla="*/ 2147483647 w 228"/>
                <a:gd name="T47" fmla="*/ 2147483647 h 195"/>
                <a:gd name="T48" fmla="*/ 2147483647 w 228"/>
                <a:gd name="T49" fmla="*/ 2147483647 h 195"/>
                <a:gd name="T50" fmla="*/ 2147483647 w 228"/>
                <a:gd name="T51" fmla="*/ 2147483647 h 195"/>
                <a:gd name="T52" fmla="*/ 2147483647 w 228"/>
                <a:gd name="T53" fmla="*/ 2147483647 h 195"/>
                <a:gd name="T54" fmla="*/ 2147483647 w 228"/>
                <a:gd name="T55" fmla="*/ 2147483647 h 195"/>
                <a:gd name="T56" fmla="*/ 2147483647 w 228"/>
                <a:gd name="T57" fmla="*/ 2147483647 h 195"/>
                <a:gd name="T58" fmla="*/ 2147483647 w 228"/>
                <a:gd name="T59" fmla="*/ 2147483647 h 195"/>
                <a:gd name="T60" fmla="*/ 2147483647 w 228"/>
                <a:gd name="T61" fmla="*/ 2147483647 h 195"/>
                <a:gd name="T62" fmla="*/ 2147483647 w 228"/>
                <a:gd name="T63" fmla="*/ 2147483647 h 195"/>
                <a:gd name="T64" fmla="*/ 2147483647 w 228"/>
                <a:gd name="T65" fmla="*/ 2147483647 h 195"/>
                <a:gd name="T66" fmla="*/ 2147483647 w 228"/>
                <a:gd name="T67" fmla="*/ 2147483647 h 195"/>
                <a:gd name="T68" fmla="*/ 2147483647 w 228"/>
                <a:gd name="T69" fmla="*/ 2147483647 h 195"/>
                <a:gd name="T70" fmla="*/ 2147483647 w 228"/>
                <a:gd name="T71" fmla="*/ 2147483647 h 195"/>
                <a:gd name="T72" fmla="*/ 2147483647 w 228"/>
                <a:gd name="T73" fmla="*/ 2147483647 h 195"/>
                <a:gd name="T74" fmla="*/ 2147483647 w 228"/>
                <a:gd name="T75" fmla="*/ 2147483647 h 195"/>
                <a:gd name="T76" fmla="*/ 2147483647 w 228"/>
                <a:gd name="T77" fmla="*/ 2147483647 h 195"/>
                <a:gd name="T78" fmla="*/ 2147483647 w 228"/>
                <a:gd name="T79" fmla="*/ 2147483647 h 195"/>
                <a:gd name="T80" fmla="*/ 2147483647 w 228"/>
                <a:gd name="T81" fmla="*/ 2147483647 h 195"/>
                <a:gd name="T82" fmla="*/ 2147483647 w 228"/>
                <a:gd name="T83" fmla="*/ 2147483647 h 195"/>
                <a:gd name="T84" fmla="*/ 2147483647 w 228"/>
                <a:gd name="T85" fmla="*/ 2147483647 h 195"/>
                <a:gd name="T86" fmla="*/ 2147483647 w 228"/>
                <a:gd name="T87" fmla="*/ 2147483647 h 195"/>
                <a:gd name="T88" fmla="*/ 2147483647 w 228"/>
                <a:gd name="T89" fmla="*/ 0 h 195"/>
                <a:gd name="T90" fmla="*/ 2147483647 w 228"/>
                <a:gd name="T91" fmla="*/ 2147483647 h 195"/>
                <a:gd name="T92" fmla="*/ 2147483647 w 228"/>
                <a:gd name="T93" fmla="*/ 2147483647 h 195"/>
                <a:gd name="T94" fmla="*/ 2147483647 w 228"/>
                <a:gd name="T95" fmla="*/ 2147483647 h 195"/>
                <a:gd name="T96" fmla="*/ 2147483647 w 228"/>
                <a:gd name="T97" fmla="*/ 2147483647 h 195"/>
                <a:gd name="T98" fmla="*/ 2147483647 w 228"/>
                <a:gd name="T99" fmla="*/ 2147483647 h 195"/>
                <a:gd name="T100" fmla="*/ 2147483647 w 228"/>
                <a:gd name="T101" fmla="*/ 2147483647 h 1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95"/>
                <a:gd name="T155" fmla="*/ 228 w 228"/>
                <a:gd name="T156" fmla="*/ 195 h 1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95">
                  <a:moveTo>
                    <a:pt x="62" y="13"/>
                  </a:moveTo>
                  <a:lnTo>
                    <a:pt x="65" y="13"/>
                  </a:lnTo>
                  <a:lnTo>
                    <a:pt x="66" y="12"/>
                  </a:lnTo>
                  <a:lnTo>
                    <a:pt x="72" y="12"/>
                  </a:lnTo>
                  <a:lnTo>
                    <a:pt x="75" y="12"/>
                  </a:lnTo>
                  <a:lnTo>
                    <a:pt x="80" y="12"/>
                  </a:lnTo>
                  <a:lnTo>
                    <a:pt x="87" y="13"/>
                  </a:lnTo>
                  <a:lnTo>
                    <a:pt x="88" y="13"/>
                  </a:lnTo>
                  <a:lnTo>
                    <a:pt x="88" y="16"/>
                  </a:lnTo>
                  <a:lnTo>
                    <a:pt x="91" y="15"/>
                  </a:lnTo>
                  <a:lnTo>
                    <a:pt x="93" y="17"/>
                  </a:lnTo>
                  <a:lnTo>
                    <a:pt x="96" y="17"/>
                  </a:lnTo>
                  <a:lnTo>
                    <a:pt x="97" y="19"/>
                  </a:lnTo>
                  <a:lnTo>
                    <a:pt x="96" y="20"/>
                  </a:lnTo>
                  <a:lnTo>
                    <a:pt x="94" y="22"/>
                  </a:lnTo>
                  <a:lnTo>
                    <a:pt x="96" y="25"/>
                  </a:lnTo>
                  <a:lnTo>
                    <a:pt x="94" y="26"/>
                  </a:lnTo>
                  <a:lnTo>
                    <a:pt x="94" y="29"/>
                  </a:lnTo>
                  <a:lnTo>
                    <a:pt x="94" y="31"/>
                  </a:lnTo>
                  <a:lnTo>
                    <a:pt x="97" y="32"/>
                  </a:lnTo>
                  <a:lnTo>
                    <a:pt x="103" y="32"/>
                  </a:lnTo>
                  <a:lnTo>
                    <a:pt x="107" y="28"/>
                  </a:lnTo>
                  <a:lnTo>
                    <a:pt x="113" y="26"/>
                  </a:lnTo>
                  <a:lnTo>
                    <a:pt x="113" y="25"/>
                  </a:lnTo>
                  <a:lnTo>
                    <a:pt x="115" y="25"/>
                  </a:lnTo>
                  <a:lnTo>
                    <a:pt x="116" y="28"/>
                  </a:lnTo>
                  <a:lnTo>
                    <a:pt x="119" y="28"/>
                  </a:lnTo>
                  <a:lnTo>
                    <a:pt x="122" y="29"/>
                  </a:lnTo>
                  <a:lnTo>
                    <a:pt x="124" y="29"/>
                  </a:lnTo>
                  <a:lnTo>
                    <a:pt x="128" y="26"/>
                  </a:lnTo>
                  <a:lnTo>
                    <a:pt x="131" y="26"/>
                  </a:lnTo>
                  <a:lnTo>
                    <a:pt x="132" y="26"/>
                  </a:lnTo>
                  <a:lnTo>
                    <a:pt x="134" y="28"/>
                  </a:lnTo>
                  <a:lnTo>
                    <a:pt x="135" y="28"/>
                  </a:lnTo>
                  <a:lnTo>
                    <a:pt x="140" y="26"/>
                  </a:lnTo>
                  <a:lnTo>
                    <a:pt x="143" y="26"/>
                  </a:lnTo>
                  <a:lnTo>
                    <a:pt x="144" y="26"/>
                  </a:lnTo>
                  <a:lnTo>
                    <a:pt x="147" y="26"/>
                  </a:lnTo>
                  <a:lnTo>
                    <a:pt x="148" y="29"/>
                  </a:lnTo>
                  <a:lnTo>
                    <a:pt x="150" y="29"/>
                  </a:lnTo>
                  <a:lnTo>
                    <a:pt x="153" y="28"/>
                  </a:lnTo>
                  <a:lnTo>
                    <a:pt x="156" y="28"/>
                  </a:lnTo>
                  <a:lnTo>
                    <a:pt x="159" y="28"/>
                  </a:lnTo>
                  <a:lnTo>
                    <a:pt x="160" y="29"/>
                  </a:lnTo>
                  <a:lnTo>
                    <a:pt x="163" y="32"/>
                  </a:lnTo>
                  <a:lnTo>
                    <a:pt x="165" y="31"/>
                  </a:lnTo>
                  <a:lnTo>
                    <a:pt x="167" y="29"/>
                  </a:lnTo>
                  <a:lnTo>
                    <a:pt x="170" y="28"/>
                  </a:lnTo>
                  <a:lnTo>
                    <a:pt x="172" y="26"/>
                  </a:lnTo>
                  <a:lnTo>
                    <a:pt x="175" y="28"/>
                  </a:lnTo>
                  <a:lnTo>
                    <a:pt x="181" y="25"/>
                  </a:lnTo>
                  <a:lnTo>
                    <a:pt x="189" y="25"/>
                  </a:lnTo>
                  <a:lnTo>
                    <a:pt x="192" y="23"/>
                  </a:lnTo>
                  <a:lnTo>
                    <a:pt x="195" y="25"/>
                  </a:lnTo>
                  <a:lnTo>
                    <a:pt x="195" y="26"/>
                  </a:lnTo>
                  <a:lnTo>
                    <a:pt x="197" y="28"/>
                  </a:lnTo>
                  <a:lnTo>
                    <a:pt x="198" y="28"/>
                  </a:lnTo>
                  <a:lnTo>
                    <a:pt x="200" y="31"/>
                  </a:lnTo>
                  <a:lnTo>
                    <a:pt x="201" y="34"/>
                  </a:lnTo>
                  <a:lnTo>
                    <a:pt x="203" y="34"/>
                  </a:lnTo>
                  <a:lnTo>
                    <a:pt x="211" y="26"/>
                  </a:lnTo>
                  <a:lnTo>
                    <a:pt x="214" y="28"/>
                  </a:lnTo>
                  <a:lnTo>
                    <a:pt x="217" y="26"/>
                  </a:lnTo>
                  <a:lnTo>
                    <a:pt x="220" y="26"/>
                  </a:lnTo>
                  <a:lnTo>
                    <a:pt x="222" y="26"/>
                  </a:lnTo>
                  <a:lnTo>
                    <a:pt x="222" y="25"/>
                  </a:lnTo>
                  <a:lnTo>
                    <a:pt x="223" y="20"/>
                  </a:lnTo>
                  <a:lnTo>
                    <a:pt x="226" y="15"/>
                  </a:lnTo>
                  <a:lnTo>
                    <a:pt x="228" y="17"/>
                  </a:lnTo>
                  <a:lnTo>
                    <a:pt x="228" y="19"/>
                  </a:lnTo>
                  <a:lnTo>
                    <a:pt x="223" y="72"/>
                  </a:lnTo>
                  <a:lnTo>
                    <a:pt x="222" y="75"/>
                  </a:lnTo>
                  <a:lnTo>
                    <a:pt x="223" y="78"/>
                  </a:lnTo>
                  <a:lnTo>
                    <a:pt x="222" y="80"/>
                  </a:lnTo>
                  <a:lnTo>
                    <a:pt x="217" y="82"/>
                  </a:lnTo>
                  <a:lnTo>
                    <a:pt x="213" y="86"/>
                  </a:lnTo>
                  <a:lnTo>
                    <a:pt x="206" y="86"/>
                  </a:lnTo>
                  <a:lnTo>
                    <a:pt x="200" y="88"/>
                  </a:lnTo>
                  <a:lnTo>
                    <a:pt x="192" y="91"/>
                  </a:lnTo>
                  <a:lnTo>
                    <a:pt x="198" y="98"/>
                  </a:lnTo>
                  <a:lnTo>
                    <a:pt x="206" y="98"/>
                  </a:lnTo>
                  <a:lnTo>
                    <a:pt x="206" y="105"/>
                  </a:lnTo>
                  <a:lnTo>
                    <a:pt x="203" y="105"/>
                  </a:lnTo>
                  <a:lnTo>
                    <a:pt x="201" y="124"/>
                  </a:lnTo>
                  <a:lnTo>
                    <a:pt x="195" y="124"/>
                  </a:lnTo>
                  <a:lnTo>
                    <a:pt x="195" y="123"/>
                  </a:lnTo>
                  <a:lnTo>
                    <a:pt x="188" y="123"/>
                  </a:lnTo>
                  <a:lnTo>
                    <a:pt x="187" y="120"/>
                  </a:lnTo>
                  <a:lnTo>
                    <a:pt x="182" y="120"/>
                  </a:lnTo>
                  <a:lnTo>
                    <a:pt x="181" y="121"/>
                  </a:lnTo>
                  <a:lnTo>
                    <a:pt x="184" y="124"/>
                  </a:lnTo>
                  <a:lnTo>
                    <a:pt x="173" y="143"/>
                  </a:lnTo>
                  <a:lnTo>
                    <a:pt x="179" y="148"/>
                  </a:lnTo>
                  <a:lnTo>
                    <a:pt x="175" y="151"/>
                  </a:lnTo>
                  <a:lnTo>
                    <a:pt x="176" y="160"/>
                  </a:lnTo>
                  <a:lnTo>
                    <a:pt x="176" y="167"/>
                  </a:lnTo>
                  <a:lnTo>
                    <a:pt x="172" y="167"/>
                  </a:lnTo>
                  <a:lnTo>
                    <a:pt x="170" y="182"/>
                  </a:lnTo>
                  <a:lnTo>
                    <a:pt x="166" y="186"/>
                  </a:lnTo>
                  <a:lnTo>
                    <a:pt x="159" y="182"/>
                  </a:lnTo>
                  <a:lnTo>
                    <a:pt x="160" y="179"/>
                  </a:lnTo>
                  <a:lnTo>
                    <a:pt x="153" y="177"/>
                  </a:lnTo>
                  <a:lnTo>
                    <a:pt x="151" y="179"/>
                  </a:lnTo>
                  <a:lnTo>
                    <a:pt x="147" y="190"/>
                  </a:lnTo>
                  <a:lnTo>
                    <a:pt x="141" y="193"/>
                  </a:lnTo>
                  <a:lnTo>
                    <a:pt x="141" y="195"/>
                  </a:lnTo>
                  <a:lnTo>
                    <a:pt x="134" y="192"/>
                  </a:lnTo>
                  <a:lnTo>
                    <a:pt x="128" y="189"/>
                  </a:lnTo>
                  <a:lnTo>
                    <a:pt x="125" y="190"/>
                  </a:lnTo>
                  <a:lnTo>
                    <a:pt x="122" y="187"/>
                  </a:lnTo>
                  <a:lnTo>
                    <a:pt x="122" y="182"/>
                  </a:lnTo>
                  <a:lnTo>
                    <a:pt x="110" y="170"/>
                  </a:lnTo>
                  <a:lnTo>
                    <a:pt x="107" y="176"/>
                  </a:lnTo>
                  <a:lnTo>
                    <a:pt x="104" y="176"/>
                  </a:lnTo>
                  <a:lnTo>
                    <a:pt x="107" y="164"/>
                  </a:lnTo>
                  <a:lnTo>
                    <a:pt x="104" y="160"/>
                  </a:lnTo>
                  <a:lnTo>
                    <a:pt x="112" y="154"/>
                  </a:lnTo>
                  <a:lnTo>
                    <a:pt x="107" y="152"/>
                  </a:lnTo>
                  <a:lnTo>
                    <a:pt x="104" y="155"/>
                  </a:lnTo>
                  <a:lnTo>
                    <a:pt x="100" y="154"/>
                  </a:lnTo>
                  <a:lnTo>
                    <a:pt x="100" y="149"/>
                  </a:lnTo>
                  <a:lnTo>
                    <a:pt x="90" y="148"/>
                  </a:lnTo>
                  <a:lnTo>
                    <a:pt x="90" y="146"/>
                  </a:lnTo>
                  <a:lnTo>
                    <a:pt x="82" y="146"/>
                  </a:lnTo>
                  <a:lnTo>
                    <a:pt x="85" y="141"/>
                  </a:lnTo>
                  <a:lnTo>
                    <a:pt x="88" y="142"/>
                  </a:lnTo>
                  <a:lnTo>
                    <a:pt x="91" y="136"/>
                  </a:lnTo>
                  <a:lnTo>
                    <a:pt x="87" y="133"/>
                  </a:lnTo>
                  <a:lnTo>
                    <a:pt x="87" y="130"/>
                  </a:lnTo>
                  <a:lnTo>
                    <a:pt x="85" y="129"/>
                  </a:lnTo>
                  <a:lnTo>
                    <a:pt x="84" y="126"/>
                  </a:lnTo>
                  <a:lnTo>
                    <a:pt x="80" y="126"/>
                  </a:lnTo>
                  <a:lnTo>
                    <a:pt x="72" y="129"/>
                  </a:lnTo>
                  <a:lnTo>
                    <a:pt x="66" y="129"/>
                  </a:lnTo>
                  <a:lnTo>
                    <a:pt x="62" y="124"/>
                  </a:lnTo>
                  <a:lnTo>
                    <a:pt x="63" y="123"/>
                  </a:lnTo>
                  <a:lnTo>
                    <a:pt x="66" y="121"/>
                  </a:lnTo>
                  <a:lnTo>
                    <a:pt x="75" y="120"/>
                  </a:lnTo>
                  <a:lnTo>
                    <a:pt x="75" y="119"/>
                  </a:lnTo>
                  <a:lnTo>
                    <a:pt x="66" y="117"/>
                  </a:lnTo>
                  <a:lnTo>
                    <a:pt x="65" y="114"/>
                  </a:lnTo>
                  <a:lnTo>
                    <a:pt x="62" y="108"/>
                  </a:lnTo>
                  <a:lnTo>
                    <a:pt x="61" y="108"/>
                  </a:lnTo>
                  <a:lnTo>
                    <a:pt x="58" y="110"/>
                  </a:lnTo>
                  <a:lnTo>
                    <a:pt x="56" y="108"/>
                  </a:lnTo>
                  <a:lnTo>
                    <a:pt x="52" y="108"/>
                  </a:lnTo>
                  <a:lnTo>
                    <a:pt x="50" y="101"/>
                  </a:lnTo>
                  <a:lnTo>
                    <a:pt x="47" y="97"/>
                  </a:lnTo>
                  <a:lnTo>
                    <a:pt x="44" y="95"/>
                  </a:lnTo>
                  <a:lnTo>
                    <a:pt x="44" y="92"/>
                  </a:lnTo>
                  <a:lnTo>
                    <a:pt x="43" y="88"/>
                  </a:lnTo>
                  <a:lnTo>
                    <a:pt x="53" y="76"/>
                  </a:lnTo>
                  <a:lnTo>
                    <a:pt x="55" y="75"/>
                  </a:lnTo>
                  <a:lnTo>
                    <a:pt x="53" y="73"/>
                  </a:lnTo>
                  <a:lnTo>
                    <a:pt x="50" y="70"/>
                  </a:lnTo>
                  <a:lnTo>
                    <a:pt x="47" y="70"/>
                  </a:lnTo>
                  <a:lnTo>
                    <a:pt x="43" y="69"/>
                  </a:lnTo>
                  <a:lnTo>
                    <a:pt x="40" y="66"/>
                  </a:lnTo>
                  <a:lnTo>
                    <a:pt x="40" y="63"/>
                  </a:lnTo>
                  <a:lnTo>
                    <a:pt x="25" y="51"/>
                  </a:lnTo>
                  <a:lnTo>
                    <a:pt x="21" y="50"/>
                  </a:lnTo>
                  <a:lnTo>
                    <a:pt x="18" y="45"/>
                  </a:lnTo>
                  <a:lnTo>
                    <a:pt x="18" y="37"/>
                  </a:lnTo>
                  <a:lnTo>
                    <a:pt x="18" y="29"/>
                  </a:lnTo>
                  <a:lnTo>
                    <a:pt x="15" y="26"/>
                  </a:lnTo>
                  <a:lnTo>
                    <a:pt x="17" y="26"/>
                  </a:lnTo>
                  <a:lnTo>
                    <a:pt x="17" y="10"/>
                  </a:lnTo>
                  <a:lnTo>
                    <a:pt x="6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19" y="10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30" y="12"/>
                  </a:lnTo>
                  <a:lnTo>
                    <a:pt x="31" y="13"/>
                  </a:lnTo>
                  <a:lnTo>
                    <a:pt x="33" y="12"/>
                  </a:lnTo>
                  <a:lnTo>
                    <a:pt x="34" y="13"/>
                  </a:lnTo>
                  <a:lnTo>
                    <a:pt x="34" y="15"/>
                  </a:lnTo>
                  <a:lnTo>
                    <a:pt x="40" y="15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49" y="17"/>
                  </a:lnTo>
                  <a:lnTo>
                    <a:pt x="52" y="20"/>
                  </a:lnTo>
                  <a:lnTo>
                    <a:pt x="55" y="20"/>
                  </a:lnTo>
                  <a:lnTo>
                    <a:pt x="56" y="19"/>
                  </a:lnTo>
                  <a:lnTo>
                    <a:pt x="59" y="16"/>
                  </a:lnTo>
                  <a:lnTo>
                    <a:pt x="62" y="1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37" name="Freeform 262"/>
            <p:cNvSpPr>
              <a:spLocks/>
            </p:cNvSpPr>
            <p:nvPr/>
          </p:nvSpPr>
          <p:spPr bwMode="auto">
            <a:xfrm rot="21334256">
              <a:off x="12868851" y="3542154"/>
              <a:ext cx="832186" cy="818785"/>
            </a:xfrm>
            <a:custGeom>
              <a:avLst/>
              <a:gdLst>
                <a:gd name="T0" fmla="*/ 2147483647 w 270"/>
                <a:gd name="T1" fmla="*/ 2147483647 h 225"/>
                <a:gd name="T2" fmla="*/ 2147483647 w 270"/>
                <a:gd name="T3" fmla="*/ 2147483647 h 225"/>
                <a:gd name="T4" fmla="*/ 2147483647 w 270"/>
                <a:gd name="T5" fmla="*/ 2147483647 h 225"/>
                <a:gd name="T6" fmla="*/ 2147483647 w 270"/>
                <a:gd name="T7" fmla="*/ 2147483647 h 225"/>
                <a:gd name="T8" fmla="*/ 2147483647 w 270"/>
                <a:gd name="T9" fmla="*/ 2147483647 h 225"/>
                <a:gd name="T10" fmla="*/ 2147483647 w 270"/>
                <a:gd name="T11" fmla="*/ 2147483647 h 225"/>
                <a:gd name="T12" fmla="*/ 2147483647 w 270"/>
                <a:gd name="T13" fmla="*/ 2147483647 h 225"/>
                <a:gd name="T14" fmla="*/ 2147483647 w 270"/>
                <a:gd name="T15" fmla="*/ 2147483647 h 225"/>
                <a:gd name="T16" fmla="*/ 2147483647 w 270"/>
                <a:gd name="T17" fmla="*/ 2147483647 h 225"/>
                <a:gd name="T18" fmla="*/ 2147483647 w 270"/>
                <a:gd name="T19" fmla="*/ 2147483647 h 225"/>
                <a:gd name="T20" fmla="*/ 2147483647 w 270"/>
                <a:gd name="T21" fmla="*/ 2147483647 h 225"/>
                <a:gd name="T22" fmla="*/ 2147483647 w 270"/>
                <a:gd name="T23" fmla="*/ 2147483647 h 225"/>
                <a:gd name="T24" fmla="*/ 2147483647 w 270"/>
                <a:gd name="T25" fmla="*/ 2147483647 h 225"/>
                <a:gd name="T26" fmla="*/ 2147483647 w 270"/>
                <a:gd name="T27" fmla="*/ 2147483647 h 225"/>
                <a:gd name="T28" fmla="*/ 2147483647 w 270"/>
                <a:gd name="T29" fmla="*/ 2147483647 h 225"/>
                <a:gd name="T30" fmla="*/ 2147483647 w 270"/>
                <a:gd name="T31" fmla="*/ 2147483647 h 225"/>
                <a:gd name="T32" fmla="*/ 2147483647 w 270"/>
                <a:gd name="T33" fmla="*/ 2147483647 h 225"/>
                <a:gd name="T34" fmla="*/ 2147483647 w 270"/>
                <a:gd name="T35" fmla="*/ 2147483647 h 225"/>
                <a:gd name="T36" fmla="*/ 2147483647 w 270"/>
                <a:gd name="T37" fmla="*/ 2147483647 h 225"/>
                <a:gd name="T38" fmla="*/ 2147483647 w 270"/>
                <a:gd name="T39" fmla="*/ 2147483647 h 225"/>
                <a:gd name="T40" fmla="*/ 2147483647 w 270"/>
                <a:gd name="T41" fmla="*/ 2147483647 h 225"/>
                <a:gd name="T42" fmla="*/ 2147483647 w 270"/>
                <a:gd name="T43" fmla="*/ 2147483647 h 225"/>
                <a:gd name="T44" fmla="*/ 2147483647 w 270"/>
                <a:gd name="T45" fmla="*/ 2147483647 h 225"/>
                <a:gd name="T46" fmla="*/ 2147483647 w 270"/>
                <a:gd name="T47" fmla="*/ 2147483647 h 225"/>
                <a:gd name="T48" fmla="*/ 2147483647 w 270"/>
                <a:gd name="T49" fmla="*/ 2147483647 h 225"/>
                <a:gd name="T50" fmla="*/ 2147483647 w 270"/>
                <a:gd name="T51" fmla="*/ 2147483647 h 225"/>
                <a:gd name="T52" fmla="*/ 2147483647 w 270"/>
                <a:gd name="T53" fmla="*/ 2147483647 h 225"/>
                <a:gd name="T54" fmla="*/ 2147483647 w 270"/>
                <a:gd name="T55" fmla="*/ 2147483647 h 225"/>
                <a:gd name="T56" fmla="*/ 2147483647 w 270"/>
                <a:gd name="T57" fmla="*/ 2147483647 h 225"/>
                <a:gd name="T58" fmla="*/ 2147483647 w 270"/>
                <a:gd name="T59" fmla="*/ 2147483647 h 225"/>
                <a:gd name="T60" fmla="*/ 2147483647 w 270"/>
                <a:gd name="T61" fmla="*/ 2147483647 h 225"/>
                <a:gd name="T62" fmla="*/ 2147483647 w 270"/>
                <a:gd name="T63" fmla="*/ 2147483647 h 225"/>
                <a:gd name="T64" fmla="*/ 2147483647 w 270"/>
                <a:gd name="T65" fmla="*/ 2147483647 h 225"/>
                <a:gd name="T66" fmla="*/ 2147483647 w 270"/>
                <a:gd name="T67" fmla="*/ 2147483647 h 225"/>
                <a:gd name="T68" fmla="*/ 2147483647 w 270"/>
                <a:gd name="T69" fmla="*/ 2147483647 h 225"/>
                <a:gd name="T70" fmla="*/ 2147483647 w 270"/>
                <a:gd name="T71" fmla="*/ 2147483647 h 225"/>
                <a:gd name="T72" fmla="*/ 2147483647 w 270"/>
                <a:gd name="T73" fmla="*/ 2147483647 h 225"/>
                <a:gd name="T74" fmla="*/ 2147483647 w 270"/>
                <a:gd name="T75" fmla="*/ 2147483647 h 225"/>
                <a:gd name="T76" fmla="*/ 2147483647 w 270"/>
                <a:gd name="T77" fmla="*/ 2147483647 h 225"/>
                <a:gd name="T78" fmla="*/ 2147483647 w 270"/>
                <a:gd name="T79" fmla="*/ 2147483647 h 225"/>
                <a:gd name="T80" fmla="*/ 2147483647 w 270"/>
                <a:gd name="T81" fmla="*/ 2147483647 h 225"/>
                <a:gd name="T82" fmla="*/ 2147483647 w 270"/>
                <a:gd name="T83" fmla="*/ 2147483647 h 225"/>
                <a:gd name="T84" fmla="*/ 2147483647 w 270"/>
                <a:gd name="T85" fmla="*/ 2147483647 h 225"/>
                <a:gd name="T86" fmla="*/ 2147483647 w 270"/>
                <a:gd name="T87" fmla="*/ 2147483647 h 225"/>
                <a:gd name="T88" fmla="*/ 2147483647 w 270"/>
                <a:gd name="T89" fmla="*/ 2147483647 h 225"/>
                <a:gd name="T90" fmla="*/ 2147483647 w 270"/>
                <a:gd name="T91" fmla="*/ 2147483647 h 225"/>
                <a:gd name="T92" fmla="*/ 2147483647 w 270"/>
                <a:gd name="T93" fmla="*/ 2147483647 h 225"/>
                <a:gd name="T94" fmla="*/ 2147483647 w 270"/>
                <a:gd name="T95" fmla="*/ 2147483647 h 225"/>
                <a:gd name="T96" fmla="*/ 2147483647 w 270"/>
                <a:gd name="T97" fmla="*/ 2147483647 h 225"/>
                <a:gd name="T98" fmla="*/ 2147483647 w 270"/>
                <a:gd name="T99" fmla="*/ 2147483647 h 225"/>
                <a:gd name="T100" fmla="*/ 2147483647 w 270"/>
                <a:gd name="T101" fmla="*/ 2147483647 h 225"/>
                <a:gd name="T102" fmla="*/ 2147483647 w 270"/>
                <a:gd name="T103" fmla="*/ 2147483647 h 225"/>
                <a:gd name="T104" fmla="*/ 0 w 270"/>
                <a:gd name="T105" fmla="*/ 2147483647 h 225"/>
                <a:gd name="T106" fmla="*/ 2147483647 w 270"/>
                <a:gd name="T107" fmla="*/ 2147483647 h 225"/>
                <a:gd name="T108" fmla="*/ 2147483647 w 270"/>
                <a:gd name="T109" fmla="*/ 2147483647 h 225"/>
                <a:gd name="T110" fmla="*/ 2147483647 w 270"/>
                <a:gd name="T111" fmla="*/ 2147483647 h 225"/>
                <a:gd name="T112" fmla="*/ 2147483647 w 270"/>
                <a:gd name="T113" fmla="*/ 2147483647 h 2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0"/>
                <a:gd name="T172" fmla="*/ 0 h 225"/>
                <a:gd name="T173" fmla="*/ 270 w 270"/>
                <a:gd name="T174" fmla="*/ 225 h 2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0" h="225">
                  <a:moveTo>
                    <a:pt x="84" y="13"/>
                  </a:moveTo>
                  <a:lnTo>
                    <a:pt x="87" y="14"/>
                  </a:lnTo>
                  <a:lnTo>
                    <a:pt x="85" y="17"/>
                  </a:lnTo>
                  <a:lnTo>
                    <a:pt x="98" y="25"/>
                  </a:lnTo>
                  <a:lnTo>
                    <a:pt x="97" y="28"/>
                  </a:lnTo>
                  <a:lnTo>
                    <a:pt x="103" y="32"/>
                  </a:lnTo>
                  <a:lnTo>
                    <a:pt x="104" y="31"/>
                  </a:lnTo>
                  <a:lnTo>
                    <a:pt x="107" y="32"/>
                  </a:lnTo>
                  <a:lnTo>
                    <a:pt x="115" y="20"/>
                  </a:lnTo>
                  <a:lnTo>
                    <a:pt x="116" y="19"/>
                  </a:lnTo>
                  <a:lnTo>
                    <a:pt x="120" y="22"/>
                  </a:lnTo>
                  <a:lnTo>
                    <a:pt x="125" y="17"/>
                  </a:lnTo>
                  <a:lnTo>
                    <a:pt x="144" y="29"/>
                  </a:lnTo>
                  <a:lnTo>
                    <a:pt x="138" y="39"/>
                  </a:lnTo>
                  <a:lnTo>
                    <a:pt x="154" y="48"/>
                  </a:lnTo>
                  <a:lnTo>
                    <a:pt x="161" y="35"/>
                  </a:lnTo>
                  <a:lnTo>
                    <a:pt x="166" y="36"/>
                  </a:lnTo>
                  <a:lnTo>
                    <a:pt x="164" y="39"/>
                  </a:lnTo>
                  <a:lnTo>
                    <a:pt x="179" y="48"/>
                  </a:lnTo>
                  <a:lnTo>
                    <a:pt x="176" y="51"/>
                  </a:lnTo>
                  <a:lnTo>
                    <a:pt x="185" y="58"/>
                  </a:lnTo>
                  <a:lnTo>
                    <a:pt x="188" y="56"/>
                  </a:lnTo>
                  <a:lnTo>
                    <a:pt x="198" y="66"/>
                  </a:lnTo>
                  <a:lnTo>
                    <a:pt x="195" y="69"/>
                  </a:lnTo>
                  <a:lnTo>
                    <a:pt x="202" y="77"/>
                  </a:lnTo>
                  <a:lnTo>
                    <a:pt x="207" y="73"/>
                  </a:lnTo>
                  <a:lnTo>
                    <a:pt x="211" y="80"/>
                  </a:lnTo>
                  <a:lnTo>
                    <a:pt x="214" y="79"/>
                  </a:lnTo>
                  <a:lnTo>
                    <a:pt x="219" y="83"/>
                  </a:lnTo>
                  <a:lnTo>
                    <a:pt x="192" y="105"/>
                  </a:lnTo>
                  <a:lnTo>
                    <a:pt x="207" y="124"/>
                  </a:lnTo>
                  <a:lnTo>
                    <a:pt x="211" y="123"/>
                  </a:lnTo>
                  <a:lnTo>
                    <a:pt x="221" y="111"/>
                  </a:lnTo>
                  <a:lnTo>
                    <a:pt x="226" y="116"/>
                  </a:lnTo>
                  <a:lnTo>
                    <a:pt x="238" y="108"/>
                  </a:lnTo>
                  <a:lnTo>
                    <a:pt x="242" y="113"/>
                  </a:lnTo>
                  <a:lnTo>
                    <a:pt x="239" y="116"/>
                  </a:lnTo>
                  <a:lnTo>
                    <a:pt x="241" y="117"/>
                  </a:lnTo>
                  <a:lnTo>
                    <a:pt x="238" y="129"/>
                  </a:lnTo>
                  <a:lnTo>
                    <a:pt x="239" y="132"/>
                  </a:lnTo>
                  <a:lnTo>
                    <a:pt x="238" y="135"/>
                  </a:lnTo>
                  <a:lnTo>
                    <a:pt x="236" y="136"/>
                  </a:lnTo>
                  <a:lnTo>
                    <a:pt x="236" y="148"/>
                  </a:lnTo>
                  <a:lnTo>
                    <a:pt x="239" y="154"/>
                  </a:lnTo>
                  <a:lnTo>
                    <a:pt x="245" y="158"/>
                  </a:lnTo>
                  <a:lnTo>
                    <a:pt x="246" y="161"/>
                  </a:lnTo>
                  <a:lnTo>
                    <a:pt x="254" y="164"/>
                  </a:lnTo>
                  <a:lnTo>
                    <a:pt x="255" y="170"/>
                  </a:lnTo>
                  <a:lnTo>
                    <a:pt x="258" y="173"/>
                  </a:lnTo>
                  <a:lnTo>
                    <a:pt x="265" y="176"/>
                  </a:lnTo>
                  <a:lnTo>
                    <a:pt x="270" y="189"/>
                  </a:lnTo>
                  <a:lnTo>
                    <a:pt x="255" y="196"/>
                  </a:lnTo>
                  <a:lnTo>
                    <a:pt x="260" y="206"/>
                  </a:lnTo>
                  <a:lnTo>
                    <a:pt x="264" y="203"/>
                  </a:lnTo>
                  <a:lnTo>
                    <a:pt x="265" y="208"/>
                  </a:lnTo>
                  <a:lnTo>
                    <a:pt x="261" y="211"/>
                  </a:lnTo>
                  <a:lnTo>
                    <a:pt x="263" y="214"/>
                  </a:lnTo>
                  <a:lnTo>
                    <a:pt x="258" y="215"/>
                  </a:lnTo>
                  <a:lnTo>
                    <a:pt x="257" y="212"/>
                  </a:lnTo>
                  <a:lnTo>
                    <a:pt x="254" y="214"/>
                  </a:lnTo>
                  <a:lnTo>
                    <a:pt x="246" y="201"/>
                  </a:lnTo>
                  <a:lnTo>
                    <a:pt x="235" y="205"/>
                  </a:lnTo>
                  <a:lnTo>
                    <a:pt x="227" y="189"/>
                  </a:lnTo>
                  <a:lnTo>
                    <a:pt x="205" y="198"/>
                  </a:lnTo>
                  <a:lnTo>
                    <a:pt x="210" y="201"/>
                  </a:lnTo>
                  <a:lnTo>
                    <a:pt x="211" y="203"/>
                  </a:lnTo>
                  <a:lnTo>
                    <a:pt x="183" y="214"/>
                  </a:lnTo>
                  <a:lnTo>
                    <a:pt x="182" y="208"/>
                  </a:lnTo>
                  <a:lnTo>
                    <a:pt x="175" y="209"/>
                  </a:lnTo>
                  <a:lnTo>
                    <a:pt x="173" y="214"/>
                  </a:lnTo>
                  <a:lnTo>
                    <a:pt x="172" y="220"/>
                  </a:lnTo>
                  <a:lnTo>
                    <a:pt x="170" y="224"/>
                  </a:lnTo>
                  <a:lnTo>
                    <a:pt x="160" y="225"/>
                  </a:lnTo>
                  <a:lnTo>
                    <a:pt x="160" y="223"/>
                  </a:lnTo>
                  <a:lnTo>
                    <a:pt x="160" y="220"/>
                  </a:lnTo>
                  <a:lnTo>
                    <a:pt x="158" y="218"/>
                  </a:lnTo>
                  <a:lnTo>
                    <a:pt x="158" y="217"/>
                  </a:lnTo>
                  <a:lnTo>
                    <a:pt x="157" y="214"/>
                  </a:lnTo>
                  <a:lnTo>
                    <a:pt x="157" y="211"/>
                  </a:lnTo>
                  <a:lnTo>
                    <a:pt x="156" y="206"/>
                  </a:lnTo>
                  <a:lnTo>
                    <a:pt x="154" y="203"/>
                  </a:lnTo>
                  <a:lnTo>
                    <a:pt x="154" y="201"/>
                  </a:lnTo>
                  <a:lnTo>
                    <a:pt x="154" y="195"/>
                  </a:lnTo>
                  <a:lnTo>
                    <a:pt x="154" y="189"/>
                  </a:lnTo>
                  <a:lnTo>
                    <a:pt x="153" y="187"/>
                  </a:lnTo>
                  <a:lnTo>
                    <a:pt x="153" y="186"/>
                  </a:lnTo>
                  <a:lnTo>
                    <a:pt x="153" y="184"/>
                  </a:lnTo>
                  <a:lnTo>
                    <a:pt x="153" y="183"/>
                  </a:lnTo>
                  <a:lnTo>
                    <a:pt x="151" y="180"/>
                  </a:lnTo>
                  <a:lnTo>
                    <a:pt x="150" y="179"/>
                  </a:lnTo>
                  <a:lnTo>
                    <a:pt x="148" y="179"/>
                  </a:lnTo>
                  <a:lnTo>
                    <a:pt x="148" y="177"/>
                  </a:lnTo>
                  <a:lnTo>
                    <a:pt x="147" y="176"/>
                  </a:lnTo>
                  <a:lnTo>
                    <a:pt x="145" y="174"/>
                  </a:lnTo>
                  <a:lnTo>
                    <a:pt x="145" y="171"/>
                  </a:lnTo>
                  <a:lnTo>
                    <a:pt x="144" y="165"/>
                  </a:lnTo>
                  <a:lnTo>
                    <a:pt x="145" y="160"/>
                  </a:lnTo>
                  <a:lnTo>
                    <a:pt x="144" y="157"/>
                  </a:lnTo>
                  <a:lnTo>
                    <a:pt x="144" y="155"/>
                  </a:lnTo>
                  <a:lnTo>
                    <a:pt x="142" y="154"/>
                  </a:lnTo>
                  <a:lnTo>
                    <a:pt x="138" y="148"/>
                  </a:lnTo>
                  <a:lnTo>
                    <a:pt x="135" y="143"/>
                  </a:lnTo>
                  <a:lnTo>
                    <a:pt x="135" y="142"/>
                  </a:lnTo>
                  <a:lnTo>
                    <a:pt x="132" y="139"/>
                  </a:lnTo>
                  <a:lnTo>
                    <a:pt x="131" y="138"/>
                  </a:lnTo>
                  <a:lnTo>
                    <a:pt x="131" y="129"/>
                  </a:lnTo>
                  <a:lnTo>
                    <a:pt x="126" y="123"/>
                  </a:lnTo>
                  <a:lnTo>
                    <a:pt x="125" y="121"/>
                  </a:lnTo>
                  <a:lnTo>
                    <a:pt x="123" y="120"/>
                  </a:lnTo>
                  <a:lnTo>
                    <a:pt x="122" y="119"/>
                  </a:lnTo>
                  <a:lnTo>
                    <a:pt x="120" y="117"/>
                  </a:lnTo>
                  <a:lnTo>
                    <a:pt x="117" y="116"/>
                  </a:lnTo>
                  <a:lnTo>
                    <a:pt x="115" y="117"/>
                  </a:lnTo>
                  <a:lnTo>
                    <a:pt x="113" y="116"/>
                  </a:lnTo>
                  <a:lnTo>
                    <a:pt x="109" y="113"/>
                  </a:lnTo>
                  <a:lnTo>
                    <a:pt x="107" y="110"/>
                  </a:lnTo>
                  <a:lnTo>
                    <a:pt x="107" y="108"/>
                  </a:lnTo>
                  <a:lnTo>
                    <a:pt x="106" y="107"/>
                  </a:lnTo>
                  <a:lnTo>
                    <a:pt x="104" y="105"/>
                  </a:lnTo>
                  <a:lnTo>
                    <a:pt x="100" y="102"/>
                  </a:lnTo>
                  <a:lnTo>
                    <a:pt x="98" y="102"/>
                  </a:lnTo>
                  <a:lnTo>
                    <a:pt x="98" y="99"/>
                  </a:lnTo>
                  <a:lnTo>
                    <a:pt x="97" y="98"/>
                  </a:lnTo>
                  <a:lnTo>
                    <a:pt x="98" y="95"/>
                  </a:lnTo>
                  <a:lnTo>
                    <a:pt x="97" y="94"/>
                  </a:lnTo>
                  <a:lnTo>
                    <a:pt x="97" y="92"/>
                  </a:lnTo>
                  <a:lnTo>
                    <a:pt x="94" y="89"/>
                  </a:lnTo>
                  <a:lnTo>
                    <a:pt x="93" y="89"/>
                  </a:lnTo>
                  <a:lnTo>
                    <a:pt x="93" y="88"/>
                  </a:lnTo>
                  <a:lnTo>
                    <a:pt x="93" y="86"/>
                  </a:lnTo>
                  <a:lnTo>
                    <a:pt x="91" y="85"/>
                  </a:lnTo>
                  <a:lnTo>
                    <a:pt x="88" y="85"/>
                  </a:lnTo>
                  <a:lnTo>
                    <a:pt x="88" y="82"/>
                  </a:lnTo>
                  <a:lnTo>
                    <a:pt x="87" y="82"/>
                  </a:lnTo>
                  <a:lnTo>
                    <a:pt x="87" y="80"/>
                  </a:lnTo>
                  <a:lnTo>
                    <a:pt x="84" y="80"/>
                  </a:lnTo>
                  <a:lnTo>
                    <a:pt x="82" y="82"/>
                  </a:lnTo>
                  <a:lnTo>
                    <a:pt x="81" y="80"/>
                  </a:lnTo>
                  <a:lnTo>
                    <a:pt x="81" y="79"/>
                  </a:lnTo>
                  <a:lnTo>
                    <a:pt x="81" y="76"/>
                  </a:lnTo>
                  <a:lnTo>
                    <a:pt x="79" y="75"/>
                  </a:lnTo>
                  <a:lnTo>
                    <a:pt x="78" y="75"/>
                  </a:lnTo>
                  <a:lnTo>
                    <a:pt x="78" y="73"/>
                  </a:lnTo>
                  <a:lnTo>
                    <a:pt x="78" y="72"/>
                  </a:lnTo>
                  <a:lnTo>
                    <a:pt x="78" y="70"/>
                  </a:lnTo>
                  <a:lnTo>
                    <a:pt x="76" y="70"/>
                  </a:lnTo>
                  <a:lnTo>
                    <a:pt x="75" y="70"/>
                  </a:lnTo>
                  <a:lnTo>
                    <a:pt x="73" y="70"/>
                  </a:lnTo>
                  <a:lnTo>
                    <a:pt x="72" y="72"/>
                  </a:lnTo>
                  <a:lnTo>
                    <a:pt x="71" y="72"/>
                  </a:lnTo>
                  <a:lnTo>
                    <a:pt x="71" y="70"/>
                  </a:lnTo>
                  <a:lnTo>
                    <a:pt x="71" y="69"/>
                  </a:lnTo>
                  <a:lnTo>
                    <a:pt x="69" y="67"/>
                  </a:lnTo>
                  <a:lnTo>
                    <a:pt x="68" y="67"/>
                  </a:lnTo>
                  <a:lnTo>
                    <a:pt x="66" y="69"/>
                  </a:lnTo>
                  <a:lnTo>
                    <a:pt x="65" y="69"/>
                  </a:lnTo>
                  <a:lnTo>
                    <a:pt x="63" y="66"/>
                  </a:lnTo>
                  <a:lnTo>
                    <a:pt x="62" y="64"/>
                  </a:lnTo>
                  <a:lnTo>
                    <a:pt x="62" y="63"/>
                  </a:lnTo>
                  <a:lnTo>
                    <a:pt x="62" y="61"/>
                  </a:lnTo>
                  <a:lnTo>
                    <a:pt x="60" y="60"/>
                  </a:lnTo>
                  <a:lnTo>
                    <a:pt x="59" y="60"/>
                  </a:lnTo>
                  <a:lnTo>
                    <a:pt x="60" y="58"/>
                  </a:lnTo>
                  <a:lnTo>
                    <a:pt x="62" y="58"/>
                  </a:lnTo>
                  <a:lnTo>
                    <a:pt x="62" y="57"/>
                  </a:lnTo>
                  <a:lnTo>
                    <a:pt x="62" y="56"/>
                  </a:lnTo>
                  <a:lnTo>
                    <a:pt x="60" y="53"/>
                  </a:lnTo>
                  <a:lnTo>
                    <a:pt x="60" y="51"/>
                  </a:lnTo>
                  <a:lnTo>
                    <a:pt x="59" y="48"/>
                  </a:lnTo>
                  <a:lnTo>
                    <a:pt x="57" y="48"/>
                  </a:lnTo>
                  <a:lnTo>
                    <a:pt x="53" y="48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9" y="50"/>
                  </a:lnTo>
                  <a:lnTo>
                    <a:pt x="49" y="47"/>
                  </a:lnTo>
                  <a:lnTo>
                    <a:pt x="47" y="45"/>
                  </a:lnTo>
                  <a:lnTo>
                    <a:pt x="46" y="42"/>
                  </a:lnTo>
                  <a:lnTo>
                    <a:pt x="44" y="42"/>
                  </a:lnTo>
                  <a:lnTo>
                    <a:pt x="43" y="42"/>
                  </a:lnTo>
                  <a:lnTo>
                    <a:pt x="41" y="42"/>
                  </a:lnTo>
                  <a:lnTo>
                    <a:pt x="38" y="42"/>
                  </a:lnTo>
                  <a:lnTo>
                    <a:pt x="34" y="41"/>
                  </a:lnTo>
                  <a:lnTo>
                    <a:pt x="31" y="39"/>
                  </a:lnTo>
                  <a:lnTo>
                    <a:pt x="30" y="38"/>
                  </a:lnTo>
                  <a:lnTo>
                    <a:pt x="28" y="36"/>
                  </a:lnTo>
                  <a:lnTo>
                    <a:pt x="27" y="36"/>
                  </a:lnTo>
                  <a:lnTo>
                    <a:pt x="25" y="36"/>
                  </a:lnTo>
                  <a:lnTo>
                    <a:pt x="24" y="39"/>
                  </a:lnTo>
                  <a:lnTo>
                    <a:pt x="22" y="41"/>
                  </a:lnTo>
                  <a:lnTo>
                    <a:pt x="21" y="41"/>
                  </a:lnTo>
                  <a:lnTo>
                    <a:pt x="18" y="41"/>
                  </a:lnTo>
                  <a:lnTo>
                    <a:pt x="16" y="42"/>
                  </a:lnTo>
                  <a:lnTo>
                    <a:pt x="15" y="41"/>
                  </a:lnTo>
                  <a:lnTo>
                    <a:pt x="13" y="41"/>
                  </a:lnTo>
                  <a:lnTo>
                    <a:pt x="12" y="41"/>
                  </a:lnTo>
                  <a:lnTo>
                    <a:pt x="10" y="41"/>
                  </a:lnTo>
                  <a:lnTo>
                    <a:pt x="6" y="42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6" y="34"/>
                  </a:lnTo>
                  <a:lnTo>
                    <a:pt x="3" y="32"/>
                  </a:lnTo>
                  <a:lnTo>
                    <a:pt x="15" y="13"/>
                  </a:lnTo>
                  <a:lnTo>
                    <a:pt x="16" y="10"/>
                  </a:lnTo>
                  <a:lnTo>
                    <a:pt x="19" y="12"/>
                  </a:lnTo>
                  <a:lnTo>
                    <a:pt x="21" y="9"/>
                  </a:lnTo>
                  <a:lnTo>
                    <a:pt x="31" y="13"/>
                  </a:lnTo>
                  <a:lnTo>
                    <a:pt x="32" y="10"/>
                  </a:lnTo>
                  <a:lnTo>
                    <a:pt x="47" y="17"/>
                  </a:lnTo>
                  <a:lnTo>
                    <a:pt x="51" y="12"/>
                  </a:lnTo>
                  <a:lnTo>
                    <a:pt x="49" y="9"/>
                  </a:lnTo>
                  <a:lnTo>
                    <a:pt x="50" y="6"/>
                  </a:lnTo>
                  <a:lnTo>
                    <a:pt x="53" y="7"/>
                  </a:lnTo>
                  <a:lnTo>
                    <a:pt x="59" y="0"/>
                  </a:lnTo>
                  <a:lnTo>
                    <a:pt x="63" y="3"/>
                  </a:lnTo>
                  <a:lnTo>
                    <a:pt x="63" y="6"/>
                  </a:lnTo>
                  <a:lnTo>
                    <a:pt x="82" y="16"/>
                  </a:lnTo>
                  <a:lnTo>
                    <a:pt x="84" y="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38" name="Freeform 263"/>
            <p:cNvSpPr>
              <a:spLocks/>
            </p:cNvSpPr>
            <p:nvPr/>
          </p:nvSpPr>
          <p:spPr bwMode="auto">
            <a:xfrm rot="21334256">
              <a:off x="12054298" y="1118922"/>
              <a:ext cx="801925" cy="787980"/>
            </a:xfrm>
            <a:custGeom>
              <a:avLst/>
              <a:gdLst>
                <a:gd name="T0" fmla="*/ 2147483647 w 260"/>
                <a:gd name="T1" fmla="*/ 2147483647 h 216"/>
                <a:gd name="T2" fmla="*/ 2147483647 w 260"/>
                <a:gd name="T3" fmla="*/ 2147483647 h 216"/>
                <a:gd name="T4" fmla="*/ 2147483647 w 260"/>
                <a:gd name="T5" fmla="*/ 2147483647 h 216"/>
                <a:gd name="T6" fmla="*/ 2147483647 w 260"/>
                <a:gd name="T7" fmla="*/ 2147483647 h 216"/>
                <a:gd name="T8" fmla="*/ 2147483647 w 260"/>
                <a:gd name="T9" fmla="*/ 2147483647 h 216"/>
                <a:gd name="T10" fmla="*/ 2147483647 w 260"/>
                <a:gd name="T11" fmla="*/ 2147483647 h 216"/>
                <a:gd name="T12" fmla="*/ 2147483647 w 260"/>
                <a:gd name="T13" fmla="*/ 2147483647 h 216"/>
                <a:gd name="T14" fmla="*/ 2147483647 w 260"/>
                <a:gd name="T15" fmla="*/ 2147483647 h 216"/>
                <a:gd name="T16" fmla="*/ 2147483647 w 260"/>
                <a:gd name="T17" fmla="*/ 2147483647 h 216"/>
                <a:gd name="T18" fmla="*/ 2147483647 w 260"/>
                <a:gd name="T19" fmla="*/ 2147483647 h 216"/>
                <a:gd name="T20" fmla="*/ 2147483647 w 260"/>
                <a:gd name="T21" fmla="*/ 2147483647 h 216"/>
                <a:gd name="T22" fmla="*/ 2147483647 w 260"/>
                <a:gd name="T23" fmla="*/ 2147483647 h 216"/>
                <a:gd name="T24" fmla="*/ 2147483647 w 260"/>
                <a:gd name="T25" fmla="*/ 2147483647 h 216"/>
                <a:gd name="T26" fmla="*/ 2147483647 w 260"/>
                <a:gd name="T27" fmla="*/ 2147483647 h 216"/>
                <a:gd name="T28" fmla="*/ 2147483647 w 260"/>
                <a:gd name="T29" fmla="*/ 2147483647 h 216"/>
                <a:gd name="T30" fmla="*/ 2147483647 w 260"/>
                <a:gd name="T31" fmla="*/ 2147483647 h 216"/>
                <a:gd name="T32" fmla="*/ 2147483647 w 260"/>
                <a:gd name="T33" fmla="*/ 2147483647 h 216"/>
                <a:gd name="T34" fmla="*/ 2147483647 w 260"/>
                <a:gd name="T35" fmla="*/ 2147483647 h 216"/>
                <a:gd name="T36" fmla="*/ 2147483647 w 260"/>
                <a:gd name="T37" fmla="*/ 2147483647 h 216"/>
                <a:gd name="T38" fmla="*/ 2147483647 w 260"/>
                <a:gd name="T39" fmla="*/ 2147483647 h 216"/>
                <a:gd name="T40" fmla="*/ 2147483647 w 260"/>
                <a:gd name="T41" fmla="*/ 2147483647 h 216"/>
                <a:gd name="T42" fmla="*/ 2147483647 w 260"/>
                <a:gd name="T43" fmla="*/ 2147483647 h 216"/>
                <a:gd name="T44" fmla="*/ 2147483647 w 260"/>
                <a:gd name="T45" fmla="*/ 2147483647 h 216"/>
                <a:gd name="T46" fmla="*/ 2147483647 w 260"/>
                <a:gd name="T47" fmla="*/ 2147483647 h 216"/>
                <a:gd name="T48" fmla="*/ 2147483647 w 260"/>
                <a:gd name="T49" fmla="*/ 2147483647 h 216"/>
                <a:gd name="T50" fmla="*/ 2147483647 w 260"/>
                <a:gd name="T51" fmla="*/ 2147483647 h 216"/>
                <a:gd name="T52" fmla="*/ 2147483647 w 260"/>
                <a:gd name="T53" fmla="*/ 2147483647 h 216"/>
                <a:gd name="T54" fmla="*/ 0 w 260"/>
                <a:gd name="T55" fmla="*/ 2147483647 h 216"/>
                <a:gd name="T56" fmla="*/ 2147483647 w 260"/>
                <a:gd name="T57" fmla="*/ 2147483647 h 216"/>
                <a:gd name="T58" fmla="*/ 2147483647 w 260"/>
                <a:gd name="T59" fmla="*/ 2147483647 h 216"/>
                <a:gd name="T60" fmla="*/ 2147483647 w 260"/>
                <a:gd name="T61" fmla="*/ 2147483647 h 216"/>
                <a:gd name="T62" fmla="*/ 2147483647 w 260"/>
                <a:gd name="T63" fmla="*/ 2147483647 h 216"/>
                <a:gd name="T64" fmla="*/ 2147483647 w 260"/>
                <a:gd name="T65" fmla="*/ 2147483647 h 216"/>
                <a:gd name="T66" fmla="*/ 2147483647 w 260"/>
                <a:gd name="T67" fmla="*/ 2147483647 h 216"/>
                <a:gd name="T68" fmla="*/ 2147483647 w 260"/>
                <a:gd name="T69" fmla="*/ 2147483647 h 216"/>
                <a:gd name="T70" fmla="*/ 2147483647 w 260"/>
                <a:gd name="T71" fmla="*/ 2147483647 h 216"/>
                <a:gd name="T72" fmla="*/ 2147483647 w 260"/>
                <a:gd name="T73" fmla="*/ 2147483647 h 216"/>
                <a:gd name="T74" fmla="*/ 2147483647 w 260"/>
                <a:gd name="T75" fmla="*/ 2147483647 h 216"/>
                <a:gd name="T76" fmla="*/ 2147483647 w 260"/>
                <a:gd name="T77" fmla="*/ 0 h 216"/>
                <a:gd name="T78" fmla="*/ 2147483647 w 260"/>
                <a:gd name="T79" fmla="*/ 2147483647 h 216"/>
                <a:gd name="T80" fmla="*/ 2147483647 w 260"/>
                <a:gd name="T81" fmla="*/ 2147483647 h 216"/>
                <a:gd name="T82" fmla="*/ 2147483647 w 260"/>
                <a:gd name="T83" fmla="*/ 2147483647 h 216"/>
                <a:gd name="T84" fmla="*/ 2147483647 w 260"/>
                <a:gd name="T85" fmla="*/ 2147483647 h 216"/>
                <a:gd name="T86" fmla="*/ 2147483647 w 260"/>
                <a:gd name="T87" fmla="*/ 2147483647 h 216"/>
                <a:gd name="T88" fmla="*/ 2147483647 w 260"/>
                <a:gd name="T89" fmla="*/ 2147483647 h 216"/>
                <a:gd name="T90" fmla="*/ 2147483647 w 260"/>
                <a:gd name="T91" fmla="*/ 2147483647 h 216"/>
                <a:gd name="T92" fmla="*/ 2147483647 w 260"/>
                <a:gd name="T93" fmla="*/ 2147483647 h 216"/>
                <a:gd name="T94" fmla="*/ 2147483647 w 260"/>
                <a:gd name="T95" fmla="*/ 2147483647 h 216"/>
                <a:gd name="T96" fmla="*/ 2147483647 w 260"/>
                <a:gd name="T97" fmla="*/ 2147483647 h 216"/>
                <a:gd name="T98" fmla="*/ 2147483647 w 260"/>
                <a:gd name="T99" fmla="*/ 2147483647 h 216"/>
                <a:gd name="T100" fmla="*/ 2147483647 w 260"/>
                <a:gd name="T101" fmla="*/ 2147483647 h 216"/>
                <a:gd name="T102" fmla="*/ 2147483647 w 260"/>
                <a:gd name="T103" fmla="*/ 2147483647 h 216"/>
                <a:gd name="T104" fmla="*/ 2147483647 w 260"/>
                <a:gd name="T105" fmla="*/ 2147483647 h 216"/>
                <a:gd name="T106" fmla="*/ 2147483647 w 260"/>
                <a:gd name="T107" fmla="*/ 2147483647 h 216"/>
                <a:gd name="T108" fmla="*/ 2147483647 w 260"/>
                <a:gd name="T109" fmla="*/ 2147483647 h 216"/>
                <a:gd name="T110" fmla="*/ 2147483647 w 260"/>
                <a:gd name="T111" fmla="*/ 2147483647 h 216"/>
                <a:gd name="T112" fmla="*/ 2147483647 w 260"/>
                <a:gd name="T113" fmla="*/ 2147483647 h 216"/>
                <a:gd name="T114" fmla="*/ 2147483647 w 260"/>
                <a:gd name="T115" fmla="*/ 2147483647 h 216"/>
                <a:gd name="T116" fmla="*/ 2147483647 w 260"/>
                <a:gd name="T117" fmla="*/ 2147483647 h 216"/>
                <a:gd name="T118" fmla="*/ 2147483647 w 260"/>
                <a:gd name="T119" fmla="*/ 2147483647 h 2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0"/>
                <a:gd name="T181" fmla="*/ 0 h 216"/>
                <a:gd name="T182" fmla="*/ 260 w 260"/>
                <a:gd name="T183" fmla="*/ 216 h 21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0" h="216">
                  <a:moveTo>
                    <a:pt x="260" y="70"/>
                  </a:moveTo>
                  <a:lnTo>
                    <a:pt x="260" y="71"/>
                  </a:lnTo>
                  <a:lnTo>
                    <a:pt x="259" y="82"/>
                  </a:lnTo>
                  <a:lnTo>
                    <a:pt x="258" y="85"/>
                  </a:lnTo>
                  <a:lnTo>
                    <a:pt x="255" y="85"/>
                  </a:lnTo>
                  <a:lnTo>
                    <a:pt x="255" y="86"/>
                  </a:lnTo>
                  <a:lnTo>
                    <a:pt x="255" y="90"/>
                  </a:lnTo>
                  <a:lnTo>
                    <a:pt x="252" y="90"/>
                  </a:lnTo>
                  <a:lnTo>
                    <a:pt x="250" y="90"/>
                  </a:lnTo>
                  <a:lnTo>
                    <a:pt x="249" y="90"/>
                  </a:lnTo>
                  <a:lnTo>
                    <a:pt x="247" y="90"/>
                  </a:lnTo>
                  <a:lnTo>
                    <a:pt x="244" y="89"/>
                  </a:lnTo>
                  <a:lnTo>
                    <a:pt x="243" y="89"/>
                  </a:lnTo>
                  <a:lnTo>
                    <a:pt x="243" y="95"/>
                  </a:lnTo>
                  <a:lnTo>
                    <a:pt x="243" y="101"/>
                  </a:lnTo>
                  <a:lnTo>
                    <a:pt x="241" y="107"/>
                  </a:lnTo>
                  <a:lnTo>
                    <a:pt x="215" y="105"/>
                  </a:lnTo>
                  <a:lnTo>
                    <a:pt x="214" y="127"/>
                  </a:lnTo>
                  <a:lnTo>
                    <a:pt x="214" y="137"/>
                  </a:lnTo>
                  <a:lnTo>
                    <a:pt x="208" y="137"/>
                  </a:lnTo>
                  <a:lnTo>
                    <a:pt x="209" y="145"/>
                  </a:lnTo>
                  <a:lnTo>
                    <a:pt x="195" y="143"/>
                  </a:lnTo>
                  <a:lnTo>
                    <a:pt x="195" y="134"/>
                  </a:lnTo>
                  <a:lnTo>
                    <a:pt x="165" y="133"/>
                  </a:lnTo>
                  <a:lnTo>
                    <a:pt x="165" y="123"/>
                  </a:lnTo>
                  <a:lnTo>
                    <a:pt x="142" y="121"/>
                  </a:lnTo>
                  <a:lnTo>
                    <a:pt x="140" y="150"/>
                  </a:lnTo>
                  <a:lnTo>
                    <a:pt x="142" y="150"/>
                  </a:lnTo>
                  <a:lnTo>
                    <a:pt x="143" y="155"/>
                  </a:lnTo>
                  <a:lnTo>
                    <a:pt x="149" y="158"/>
                  </a:lnTo>
                  <a:lnTo>
                    <a:pt x="155" y="158"/>
                  </a:lnTo>
                  <a:lnTo>
                    <a:pt x="156" y="159"/>
                  </a:lnTo>
                  <a:lnTo>
                    <a:pt x="158" y="162"/>
                  </a:lnTo>
                  <a:lnTo>
                    <a:pt x="159" y="164"/>
                  </a:lnTo>
                  <a:lnTo>
                    <a:pt x="164" y="165"/>
                  </a:lnTo>
                  <a:lnTo>
                    <a:pt x="167" y="165"/>
                  </a:lnTo>
                  <a:lnTo>
                    <a:pt x="167" y="168"/>
                  </a:lnTo>
                  <a:lnTo>
                    <a:pt x="170" y="170"/>
                  </a:lnTo>
                  <a:lnTo>
                    <a:pt x="170" y="171"/>
                  </a:lnTo>
                  <a:lnTo>
                    <a:pt x="173" y="172"/>
                  </a:lnTo>
                  <a:lnTo>
                    <a:pt x="175" y="171"/>
                  </a:lnTo>
                  <a:lnTo>
                    <a:pt x="177" y="172"/>
                  </a:lnTo>
                  <a:lnTo>
                    <a:pt x="180" y="172"/>
                  </a:lnTo>
                  <a:lnTo>
                    <a:pt x="181" y="175"/>
                  </a:lnTo>
                  <a:lnTo>
                    <a:pt x="187" y="177"/>
                  </a:lnTo>
                  <a:lnTo>
                    <a:pt x="180" y="190"/>
                  </a:lnTo>
                  <a:lnTo>
                    <a:pt x="178" y="190"/>
                  </a:lnTo>
                  <a:lnTo>
                    <a:pt x="177" y="190"/>
                  </a:lnTo>
                  <a:lnTo>
                    <a:pt x="175" y="191"/>
                  </a:lnTo>
                  <a:lnTo>
                    <a:pt x="174" y="194"/>
                  </a:lnTo>
                  <a:lnTo>
                    <a:pt x="170" y="193"/>
                  </a:lnTo>
                  <a:lnTo>
                    <a:pt x="167" y="191"/>
                  </a:lnTo>
                  <a:lnTo>
                    <a:pt x="165" y="190"/>
                  </a:lnTo>
                  <a:lnTo>
                    <a:pt x="161" y="193"/>
                  </a:lnTo>
                  <a:lnTo>
                    <a:pt x="143" y="212"/>
                  </a:lnTo>
                  <a:lnTo>
                    <a:pt x="134" y="206"/>
                  </a:lnTo>
                  <a:lnTo>
                    <a:pt x="134" y="216"/>
                  </a:lnTo>
                  <a:lnTo>
                    <a:pt x="121" y="215"/>
                  </a:lnTo>
                  <a:lnTo>
                    <a:pt x="99" y="213"/>
                  </a:lnTo>
                  <a:lnTo>
                    <a:pt x="99" y="211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67" y="193"/>
                  </a:lnTo>
                  <a:lnTo>
                    <a:pt x="70" y="149"/>
                  </a:lnTo>
                  <a:lnTo>
                    <a:pt x="63" y="150"/>
                  </a:lnTo>
                  <a:lnTo>
                    <a:pt x="51" y="150"/>
                  </a:lnTo>
                  <a:lnTo>
                    <a:pt x="51" y="164"/>
                  </a:lnTo>
                  <a:lnTo>
                    <a:pt x="48" y="162"/>
                  </a:lnTo>
                  <a:lnTo>
                    <a:pt x="48" y="161"/>
                  </a:lnTo>
                  <a:lnTo>
                    <a:pt x="42" y="159"/>
                  </a:lnTo>
                  <a:lnTo>
                    <a:pt x="42" y="161"/>
                  </a:lnTo>
                  <a:lnTo>
                    <a:pt x="25" y="161"/>
                  </a:lnTo>
                  <a:lnTo>
                    <a:pt x="26" y="124"/>
                  </a:lnTo>
                  <a:lnTo>
                    <a:pt x="22" y="124"/>
                  </a:lnTo>
                  <a:lnTo>
                    <a:pt x="25" y="82"/>
                  </a:lnTo>
                  <a:lnTo>
                    <a:pt x="22" y="82"/>
                  </a:lnTo>
                  <a:lnTo>
                    <a:pt x="20" y="85"/>
                  </a:lnTo>
                  <a:lnTo>
                    <a:pt x="19" y="86"/>
                  </a:lnTo>
                  <a:lnTo>
                    <a:pt x="19" y="80"/>
                  </a:lnTo>
                  <a:lnTo>
                    <a:pt x="20" y="54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3" y="41"/>
                  </a:lnTo>
                  <a:lnTo>
                    <a:pt x="5" y="41"/>
                  </a:lnTo>
                  <a:lnTo>
                    <a:pt x="11" y="42"/>
                  </a:lnTo>
                  <a:lnTo>
                    <a:pt x="14" y="41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16" y="11"/>
                  </a:lnTo>
                  <a:lnTo>
                    <a:pt x="16" y="5"/>
                  </a:lnTo>
                  <a:lnTo>
                    <a:pt x="20" y="5"/>
                  </a:lnTo>
                  <a:lnTo>
                    <a:pt x="23" y="5"/>
                  </a:lnTo>
                  <a:lnTo>
                    <a:pt x="27" y="7"/>
                  </a:lnTo>
                  <a:lnTo>
                    <a:pt x="32" y="7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47" y="4"/>
                  </a:lnTo>
                  <a:lnTo>
                    <a:pt x="51" y="2"/>
                  </a:lnTo>
                  <a:lnTo>
                    <a:pt x="52" y="4"/>
                  </a:lnTo>
                  <a:lnTo>
                    <a:pt x="57" y="5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4" y="5"/>
                  </a:lnTo>
                  <a:lnTo>
                    <a:pt x="67" y="4"/>
                  </a:lnTo>
                  <a:lnTo>
                    <a:pt x="68" y="2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2" y="1"/>
                  </a:lnTo>
                  <a:lnTo>
                    <a:pt x="82" y="5"/>
                  </a:lnTo>
                  <a:lnTo>
                    <a:pt x="83" y="5"/>
                  </a:lnTo>
                  <a:lnTo>
                    <a:pt x="93" y="5"/>
                  </a:lnTo>
                  <a:lnTo>
                    <a:pt x="105" y="7"/>
                  </a:lnTo>
                  <a:lnTo>
                    <a:pt x="105" y="8"/>
                  </a:lnTo>
                  <a:lnTo>
                    <a:pt x="105" y="13"/>
                  </a:lnTo>
                  <a:lnTo>
                    <a:pt x="105" y="16"/>
                  </a:lnTo>
                  <a:lnTo>
                    <a:pt x="110" y="16"/>
                  </a:lnTo>
                  <a:lnTo>
                    <a:pt x="114" y="16"/>
                  </a:lnTo>
                  <a:lnTo>
                    <a:pt x="117" y="16"/>
                  </a:lnTo>
                  <a:lnTo>
                    <a:pt x="123" y="16"/>
                  </a:lnTo>
                  <a:lnTo>
                    <a:pt x="133" y="16"/>
                  </a:lnTo>
                  <a:lnTo>
                    <a:pt x="136" y="16"/>
                  </a:lnTo>
                  <a:lnTo>
                    <a:pt x="145" y="16"/>
                  </a:lnTo>
                  <a:lnTo>
                    <a:pt x="146" y="14"/>
                  </a:lnTo>
                  <a:lnTo>
                    <a:pt x="146" y="16"/>
                  </a:lnTo>
                  <a:lnTo>
                    <a:pt x="148" y="16"/>
                  </a:lnTo>
                  <a:lnTo>
                    <a:pt x="149" y="16"/>
                  </a:lnTo>
                  <a:lnTo>
                    <a:pt x="151" y="16"/>
                  </a:lnTo>
                  <a:lnTo>
                    <a:pt x="152" y="16"/>
                  </a:lnTo>
                  <a:lnTo>
                    <a:pt x="153" y="17"/>
                  </a:lnTo>
                  <a:lnTo>
                    <a:pt x="158" y="16"/>
                  </a:lnTo>
                  <a:lnTo>
                    <a:pt x="159" y="19"/>
                  </a:lnTo>
                  <a:lnTo>
                    <a:pt x="164" y="20"/>
                  </a:lnTo>
                  <a:lnTo>
                    <a:pt x="170" y="20"/>
                  </a:lnTo>
                  <a:lnTo>
                    <a:pt x="183" y="20"/>
                  </a:lnTo>
                  <a:lnTo>
                    <a:pt x="183" y="22"/>
                  </a:lnTo>
                  <a:lnTo>
                    <a:pt x="183" y="26"/>
                  </a:lnTo>
                  <a:lnTo>
                    <a:pt x="183" y="27"/>
                  </a:lnTo>
                  <a:lnTo>
                    <a:pt x="189" y="27"/>
                  </a:lnTo>
                  <a:lnTo>
                    <a:pt x="192" y="27"/>
                  </a:lnTo>
                  <a:lnTo>
                    <a:pt x="197" y="27"/>
                  </a:lnTo>
                  <a:lnTo>
                    <a:pt x="208" y="29"/>
                  </a:lnTo>
                  <a:lnTo>
                    <a:pt x="215" y="29"/>
                  </a:lnTo>
                  <a:lnTo>
                    <a:pt x="221" y="30"/>
                  </a:lnTo>
                  <a:lnTo>
                    <a:pt x="230" y="30"/>
                  </a:lnTo>
                  <a:lnTo>
                    <a:pt x="237" y="32"/>
                  </a:lnTo>
                  <a:lnTo>
                    <a:pt x="241" y="32"/>
                  </a:lnTo>
                  <a:lnTo>
                    <a:pt x="246" y="32"/>
                  </a:lnTo>
                  <a:lnTo>
                    <a:pt x="247" y="32"/>
                  </a:lnTo>
                  <a:lnTo>
                    <a:pt x="247" y="39"/>
                  </a:lnTo>
                  <a:lnTo>
                    <a:pt x="247" y="42"/>
                  </a:lnTo>
                  <a:lnTo>
                    <a:pt x="247" y="45"/>
                  </a:lnTo>
                  <a:lnTo>
                    <a:pt x="250" y="44"/>
                  </a:lnTo>
                  <a:lnTo>
                    <a:pt x="252" y="44"/>
                  </a:lnTo>
                  <a:lnTo>
                    <a:pt x="252" y="46"/>
                  </a:lnTo>
                  <a:lnTo>
                    <a:pt x="252" y="48"/>
                  </a:lnTo>
                  <a:lnTo>
                    <a:pt x="253" y="49"/>
                  </a:lnTo>
                  <a:lnTo>
                    <a:pt x="255" y="49"/>
                  </a:lnTo>
                  <a:lnTo>
                    <a:pt x="256" y="49"/>
                  </a:lnTo>
                  <a:lnTo>
                    <a:pt x="259" y="49"/>
                  </a:lnTo>
                  <a:lnTo>
                    <a:pt x="259" y="51"/>
                  </a:lnTo>
                  <a:lnTo>
                    <a:pt x="260" y="51"/>
                  </a:lnTo>
                  <a:lnTo>
                    <a:pt x="260" y="55"/>
                  </a:lnTo>
                  <a:lnTo>
                    <a:pt x="260" y="61"/>
                  </a:lnTo>
                  <a:lnTo>
                    <a:pt x="260" y="7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5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0" name="Freeform 265"/>
            <p:cNvSpPr>
              <a:spLocks noEditPoints="1"/>
            </p:cNvSpPr>
            <p:nvPr/>
          </p:nvSpPr>
          <p:spPr bwMode="auto">
            <a:xfrm rot="21334256">
              <a:off x="11925475" y="1685149"/>
              <a:ext cx="606601" cy="702048"/>
            </a:xfrm>
            <a:custGeom>
              <a:avLst/>
              <a:gdLst>
                <a:gd name="T0" fmla="*/ 2147483647 w 196"/>
                <a:gd name="T1" fmla="*/ 2147483647 h 193"/>
                <a:gd name="T2" fmla="*/ 2147483647 w 196"/>
                <a:gd name="T3" fmla="*/ 2147483647 h 193"/>
                <a:gd name="T4" fmla="*/ 2147483647 w 196"/>
                <a:gd name="T5" fmla="*/ 2147483647 h 193"/>
                <a:gd name="T6" fmla="*/ 2147483647 w 196"/>
                <a:gd name="T7" fmla="*/ 2147483647 h 193"/>
                <a:gd name="T8" fmla="*/ 2147483647 w 196"/>
                <a:gd name="T9" fmla="*/ 2147483647 h 193"/>
                <a:gd name="T10" fmla="*/ 2147483647 w 196"/>
                <a:gd name="T11" fmla="*/ 2147483647 h 193"/>
                <a:gd name="T12" fmla="*/ 2147483647 w 196"/>
                <a:gd name="T13" fmla="*/ 2147483647 h 193"/>
                <a:gd name="T14" fmla="*/ 2147483647 w 196"/>
                <a:gd name="T15" fmla="*/ 2147483647 h 193"/>
                <a:gd name="T16" fmla="*/ 2147483647 w 196"/>
                <a:gd name="T17" fmla="*/ 2147483647 h 193"/>
                <a:gd name="T18" fmla="*/ 2147483647 w 196"/>
                <a:gd name="T19" fmla="*/ 2147483647 h 193"/>
                <a:gd name="T20" fmla="*/ 2147483647 w 196"/>
                <a:gd name="T21" fmla="*/ 0 h 193"/>
                <a:gd name="T22" fmla="*/ 2147483647 w 196"/>
                <a:gd name="T23" fmla="*/ 2147483647 h 193"/>
                <a:gd name="T24" fmla="*/ 2147483647 w 196"/>
                <a:gd name="T25" fmla="*/ 2147483647 h 193"/>
                <a:gd name="T26" fmla="*/ 2147483647 w 196"/>
                <a:gd name="T27" fmla="*/ 2147483647 h 193"/>
                <a:gd name="T28" fmla="*/ 2147483647 w 196"/>
                <a:gd name="T29" fmla="*/ 2147483647 h 193"/>
                <a:gd name="T30" fmla="*/ 2147483647 w 196"/>
                <a:gd name="T31" fmla="*/ 2147483647 h 193"/>
                <a:gd name="T32" fmla="*/ 2147483647 w 196"/>
                <a:gd name="T33" fmla="*/ 2147483647 h 193"/>
                <a:gd name="T34" fmla="*/ 2147483647 w 196"/>
                <a:gd name="T35" fmla="*/ 2147483647 h 193"/>
                <a:gd name="T36" fmla="*/ 2147483647 w 196"/>
                <a:gd name="T37" fmla="*/ 2147483647 h 193"/>
                <a:gd name="T38" fmla="*/ 2147483647 w 196"/>
                <a:gd name="T39" fmla="*/ 2147483647 h 193"/>
                <a:gd name="T40" fmla="*/ 2147483647 w 196"/>
                <a:gd name="T41" fmla="*/ 2147483647 h 193"/>
                <a:gd name="T42" fmla="*/ 2147483647 w 196"/>
                <a:gd name="T43" fmla="*/ 2147483647 h 193"/>
                <a:gd name="T44" fmla="*/ 2147483647 w 196"/>
                <a:gd name="T45" fmla="*/ 2147483647 h 193"/>
                <a:gd name="T46" fmla="*/ 2147483647 w 196"/>
                <a:gd name="T47" fmla="*/ 2147483647 h 193"/>
                <a:gd name="T48" fmla="*/ 2147483647 w 196"/>
                <a:gd name="T49" fmla="*/ 2147483647 h 193"/>
                <a:gd name="T50" fmla="*/ 2147483647 w 196"/>
                <a:gd name="T51" fmla="*/ 2147483647 h 193"/>
                <a:gd name="T52" fmla="*/ 2147483647 w 196"/>
                <a:gd name="T53" fmla="*/ 2147483647 h 193"/>
                <a:gd name="T54" fmla="*/ 2147483647 w 196"/>
                <a:gd name="T55" fmla="*/ 2147483647 h 193"/>
                <a:gd name="T56" fmla="*/ 2147483647 w 196"/>
                <a:gd name="T57" fmla="*/ 2147483647 h 193"/>
                <a:gd name="T58" fmla="*/ 2147483647 w 196"/>
                <a:gd name="T59" fmla="*/ 2147483647 h 193"/>
                <a:gd name="T60" fmla="*/ 2147483647 w 196"/>
                <a:gd name="T61" fmla="*/ 2147483647 h 193"/>
                <a:gd name="T62" fmla="*/ 2147483647 w 196"/>
                <a:gd name="T63" fmla="*/ 2147483647 h 193"/>
                <a:gd name="T64" fmla="*/ 2147483647 w 196"/>
                <a:gd name="T65" fmla="*/ 2147483647 h 193"/>
                <a:gd name="T66" fmla="*/ 2147483647 w 196"/>
                <a:gd name="T67" fmla="*/ 2147483647 h 193"/>
                <a:gd name="T68" fmla="*/ 2147483647 w 196"/>
                <a:gd name="T69" fmla="*/ 2147483647 h 193"/>
                <a:gd name="T70" fmla="*/ 2147483647 w 196"/>
                <a:gd name="T71" fmla="*/ 2147483647 h 193"/>
                <a:gd name="T72" fmla="*/ 2147483647 w 196"/>
                <a:gd name="T73" fmla="*/ 2147483647 h 193"/>
                <a:gd name="T74" fmla="*/ 2147483647 w 196"/>
                <a:gd name="T75" fmla="*/ 2147483647 h 193"/>
                <a:gd name="T76" fmla="*/ 2147483647 w 196"/>
                <a:gd name="T77" fmla="*/ 2147483647 h 193"/>
                <a:gd name="T78" fmla="*/ 2147483647 w 196"/>
                <a:gd name="T79" fmla="*/ 2147483647 h 193"/>
                <a:gd name="T80" fmla="*/ 2147483647 w 196"/>
                <a:gd name="T81" fmla="*/ 2147483647 h 193"/>
                <a:gd name="T82" fmla="*/ 2147483647 w 196"/>
                <a:gd name="T83" fmla="*/ 2147483647 h 193"/>
                <a:gd name="T84" fmla="*/ 2147483647 w 196"/>
                <a:gd name="T85" fmla="*/ 2147483647 h 193"/>
                <a:gd name="T86" fmla="*/ 2147483647 w 196"/>
                <a:gd name="T87" fmla="*/ 2147483647 h 193"/>
                <a:gd name="T88" fmla="*/ 2147483647 w 196"/>
                <a:gd name="T89" fmla="*/ 2147483647 h 193"/>
                <a:gd name="T90" fmla="*/ 2147483647 w 196"/>
                <a:gd name="T91" fmla="*/ 2147483647 h 193"/>
                <a:gd name="T92" fmla="*/ 2147483647 w 196"/>
                <a:gd name="T93" fmla="*/ 2147483647 h 193"/>
                <a:gd name="T94" fmla="*/ 0 w 196"/>
                <a:gd name="T95" fmla="*/ 2147483647 h 193"/>
                <a:gd name="T96" fmla="*/ 2147483647 w 196"/>
                <a:gd name="T97" fmla="*/ 2147483647 h 193"/>
                <a:gd name="T98" fmla="*/ 2147483647 w 196"/>
                <a:gd name="T99" fmla="*/ 2147483647 h 193"/>
                <a:gd name="T100" fmla="*/ 2147483647 w 196"/>
                <a:gd name="T101" fmla="*/ 2147483647 h 193"/>
                <a:gd name="T102" fmla="*/ 2147483647 w 196"/>
                <a:gd name="T103" fmla="*/ 2147483647 h 193"/>
                <a:gd name="T104" fmla="*/ 2147483647 w 196"/>
                <a:gd name="T105" fmla="*/ 2147483647 h 19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6"/>
                <a:gd name="T160" fmla="*/ 0 h 193"/>
                <a:gd name="T161" fmla="*/ 196 w 196"/>
                <a:gd name="T162" fmla="*/ 193 h 19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6" h="193">
                  <a:moveTo>
                    <a:pt x="13" y="45"/>
                  </a:moveTo>
                  <a:lnTo>
                    <a:pt x="29" y="53"/>
                  </a:lnTo>
                  <a:lnTo>
                    <a:pt x="29" y="37"/>
                  </a:lnTo>
                  <a:lnTo>
                    <a:pt x="39" y="26"/>
                  </a:lnTo>
                  <a:lnTo>
                    <a:pt x="44" y="26"/>
                  </a:lnTo>
                  <a:lnTo>
                    <a:pt x="48" y="25"/>
                  </a:lnTo>
                  <a:lnTo>
                    <a:pt x="54" y="22"/>
                  </a:lnTo>
                  <a:lnTo>
                    <a:pt x="57" y="21"/>
                  </a:lnTo>
                  <a:lnTo>
                    <a:pt x="57" y="16"/>
                  </a:lnTo>
                  <a:lnTo>
                    <a:pt x="56" y="12"/>
                  </a:lnTo>
                  <a:lnTo>
                    <a:pt x="63" y="13"/>
                  </a:lnTo>
                  <a:lnTo>
                    <a:pt x="69" y="12"/>
                  </a:lnTo>
                  <a:lnTo>
                    <a:pt x="76" y="16"/>
                  </a:lnTo>
                  <a:lnTo>
                    <a:pt x="78" y="12"/>
                  </a:lnTo>
                  <a:lnTo>
                    <a:pt x="95" y="12"/>
                  </a:lnTo>
                  <a:lnTo>
                    <a:pt x="95" y="10"/>
                  </a:lnTo>
                  <a:lnTo>
                    <a:pt x="101" y="12"/>
                  </a:lnTo>
                  <a:lnTo>
                    <a:pt x="101" y="13"/>
                  </a:lnTo>
                  <a:lnTo>
                    <a:pt x="104" y="15"/>
                  </a:lnTo>
                  <a:lnTo>
                    <a:pt x="104" y="1"/>
                  </a:lnTo>
                  <a:lnTo>
                    <a:pt x="116" y="1"/>
                  </a:lnTo>
                  <a:lnTo>
                    <a:pt x="123" y="0"/>
                  </a:lnTo>
                  <a:lnTo>
                    <a:pt x="120" y="44"/>
                  </a:lnTo>
                  <a:lnTo>
                    <a:pt x="149" y="47"/>
                  </a:lnTo>
                  <a:lnTo>
                    <a:pt x="152" y="51"/>
                  </a:lnTo>
                  <a:lnTo>
                    <a:pt x="152" y="62"/>
                  </a:lnTo>
                  <a:lnTo>
                    <a:pt x="152" y="64"/>
                  </a:lnTo>
                  <a:lnTo>
                    <a:pt x="174" y="66"/>
                  </a:lnTo>
                  <a:lnTo>
                    <a:pt x="174" y="72"/>
                  </a:lnTo>
                  <a:lnTo>
                    <a:pt x="170" y="73"/>
                  </a:lnTo>
                  <a:lnTo>
                    <a:pt x="168" y="75"/>
                  </a:lnTo>
                  <a:lnTo>
                    <a:pt x="173" y="76"/>
                  </a:lnTo>
                  <a:lnTo>
                    <a:pt x="171" y="92"/>
                  </a:lnTo>
                  <a:lnTo>
                    <a:pt x="170" y="104"/>
                  </a:lnTo>
                  <a:lnTo>
                    <a:pt x="157" y="103"/>
                  </a:lnTo>
                  <a:lnTo>
                    <a:pt x="157" y="107"/>
                  </a:lnTo>
                  <a:lnTo>
                    <a:pt x="152" y="107"/>
                  </a:lnTo>
                  <a:lnTo>
                    <a:pt x="145" y="117"/>
                  </a:lnTo>
                  <a:lnTo>
                    <a:pt x="142" y="151"/>
                  </a:lnTo>
                  <a:lnTo>
                    <a:pt x="138" y="148"/>
                  </a:lnTo>
                  <a:lnTo>
                    <a:pt x="136" y="151"/>
                  </a:lnTo>
                  <a:lnTo>
                    <a:pt x="135" y="151"/>
                  </a:lnTo>
                  <a:lnTo>
                    <a:pt x="132" y="154"/>
                  </a:lnTo>
                  <a:lnTo>
                    <a:pt x="133" y="155"/>
                  </a:lnTo>
                  <a:lnTo>
                    <a:pt x="132" y="157"/>
                  </a:lnTo>
                  <a:lnTo>
                    <a:pt x="130" y="157"/>
                  </a:lnTo>
                  <a:lnTo>
                    <a:pt x="129" y="157"/>
                  </a:lnTo>
                  <a:lnTo>
                    <a:pt x="127" y="157"/>
                  </a:lnTo>
                  <a:lnTo>
                    <a:pt x="126" y="155"/>
                  </a:lnTo>
                  <a:lnTo>
                    <a:pt x="123" y="160"/>
                  </a:lnTo>
                  <a:lnTo>
                    <a:pt x="123" y="164"/>
                  </a:lnTo>
                  <a:lnTo>
                    <a:pt x="123" y="176"/>
                  </a:lnTo>
                  <a:lnTo>
                    <a:pt x="114" y="176"/>
                  </a:lnTo>
                  <a:lnTo>
                    <a:pt x="101" y="174"/>
                  </a:lnTo>
                  <a:lnTo>
                    <a:pt x="85" y="173"/>
                  </a:lnTo>
                  <a:lnTo>
                    <a:pt x="67" y="173"/>
                  </a:lnTo>
                  <a:lnTo>
                    <a:pt x="67" y="185"/>
                  </a:lnTo>
                  <a:lnTo>
                    <a:pt x="57" y="182"/>
                  </a:lnTo>
                  <a:lnTo>
                    <a:pt x="56" y="183"/>
                  </a:lnTo>
                  <a:lnTo>
                    <a:pt x="56" y="186"/>
                  </a:lnTo>
                  <a:lnTo>
                    <a:pt x="61" y="188"/>
                  </a:lnTo>
                  <a:lnTo>
                    <a:pt x="61" y="189"/>
                  </a:lnTo>
                  <a:lnTo>
                    <a:pt x="64" y="189"/>
                  </a:lnTo>
                  <a:lnTo>
                    <a:pt x="64" y="190"/>
                  </a:lnTo>
                  <a:lnTo>
                    <a:pt x="64" y="193"/>
                  </a:lnTo>
                  <a:lnTo>
                    <a:pt x="50" y="188"/>
                  </a:lnTo>
                  <a:lnTo>
                    <a:pt x="47" y="192"/>
                  </a:lnTo>
                  <a:lnTo>
                    <a:pt x="29" y="185"/>
                  </a:lnTo>
                  <a:lnTo>
                    <a:pt x="31" y="182"/>
                  </a:lnTo>
                  <a:lnTo>
                    <a:pt x="22" y="179"/>
                  </a:lnTo>
                  <a:lnTo>
                    <a:pt x="28" y="166"/>
                  </a:lnTo>
                  <a:lnTo>
                    <a:pt x="28" y="144"/>
                  </a:lnTo>
                  <a:lnTo>
                    <a:pt x="31" y="145"/>
                  </a:lnTo>
                  <a:lnTo>
                    <a:pt x="31" y="147"/>
                  </a:lnTo>
                  <a:lnTo>
                    <a:pt x="34" y="147"/>
                  </a:lnTo>
                  <a:lnTo>
                    <a:pt x="35" y="145"/>
                  </a:lnTo>
                  <a:lnTo>
                    <a:pt x="35" y="126"/>
                  </a:lnTo>
                  <a:lnTo>
                    <a:pt x="39" y="126"/>
                  </a:lnTo>
                  <a:lnTo>
                    <a:pt x="39" y="107"/>
                  </a:lnTo>
                  <a:lnTo>
                    <a:pt x="32" y="107"/>
                  </a:lnTo>
                  <a:lnTo>
                    <a:pt x="31" y="108"/>
                  </a:lnTo>
                  <a:lnTo>
                    <a:pt x="17" y="107"/>
                  </a:lnTo>
                  <a:lnTo>
                    <a:pt x="19" y="103"/>
                  </a:lnTo>
                  <a:lnTo>
                    <a:pt x="13" y="104"/>
                  </a:lnTo>
                  <a:lnTo>
                    <a:pt x="13" y="94"/>
                  </a:lnTo>
                  <a:lnTo>
                    <a:pt x="10" y="94"/>
                  </a:lnTo>
                  <a:lnTo>
                    <a:pt x="10" y="91"/>
                  </a:lnTo>
                  <a:lnTo>
                    <a:pt x="7" y="88"/>
                  </a:lnTo>
                  <a:lnTo>
                    <a:pt x="6" y="88"/>
                  </a:lnTo>
                  <a:lnTo>
                    <a:pt x="3" y="88"/>
                  </a:lnTo>
                  <a:lnTo>
                    <a:pt x="1" y="91"/>
                  </a:lnTo>
                  <a:lnTo>
                    <a:pt x="3" y="60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3" y="56"/>
                  </a:lnTo>
                  <a:lnTo>
                    <a:pt x="6" y="53"/>
                  </a:lnTo>
                  <a:lnTo>
                    <a:pt x="9" y="51"/>
                  </a:lnTo>
                  <a:lnTo>
                    <a:pt x="10" y="48"/>
                  </a:lnTo>
                  <a:lnTo>
                    <a:pt x="13" y="45"/>
                  </a:lnTo>
                  <a:close/>
                  <a:moveTo>
                    <a:pt x="196" y="63"/>
                  </a:moveTo>
                  <a:lnTo>
                    <a:pt x="192" y="67"/>
                  </a:lnTo>
                  <a:lnTo>
                    <a:pt x="187" y="67"/>
                  </a:lnTo>
                  <a:lnTo>
                    <a:pt x="187" y="57"/>
                  </a:lnTo>
                  <a:lnTo>
                    <a:pt x="196" y="6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1" name="Freeform 266"/>
            <p:cNvSpPr>
              <a:spLocks/>
            </p:cNvSpPr>
            <p:nvPr/>
          </p:nvSpPr>
          <p:spPr bwMode="auto">
            <a:xfrm rot="21334256">
              <a:off x="13093339" y="4245743"/>
              <a:ext cx="579092" cy="1882396"/>
            </a:xfrm>
            <a:custGeom>
              <a:avLst/>
              <a:gdLst>
                <a:gd name="T0" fmla="*/ 2147483647 w 187"/>
                <a:gd name="T1" fmla="*/ 0 h 517"/>
                <a:gd name="T2" fmla="*/ 2147483647 w 187"/>
                <a:gd name="T3" fmla="*/ 2147483647 h 517"/>
                <a:gd name="T4" fmla="*/ 2147483647 w 187"/>
                <a:gd name="T5" fmla="*/ 2147483647 h 517"/>
                <a:gd name="T6" fmla="*/ 2147483647 w 187"/>
                <a:gd name="T7" fmla="*/ 2147483647 h 517"/>
                <a:gd name="T8" fmla="*/ 2147483647 w 187"/>
                <a:gd name="T9" fmla="*/ 2147483647 h 517"/>
                <a:gd name="T10" fmla="*/ 2147483647 w 187"/>
                <a:gd name="T11" fmla="*/ 2147483647 h 517"/>
                <a:gd name="T12" fmla="*/ 2147483647 w 187"/>
                <a:gd name="T13" fmla="*/ 2147483647 h 517"/>
                <a:gd name="T14" fmla="*/ 2147483647 w 187"/>
                <a:gd name="T15" fmla="*/ 2147483647 h 517"/>
                <a:gd name="T16" fmla="*/ 2147483647 w 187"/>
                <a:gd name="T17" fmla="*/ 2147483647 h 517"/>
                <a:gd name="T18" fmla="*/ 2147483647 w 187"/>
                <a:gd name="T19" fmla="*/ 2147483647 h 517"/>
                <a:gd name="T20" fmla="*/ 2147483647 w 187"/>
                <a:gd name="T21" fmla="*/ 2147483647 h 517"/>
                <a:gd name="T22" fmla="*/ 2147483647 w 187"/>
                <a:gd name="T23" fmla="*/ 2147483647 h 517"/>
                <a:gd name="T24" fmla="*/ 2147483647 w 187"/>
                <a:gd name="T25" fmla="*/ 2147483647 h 517"/>
                <a:gd name="T26" fmla="*/ 2147483647 w 187"/>
                <a:gd name="T27" fmla="*/ 2147483647 h 517"/>
                <a:gd name="T28" fmla="*/ 2147483647 w 187"/>
                <a:gd name="T29" fmla="*/ 2147483647 h 517"/>
                <a:gd name="T30" fmla="*/ 2147483647 w 187"/>
                <a:gd name="T31" fmla="*/ 2147483647 h 517"/>
                <a:gd name="T32" fmla="*/ 2147483647 w 187"/>
                <a:gd name="T33" fmla="*/ 2147483647 h 517"/>
                <a:gd name="T34" fmla="*/ 2147483647 w 187"/>
                <a:gd name="T35" fmla="*/ 2147483647 h 517"/>
                <a:gd name="T36" fmla="*/ 2147483647 w 187"/>
                <a:gd name="T37" fmla="*/ 2147483647 h 517"/>
                <a:gd name="T38" fmla="*/ 2147483647 w 187"/>
                <a:gd name="T39" fmla="*/ 2147483647 h 517"/>
                <a:gd name="T40" fmla="*/ 2147483647 w 187"/>
                <a:gd name="T41" fmla="*/ 2147483647 h 517"/>
                <a:gd name="T42" fmla="*/ 2147483647 w 187"/>
                <a:gd name="T43" fmla="*/ 2147483647 h 517"/>
                <a:gd name="T44" fmla="*/ 2147483647 w 187"/>
                <a:gd name="T45" fmla="*/ 2147483647 h 517"/>
                <a:gd name="T46" fmla="*/ 2147483647 w 187"/>
                <a:gd name="T47" fmla="*/ 2147483647 h 517"/>
                <a:gd name="T48" fmla="*/ 2147483647 w 187"/>
                <a:gd name="T49" fmla="*/ 2147483647 h 517"/>
                <a:gd name="T50" fmla="*/ 2147483647 w 187"/>
                <a:gd name="T51" fmla="*/ 2147483647 h 517"/>
                <a:gd name="T52" fmla="*/ 2147483647 w 187"/>
                <a:gd name="T53" fmla="*/ 2147483647 h 517"/>
                <a:gd name="T54" fmla="*/ 2147483647 w 187"/>
                <a:gd name="T55" fmla="*/ 2147483647 h 517"/>
                <a:gd name="T56" fmla="*/ 2147483647 w 187"/>
                <a:gd name="T57" fmla="*/ 2147483647 h 517"/>
                <a:gd name="T58" fmla="*/ 2147483647 w 187"/>
                <a:gd name="T59" fmla="*/ 2147483647 h 517"/>
                <a:gd name="T60" fmla="*/ 2147483647 w 187"/>
                <a:gd name="T61" fmla="*/ 2147483647 h 517"/>
                <a:gd name="T62" fmla="*/ 2147483647 w 187"/>
                <a:gd name="T63" fmla="*/ 2147483647 h 517"/>
                <a:gd name="T64" fmla="*/ 2147483647 w 187"/>
                <a:gd name="T65" fmla="*/ 2147483647 h 517"/>
                <a:gd name="T66" fmla="*/ 2147483647 w 187"/>
                <a:gd name="T67" fmla="*/ 2147483647 h 517"/>
                <a:gd name="T68" fmla="*/ 2147483647 w 187"/>
                <a:gd name="T69" fmla="*/ 2147483647 h 517"/>
                <a:gd name="T70" fmla="*/ 2147483647 w 187"/>
                <a:gd name="T71" fmla="*/ 2147483647 h 517"/>
                <a:gd name="T72" fmla="*/ 2147483647 w 187"/>
                <a:gd name="T73" fmla="*/ 2147483647 h 517"/>
                <a:gd name="T74" fmla="*/ 2147483647 w 187"/>
                <a:gd name="T75" fmla="*/ 2147483647 h 517"/>
                <a:gd name="T76" fmla="*/ 2147483647 w 187"/>
                <a:gd name="T77" fmla="*/ 2147483647 h 517"/>
                <a:gd name="T78" fmla="*/ 2147483647 w 187"/>
                <a:gd name="T79" fmla="*/ 2147483647 h 517"/>
                <a:gd name="T80" fmla="*/ 2147483647 w 187"/>
                <a:gd name="T81" fmla="*/ 2147483647 h 517"/>
                <a:gd name="T82" fmla="*/ 2147483647 w 187"/>
                <a:gd name="T83" fmla="*/ 2147483647 h 517"/>
                <a:gd name="T84" fmla="*/ 2147483647 w 187"/>
                <a:gd name="T85" fmla="*/ 2147483647 h 517"/>
                <a:gd name="T86" fmla="*/ 2147483647 w 187"/>
                <a:gd name="T87" fmla="*/ 2147483647 h 517"/>
                <a:gd name="T88" fmla="*/ 2147483647 w 187"/>
                <a:gd name="T89" fmla="*/ 2147483647 h 517"/>
                <a:gd name="T90" fmla="*/ 2147483647 w 187"/>
                <a:gd name="T91" fmla="*/ 2147483647 h 517"/>
                <a:gd name="T92" fmla="*/ 2147483647 w 187"/>
                <a:gd name="T93" fmla="*/ 2147483647 h 517"/>
                <a:gd name="T94" fmla="*/ 2147483647 w 187"/>
                <a:gd name="T95" fmla="*/ 2147483647 h 517"/>
                <a:gd name="T96" fmla="*/ 2147483647 w 187"/>
                <a:gd name="T97" fmla="*/ 2147483647 h 517"/>
                <a:gd name="T98" fmla="*/ 2147483647 w 187"/>
                <a:gd name="T99" fmla="*/ 2147483647 h 517"/>
                <a:gd name="T100" fmla="*/ 2147483647 w 187"/>
                <a:gd name="T101" fmla="*/ 2147483647 h 517"/>
                <a:gd name="T102" fmla="*/ 2147483647 w 187"/>
                <a:gd name="T103" fmla="*/ 2147483647 h 517"/>
                <a:gd name="T104" fmla="*/ 2147483647 w 187"/>
                <a:gd name="T105" fmla="*/ 2147483647 h 517"/>
                <a:gd name="T106" fmla="*/ 2147483647 w 187"/>
                <a:gd name="T107" fmla="*/ 2147483647 h 517"/>
                <a:gd name="T108" fmla="*/ 2147483647 w 187"/>
                <a:gd name="T109" fmla="*/ 2147483647 h 517"/>
                <a:gd name="T110" fmla="*/ 2147483647 w 187"/>
                <a:gd name="T111" fmla="*/ 2147483647 h 517"/>
                <a:gd name="T112" fmla="*/ 2147483647 w 187"/>
                <a:gd name="T113" fmla="*/ 2147483647 h 517"/>
                <a:gd name="T114" fmla="*/ 2147483647 w 187"/>
                <a:gd name="T115" fmla="*/ 2147483647 h 517"/>
                <a:gd name="T116" fmla="*/ 2147483647 w 187"/>
                <a:gd name="T117" fmla="*/ 2147483647 h 517"/>
                <a:gd name="T118" fmla="*/ 2147483647 w 187"/>
                <a:gd name="T119" fmla="*/ 2147483647 h 517"/>
                <a:gd name="T120" fmla="*/ 2147483647 w 187"/>
                <a:gd name="T121" fmla="*/ 0 h 5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7"/>
                <a:gd name="T184" fmla="*/ 0 h 517"/>
                <a:gd name="T185" fmla="*/ 187 w 187"/>
                <a:gd name="T186" fmla="*/ 517 h 5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7" h="517">
                  <a:moveTo>
                    <a:pt x="57" y="0"/>
                  </a:moveTo>
                  <a:lnTo>
                    <a:pt x="58" y="0"/>
                  </a:lnTo>
                  <a:lnTo>
                    <a:pt x="64" y="0"/>
                  </a:lnTo>
                  <a:lnTo>
                    <a:pt x="70" y="1"/>
                  </a:lnTo>
                  <a:lnTo>
                    <a:pt x="73" y="0"/>
                  </a:lnTo>
                  <a:lnTo>
                    <a:pt x="76" y="0"/>
                  </a:lnTo>
                  <a:lnTo>
                    <a:pt x="77" y="1"/>
                  </a:lnTo>
                  <a:lnTo>
                    <a:pt x="79" y="1"/>
                  </a:lnTo>
                  <a:lnTo>
                    <a:pt x="79" y="8"/>
                  </a:lnTo>
                  <a:lnTo>
                    <a:pt x="82" y="8"/>
                  </a:lnTo>
                  <a:lnTo>
                    <a:pt x="86" y="8"/>
                  </a:lnTo>
                  <a:lnTo>
                    <a:pt x="89" y="10"/>
                  </a:lnTo>
                  <a:lnTo>
                    <a:pt x="89" y="13"/>
                  </a:lnTo>
                  <a:lnTo>
                    <a:pt x="89" y="16"/>
                  </a:lnTo>
                  <a:lnTo>
                    <a:pt x="88" y="20"/>
                  </a:lnTo>
                  <a:lnTo>
                    <a:pt x="88" y="33"/>
                  </a:lnTo>
                  <a:lnTo>
                    <a:pt x="88" y="42"/>
                  </a:lnTo>
                  <a:lnTo>
                    <a:pt x="88" y="45"/>
                  </a:lnTo>
                  <a:lnTo>
                    <a:pt x="90" y="45"/>
                  </a:lnTo>
                  <a:lnTo>
                    <a:pt x="99" y="45"/>
                  </a:lnTo>
                  <a:lnTo>
                    <a:pt x="104" y="47"/>
                  </a:lnTo>
                  <a:lnTo>
                    <a:pt x="104" y="48"/>
                  </a:lnTo>
                  <a:lnTo>
                    <a:pt x="104" y="51"/>
                  </a:lnTo>
                  <a:lnTo>
                    <a:pt x="107" y="52"/>
                  </a:lnTo>
                  <a:lnTo>
                    <a:pt x="110" y="52"/>
                  </a:lnTo>
                  <a:lnTo>
                    <a:pt x="111" y="54"/>
                  </a:lnTo>
                  <a:lnTo>
                    <a:pt x="111" y="60"/>
                  </a:lnTo>
                  <a:lnTo>
                    <a:pt x="110" y="70"/>
                  </a:lnTo>
                  <a:lnTo>
                    <a:pt x="111" y="76"/>
                  </a:lnTo>
                  <a:lnTo>
                    <a:pt x="111" y="79"/>
                  </a:lnTo>
                  <a:lnTo>
                    <a:pt x="111" y="80"/>
                  </a:lnTo>
                  <a:lnTo>
                    <a:pt x="112" y="85"/>
                  </a:lnTo>
                  <a:lnTo>
                    <a:pt x="115" y="91"/>
                  </a:lnTo>
                  <a:lnTo>
                    <a:pt x="115" y="92"/>
                  </a:lnTo>
                  <a:lnTo>
                    <a:pt x="114" y="95"/>
                  </a:lnTo>
                  <a:lnTo>
                    <a:pt x="111" y="96"/>
                  </a:lnTo>
                  <a:lnTo>
                    <a:pt x="111" y="98"/>
                  </a:lnTo>
                  <a:lnTo>
                    <a:pt x="111" y="99"/>
                  </a:lnTo>
                  <a:lnTo>
                    <a:pt x="112" y="104"/>
                  </a:lnTo>
                  <a:lnTo>
                    <a:pt x="114" y="105"/>
                  </a:lnTo>
                  <a:lnTo>
                    <a:pt x="112" y="107"/>
                  </a:lnTo>
                  <a:lnTo>
                    <a:pt x="114" y="110"/>
                  </a:lnTo>
                  <a:lnTo>
                    <a:pt x="114" y="111"/>
                  </a:lnTo>
                  <a:lnTo>
                    <a:pt x="115" y="113"/>
                  </a:lnTo>
                  <a:lnTo>
                    <a:pt x="115" y="114"/>
                  </a:lnTo>
                  <a:lnTo>
                    <a:pt x="111" y="115"/>
                  </a:lnTo>
                  <a:lnTo>
                    <a:pt x="110" y="117"/>
                  </a:lnTo>
                  <a:lnTo>
                    <a:pt x="108" y="118"/>
                  </a:lnTo>
                  <a:lnTo>
                    <a:pt x="107" y="120"/>
                  </a:lnTo>
                  <a:lnTo>
                    <a:pt x="102" y="118"/>
                  </a:lnTo>
                  <a:lnTo>
                    <a:pt x="99" y="118"/>
                  </a:lnTo>
                  <a:lnTo>
                    <a:pt x="99" y="123"/>
                  </a:lnTo>
                  <a:lnTo>
                    <a:pt x="99" y="126"/>
                  </a:lnTo>
                  <a:lnTo>
                    <a:pt x="101" y="126"/>
                  </a:lnTo>
                  <a:lnTo>
                    <a:pt x="107" y="126"/>
                  </a:lnTo>
                  <a:lnTo>
                    <a:pt x="114" y="126"/>
                  </a:lnTo>
                  <a:lnTo>
                    <a:pt x="117" y="126"/>
                  </a:lnTo>
                  <a:lnTo>
                    <a:pt x="121" y="126"/>
                  </a:lnTo>
                  <a:lnTo>
                    <a:pt x="130" y="127"/>
                  </a:lnTo>
                  <a:lnTo>
                    <a:pt x="142" y="129"/>
                  </a:lnTo>
                  <a:lnTo>
                    <a:pt x="143" y="129"/>
                  </a:lnTo>
                  <a:lnTo>
                    <a:pt x="145" y="130"/>
                  </a:lnTo>
                  <a:lnTo>
                    <a:pt x="143" y="133"/>
                  </a:lnTo>
                  <a:lnTo>
                    <a:pt x="145" y="135"/>
                  </a:lnTo>
                  <a:lnTo>
                    <a:pt x="146" y="136"/>
                  </a:lnTo>
                  <a:lnTo>
                    <a:pt x="151" y="145"/>
                  </a:lnTo>
                  <a:lnTo>
                    <a:pt x="151" y="146"/>
                  </a:lnTo>
                  <a:lnTo>
                    <a:pt x="152" y="146"/>
                  </a:lnTo>
                  <a:lnTo>
                    <a:pt x="152" y="148"/>
                  </a:lnTo>
                  <a:lnTo>
                    <a:pt x="154" y="149"/>
                  </a:lnTo>
                  <a:lnTo>
                    <a:pt x="154" y="151"/>
                  </a:lnTo>
                  <a:lnTo>
                    <a:pt x="156" y="158"/>
                  </a:lnTo>
                  <a:lnTo>
                    <a:pt x="156" y="159"/>
                  </a:lnTo>
                  <a:lnTo>
                    <a:pt x="161" y="165"/>
                  </a:lnTo>
                  <a:lnTo>
                    <a:pt x="162" y="167"/>
                  </a:lnTo>
                  <a:lnTo>
                    <a:pt x="164" y="170"/>
                  </a:lnTo>
                  <a:lnTo>
                    <a:pt x="164" y="174"/>
                  </a:lnTo>
                  <a:lnTo>
                    <a:pt x="164" y="177"/>
                  </a:lnTo>
                  <a:lnTo>
                    <a:pt x="165" y="178"/>
                  </a:lnTo>
                  <a:lnTo>
                    <a:pt x="165" y="180"/>
                  </a:lnTo>
                  <a:lnTo>
                    <a:pt x="165" y="183"/>
                  </a:lnTo>
                  <a:lnTo>
                    <a:pt x="165" y="184"/>
                  </a:lnTo>
                  <a:lnTo>
                    <a:pt x="167" y="190"/>
                  </a:lnTo>
                  <a:lnTo>
                    <a:pt x="173" y="195"/>
                  </a:lnTo>
                  <a:lnTo>
                    <a:pt x="174" y="196"/>
                  </a:lnTo>
                  <a:lnTo>
                    <a:pt x="175" y="199"/>
                  </a:lnTo>
                  <a:lnTo>
                    <a:pt x="177" y="202"/>
                  </a:lnTo>
                  <a:lnTo>
                    <a:pt x="177" y="203"/>
                  </a:lnTo>
                  <a:lnTo>
                    <a:pt x="175" y="208"/>
                  </a:lnTo>
                  <a:lnTo>
                    <a:pt x="174" y="214"/>
                  </a:lnTo>
                  <a:lnTo>
                    <a:pt x="171" y="218"/>
                  </a:lnTo>
                  <a:lnTo>
                    <a:pt x="170" y="233"/>
                  </a:lnTo>
                  <a:lnTo>
                    <a:pt x="170" y="236"/>
                  </a:lnTo>
                  <a:lnTo>
                    <a:pt x="173" y="239"/>
                  </a:lnTo>
                  <a:lnTo>
                    <a:pt x="178" y="241"/>
                  </a:lnTo>
                  <a:lnTo>
                    <a:pt x="181" y="246"/>
                  </a:lnTo>
                  <a:lnTo>
                    <a:pt x="183" y="265"/>
                  </a:lnTo>
                  <a:lnTo>
                    <a:pt x="181" y="265"/>
                  </a:lnTo>
                  <a:lnTo>
                    <a:pt x="178" y="265"/>
                  </a:lnTo>
                  <a:lnTo>
                    <a:pt x="177" y="265"/>
                  </a:lnTo>
                  <a:lnTo>
                    <a:pt x="174" y="266"/>
                  </a:lnTo>
                  <a:lnTo>
                    <a:pt x="173" y="266"/>
                  </a:lnTo>
                  <a:lnTo>
                    <a:pt x="173" y="271"/>
                  </a:lnTo>
                  <a:lnTo>
                    <a:pt x="173" y="278"/>
                  </a:lnTo>
                  <a:lnTo>
                    <a:pt x="174" y="283"/>
                  </a:lnTo>
                  <a:lnTo>
                    <a:pt x="177" y="283"/>
                  </a:lnTo>
                  <a:lnTo>
                    <a:pt x="180" y="283"/>
                  </a:lnTo>
                  <a:lnTo>
                    <a:pt x="183" y="283"/>
                  </a:lnTo>
                  <a:lnTo>
                    <a:pt x="186" y="283"/>
                  </a:lnTo>
                  <a:lnTo>
                    <a:pt x="187" y="284"/>
                  </a:lnTo>
                  <a:lnTo>
                    <a:pt x="187" y="285"/>
                  </a:lnTo>
                  <a:lnTo>
                    <a:pt x="186" y="287"/>
                  </a:lnTo>
                  <a:lnTo>
                    <a:pt x="180" y="287"/>
                  </a:lnTo>
                  <a:lnTo>
                    <a:pt x="177" y="287"/>
                  </a:lnTo>
                  <a:lnTo>
                    <a:pt x="177" y="288"/>
                  </a:lnTo>
                  <a:lnTo>
                    <a:pt x="180" y="290"/>
                  </a:lnTo>
                  <a:lnTo>
                    <a:pt x="183" y="293"/>
                  </a:lnTo>
                  <a:lnTo>
                    <a:pt x="184" y="294"/>
                  </a:lnTo>
                  <a:lnTo>
                    <a:pt x="183" y="297"/>
                  </a:lnTo>
                  <a:lnTo>
                    <a:pt x="181" y="302"/>
                  </a:lnTo>
                  <a:lnTo>
                    <a:pt x="181" y="309"/>
                  </a:lnTo>
                  <a:lnTo>
                    <a:pt x="181" y="312"/>
                  </a:lnTo>
                  <a:lnTo>
                    <a:pt x="180" y="316"/>
                  </a:lnTo>
                  <a:lnTo>
                    <a:pt x="180" y="318"/>
                  </a:lnTo>
                  <a:lnTo>
                    <a:pt x="181" y="319"/>
                  </a:lnTo>
                  <a:lnTo>
                    <a:pt x="180" y="321"/>
                  </a:lnTo>
                  <a:lnTo>
                    <a:pt x="177" y="325"/>
                  </a:lnTo>
                  <a:lnTo>
                    <a:pt x="175" y="331"/>
                  </a:lnTo>
                  <a:lnTo>
                    <a:pt x="170" y="332"/>
                  </a:lnTo>
                  <a:lnTo>
                    <a:pt x="171" y="335"/>
                  </a:lnTo>
                  <a:lnTo>
                    <a:pt x="170" y="337"/>
                  </a:lnTo>
                  <a:lnTo>
                    <a:pt x="168" y="338"/>
                  </a:lnTo>
                  <a:lnTo>
                    <a:pt x="165" y="341"/>
                  </a:lnTo>
                  <a:lnTo>
                    <a:pt x="164" y="343"/>
                  </a:lnTo>
                  <a:lnTo>
                    <a:pt x="164" y="344"/>
                  </a:lnTo>
                  <a:lnTo>
                    <a:pt x="164" y="347"/>
                  </a:lnTo>
                  <a:lnTo>
                    <a:pt x="158" y="347"/>
                  </a:lnTo>
                  <a:lnTo>
                    <a:pt x="156" y="348"/>
                  </a:lnTo>
                  <a:lnTo>
                    <a:pt x="152" y="353"/>
                  </a:lnTo>
                  <a:lnTo>
                    <a:pt x="149" y="357"/>
                  </a:lnTo>
                  <a:lnTo>
                    <a:pt x="143" y="359"/>
                  </a:lnTo>
                  <a:lnTo>
                    <a:pt x="137" y="359"/>
                  </a:lnTo>
                  <a:lnTo>
                    <a:pt x="137" y="363"/>
                  </a:lnTo>
                  <a:lnTo>
                    <a:pt x="134" y="367"/>
                  </a:lnTo>
                  <a:lnTo>
                    <a:pt x="133" y="373"/>
                  </a:lnTo>
                  <a:lnTo>
                    <a:pt x="129" y="379"/>
                  </a:lnTo>
                  <a:lnTo>
                    <a:pt x="126" y="387"/>
                  </a:lnTo>
                  <a:lnTo>
                    <a:pt x="124" y="389"/>
                  </a:lnTo>
                  <a:lnTo>
                    <a:pt x="123" y="394"/>
                  </a:lnTo>
                  <a:lnTo>
                    <a:pt x="120" y="400"/>
                  </a:lnTo>
                  <a:lnTo>
                    <a:pt x="115" y="406"/>
                  </a:lnTo>
                  <a:lnTo>
                    <a:pt x="114" y="409"/>
                  </a:lnTo>
                  <a:lnTo>
                    <a:pt x="115" y="411"/>
                  </a:lnTo>
                  <a:lnTo>
                    <a:pt x="120" y="416"/>
                  </a:lnTo>
                  <a:lnTo>
                    <a:pt x="120" y="419"/>
                  </a:lnTo>
                  <a:lnTo>
                    <a:pt x="123" y="426"/>
                  </a:lnTo>
                  <a:lnTo>
                    <a:pt x="123" y="428"/>
                  </a:lnTo>
                  <a:lnTo>
                    <a:pt x="120" y="429"/>
                  </a:lnTo>
                  <a:lnTo>
                    <a:pt x="117" y="430"/>
                  </a:lnTo>
                  <a:lnTo>
                    <a:pt x="110" y="432"/>
                  </a:lnTo>
                  <a:lnTo>
                    <a:pt x="104" y="432"/>
                  </a:lnTo>
                  <a:lnTo>
                    <a:pt x="102" y="436"/>
                  </a:lnTo>
                  <a:lnTo>
                    <a:pt x="101" y="441"/>
                  </a:lnTo>
                  <a:lnTo>
                    <a:pt x="102" y="447"/>
                  </a:lnTo>
                  <a:lnTo>
                    <a:pt x="104" y="451"/>
                  </a:lnTo>
                  <a:lnTo>
                    <a:pt x="108" y="455"/>
                  </a:lnTo>
                  <a:lnTo>
                    <a:pt x="107" y="461"/>
                  </a:lnTo>
                  <a:lnTo>
                    <a:pt x="105" y="467"/>
                  </a:lnTo>
                  <a:lnTo>
                    <a:pt x="105" y="469"/>
                  </a:lnTo>
                  <a:lnTo>
                    <a:pt x="105" y="473"/>
                  </a:lnTo>
                  <a:lnTo>
                    <a:pt x="107" y="479"/>
                  </a:lnTo>
                  <a:lnTo>
                    <a:pt x="110" y="482"/>
                  </a:lnTo>
                  <a:lnTo>
                    <a:pt x="110" y="486"/>
                  </a:lnTo>
                  <a:lnTo>
                    <a:pt x="112" y="491"/>
                  </a:lnTo>
                  <a:lnTo>
                    <a:pt x="115" y="492"/>
                  </a:lnTo>
                  <a:lnTo>
                    <a:pt x="115" y="495"/>
                  </a:lnTo>
                  <a:lnTo>
                    <a:pt x="114" y="499"/>
                  </a:lnTo>
                  <a:lnTo>
                    <a:pt x="111" y="504"/>
                  </a:lnTo>
                  <a:lnTo>
                    <a:pt x="111" y="510"/>
                  </a:lnTo>
                  <a:lnTo>
                    <a:pt x="108" y="511"/>
                  </a:lnTo>
                  <a:lnTo>
                    <a:pt x="108" y="513"/>
                  </a:lnTo>
                  <a:lnTo>
                    <a:pt x="105" y="514"/>
                  </a:lnTo>
                  <a:lnTo>
                    <a:pt x="104" y="514"/>
                  </a:lnTo>
                  <a:lnTo>
                    <a:pt x="101" y="517"/>
                  </a:lnTo>
                  <a:lnTo>
                    <a:pt x="98" y="511"/>
                  </a:lnTo>
                  <a:lnTo>
                    <a:pt x="95" y="508"/>
                  </a:lnTo>
                  <a:lnTo>
                    <a:pt x="93" y="507"/>
                  </a:lnTo>
                  <a:lnTo>
                    <a:pt x="90" y="505"/>
                  </a:lnTo>
                  <a:lnTo>
                    <a:pt x="89" y="499"/>
                  </a:lnTo>
                  <a:lnTo>
                    <a:pt x="89" y="496"/>
                  </a:lnTo>
                  <a:lnTo>
                    <a:pt x="80" y="492"/>
                  </a:lnTo>
                  <a:lnTo>
                    <a:pt x="76" y="494"/>
                  </a:lnTo>
                  <a:lnTo>
                    <a:pt x="73" y="492"/>
                  </a:lnTo>
                  <a:lnTo>
                    <a:pt x="73" y="488"/>
                  </a:lnTo>
                  <a:lnTo>
                    <a:pt x="58" y="477"/>
                  </a:lnTo>
                  <a:lnTo>
                    <a:pt x="54" y="476"/>
                  </a:lnTo>
                  <a:lnTo>
                    <a:pt x="49" y="472"/>
                  </a:lnTo>
                  <a:lnTo>
                    <a:pt x="45" y="470"/>
                  </a:lnTo>
                  <a:lnTo>
                    <a:pt x="41" y="466"/>
                  </a:lnTo>
                  <a:lnTo>
                    <a:pt x="38" y="466"/>
                  </a:lnTo>
                  <a:lnTo>
                    <a:pt x="33" y="464"/>
                  </a:lnTo>
                  <a:lnTo>
                    <a:pt x="30" y="461"/>
                  </a:lnTo>
                  <a:lnTo>
                    <a:pt x="30" y="457"/>
                  </a:lnTo>
                  <a:lnTo>
                    <a:pt x="27" y="454"/>
                  </a:lnTo>
                  <a:lnTo>
                    <a:pt x="29" y="448"/>
                  </a:lnTo>
                  <a:lnTo>
                    <a:pt x="30" y="445"/>
                  </a:lnTo>
                  <a:lnTo>
                    <a:pt x="29" y="444"/>
                  </a:lnTo>
                  <a:lnTo>
                    <a:pt x="33" y="441"/>
                  </a:lnTo>
                  <a:lnTo>
                    <a:pt x="27" y="432"/>
                  </a:lnTo>
                  <a:lnTo>
                    <a:pt x="5" y="430"/>
                  </a:lnTo>
                  <a:lnTo>
                    <a:pt x="1" y="432"/>
                  </a:lnTo>
                  <a:lnTo>
                    <a:pt x="0" y="429"/>
                  </a:lnTo>
                  <a:lnTo>
                    <a:pt x="4" y="425"/>
                  </a:lnTo>
                  <a:lnTo>
                    <a:pt x="10" y="423"/>
                  </a:lnTo>
                  <a:lnTo>
                    <a:pt x="13" y="422"/>
                  </a:lnTo>
                  <a:lnTo>
                    <a:pt x="11" y="419"/>
                  </a:lnTo>
                  <a:lnTo>
                    <a:pt x="13" y="414"/>
                  </a:lnTo>
                  <a:lnTo>
                    <a:pt x="10" y="413"/>
                  </a:lnTo>
                  <a:lnTo>
                    <a:pt x="7" y="411"/>
                  </a:lnTo>
                  <a:lnTo>
                    <a:pt x="4" y="411"/>
                  </a:lnTo>
                  <a:lnTo>
                    <a:pt x="7" y="409"/>
                  </a:lnTo>
                  <a:lnTo>
                    <a:pt x="11" y="398"/>
                  </a:lnTo>
                  <a:lnTo>
                    <a:pt x="16" y="384"/>
                  </a:lnTo>
                  <a:lnTo>
                    <a:pt x="17" y="378"/>
                  </a:lnTo>
                  <a:lnTo>
                    <a:pt x="20" y="373"/>
                  </a:lnTo>
                  <a:lnTo>
                    <a:pt x="22" y="365"/>
                  </a:lnTo>
                  <a:lnTo>
                    <a:pt x="32" y="341"/>
                  </a:lnTo>
                  <a:lnTo>
                    <a:pt x="36" y="338"/>
                  </a:lnTo>
                  <a:lnTo>
                    <a:pt x="41" y="337"/>
                  </a:lnTo>
                  <a:lnTo>
                    <a:pt x="44" y="334"/>
                  </a:lnTo>
                  <a:lnTo>
                    <a:pt x="42" y="328"/>
                  </a:lnTo>
                  <a:lnTo>
                    <a:pt x="42" y="326"/>
                  </a:lnTo>
                  <a:lnTo>
                    <a:pt x="38" y="318"/>
                  </a:lnTo>
                  <a:lnTo>
                    <a:pt x="38" y="312"/>
                  </a:lnTo>
                  <a:lnTo>
                    <a:pt x="35" y="307"/>
                  </a:lnTo>
                  <a:lnTo>
                    <a:pt x="32" y="304"/>
                  </a:lnTo>
                  <a:lnTo>
                    <a:pt x="30" y="303"/>
                  </a:lnTo>
                  <a:lnTo>
                    <a:pt x="30" y="297"/>
                  </a:lnTo>
                  <a:lnTo>
                    <a:pt x="29" y="294"/>
                  </a:lnTo>
                  <a:lnTo>
                    <a:pt x="29" y="288"/>
                  </a:lnTo>
                  <a:lnTo>
                    <a:pt x="30" y="281"/>
                  </a:lnTo>
                  <a:lnTo>
                    <a:pt x="32" y="274"/>
                  </a:lnTo>
                  <a:lnTo>
                    <a:pt x="32" y="269"/>
                  </a:lnTo>
                  <a:lnTo>
                    <a:pt x="29" y="263"/>
                  </a:lnTo>
                  <a:lnTo>
                    <a:pt x="27" y="259"/>
                  </a:lnTo>
                  <a:lnTo>
                    <a:pt x="27" y="253"/>
                  </a:lnTo>
                  <a:lnTo>
                    <a:pt x="30" y="247"/>
                  </a:lnTo>
                  <a:lnTo>
                    <a:pt x="29" y="244"/>
                  </a:lnTo>
                  <a:lnTo>
                    <a:pt x="27" y="243"/>
                  </a:lnTo>
                  <a:lnTo>
                    <a:pt x="26" y="241"/>
                  </a:lnTo>
                  <a:lnTo>
                    <a:pt x="27" y="239"/>
                  </a:lnTo>
                  <a:lnTo>
                    <a:pt x="26" y="237"/>
                  </a:lnTo>
                  <a:lnTo>
                    <a:pt x="27" y="234"/>
                  </a:lnTo>
                  <a:lnTo>
                    <a:pt x="27" y="233"/>
                  </a:lnTo>
                  <a:lnTo>
                    <a:pt x="27" y="230"/>
                  </a:lnTo>
                  <a:lnTo>
                    <a:pt x="27" y="228"/>
                  </a:lnTo>
                  <a:lnTo>
                    <a:pt x="27" y="227"/>
                  </a:lnTo>
                  <a:lnTo>
                    <a:pt x="26" y="227"/>
                  </a:lnTo>
                  <a:lnTo>
                    <a:pt x="25" y="225"/>
                  </a:lnTo>
                  <a:lnTo>
                    <a:pt x="22" y="224"/>
                  </a:lnTo>
                  <a:lnTo>
                    <a:pt x="19" y="219"/>
                  </a:lnTo>
                  <a:lnTo>
                    <a:pt x="17" y="217"/>
                  </a:lnTo>
                  <a:lnTo>
                    <a:pt x="16" y="215"/>
                  </a:lnTo>
                  <a:lnTo>
                    <a:pt x="16" y="212"/>
                  </a:lnTo>
                  <a:lnTo>
                    <a:pt x="17" y="211"/>
                  </a:lnTo>
                  <a:lnTo>
                    <a:pt x="19" y="209"/>
                  </a:lnTo>
                  <a:lnTo>
                    <a:pt x="20" y="208"/>
                  </a:lnTo>
                  <a:lnTo>
                    <a:pt x="26" y="205"/>
                  </a:lnTo>
                  <a:lnTo>
                    <a:pt x="32" y="202"/>
                  </a:lnTo>
                  <a:lnTo>
                    <a:pt x="38" y="199"/>
                  </a:lnTo>
                  <a:lnTo>
                    <a:pt x="42" y="198"/>
                  </a:lnTo>
                  <a:lnTo>
                    <a:pt x="45" y="193"/>
                  </a:lnTo>
                  <a:lnTo>
                    <a:pt x="48" y="189"/>
                  </a:lnTo>
                  <a:lnTo>
                    <a:pt x="52" y="186"/>
                  </a:lnTo>
                  <a:lnTo>
                    <a:pt x="54" y="183"/>
                  </a:lnTo>
                  <a:lnTo>
                    <a:pt x="54" y="180"/>
                  </a:lnTo>
                  <a:lnTo>
                    <a:pt x="52" y="176"/>
                  </a:lnTo>
                  <a:lnTo>
                    <a:pt x="49" y="164"/>
                  </a:lnTo>
                  <a:lnTo>
                    <a:pt x="47" y="156"/>
                  </a:lnTo>
                  <a:lnTo>
                    <a:pt x="45" y="149"/>
                  </a:lnTo>
                  <a:lnTo>
                    <a:pt x="44" y="143"/>
                  </a:lnTo>
                  <a:lnTo>
                    <a:pt x="42" y="140"/>
                  </a:lnTo>
                  <a:lnTo>
                    <a:pt x="39" y="140"/>
                  </a:lnTo>
                  <a:lnTo>
                    <a:pt x="36" y="137"/>
                  </a:lnTo>
                  <a:lnTo>
                    <a:pt x="36" y="136"/>
                  </a:lnTo>
                  <a:lnTo>
                    <a:pt x="35" y="133"/>
                  </a:lnTo>
                  <a:lnTo>
                    <a:pt x="35" y="130"/>
                  </a:lnTo>
                  <a:lnTo>
                    <a:pt x="35" y="127"/>
                  </a:lnTo>
                  <a:lnTo>
                    <a:pt x="35" y="126"/>
                  </a:lnTo>
                  <a:lnTo>
                    <a:pt x="33" y="123"/>
                  </a:lnTo>
                  <a:lnTo>
                    <a:pt x="32" y="118"/>
                  </a:lnTo>
                  <a:lnTo>
                    <a:pt x="30" y="117"/>
                  </a:lnTo>
                  <a:lnTo>
                    <a:pt x="30" y="115"/>
                  </a:lnTo>
                  <a:lnTo>
                    <a:pt x="30" y="114"/>
                  </a:lnTo>
                  <a:lnTo>
                    <a:pt x="30" y="113"/>
                  </a:lnTo>
                  <a:lnTo>
                    <a:pt x="33" y="111"/>
                  </a:lnTo>
                  <a:lnTo>
                    <a:pt x="33" y="110"/>
                  </a:lnTo>
                  <a:lnTo>
                    <a:pt x="35" y="110"/>
                  </a:lnTo>
                  <a:lnTo>
                    <a:pt x="39" y="104"/>
                  </a:lnTo>
                  <a:lnTo>
                    <a:pt x="41" y="101"/>
                  </a:lnTo>
                  <a:lnTo>
                    <a:pt x="39" y="96"/>
                  </a:lnTo>
                  <a:lnTo>
                    <a:pt x="38" y="95"/>
                  </a:lnTo>
                  <a:lnTo>
                    <a:pt x="35" y="92"/>
                  </a:lnTo>
                  <a:lnTo>
                    <a:pt x="33" y="91"/>
                  </a:lnTo>
                  <a:lnTo>
                    <a:pt x="30" y="86"/>
                  </a:lnTo>
                  <a:lnTo>
                    <a:pt x="29" y="82"/>
                  </a:lnTo>
                  <a:lnTo>
                    <a:pt x="27" y="79"/>
                  </a:lnTo>
                  <a:lnTo>
                    <a:pt x="26" y="76"/>
                  </a:lnTo>
                  <a:lnTo>
                    <a:pt x="25" y="74"/>
                  </a:lnTo>
                  <a:lnTo>
                    <a:pt x="22" y="73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22" y="67"/>
                  </a:lnTo>
                  <a:lnTo>
                    <a:pt x="23" y="64"/>
                  </a:lnTo>
                  <a:lnTo>
                    <a:pt x="25" y="61"/>
                  </a:lnTo>
                  <a:lnTo>
                    <a:pt x="23" y="58"/>
                  </a:lnTo>
                  <a:lnTo>
                    <a:pt x="22" y="55"/>
                  </a:lnTo>
                  <a:lnTo>
                    <a:pt x="20" y="54"/>
                  </a:lnTo>
                  <a:lnTo>
                    <a:pt x="19" y="51"/>
                  </a:lnTo>
                  <a:lnTo>
                    <a:pt x="19" y="50"/>
                  </a:lnTo>
                  <a:lnTo>
                    <a:pt x="20" y="45"/>
                  </a:lnTo>
                  <a:lnTo>
                    <a:pt x="22" y="44"/>
                  </a:lnTo>
                  <a:lnTo>
                    <a:pt x="25" y="42"/>
                  </a:lnTo>
                  <a:lnTo>
                    <a:pt x="25" y="41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30" y="38"/>
                  </a:lnTo>
                  <a:lnTo>
                    <a:pt x="32" y="36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3" y="32"/>
                  </a:lnTo>
                  <a:lnTo>
                    <a:pt x="29" y="30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27" y="26"/>
                  </a:lnTo>
                  <a:lnTo>
                    <a:pt x="29" y="23"/>
                  </a:lnTo>
                  <a:lnTo>
                    <a:pt x="29" y="22"/>
                  </a:lnTo>
                  <a:lnTo>
                    <a:pt x="29" y="20"/>
                  </a:lnTo>
                  <a:lnTo>
                    <a:pt x="29" y="17"/>
                  </a:lnTo>
                  <a:lnTo>
                    <a:pt x="30" y="17"/>
                  </a:lnTo>
                  <a:lnTo>
                    <a:pt x="35" y="17"/>
                  </a:lnTo>
                  <a:lnTo>
                    <a:pt x="35" y="13"/>
                  </a:lnTo>
                  <a:lnTo>
                    <a:pt x="36" y="11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2" y="11"/>
                  </a:lnTo>
                  <a:lnTo>
                    <a:pt x="49" y="6"/>
                  </a:lnTo>
                  <a:lnTo>
                    <a:pt x="49" y="3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7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/>
            </a:p>
          </p:txBody>
        </p:sp>
        <p:sp>
          <p:nvSpPr>
            <p:cNvPr id="642" name="Freeform 267"/>
            <p:cNvSpPr>
              <a:spLocks noEditPoints="1"/>
            </p:cNvSpPr>
            <p:nvPr/>
          </p:nvSpPr>
          <p:spPr bwMode="auto">
            <a:xfrm rot="21334256">
              <a:off x="13467387" y="3485725"/>
              <a:ext cx="631360" cy="1136571"/>
            </a:xfrm>
            <a:custGeom>
              <a:avLst/>
              <a:gdLst>
                <a:gd name="T0" fmla="*/ 2147483647 w 204"/>
                <a:gd name="T1" fmla="*/ 2147483647 h 312"/>
                <a:gd name="T2" fmla="*/ 2147483647 w 204"/>
                <a:gd name="T3" fmla="*/ 2147483647 h 312"/>
                <a:gd name="T4" fmla="*/ 2147483647 w 204"/>
                <a:gd name="T5" fmla="*/ 2147483647 h 312"/>
                <a:gd name="T6" fmla="*/ 2147483647 w 204"/>
                <a:gd name="T7" fmla="*/ 2147483647 h 312"/>
                <a:gd name="T8" fmla="*/ 2147483647 w 204"/>
                <a:gd name="T9" fmla="*/ 2147483647 h 312"/>
                <a:gd name="T10" fmla="*/ 2147483647 w 204"/>
                <a:gd name="T11" fmla="*/ 2147483647 h 312"/>
                <a:gd name="T12" fmla="*/ 2147483647 w 204"/>
                <a:gd name="T13" fmla="*/ 2147483647 h 312"/>
                <a:gd name="T14" fmla="*/ 2147483647 w 204"/>
                <a:gd name="T15" fmla="*/ 2147483647 h 312"/>
                <a:gd name="T16" fmla="*/ 2147483647 w 204"/>
                <a:gd name="T17" fmla="*/ 2147483647 h 312"/>
                <a:gd name="T18" fmla="*/ 2147483647 w 204"/>
                <a:gd name="T19" fmla="*/ 2147483647 h 312"/>
                <a:gd name="T20" fmla="*/ 2147483647 w 204"/>
                <a:gd name="T21" fmla="*/ 2147483647 h 312"/>
                <a:gd name="T22" fmla="*/ 2147483647 w 204"/>
                <a:gd name="T23" fmla="*/ 2147483647 h 312"/>
                <a:gd name="T24" fmla="*/ 2147483647 w 204"/>
                <a:gd name="T25" fmla="*/ 2147483647 h 312"/>
                <a:gd name="T26" fmla="*/ 2147483647 w 204"/>
                <a:gd name="T27" fmla="*/ 2147483647 h 312"/>
                <a:gd name="T28" fmla="*/ 2147483647 w 204"/>
                <a:gd name="T29" fmla="*/ 2147483647 h 312"/>
                <a:gd name="T30" fmla="*/ 2147483647 w 204"/>
                <a:gd name="T31" fmla="*/ 2147483647 h 312"/>
                <a:gd name="T32" fmla="*/ 2147483647 w 204"/>
                <a:gd name="T33" fmla="*/ 2147483647 h 312"/>
                <a:gd name="T34" fmla="*/ 2147483647 w 204"/>
                <a:gd name="T35" fmla="*/ 2147483647 h 312"/>
                <a:gd name="T36" fmla="*/ 2147483647 w 204"/>
                <a:gd name="T37" fmla="*/ 2147483647 h 312"/>
                <a:gd name="T38" fmla="*/ 2147483647 w 204"/>
                <a:gd name="T39" fmla="*/ 2147483647 h 312"/>
                <a:gd name="T40" fmla="*/ 2147483647 w 204"/>
                <a:gd name="T41" fmla="*/ 2147483647 h 312"/>
                <a:gd name="T42" fmla="*/ 2147483647 w 204"/>
                <a:gd name="T43" fmla="*/ 2147483647 h 312"/>
                <a:gd name="T44" fmla="*/ 2147483647 w 204"/>
                <a:gd name="T45" fmla="*/ 2147483647 h 312"/>
                <a:gd name="T46" fmla="*/ 2147483647 w 204"/>
                <a:gd name="T47" fmla="*/ 2147483647 h 312"/>
                <a:gd name="T48" fmla="*/ 2147483647 w 204"/>
                <a:gd name="T49" fmla="*/ 2147483647 h 312"/>
                <a:gd name="T50" fmla="*/ 2147483647 w 204"/>
                <a:gd name="T51" fmla="*/ 2147483647 h 312"/>
                <a:gd name="T52" fmla="*/ 2147483647 w 204"/>
                <a:gd name="T53" fmla="*/ 2147483647 h 312"/>
                <a:gd name="T54" fmla="*/ 2147483647 w 204"/>
                <a:gd name="T55" fmla="*/ 2147483647 h 312"/>
                <a:gd name="T56" fmla="*/ 2147483647 w 204"/>
                <a:gd name="T57" fmla="*/ 2147483647 h 312"/>
                <a:gd name="T58" fmla="*/ 2147483647 w 204"/>
                <a:gd name="T59" fmla="*/ 2147483647 h 312"/>
                <a:gd name="T60" fmla="*/ 2147483647 w 204"/>
                <a:gd name="T61" fmla="*/ 2147483647 h 312"/>
                <a:gd name="T62" fmla="*/ 2147483647 w 204"/>
                <a:gd name="T63" fmla="*/ 2147483647 h 312"/>
                <a:gd name="T64" fmla="*/ 2147483647 w 204"/>
                <a:gd name="T65" fmla="*/ 2147483647 h 312"/>
                <a:gd name="T66" fmla="*/ 2147483647 w 204"/>
                <a:gd name="T67" fmla="*/ 2147483647 h 312"/>
                <a:gd name="T68" fmla="*/ 2147483647 w 204"/>
                <a:gd name="T69" fmla="*/ 2147483647 h 312"/>
                <a:gd name="T70" fmla="*/ 2147483647 w 204"/>
                <a:gd name="T71" fmla="*/ 2147483647 h 312"/>
                <a:gd name="T72" fmla="*/ 2147483647 w 204"/>
                <a:gd name="T73" fmla="*/ 2147483647 h 312"/>
                <a:gd name="T74" fmla="*/ 2147483647 w 204"/>
                <a:gd name="T75" fmla="*/ 2147483647 h 312"/>
                <a:gd name="T76" fmla="*/ 2147483647 w 204"/>
                <a:gd name="T77" fmla="*/ 2147483647 h 312"/>
                <a:gd name="T78" fmla="*/ 2147483647 w 204"/>
                <a:gd name="T79" fmla="*/ 2147483647 h 312"/>
                <a:gd name="T80" fmla="*/ 2147483647 w 204"/>
                <a:gd name="T81" fmla="*/ 2147483647 h 312"/>
                <a:gd name="T82" fmla="*/ 2147483647 w 204"/>
                <a:gd name="T83" fmla="*/ 2147483647 h 312"/>
                <a:gd name="T84" fmla="*/ 2147483647 w 204"/>
                <a:gd name="T85" fmla="*/ 2147483647 h 312"/>
                <a:gd name="T86" fmla="*/ 2147483647 w 204"/>
                <a:gd name="T87" fmla="*/ 2147483647 h 312"/>
                <a:gd name="T88" fmla="*/ 2147483647 w 204"/>
                <a:gd name="T89" fmla="*/ 2147483647 h 312"/>
                <a:gd name="T90" fmla="*/ 2147483647 w 204"/>
                <a:gd name="T91" fmla="*/ 2147483647 h 312"/>
                <a:gd name="T92" fmla="*/ 2147483647 w 204"/>
                <a:gd name="T93" fmla="*/ 2147483647 h 312"/>
                <a:gd name="T94" fmla="*/ 2147483647 w 204"/>
                <a:gd name="T95" fmla="*/ 2147483647 h 312"/>
                <a:gd name="T96" fmla="*/ 2147483647 w 204"/>
                <a:gd name="T97" fmla="*/ 2147483647 h 312"/>
                <a:gd name="T98" fmla="*/ 2147483647 w 204"/>
                <a:gd name="T99" fmla="*/ 2147483647 h 312"/>
                <a:gd name="T100" fmla="*/ 2147483647 w 204"/>
                <a:gd name="T101" fmla="*/ 2147483647 h 312"/>
                <a:gd name="T102" fmla="*/ 2147483647 w 204"/>
                <a:gd name="T103" fmla="*/ 2147483647 h 312"/>
                <a:gd name="T104" fmla="*/ 2147483647 w 204"/>
                <a:gd name="T105" fmla="*/ 2147483647 h 312"/>
                <a:gd name="T106" fmla="*/ 2147483647 w 204"/>
                <a:gd name="T107" fmla="*/ 2147483647 h 312"/>
                <a:gd name="T108" fmla="*/ 2147483647 w 204"/>
                <a:gd name="T109" fmla="*/ 2147483647 h 312"/>
                <a:gd name="T110" fmla="*/ 2147483647 w 204"/>
                <a:gd name="T111" fmla="*/ 2147483647 h 312"/>
                <a:gd name="T112" fmla="*/ 2147483647 w 204"/>
                <a:gd name="T113" fmla="*/ 2147483647 h 312"/>
                <a:gd name="T114" fmla="*/ 2147483647 w 204"/>
                <a:gd name="T115" fmla="*/ 2147483647 h 3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4"/>
                <a:gd name="T175" fmla="*/ 0 h 312"/>
                <a:gd name="T176" fmla="*/ 204 w 204"/>
                <a:gd name="T177" fmla="*/ 312 h 3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4" h="312">
                  <a:moveTo>
                    <a:pt x="185" y="22"/>
                  </a:moveTo>
                  <a:lnTo>
                    <a:pt x="186" y="26"/>
                  </a:lnTo>
                  <a:lnTo>
                    <a:pt x="186" y="34"/>
                  </a:lnTo>
                  <a:lnTo>
                    <a:pt x="186" y="35"/>
                  </a:lnTo>
                  <a:lnTo>
                    <a:pt x="189" y="34"/>
                  </a:lnTo>
                  <a:lnTo>
                    <a:pt x="191" y="35"/>
                  </a:lnTo>
                  <a:lnTo>
                    <a:pt x="191" y="37"/>
                  </a:lnTo>
                  <a:lnTo>
                    <a:pt x="189" y="38"/>
                  </a:lnTo>
                  <a:lnTo>
                    <a:pt x="185" y="37"/>
                  </a:lnTo>
                  <a:lnTo>
                    <a:pt x="185" y="38"/>
                  </a:lnTo>
                  <a:lnTo>
                    <a:pt x="185" y="39"/>
                  </a:lnTo>
                  <a:lnTo>
                    <a:pt x="185" y="45"/>
                  </a:lnTo>
                  <a:lnTo>
                    <a:pt x="185" y="56"/>
                  </a:lnTo>
                  <a:lnTo>
                    <a:pt x="185" y="61"/>
                  </a:lnTo>
                  <a:lnTo>
                    <a:pt x="183" y="66"/>
                  </a:lnTo>
                  <a:lnTo>
                    <a:pt x="185" y="69"/>
                  </a:lnTo>
                  <a:lnTo>
                    <a:pt x="185" y="75"/>
                  </a:lnTo>
                  <a:lnTo>
                    <a:pt x="186" y="76"/>
                  </a:lnTo>
                  <a:lnTo>
                    <a:pt x="188" y="78"/>
                  </a:lnTo>
                  <a:lnTo>
                    <a:pt x="188" y="79"/>
                  </a:lnTo>
                  <a:lnTo>
                    <a:pt x="194" y="82"/>
                  </a:lnTo>
                  <a:lnTo>
                    <a:pt x="195" y="85"/>
                  </a:lnTo>
                  <a:lnTo>
                    <a:pt x="197" y="85"/>
                  </a:lnTo>
                  <a:lnTo>
                    <a:pt x="197" y="86"/>
                  </a:lnTo>
                  <a:lnTo>
                    <a:pt x="198" y="89"/>
                  </a:lnTo>
                  <a:lnTo>
                    <a:pt x="200" y="91"/>
                  </a:lnTo>
                  <a:lnTo>
                    <a:pt x="200" y="92"/>
                  </a:lnTo>
                  <a:lnTo>
                    <a:pt x="201" y="98"/>
                  </a:lnTo>
                  <a:lnTo>
                    <a:pt x="202" y="105"/>
                  </a:lnTo>
                  <a:lnTo>
                    <a:pt x="204" y="107"/>
                  </a:lnTo>
                  <a:lnTo>
                    <a:pt x="197" y="113"/>
                  </a:lnTo>
                  <a:lnTo>
                    <a:pt x="180" y="97"/>
                  </a:lnTo>
                  <a:lnTo>
                    <a:pt x="173" y="104"/>
                  </a:lnTo>
                  <a:lnTo>
                    <a:pt x="160" y="91"/>
                  </a:lnTo>
                  <a:lnTo>
                    <a:pt x="153" y="98"/>
                  </a:lnTo>
                  <a:lnTo>
                    <a:pt x="139" y="110"/>
                  </a:lnTo>
                  <a:lnTo>
                    <a:pt x="132" y="116"/>
                  </a:lnTo>
                  <a:lnTo>
                    <a:pt x="131" y="114"/>
                  </a:lnTo>
                  <a:lnTo>
                    <a:pt x="126" y="116"/>
                  </a:lnTo>
                  <a:lnTo>
                    <a:pt x="123" y="114"/>
                  </a:lnTo>
                  <a:lnTo>
                    <a:pt x="122" y="113"/>
                  </a:lnTo>
                  <a:lnTo>
                    <a:pt x="120" y="110"/>
                  </a:lnTo>
                  <a:lnTo>
                    <a:pt x="125" y="105"/>
                  </a:lnTo>
                  <a:lnTo>
                    <a:pt x="123" y="104"/>
                  </a:lnTo>
                  <a:lnTo>
                    <a:pt x="126" y="102"/>
                  </a:lnTo>
                  <a:lnTo>
                    <a:pt x="122" y="97"/>
                  </a:lnTo>
                  <a:lnTo>
                    <a:pt x="116" y="100"/>
                  </a:lnTo>
                  <a:lnTo>
                    <a:pt x="116" y="98"/>
                  </a:lnTo>
                  <a:lnTo>
                    <a:pt x="115" y="97"/>
                  </a:lnTo>
                  <a:lnTo>
                    <a:pt x="113" y="95"/>
                  </a:lnTo>
                  <a:lnTo>
                    <a:pt x="112" y="94"/>
                  </a:lnTo>
                  <a:lnTo>
                    <a:pt x="112" y="88"/>
                  </a:lnTo>
                  <a:lnTo>
                    <a:pt x="110" y="83"/>
                  </a:lnTo>
                  <a:lnTo>
                    <a:pt x="107" y="83"/>
                  </a:lnTo>
                  <a:lnTo>
                    <a:pt x="104" y="82"/>
                  </a:lnTo>
                  <a:lnTo>
                    <a:pt x="103" y="80"/>
                  </a:lnTo>
                  <a:lnTo>
                    <a:pt x="93" y="88"/>
                  </a:lnTo>
                  <a:lnTo>
                    <a:pt x="94" y="91"/>
                  </a:lnTo>
                  <a:lnTo>
                    <a:pt x="85" y="97"/>
                  </a:lnTo>
                  <a:lnTo>
                    <a:pt x="84" y="94"/>
                  </a:lnTo>
                  <a:lnTo>
                    <a:pt x="72" y="104"/>
                  </a:lnTo>
                  <a:lnTo>
                    <a:pt x="54" y="83"/>
                  </a:lnTo>
                  <a:lnTo>
                    <a:pt x="49" y="88"/>
                  </a:lnTo>
                  <a:lnTo>
                    <a:pt x="44" y="91"/>
                  </a:lnTo>
                  <a:lnTo>
                    <a:pt x="66" y="117"/>
                  </a:lnTo>
                  <a:lnTo>
                    <a:pt x="76" y="114"/>
                  </a:lnTo>
                  <a:lnTo>
                    <a:pt x="85" y="126"/>
                  </a:lnTo>
                  <a:lnTo>
                    <a:pt x="94" y="122"/>
                  </a:lnTo>
                  <a:lnTo>
                    <a:pt x="101" y="129"/>
                  </a:lnTo>
                  <a:lnTo>
                    <a:pt x="90" y="139"/>
                  </a:lnTo>
                  <a:lnTo>
                    <a:pt x="100" y="151"/>
                  </a:lnTo>
                  <a:lnTo>
                    <a:pt x="112" y="141"/>
                  </a:lnTo>
                  <a:lnTo>
                    <a:pt x="120" y="145"/>
                  </a:lnTo>
                  <a:lnTo>
                    <a:pt x="117" y="155"/>
                  </a:lnTo>
                  <a:lnTo>
                    <a:pt x="119" y="157"/>
                  </a:lnTo>
                  <a:lnTo>
                    <a:pt x="120" y="157"/>
                  </a:lnTo>
                  <a:lnTo>
                    <a:pt x="122" y="157"/>
                  </a:lnTo>
                  <a:lnTo>
                    <a:pt x="122" y="160"/>
                  </a:lnTo>
                  <a:lnTo>
                    <a:pt x="120" y="161"/>
                  </a:lnTo>
                  <a:lnTo>
                    <a:pt x="117" y="164"/>
                  </a:lnTo>
                  <a:lnTo>
                    <a:pt x="116" y="167"/>
                  </a:lnTo>
                  <a:lnTo>
                    <a:pt x="117" y="171"/>
                  </a:lnTo>
                  <a:lnTo>
                    <a:pt x="117" y="174"/>
                  </a:lnTo>
                  <a:lnTo>
                    <a:pt x="120" y="180"/>
                  </a:lnTo>
                  <a:lnTo>
                    <a:pt x="117" y="185"/>
                  </a:lnTo>
                  <a:lnTo>
                    <a:pt x="119" y="186"/>
                  </a:lnTo>
                  <a:lnTo>
                    <a:pt x="119" y="190"/>
                  </a:lnTo>
                  <a:lnTo>
                    <a:pt x="122" y="196"/>
                  </a:lnTo>
                  <a:lnTo>
                    <a:pt x="123" y="199"/>
                  </a:lnTo>
                  <a:lnTo>
                    <a:pt x="125" y="199"/>
                  </a:lnTo>
                  <a:lnTo>
                    <a:pt x="128" y="204"/>
                  </a:lnTo>
                  <a:lnTo>
                    <a:pt x="129" y="204"/>
                  </a:lnTo>
                  <a:lnTo>
                    <a:pt x="132" y="205"/>
                  </a:lnTo>
                  <a:lnTo>
                    <a:pt x="134" y="206"/>
                  </a:lnTo>
                  <a:lnTo>
                    <a:pt x="135" y="209"/>
                  </a:lnTo>
                  <a:lnTo>
                    <a:pt x="134" y="211"/>
                  </a:lnTo>
                  <a:lnTo>
                    <a:pt x="134" y="212"/>
                  </a:lnTo>
                  <a:lnTo>
                    <a:pt x="135" y="214"/>
                  </a:lnTo>
                  <a:lnTo>
                    <a:pt x="138" y="214"/>
                  </a:lnTo>
                  <a:lnTo>
                    <a:pt x="139" y="215"/>
                  </a:lnTo>
                  <a:lnTo>
                    <a:pt x="142" y="218"/>
                  </a:lnTo>
                  <a:lnTo>
                    <a:pt x="145" y="226"/>
                  </a:lnTo>
                  <a:lnTo>
                    <a:pt x="150" y="228"/>
                  </a:lnTo>
                  <a:lnTo>
                    <a:pt x="150" y="233"/>
                  </a:lnTo>
                  <a:lnTo>
                    <a:pt x="151" y="233"/>
                  </a:lnTo>
                  <a:lnTo>
                    <a:pt x="150" y="234"/>
                  </a:lnTo>
                  <a:lnTo>
                    <a:pt x="151" y="236"/>
                  </a:lnTo>
                  <a:lnTo>
                    <a:pt x="153" y="237"/>
                  </a:lnTo>
                  <a:lnTo>
                    <a:pt x="156" y="239"/>
                  </a:lnTo>
                  <a:lnTo>
                    <a:pt x="156" y="242"/>
                  </a:lnTo>
                  <a:lnTo>
                    <a:pt x="158" y="242"/>
                  </a:lnTo>
                  <a:lnTo>
                    <a:pt x="157" y="248"/>
                  </a:lnTo>
                  <a:lnTo>
                    <a:pt x="161" y="252"/>
                  </a:lnTo>
                  <a:lnTo>
                    <a:pt x="164" y="259"/>
                  </a:lnTo>
                  <a:lnTo>
                    <a:pt x="164" y="262"/>
                  </a:lnTo>
                  <a:lnTo>
                    <a:pt x="173" y="270"/>
                  </a:lnTo>
                  <a:lnTo>
                    <a:pt x="178" y="270"/>
                  </a:lnTo>
                  <a:lnTo>
                    <a:pt x="180" y="271"/>
                  </a:lnTo>
                  <a:lnTo>
                    <a:pt x="182" y="272"/>
                  </a:lnTo>
                  <a:lnTo>
                    <a:pt x="186" y="278"/>
                  </a:lnTo>
                  <a:lnTo>
                    <a:pt x="183" y="281"/>
                  </a:lnTo>
                  <a:lnTo>
                    <a:pt x="180" y="280"/>
                  </a:lnTo>
                  <a:lnTo>
                    <a:pt x="176" y="283"/>
                  </a:lnTo>
                  <a:lnTo>
                    <a:pt x="176" y="284"/>
                  </a:lnTo>
                  <a:lnTo>
                    <a:pt x="163" y="296"/>
                  </a:lnTo>
                  <a:lnTo>
                    <a:pt x="166" y="299"/>
                  </a:lnTo>
                  <a:lnTo>
                    <a:pt x="153" y="312"/>
                  </a:lnTo>
                  <a:lnTo>
                    <a:pt x="138" y="297"/>
                  </a:lnTo>
                  <a:lnTo>
                    <a:pt x="129" y="305"/>
                  </a:lnTo>
                  <a:lnTo>
                    <a:pt x="116" y="287"/>
                  </a:lnTo>
                  <a:lnTo>
                    <a:pt x="113" y="289"/>
                  </a:lnTo>
                  <a:lnTo>
                    <a:pt x="107" y="280"/>
                  </a:lnTo>
                  <a:lnTo>
                    <a:pt x="123" y="265"/>
                  </a:lnTo>
                  <a:lnTo>
                    <a:pt x="116" y="259"/>
                  </a:lnTo>
                  <a:lnTo>
                    <a:pt x="109" y="258"/>
                  </a:lnTo>
                  <a:lnTo>
                    <a:pt x="100" y="250"/>
                  </a:lnTo>
                  <a:lnTo>
                    <a:pt x="103" y="248"/>
                  </a:lnTo>
                  <a:lnTo>
                    <a:pt x="91" y="234"/>
                  </a:lnTo>
                  <a:lnTo>
                    <a:pt x="85" y="237"/>
                  </a:lnTo>
                  <a:lnTo>
                    <a:pt x="84" y="230"/>
                  </a:lnTo>
                  <a:lnTo>
                    <a:pt x="82" y="223"/>
                  </a:lnTo>
                  <a:lnTo>
                    <a:pt x="78" y="215"/>
                  </a:lnTo>
                  <a:lnTo>
                    <a:pt x="76" y="214"/>
                  </a:lnTo>
                  <a:lnTo>
                    <a:pt x="71" y="217"/>
                  </a:lnTo>
                  <a:lnTo>
                    <a:pt x="69" y="214"/>
                  </a:lnTo>
                  <a:lnTo>
                    <a:pt x="73" y="211"/>
                  </a:lnTo>
                  <a:lnTo>
                    <a:pt x="72" y="206"/>
                  </a:lnTo>
                  <a:lnTo>
                    <a:pt x="68" y="209"/>
                  </a:lnTo>
                  <a:lnTo>
                    <a:pt x="63" y="199"/>
                  </a:lnTo>
                  <a:lnTo>
                    <a:pt x="78" y="192"/>
                  </a:lnTo>
                  <a:lnTo>
                    <a:pt x="73" y="179"/>
                  </a:lnTo>
                  <a:lnTo>
                    <a:pt x="66" y="176"/>
                  </a:lnTo>
                  <a:lnTo>
                    <a:pt x="63" y="173"/>
                  </a:lnTo>
                  <a:lnTo>
                    <a:pt x="62" y="167"/>
                  </a:lnTo>
                  <a:lnTo>
                    <a:pt x="54" y="164"/>
                  </a:lnTo>
                  <a:lnTo>
                    <a:pt x="53" y="161"/>
                  </a:lnTo>
                  <a:lnTo>
                    <a:pt x="47" y="157"/>
                  </a:lnTo>
                  <a:lnTo>
                    <a:pt x="44" y="151"/>
                  </a:lnTo>
                  <a:lnTo>
                    <a:pt x="44" y="139"/>
                  </a:lnTo>
                  <a:lnTo>
                    <a:pt x="46" y="138"/>
                  </a:lnTo>
                  <a:lnTo>
                    <a:pt x="47" y="135"/>
                  </a:lnTo>
                  <a:lnTo>
                    <a:pt x="46" y="132"/>
                  </a:lnTo>
                  <a:lnTo>
                    <a:pt x="49" y="120"/>
                  </a:lnTo>
                  <a:lnTo>
                    <a:pt x="47" y="119"/>
                  </a:lnTo>
                  <a:lnTo>
                    <a:pt x="50" y="116"/>
                  </a:lnTo>
                  <a:lnTo>
                    <a:pt x="46" y="111"/>
                  </a:lnTo>
                  <a:lnTo>
                    <a:pt x="34" y="119"/>
                  </a:lnTo>
                  <a:lnTo>
                    <a:pt x="29" y="114"/>
                  </a:lnTo>
                  <a:lnTo>
                    <a:pt x="19" y="126"/>
                  </a:lnTo>
                  <a:lnTo>
                    <a:pt x="15" y="127"/>
                  </a:lnTo>
                  <a:lnTo>
                    <a:pt x="0" y="108"/>
                  </a:lnTo>
                  <a:lnTo>
                    <a:pt x="27" y="86"/>
                  </a:lnTo>
                  <a:lnTo>
                    <a:pt x="22" y="82"/>
                  </a:lnTo>
                  <a:lnTo>
                    <a:pt x="19" y="83"/>
                  </a:lnTo>
                  <a:lnTo>
                    <a:pt x="15" y="76"/>
                  </a:lnTo>
                  <a:lnTo>
                    <a:pt x="27" y="64"/>
                  </a:lnTo>
                  <a:lnTo>
                    <a:pt x="22" y="59"/>
                  </a:lnTo>
                  <a:lnTo>
                    <a:pt x="28" y="51"/>
                  </a:lnTo>
                  <a:lnTo>
                    <a:pt x="21" y="44"/>
                  </a:lnTo>
                  <a:lnTo>
                    <a:pt x="41" y="25"/>
                  </a:lnTo>
                  <a:lnTo>
                    <a:pt x="32" y="13"/>
                  </a:lnTo>
                  <a:lnTo>
                    <a:pt x="38" y="9"/>
                  </a:lnTo>
                  <a:lnTo>
                    <a:pt x="41" y="10"/>
                  </a:lnTo>
                  <a:lnTo>
                    <a:pt x="47" y="4"/>
                  </a:lnTo>
                  <a:lnTo>
                    <a:pt x="51" y="10"/>
                  </a:lnTo>
                  <a:lnTo>
                    <a:pt x="56" y="13"/>
                  </a:lnTo>
                  <a:lnTo>
                    <a:pt x="63" y="6"/>
                  </a:lnTo>
                  <a:lnTo>
                    <a:pt x="84" y="7"/>
                  </a:lnTo>
                  <a:lnTo>
                    <a:pt x="84" y="13"/>
                  </a:lnTo>
                  <a:lnTo>
                    <a:pt x="88" y="13"/>
                  </a:lnTo>
                  <a:lnTo>
                    <a:pt x="91" y="10"/>
                  </a:lnTo>
                  <a:lnTo>
                    <a:pt x="93" y="12"/>
                  </a:lnTo>
                  <a:lnTo>
                    <a:pt x="97" y="15"/>
                  </a:lnTo>
                  <a:lnTo>
                    <a:pt x="100" y="15"/>
                  </a:lnTo>
                  <a:lnTo>
                    <a:pt x="113" y="15"/>
                  </a:lnTo>
                  <a:lnTo>
                    <a:pt x="123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47" y="16"/>
                  </a:lnTo>
                  <a:lnTo>
                    <a:pt x="150" y="16"/>
                  </a:lnTo>
                  <a:lnTo>
                    <a:pt x="150" y="12"/>
                  </a:lnTo>
                  <a:lnTo>
                    <a:pt x="151" y="12"/>
                  </a:lnTo>
                  <a:lnTo>
                    <a:pt x="154" y="12"/>
                  </a:lnTo>
                  <a:lnTo>
                    <a:pt x="154" y="13"/>
                  </a:lnTo>
                  <a:lnTo>
                    <a:pt x="156" y="13"/>
                  </a:lnTo>
                  <a:lnTo>
                    <a:pt x="158" y="13"/>
                  </a:lnTo>
                  <a:lnTo>
                    <a:pt x="158" y="10"/>
                  </a:lnTo>
                  <a:lnTo>
                    <a:pt x="158" y="7"/>
                  </a:lnTo>
                  <a:lnTo>
                    <a:pt x="160" y="6"/>
                  </a:lnTo>
                  <a:lnTo>
                    <a:pt x="160" y="1"/>
                  </a:lnTo>
                  <a:lnTo>
                    <a:pt x="163" y="0"/>
                  </a:lnTo>
                  <a:lnTo>
                    <a:pt x="164" y="1"/>
                  </a:lnTo>
                  <a:lnTo>
                    <a:pt x="167" y="3"/>
                  </a:lnTo>
                  <a:lnTo>
                    <a:pt x="169" y="7"/>
                  </a:lnTo>
                  <a:lnTo>
                    <a:pt x="169" y="10"/>
                  </a:lnTo>
                  <a:lnTo>
                    <a:pt x="170" y="15"/>
                  </a:lnTo>
                  <a:lnTo>
                    <a:pt x="170" y="16"/>
                  </a:lnTo>
                  <a:lnTo>
                    <a:pt x="172" y="17"/>
                  </a:lnTo>
                  <a:lnTo>
                    <a:pt x="178" y="19"/>
                  </a:lnTo>
                  <a:lnTo>
                    <a:pt x="183" y="19"/>
                  </a:lnTo>
                  <a:lnTo>
                    <a:pt x="185" y="20"/>
                  </a:lnTo>
                  <a:lnTo>
                    <a:pt x="185" y="22"/>
                  </a:lnTo>
                  <a:close/>
                  <a:moveTo>
                    <a:pt x="87" y="185"/>
                  </a:moveTo>
                  <a:lnTo>
                    <a:pt x="98" y="173"/>
                  </a:lnTo>
                  <a:lnTo>
                    <a:pt x="95" y="170"/>
                  </a:lnTo>
                  <a:lnTo>
                    <a:pt x="97" y="168"/>
                  </a:lnTo>
                  <a:lnTo>
                    <a:pt x="93" y="165"/>
                  </a:lnTo>
                  <a:lnTo>
                    <a:pt x="91" y="167"/>
                  </a:lnTo>
                  <a:lnTo>
                    <a:pt x="82" y="173"/>
                  </a:lnTo>
                  <a:lnTo>
                    <a:pt x="84" y="176"/>
                  </a:lnTo>
                  <a:lnTo>
                    <a:pt x="81" y="179"/>
                  </a:lnTo>
                  <a:lnTo>
                    <a:pt x="87" y="185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3" name="Freeform 268"/>
            <p:cNvSpPr>
              <a:spLocks/>
            </p:cNvSpPr>
            <p:nvPr/>
          </p:nvSpPr>
          <p:spPr bwMode="auto">
            <a:xfrm rot="21334256">
              <a:off x="12969942" y="1936049"/>
              <a:ext cx="658871" cy="971193"/>
            </a:xfrm>
            <a:custGeom>
              <a:avLst/>
              <a:gdLst>
                <a:gd name="T0" fmla="*/ 2147483647 w 214"/>
                <a:gd name="T1" fmla="*/ 2147483647 h 267"/>
                <a:gd name="T2" fmla="*/ 2147483647 w 214"/>
                <a:gd name="T3" fmla="*/ 2147483647 h 267"/>
                <a:gd name="T4" fmla="*/ 2147483647 w 214"/>
                <a:gd name="T5" fmla="*/ 2147483647 h 267"/>
                <a:gd name="T6" fmla="*/ 2147483647 w 214"/>
                <a:gd name="T7" fmla="*/ 2147483647 h 267"/>
                <a:gd name="T8" fmla="*/ 2147483647 w 214"/>
                <a:gd name="T9" fmla="*/ 2147483647 h 267"/>
                <a:gd name="T10" fmla="*/ 2147483647 w 214"/>
                <a:gd name="T11" fmla="*/ 2147483647 h 267"/>
                <a:gd name="T12" fmla="*/ 2147483647 w 214"/>
                <a:gd name="T13" fmla="*/ 2147483647 h 267"/>
                <a:gd name="T14" fmla="*/ 2147483647 w 214"/>
                <a:gd name="T15" fmla="*/ 2147483647 h 267"/>
                <a:gd name="T16" fmla="*/ 2147483647 w 214"/>
                <a:gd name="T17" fmla="*/ 2147483647 h 267"/>
                <a:gd name="T18" fmla="*/ 2147483647 w 214"/>
                <a:gd name="T19" fmla="*/ 2147483647 h 267"/>
                <a:gd name="T20" fmla="*/ 2147483647 w 214"/>
                <a:gd name="T21" fmla="*/ 2147483647 h 267"/>
                <a:gd name="T22" fmla="*/ 2147483647 w 214"/>
                <a:gd name="T23" fmla="*/ 2147483647 h 267"/>
                <a:gd name="T24" fmla="*/ 2147483647 w 214"/>
                <a:gd name="T25" fmla="*/ 2147483647 h 267"/>
                <a:gd name="T26" fmla="*/ 2147483647 w 214"/>
                <a:gd name="T27" fmla="*/ 2147483647 h 267"/>
                <a:gd name="T28" fmla="*/ 2147483647 w 214"/>
                <a:gd name="T29" fmla="*/ 2147483647 h 267"/>
                <a:gd name="T30" fmla="*/ 2147483647 w 214"/>
                <a:gd name="T31" fmla="*/ 2147483647 h 267"/>
                <a:gd name="T32" fmla="*/ 2147483647 w 214"/>
                <a:gd name="T33" fmla="*/ 2147483647 h 267"/>
                <a:gd name="T34" fmla="*/ 2147483647 w 214"/>
                <a:gd name="T35" fmla="*/ 2147483647 h 267"/>
                <a:gd name="T36" fmla="*/ 2147483647 w 214"/>
                <a:gd name="T37" fmla="*/ 2147483647 h 267"/>
                <a:gd name="T38" fmla="*/ 2147483647 w 214"/>
                <a:gd name="T39" fmla="*/ 2147483647 h 267"/>
                <a:gd name="T40" fmla="*/ 2147483647 w 214"/>
                <a:gd name="T41" fmla="*/ 2147483647 h 267"/>
                <a:gd name="T42" fmla="*/ 2147483647 w 214"/>
                <a:gd name="T43" fmla="*/ 2147483647 h 267"/>
                <a:gd name="T44" fmla="*/ 2147483647 w 214"/>
                <a:gd name="T45" fmla="*/ 2147483647 h 267"/>
                <a:gd name="T46" fmla="*/ 2147483647 w 214"/>
                <a:gd name="T47" fmla="*/ 2147483647 h 267"/>
                <a:gd name="T48" fmla="*/ 2147483647 w 214"/>
                <a:gd name="T49" fmla="*/ 2147483647 h 267"/>
                <a:gd name="T50" fmla="*/ 2147483647 w 214"/>
                <a:gd name="T51" fmla="*/ 2147483647 h 267"/>
                <a:gd name="T52" fmla="*/ 2147483647 w 214"/>
                <a:gd name="T53" fmla="*/ 2147483647 h 267"/>
                <a:gd name="T54" fmla="*/ 2147483647 w 214"/>
                <a:gd name="T55" fmla="*/ 2147483647 h 267"/>
                <a:gd name="T56" fmla="*/ 2147483647 w 214"/>
                <a:gd name="T57" fmla="*/ 2147483647 h 267"/>
                <a:gd name="T58" fmla="*/ 2147483647 w 214"/>
                <a:gd name="T59" fmla="*/ 2147483647 h 267"/>
                <a:gd name="T60" fmla="*/ 2147483647 w 214"/>
                <a:gd name="T61" fmla="*/ 2147483647 h 267"/>
                <a:gd name="T62" fmla="*/ 2147483647 w 214"/>
                <a:gd name="T63" fmla="*/ 2147483647 h 267"/>
                <a:gd name="T64" fmla="*/ 2147483647 w 214"/>
                <a:gd name="T65" fmla="*/ 2147483647 h 267"/>
                <a:gd name="T66" fmla="*/ 2147483647 w 214"/>
                <a:gd name="T67" fmla="*/ 2147483647 h 267"/>
                <a:gd name="T68" fmla="*/ 2147483647 w 214"/>
                <a:gd name="T69" fmla="*/ 2147483647 h 267"/>
                <a:gd name="T70" fmla="*/ 2147483647 w 214"/>
                <a:gd name="T71" fmla="*/ 2147483647 h 267"/>
                <a:gd name="T72" fmla="*/ 2147483647 w 214"/>
                <a:gd name="T73" fmla="*/ 2147483647 h 267"/>
                <a:gd name="T74" fmla="*/ 2147483647 w 214"/>
                <a:gd name="T75" fmla="*/ 2147483647 h 267"/>
                <a:gd name="T76" fmla="*/ 2147483647 w 214"/>
                <a:gd name="T77" fmla="*/ 2147483647 h 267"/>
                <a:gd name="T78" fmla="*/ 2147483647 w 214"/>
                <a:gd name="T79" fmla="*/ 2147483647 h 267"/>
                <a:gd name="T80" fmla="*/ 2147483647 w 214"/>
                <a:gd name="T81" fmla="*/ 2147483647 h 267"/>
                <a:gd name="T82" fmla="*/ 2147483647 w 214"/>
                <a:gd name="T83" fmla="*/ 2147483647 h 267"/>
                <a:gd name="T84" fmla="*/ 2147483647 w 214"/>
                <a:gd name="T85" fmla="*/ 2147483647 h 267"/>
                <a:gd name="T86" fmla="*/ 2147483647 w 214"/>
                <a:gd name="T87" fmla="*/ 2147483647 h 267"/>
                <a:gd name="T88" fmla="*/ 2147483647 w 214"/>
                <a:gd name="T89" fmla="*/ 0 h 267"/>
                <a:gd name="T90" fmla="*/ 2147483647 w 214"/>
                <a:gd name="T91" fmla="*/ 2147483647 h 2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4"/>
                <a:gd name="T139" fmla="*/ 0 h 267"/>
                <a:gd name="T140" fmla="*/ 214 w 214"/>
                <a:gd name="T141" fmla="*/ 267 h 26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4" h="267">
                  <a:moveTo>
                    <a:pt x="136" y="2"/>
                  </a:moveTo>
                  <a:lnTo>
                    <a:pt x="134" y="37"/>
                  </a:lnTo>
                  <a:lnTo>
                    <a:pt x="129" y="37"/>
                  </a:lnTo>
                  <a:lnTo>
                    <a:pt x="129" y="34"/>
                  </a:lnTo>
                  <a:lnTo>
                    <a:pt x="92" y="31"/>
                  </a:lnTo>
                  <a:lnTo>
                    <a:pt x="91" y="57"/>
                  </a:lnTo>
                  <a:lnTo>
                    <a:pt x="106" y="57"/>
                  </a:lnTo>
                  <a:lnTo>
                    <a:pt x="107" y="52"/>
                  </a:lnTo>
                  <a:lnTo>
                    <a:pt x="132" y="53"/>
                  </a:lnTo>
                  <a:lnTo>
                    <a:pt x="132" y="50"/>
                  </a:lnTo>
                  <a:lnTo>
                    <a:pt x="151" y="50"/>
                  </a:lnTo>
                  <a:lnTo>
                    <a:pt x="150" y="101"/>
                  </a:lnTo>
                  <a:lnTo>
                    <a:pt x="153" y="101"/>
                  </a:lnTo>
                  <a:lnTo>
                    <a:pt x="210" y="161"/>
                  </a:lnTo>
                  <a:lnTo>
                    <a:pt x="210" y="175"/>
                  </a:lnTo>
                  <a:lnTo>
                    <a:pt x="207" y="175"/>
                  </a:lnTo>
                  <a:lnTo>
                    <a:pt x="205" y="186"/>
                  </a:lnTo>
                  <a:lnTo>
                    <a:pt x="214" y="186"/>
                  </a:lnTo>
                  <a:lnTo>
                    <a:pt x="211" y="217"/>
                  </a:lnTo>
                  <a:lnTo>
                    <a:pt x="175" y="216"/>
                  </a:lnTo>
                  <a:lnTo>
                    <a:pt x="175" y="227"/>
                  </a:lnTo>
                  <a:lnTo>
                    <a:pt x="176" y="227"/>
                  </a:lnTo>
                  <a:lnTo>
                    <a:pt x="177" y="227"/>
                  </a:lnTo>
                  <a:lnTo>
                    <a:pt x="177" y="236"/>
                  </a:lnTo>
                  <a:lnTo>
                    <a:pt x="192" y="238"/>
                  </a:lnTo>
                  <a:lnTo>
                    <a:pt x="192" y="254"/>
                  </a:lnTo>
                  <a:lnTo>
                    <a:pt x="183" y="252"/>
                  </a:lnTo>
                  <a:lnTo>
                    <a:pt x="175" y="251"/>
                  </a:lnTo>
                  <a:lnTo>
                    <a:pt x="173" y="252"/>
                  </a:lnTo>
                  <a:lnTo>
                    <a:pt x="151" y="251"/>
                  </a:lnTo>
                  <a:lnTo>
                    <a:pt x="142" y="251"/>
                  </a:lnTo>
                  <a:lnTo>
                    <a:pt x="141" y="258"/>
                  </a:lnTo>
                  <a:lnTo>
                    <a:pt x="110" y="257"/>
                  </a:lnTo>
                  <a:lnTo>
                    <a:pt x="109" y="267"/>
                  </a:lnTo>
                  <a:lnTo>
                    <a:pt x="88" y="265"/>
                  </a:lnTo>
                  <a:lnTo>
                    <a:pt x="88" y="238"/>
                  </a:lnTo>
                  <a:lnTo>
                    <a:pt x="82" y="239"/>
                  </a:lnTo>
                  <a:lnTo>
                    <a:pt x="82" y="229"/>
                  </a:lnTo>
                  <a:lnTo>
                    <a:pt x="69" y="226"/>
                  </a:lnTo>
                  <a:lnTo>
                    <a:pt x="75" y="135"/>
                  </a:lnTo>
                  <a:lnTo>
                    <a:pt x="73" y="135"/>
                  </a:lnTo>
                  <a:lnTo>
                    <a:pt x="66" y="131"/>
                  </a:lnTo>
                  <a:lnTo>
                    <a:pt x="65" y="131"/>
                  </a:lnTo>
                  <a:lnTo>
                    <a:pt x="65" y="134"/>
                  </a:lnTo>
                  <a:lnTo>
                    <a:pt x="60" y="134"/>
                  </a:lnTo>
                  <a:lnTo>
                    <a:pt x="60" y="132"/>
                  </a:lnTo>
                  <a:lnTo>
                    <a:pt x="59" y="131"/>
                  </a:lnTo>
                  <a:lnTo>
                    <a:pt x="53" y="134"/>
                  </a:lnTo>
                  <a:lnTo>
                    <a:pt x="49" y="134"/>
                  </a:lnTo>
                  <a:lnTo>
                    <a:pt x="43" y="134"/>
                  </a:lnTo>
                  <a:lnTo>
                    <a:pt x="40" y="131"/>
                  </a:lnTo>
                  <a:lnTo>
                    <a:pt x="35" y="131"/>
                  </a:lnTo>
                  <a:lnTo>
                    <a:pt x="29" y="125"/>
                  </a:lnTo>
                  <a:lnTo>
                    <a:pt x="0" y="123"/>
                  </a:lnTo>
                  <a:lnTo>
                    <a:pt x="2" y="75"/>
                  </a:lnTo>
                  <a:lnTo>
                    <a:pt x="31" y="78"/>
                  </a:lnTo>
                  <a:lnTo>
                    <a:pt x="34" y="79"/>
                  </a:lnTo>
                  <a:lnTo>
                    <a:pt x="34" y="78"/>
                  </a:lnTo>
                  <a:lnTo>
                    <a:pt x="35" y="78"/>
                  </a:lnTo>
                  <a:lnTo>
                    <a:pt x="40" y="81"/>
                  </a:lnTo>
                  <a:lnTo>
                    <a:pt x="40" y="68"/>
                  </a:lnTo>
                  <a:lnTo>
                    <a:pt x="31" y="68"/>
                  </a:lnTo>
                  <a:lnTo>
                    <a:pt x="31" y="65"/>
                  </a:lnTo>
                  <a:lnTo>
                    <a:pt x="31" y="63"/>
                  </a:lnTo>
                  <a:lnTo>
                    <a:pt x="32" y="63"/>
                  </a:lnTo>
                  <a:lnTo>
                    <a:pt x="32" y="60"/>
                  </a:lnTo>
                  <a:lnTo>
                    <a:pt x="31" y="59"/>
                  </a:lnTo>
                  <a:lnTo>
                    <a:pt x="32" y="57"/>
                  </a:lnTo>
                  <a:lnTo>
                    <a:pt x="34" y="54"/>
                  </a:lnTo>
                  <a:lnTo>
                    <a:pt x="35" y="53"/>
                  </a:lnTo>
                  <a:lnTo>
                    <a:pt x="35" y="52"/>
                  </a:lnTo>
                  <a:lnTo>
                    <a:pt x="34" y="50"/>
                  </a:lnTo>
                  <a:lnTo>
                    <a:pt x="37" y="11"/>
                  </a:lnTo>
                  <a:lnTo>
                    <a:pt x="37" y="6"/>
                  </a:lnTo>
                  <a:lnTo>
                    <a:pt x="63" y="8"/>
                  </a:lnTo>
                  <a:lnTo>
                    <a:pt x="63" y="6"/>
                  </a:lnTo>
                  <a:lnTo>
                    <a:pt x="62" y="6"/>
                  </a:lnTo>
                  <a:lnTo>
                    <a:pt x="63" y="3"/>
                  </a:lnTo>
                  <a:lnTo>
                    <a:pt x="68" y="3"/>
                  </a:lnTo>
                  <a:lnTo>
                    <a:pt x="72" y="3"/>
                  </a:lnTo>
                  <a:lnTo>
                    <a:pt x="87" y="3"/>
                  </a:lnTo>
                  <a:lnTo>
                    <a:pt x="90" y="5"/>
                  </a:lnTo>
                  <a:lnTo>
                    <a:pt x="94" y="5"/>
                  </a:lnTo>
                  <a:lnTo>
                    <a:pt x="95" y="5"/>
                  </a:lnTo>
                  <a:lnTo>
                    <a:pt x="98" y="3"/>
                  </a:lnTo>
                  <a:lnTo>
                    <a:pt x="104" y="2"/>
                  </a:lnTo>
                  <a:lnTo>
                    <a:pt x="107" y="0"/>
                  </a:lnTo>
                  <a:lnTo>
                    <a:pt x="114" y="0"/>
                  </a:lnTo>
                  <a:lnTo>
                    <a:pt x="126" y="2"/>
                  </a:lnTo>
                  <a:lnTo>
                    <a:pt x="136" y="2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46" name="Freeform 271"/>
            <p:cNvSpPr>
              <a:spLocks noEditPoints="1"/>
            </p:cNvSpPr>
            <p:nvPr/>
          </p:nvSpPr>
          <p:spPr bwMode="auto">
            <a:xfrm rot="21334256">
              <a:off x="10709230" y="1991505"/>
              <a:ext cx="888581" cy="864185"/>
            </a:xfrm>
            <a:custGeom>
              <a:avLst/>
              <a:gdLst>
                <a:gd name="T0" fmla="*/ 2147483647 w 288"/>
                <a:gd name="T1" fmla="*/ 2147483647 h 237"/>
                <a:gd name="T2" fmla="*/ 2147483647 w 288"/>
                <a:gd name="T3" fmla="*/ 2147483647 h 237"/>
                <a:gd name="T4" fmla="*/ 2147483647 w 288"/>
                <a:gd name="T5" fmla="*/ 2147483647 h 237"/>
                <a:gd name="T6" fmla="*/ 2147483647 w 288"/>
                <a:gd name="T7" fmla="*/ 2147483647 h 237"/>
                <a:gd name="T8" fmla="*/ 2147483647 w 288"/>
                <a:gd name="T9" fmla="*/ 2147483647 h 237"/>
                <a:gd name="T10" fmla="*/ 2147483647 w 288"/>
                <a:gd name="T11" fmla="*/ 2147483647 h 237"/>
                <a:gd name="T12" fmla="*/ 2147483647 w 288"/>
                <a:gd name="T13" fmla="*/ 2147483647 h 237"/>
                <a:gd name="T14" fmla="*/ 2147483647 w 288"/>
                <a:gd name="T15" fmla="*/ 2147483647 h 237"/>
                <a:gd name="T16" fmla="*/ 2147483647 w 288"/>
                <a:gd name="T17" fmla="*/ 2147483647 h 237"/>
                <a:gd name="T18" fmla="*/ 2147483647 w 288"/>
                <a:gd name="T19" fmla="*/ 2147483647 h 237"/>
                <a:gd name="T20" fmla="*/ 2147483647 w 288"/>
                <a:gd name="T21" fmla="*/ 2147483647 h 237"/>
                <a:gd name="T22" fmla="*/ 2147483647 w 288"/>
                <a:gd name="T23" fmla="*/ 2147483647 h 237"/>
                <a:gd name="T24" fmla="*/ 2147483647 w 288"/>
                <a:gd name="T25" fmla="*/ 2147483647 h 237"/>
                <a:gd name="T26" fmla="*/ 2147483647 w 288"/>
                <a:gd name="T27" fmla="*/ 2147483647 h 237"/>
                <a:gd name="T28" fmla="*/ 2147483647 w 288"/>
                <a:gd name="T29" fmla="*/ 2147483647 h 237"/>
                <a:gd name="T30" fmla="*/ 2147483647 w 288"/>
                <a:gd name="T31" fmla="*/ 2147483647 h 237"/>
                <a:gd name="T32" fmla="*/ 2147483647 w 288"/>
                <a:gd name="T33" fmla="*/ 2147483647 h 237"/>
                <a:gd name="T34" fmla="*/ 2147483647 w 288"/>
                <a:gd name="T35" fmla="*/ 2147483647 h 237"/>
                <a:gd name="T36" fmla="*/ 2147483647 w 288"/>
                <a:gd name="T37" fmla="*/ 2147483647 h 237"/>
                <a:gd name="T38" fmla="*/ 2147483647 w 288"/>
                <a:gd name="T39" fmla="*/ 2147483647 h 237"/>
                <a:gd name="T40" fmla="*/ 2147483647 w 288"/>
                <a:gd name="T41" fmla="*/ 2147483647 h 237"/>
                <a:gd name="T42" fmla="*/ 2147483647 w 288"/>
                <a:gd name="T43" fmla="*/ 2147483647 h 237"/>
                <a:gd name="T44" fmla="*/ 2147483647 w 288"/>
                <a:gd name="T45" fmla="*/ 2147483647 h 237"/>
                <a:gd name="T46" fmla="*/ 2147483647 w 288"/>
                <a:gd name="T47" fmla="*/ 2147483647 h 237"/>
                <a:gd name="T48" fmla="*/ 2147483647 w 288"/>
                <a:gd name="T49" fmla="*/ 2147483647 h 237"/>
                <a:gd name="T50" fmla="*/ 2147483647 w 288"/>
                <a:gd name="T51" fmla="*/ 2147483647 h 237"/>
                <a:gd name="T52" fmla="*/ 2147483647 w 288"/>
                <a:gd name="T53" fmla="*/ 2147483647 h 237"/>
                <a:gd name="T54" fmla="*/ 2147483647 w 288"/>
                <a:gd name="T55" fmla="*/ 2147483647 h 237"/>
                <a:gd name="T56" fmla="*/ 2147483647 w 288"/>
                <a:gd name="T57" fmla="*/ 2147483647 h 237"/>
                <a:gd name="T58" fmla="*/ 2147483647 w 288"/>
                <a:gd name="T59" fmla="*/ 2147483647 h 237"/>
                <a:gd name="T60" fmla="*/ 2147483647 w 288"/>
                <a:gd name="T61" fmla="*/ 2147483647 h 237"/>
                <a:gd name="T62" fmla="*/ 2147483647 w 288"/>
                <a:gd name="T63" fmla="*/ 2147483647 h 237"/>
                <a:gd name="T64" fmla="*/ 2147483647 w 288"/>
                <a:gd name="T65" fmla="*/ 2147483647 h 237"/>
                <a:gd name="T66" fmla="*/ 2147483647 w 288"/>
                <a:gd name="T67" fmla="*/ 2147483647 h 237"/>
                <a:gd name="T68" fmla="*/ 2147483647 w 288"/>
                <a:gd name="T69" fmla="*/ 2147483647 h 237"/>
                <a:gd name="T70" fmla="*/ 2147483647 w 288"/>
                <a:gd name="T71" fmla="*/ 2147483647 h 237"/>
                <a:gd name="T72" fmla="*/ 2147483647 w 288"/>
                <a:gd name="T73" fmla="*/ 2147483647 h 237"/>
                <a:gd name="T74" fmla="*/ 2147483647 w 288"/>
                <a:gd name="T75" fmla="*/ 2147483647 h 237"/>
                <a:gd name="T76" fmla="*/ 2147483647 w 288"/>
                <a:gd name="T77" fmla="*/ 2147483647 h 237"/>
                <a:gd name="T78" fmla="*/ 2147483647 w 288"/>
                <a:gd name="T79" fmla="*/ 2147483647 h 237"/>
                <a:gd name="T80" fmla="*/ 2147483647 w 288"/>
                <a:gd name="T81" fmla="*/ 2147483647 h 237"/>
                <a:gd name="T82" fmla="*/ 2147483647 w 288"/>
                <a:gd name="T83" fmla="*/ 2147483647 h 237"/>
                <a:gd name="T84" fmla="*/ 2147483647 w 288"/>
                <a:gd name="T85" fmla="*/ 2147483647 h 237"/>
                <a:gd name="T86" fmla="*/ 2147483647 w 288"/>
                <a:gd name="T87" fmla="*/ 2147483647 h 237"/>
                <a:gd name="T88" fmla="*/ 2147483647 w 288"/>
                <a:gd name="T89" fmla="*/ 2147483647 h 237"/>
                <a:gd name="T90" fmla="*/ 2147483647 w 288"/>
                <a:gd name="T91" fmla="*/ 2147483647 h 237"/>
                <a:gd name="T92" fmla="*/ 2147483647 w 288"/>
                <a:gd name="T93" fmla="*/ 2147483647 h 237"/>
                <a:gd name="T94" fmla="*/ 2147483647 w 288"/>
                <a:gd name="T95" fmla="*/ 2147483647 h 237"/>
                <a:gd name="T96" fmla="*/ 2147483647 w 288"/>
                <a:gd name="T97" fmla="*/ 2147483647 h 237"/>
                <a:gd name="T98" fmla="*/ 2147483647 w 288"/>
                <a:gd name="T99" fmla="*/ 2147483647 h 237"/>
                <a:gd name="T100" fmla="*/ 2147483647 w 288"/>
                <a:gd name="T101" fmla="*/ 2147483647 h 237"/>
                <a:gd name="T102" fmla="*/ 2147483647 w 288"/>
                <a:gd name="T103" fmla="*/ 2147483647 h 237"/>
                <a:gd name="T104" fmla="*/ 2147483647 w 288"/>
                <a:gd name="T105" fmla="*/ 2147483647 h 237"/>
                <a:gd name="T106" fmla="*/ 2147483647 w 288"/>
                <a:gd name="T107" fmla="*/ 2147483647 h 237"/>
                <a:gd name="T108" fmla="*/ 2147483647 w 288"/>
                <a:gd name="T109" fmla="*/ 2147483647 h 237"/>
                <a:gd name="T110" fmla="*/ 2147483647 w 288"/>
                <a:gd name="T111" fmla="*/ 2147483647 h 237"/>
                <a:gd name="T112" fmla="*/ 2147483647 w 288"/>
                <a:gd name="T113" fmla="*/ 2147483647 h 237"/>
                <a:gd name="T114" fmla="*/ 2147483647 w 288"/>
                <a:gd name="T115" fmla="*/ 2147483647 h 237"/>
                <a:gd name="T116" fmla="*/ 2147483647 w 288"/>
                <a:gd name="T117" fmla="*/ 2147483647 h 237"/>
                <a:gd name="T118" fmla="*/ 2147483647 w 288"/>
                <a:gd name="T119" fmla="*/ 2147483647 h 237"/>
                <a:gd name="T120" fmla="*/ 2147483647 w 288"/>
                <a:gd name="T121" fmla="*/ 2147483647 h 237"/>
                <a:gd name="T122" fmla="*/ 2147483647 w 288"/>
                <a:gd name="T123" fmla="*/ 2147483647 h 237"/>
                <a:gd name="T124" fmla="*/ 2147483647 w 288"/>
                <a:gd name="T125" fmla="*/ 2147483647 h 23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8"/>
                <a:gd name="T190" fmla="*/ 0 h 237"/>
                <a:gd name="T191" fmla="*/ 288 w 288"/>
                <a:gd name="T192" fmla="*/ 237 h 23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8" h="237">
                  <a:moveTo>
                    <a:pt x="170" y="5"/>
                  </a:moveTo>
                  <a:lnTo>
                    <a:pt x="172" y="5"/>
                  </a:lnTo>
                  <a:lnTo>
                    <a:pt x="172" y="7"/>
                  </a:lnTo>
                  <a:lnTo>
                    <a:pt x="172" y="8"/>
                  </a:lnTo>
                  <a:lnTo>
                    <a:pt x="170" y="7"/>
                  </a:lnTo>
                  <a:lnTo>
                    <a:pt x="170" y="5"/>
                  </a:lnTo>
                  <a:lnTo>
                    <a:pt x="169" y="7"/>
                  </a:lnTo>
                  <a:lnTo>
                    <a:pt x="169" y="8"/>
                  </a:lnTo>
                  <a:lnTo>
                    <a:pt x="169" y="10"/>
                  </a:lnTo>
                  <a:lnTo>
                    <a:pt x="169" y="11"/>
                  </a:lnTo>
                  <a:lnTo>
                    <a:pt x="166" y="13"/>
                  </a:lnTo>
                  <a:lnTo>
                    <a:pt x="164" y="13"/>
                  </a:lnTo>
                  <a:lnTo>
                    <a:pt x="164" y="14"/>
                  </a:lnTo>
                  <a:lnTo>
                    <a:pt x="164" y="16"/>
                  </a:lnTo>
                  <a:lnTo>
                    <a:pt x="164" y="19"/>
                  </a:lnTo>
                  <a:lnTo>
                    <a:pt x="164" y="20"/>
                  </a:lnTo>
                  <a:lnTo>
                    <a:pt x="163" y="22"/>
                  </a:lnTo>
                  <a:lnTo>
                    <a:pt x="161" y="26"/>
                  </a:lnTo>
                  <a:lnTo>
                    <a:pt x="163" y="26"/>
                  </a:lnTo>
                  <a:lnTo>
                    <a:pt x="163" y="27"/>
                  </a:lnTo>
                  <a:lnTo>
                    <a:pt x="164" y="29"/>
                  </a:lnTo>
                  <a:lnTo>
                    <a:pt x="164" y="30"/>
                  </a:lnTo>
                  <a:lnTo>
                    <a:pt x="164" y="32"/>
                  </a:lnTo>
                  <a:lnTo>
                    <a:pt x="164" y="35"/>
                  </a:lnTo>
                  <a:lnTo>
                    <a:pt x="163" y="38"/>
                  </a:lnTo>
                  <a:lnTo>
                    <a:pt x="163" y="39"/>
                  </a:lnTo>
                  <a:lnTo>
                    <a:pt x="164" y="41"/>
                  </a:lnTo>
                  <a:lnTo>
                    <a:pt x="164" y="42"/>
                  </a:lnTo>
                  <a:lnTo>
                    <a:pt x="163" y="42"/>
                  </a:lnTo>
                  <a:lnTo>
                    <a:pt x="160" y="41"/>
                  </a:lnTo>
                  <a:lnTo>
                    <a:pt x="159" y="42"/>
                  </a:lnTo>
                  <a:lnTo>
                    <a:pt x="159" y="44"/>
                  </a:lnTo>
                  <a:lnTo>
                    <a:pt x="160" y="45"/>
                  </a:lnTo>
                  <a:lnTo>
                    <a:pt x="161" y="44"/>
                  </a:lnTo>
                  <a:lnTo>
                    <a:pt x="163" y="44"/>
                  </a:lnTo>
                  <a:lnTo>
                    <a:pt x="166" y="44"/>
                  </a:lnTo>
                  <a:lnTo>
                    <a:pt x="167" y="42"/>
                  </a:lnTo>
                  <a:lnTo>
                    <a:pt x="167" y="44"/>
                  </a:lnTo>
                  <a:lnTo>
                    <a:pt x="167" y="45"/>
                  </a:lnTo>
                  <a:lnTo>
                    <a:pt x="167" y="47"/>
                  </a:lnTo>
                  <a:lnTo>
                    <a:pt x="169" y="48"/>
                  </a:lnTo>
                  <a:lnTo>
                    <a:pt x="169" y="47"/>
                  </a:lnTo>
                  <a:lnTo>
                    <a:pt x="170" y="45"/>
                  </a:lnTo>
                  <a:lnTo>
                    <a:pt x="170" y="47"/>
                  </a:lnTo>
                  <a:lnTo>
                    <a:pt x="172" y="48"/>
                  </a:lnTo>
                  <a:lnTo>
                    <a:pt x="173" y="51"/>
                  </a:lnTo>
                  <a:lnTo>
                    <a:pt x="176" y="54"/>
                  </a:lnTo>
                  <a:lnTo>
                    <a:pt x="179" y="55"/>
                  </a:lnTo>
                  <a:lnTo>
                    <a:pt x="181" y="57"/>
                  </a:lnTo>
                  <a:lnTo>
                    <a:pt x="182" y="60"/>
                  </a:lnTo>
                  <a:lnTo>
                    <a:pt x="185" y="63"/>
                  </a:lnTo>
                  <a:lnTo>
                    <a:pt x="186" y="66"/>
                  </a:lnTo>
                  <a:lnTo>
                    <a:pt x="188" y="68"/>
                  </a:lnTo>
                  <a:lnTo>
                    <a:pt x="189" y="71"/>
                  </a:lnTo>
                  <a:lnTo>
                    <a:pt x="195" y="73"/>
                  </a:lnTo>
                  <a:lnTo>
                    <a:pt x="197" y="76"/>
                  </a:lnTo>
                  <a:lnTo>
                    <a:pt x="198" y="79"/>
                  </a:lnTo>
                  <a:lnTo>
                    <a:pt x="204" y="83"/>
                  </a:lnTo>
                  <a:lnTo>
                    <a:pt x="207" y="86"/>
                  </a:lnTo>
                  <a:lnTo>
                    <a:pt x="208" y="88"/>
                  </a:lnTo>
                  <a:lnTo>
                    <a:pt x="210" y="89"/>
                  </a:lnTo>
                  <a:lnTo>
                    <a:pt x="211" y="89"/>
                  </a:lnTo>
                  <a:lnTo>
                    <a:pt x="214" y="92"/>
                  </a:lnTo>
                  <a:lnTo>
                    <a:pt x="219" y="95"/>
                  </a:lnTo>
                  <a:lnTo>
                    <a:pt x="223" y="95"/>
                  </a:lnTo>
                  <a:lnTo>
                    <a:pt x="227" y="95"/>
                  </a:lnTo>
                  <a:lnTo>
                    <a:pt x="230" y="93"/>
                  </a:lnTo>
                  <a:lnTo>
                    <a:pt x="232" y="93"/>
                  </a:lnTo>
                  <a:lnTo>
                    <a:pt x="233" y="92"/>
                  </a:lnTo>
                  <a:lnTo>
                    <a:pt x="235" y="92"/>
                  </a:lnTo>
                  <a:lnTo>
                    <a:pt x="236" y="92"/>
                  </a:lnTo>
                  <a:lnTo>
                    <a:pt x="238" y="92"/>
                  </a:lnTo>
                  <a:lnTo>
                    <a:pt x="239" y="93"/>
                  </a:lnTo>
                  <a:lnTo>
                    <a:pt x="242" y="93"/>
                  </a:lnTo>
                  <a:lnTo>
                    <a:pt x="244" y="95"/>
                  </a:lnTo>
                  <a:lnTo>
                    <a:pt x="246" y="98"/>
                  </a:lnTo>
                  <a:lnTo>
                    <a:pt x="248" y="98"/>
                  </a:lnTo>
                  <a:lnTo>
                    <a:pt x="251" y="99"/>
                  </a:lnTo>
                  <a:lnTo>
                    <a:pt x="252" y="99"/>
                  </a:lnTo>
                  <a:lnTo>
                    <a:pt x="252" y="101"/>
                  </a:lnTo>
                  <a:lnTo>
                    <a:pt x="254" y="99"/>
                  </a:lnTo>
                  <a:lnTo>
                    <a:pt x="255" y="99"/>
                  </a:lnTo>
                  <a:lnTo>
                    <a:pt x="257" y="98"/>
                  </a:lnTo>
                  <a:lnTo>
                    <a:pt x="258" y="99"/>
                  </a:lnTo>
                  <a:lnTo>
                    <a:pt x="258" y="101"/>
                  </a:lnTo>
                  <a:lnTo>
                    <a:pt x="258" y="102"/>
                  </a:lnTo>
                  <a:lnTo>
                    <a:pt x="258" y="104"/>
                  </a:lnTo>
                  <a:lnTo>
                    <a:pt x="260" y="104"/>
                  </a:lnTo>
                  <a:lnTo>
                    <a:pt x="261" y="104"/>
                  </a:lnTo>
                  <a:lnTo>
                    <a:pt x="261" y="105"/>
                  </a:lnTo>
                  <a:lnTo>
                    <a:pt x="263" y="107"/>
                  </a:lnTo>
                  <a:lnTo>
                    <a:pt x="264" y="108"/>
                  </a:lnTo>
                  <a:lnTo>
                    <a:pt x="263" y="110"/>
                  </a:lnTo>
                  <a:lnTo>
                    <a:pt x="266" y="111"/>
                  </a:lnTo>
                  <a:lnTo>
                    <a:pt x="266" y="112"/>
                  </a:lnTo>
                  <a:lnTo>
                    <a:pt x="268" y="117"/>
                  </a:lnTo>
                  <a:lnTo>
                    <a:pt x="268" y="121"/>
                  </a:lnTo>
                  <a:lnTo>
                    <a:pt x="270" y="124"/>
                  </a:lnTo>
                  <a:lnTo>
                    <a:pt x="273" y="127"/>
                  </a:lnTo>
                  <a:lnTo>
                    <a:pt x="276" y="129"/>
                  </a:lnTo>
                  <a:lnTo>
                    <a:pt x="279" y="129"/>
                  </a:lnTo>
                  <a:lnTo>
                    <a:pt x="280" y="130"/>
                  </a:lnTo>
                  <a:lnTo>
                    <a:pt x="282" y="131"/>
                  </a:lnTo>
                  <a:lnTo>
                    <a:pt x="285" y="139"/>
                  </a:lnTo>
                  <a:lnTo>
                    <a:pt x="288" y="140"/>
                  </a:lnTo>
                  <a:lnTo>
                    <a:pt x="288" y="142"/>
                  </a:lnTo>
                  <a:lnTo>
                    <a:pt x="286" y="146"/>
                  </a:lnTo>
                  <a:lnTo>
                    <a:pt x="286" y="148"/>
                  </a:lnTo>
                  <a:lnTo>
                    <a:pt x="288" y="156"/>
                  </a:lnTo>
                  <a:lnTo>
                    <a:pt x="285" y="158"/>
                  </a:lnTo>
                  <a:lnTo>
                    <a:pt x="267" y="156"/>
                  </a:lnTo>
                  <a:lnTo>
                    <a:pt x="264" y="162"/>
                  </a:lnTo>
                  <a:lnTo>
                    <a:pt x="263" y="161"/>
                  </a:lnTo>
                  <a:lnTo>
                    <a:pt x="260" y="161"/>
                  </a:lnTo>
                  <a:lnTo>
                    <a:pt x="260" y="164"/>
                  </a:lnTo>
                  <a:lnTo>
                    <a:pt x="258" y="164"/>
                  </a:lnTo>
                  <a:lnTo>
                    <a:pt x="257" y="170"/>
                  </a:lnTo>
                  <a:lnTo>
                    <a:pt x="255" y="173"/>
                  </a:lnTo>
                  <a:lnTo>
                    <a:pt x="254" y="174"/>
                  </a:lnTo>
                  <a:lnTo>
                    <a:pt x="251" y="173"/>
                  </a:lnTo>
                  <a:lnTo>
                    <a:pt x="246" y="168"/>
                  </a:lnTo>
                  <a:lnTo>
                    <a:pt x="245" y="168"/>
                  </a:lnTo>
                  <a:lnTo>
                    <a:pt x="255" y="183"/>
                  </a:lnTo>
                  <a:lnTo>
                    <a:pt x="252" y="186"/>
                  </a:lnTo>
                  <a:lnTo>
                    <a:pt x="251" y="222"/>
                  </a:lnTo>
                  <a:lnTo>
                    <a:pt x="249" y="224"/>
                  </a:lnTo>
                  <a:lnTo>
                    <a:pt x="249" y="221"/>
                  </a:lnTo>
                  <a:lnTo>
                    <a:pt x="248" y="219"/>
                  </a:lnTo>
                  <a:lnTo>
                    <a:pt x="249" y="218"/>
                  </a:lnTo>
                  <a:lnTo>
                    <a:pt x="248" y="216"/>
                  </a:lnTo>
                  <a:lnTo>
                    <a:pt x="248" y="218"/>
                  </a:lnTo>
                  <a:lnTo>
                    <a:pt x="245" y="221"/>
                  </a:lnTo>
                  <a:lnTo>
                    <a:pt x="242" y="221"/>
                  </a:lnTo>
                  <a:lnTo>
                    <a:pt x="241" y="218"/>
                  </a:lnTo>
                  <a:lnTo>
                    <a:pt x="239" y="218"/>
                  </a:lnTo>
                  <a:lnTo>
                    <a:pt x="238" y="218"/>
                  </a:lnTo>
                  <a:lnTo>
                    <a:pt x="235" y="222"/>
                  </a:lnTo>
                  <a:lnTo>
                    <a:pt x="232" y="222"/>
                  </a:lnTo>
                  <a:lnTo>
                    <a:pt x="229" y="228"/>
                  </a:lnTo>
                  <a:lnTo>
                    <a:pt x="226" y="228"/>
                  </a:lnTo>
                  <a:lnTo>
                    <a:pt x="210" y="225"/>
                  </a:lnTo>
                  <a:lnTo>
                    <a:pt x="201" y="227"/>
                  </a:lnTo>
                  <a:lnTo>
                    <a:pt x="197" y="230"/>
                  </a:lnTo>
                  <a:lnTo>
                    <a:pt x="195" y="228"/>
                  </a:lnTo>
                  <a:lnTo>
                    <a:pt x="194" y="227"/>
                  </a:lnTo>
                  <a:lnTo>
                    <a:pt x="183" y="227"/>
                  </a:lnTo>
                  <a:lnTo>
                    <a:pt x="179" y="228"/>
                  </a:lnTo>
                  <a:lnTo>
                    <a:pt x="154" y="212"/>
                  </a:lnTo>
                  <a:lnTo>
                    <a:pt x="144" y="224"/>
                  </a:lnTo>
                  <a:lnTo>
                    <a:pt x="141" y="228"/>
                  </a:lnTo>
                  <a:lnTo>
                    <a:pt x="140" y="234"/>
                  </a:lnTo>
                  <a:lnTo>
                    <a:pt x="131" y="228"/>
                  </a:lnTo>
                  <a:lnTo>
                    <a:pt x="123" y="227"/>
                  </a:lnTo>
                  <a:lnTo>
                    <a:pt x="119" y="231"/>
                  </a:lnTo>
                  <a:lnTo>
                    <a:pt x="118" y="227"/>
                  </a:lnTo>
                  <a:lnTo>
                    <a:pt x="116" y="225"/>
                  </a:lnTo>
                  <a:lnTo>
                    <a:pt x="116" y="222"/>
                  </a:lnTo>
                  <a:lnTo>
                    <a:pt x="112" y="218"/>
                  </a:lnTo>
                  <a:lnTo>
                    <a:pt x="109" y="219"/>
                  </a:lnTo>
                  <a:lnTo>
                    <a:pt x="109" y="221"/>
                  </a:lnTo>
                  <a:lnTo>
                    <a:pt x="106" y="222"/>
                  </a:lnTo>
                  <a:lnTo>
                    <a:pt x="97" y="221"/>
                  </a:lnTo>
                  <a:lnTo>
                    <a:pt x="97" y="214"/>
                  </a:lnTo>
                  <a:lnTo>
                    <a:pt x="100" y="209"/>
                  </a:lnTo>
                  <a:lnTo>
                    <a:pt x="100" y="208"/>
                  </a:lnTo>
                  <a:lnTo>
                    <a:pt x="100" y="205"/>
                  </a:lnTo>
                  <a:lnTo>
                    <a:pt x="98" y="205"/>
                  </a:lnTo>
                  <a:lnTo>
                    <a:pt x="97" y="203"/>
                  </a:lnTo>
                  <a:lnTo>
                    <a:pt x="94" y="202"/>
                  </a:lnTo>
                  <a:lnTo>
                    <a:pt x="93" y="202"/>
                  </a:lnTo>
                  <a:lnTo>
                    <a:pt x="90" y="212"/>
                  </a:lnTo>
                  <a:lnTo>
                    <a:pt x="87" y="211"/>
                  </a:lnTo>
                  <a:lnTo>
                    <a:pt x="85" y="209"/>
                  </a:lnTo>
                  <a:lnTo>
                    <a:pt x="85" y="206"/>
                  </a:lnTo>
                  <a:lnTo>
                    <a:pt x="85" y="205"/>
                  </a:lnTo>
                  <a:lnTo>
                    <a:pt x="84" y="205"/>
                  </a:lnTo>
                  <a:lnTo>
                    <a:pt x="84" y="203"/>
                  </a:lnTo>
                  <a:lnTo>
                    <a:pt x="81" y="206"/>
                  </a:lnTo>
                  <a:lnTo>
                    <a:pt x="79" y="205"/>
                  </a:lnTo>
                  <a:lnTo>
                    <a:pt x="79" y="200"/>
                  </a:lnTo>
                  <a:lnTo>
                    <a:pt x="78" y="199"/>
                  </a:lnTo>
                  <a:lnTo>
                    <a:pt x="76" y="193"/>
                  </a:lnTo>
                  <a:lnTo>
                    <a:pt x="75" y="193"/>
                  </a:lnTo>
                  <a:lnTo>
                    <a:pt x="72" y="193"/>
                  </a:lnTo>
                  <a:lnTo>
                    <a:pt x="60" y="224"/>
                  </a:lnTo>
                  <a:lnTo>
                    <a:pt x="57" y="224"/>
                  </a:lnTo>
                  <a:lnTo>
                    <a:pt x="47" y="224"/>
                  </a:lnTo>
                  <a:lnTo>
                    <a:pt x="46" y="230"/>
                  </a:lnTo>
                  <a:lnTo>
                    <a:pt x="44" y="228"/>
                  </a:lnTo>
                  <a:lnTo>
                    <a:pt x="41" y="230"/>
                  </a:lnTo>
                  <a:lnTo>
                    <a:pt x="40" y="230"/>
                  </a:lnTo>
                  <a:lnTo>
                    <a:pt x="37" y="234"/>
                  </a:lnTo>
                  <a:lnTo>
                    <a:pt x="35" y="236"/>
                  </a:lnTo>
                  <a:lnTo>
                    <a:pt x="33" y="236"/>
                  </a:lnTo>
                  <a:lnTo>
                    <a:pt x="31" y="236"/>
                  </a:lnTo>
                  <a:lnTo>
                    <a:pt x="30" y="234"/>
                  </a:lnTo>
                  <a:lnTo>
                    <a:pt x="28" y="234"/>
                  </a:lnTo>
                  <a:lnTo>
                    <a:pt x="27" y="236"/>
                  </a:lnTo>
                  <a:lnTo>
                    <a:pt x="24" y="234"/>
                  </a:lnTo>
                  <a:lnTo>
                    <a:pt x="21" y="237"/>
                  </a:lnTo>
                  <a:lnTo>
                    <a:pt x="19" y="237"/>
                  </a:lnTo>
                  <a:lnTo>
                    <a:pt x="16" y="234"/>
                  </a:lnTo>
                  <a:lnTo>
                    <a:pt x="9" y="234"/>
                  </a:lnTo>
                  <a:lnTo>
                    <a:pt x="8" y="233"/>
                  </a:lnTo>
                  <a:lnTo>
                    <a:pt x="8" y="230"/>
                  </a:lnTo>
                  <a:lnTo>
                    <a:pt x="6" y="225"/>
                  </a:lnTo>
                  <a:lnTo>
                    <a:pt x="5" y="224"/>
                  </a:lnTo>
                  <a:lnTo>
                    <a:pt x="6" y="221"/>
                  </a:lnTo>
                  <a:lnTo>
                    <a:pt x="3" y="218"/>
                  </a:lnTo>
                  <a:lnTo>
                    <a:pt x="2" y="216"/>
                  </a:lnTo>
                  <a:lnTo>
                    <a:pt x="0" y="215"/>
                  </a:lnTo>
                  <a:lnTo>
                    <a:pt x="2" y="214"/>
                  </a:lnTo>
                  <a:lnTo>
                    <a:pt x="6" y="209"/>
                  </a:lnTo>
                  <a:lnTo>
                    <a:pt x="5" y="205"/>
                  </a:lnTo>
                  <a:lnTo>
                    <a:pt x="8" y="202"/>
                  </a:lnTo>
                  <a:lnTo>
                    <a:pt x="8" y="203"/>
                  </a:lnTo>
                  <a:lnTo>
                    <a:pt x="12" y="202"/>
                  </a:lnTo>
                  <a:lnTo>
                    <a:pt x="13" y="202"/>
                  </a:lnTo>
                  <a:lnTo>
                    <a:pt x="15" y="203"/>
                  </a:lnTo>
                  <a:lnTo>
                    <a:pt x="16" y="203"/>
                  </a:lnTo>
                  <a:lnTo>
                    <a:pt x="19" y="202"/>
                  </a:lnTo>
                  <a:lnTo>
                    <a:pt x="21" y="200"/>
                  </a:lnTo>
                  <a:lnTo>
                    <a:pt x="24" y="197"/>
                  </a:lnTo>
                  <a:lnTo>
                    <a:pt x="25" y="194"/>
                  </a:lnTo>
                  <a:lnTo>
                    <a:pt x="25" y="193"/>
                  </a:lnTo>
                  <a:lnTo>
                    <a:pt x="28" y="189"/>
                  </a:lnTo>
                  <a:lnTo>
                    <a:pt x="31" y="181"/>
                  </a:lnTo>
                  <a:lnTo>
                    <a:pt x="35" y="173"/>
                  </a:lnTo>
                  <a:lnTo>
                    <a:pt x="35" y="171"/>
                  </a:lnTo>
                  <a:lnTo>
                    <a:pt x="37" y="168"/>
                  </a:lnTo>
                  <a:lnTo>
                    <a:pt x="38" y="165"/>
                  </a:lnTo>
                  <a:lnTo>
                    <a:pt x="38" y="161"/>
                  </a:lnTo>
                  <a:lnTo>
                    <a:pt x="40" y="159"/>
                  </a:lnTo>
                  <a:lnTo>
                    <a:pt x="41" y="155"/>
                  </a:lnTo>
                  <a:lnTo>
                    <a:pt x="43" y="152"/>
                  </a:lnTo>
                  <a:lnTo>
                    <a:pt x="44" y="148"/>
                  </a:lnTo>
                  <a:lnTo>
                    <a:pt x="46" y="145"/>
                  </a:lnTo>
                  <a:lnTo>
                    <a:pt x="47" y="140"/>
                  </a:lnTo>
                  <a:lnTo>
                    <a:pt x="52" y="124"/>
                  </a:lnTo>
                  <a:lnTo>
                    <a:pt x="54" y="117"/>
                  </a:lnTo>
                  <a:lnTo>
                    <a:pt x="57" y="112"/>
                  </a:lnTo>
                  <a:lnTo>
                    <a:pt x="59" y="107"/>
                  </a:lnTo>
                  <a:lnTo>
                    <a:pt x="62" y="102"/>
                  </a:lnTo>
                  <a:lnTo>
                    <a:pt x="66" y="98"/>
                  </a:lnTo>
                  <a:lnTo>
                    <a:pt x="66" y="96"/>
                  </a:lnTo>
                  <a:lnTo>
                    <a:pt x="68" y="95"/>
                  </a:lnTo>
                  <a:lnTo>
                    <a:pt x="68" y="93"/>
                  </a:lnTo>
                  <a:lnTo>
                    <a:pt x="69" y="92"/>
                  </a:lnTo>
                  <a:lnTo>
                    <a:pt x="72" y="89"/>
                  </a:lnTo>
                  <a:lnTo>
                    <a:pt x="74" y="88"/>
                  </a:lnTo>
                  <a:lnTo>
                    <a:pt x="81" y="83"/>
                  </a:lnTo>
                  <a:lnTo>
                    <a:pt x="84" y="82"/>
                  </a:lnTo>
                  <a:lnTo>
                    <a:pt x="91" y="80"/>
                  </a:lnTo>
                  <a:lnTo>
                    <a:pt x="100" y="80"/>
                  </a:lnTo>
                  <a:lnTo>
                    <a:pt x="104" y="79"/>
                  </a:lnTo>
                  <a:lnTo>
                    <a:pt x="107" y="79"/>
                  </a:lnTo>
                  <a:lnTo>
                    <a:pt x="110" y="77"/>
                  </a:lnTo>
                  <a:lnTo>
                    <a:pt x="113" y="79"/>
                  </a:lnTo>
                  <a:lnTo>
                    <a:pt x="115" y="80"/>
                  </a:lnTo>
                  <a:lnTo>
                    <a:pt x="116" y="82"/>
                  </a:lnTo>
                  <a:lnTo>
                    <a:pt x="118" y="83"/>
                  </a:lnTo>
                  <a:lnTo>
                    <a:pt x="118" y="86"/>
                  </a:lnTo>
                  <a:lnTo>
                    <a:pt x="116" y="89"/>
                  </a:lnTo>
                  <a:lnTo>
                    <a:pt x="115" y="90"/>
                  </a:lnTo>
                  <a:lnTo>
                    <a:pt x="112" y="93"/>
                  </a:lnTo>
                  <a:lnTo>
                    <a:pt x="110" y="93"/>
                  </a:lnTo>
                  <a:lnTo>
                    <a:pt x="109" y="93"/>
                  </a:lnTo>
                  <a:lnTo>
                    <a:pt x="110" y="92"/>
                  </a:lnTo>
                  <a:lnTo>
                    <a:pt x="112" y="90"/>
                  </a:lnTo>
                  <a:lnTo>
                    <a:pt x="113" y="89"/>
                  </a:lnTo>
                  <a:lnTo>
                    <a:pt x="115" y="86"/>
                  </a:lnTo>
                  <a:lnTo>
                    <a:pt x="113" y="86"/>
                  </a:lnTo>
                  <a:lnTo>
                    <a:pt x="110" y="86"/>
                  </a:lnTo>
                  <a:lnTo>
                    <a:pt x="106" y="85"/>
                  </a:lnTo>
                  <a:lnTo>
                    <a:pt x="104" y="86"/>
                  </a:lnTo>
                  <a:lnTo>
                    <a:pt x="106" y="86"/>
                  </a:lnTo>
                  <a:lnTo>
                    <a:pt x="107" y="89"/>
                  </a:lnTo>
                  <a:lnTo>
                    <a:pt x="106" y="90"/>
                  </a:lnTo>
                  <a:lnTo>
                    <a:pt x="104" y="95"/>
                  </a:lnTo>
                  <a:lnTo>
                    <a:pt x="104" y="98"/>
                  </a:lnTo>
                  <a:lnTo>
                    <a:pt x="103" y="101"/>
                  </a:lnTo>
                  <a:lnTo>
                    <a:pt x="101" y="99"/>
                  </a:lnTo>
                  <a:lnTo>
                    <a:pt x="98" y="98"/>
                  </a:lnTo>
                  <a:lnTo>
                    <a:pt x="97" y="99"/>
                  </a:lnTo>
                  <a:lnTo>
                    <a:pt x="94" y="101"/>
                  </a:lnTo>
                  <a:lnTo>
                    <a:pt x="96" y="102"/>
                  </a:lnTo>
                  <a:lnTo>
                    <a:pt x="97" y="104"/>
                  </a:lnTo>
                  <a:lnTo>
                    <a:pt x="96" y="105"/>
                  </a:lnTo>
                  <a:lnTo>
                    <a:pt x="97" y="105"/>
                  </a:lnTo>
                  <a:lnTo>
                    <a:pt x="100" y="105"/>
                  </a:lnTo>
                  <a:lnTo>
                    <a:pt x="101" y="107"/>
                  </a:lnTo>
                  <a:lnTo>
                    <a:pt x="104" y="108"/>
                  </a:lnTo>
                  <a:lnTo>
                    <a:pt x="104" y="110"/>
                  </a:lnTo>
                  <a:lnTo>
                    <a:pt x="104" y="111"/>
                  </a:lnTo>
                  <a:lnTo>
                    <a:pt x="103" y="112"/>
                  </a:lnTo>
                  <a:lnTo>
                    <a:pt x="100" y="114"/>
                  </a:lnTo>
                  <a:lnTo>
                    <a:pt x="98" y="115"/>
                  </a:lnTo>
                  <a:lnTo>
                    <a:pt x="97" y="115"/>
                  </a:lnTo>
                  <a:lnTo>
                    <a:pt x="98" y="117"/>
                  </a:lnTo>
                  <a:lnTo>
                    <a:pt x="100" y="118"/>
                  </a:lnTo>
                  <a:lnTo>
                    <a:pt x="101" y="118"/>
                  </a:lnTo>
                  <a:lnTo>
                    <a:pt x="104" y="118"/>
                  </a:lnTo>
                  <a:lnTo>
                    <a:pt x="106" y="121"/>
                  </a:lnTo>
                  <a:lnTo>
                    <a:pt x="107" y="124"/>
                  </a:lnTo>
                  <a:lnTo>
                    <a:pt x="109" y="124"/>
                  </a:lnTo>
                  <a:lnTo>
                    <a:pt x="112" y="123"/>
                  </a:lnTo>
                  <a:lnTo>
                    <a:pt x="113" y="120"/>
                  </a:lnTo>
                  <a:lnTo>
                    <a:pt x="113" y="115"/>
                  </a:lnTo>
                  <a:lnTo>
                    <a:pt x="115" y="114"/>
                  </a:lnTo>
                  <a:lnTo>
                    <a:pt x="116" y="111"/>
                  </a:lnTo>
                  <a:lnTo>
                    <a:pt x="119" y="108"/>
                  </a:lnTo>
                  <a:lnTo>
                    <a:pt x="123" y="105"/>
                  </a:lnTo>
                  <a:lnTo>
                    <a:pt x="126" y="104"/>
                  </a:lnTo>
                  <a:lnTo>
                    <a:pt x="126" y="101"/>
                  </a:lnTo>
                  <a:lnTo>
                    <a:pt x="126" y="99"/>
                  </a:lnTo>
                  <a:lnTo>
                    <a:pt x="126" y="96"/>
                  </a:lnTo>
                  <a:lnTo>
                    <a:pt x="126" y="92"/>
                  </a:lnTo>
                  <a:lnTo>
                    <a:pt x="128" y="89"/>
                  </a:lnTo>
                  <a:lnTo>
                    <a:pt x="128" y="88"/>
                  </a:lnTo>
                  <a:lnTo>
                    <a:pt x="129" y="86"/>
                  </a:lnTo>
                  <a:lnTo>
                    <a:pt x="131" y="82"/>
                  </a:lnTo>
                  <a:lnTo>
                    <a:pt x="134" y="77"/>
                  </a:lnTo>
                  <a:lnTo>
                    <a:pt x="135" y="76"/>
                  </a:lnTo>
                  <a:lnTo>
                    <a:pt x="137" y="71"/>
                  </a:lnTo>
                  <a:lnTo>
                    <a:pt x="138" y="67"/>
                  </a:lnTo>
                  <a:lnTo>
                    <a:pt x="138" y="64"/>
                  </a:lnTo>
                  <a:lnTo>
                    <a:pt x="138" y="61"/>
                  </a:lnTo>
                  <a:lnTo>
                    <a:pt x="141" y="55"/>
                  </a:lnTo>
                  <a:lnTo>
                    <a:pt x="142" y="52"/>
                  </a:lnTo>
                  <a:lnTo>
                    <a:pt x="145" y="51"/>
                  </a:lnTo>
                  <a:lnTo>
                    <a:pt x="148" y="49"/>
                  </a:lnTo>
                  <a:lnTo>
                    <a:pt x="148" y="48"/>
                  </a:lnTo>
                  <a:lnTo>
                    <a:pt x="151" y="47"/>
                  </a:lnTo>
                  <a:lnTo>
                    <a:pt x="157" y="44"/>
                  </a:lnTo>
                  <a:lnTo>
                    <a:pt x="157" y="42"/>
                  </a:lnTo>
                  <a:lnTo>
                    <a:pt x="159" y="25"/>
                  </a:lnTo>
                  <a:lnTo>
                    <a:pt x="160" y="19"/>
                  </a:lnTo>
                  <a:lnTo>
                    <a:pt x="164" y="8"/>
                  </a:lnTo>
                  <a:lnTo>
                    <a:pt x="166" y="4"/>
                  </a:lnTo>
                  <a:lnTo>
                    <a:pt x="166" y="3"/>
                  </a:lnTo>
                  <a:lnTo>
                    <a:pt x="167" y="3"/>
                  </a:lnTo>
                  <a:lnTo>
                    <a:pt x="169" y="0"/>
                  </a:lnTo>
                  <a:lnTo>
                    <a:pt x="170" y="0"/>
                  </a:lnTo>
                  <a:lnTo>
                    <a:pt x="170" y="1"/>
                  </a:lnTo>
                  <a:lnTo>
                    <a:pt x="169" y="3"/>
                  </a:lnTo>
                  <a:lnTo>
                    <a:pt x="167" y="4"/>
                  </a:lnTo>
                  <a:lnTo>
                    <a:pt x="167" y="5"/>
                  </a:lnTo>
                  <a:lnTo>
                    <a:pt x="170" y="5"/>
                  </a:lnTo>
                  <a:close/>
                  <a:moveTo>
                    <a:pt x="172" y="16"/>
                  </a:moveTo>
                  <a:lnTo>
                    <a:pt x="172" y="17"/>
                  </a:lnTo>
                  <a:lnTo>
                    <a:pt x="170" y="17"/>
                  </a:lnTo>
                  <a:lnTo>
                    <a:pt x="169" y="16"/>
                  </a:lnTo>
                  <a:lnTo>
                    <a:pt x="169" y="14"/>
                  </a:lnTo>
                  <a:lnTo>
                    <a:pt x="170" y="14"/>
                  </a:lnTo>
                  <a:lnTo>
                    <a:pt x="172" y="14"/>
                  </a:lnTo>
                  <a:lnTo>
                    <a:pt x="172" y="1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/>
            </a:p>
          </p:txBody>
        </p:sp>
        <p:sp>
          <p:nvSpPr>
            <p:cNvPr id="647" name="Freeform 273"/>
            <p:cNvSpPr>
              <a:spLocks noEditPoints="1"/>
            </p:cNvSpPr>
            <p:nvPr/>
          </p:nvSpPr>
          <p:spPr bwMode="auto">
            <a:xfrm rot="21334256">
              <a:off x="10563484" y="2768994"/>
              <a:ext cx="547454" cy="948492"/>
            </a:xfrm>
            <a:custGeom>
              <a:avLst/>
              <a:gdLst>
                <a:gd name="T0" fmla="*/ 2147483647 w 177"/>
                <a:gd name="T1" fmla="*/ 0 h 261"/>
                <a:gd name="T2" fmla="*/ 2147483647 w 177"/>
                <a:gd name="T3" fmla="*/ 2147483647 h 261"/>
                <a:gd name="T4" fmla="*/ 2147483647 w 177"/>
                <a:gd name="T5" fmla="*/ 2147483647 h 261"/>
                <a:gd name="T6" fmla="*/ 2147483647 w 177"/>
                <a:gd name="T7" fmla="*/ 2147483647 h 261"/>
                <a:gd name="T8" fmla="*/ 2147483647 w 177"/>
                <a:gd name="T9" fmla="*/ 2147483647 h 261"/>
                <a:gd name="T10" fmla="*/ 2147483647 w 177"/>
                <a:gd name="T11" fmla="*/ 2147483647 h 261"/>
                <a:gd name="T12" fmla="*/ 2147483647 w 177"/>
                <a:gd name="T13" fmla="*/ 2147483647 h 261"/>
                <a:gd name="T14" fmla="*/ 2147483647 w 177"/>
                <a:gd name="T15" fmla="*/ 2147483647 h 261"/>
                <a:gd name="T16" fmla="*/ 2147483647 w 177"/>
                <a:gd name="T17" fmla="*/ 2147483647 h 261"/>
                <a:gd name="T18" fmla="*/ 2147483647 w 177"/>
                <a:gd name="T19" fmla="*/ 2147483647 h 261"/>
                <a:gd name="T20" fmla="*/ 2147483647 w 177"/>
                <a:gd name="T21" fmla="*/ 2147483647 h 261"/>
                <a:gd name="T22" fmla="*/ 2147483647 w 177"/>
                <a:gd name="T23" fmla="*/ 2147483647 h 261"/>
                <a:gd name="T24" fmla="*/ 2147483647 w 177"/>
                <a:gd name="T25" fmla="*/ 2147483647 h 261"/>
                <a:gd name="T26" fmla="*/ 2147483647 w 177"/>
                <a:gd name="T27" fmla="*/ 2147483647 h 261"/>
                <a:gd name="T28" fmla="*/ 2147483647 w 177"/>
                <a:gd name="T29" fmla="*/ 2147483647 h 261"/>
                <a:gd name="T30" fmla="*/ 2147483647 w 177"/>
                <a:gd name="T31" fmla="*/ 2147483647 h 261"/>
                <a:gd name="T32" fmla="*/ 2147483647 w 177"/>
                <a:gd name="T33" fmla="*/ 2147483647 h 261"/>
                <a:gd name="T34" fmla="*/ 2147483647 w 177"/>
                <a:gd name="T35" fmla="*/ 2147483647 h 261"/>
                <a:gd name="T36" fmla="*/ 2147483647 w 177"/>
                <a:gd name="T37" fmla="*/ 2147483647 h 261"/>
                <a:gd name="T38" fmla="*/ 2147483647 w 177"/>
                <a:gd name="T39" fmla="*/ 2147483647 h 261"/>
                <a:gd name="T40" fmla="*/ 2147483647 w 177"/>
                <a:gd name="T41" fmla="*/ 2147483647 h 261"/>
                <a:gd name="T42" fmla="*/ 2147483647 w 177"/>
                <a:gd name="T43" fmla="*/ 2147483647 h 261"/>
                <a:gd name="T44" fmla="*/ 2147483647 w 177"/>
                <a:gd name="T45" fmla="*/ 2147483647 h 261"/>
                <a:gd name="T46" fmla="*/ 2147483647 w 177"/>
                <a:gd name="T47" fmla="*/ 2147483647 h 261"/>
                <a:gd name="T48" fmla="*/ 2147483647 w 177"/>
                <a:gd name="T49" fmla="*/ 2147483647 h 261"/>
                <a:gd name="T50" fmla="*/ 2147483647 w 177"/>
                <a:gd name="T51" fmla="*/ 2147483647 h 261"/>
                <a:gd name="T52" fmla="*/ 2147483647 w 177"/>
                <a:gd name="T53" fmla="*/ 2147483647 h 261"/>
                <a:gd name="T54" fmla="*/ 2147483647 w 177"/>
                <a:gd name="T55" fmla="*/ 2147483647 h 261"/>
                <a:gd name="T56" fmla="*/ 2147483647 w 177"/>
                <a:gd name="T57" fmla="*/ 2147483647 h 261"/>
                <a:gd name="T58" fmla="*/ 2147483647 w 177"/>
                <a:gd name="T59" fmla="*/ 2147483647 h 261"/>
                <a:gd name="T60" fmla="*/ 2147483647 w 177"/>
                <a:gd name="T61" fmla="*/ 2147483647 h 261"/>
                <a:gd name="T62" fmla="*/ 2147483647 w 177"/>
                <a:gd name="T63" fmla="*/ 2147483647 h 261"/>
                <a:gd name="T64" fmla="*/ 2147483647 w 177"/>
                <a:gd name="T65" fmla="*/ 2147483647 h 261"/>
                <a:gd name="T66" fmla="*/ 2147483647 w 177"/>
                <a:gd name="T67" fmla="*/ 2147483647 h 261"/>
                <a:gd name="T68" fmla="*/ 2147483647 w 177"/>
                <a:gd name="T69" fmla="*/ 2147483647 h 261"/>
                <a:gd name="T70" fmla="*/ 2147483647 w 177"/>
                <a:gd name="T71" fmla="*/ 2147483647 h 261"/>
                <a:gd name="T72" fmla="*/ 2147483647 w 177"/>
                <a:gd name="T73" fmla="*/ 2147483647 h 261"/>
                <a:gd name="T74" fmla="*/ 2147483647 w 177"/>
                <a:gd name="T75" fmla="*/ 2147483647 h 261"/>
                <a:gd name="T76" fmla="*/ 2147483647 w 177"/>
                <a:gd name="T77" fmla="*/ 2147483647 h 261"/>
                <a:gd name="T78" fmla="*/ 2147483647 w 177"/>
                <a:gd name="T79" fmla="*/ 2147483647 h 261"/>
                <a:gd name="T80" fmla="*/ 2147483647 w 177"/>
                <a:gd name="T81" fmla="*/ 2147483647 h 261"/>
                <a:gd name="T82" fmla="*/ 2147483647 w 177"/>
                <a:gd name="T83" fmla="*/ 2147483647 h 261"/>
                <a:gd name="T84" fmla="*/ 2147483647 w 177"/>
                <a:gd name="T85" fmla="*/ 2147483647 h 261"/>
                <a:gd name="T86" fmla="*/ 2147483647 w 177"/>
                <a:gd name="T87" fmla="*/ 2147483647 h 261"/>
                <a:gd name="T88" fmla="*/ 2147483647 w 177"/>
                <a:gd name="T89" fmla="*/ 2147483647 h 261"/>
                <a:gd name="T90" fmla="*/ 2147483647 w 177"/>
                <a:gd name="T91" fmla="*/ 2147483647 h 261"/>
                <a:gd name="T92" fmla="*/ 2147483647 w 177"/>
                <a:gd name="T93" fmla="*/ 2147483647 h 261"/>
                <a:gd name="T94" fmla="*/ 2147483647 w 177"/>
                <a:gd name="T95" fmla="*/ 2147483647 h 261"/>
                <a:gd name="T96" fmla="*/ 2147483647 w 177"/>
                <a:gd name="T97" fmla="*/ 2147483647 h 261"/>
                <a:gd name="T98" fmla="*/ 2147483647 w 177"/>
                <a:gd name="T99" fmla="*/ 2147483647 h 261"/>
                <a:gd name="T100" fmla="*/ 2147483647 w 177"/>
                <a:gd name="T101" fmla="*/ 2147483647 h 261"/>
                <a:gd name="T102" fmla="*/ 2147483647 w 177"/>
                <a:gd name="T103" fmla="*/ 2147483647 h 261"/>
                <a:gd name="T104" fmla="*/ 2147483647 w 177"/>
                <a:gd name="T105" fmla="*/ 2147483647 h 261"/>
                <a:gd name="T106" fmla="*/ 2147483647 w 177"/>
                <a:gd name="T107" fmla="*/ 2147483647 h 261"/>
                <a:gd name="T108" fmla="*/ 2147483647 w 177"/>
                <a:gd name="T109" fmla="*/ 2147483647 h 261"/>
                <a:gd name="T110" fmla="*/ 2147483647 w 177"/>
                <a:gd name="T111" fmla="*/ 2147483647 h 26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7"/>
                <a:gd name="T169" fmla="*/ 0 h 261"/>
                <a:gd name="T170" fmla="*/ 177 w 177"/>
                <a:gd name="T171" fmla="*/ 261 h 26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7" h="261">
                  <a:moveTo>
                    <a:pt x="51" y="13"/>
                  </a:moveTo>
                  <a:lnTo>
                    <a:pt x="60" y="10"/>
                  </a:lnTo>
                  <a:lnTo>
                    <a:pt x="64" y="6"/>
                  </a:lnTo>
                  <a:lnTo>
                    <a:pt x="67" y="1"/>
                  </a:lnTo>
                  <a:lnTo>
                    <a:pt x="69" y="0"/>
                  </a:lnTo>
                  <a:lnTo>
                    <a:pt x="70" y="4"/>
                  </a:lnTo>
                  <a:lnTo>
                    <a:pt x="66" y="9"/>
                  </a:lnTo>
                  <a:lnTo>
                    <a:pt x="64" y="10"/>
                  </a:lnTo>
                  <a:lnTo>
                    <a:pt x="66" y="11"/>
                  </a:lnTo>
                  <a:lnTo>
                    <a:pt x="67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70" y="20"/>
                  </a:lnTo>
                  <a:lnTo>
                    <a:pt x="72" y="25"/>
                  </a:lnTo>
                  <a:lnTo>
                    <a:pt x="72" y="28"/>
                  </a:lnTo>
                  <a:lnTo>
                    <a:pt x="73" y="29"/>
                  </a:lnTo>
                  <a:lnTo>
                    <a:pt x="80" y="29"/>
                  </a:lnTo>
                  <a:lnTo>
                    <a:pt x="83" y="32"/>
                  </a:lnTo>
                  <a:lnTo>
                    <a:pt x="85" y="32"/>
                  </a:lnTo>
                  <a:lnTo>
                    <a:pt x="88" y="29"/>
                  </a:lnTo>
                  <a:lnTo>
                    <a:pt x="91" y="31"/>
                  </a:lnTo>
                  <a:lnTo>
                    <a:pt x="92" y="29"/>
                  </a:lnTo>
                  <a:lnTo>
                    <a:pt x="94" y="29"/>
                  </a:lnTo>
                  <a:lnTo>
                    <a:pt x="95" y="31"/>
                  </a:lnTo>
                  <a:lnTo>
                    <a:pt x="97" y="31"/>
                  </a:lnTo>
                  <a:lnTo>
                    <a:pt x="99" y="31"/>
                  </a:lnTo>
                  <a:lnTo>
                    <a:pt x="101" y="29"/>
                  </a:lnTo>
                  <a:lnTo>
                    <a:pt x="104" y="25"/>
                  </a:lnTo>
                  <a:lnTo>
                    <a:pt x="105" y="25"/>
                  </a:lnTo>
                  <a:lnTo>
                    <a:pt x="108" y="23"/>
                  </a:lnTo>
                  <a:lnTo>
                    <a:pt x="110" y="25"/>
                  </a:lnTo>
                  <a:lnTo>
                    <a:pt x="113" y="26"/>
                  </a:lnTo>
                  <a:lnTo>
                    <a:pt x="116" y="31"/>
                  </a:lnTo>
                  <a:lnTo>
                    <a:pt x="118" y="32"/>
                  </a:lnTo>
                  <a:lnTo>
                    <a:pt x="120" y="32"/>
                  </a:lnTo>
                  <a:lnTo>
                    <a:pt x="123" y="35"/>
                  </a:lnTo>
                  <a:lnTo>
                    <a:pt x="129" y="35"/>
                  </a:lnTo>
                  <a:lnTo>
                    <a:pt x="133" y="33"/>
                  </a:lnTo>
                  <a:lnTo>
                    <a:pt x="136" y="32"/>
                  </a:lnTo>
                  <a:lnTo>
                    <a:pt x="138" y="31"/>
                  </a:lnTo>
                  <a:lnTo>
                    <a:pt x="138" y="26"/>
                  </a:lnTo>
                  <a:lnTo>
                    <a:pt x="139" y="23"/>
                  </a:lnTo>
                  <a:lnTo>
                    <a:pt x="140" y="22"/>
                  </a:lnTo>
                  <a:lnTo>
                    <a:pt x="142" y="22"/>
                  </a:lnTo>
                  <a:lnTo>
                    <a:pt x="145" y="25"/>
                  </a:lnTo>
                  <a:lnTo>
                    <a:pt x="145" y="29"/>
                  </a:lnTo>
                  <a:lnTo>
                    <a:pt x="146" y="29"/>
                  </a:lnTo>
                  <a:lnTo>
                    <a:pt x="148" y="31"/>
                  </a:lnTo>
                  <a:lnTo>
                    <a:pt x="149" y="29"/>
                  </a:lnTo>
                  <a:lnTo>
                    <a:pt x="151" y="28"/>
                  </a:lnTo>
                  <a:lnTo>
                    <a:pt x="154" y="29"/>
                  </a:lnTo>
                  <a:lnTo>
                    <a:pt x="154" y="32"/>
                  </a:lnTo>
                  <a:lnTo>
                    <a:pt x="152" y="35"/>
                  </a:lnTo>
                  <a:lnTo>
                    <a:pt x="155" y="36"/>
                  </a:lnTo>
                  <a:lnTo>
                    <a:pt x="155" y="38"/>
                  </a:lnTo>
                  <a:lnTo>
                    <a:pt x="152" y="39"/>
                  </a:lnTo>
                  <a:lnTo>
                    <a:pt x="152" y="41"/>
                  </a:lnTo>
                  <a:lnTo>
                    <a:pt x="157" y="42"/>
                  </a:lnTo>
                  <a:lnTo>
                    <a:pt x="158" y="45"/>
                  </a:lnTo>
                  <a:lnTo>
                    <a:pt x="162" y="44"/>
                  </a:lnTo>
                  <a:lnTo>
                    <a:pt x="162" y="47"/>
                  </a:lnTo>
                  <a:lnTo>
                    <a:pt x="164" y="47"/>
                  </a:lnTo>
                  <a:lnTo>
                    <a:pt x="167" y="45"/>
                  </a:lnTo>
                  <a:lnTo>
                    <a:pt x="168" y="45"/>
                  </a:lnTo>
                  <a:lnTo>
                    <a:pt x="170" y="45"/>
                  </a:lnTo>
                  <a:lnTo>
                    <a:pt x="170" y="48"/>
                  </a:lnTo>
                  <a:lnTo>
                    <a:pt x="174" y="48"/>
                  </a:lnTo>
                  <a:lnTo>
                    <a:pt x="176" y="50"/>
                  </a:lnTo>
                  <a:lnTo>
                    <a:pt x="177" y="53"/>
                  </a:lnTo>
                  <a:lnTo>
                    <a:pt x="174" y="55"/>
                  </a:lnTo>
                  <a:lnTo>
                    <a:pt x="173" y="57"/>
                  </a:lnTo>
                  <a:lnTo>
                    <a:pt x="173" y="60"/>
                  </a:lnTo>
                  <a:lnTo>
                    <a:pt x="174" y="63"/>
                  </a:lnTo>
                  <a:lnTo>
                    <a:pt x="176" y="64"/>
                  </a:lnTo>
                  <a:lnTo>
                    <a:pt x="176" y="67"/>
                  </a:lnTo>
                  <a:lnTo>
                    <a:pt x="171" y="67"/>
                  </a:lnTo>
                  <a:lnTo>
                    <a:pt x="171" y="70"/>
                  </a:lnTo>
                  <a:lnTo>
                    <a:pt x="170" y="70"/>
                  </a:lnTo>
                  <a:lnTo>
                    <a:pt x="167" y="72"/>
                  </a:lnTo>
                  <a:lnTo>
                    <a:pt x="165" y="74"/>
                  </a:lnTo>
                  <a:lnTo>
                    <a:pt x="161" y="74"/>
                  </a:lnTo>
                  <a:lnTo>
                    <a:pt x="158" y="79"/>
                  </a:lnTo>
                  <a:lnTo>
                    <a:pt x="157" y="80"/>
                  </a:lnTo>
                  <a:lnTo>
                    <a:pt x="149" y="88"/>
                  </a:lnTo>
                  <a:lnTo>
                    <a:pt x="148" y="94"/>
                  </a:lnTo>
                  <a:lnTo>
                    <a:pt x="148" y="96"/>
                  </a:lnTo>
                  <a:lnTo>
                    <a:pt x="148" y="104"/>
                  </a:lnTo>
                  <a:lnTo>
                    <a:pt x="148" y="107"/>
                  </a:lnTo>
                  <a:lnTo>
                    <a:pt x="146" y="110"/>
                  </a:lnTo>
                  <a:lnTo>
                    <a:pt x="146" y="113"/>
                  </a:lnTo>
                  <a:lnTo>
                    <a:pt x="143" y="114"/>
                  </a:lnTo>
                  <a:lnTo>
                    <a:pt x="143" y="117"/>
                  </a:lnTo>
                  <a:lnTo>
                    <a:pt x="140" y="117"/>
                  </a:lnTo>
                  <a:lnTo>
                    <a:pt x="138" y="118"/>
                  </a:lnTo>
                  <a:lnTo>
                    <a:pt x="138" y="120"/>
                  </a:lnTo>
                  <a:lnTo>
                    <a:pt x="140" y="127"/>
                  </a:lnTo>
                  <a:lnTo>
                    <a:pt x="142" y="130"/>
                  </a:lnTo>
                  <a:lnTo>
                    <a:pt x="140" y="135"/>
                  </a:lnTo>
                  <a:lnTo>
                    <a:pt x="140" y="136"/>
                  </a:lnTo>
                  <a:lnTo>
                    <a:pt x="142" y="136"/>
                  </a:lnTo>
                  <a:lnTo>
                    <a:pt x="142" y="137"/>
                  </a:lnTo>
                  <a:lnTo>
                    <a:pt x="142" y="140"/>
                  </a:lnTo>
                  <a:lnTo>
                    <a:pt x="139" y="143"/>
                  </a:lnTo>
                  <a:lnTo>
                    <a:pt x="139" y="145"/>
                  </a:lnTo>
                  <a:lnTo>
                    <a:pt x="139" y="148"/>
                  </a:lnTo>
                  <a:lnTo>
                    <a:pt x="138" y="152"/>
                  </a:lnTo>
                  <a:lnTo>
                    <a:pt x="138" y="158"/>
                  </a:lnTo>
                  <a:lnTo>
                    <a:pt x="138" y="161"/>
                  </a:lnTo>
                  <a:lnTo>
                    <a:pt x="133" y="162"/>
                  </a:lnTo>
                  <a:lnTo>
                    <a:pt x="133" y="167"/>
                  </a:lnTo>
                  <a:lnTo>
                    <a:pt x="130" y="168"/>
                  </a:lnTo>
                  <a:lnTo>
                    <a:pt x="130" y="170"/>
                  </a:lnTo>
                  <a:lnTo>
                    <a:pt x="130" y="173"/>
                  </a:lnTo>
                  <a:lnTo>
                    <a:pt x="129" y="179"/>
                  </a:lnTo>
                  <a:lnTo>
                    <a:pt x="129" y="180"/>
                  </a:lnTo>
                  <a:lnTo>
                    <a:pt x="130" y="180"/>
                  </a:lnTo>
                  <a:lnTo>
                    <a:pt x="132" y="180"/>
                  </a:lnTo>
                  <a:lnTo>
                    <a:pt x="135" y="181"/>
                  </a:lnTo>
                  <a:lnTo>
                    <a:pt x="135" y="184"/>
                  </a:lnTo>
                  <a:lnTo>
                    <a:pt x="136" y="186"/>
                  </a:lnTo>
                  <a:lnTo>
                    <a:pt x="140" y="187"/>
                  </a:lnTo>
                  <a:lnTo>
                    <a:pt x="143" y="190"/>
                  </a:lnTo>
                  <a:lnTo>
                    <a:pt x="145" y="190"/>
                  </a:lnTo>
                  <a:lnTo>
                    <a:pt x="146" y="190"/>
                  </a:lnTo>
                  <a:lnTo>
                    <a:pt x="151" y="190"/>
                  </a:lnTo>
                  <a:lnTo>
                    <a:pt x="154" y="192"/>
                  </a:lnTo>
                  <a:lnTo>
                    <a:pt x="155" y="195"/>
                  </a:lnTo>
                  <a:lnTo>
                    <a:pt x="154" y="202"/>
                  </a:lnTo>
                  <a:lnTo>
                    <a:pt x="154" y="205"/>
                  </a:lnTo>
                  <a:lnTo>
                    <a:pt x="160" y="212"/>
                  </a:lnTo>
                  <a:lnTo>
                    <a:pt x="161" y="214"/>
                  </a:lnTo>
                  <a:lnTo>
                    <a:pt x="164" y="217"/>
                  </a:lnTo>
                  <a:lnTo>
                    <a:pt x="165" y="222"/>
                  </a:lnTo>
                  <a:lnTo>
                    <a:pt x="167" y="224"/>
                  </a:lnTo>
                  <a:lnTo>
                    <a:pt x="170" y="225"/>
                  </a:lnTo>
                  <a:lnTo>
                    <a:pt x="171" y="227"/>
                  </a:lnTo>
                  <a:lnTo>
                    <a:pt x="170" y="230"/>
                  </a:lnTo>
                  <a:lnTo>
                    <a:pt x="171" y="231"/>
                  </a:lnTo>
                  <a:lnTo>
                    <a:pt x="174" y="231"/>
                  </a:lnTo>
                  <a:lnTo>
                    <a:pt x="174" y="233"/>
                  </a:lnTo>
                  <a:lnTo>
                    <a:pt x="174" y="240"/>
                  </a:lnTo>
                  <a:lnTo>
                    <a:pt x="176" y="242"/>
                  </a:lnTo>
                  <a:lnTo>
                    <a:pt x="177" y="242"/>
                  </a:lnTo>
                  <a:lnTo>
                    <a:pt x="174" y="247"/>
                  </a:lnTo>
                  <a:lnTo>
                    <a:pt x="173" y="252"/>
                  </a:lnTo>
                  <a:lnTo>
                    <a:pt x="173" y="253"/>
                  </a:lnTo>
                  <a:lnTo>
                    <a:pt x="171" y="253"/>
                  </a:lnTo>
                  <a:lnTo>
                    <a:pt x="168" y="253"/>
                  </a:lnTo>
                  <a:lnTo>
                    <a:pt x="165" y="255"/>
                  </a:lnTo>
                  <a:lnTo>
                    <a:pt x="162" y="253"/>
                  </a:lnTo>
                  <a:lnTo>
                    <a:pt x="154" y="261"/>
                  </a:lnTo>
                  <a:lnTo>
                    <a:pt x="152" y="261"/>
                  </a:lnTo>
                  <a:lnTo>
                    <a:pt x="151" y="258"/>
                  </a:lnTo>
                  <a:lnTo>
                    <a:pt x="149" y="255"/>
                  </a:lnTo>
                  <a:lnTo>
                    <a:pt x="148" y="255"/>
                  </a:lnTo>
                  <a:lnTo>
                    <a:pt x="146" y="253"/>
                  </a:lnTo>
                  <a:lnTo>
                    <a:pt x="146" y="252"/>
                  </a:lnTo>
                  <a:lnTo>
                    <a:pt x="143" y="250"/>
                  </a:lnTo>
                  <a:lnTo>
                    <a:pt x="140" y="252"/>
                  </a:lnTo>
                  <a:lnTo>
                    <a:pt x="132" y="252"/>
                  </a:lnTo>
                  <a:lnTo>
                    <a:pt x="126" y="255"/>
                  </a:lnTo>
                  <a:lnTo>
                    <a:pt x="123" y="253"/>
                  </a:lnTo>
                  <a:lnTo>
                    <a:pt x="121" y="255"/>
                  </a:lnTo>
                  <a:lnTo>
                    <a:pt x="118" y="256"/>
                  </a:lnTo>
                  <a:lnTo>
                    <a:pt x="116" y="258"/>
                  </a:lnTo>
                  <a:lnTo>
                    <a:pt x="114" y="259"/>
                  </a:lnTo>
                  <a:lnTo>
                    <a:pt x="111" y="256"/>
                  </a:lnTo>
                  <a:lnTo>
                    <a:pt x="110" y="255"/>
                  </a:lnTo>
                  <a:lnTo>
                    <a:pt x="107" y="255"/>
                  </a:lnTo>
                  <a:lnTo>
                    <a:pt x="104" y="255"/>
                  </a:lnTo>
                  <a:lnTo>
                    <a:pt x="101" y="256"/>
                  </a:lnTo>
                  <a:lnTo>
                    <a:pt x="99" y="256"/>
                  </a:lnTo>
                  <a:lnTo>
                    <a:pt x="98" y="253"/>
                  </a:lnTo>
                  <a:lnTo>
                    <a:pt x="95" y="253"/>
                  </a:lnTo>
                  <a:lnTo>
                    <a:pt x="94" y="253"/>
                  </a:lnTo>
                  <a:lnTo>
                    <a:pt x="91" y="253"/>
                  </a:lnTo>
                  <a:lnTo>
                    <a:pt x="86" y="255"/>
                  </a:lnTo>
                  <a:lnTo>
                    <a:pt x="85" y="255"/>
                  </a:lnTo>
                  <a:lnTo>
                    <a:pt x="83" y="253"/>
                  </a:lnTo>
                  <a:lnTo>
                    <a:pt x="82" y="253"/>
                  </a:lnTo>
                  <a:lnTo>
                    <a:pt x="79" y="253"/>
                  </a:lnTo>
                  <a:lnTo>
                    <a:pt x="75" y="256"/>
                  </a:lnTo>
                  <a:lnTo>
                    <a:pt x="73" y="256"/>
                  </a:lnTo>
                  <a:lnTo>
                    <a:pt x="70" y="255"/>
                  </a:lnTo>
                  <a:lnTo>
                    <a:pt x="67" y="255"/>
                  </a:lnTo>
                  <a:lnTo>
                    <a:pt x="66" y="252"/>
                  </a:lnTo>
                  <a:lnTo>
                    <a:pt x="64" y="252"/>
                  </a:lnTo>
                  <a:lnTo>
                    <a:pt x="64" y="253"/>
                  </a:lnTo>
                  <a:lnTo>
                    <a:pt x="58" y="255"/>
                  </a:lnTo>
                  <a:lnTo>
                    <a:pt x="54" y="259"/>
                  </a:lnTo>
                  <a:lnTo>
                    <a:pt x="48" y="259"/>
                  </a:lnTo>
                  <a:lnTo>
                    <a:pt x="45" y="258"/>
                  </a:lnTo>
                  <a:lnTo>
                    <a:pt x="45" y="256"/>
                  </a:lnTo>
                  <a:lnTo>
                    <a:pt x="45" y="253"/>
                  </a:lnTo>
                  <a:lnTo>
                    <a:pt x="47" y="252"/>
                  </a:lnTo>
                  <a:lnTo>
                    <a:pt x="45" y="249"/>
                  </a:lnTo>
                  <a:lnTo>
                    <a:pt x="47" y="247"/>
                  </a:lnTo>
                  <a:lnTo>
                    <a:pt x="48" y="246"/>
                  </a:lnTo>
                  <a:lnTo>
                    <a:pt x="47" y="244"/>
                  </a:lnTo>
                  <a:lnTo>
                    <a:pt x="44" y="244"/>
                  </a:lnTo>
                  <a:lnTo>
                    <a:pt x="42" y="242"/>
                  </a:lnTo>
                  <a:lnTo>
                    <a:pt x="39" y="243"/>
                  </a:lnTo>
                  <a:lnTo>
                    <a:pt x="39" y="240"/>
                  </a:lnTo>
                  <a:lnTo>
                    <a:pt x="38" y="240"/>
                  </a:lnTo>
                  <a:lnTo>
                    <a:pt x="31" y="239"/>
                  </a:lnTo>
                  <a:lnTo>
                    <a:pt x="26" y="239"/>
                  </a:lnTo>
                  <a:lnTo>
                    <a:pt x="23" y="239"/>
                  </a:lnTo>
                  <a:lnTo>
                    <a:pt x="17" y="239"/>
                  </a:lnTo>
                  <a:lnTo>
                    <a:pt x="16" y="240"/>
                  </a:lnTo>
                  <a:lnTo>
                    <a:pt x="13" y="240"/>
                  </a:lnTo>
                  <a:lnTo>
                    <a:pt x="14" y="233"/>
                  </a:lnTo>
                  <a:lnTo>
                    <a:pt x="12" y="230"/>
                  </a:lnTo>
                  <a:lnTo>
                    <a:pt x="13" y="228"/>
                  </a:lnTo>
                  <a:lnTo>
                    <a:pt x="16" y="228"/>
                  </a:lnTo>
                  <a:lnTo>
                    <a:pt x="20" y="225"/>
                  </a:lnTo>
                  <a:lnTo>
                    <a:pt x="20" y="222"/>
                  </a:lnTo>
                  <a:lnTo>
                    <a:pt x="20" y="218"/>
                  </a:lnTo>
                  <a:lnTo>
                    <a:pt x="25" y="205"/>
                  </a:lnTo>
                  <a:lnTo>
                    <a:pt x="25" y="202"/>
                  </a:lnTo>
                  <a:lnTo>
                    <a:pt x="22" y="193"/>
                  </a:lnTo>
                  <a:lnTo>
                    <a:pt x="29" y="186"/>
                  </a:lnTo>
                  <a:lnTo>
                    <a:pt x="29" y="176"/>
                  </a:lnTo>
                  <a:lnTo>
                    <a:pt x="28" y="168"/>
                  </a:lnTo>
                  <a:lnTo>
                    <a:pt x="25" y="159"/>
                  </a:lnTo>
                  <a:lnTo>
                    <a:pt x="20" y="151"/>
                  </a:lnTo>
                  <a:lnTo>
                    <a:pt x="16" y="151"/>
                  </a:lnTo>
                  <a:lnTo>
                    <a:pt x="16" y="148"/>
                  </a:lnTo>
                  <a:lnTo>
                    <a:pt x="10" y="143"/>
                  </a:lnTo>
                  <a:lnTo>
                    <a:pt x="9" y="140"/>
                  </a:lnTo>
                  <a:lnTo>
                    <a:pt x="6" y="139"/>
                  </a:lnTo>
                  <a:lnTo>
                    <a:pt x="6" y="137"/>
                  </a:lnTo>
                  <a:lnTo>
                    <a:pt x="7" y="135"/>
                  </a:lnTo>
                  <a:lnTo>
                    <a:pt x="7" y="133"/>
                  </a:lnTo>
                  <a:lnTo>
                    <a:pt x="0" y="127"/>
                  </a:lnTo>
                  <a:lnTo>
                    <a:pt x="3" y="121"/>
                  </a:lnTo>
                  <a:lnTo>
                    <a:pt x="4" y="118"/>
                  </a:lnTo>
                  <a:lnTo>
                    <a:pt x="6" y="116"/>
                  </a:lnTo>
                  <a:lnTo>
                    <a:pt x="6" y="114"/>
                  </a:lnTo>
                  <a:lnTo>
                    <a:pt x="7" y="110"/>
                  </a:lnTo>
                  <a:lnTo>
                    <a:pt x="9" y="102"/>
                  </a:lnTo>
                  <a:lnTo>
                    <a:pt x="9" y="99"/>
                  </a:lnTo>
                  <a:lnTo>
                    <a:pt x="9" y="96"/>
                  </a:lnTo>
                  <a:lnTo>
                    <a:pt x="9" y="91"/>
                  </a:lnTo>
                  <a:lnTo>
                    <a:pt x="9" y="85"/>
                  </a:lnTo>
                  <a:lnTo>
                    <a:pt x="9" y="77"/>
                  </a:lnTo>
                  <a:lnTo>
                    <a:pt x="12" y="60"/>
                  </a:lnTo>
                  <a:lnTo>
                    <a:pt x="12" y="55"/>
                  </a:lnTo>
                  <a:lnTo>
                    <a:pt x="12" y="53"/>
                  </a:lnTo>
                  <a:lnTo>
                    <a:pt x="12" y="48"/>
                  </a:lnTo>
                  <a:lnTo>
                    <a:pt x="13" y="47"/>
                  </a:lnTo>
                  <a:lnTo>
                    <a:pt x="13" y="41"/>
                  </a:lnTo>
                  <a:lnTo>
                    <a:pt x="13" y="38"/>
                  </a:lnTo>
                  <a:lnTo>
                    <a:pt x="14" y="36"/>
                  </a:lnTo>
                  <a:lnTo>
                    <a:pt x="16" y="32"/>
                  </a:lnTo>
                  <a:lnTo>
                    <a:pt x="17" y="29"/>
                  </a:lnTo>
                  <a:lnTo>
                    <a:pt x="20" y="25"/>
                  </a:lnTo>
                  <a:lnTo>
                    <a:pt x="22" y="23"/>
                  </a:lnTo>
                  <a:lnTo>
                    <a:pt x="23" y="22"/>
                  </a:lnTo>
                  <a:lnTo>
                    <a:pt x="29" y="19"/>
                  </a:lnTo>
                  <a:lnTo>
                    <a:pt x="31" y="17"/>
                  </a:lnTo>
                  <a:lnTo>
                    <a:pt x="33" y="16"/>
                  </a:lnTo>
                  <a:lnTo>
                    <a:pt x="35" y="16"/>
                  </a:lnTo>
                  <a:lnTo>
                    <a:pt x="38" y="14"/>
                  </a:lnTo>
                  <a:lnTo>
                    <a:pt x="42" y="13"/>
                  </a:lnTo>
                  <a:lnTo>
                    <a:pt x="47" y="13"/>
                  </a:lnTo>
                  <a:lnTo>
                    <a:pt x="51" y="13"/>
                  </a:lnTo>
                  <a:close/>
                  <a:moveTo>
                    <a:pt x="7" y="102"/>
                  </a:moveTo>
                  <a:lnTo>
                    <a:pt x="7" y="104"/>
                  </a:lnTo>
                  <a:lnTo>
                    <a:pt x="6" y="104"/>
                  </a:lnTo>
                  <a:lnTo>
                    <a:pt x="6" y="102"/>
                  </a:lnTo>
                  <a:lnTo>
                    <a:pt x="7" y="101"/>
                  </a:lnTo>
                  <a:lnTo>
                    <a:pt x="7" y="10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8" name="Freeform 274"/>
            <p:cNvSpPr>
              <a:spLocks/>
            </p:cNvSpPr>
            <p:nvPr/>
          </p:nvSpPr>
          <p:spPr bwMode="auto">
            <a:xfrm rot="21334256">
              <a:off x="11613706" y="1359719"/>
              <a:ext cx="528197" cy="548019"/>
            </a:xfrm>
            <a:custGeom>
              <a:avLst/>
              <a:gdLst>
                <a:gd name="T0" fmla="*/ 2147483647 w 171"/>
                <a:gd name="T1" fmla="*/ 2147483647 h 150"/>
                <a:gd name="T2" fmla="*/ 2147483647 w 171"/>
                <a:gd name="T3" fmla="*/ 2147483647 h 150"/>
                <a:gd name="T4" fmla="*/ 2147483647 w 171"/>
                <a:gd name="T5" fmla="*/ 2147483647 h 150"/>
                <a:gd name="T6" fmla="*/ 2147483647 w 171"/>
                <a:gd name="T7" fmla="*/ 2147483647 h 150"/>
                <a:gd name="T8" fmla="*/ 2147483647 w 171"/>
                <a:gd name="T9" fmla="*/ 2147483647 h 150"/>
                <a:gd name="T10" fmla="*/ 2147483647 w 171"/>
                <a:gd name="T11" fmla="*/ 2147483647 h 150"/>
                <a:gd name="T12" fmla="*/ 2147483647 w 171"/>
                <a:gd name="T13" fmla="*/ 2147483647 h 150"/>
                <a:gd name="T14" fmla="*/ 2147483647 w 171"/>
                <a:gd name="T15" fmla="*/ 2147483647 h 150"/>
                <a:gd name="T16" fmla="*/ 2147483647 w 171"/>
                <a:gd name="T17" fmla="*/ 2147483647 h 150"/>
                <a:gd name="T18" fmla="*/ 2147483647 w 171"/>
                <a:gd name="T19" fmla="*/ 2147483647 h 150"/>
                <a:gd name="T20" fmla="*/ 2147483647 w 171"/>
                <a:gd name="T21" fmla="*/ 2147483647 h 150"/>
                <a:gd name="T22" fmla="*/ 2147483647 w 171"/>
                <a:gd name="T23" fmla="*/ 2147483647 h 150"/>
                <a:gd name="T24" fmla="*/ 2147483647 w 171"/>
                <a:gd name="T25" fmla="*/ 2147483647 h 150"/>
                <a:gd name="T26" fmla="*/ 2147483647 w 171"/>
                <a:gd name="T27" fmla="*/ 2147483647 h 150"/>
                <a:gd name="T28" fmla="*/ 2147483647 w 171"/>
                <a:gd name="T29" fmla="*/ 2147483647 h 150"/>
                <a:gd name="T30" fmla="*/ 2147483647 w 171"/>
                <a:gd name="T31" fmla="*/ 2147483647 h 150"/>
                <a:gd name="T32" fmla="*/ 2147483647 w 171"/>
                <a:gd name="T33" fmla="*/ 2147483647 h 150"/>
                <a:gd name="T34" fmla="*/ 2147483647 w 171"/>
                <a:gd name="T35" fmla="*/ 2147483647 h 150"/>
                <a:gd name="T36" fmla="*/ 2147483647 w 171"/>
                <a:gd name="T37" fmla="*/ 2147483647 h 150"/>
                <a:gd name="T38" fmla="*/ 2147483647 w 171"/>
                <a:gd name="T39" fmla="*/ 2147483647 h 150"/>
                <a:gd name="T40" fmla="*/ 2147483647 w 171"/>
                <a:gd name="T41" fmla="*/ 2147483647 h 150"/>
                <a:gd name="T42" fmla="*/ 2147483647 w 171"/>
                <a:gd name="T43" fmla="*/ 2147483647 h 150"/>
                <a:gd name="T44" fmla="*/ 2147483647 w 171"/>
                <a:gd name="T45" fmla="*/ 2147483647 h 150"/>
                <a:gd name="T46" fmla="*/ 2147483647 w 171"/>
                <a:gd name="T47" fmla="*/ 2147483647 h 150"/>
                <a:gd name="T48" fmla="*/ 2147483647 w 171"/>
                <a:gd name="T49" fmla="*/ 2147483647 h 150"/>
                <a:gd name="T50" fmla="*/ 2147483647 w 171"/>
                <a:gd name="T51" fmla="*/ 2147483647 h 150"/>
                <a:gd name="T52" fmla="*/ 2147483647 w 171"/>
                <a:gd name="T53" fmla="*/ 2147483647 h 150"/>
                <a:gd name="T54" fmla="*/ 2147483647 w 171"/>
                <a:gd name="T55" fmla="*/ 2147483647 h 150"/>
                <a:gd name="T56" fmla="*/ 2147483647 w 171"/>
                <a:gd name="T57" fmla="*/ 2147483647 h 150"/>
                <a:gd name="T58" fmla="*/ 2147483647 w 171"/>
                <a:gd name="T59" fmla="*/ 2147483647 h 150"/>
                <a:gd name="T60" fmla="*/ 2147483647 w 171"/>
                <a:gd name="T61" fmla="*/ 2147483647 h 150"/>
                <a:gd name="T62" fmla="*/ 2147483647 w 171"/>
                <a:gd name="T63" fmla="*/ 2147483647 h 150"/>
                <a:gd name="T64" fmla="*/ 2147483647 w 171"/>
                <a:gd name="T65" fmla="*/ 2147483647 h 150"/>
                <a:gd name="T66" fmla="*/ 2147483647 w 171"/>
                <a:gd name="T67" fmla="*/ 2147483647 h 150"/>
                <a:gd name="T68" fmla="*/ 2147483647 w 171"/>
                <a:gd name="T69" fmla="*/ 2147483647 h 150"/>
                <a:gd name="T70" fmla="*/ 2147483647 w 171"/>
                <a:gd name="T71" fmla="*/ 2147483647 h 150"/>
                <a:gd name="T72" fmla="*/ 2147483647 w 171"/>
                <a:gd name="T73" fmla="*/ 2147483647 h 150"/>
                <a:gd name="T74" fmla="*/ 2147483647 w 171"/>
                <a:gd name="T75" fmla="*/ 2147483647 h 150"/>
                <a:gd name="T76" fmla="*/ 2147483647 w 171"/>
                <a:gd name="T77" fmla="*/ 2147483647 h 150"/>
                <a:gd name="T78" fmla="*/ 2147483647 w 171"/>
                <a:gd name="T79" fmla="*/ 2147483647 h 150"/>
                <a:gd name="T80" fmla="*/ 2147483647 w 171"/>
                <a:gd name="T81" fmla="*/ 2147483647 h 150"/>
                <a:gd name="T82" fmla="*/ 2147483647 w 171"/>
                <a:gd name="T83" fmla="*/ 2147483647 h 150"/>
                <a:gd name="T84" fmla="*/ 2147483647 w 171"/>
                <a:gd name="T85" fmla="*/ 2147483647 h 150"/>
                <a:gd name="T86" fmla="*/ 2147483647 w 171"/>
                <a:gd name="T87" fmla="*/ 2147483647 h 150"/>
                <a:gd name="T88" fmla="*/ 2147483647 w 171"/>
                <a:gd name="T89" fmla="*/ 2147483647 h 150"/>
                <a:gd name="T90" fmla="*/ 2147483647 w 171"/>
                <a:gd name="T91" fmla="*/ 2147483647 h 150"/>
                <a:gd name="T92" fmla="*/ 2147483647 w 171"/>
                <a:gd name="T93" fmla="*/ 2147483647 h 150"/>
                <a:gd name="T94" fmla="*/ 2147483647 w 171"/>
                <a:gd name="T95" fmla="*/ 2147483647 h 150"/>
                <a:gd name="T96" fmla="*/ 2147483647 w 171"/>
                <a:gd name="T97" fmla="*/ 2147483647 h 150"/>
                <a:gd name="T98" fmla="*/ 2147483647 w 171"/>
                <a:gd name="T99" fmla="*/ 2147483647 h 150"/>
                <a:gd name="T100" fmla="*/ 2147483647 w 171"/>
                <a:gd name="T101" fmla="*/ 2147483647 h 150"/>
                <a:gd name="T102" fmla="*/ 2147483647 w 171"/>
                <a:gd name="T103" fmla="*/ 2147483647 h 150"/>
                <a:gd name="T104" fmla="*/ 2147483647 w 171"/>
                <a:gd name="T105" fmla="*/ 2147483647 h 150"/>
                <a:gd name="T106" fmla="*/ 2147483647 w 171"/>
                <a:gd name="T107" fmla="*/ 2147483647 h 150"/>
                <a:gd name="T108" fmla="*/ 2147483647 w 171"/>
                <a:gd name="T109" fmla="*/ 2147483647 h 150"/>
                <a:gd name="T110" fmla="*/ 2147483647 w 171"/>
                <a:gd name="T111" fmla="*/ 2147483647 h 150"/>
                <a:gd name="T112" fmla="*/ 2147483647 w 171"/>
                <a:gd name="T113" fmla="*/ 0 h 1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1"/>
                <a:gd name="T172" fmla="*/ 0 h 150"/>
                <a:gd name="T173" fmla="*/ 171 w 171"/>
                <a:gd name="T174" fmla="*/ 150 h 1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1" h="150">
                  <a:moveTo>
                    <a:pt x="145" y="0"/>
                  </a:moveTo>
                  <a:lnTo>
                    <a:pt x="165" y="2"/>
                  </a:lnTo>
                  <a:lnTo>
                    <a:pt x="164" y="28"/>
                  </a:lnTo>
                  <a:lnTo>
                    <a:pt x="164" y="34"/>
                  </a:lnTo>
                  <a:lnTo>
                    <a:pt x="165" y="33"/>
                  </a:lnTo>
                  <a:lnTo>
                    <a:pt x="167" y="30"/>
                  </a:lnTo>
                  <a:lnTo>
                    <a:pt x="170" y="30"/>
                  </a:lnTo>
                  <a:lnTo>
                    <a:pt x="167" y="72"/>
                  </a:lnTo>
                  <a:lnTo>
                    <a:pt x="171" y="72"/>
                  </a:lnTo>
                  <a:lnTo>
                    <a:pt x="170" y="109"/>
                  </a:lnTo>
                  <a:lnTo>
                    <a:pt x="168" y="113"/>
                  </a:lnTo>
                  <a:lnTo>
                    <a:pt x="161" y="109"/>
                  </a:lnTo>
                  <a:lnTo>
                    <a:pt x="155" y="110"/>
                  </a:lnTo>
                  <a:lnTo>
                    <a:pt x="148" y="109"/>
                  </a:lnTo>
                  <a:lnTo>
                    <a:pt x="149" y="113"/>
                  </a:lnTo>
                  <a:lnTo>
                    <a:pt x="149" y="118"/>
                  </a:lnTo>
                  <a:lnTo>
                    <a:pt x="146" y="119"/>
                  </a:lnTo>
                  <a:lnTo>
                    <a:pt x="140" y="122"/>
                  </a:lnTo>
                  <a:lnTo>
                    <a:pt x="136" y="123"/>
                  </a:lnTo>
                  <a:lnTo>
                    <a:pt x="131" y="123"/>
                  </a:lnTo>
                  <a:lnTo>
                    <a:pt x="121" y="134"/>
                  </a:lnTo>
                  <a:lnTo>
                    <a:pt x="121" y="150"/>
                  </a:lnTo>
                  <a:lnTo>
                    <a:pt x="105" y="142"/>
                  </a:lnTo>
                  <a:lnTo>
                    <a:pt x="82" y="128"/>
                  </a:lnTo>
                  <a:lnTo>
                    <a:pt x="85" y="123"/>
                  </a:lnTo>
                  <a:lnTo>
                    <a:pt x="73" y="118"/>
                  </a:lnTo>
                  <a:lnTo>
                    <a:pt x="11" y="113"/>
                  </a:lnTo>
                  <a:lnTo>
                    <a:pt x="13" y="106"/>
                  </a:lnTo>
                  <a:lnTo>
                    <a:pt x="14" y="94"/>
                  </a:lnTo>
                  <a:lnTo>
                    <a:pt x="19" y="94"/>
                  </a:lnTo>
                  <a:lnTo>
                    <a:pt x="17" y="93"/>
                  </a:lnTo>
                  <a:lnTo>
                    <a:pt x="19" y="90"/>
                  </a:lnTo>
                  <a:lnTo>
                    <a:pt x="19" y="88"/>
                  </a:lnTo>
                  <a:lnTo>
                    <a:pt x="14" y="87"/>
                  </a:lnTo>
                  <a:lnTo>
                    <a:pt x="8" y="85"/>
                  </a:lnTo>
                  <a:lnTo>
                    <a:pt x="5" y="85"/>
                  </a:lnTo>
                  <a:lnTo>
                    <a:pt x="2" y="82"/>
                  </a:lnTo>
                  <a:lnTo>
                    <a:pt x="1" y="82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7" y="82"/>
                  </a:lnTo>
                  <a:lnTo>
                    <a:pt x="8" y="82"/>
                  </a:lnTo>
                  <a:lnTo>
                    <a:pt x="10" y="53"/>
                  </a:lnTo>
                  <a:lnTo>
                    <a:pt x="39" y="55"/>
                  </a:lnTo>
                  <a:lnTo>
                    <a:pt x="41" y="41"/>
                  </a:lnTo>
                  <a:lnTo>
                    <a:pt x="43" y="37"/>
                  </a:lnTo>
                  <a:lnTo>
                    <a:pt x="48" y="40"/>
                  </a:lnTo>
                  <a:lnTo>
                    <a:pt x="52" y="41"/>
                  </a:lnTo>
                  <a:lnTo>
                    <a:pt x="52" y="40"/>
                  </a:lnTo>
                  <a:lnTo>
                    <a:pt x="54" y="37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64" y="16"/>
                  </a:lnTo>
                  <a:lnTo>
                    <a:pt x="65" y="18"/>
                  </a:lnTo>
                  <a:lnTo>
                    <a:pt x="67" y="16"/>
                  </a:lnTo>
                  <a:lnTo>
                    <a:pt x="70" y="15"/>
                  </a:lnTo>
                  <a:lnTo>
                    <a:pt x="71" y="15"/>
                  </a:lnTo>
                  <a:lnTo>
                    <a:pt x="73" y="16"/>
                  </a:lnTo>
                  <a:lnTo>
                    <a:pt x="77" y="18"/>
                  </a:lnTo>
                  <a:lnTo>
                    <a:pt x="80" y="19"/>
                  </a:lnTo>
                  <a:lnTo>
                    <a:pt x="82" y="18"/>
                  </a:lnTo>
                  <a:lnTo>
                    <a:pt x="86" y="16"/>
                  </a:lnTo>
                  <a:lnTo>
                    <a:pt x="85" y="16"/>
                  </a:lnTo>
                  <a:lnTo>
                    <a:pt x="85" y="15"/>
                  </a:lnTo>
                  <a:lnTo>
                    <a:pt x="85" y="11"/>
                  </a:lnTo>
                  <a:lnTo>
                    <a:pt x="86" y="9"/>
                  </a:lnTo>
                  <a:lnTo>
                    <a:pt x="87" y="8"/>
                  </a:lnTo>
                  <a:lnTo>
                    <a:pt x="89" y="8"/>
                  </a:lnTo>
                  <a:lnTo>
                    <a:pt x="89" y="9"/>
                  </a:lnTo>
                  <a:lnTo>
                    <a:pt x="90" y="11"/>
                  </a:lnTo>
                  <a:lnTo>
                    <a:pt x="92" y="13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96" y="21"/>
                  </a:lnTo>
                  <a:lnTo>
                    <a:pt x="96" y="22"/>
                  </a:lnTo>
                  <a:lnTo>
                    <a:pt x="98" y="27"/>
                  </a:lnTo>
                  <a:lnTo>
                    <a:pt x="101" y="30"/>
                  </a:lnTo>
                  <a:lnTo>
                    <a:pt x="102" y="30"/>
                  </a:lnTo>
                  <a:lnTo>
                    <a:pt x="104" y="31"/>
                  </a:lnTo>
                  <a:lnTo>
                    <a:pt x="107" y="31"/>
                  </a:lnTo>
                  <a:lnTo>
                    <a:pt x="108" y="31"/>
                  </a:lnTo>
                  <a:lnTo>
                    <a:pt x="111" y="31"/>
                  </a:lnTo>
                  <a:lnTo>
                    <a:pt x="115" y="30"/>
                  </a:lnTo>
                  <a:lnTo>
                    <a:pt x="117" y="30"/>
                  </a:lnTo>
                  <a:lnTo>
                    <a:pt x="118" y="28"/>
                  </a:lnTo>
                  <a:lnTo>
                    <a:pt x="118" y="27"/>
                  </a:lnTo>
                  <a:lnTo>
                    <a:pt x="118" y="25"/>
                  </a:lnTo>
                  <a:lnTo>
                    <a:pt x="118" y="24"/>
                  </a:lnTo>
                  <a:lnTo>
                    <a:pt x="120" y="24"/>
                  </a:lnTo>
                  <a:lnTo>
                    <a:pt x="121" y="22"/>
                  </a:lnTo>
                  <a:lnTo>
                    <a:pt x="123" y="24"/>
                  </a:lnTo>
                  <a:lnTo>
                    <a:pt x="124" y="27"/>
                  </a:lnTo>
                  <a:lnTo>
                    <a:pt x="126" y="27"/>
                  </a:lnTo>
                  <a:lnTo>
                    <a:pt x="127" y="25"/>
                  </a:lnTo>
                  <a:lnTo>
                    <a:pt x="128" y="24"/>
                  </a:lnTo>
                  <a:lnTo>
                    <a:pt x="130" y="24"/>
                  </a:lnTo>
                  <a:lnTo>
                    <a:pt x="134" y="27"/>
                  </a:lnTo>
                  <a:lnTo>
                    <a:pt x="136" y="30"/>
                  </a:lnTo>
                  <a:lnTo>
                    <a:pt x="136" y="25"/>
                  </a:lnTo>
                  <a:lnTo>
                    <a:pt x="137" y="24"/>
                  </a:lnTo>
                  <a:lnTo>
                    <a:pt x="140" y="22"/>
                  </a:lnTo>
                  <a:lnTo>
                    <a:pt x="142" y="22"/>
                  </a:lnTo>
                  <a:lnTo>
                    <a:pt x="142" y="18"/>
                  </a:lnTo>
                  <a:lnTo>
                    <a:pt x="142" y="3"/>
                  </a:lnTo>
                  <a:lnTo>
                    <a:pt x="143" y="2"/>
                  </a:lnTo>
                  <a:lnTo>
                    <a:pt x="145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9" name="Freeform 275"/>
            <p:cNvSpPr>
              <a:spLocks noEditPoints="1"/>
            </p:cNvSpPr>
            <p:nvPr/>
          </p:nvSpPr>
          <p:spPr bwMode="auto">
            <a:xfrm rot="21334256">
              <a:off x="13601670" y="3778642"/>
              <a:ext cx="335625" cy="455601"/>
            </a:xfrm>
            <a:custGeom>
              <a:avLst/>
              <a:gdLst>
                <a:gd name="T0" fmla="*/ 2147483647 w 109"/>
                <a:gd name="T1" fmla="*/ 2147483647 h 125"/>
                <a:gd name="T2" fmla="*/ 2147483647 w 109"/>
                <a:gd name="T3" fmla="*/ 0 h 125"/>
                <a:gd name="T4" fmla="*/ 2147483647 w 109"/>
                <a:gd name="T5" fmla="*/ 2147483647 h 125"/>
                <a:gd name="T6" fmla="*/ 2147483647 w 109"/>
                <a:gd name="T7" fmla="*/ 2147483647 h 125"/>
                <a:gd name="T8" fmla="*/ 2147483647 w 109"/>
                <a:gd name="T9" fmla="*/ 2147483647 h 125"/>
                <a:gd name="T10" fmla="*/ 2147483647 w 109"/>
                <a:gd name="T11" fmla="*/ 2147483647 h 125"/>
                <a:gd name="T12" fmla="*/ 2147483647 w 109"/>
                <a:gd name="T13" fmla="*/ 2147483647 h 125"/>
                <a:gd name="T14" fmla="*/ 2147483647 w 109"/>
                <a:gd name="T15" fmla="*/ 2147483647 h 125"/>
                <a:gd name="T16" fmla="*/ 2147483647 w 109"/>
                <a:gd name="T17" fmla="*/ 2147483647 h 125"/>
                <a:gd name="T18" fmla="*/ 2147483647 w 109"/>
                <a:gd name="T19" fmla="*/ 2147483647 h 125"/>
                <a:gd name="T20" fmla="*/ 2147483647 w 109"/>
                <a:gd name="T21" fmla="*/ 2147483647 h 125"/>
                <a:gd name="T22" fmla="*/ 2147483647 w 109"/>
                <a:gd name="T23" fmla="*/ 2147483647 h 125"/>
                <a:gd name="T24" fmla="*/ 2147483647 w 109"/>
                <a:gd name="T25" fmla="*/ 2147483647 h 125"/>
                <a:gd name="T26" fmla="*/ 2147483647 w 109"/>
                <a:gd name="T27" fmla="*/ 2147483647 h 125"/>
                <a:gd name="T28" fmla="*/ 2147483647 w 109"/>
                <a:gd name="T29" fmla="*/ 2147483647 h 125"/>
                <a:gd name="T30" fmla="*/ 2147483647 w 109"/>
                <a:gd name="T31" fmla="*/ 2147483647 h 125"/>
                <a:gd name="T32" fmla="*/ 2147483647 w 109"/>
                <a:gd name="T33" fmla="*/ 2147483647 h 125"/>
                <a:gd name="T34" fmla="*/ 2147483647 w 109"/>
                <a:gd name="T35" fmla="*/ 2147483647 h 125"/>
                <a:gd name="T36" fmla="*/ 2147483647 w 109"/>
                <a:gd name="T37" fmla="*/ 2147483647 h 125"/>
                <a:gd name="T38" fmla="*/ 2147483647 w 109"/>
                <a:gd name="T39" fmla="*/ 2147483647 h 125"/>
                <a:gd name="T40" fmla="*/ 2147483647 w 109"/>
                <a:gd name="T41" fmla="*/ 2147483647 h 125"/>
                <a:gd name="T42" fmla="*/ 2147483647 w 109"/>
                <a:gd name="T43" fmla="*/ 2147483647 h 125"/>
                <a:gd name="T44" fmla="*/ 2147483647 w 109"/>
                <a:gd name="T45" fmla="*/ 2147483647 h 125"/>
                <a:gd name="T46" fmla="*/ 2147483647 w 109"/>
                <a:gd name="T47" fmla="*/ 2147483647 h 125"/>
                <a:gd name="T48" fmla="*/ 2147483647 w 109"/>
                <a:gd name="T49" fmla="*/ 2147483647 h 125"/>
                <a:gd name="T50" fmla="*/ 2147483647 w 109"/>
                <a:gd name="T51" fmla="*/ 2147483647 h 125"/>
                <a:gd name="T52" fmla="*/ 2147483647 w 109"/>
                <a:gd name="T53" fmla="*/ 2147483647 h 125"/>
                <a:gd name="T54" fmla="*/ 2147483647 w 109"/>
                <a:gd name="T55" fmla="*/ 2147483647 h 125"/>
                <a:gd name="T56" fmla="*/ 2147483647 w 109"/>
                <a:gd name="T57" fmla="*/ 2147483647 h 125"/>
                <a:gd name="T58" fmla="*/ 2147483647 w 109"/>
                <a:gd name="T59" fmla="*/ 2147483647 h 125"/>
                <a:gd name="T60" fmla="*/ 2147483647 w 109"/>
                <a:gd name="T61" fmla="*/ 2147483647 h 125"/>
                <a:gd name="T62" fmla="*/ 2147483647 w 109"/>
                <a:gd name="T63" fmla="*/ 2147483647 h 125"/>
                <a:gd name="T64" fmla="*/ 2147483647 w 109"/>
                <a:gd name="T65" fmla="*/ 2147483647 h 125"/>
                <a:gd name="T66" fmla="*/ 2147483647 w 109"/>
                <a:gd name="T67" fmla="*/ 2147483647 h 125"/>
                <a:gd name="T68" fmla="*/ 2147483647 w 109"/>
                <a:gd name="T69" fmla="*/ 2147483647 h 125"/>
                <a:gd name="T70" fmla="*/ 2147483647 w 109"/>
                <a:gd name="T71" fmla="*/ 2147483647 h 125"/>
                <a:gd name="T72" fmla="*/ 0 w 109"/>
                <a:gd name="T73" fmla="*/ 2147483647 h 125"/>
                <a:gd name="T74" fmla="*/ 2147483647 w 109"/>
                <a:gd name="T75" fmla="*/ 2147483647 h 125"/>
                <a:gd name="T76" fmla="*/ 2147483647 w 109"/>
                <a:gd name="T77" fmla="*/ 2147483647 h 125"/>
                <a:gd name="T78" fmla="*/ 2147483647 w 109"/>
                <a:gd name="T79" fmla="*/ 2147483647 h 125"/>
                <a:gd name="T80" fmla="*/ 2147483647 w 109"/>
                <a:gd name="T81" fmla="*/ 2147483647 h 125"/>
                <a:gd name="T82" fmla="*/ 2147483647 w 109"/>
                <a:gd name="T83" fmla="*/ 2147483647 h 125"/>
                <a:gd name="T84" fmla="*/ 2147483647 w 109"/>
                <a:gd name="T85" fmla="*/ 2147483647 h 125"/>
                <a:gd name="T86" fmla="*/ 2147483647 w 109"/>
                <a:gd name="T87" fmla="*/ 2147483647 h 1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9"/>
                <a:gd name="T133" fmla="*/ 0 h 125"/>
                <a:gd name="T134" fmla="*/ 109 w 109"/>
                <a:gd name="T135" fmla="*/ 125 h 1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9" h="125">
                  <a:moveTo>
                    <a:pt x="41" y="17"/>
                  </a:moveTo>
                  <a:lnTo>
                    <a:pt x="50" y="11"/>
                  </a:lnTo>
                  <a:lnTo>
                    <a:pt x="49" y="8"/>
                  </a:lnTo>
                  <a:lnTo>
                    <a:pt x="59" y="0"/>
                  </a:lnTo>
                  <a:lnTo>
                    <a:pt x="60" y="2"/>
                  </a:lnTo>
                  <a:lnTo>
                    <a:pt x="63" y="3"/>
                  </a:lnTo>
                  <a:lnTo>
                    <a:pt x="66" y="3"/>
                  </a:lnTo>
                  <a:lnTo>
                    <a:pt x="68" y="8"/>
                  </a:lnTo>
                  <a:lnTo>
                    <a:pt x="68" y="14"/>
                  </a:lnTo>
                  <a:lnTo>
                    <a:pt x="69" y="15"/>
                  </a:lnTo>
                  <a:lnTo>
                    <a:pt x="71" y="17"/>
                  </a:lnTo>
                  <a:lnTo>
                    <a:pt x="72" y="18"/>
                  </a:lnTo>
                  <a:lnTo>
                    <a:pt x="72" y="20"/>
                  </a:lnTo>
                  <a:lnTo>
                    <a:pt x="78" y="17"/>
                  </a:lnTo>
                  <a:lnTo>
                    <a:pt x="82" y="22"/>
                  </a:lnTo>
                  <a:lnTo>
                    <a:pt x="79" y="24"/>
                  </a:lnTo>
                  <a:lnTo>
                    <a:pt x="81" y="25"/>
                  </a:lnTo>
                  <a:lnTo>
                    <a:pt x="76" y="30"/>
                  </a:lnTo>
                  <a:lnTo>
                    <a:pt x="78" y="33"/>
                  </a:lnTo>
                  <a:lnTo>
                    <a:pt x="79" y="34"/>
                  </a:lnTo>
                  <a:lnTo>
                    <a:pt x="82" y="36"/>
                  </a:lnTo>
                  <a:lnTo>
                    <a:pt x="84" y="39"/>
                  </a:lnTo>
                  <a:lnTo>
                    <a:pt x="82" y="42"/>
                  </a:lnTo>
                  <a:lnTo>
                    <a:pt x="84" y="46"/>
                  </a:lnTo>
                  <a:lnTo>
                    <a:pt x="81" y="47"/>
                  </a:lnTo>
                  <a:lnTo>
                    <a:pt x="82" y="49"/>
                  </a:lnTo>
                  <a:lnTo>
                    <a:pt x="81" y="50"/>
                  </a:lnTo>
                  <a:lnTo>
                    <a:pt x="79" y="52"/>
                  </a:lnTo>
                  <a:lnTo>
                    <a:pt x="79" y="53"/>
                  </a:lnTo>
                  <a:lnTo>
                    <a:pt x="79" y="65"/>
                  </a:lnTo>
                  <a:lnTo>
                    <a:pt x="84" y="65"/>
                  </a:lnTo>
                  <a:lnTo>
                    <a:pt x="85" y="61"/>
                  </a:lnTo>
                  <a:lnTo>
                    <a:pt x="87" y="63"/>
                  </a:lnTo>
                  <a:lnTo>
                    <a:pt x="90" y="62"/>
                  </a:lnTo>
                  <a:lnTo>
                    <a:pt x="104" y="77"/>
                  </a:lnTo>
                  <a:lnTo>
                    <a:pt x="98" y="80"/>
                  </a:lnTo>
                  <a:lnTo>
                    <a:pt x="104" y="84"/>
                  </a:lnTo>
                  <a:lnTo>
                    <a:pt x="103" y="85"/>
                  </a:lnTo>
                  <a:lnTo>
                    <a:pt x="107" y="91"/>
                  </a:lnTo>
                  <a:lnTo>
                    <a:pt x="95" y="102"/>
                  </a:lnTo>
                  <a:lnTo>
                    <a:pt x="109" y="116"/>
                  </a:lnTo>
                  <a:lnTo>
                    <a:pt x="103" y="121"/>
                  </a:lnTo>
                  <a:lnTo>
                    <a:pt x="98" y="115"/>
                  </a:lnTo>
                  <a:lnTo>
                    <a:pt x="88" y="125"/>
                  </a:lnTo>
                  <a:lnTo>
                    <a:pt x="85" y="124"/>
                  </a:lnTo>
                  <a:lnTo>
                    <a:pt x="84" y="124"/>
                  </a:lnTo>
                  <a:lnTo>
                    <a:pt x="81" y="119"/>
                  </a:lnTo>
                  <a:lnTo>
                    <a:pt x="79" y="119"/>
                  </a:lnTo>
                  <a:lnTo>
                    <a:pt x="78" y="116"/>
                  </a:lnTo>
                  <a:lnTo>
                    <a:pt x="75" y="110"/>
                  </a:lnTo>
                  <a:lnTo>
                    <a:pt x="75" y="106"/>
                  </a:lnTo>
                  <a:lnTo>
                    <a:pt x="73" y="105"/>
                  </a:lnTo>
                  <a:lnTo>
                    <a:pt x="76" y="100"/>
                  </a:lnTo>
                  <a:lnTo>
                    <a:pt x="73" y="94"/>
                  </a:lnTo>
                  <a:lnTo>
                    <a:pt x="73" y="91"/>
                  </a:lnTo>
                  <a:lnTo>
                    <a:pt x="72" y="87"/>
                  </a:lnTo>
                  <a:lnTo>
                    <a:pt x="73" y="84"/>
                  </a:lnTo>
                  <a:lnTo>
                    <a:pt x="76" y="81"/>
                  </a:lnTo>
                  <a:lnTo>
                    <a:pt x="78" y="80"/>
                  </a:lnTo>
                  <a:lnTo>
                    <a:pt x="78" y="77"/>
                  </a:lnTo>
                  <a:lnTo>
                    <a:pt x="76" y="77"/>
                  </a:lnTo>
                  <a:lnTo>
                    <a:pt x="75" y="77"/>
                  </a:lnTo>
                  <a:lnTo>
                    <a:pt x="73" y="75"/>
                  </a:lnTo>
                  <a:lnTo>
                    <a:pt x="76" y="65"/>
                  </a:lnTo>
                  <a:lnTo>
                    <a:pt x="68" y="61"/>
                  </a:lnTo>
                  <a:lnTo>
                    <a:pt x="56" y="71"/>
                  </a:lnTo>
                  <a:lnTo>
                    <a:pt x="46" y="59"/>
                  </a:lnTo>
                  <a:lnTo>
                    <a:pt x="57" y="49"/>
                  </a:lnTo>
                  <a:lnTo>
                    <a:pt x="50" y="42"/>
                  </a:lnTo>
                  <a:lnTo>
                    <a:pt x="41" y="46"/>
                  </a:lnTo>
                  <a:lnTo>
                    <a:pt x="32" y="34"/>
                  </a:lnTo>
                  <a:lnTo>
                    <a:pt x="22" y="37"/>
                  </a:lnTo>
                  <a:lnTo>
                    <a:pt x="0" y="11"/>
                  </a:lnTo>
                  <a:lnTo>
                    <a:pt x="5" y="8"/>
                  </a:lnTo>
                  <a:lnTo>
                    <a:pt x="10" y="3"/>
                  </a:lnTo>
                  <a:lnTo>
                    <a:pt x="28" y="24"/>
                  </a:lnTo>
                  <a:lnTo>
                    <a:pt x="40" y="14"/>
                  </a:lnTo>
                  <a:lnTo>
                    <a:pt x="41" y="17"/>
                  </a:lnTo>
                  <a:close/>
                  <a:moveTo>
                    <a:pt x="54" y="93"/>
                  </a:moveTo>
                  <a:lnTo>
                    <a:pt x="43" y="105"/>
                  </a:lnTo>
                  <a:lnTo>
                    <a:pt x="37" y="99"/>
                  </a:lnTo>
                  <a:lnTo>
                    <a:pt x="40" y="96"/>
                  </a:lnTo>
                  <a:lnTo>
                    <a:pt x="38" y="93"/>
                  </a:lnTo>
                  <a:lnTo>
                    <a:pt x="47" y="87"/>
                  </a:lnTo>
                  <a:lnTo>
                    <a:pt x="49" y="85"/>
                  </a:lnTo>
                  <a:lnTo>
                    <a:pt x="53" y="88"/>
                  </a:lnTo>
                  <a:lnTo>
                    <a:pt x="51" y="90"/>
                  </a:lnTo>
                  <a:lnTo>
                    <a:pt x="54" y="9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50" name="Freeform 276"/>
            <p:cNvSpPr>
              <a:spLocks/>
            </p:cNvSpPr>
            <p:nvPr/>
          </p:nvSpPr>
          <p:spPr bwMode="auto">
            <a:xfrm rot="21334256">
              <a:off x="10812410" y="4187093"/>
              <a:ext cx="748279" cy="765280"/>
            </a:xfrm>
            <a:custGeom>
              <a:avLst/>
              <a:gdLst>
                <a:gd name="T0" fmla="*/ 2147483647 w 243"/>
                <a:gd name="T1" fmla="*/ 2147483647 h 211"/>
                <a:gd name="T2" fmla="*/ 2147483647 w 243"/>
                <a:gd name="T3" fmla="*/ 2147483647 h 211"/>
                <a:gd name="T4" fmla="*/ 2147483647 w 243"/>
                <a:gd name="T5" fmla="*/ 2147483647 h 211"/>
                <a:gd name="T6" fmla="*/ 2147483647 w 243"/>
                <a:gd name="T7" fmla="*/ 2147483647 h 211"/>
                <a:gd name="T8" fmla="*/ 2147483647 w 243"/>
                <a:gd name="T9" fmla="*/ 2147483647 h 211"/>
                <a:gd name="T10" fmla="*/ 2147483647 w 243"/>
                <a:gd name="T11" fmla="*/ 2147483647 h 211"/>
                <a:gd name="T12" fmla="*/ 2147483647 w 243"/>
                <a:gd name="T13" fmla="*/ 2147483647 h 211"/>
                <a:gd name="T14" fmla="*/ 2147483647 w 243"/>
                <a:gd name="T15" fmla="*/ 2147483647 h 211"/>
                <a:gd name="T16" fmla="*/ 2147483647 w 243"/>
                <a:gd name="T17" fmla="*/ 2147483647 h 211"/>
                <a:gd name="T18" fmla="*/ 2147483647 w 243"/>
                <a:gd name="T19" fmla="*/ 2147483647 h 211"/>
                <a:gd name="T20" fmla="*/ 2147483647 w 243"/>
                <a:gd name="T21" fmla="*/ 2147483647 h 211"/>
                <a:gd name="T22" fmla="*/ 2147483647 w 243"/>
                <a:gd name="T23" fmla="*/ 2147483647 h 211"/>
                <a:gd name="T24" fmla="*/ 2147483647 w 243"/>
                <a:gd name="T25" fmla="*/ 2147483647 h 211"/>
                <a:gd name="T26" fmla="*/ 2147483647 w 243"/>
                <a:gd name="T27" fmla="*/ 2147483647 h 211"/>
                <a:gd name="T28" fmla="*/ 2147483647 w 243"/>
                <a:gd name="T29" fmla="*/ 2147483647 h 211"/>
                <a:gd name="T30" fmla="*/ 2147483647 w 243"/>
                <a:gd name="T31" fmla="*/ 2147483647 h 211"/>
                <a:gd name="T32" fmla="*/ 2147483647 w 243"/>
                <a:gd name="T33" fmla="*/ 2147483647 h 211"/>
                <a:gd name="T34" fmla="*/ 2147483647 w 243"/>
                <a:gd name="T35" fmla="*/ 2147483647 h 211"/>
                <a:gd name="T36" fmla="*/ 2147483647 w 243"/>
                <a:gd name="T37" fmla="*/ 2147483647 h 211"/>
                <a:gd name="T38" fmla="*/ 2147483647 w 243"/>
                <a:gd name="T39" fmla="*/ 2147483647 h 211"/>
                <a:gd name="T40" fmla="*/ 2147483647 w 243"/>
                <a:gd name="T41" fmla="*/ 2147483647 h 211"/>
                <a:gd name="T42" fmla="*/ 2147483647 w 243"/>
                <a:gd name="T43" fmla="*/ 2147483647 h 211"/>
                <a:gd name="T44" fmla="*/ 2147483647 w 243"/>
                <a:gd name="T45" fmla="*/ 2147483647 h 211"/>
                <a:gd name="T46" fmla="*/ 2147483647 w 243"/>
                <a:gd name="T47" fmla="*/ 2147483647 h 211"/>
                <a:gd name="T48" fmla="*/ 2147483647 w 243"/>
                <a:gd name="T49" fmla="*/ 2147483647 h 211"/>
                <a:gd name="T50" fmla="*/ 2147483647 w 243"/>
                <a:gd name="T51" fmla="*/ 2147483647 h 211"/>
                <a:gd name="T52" fmla="*/ 2147483647 w 243"/>
                <a:gd name="T53" fmla="*/ 2147483647 h 211"/>
                <a:gd name="T54" fmla="*/ 2147483647 w 243"/>
                <a:gd name="T55" fmla="*/ 2147483647 h 211"/>
                <a:gd name="T56" fmla="*/ 2147483647 w 243"/>
                <a:gd name="T57" fmla="*/ 2147483647 h 211"/>
                <a:gd name="T58" fmla="*/ 2147483647 w 243"/>
                <a:gd name="T59" fmla="*/ 2147483647 h 211"/>
                <a:gd name="T60" fmla="*/ 2147483647 w 243"/>
                <a:gd name="T61" fmla="*/ 2147483647 h 211"/>
                <a:gd name="T62" fmla="*/ 2147483647 w 243"/>
                <a:gd name="T63" fmla="*/ 2147483647 h 211"/>
                <a:gd name="T64" fmla="*/ 2147483647 w 243"/>
                <a:gd name="T65" fmla="*/ 2147483647 h 211"/>
                <a:gd name="T66" fmla="*/ 2147483647 w 243"/>
                <a:gd name="T67" fmla="*/ 2147483647 h 211"/>
                <a:gd name="T68" fmla="*/ 2147483647 w 243"/>
                <a:gd name="T69" fmla="*/ 2147483647 h 211"/>
                <a:gd name="T70" fmla="*/ 2147483647 w 243"/>
                <a:gd name="T71" fmla="*/ 2147483647 h 211"/>
                <a:gd name="T72" fmla="*/ 2147483647 w 243"/>
                <a:gd name="T73" fmla="*/ 2147483647 h 211"/>
                <a:gd name="T74" fmla="*/ 2147483647 w 243"/>
                <a:gd name="T75" fmla="*/ 2147483647 h 211"/>
                <a:gd name="T76" fmla="*/ 2147483647 w 243"/>
                <a:gd name="T77" fmla="*/ 2147483647 h 211"/>
                <a:gd name="T78" fmla="*/ 2147483647 w 243"/>
                <a:gd name="T79" fmla="*/ 2147483647 h 211"/>
                <a:gd name="T80" fmla="*/ 2147483647 w 243"/>
                <a:gd name="T81" fmla="*/ 2147483647 h 211"/>
                <a:gd name="T82" fmla="*/ 2147483647 w 243"/>
                <a:gd name="T83" fmla="*/ 2147483647 h 211"/>
                <a:gd name="T84" fmla="*/ 2147483647 w 243"/>
                <a:gd name="T85" fmla="*/ 2147483647 h 211"/>
                <a:gd name="T86" fmla="*/ 2147483647 w 243"/>
                <a:gd name="T87" fmla="*/ 2147483647 h 211"/>
                <a:gd name="T88" fmla="*/ 2147483647 w 243"/>
                <a:gd name="T89" fmla="*/ 2147483647 h 211"/>
                <a:gd name="T90" fmla="*/ 2147483647 w 243"/>
                <a:gd name="T91" fmla="*/ 2147483647 h 211"/>
                <a:gd name="T92" fmla="*/ 2147483647 w 243"/>
                <a:gd name="T93" fmla="*/ 2147483647 h 211"/>
                <a:gd name="T94" fmla="*/ 2147483647 w 243"/>
                <a:gd name="T95" fmla="*/ 2147483647 h 211"/>
                <a:gd name="T96" fmla="*/ 2147483647 w 243"/>
                <a:gd name="T97" fmla="*/ 2147483647 h 211"/>
                <a:gd name="T98" fmla="*/ 2147483647 w 243"/>
                <a:gd name="T99" fmla="*/ 2147483647 h 211"/>
                <a:gd name="T100" fmla="*/ 2147483647 w 243"/>
                <a:gd name="T101" fmla="*/ 2147483647 h 211"/>
                <a:gd name="T102" fmla="*/ 2147483647 w 243"/>
                <a:gd name="T103" fmla="*/ 2147483647 h 211"/>
                <a:gd name="T104" fmla="*/ 2147483647 w 243"/>
                <a:gd name="T105" fmla="*/ 2147483647 h 211"/>
                <a:gd name="T106" fmla="*/ 2147483647 w 243"/>
                <a:gd name="T107" fmla="*/ 2147483647 h 211"/>
                <a:gd name="T108" fmla="*/ 2147483647 w 243"/>
                <a:gd name="T109" fmla="*/ 2147483647 h 211"/>
                <a:gd name="T110" fmla="*/ 2147483647 w 243"/>
                <a:gd name="T111" fmla="*/ 2147483647 h 211"/>
                <a:gd name="T112" fmla="*/ 2147483647 w 243"/>
                <a:gd name="T113" fmla="*/ 2147483647 h 2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3"/>
                <a:gd name="T172" fmla="*/ 0 h 211"/>
                <a:gd name="T173" fmla="*/ 243 w 243"/>
                <a:gd name="T174" fmla="*/ 211 h 21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3" h="211">
                  <a:moveTo>
                    <a:pt x="42" y="25"/>
                  </a:moveTo>
                  <a:lnTo>
                    <a:pt x="41" y="31"/>
                  </a:lnTo>
                  <a:lnTo>
                    <a:pt x="51" y="32"/>
                  </a:lnTo>
                  <a:lnTo>
                    <a:pt x="49" y="38"/>
                  </a:lnTo>
                  <a:lnTo>
                    <a:pt x="47" y="36"/>
                  </a:lnTo>
                  <a:lnTo>
                    <a:pt x="45" y="36"/>
                  </a:lnTo>
                  <a:lnTo>
                    <a:pt x="41" y="35"/>
                  </a:lnTo>
                  <a:lnTo>
                    <a:pt x="41" y="44"/>
                  </a:lnTo>
                  <a:lnTo>
                    <a:pt x="44" y="47"/>
                  </a:lnTo>
                  <a:lnTo>
                    <a:pt x="57" y="51"/>
                  </a:lnTo>
                  <a:lnTo>
                    <a:pt x="60" y="54"/>
                  </a:lnTo>
                  <a:lnTo>
                    <a:pt x="61" y="57"/>
                  </a:lnTo>
                  <a:lnTo>
                    <a:pt x="60" y="61"/>
                  </a:lnTo>
                  <a:lnTo>
                    <a:pt x="61" y="64"/>
                  </a:lnTo>
                  <a:lnTo>
                    <a:pt x="66" y="61"/>
                  </a:lnTo>
                  <a:lnTo>
                    <a:pt x="74" y="56"/>
                  </a:lnTo>
                  <a:lnTo>
                    <a:pt x="76" y="60"/>
                  </a:lnTo>
                  <a:lnTo>
                    <a:pt x="79" y="60"/>
                  </a:lnTo>
                  <a:lnTo>
                    <a:pt x="79" y="58"/>
                  </a:lnTo>
                  <a:lnTo>
                    <a:pt x="82" y="56"/>
                  </a:lnTo>
                  <a:lnTo>
                    <a:pt x="83" y="57"/>
                  </a:lnTo>
                  <a:lnTo>
                    <a:pt x="82" y="64"/>
                  </a:lnTo>
                  <a:lnTo>
                    <a:pt x="86" y="61"/>
                  </a:lnTo>
                  <a:lnTo>
                    <a:pt x="86" y="63"/>
                  </a:lnTo>
                  <a:lnTo>
                    <a:pt x="85" y="67"/>
                  </a:lnTo>
                  <a:lnTo>
                    <a:pt x="88" y="69"/>
                  </a:lnTo>
                  <a:lnTo>
                    <a:pt x="90" y="66"/>
                  </a:lnTo>
                  <a:lnTo>
                    <a:pt x="93" y="66"/>
                  </a:lnTo>
                  <a:lnTo>
                    <a:pt x="95" y="67"/>
                  </a:lnTo>
                  <a:lnTo>
                    <a:pt x="95" y="70"/>
                  </a:lnTo>
                  <a:lnTo>
                    <a:pt x="88" y="72"/>
                  </a:lnTo>
                  <a:lnTo>
                    <a:pt x="86" y="75"/>
                  </a:lnTo>
                  <a:lnTo>
                    <a:pt x="86" y="76"/>
                  </a:lnTo>
                  <a:lnTo>
                    <a:pt x="92" y="76"/>
                  </a:lnTo>
                  <a:lnTo>
                    <a:pt x="95" y="75"/>
                  </a:lnTo>
                  <a:lnTo>
                    <a:pt x="96" y="75"/>
                  </a:lnTo>
                  <a:lnTo>
                    <a:pt x="95" y="77"/>
                  </a:lnTo>
                  <a:lnTo>
                    <a:pt x="101" y="79"/>
                  </a:lnTo>
                  <a:lnTo>
                    <a:pt x="105" y="82"/>
                  </a:lnTo>
                  <a:lnTo>
                    <a:pt x="107" y="80"/>
                  </a:lnTo>
                  <a:lnTo>
                    <a:pt x="110" y="80"/>
                  </a:lnTo>
                  <a:lnTo>
                    <a:pt x="112" y="83"/>
                  </a:lnTo>
                  <a:lnTo>
                    <a:pt x="118" y="86"/>
                  </a:lnTo>
                  <a:lnTo>
                    <a:pt x="123" y="88"/>
                  </a:lnTo>
                  <a:lnTo>
                    <a:pt x="127" y="89"/>
                  </a:lnTo>
                  <a:lnTo>
                    <a:pt x="130" y="94"/>
                  </a:lnTo>
                  <a:lnTo>
                    <a:pt x="134" y="95"/>
                  </a:lnTo>
                  <a:lnTo>
                    <a:pt x="139" y="94"/>
                  </a:lnTo>
                  <a:lnTo>
                    <a:pt x="142" y="91"/>
                  </a:lnTo>
                  <a:lnTo>
                    <a:pt x="143" y="82"/>
                  </a:lnTo>
                  <a:lnTo>
                    <a:pt x="145" y="79"/>
                  </a:lnTo>
                  <a:lnTo>
                    <a:pt x="146" y="83"/>
                  </a:lnTo>
                  <a:lnTo>
                    <a:pt x="149" y="88"/>
                  </a:lnTo>
                  <a:lnTo>
                    <a:pt x="154" y="91"/>
                  </a:lnTo>
                  <a:lnTo>
                    <a:pt x="158" y="92"/>
                  </a:lnTo>
                  <a:lnTo>
                    <a:pt x="161" y="101"/>
                  </a:lnTo>
                  <a:lnTo>
                    <a:pt x="168" y="101"/>
                  </a:lnTo>
                  <a:lnTo>
                    <a:pt x="174" y="98"/>
                  </a:lnTo>
                  <a:lnTo>
                    <a:pt x="174" y="95"/>
                  </a:lnTo>
                  <a:lnTo>
                    <a:pt x="170" y="92"/>
                  </a:lnTo>
                  <a:lnTo>
                    <a:pt x="170" y="91"/>
                  </a:lnTo>
                  <a:lnTo>
                    <a:pt x="173" y="88"/>
                  </a:lnTo>
                  <a:lnTo>
                    <a:pt x="173" y="86"/>
                  </a:lnTo>
                  <a:lnTo>
                    <a:pt x="171" y="83"/>
                  </a:lnTo>
                  <a:lnTo>
                    <a:pt x="171" y="80"/>
                  </a:lnTo>
                  <a:lnTo>
                    <a:pt x="174" y="80"/>
                  </a:lnTo>
                  <a:lnTo>
                    <a:pt x="175" y="83"/>
                  </a:lnTo>
                  <a:lnTo>
                    <a:pt x="178" y="80"/>
                  </a:lnTo>
                  <a:lnTo>
                    <a:pt x="181" y="83"/>
                  </a:lnTo>
                  <a:lnTo>
                    <a:pt x="186" y="85"/>
                  </a:lnTo>
                  <a:lnTo>
                    <a:pt x="190" y="85"/>
                  </a:lnTo>
                  <a:lnTo>
                    <a:pt x="193" y="86"/>
                  </a:lnTo>
                  <a:lnTo>
                    <a:pt x="195" y="91"/>
                  </a:lnTo>
                  <a:lnTo>
                    <a:pt x="195" y="97"/>
                  </a:lnTo>
                  <a:lnTo>
                    <a:pt x="196" y="98"/>
                  </a:lnTo>
                  <a:lnTo>
                    <a:pt x="200" y="99"/>
                  </a:lnTo>
                  <a:lnTo>
                    <a:pt x="199" y="105"/>
                  </a:lnTo>
                  <a:lnTo>
                    <a:pt x="195" y="116"/>
                  </a:lnTo>
                  <a:lnTo>
                    <a:pt x="197" y="117"/>
                  </a:lnTo>
                  <a:lnTo>
                    <a:pt x="205" y="119"/>
                  </a:lnTo>
                  <a:lnTo>
                    <a:pt x="209" y="120"/>
                  </a:lnTo>
                  <a:lnTo>
                    <a:pt x="215" y="124"/>
                  </a:lnTo>
                  <a:lnTo>
                    <a:pt x="219" y="129"/>
                  </a:lnTo>
                  <a:lnTo>
                    <a:pt x="224" y="138"/>
                  </a:lnTo>
                  <a:lnTo>
                    <a:pt x="228" y="141"/>
                  </a:lnTo>
                  <a:lnTo>
                    <a:pt x="231" y="141"/>
                  </a:lnTo>
                  <a:lnTo>
                    <a:pt x="233" y="139"/>
                  </a:lnTo>
                  <a:lnTo>
                    <a:pt x="237" y="143"/>
                  </a:lnTo>
                  <a:lnTo>
                    <a:pt x="239" y="146"/>
                  </a:lnTo>
                  <a:lnTo>
                    <a:pt x="239" y="151"/>
                  </a:lnTo>
                  <a:lnTo>
                    <a:pt x="239" y="154"/>
                  </a:lnTo>
                  <a:lnTo>
                    <a:pt x="240" y="155"/>
                  </a:lnTo>
                  <a:lnTo>
                    <a:pt x="243" y="157"/>
                  </a:lnTo>
                  <a:lnTo>
                    <a:pt x="243" y="158"/>
                  </a:lnTo>
                  <a:lnTo>
                    <a:pt x="241" y="161"/>
                  </a:lnTo>
                  <a:lnTo>
                    <a:pt x="236" y="165"/>
                  </a:lnTo>
                  <a:lnTo>
                    <a:pt x="231" y="170"/>
                  </a:lnTo>
                  <a:lnTo>
                    <a:pt x="228" y="174"/>
                  </a:lnTo>
                  <a:lnTo>
                    <a:pt x="224" y="184"/>
                  </a:lnTo>
                  <a:lnTo>
                    <a:pt x="222" y="186"/>
                  </a:lnTo>
                  <a:lnTo>
                    <a:pt x="222" y="189"/>
                  </a:lnTo>
                  <a:lnTo>
                    <a:pt x="222" y="193"/>
                  </a:lnTo>
                  <a:lnTo>
                    <a:pt x="221" y="198"/>
                  </a:lnTo>
                  <a:lnTo>
                    <a:pt x="219" y="201"/>
                  </a:lnTo>
                  <a:lnTo>
                    <a:pt x="217" y="201"/>
                  </a:lnTo>
                  <a:lnTo>
                    <a:pt x="215" y="202"/>
                  </a:lnTo>
                  <a:lnTo>
                    <a:pt x="215" y="206"/>
                  </a:lnTo>
                  <a:lnTo>
                    <a:pt x="217" y="211"/>
                  </a:lnTo>
                  <a:lnTo>
                    <a:pt x="214" y="209"/>
                  </a:lnTo>
                  <a:lnTo>
                    <a:pt x="209" y="206"/>
                  </a:lnTo>
                  <a:lnTo>
                    <a:pt x="203" y="204"/>
                  </a:lnTo>
                  <a:lnTo>
                    <a:pt x="199" y="202"/>
                  </a:lnTo>
                  <a:lnTo>
                    <a:pt x="196" y="201"/>
                  </a:lnTo>
                  <a:lnTo>
                    <a:pt x="193" y="199"/>
                  </a:lnTo>
                  <a:lnTo>
                    <a:pt x="192" y="199"/>
                  </a:lnTo>
                  <a:lnTo>
                    <a:pt x="190" y="199"/>
                  </a:lnTo>
                  <a:lnTo>
                    <a:pt x="187" y="198"/>
                  </a:lnTo>
                  <a:lnTo>
                    <a:pt x="186" y="198"/>
                  </a:lnTo>
                  <a:lnTo>
                    <a:pt x="181" y="196"/>
                  </a:lnTo>
                  <a:lnTo>
                    <a:pt x="174" y="192"/>
                  </a:lnTo>
                  <a:lnTo>
                    <a:pt x="165" y="192"/>
                  </a:lnTo>
                  <a:lnTo>
                    <a:pt x="161" y="189"/>
                  </a:lnTo>
                  <a:lnTo>
                    <a:pt x="158" y="189"/>
                  </a:lnTo>
                  <a:lnTo>
                    <a:pt x="155" y="189"/>
                  </a:lnTo>
                  <a:lnTo>
                    <a:pt x="151" y="190"/>
                  </a:lnTo>
                  <a:lnTo>
                    <a:pt x="146" y="190"/>
                  </a:lnTo>
                  <a:lnTo>
                    <a:pt x="145" y="189"/>
                  </a:lnTo>
                  <a:lnTo>
                    <a:pt x="140" y="186"/>
                  </a:lnTo>
                  <a:lnTo>
                    <a:pt x="136" y="182"/>
                  </a:lnTo>
                  <a:lnTo>
                    <a:pt x="134" y="180"/>
                  </a:lnTo>
                  <a:lnTo>
                    <a:pt x="132" y="179"/>
                  </a:lnTo>
                  <a:lnTo>
                    <a:pt x="129" y="176"/>
                  </a:lnTo>
                  <a:lnTo>
                    <a:pt x="127" y="173"/>
                  </a:lnTo>
                  <a:lnTo>
                    <a:pt x="123" y="170"/>
                  </a:lnTo>
                  <a:lnTo>
                    <a:pt x="118" y="168"/>
                  </a:lnTo>
                  <a:lnTo>
                    <a:pt x="114" y="167"/>
                  </a:lnTo>
                  <a:lnTo>
                    <a:pt x="111" y="168"/>
                  </a:lnTo>
                  <a:lnTo>
                    <a:pt x="107" y="168"/>
                  </a:lnTo>
                  <a:lnTo>
                    <a:pt x="105" y="168"/>
                  </a:lnTo>
                  <a:lnTo>
                    <a:pt x="104" y="168"/>
                  </a:lnTo>
                  <a:lnTo>
                    <a:pt x="99" y="167"/>
                  </a:lnTo>
                  <a:lnTo>
                    <a:pt x="98" y="165"/>
                  </a:lnTo>
                  <a:lnTo>
                    <a:pt x="96" y="164"/>
                  </a:lnTo>
                  <a:lnTo>
                    <a:pt x="95" y="161"/>
                  </a:lnTo>
                  <a:lnTo>
                    <a:pt x="93" y="158"/>
                  </a:lnTo>
                  <a:lnTo>
                    <a:pt x="92" y="157"/>
                  </a:lnTo>
                  <a:lnTo>
                    <a:pt x="90" y="152"/>
                  </a:lnTo>
                  <a:lnTo>
                    <a:pt x="88" y="149"/>
                  </a:lnTo>
                  <a:lnTo>
                    <a:pt x="86" y="148"/>
                  </a:lnTo>
                  <a:lnTo>
                    <a:pt x="82" y="146"/>
                  </a:lnTo>
                  <a:lnTo>
                    <a:pt x="82" y="143"/>
                  </a:lnTo>
                  <a:lnTo>
                    <a:pt x="82" y="141"/>
                  </a:lnTo>
                  <a:lnTo>
                    <a:pt x="80" y="138"/>
                  </a:lnTo>
                  <a:lnTo>
                    <a:pt x="79" y="136"/>
                  </a:lnTo>
                  <a:lnTo>
                    <a:pt x="79" y="135"/>
                  </a:lnTo>
                  <a:lnTo>
                    <a:pt x="79" y="133"/>
                  </a:lnTo>
                  <a:lnTo>
                    <a:pt x="79" y="130"/>
                  </a:lnTo>
                  <a:lnTo>
                    <a:pt x="79" y="129"/>
                  </a:lnTo>
                  <a:lnTo>
                    <a:pt x="77" y="127"/>
                  </a:lnTo>
                  <a:lnTo>
                    <a:pt x="74" y="126"/>
                  </a:lnTo>
                  <a:lnTo>
                    <a:pt x="73" y="123"/>
                  </a:lnTo>
                  <a:lnTo>
                    <a:pt x="71" y="120"/>
                  </a:lnTo>
                  <a:lnTo>
                    <a:pt x="70" y="119"/>
                  </a:lnTo>
                  <a:lnTo>
                    <a:pt x="66" y="114"/>
                  </a:lnTo>
                  <a:lnTo>
                    <a:pt x="60" y="108"/>
                  </a:lnTo>
                  <a:lnTo>
                    <a:pt x="58" y="107"/>
                  </a:lnTo>
                  <a:lnTo>
                    <a:pt x="55" y="105"/>
                  </a:lnTo>
                  <a:lnTo>
                    <a:pt x="55" y="104"/>
                  </a:lnTo>
                  <a:lnTo>
                    <a:pt x="57" y="104"/>
                  </a:lnTo>
                  <a:lnTo>
                    <a:pt x="58" y="102"/>
                  </a:lnTo>
                  <a:lnTo>
                    <a:pt x="61" y="104"/>
                  </a:lnTo>
                  <a:lnTo>
                    <a:pt x="64" y="102"/>
                  </a:lnTo>
                  <a:lnTo>
                    <a:pt x="64" y="101"/>
                  </a:lnTo>
                  <a:lnTo>
                    <a:pt x="63" y="98"/>
                  </a:lnTo>
                  <a:lnTo>
                    <a:pt x="61" y="95"/>
                  </a:lnTo>
                  <a:lnTo>
                    <a:pt x="58" y="92"/>
                  </a:lnTo>
                  <a:lnTo>
                    <a:pt x="54" y="91"/>
                  </a:lnTo>
                  <a:lnTo>
                    <a:pt x="52" y="91"/>
                  </a:lnTo>
                  <a:lnTo>
                    <a:pt x="49" y="92"/>
                  </a:lnTo>
                  <a:lnTo>
                    <a:pt x="49" y="95"/>
                  </a:lnTo>
                  <a:lnTo>
                    <a:pt x="51" y="97"/>
                  </a:lnTo>
                  <a:lnTo>
                    <a:pt x="51" y="99"/>
                  </a:lnTo>
                  <a:lnTo>
                    <a:pt x="51" y="101"/>
                  </a:lnTo>
                  <a:lnTo>
                    <a:pt x="49" y="101"/>
                  </a:lnTo>
                  <a:lnTo>
                    <a:pt x="48" y="99"/>
                  </a:lnTo>
                  <a:lnTo>
                    <a:pt x="47" y="99"/>
                  </a:lnTo>
                  <a:lnTo>
                    <a:pt x="45" y="99"/>
                  </a:lnTo>
                  <a:lnTo>
                    <a:pt x="44" y="98"/>
                  </a:lnTo>
                  <a:lnTo>
                    <a:pt x="42" y="98"/>
                  </a:lnTo>
                  <a:lnTo>
                    <a:pt x="41" y="98"/>
                  </a:lnTo>
                  <a:lnTo>
                    <a:pt x="38" y="97"/>
                  </a:lnTo>
                  <a:lnTo>
                    <a:pt x="38" y="95"/>
                  </a:lnTo>
                  <a:lnTo>
                    <a:pt x="36" y="94"/>
                  </a:lnTo>
                  <a:lnTo>
                    <a:pt x="35" y="94"/>
                  </a:lnTo>
                  <a:lnTo>
                    <a:pt x="32" y="92"/>
                  </a:lnTo>
                  <a:lnTo>
                    <a:pt x="30" y="88"/>
                  </a:lnTo>
                  <a:lnTo>
                    <a:pt x="25" y="83"/>
                  </a:lnTo>
                  <a:lnTo>
                    <a:pt x="20" y="79"/>
                  </a:lnTo>
                  <a:lnTo>
                    <a:pt x="19" y="75"/>
                  </a:lnTo>
                  <a:lnTo>
                    <a:pt x="17" y="73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6" y="66"/>
                  </a:lnTo>
                  <a:lnTo>
                    <a:pt x="17" y="66"/>
                  </a:lnTo>
                  <a:lnTo>
                    <a:pt x="19" y="64"/>
                  </a:lnTo>
                  <a:lnTo>
                    <a:pt x="20" y="63"/>
                  </a:lnTo>
                  <a:lnTo>
                    <a:pt x="23" y="63"/>
                  </a:lnTo>
                  <a:lnTo>
                    <a:pt x="23" y="61"/>
                  </a:lnTo>
                  <a:lnTo>
                    <a:pt x="22" y="58"/>
                  </a:lnTo>
                  <a:lnTo>
                    <a:pt x="19" y="56"/>
                  </a:lnTo>
                  <a:lnTo>
                    <a:pt x="10" y="48"/>
                  </a:lnTo>
                  <a:lnTo>
                    <a:pt x="1" y="39"/>
                  </a:lnTo>
                  <a:lnTo>
                    <a:pt x="0" y="36"/>
                  </a:lnTo>
                  <a:lnTo>
                    <a:pt x="7" y="28"/>
                  </a:lnTo>
                  <a:lnTo>
                    <a:pt x="3" y="20"/>
                  </a:lnTo>
                  <a:lnTo>
                    <a:pt x="5" y="16"/>
                  </a:lnTo>
                  <a:lnTo>
                    <a:pt x="8" y="6"/>
                  </a:lnTo>
                  <a:lnTo>
                    <a:pt x="11" y="0"/>
                  </a:lnTo>
                  <a:lnTo>
                    <a:pt x="23" y="12"/>
                  </a:lnTo>
                  <a:lnTo>
                    <a:pt x="23" y="17"/>
                  </a:lnTo>
                  <a:lnTo>
                    <a:pt x="26" y="20"/>
                  </a:lnTo>
                  <a:lnTo>
                    <a:pt x="29" y="19"/>
                  </a:lnTo>
                  <a:lnTo>
                    <a:pt x="35" y="22"/>
                  </a:lnTo>
                  <a:lnTo>
                    <a:pt x="42" y="2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51" name="Freeform 277"/>
            <p:cNvSpPr>
              <a:spLocks/>
            </p:cNvSpPr>
            <p:nvPr/>
          </p:nvSpPr>
          <p:spPr bwMode="auto">
            <a:xfrm rot="21334256">
              <a:off x="11739242" y="4104865"/>
              <a:ext cx="694634" cy="721505"/>
            </a:xfrm>
            <a:custGeom>
              <a:avLst/>
              <a:gdLst>
                <a:gd name="T0" fmla="*/ 2147483647 w 225"/>
                <a:gd name="T1" fmla="*/ 2147483647 h 198"/>
                <a:gd name="T2" fmla="*/ 2147483647 w 225"/>
                <a:gd name="T3" fmla="*/ 2147483647 h 198"/>
                <a:gd name="T4" fmla="*/ 2147483647 w 225"/>
                <a:gd name="T5" fmla="*/ 2147483647 h 198"/>
                <a:gd name="T6" fmla="*/ 2147483647 w 225"/>
                <a:gd name="T7" fmla="*/ 2147483647 h 198"/>
                <a:gd name="T8" fmla="*/ 2147483647 w 225"/>
                <a:gd name="T9" fmla="*/ 2147483647 h 198"/>
                <a:gd name="T10" fmla="*/ 2147483647 w 225"/>
                <a:gd name="T11" fmla="*/ 2147483647 h 198"/>
                <a:gd name="T12" fmla="*/ 2147483647 w 225"/>
                <a:gd name="T13" fmla="*/ 2147483647 h 198"/>
                <a:gd name="T14" fmla="*/ 2147483647 w 225"/>
                <a:gd name="T15" fmla="*/ 2147483647 h 198"/>
                <a:gd name="T16" fmla="*/ 2147483647 w 225"/>
                <a:gd name="T17" fmla="*/ 2147483647 h 198"/>
                <a:gd name="T18" fmla="*/ 2147483647 w 225"/>
                <a:gd name="T19" fmla="*/ 2147483647 h 198"/>
                <a:gd name="T20" fmla="*/ 2147483647 w 225"/>
                <a:gd name="T21" fmla="*/ 2147483647 h 198"/>
                <a:gd name="T22" fmla="*/ 2147483647 w 225"/>
                <a:gd name="T23" fmla="*/ 2147483647 h 198"/>
                <a:gd name="T24" fmla="*/ 2147483647 w 225"/>
                <a:gd name="T25" fmla="*/ 2147483647 h 198"/>
                <a:gd name="T26" fmla="*/ 2147483647 w 225"/>
                <a:gd name="T27" fmla="*/ 2147483647 h 198"/>
                <a:gd name="T28" fmla="*/ 2147483647 w 225"/>
                <a:gd name="T29" fmla="*/ 2147483647 h 198"/>
                <a:gd name="T30" fmla="*/ 2147483647 w 225"/>
                <a:gd name="T31" fmla="*/ 2147483647 h 198"/>
                <a:gd name="T32" fmla="*/ 2147483647 w 225"/>
                <a:gd name="T33" fmla="*/ 2147483647 h 198"/>
                <a:gd name="T34" fmla="*/ 2147483647 w 225"/>
                <a:gd name="T35" fmla="*/ 2147483647 h 198"/>
                <a:gd name="T36" fmla="*/ 2147483647 w 225"/>
                <a:gd name="T37" fmla="*/ 2147483647 h 198"/>
                <a:gd name="T38" fmla="*/ 2147483647 w 225"/>
                <a:gd name="T39" fmla="*/ 2147483647 h 198"/>
                <a:gd name="T40" fmla="*/ 2147483647 w 225"/>
                <a:gd name="T41" fmla="*/ 2147483647 h 198"/>
                <a:gd name="T42" fmla="*/ 2147483647 w 225"/>
                <a:gd name="T43" fmla="*/ 2147483647 h 198"/>
                <a:gd name="T44" fmla="*/ 2147483647 w 225"/>
                <a:gd name="T45" fmla="*/ 2147483647 h 198"/>
                <a:gd name="T46" fmla="*/ 2147483647 w 225"/>
                <a:gd name="T47" fmla="*/ 2147483647 h 198"/>
                <a:gd name="T48" fmla="*/ 2147483647 w 225"/>
                <a:gd name="T49" fmla="*/ 2147483647 h 198"/>
                <a:gd name="T50" fmla="*/ 2147483647 w 225"/>
                <a:gd name="T51" fmla="*/ 2147483647 h 198"/>
                <a:gd name="T52" fmla="*/ 2147483647 w 225"/>
                <a:gd name="T53" fmla="*/ 2147483647 h 198"/>
                <a:gd name="T54" fmla="*/ 2147483647 w 225"/>
                <a:gd name="T55" fmla="*/ 2147483647 h 198"/>
                <a:gd name="T56" fmla="*/ 2147483647 w 225"/>
                <a:gd name="T57" fmla="*/ 2147483647 h 198"/>
                <a:gd name="T58" fmla="*/ 2147483647 w 225"/>
                <a:gd name="T59" fmla="*/ 2147483647 h 198"/>
                <a:gd name="T60" fmla="*/ 2147483647 w 225"/>
                <a:gd name="T61" fmla="*/ 2147483647 h 198"/>
                <a:gd name="T62" fmla="*/ 2147483647 w 225"/>
                <a:gd name="T63" fmla="*/ 2147483647 h 198"/>
                <a:gd name="T64" fmla="*/ 2147483647 w 225"/>
                <a:gd name="T65" fmla="*/ 2147483647 h 198"/>
                <a:gd name="T66" fmla="*/ 2147483647 w 225"/>
                <a:gd name="T67" fmla="*/ 2147483647 h 198"/>
                <a:gd name="T68" fmla="*/ 2147483647 w 225"/>
                <a:gd name="T69" fmla="*/ 2147483647 h 198"/>
                <a:gd name="T70" fmla="*/ 2147483647 w 225"/>
                <a:gd name="T71" fmla="*/ 2147483647 h 198"/>
                <a:gd name="T72" fmla="*/ 2147483647 w 225"/>
                <a:gd name="T73" fmla="*/ 2147483647 h 198"/>
                <a:gd name="T74" fmla="*/ 2147483647 w 225"/>
                <a:gd name="T75" fmla="*/ 2147483647 h 198"/>
                <a:gd name="T76" fmla="*/ 2147483647 w 225"/>
                <a:gd name="T77" fmla="*/ 2147483647 h 198"/>
                <a:gd name="T78" fmla="*/ 2147483647 w 225"/>
                <a:gd name="T79" fmla="*/ 2147483647 h 198"/>
                <a:gd name="T80" fmla="*/ 2147483647 w 225"/>
                <a:gd name="T81" fmla="*/ 2147483647 h 198"/>
                <a:gd name="T82" fmla="*/ 2147483647 w 225"/>
                <a:gd name="T83" fmla="*/ 2147483647 h 198"/>
                <a:gd name="T84" fmla="*/ 2147483647 w 225"/>
                <a:gd name="T85" fmla="*/ 2147483647 h 198"/>
                <a:gd name="T86" fmla="*/ 2147483647 w 225"/>
                <a:gd name="T87" fmla="*/ 2147483647 h 198"/>
                <a:gd name="T88" fmla="*/ 2147483647 w 225"/>
                <a:gd name="T89" fmla="*/ 2147483647 h 198"/>
                <a:gd name="T90" fmla="*/ 2147483647 w 225"/>
                <a:gd name="T91" fmla="*/ 2147483647 h 198"/>
                <a:gd name="T92" fmla="*/ 2147483647 w 225"/>
                <a:gd name="T93" fmla="*/ 2147483647 h 198"/>
                <a:gd name="T94" fmla="*/ 2147483647 w 225"/>
                <a:gd name="T95" fmla="*/ 2147483647 h 1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5"/>
                <a:gd name="T145" fmla="*/ 0 h 198"/>
                <a:gd name="T146" fmla="*/ 225 w 225"/>
                <a:gd name="T147" fmla="*/ 198 h 1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5" h="198">
                  <a:moveTo>
                    <a:pt x="82" y="13"/>
                  </a:moveTo>
                  <a:lnTo>
                    <a:pt x="83" y="11"/>
                  </a:lnTo>
                  <a:lnTo>
                    <a:pt x="85" y="9"/>
                  </a:lnTo>
                  <a:lnTo>
                    <a:pt x="87" y="9"/>
                  </a:lnTo>
                  <a:lnTo>
                    <a:pt x="93" y="10"/>
                  </a:lnTo>
                  <a:lnTo>
                    <a:pt x="95" y="10"/>
                  </a:lnTo>
                  <a:lnTo>
                    <a:pt x="98" y="10"/>
                  </a:lnTo>
                  <a:lnTo>
                    <a:pt x="101" y="9"/>
                  </a:lnTo>
                  <a:lnTo>
                    <a:pt x="117" y="17"/>
                  </a:lnTo>
                  <a:lnTo>
                    <a:pt x="121" y="17"/>
                  </a:lnTo>
                  <a:lnTo>
                    <a:pt x="126" y="17"/>
                  </a:lnTo>
                  <a:lnTo>
                    <a:pt x="131" y="17"/>
                  </a:lnTo>
                  <a:lnTo>
                    <a:pt x="139" y="17"/>
                  </a:lnTo>
                  <a:lnTo>
                    <a:pt x="143" y="19"/>
                  </a:lnTo>
                  <a:lnTo>
                    <a:pt x="149" y="20"/>
                  </a:lnTo>
                  <a:lnTo>
                    <a:pt x="153" y="23"/>
                  </a:lnTo>
                  <a:lnTo>
                    <a:pt x="156" y="25"/>
                  </a:lnTo>
                  <a:lnTo>
                    <a:pt x="159" y="25"/>
                  </a:lnTo>
                  <a:lnTo>
                    <a:pt x="165" y="23"/>
                  </a:lnTo>
                  <a:lnTo>
                    <a:pt x="171" y="23"/>
                  </a:lnTo>
                  <a:lnTo>
                    <a:pt x="175" y="23"/>
                  </a:lnTo>
                  <a:lnTo>
                    <a:pt x="178" y="23"/>
                  </a:lnTo>
                  <a:lnTo>
                    <a:pt x="180" y="23"/>
                  </a:lnTo>
                  <a:lnTo>
                    <a:pt x="183" y="28"/>
                  </a:lnTo>
                  <a:lnTo>
                    <a:pt x="187" y="28"/>
                  </a:lnTo>
                  <a:lnTo>
                    <a:pt x="190" y="29"/>
                  </a:lnTo>
                  <a:lnTo>
                    <a:pt x="193" y="26"/>
                  </a:lnTo>
                  <a:lnTo>
                    <a:pt x="194" y="25"/>
                  </a:lnTo>
                  <a:lnTo>
                    <a:pt x="200" y="26"/>
                  </a:lnTo>
                  <a:lnTo>
                    <a:pt x="203" y="28"/>
                  </a:lnTo>
                  <a:lnTo>
                    <a:pt x="202" y="39"/>
                  </a:lnTo>
                  <a:lnTo>
                    <a:pt x="206" y="42"/>
                  </a:lnTo>
                  <a:lnTo>
                    <a:pt x="209" y="42"/>
                  </a:lnTo>
                  <a:lnTo>
                    <a:pt x="219" y="50"/>
                  </a:lnTo>
                  <a:lnTo>
                    <a:pt x="225" y="42"/>
                  </a:lnTo>
                  <a:lnTo>
                    <a:pt x="225" y="45"/>
                  </a:lnTo>
                  <a:lnTo>
                    <a:pt x="225" y="48"/>
                  </a:lnTo>
                  <a:lnTo>
                    <a:pt x="224" y="53"/>
                  </a:lnTo>
                  <a:lnTo>
                    <a:pt x="222" y="58"/>
                  </a:lnTo>
                  <a:lnTo>
                    <a:pt x="203" y="77"/>
                  </a:lnTo>
                  <a:lnTo>
                    <a:pt x="206" y="79"/>
                  </a:lnTo>
                  <a:lnTo>
                    <a:pt x="193" y="92"/>
                  </a:lnTo>
                  <a:lnTo>
                    <a:pt x="194" y="94"/>
                  </a:lnTo>
                  <a:lnTo>
                    <a:pt x="193" y="95"/>
                  </a:lnTo>
                  <a:lnTo>
                    <a:pt x="187" y="95"/>
                  </a:lnTo>
                  <a:lnTo>
                    <a:pt x="175" y="116"/>
                  </a:lnTo>
                  <a:lnTo>
                    <a:pt x="171" y="120"/>
                  </a:lnTo>
                  <a:lnTo>
                    <a:pt x="162" y="123"/>
                  </a:lnTo>
                  <a:lnTo>
                    <a:pt x="146" y="133"/>
                  </a:lnTo>
                  <a:lnTo>
                    <a:pt x="145" y="136"/>
                  </a:lnTo>
                  <a:lnTo>
                    <a:pt x="136" y="139"/>
                  </a:lnTo>
                  <a:lnTo>
                    <a:pt x="136" y="142"/>
                  </a:lnTo>
                  <a:lnTo>
                    <a:pt x="145" y="145"/>
                  </a:lnTo>
                  <a:lnTo>
                    <a:pt x="150" y="148"/>
                  </a:lnTo>
                  <a:lnTo>
                    <a:pt x="155" y="151"/>
                  </a:lnTo>
                  <a:lnTo>
                    <a:pt x="164" y="159"/>
                  </a:lnTo>
                  <a:lnTo>
                    <a:pt x="164" y="162"/>
                  </a:lnTo>
                  <a:lnTo>
                    <a:pt x="161" y="164"/>
                  </a:lnTo>
                  <a:lnTo>
                    <a:pt x="156" y="164"/>
                  </a:lnTo>
                  <a:lnTo>
                    <a:pt x="155" y="173"/>
                  </a:lnTo>
                  <a:lnTo>
                    <a:pt x="148" y="173"/>
                  </a:lnTo>
                  <a:lnTo>
                    <a:pt x="142" y="174"/>
                  </a:lnTo>
                  <a:lnTo>
                    <a:pt x="136" y="180"/>
                  </a:lnTo>
                  <a:lnTo>
                    <a:pt x="109" y="177"/>
                  </a:lnTo>
                  <a:lnTo>
                    <a:pt x="108" y="181"/>
                  </a:lnTo>
                  <a:lnTo>
                    <a:pt x="92" y="176"/>
                  </a:lnTo>
                  <a:lnTo>
                    <a:pt x="85" y="174"/>
                  </a:lnTo>
                  <a:lnTo>
                    <a:pt x="76" y="168"/>
                  </a:lnTo>
                  <a:lnTo>
                    <a:pt x="68" y="171"/>
                  </a:lnTo>
                  <a:lnTo>
                    <a:pt x="65" y="170"/>
                  </a:lnTo>
                  <a:lnTo>
                    <a:pt x="63" y="170"/>
                  </a:lnTo>
                  <a:lnTo>
                    <a:pt x="58" y="171"/>
                  </a:lnTo>
                  <a:lnTo>
                    <a:pt x="55" y="177"/>
                  </a:lnTo>
                  <a:lnTo>
                    <a:pt x="51" y="180"/>
                  </a:lnTo>
                  <a:lnTo>
                    <a:pt x="52" y="186"/>
                  </a:lnTo>
                  <a:lnTo>
                    <a:pt x="48" y="192"/>
                  </a:lnTo>
                  <a:lnTo>
                    <a:pt x="39" y="198"/>
                  </a:lnTo>
                  <a:lnTo>
                    <a:pt x="38" y="196"/>
                  </a:lnTo>
                  <a:lnTo>
                    <a:pt x="41" y="192"/>
                  </a:lnTo>
                  <a:lnTo>
                    <a:pt x="41" y="189"/>
                  </a:lnTo>
                  <a:lnTo>
                    <a:pt x="39" y="186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30" y="186"/>
                  </a:lnTo>
                  <a:lnTo>
                    <a:pt x="30" y="189"/>
                  </a:lnTo>
                  <a:lnTo>
                    <a:pt x="26" y="190"/>
                  </a:lnTo>
                  <a:lnTo>
                    <a:pt x="8" y="180"/>
                  </a:lnTo>
                  <a:lnTo>
                    <a:pt x="7" y="179"/>
                  </a:lnTo>
                  <a:lnTo>
                    <a:pt x="7" y="177"/>
                  </a:lnTo>
                  <a:lnTo>
                    <a:pt x="10" y="177"/>
                  </a:lnTo>
                  <a:lnTo>
                    <a:pt x="20" y="177"/>
                  </a:lnTo>
                  <a:lnTo>
                    <a:pt x="22" y="176"/>
                  </a:lnTo>
                  <a:lnTo>
                    <a:pt x="22" y="173"/>
                  </a:lnTo>
                  <a:lnTo>
                    <a:pt x="22" y="171"/>
                  </a:lnTo>
                  <a:lnTo>
                    <a:pt x="26" y="174"/>
                  </a:lnTo>
                  <a:lnTo>
                    <a:pt x="27" y="170"/>
                  </a:lnTo>
                  <a:lnTo>
                    <a:pt x="17" y="152"/>
                  </a:lnTo>
                  <a:lnTo>
                    <a:pt x="14" y="148"/>
                  </a:lnTo>
                  <a:lnTo>
                    <a:pt x="11" y="146"/>
                  </a:lnTo>
                  <a:lnTo>
                    <a:pt x="8" y="145"/>
                  </a:lnTo>
                  <a:lnTo>
                    <a:pt x="2" y="146"/>
                  </a:lnTo>
                  <a:lnTo>
                    <a:pt x="1" y="145"/>
                  </a:lnTo>
                  <a:lnTo>
                    <a:pt x="0" y="142"/>
                  </a:lnTo>
                  <a:lnTo>
                    <a:pt x="2" y="138"/>
                  </a:lnTo>
                  <a:lnTo>
                    <a:pt x="2" y="132"/>
                  </a:lnTo>
                  <a:lnTo>
                    <a:pt x="7" y="133"/>
                  </a:lnTo>
                  <a:lnTo>
                    <a:pt x="11" y="127"/>
                  </a:lnTo>
                  <a:lnTo>
                    <a:pt x="16" y="127"/>
                  </a:lnTo>
                  <a:lnTo>
                    <a:pt x="17" y="126"/>
                  </a:lnTo>
                  <a:lnTo>
                    <a:pt x="19" y="120"/>
                  </a:lnTo>
                  <a:lnTo>
                    <a:pt x="17" y="116"/>
                  </a:lnTo>
                  <a:lnTo>
                    <a:pt x="16" y="111"/>
                  </a:lnTo>
                  <a:lnTo>
                    <a:pt x="16" y="110"/>
                  </a:lnTo>
                  <a:lnTo>
                    <a:pt x="19" y="108"/>
                  </a:lnTo>
                  <a:lnTo>
                    <a:pt x="22" y="110"/>
                  </a:lnTo>
                  <a:lnTo>
                    <a:pt x="22" y="108"/>
                  </a:lnTo>
                  <a:lnTo>
                    <a:pt x="26" y="101"/>
                  </a:lnTo>
                  <a:lnTo>
                    <a:pt x="27" y="96"/>
                  </a:lnTo>
                  <a:lnTo>
                    <a:pt x="30" y="94"/>
                  </a:lnTo>
                  <a:lnTo>
                    <a:pt x="36" y="86"/>
                  </a:lnTo>
                  <a:lnTo>
                    <a:pt x="36" y="83"/>
                  </a:lnTo>
                  <a:lnTo>
                    <a:pt x="38" y="82"/>
                  </a:lnTo>
                  <a:lnTo>
                    <a:pt x="41" y="82"/>
                  </a:lnTo>
                  <a:lnTo>
                    <a:pt x="49" y="91"/>
                  </a:lnTo>
                  <a:lnTo>
                    <a:pt x="51" y="86"/>
                  </a:lnTo>
                  <a:lnTo>
                    <a:pt x="60" y="83"/>
                  </a:lnTo>
                  <a:lnTo>
                    <a:pt x="49" y="77"/>
                  </a:lnTo>
                  <a:lnTo>
                    <a:pt x="49" y="74"/>
                  </a:lnTo>
                  <a:lnTo>
                    <a:pt x="43" y="72"/>
                  </a:lnTo>
                  <a:lnTo>
                    <a:pt x="46" y="69"/>
                  </a:lnTo>
                  <a:lnTo>
                    <a:pt x="51" y="60"/>
                  </a:lnTo>
                  <a:lnTo>
                    <a:pt x="42" y="45"/>
                  </a:lnTo>
                  <a:lnTo>
                    <a:pt x="43" y="38"/>
                  </a:lnTo>
                  <a:lnTo>
                    <a:pt x="41" y="33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2" y="3"/>
                  </a:lnTo>
                  <a:lnTo>
                    <a:pt x="58" y="7"/>
                  </a:lnTo>
                  <a:lnTo>
                    <a:pt x="63" y="10"/>
                  </a:lnTo>
                  <a:lnTo>
                    <a:pt x="67" y="11"/>
                  </a:lnTo>
                  <a:lnTo>
                    <a:pt x="73" y="13"/>
                  </a:lnTo>
                  <a:lnTo>
                    <a:pt x="76" y="14"/>
                  </a:lnTo>
                  <a:lnTo>
                    <a:pt x="80" y="14"/>
                  </a:lnTo>
                  <a:lnTo>
                    <a:pt x="82" y="1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/>
            </a:p>
          </p:txBody>
        </p:sp>
        <p:sp>
          <p:nvSpPr>
            <p:cNvPr id="652" name="Freeform 278"/>
            <p:cNvSpPr>
              <a:spLocks/>
            </p:cNvSpPr>
            <p:nvPr/>
          </p:nvSpPr>
          <p:spPr bwMode="auto">
            <a:xfrm rot="21334256">
              <a:off x="10401945" y="3879617"/>
              <a:ext cx="420907" cy="562611"/>
            </a:xfrm>
            <a:custGeom>
              <a:avLst/>
              <a:gdLst>
                <a:gd name="T0" fmla="*/ 2147483647 w 136"/>
                <a:gd name="T1" fmla="*/ 2147483647 h 155"/>
                <a:gd name="T2" fmla="*/ 2147483647 w 136"/>
                <a:gd name="T3" fmla="*/ 2147483647 h 155"/>
                <a:gd name="T4" fmla="*/ 2147483647 w 136"/>
                <a:gd name="T5" fmla="*/ 2147483647 h 155"/>
                <a:gd name="T6" fmla="*/ 2147483647 w 136"/>
                <a:gd name="T7" fmla="*/ 2147483647 h 155"/>
                <a:gd name="T8" fmla="*/ 2147483647 w 136"/>
                <a:gd name="T9" fmla="*/ 2147483647 h 155"/>
                <a:gd name="T10" fmla="*/ 2147483647 w 136"/>
                <a:gd name="T11" fmla="*/ 2147483647 h 155"/>
                <a:gd name="T12" fmla="*/ 2147483647 w 136"/>
                <a:gd name="T13" fmla="*/ 2147483647 h 155"/>
                <a:gd name="T14" fmla="*/ 2147483647 w 136"/>
                <a:gd name="T15" fmla="*/ 2147483647 h 155"/>
                <a:gd name="T16" fmla="*/ 2147483647 w 136"/>
                <a:gd name="T17" fmla="*/ 2147483647 h 155"/>
                <a:gd name="T18" fmla="*/ 2147483647 w 136"/>
                <a:gd name="T19" fmla="*/ 2147483647 h 155"/>
                <a:gd name="T20" fmla="*/ 2147483647 w 136"/>
                <a:gd name="T21" fmla="*/ 2147483647 h 155"/>
                <a:gd name="T22" fmla="*/ 2147483647 w 136"/>
                <a:gd name="T23" fmla="*/ 2147483647 h 155"/>
                <a:gd name="T24" fmla="*/ 2147483647 w 136"/>
                <a:gd name="T25" fmla="*/ 2147483647 h 155"/>
                <a:gd name="T26" fmla="*/ 2147483647 w 136"/>
                <a:gd name="T27" fmla="*/ 2147483647 h 155"/>
                <a:gd name="T28" fmla="*/ 2147483647 w 136"/>
                <a:gd name="T29" fmla="*/ 2147483647 h 155"/>
                <a:gd name="T30" fmla="*/ 2147483647 w 136"/>
                <a:gd name="T31" fmla="*/ 2147483647 h 155"/>
                <a:gd name="T32" fmla="*/ 2147483647 w 136"/>
                <a:gd name="T33" fmla="*/ 2147483647 h 155"/>
                <a:gd name="T34" fmla="*/ 2147483647 w 136"/>
                <a:gd name="T35" fmla="*/ 2147483647 h 155"/>
                <a:gd name="T36" fmla="*/ 2147483647 w 136"/>
                <a:gd name="T37" fmla="*/ 2147483647 h 155"/>
                <a:gd name="T38" fmla="*/ 2147483647 w 136"/>
                <a:gd name="T39" fmla="*/ 2147483647 h 155"/>
                <a:gd name="T40" fmla="*/ 2147483647 w 136"/>
                <a:gd name="T41" fmla="*/ 2147483647 h 155"/>
                <a:gd name="T42" fmla="*/ 0 w 136"/>
                <a:gd name="T43" fmla="*/ 2147483647 h 155"/>
                <a:gd name="T44" fmla="*/ 2147483647 w 136"/>
                <a:gd name="T45" fmla="*/ 2147483647 h 155"/>
                <a:gd name="T46" fmla="*/ 2147483647 w 136"/>
                <a:gd name="T47" fmla="*/ 2147483647 h 155"/>
                <a:gd name="T48" fmla="*/ 2147483647 w 136"/>
                <a:gd name="T49" fmla="*/ 2147483647 h 155"/>
                <a:gd name="T50" fmla="*/ 2147483647 w 136"/>
                <a:gd name="T51" fmla="*/ 2147483647 h 155"/>
                <a:gd name="T52" fmla="*/ 2147483647 w 136"/>
                <a:gd name="T53" fmla="*/ 2147483647 h 155"/>
                <a:gd name="T54" fmla="*/ 2147483647 w 136"/>
                <a:gd name="T55" fmla="*/ 2147483647 h 155"/>
                <a:gd name="T56" fmla="*/ 2147483647 w 136"/>
                <a:gd name="T57" fmla="*/ 2147483647 h 155"/>
                <a:gd name="T58" fmla="*/ 2147483647 w 136"/>
                <a:gd name="T59" fmla="*/ 2147483647 h 155"/>
                <a:gd name="T60" fmla="*/ 2147483647 w 136"/>
                <a:gd name="T61" fmla="*/ 2147483647 h 155"/>
                <a:gd name="T62" fmla="*/ 2147483647 w 136"/>
                <a:gd name="T63" fmla="*/ 2147483647 h 155"/>
                <a:gd name="T64" fmla="*/ 2147483647 w 136"/>
                <a:gd name="T65" fmla="*/ 2147483647 h 155"/>
                <a:gd name="T66" fmla="*/ 2147483647 w 136"/>
                <a:gd name="T67" fmla="*/ 0 h 155"/>
                <a:gd name="T68" fmla="*/ 2147483647 w 136"/>
                <a:gd name="T69" fmla="*/ 2147483647 h 155"/>
                <a:gd name="T70" fmla="*/ 2147483647 w 136"/>
                <a:gd name="T71" fmla="*/ 2147483647 h 155"/>
                <a:gd name="T72" fmla="*/ 2147483647 w 136"/>
                <a:gd name="T73" fmla="*/ 2147483647 h 155"/>
                <a:gd name="T74" fmla="*/ 2147483647 w 136"/>
                <a:gd name="T75" fmla="*/ 2147483647 h 155"/>
                <a:gd name="T76" fmla="*/ 2147483647 w 136"/>
                <a:gd name="T77" fmla="*/ 2147483647 h 155"/>
                <a:gd name="T78" fmla="*/ 2147483647 w 136"/>
                <a:gd name="T79" fmla="*/ 2147483647 h 155"/>
                <a:gd name="T80" fmla="*/ 2147483647 w 136"/>
                <a:gd name="T81" fmla="*/ 2147483647 h 155"/>
                <a:gd name="T82" fmla="*/ 2147483647 w 136"/>
                <a:gd name="T83" fmla="*/ 2147483647 h 155"/>
                <a:gd name="T84" fmla="*/ 2147483647 w 136"/>
                <a:gd name="T85" fmla="*/ 2147483647 h 155"/>
                <a:gd name="T86" fmla="*/ 2147483647 w 136"/>
                <a:gd name="T87" fmla="*/ 2147483647 h 155"/>
                <a:gd name="T88" fmla="*/ 2147483647 w 136"/>
                <a:gd name="T89" fmla="*/ 2147483647 h 155"/>
                <a:gd name="T90" fmla="*/ 2147483647 w 136"/>
                <a:gd name="T91" fmla="*/ 2147483647 h 155"/>
                <a:gd name="T92" fmla="*/ 2147483647 w 136"/>
                <a:gd name="T93" fmla="*/ 2147483647 h 155"/>
                <a:gd name="T94" fmla="*/ 2147483647 w 136"/>
                <a:gd name="T95" fmla="*/ 2147483647 h 155"/>
                <a:gd name="T96" fmla="*/ 2147483647 w 136"/>
                <a:gd name="T97" fmla="*/ 2147483647 h 1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6"/>
                <a:gd name="T148" fmla="*/ 0 h 155"/>
                <a:gd name="T149" fmla="*/ 136 w 136"/>
                <a:gd name="T150" fmla="*/ 155 h 1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6" h="155">
                  <a:moveTo>
                    <a:pt x="131" y="104"/>
                  </a:moveTo>
                  <a:lnTo>
                    <a:pt x="128" y="114"/>
                  </a:lnTo>
                  <a:lnTo>
                    <a:pt x="126" y="118"/>
                  </a:lnTo>
                  <a:lnTo>
                    <a:pt x="130" y="126"/>
                  </a:lnTo>
                  <a:lnTo>
                    <a:pt x="123" y="134"/>
                  </a:lnTo>
                  <a:lnTo>
                    <a:pt x="121" y="130"/>
                  </a:lnTo>
                  <a:lnTo>
                    <a:pt x="117" y="126"/>
                  </a:lnTo>
                  <a:lnTo>
                    <a:pt x="114" y="124"/>
                  </a:lnTo>
                  <a:lnTo>
                    <a:pt x="111" y="123"/>
                  </a:lnTo>
                  <a:lnTo>
                    <a:pt x="108" y="123"/>
                  </a:lnTo>
                  <a:lnTo>
                    <a:pt x="106" y="123"/>
                  </a:lnTo>
                  <a:lnTo>
                    <a:pt x="105" y="123"/>
                  </a:lnTo>
                  <a:lnTo>
                    <a:pt x="104" y="124"/>
                  </a:lnTo>
                  <a:lnTo>
                    <a:pt x="104" y="126"/>
                  </a:lnTo>
                  <a:lnTo>
                    <a:pt x="105" y="130"/>
                  </a:lnTo>
                  <a:lnTo>
                    <a:pt x="106" y="133"/>
                  </a:lnTo>
                  <a:lnTo>
                    <a:pt x="106" y="136"/>
                  </a:lnTo>
                  <a:lnTo>
                    <a:pt x="106" y="139"/>
                  </a:lnTo>
                  <a:lnTo>
                    <a:pt x="109" y="142"/>
                  </a:lnTo>
                  <a:lnTo>
                    <a:pt x="112" y="143"/>
                  </a:lnTo>
                  <a:lnTo>
                    <a:pt x="111" y="145"/>
                  </a:lnTo>
                  <a:lnTo>
                    <a:pt x="109" y="146"/>
                  </a:lnTo>
                  <a:lnTo>
                    <a:pt x="111" y="143"/>
                  </a:lnTo>
                  <a:lnTo>
                    <a:pt x="109" y="143"/>
                  </a:lnTo>
                  <a:lnTo>
                    <a:pt x="108" y="143"/>
                  </a:lnTo>
                  <a:lnTo>
                    <a:pt x="108" y="146"/>
                  </a:lnTo>
                  <a:lnTo>
                    <a:pt x="108" y="148"/>
                  </a:lnTo>
                  <a:lnTo>
                    <a:pt x="106" y="151"/>
                  </a:lnTo>
                  <a:lnTo>
                    <a:pt x="102" y="152"/>
                  </a:lnTo>
                  <a:lnTo>
                    <a:pt x="99" y="154"/>
                  </a:lnTo>
                  <a:lnTo>
                    <a:pt x="98" y="154"/>
                  </a:lnTo>
                  <a:lnTo>
                    <a:pt x="92" y="154"/>
                  </a:lnTo>
                  <a:lnTo>
                    <a:pt x="89" y="155"/>
                  </a:lnTo>
                  <a:lnTo>
                    <a:pt x="82" y="154"/>
                  </a:lnTo>
                  <a:lnTo>
                    <a:pt x="74" y="151"/>
                  </a:lnTo>
                  <a:lnTo>
                    <a:pt x="68" y="148"/>
                  </a:lnTo>
                  <a:lnTo>
                    <a:pt x="61" y="145"/>
                  </a:lnTo>
                  <a:lnTo>
                    <a:pt x="57" y="145"/>
                  </a:lnTo>
                  <a:lnTo>
                    <a:pt x="55" y="145"/>
                  </a:lnTo>
                  <a:lnTo>
                    <a:pt x="52" y="145"/>
                  </a:lnTo>
                  <a:lnTo>
                    <a:pt x="51" y="145"/>
                  </a:lnTo>
                  <a:lnTo>
                    <a:pt x="49" y="143"/>
                  </a:lnTo>
                  <a:lnTo>
                    <a:pt x="43" y="142"/>
                  </a:lnTo>
                  <a:lnTo>
                    <a:pt x="42" y="142"/>
                  </a:lnTo>
                  <a:lnTo>
                    <a:pt x="41" y="140"/>
                  </a:lnTo>
                  <a:lnTo>
                    <a:pt x="39" y="140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3" y="137"/>
                  </a:lnTo>
                  <a:lnTo>
                    <a:pt x="30" y="136"/>
                  </a:lnTo>
                  <a:lnTo>
                    <a:pt x="27" y="134"/>
                  </a:lnTo>
                  <a:lnTo>
                    <a:pt x="24" y="132"/>
                  </a:lnTo>
                  <a:lnTo>
                    <a:pt x="19" y="130"/>
                  </a:lnTo>
                  <a:lnTo>
                    <a:pt x="16" y="129"/>
                  </a:lnTo>
                  <a:lnTo>
                    <a:pt x="14" y="127"/>
                  </a:lnTo>
                  <a:lnTo>
                    <a:pt x="13" y="126"/>
                  </a:lnTo>
                  <a:lnTo>
                    <a:pt x="11" y="124"/>
                  </a:lnTo>
                  <a:lnTo>
                    <a:pt x="10" y="124"/>
                  </a:lnTo>
                  <a:lnTo>
                    <a:pt x="8" y="123"/>
                  </a:lnTo>
                  <a:lnTo>
                    <a:pt x="5" y="121"/>
                  </a:lnTo>
                  <a:lnTo>
                    <a:pt x="4" y="120"/>
                  </a:lnTo>
                  <a:lnTo>
                    <a:pt x="2" y="118"/>
                  </a:lnTo>
                  <a:lnTo>
                    <a:pt x="1" y="115"/>
                  </a:lnTo>
                  <a:lnTo>
                    <a:pt x="0" y="114"/>
                  </a:lnTo>
                  <a:lnTo>
                    <a:pt x="8" y="104"/>
                  </a:lnTo>
                  <a:lnTo>
                    <a:pt x="11" y="104"/>
                  </a:lnTo>
                  <a:lnTo>
                    <a:pt x="11" y="107"/>
                  </a:lnTo>
                  <a:lnTo>
                    <a:pt x="11" y="111"/>
                  </a:lnTo>
                  <a:lnTo>
                    <a:pt x="14" y="111"/>
                  </a:lnTo>
                  <a:lnTo>
                    <a:pt x="16" y="107"/>
                  </a:lnTo>
                  <a:lnTo>
                    <a:pt x="20" y="102"/>
                  </a:lnTo>
                  <a:lnTo>
                    <a:pt x="21" y="95"/>
                  </a:lnTo>
                  <a:lnTo>
                    <a:pt x="23" y="96"/>
                  </a:lnTo>
                  <a:lnTo>
                    <a:pt x="24" y="93"/>
                  </a:lnTo>
                  <a:lnTo>
                    <a:pt x="11" y="85"/>
                  </a:lnTo>
                  <a:lnTo>
                    <a:pt x="7" y="83"/>
                  </a:lnTo>
                  <a:lnTo>
                    <a:pt x="7" y="80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8" y="77"/>
                  </a:lnTo>
                  <a:lnTo>
                    <a:pt x="10" y="71"/>
                  </a:lnTo>
                  <a:lnTo>
                    <a:pt x="14" y="73"/>
                  </a:lnTo>
                  <a:lnTo>
                    <a:pt x="17" y="48"/>
                  </a:lnTo>
                  <a:lnTo>
                    <a:pt x="30" y="51"/>
                  </a:lnTo>
                  <a:lnTo>
                    <a:pt x="32" y="48"/>
                  </a:lnTo>
                  <a:lnTo>
                    <a:pt x="30" y="45"/>
                  </a:lnTo>
                  <a:lnTo>
                    <a:pt x="32" y="41"/>
                  </a:lnTo>
                  <a:lnTo>
                    <a:pt x="26" y="36"/>
                  </a:lnTo>
                  <a:lnTo>
                    <a:pt x="33" y="14"/>
                  </a:lnTo>
                  <a:lnTo>
                    <a:pt x="39" y="16"/>
                  </a:lnTo>
                  <a:lnTo>
                    <a:pt x="43" y="11"/>
                  </a:lnTo>
                  <a:lnTo>
                    <a:pt x="48" y="16"/>
                  </a:lnTo>
                  <a:lnTo>
                    <a:pt x="51" y="19"/>
                  </a:lnTo>
                  <a:lnTo>
                    <a:pt x="61" y="19"/>
                  </a:lnTo>
                  <a:lnTo>
                    <a:pt x="63" y="17"/>
                  </a:lnTo>
                  <a:lnTo>
                    <a:pt x="55" y="14"/>
                  </a:lnTo>
                  <a:lnTo>
                    <a:pt x="57" y="11"/>
                  </a:lnTo>
                  <a:lnTo>
                    <a:pt x="51" y="4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61" y="8"/>
                  </a:lnTo>
                  <a:lnTo>
                    <a:pt x="64" y="8"/>
                  </a:lnTo>
                  <a:lnTo>
                    <a:pt x="61" y="3"/>
                  </a:lnTo>
                  <a:lnTo>
                    <a:pt x="65" y="1"/>
                  </a:lnTo>
                  <a:lnTo>
                    <a:pt x="77" y="4"/>
                  </a:lnTo>
                  <a:lnTo>
                    <a:pt x="67" y="16"/>
                  </a:lnTo>
                  <a:lnTo>
                    <a:pt x="68" y="20"/>
                  </a:lnTo>
                  <a:lnTo>
                    <a:pt x="68" y="23"/>
                  </a:lnTo>
                  <a:lnTo>
                    <a:pt x="71" y="25"/>
                  </a:lnTo>
                  <a:lnTo>
                    <a:pt x="74" y="29"/>
                  </a:lnTo>
                  <a:lnTo>
                    <a:pt x="76" y="36"/>
                  </a:lnTo>
                  <a:lnTo>
                    <a:pt x="80" y="36"/>
                  </a:lnTo>
                  <a:lnTo>
                    <a:pt x="82" y="38"/>
                  </a:lnTo>
                  <a:lnTo>
                    <a:pt x="85" y="36"/>
                  </a:lnTo>
                  <a:lnTo>
                    <a:pt x="86" y="36"/>
                  </a:lnTo>
                  <a:lnTo>
                    <a:pt x="89" y="42"/>
                  </a:lnTo>
                  <a:lnTo>
                    <a:pt x="90" y="45"/>
                  </a:lnTo>
                  <a:lnTo>
                    <a:pt x="99" y="47"/>
                  </a:lnTo>
                  <a:lnTo>
                    <a:pt x="99" y="48"/>
                  </a:lnTo>
                  <a:lnTo>
                    <a:pt x="90" y="49"/>
                  </a:lnTo>
                  <a:lnTo>
                    <a:pt x="87" y="51"/>
                  </a:lnTo>
                  <a:lnTo>
                    <a:pt x="86" y="52"/>
                  </a:lnTo>
                  <a:lnTo>
                    <a:pt x="90" y="57"/>
                  </a:lnTo>
                  <a:lnTo>
                    <a:pt x="96" y="57"/>
                  </a:lnTo>
                  <a:lnTo>
                    <a:pt x="104" y="54"/>
                  </a:lnTo>
                  <a:lnTo>
                    <a:pt x="108" y="54"/>
                  </a:lnTo>
                  <a:lnTo>
                    <a:pt x="109" y="57"/>
                  </a:lnTo>
                  <a:lnTo>
                    <a:pt x="111" y="58"/>
                  </a:lnTo>
                  <a:lnTo>
                    <a:pt x="111" y="61"/>
                  </a:lnTo>
                  <a:lnTo>
                    <a:pt x="115" y="64"/>
                  </a:lnTo>
                  <a:lnTo>
                    <a:pt x="112" y="70"/>
                  </a:lnTo>
                  <a:lnTo>
                    <a:pt x="109" y="69"/>
                  </a:lnTo>
                  <a:lnTo>
                    <a:pt x="106" y="74"/>
                  </a:lnTo>
                  <a:lnTo>
                    <a:pt x="114" y="74"/>
                  </a:lnTo>
                  <a:lnTo>
                    <a:pt x="114" y="76"/>
                  </a:lnTo>
                  <a:lnTo>
                    <a:pt x="124" y="77"/>
                  </a:lnTo>
                  <a:lnTo>
                    <a:pt x="124" y="82"/>
                  </a:lnTo>
                  <a:lnTo>
                    <a:pt x="128" y="83"/>
                  </a:lnTo>
                  <a:lnTo>
                    <a:pt x="131" y="80"/>
                  </a:lnTo>
                  <a:lnTo>
                    <a:pt x="136" y="82"/>
                  </a:lnTo>
                  <a:lnTo>
                    <a:pt x="128" y="88"/>
                  </a:lnTo>
                  <a:lnTo>
                    <a:pt x="131" y="92"/>
                  </a:lnTo>
                  <a:lnTo>
                    <a:pt x="128" y="104"/>
                  </a:lnTo>
                  <a:lnTo>
                    <a:pt x="131" y="10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53" name="Freeform 280"/>
            <p:cNvSpPr>
              <a:spLocks/>
            </p:cNvSpPr>
            <p:nvPr/>
          </p:nvSpPr>
          <p:spPr bwMode="auto">
            <a:xfrm rot="21334256">
              <a:off x="12704693" y="3002413"/>
              <a:ext cx="440165" cy="635572"/>
            </a:xfrm>
            <a:custGeom>
              <a:avLst/>
              <a:gdLst>
                <a:gd name="T0" fmla="*/ 2147483647 w 142"/>
                <a:gd name="T1" fmla="*/ 2147483647 h 175"/>
                <a:gd name="T2" fmla="*/ 2147483647 w 142"/>
                <a:gd name="T3" fmla="*/ 2147483647 h 175"/>
                <a:gd name="T4" fmla="*/ 2147483647 w 142"/>
                <a:gd name="T5" fmla="*/ 2147483647 h 175"/>
                <a:gd name="T6" fmla="*/ 2147483647 w 142"/>
                <a:gd name="T7" fmla="*/ 2147483647 h 175"/>
                <a:gd name="T8" fmla="*/ 2147483647 w 142"/>
                <a:gd name="T9" fmla="*/ 2147483647 h 175"/>
                <a:gd name="T10" fmla="*/ 2147483647 w 142"/>
                <a:gd name="T11" fmla="*/ 2147483647 h 175"/>
                <a:gd name="T12" fmla="*/ 2147483647 w 142"/>
                <a:gd name="T13" fmla="*/ 2147483647 h 175"/>
                <a:gd name="T14" fmla="*/ 2147483647 w 142"/>
                <a:gd name="T15" fmla="*/ 2147483647 h 175"/>
                <a:gd name="T16" fmla="*/ 2147483647 w 142"/>
                <a:gd name="T17" fmla="*/ 2147483647 h 175"/>
                <a:gd name="T18" fmla="*/ 2147483647 w 142"/>
                <a:gd name="T19" fmla="*/ 2147483647 h 175"/>
                <a:gd name="T20" fmla="*/ 2147483647 w 142"/>
                <a:gd name="T21" fmla="*/ 2147483647 h 175"/>
                <a:gd name="T22" fmla="*/ 2147483647 w 142"/>
                <a:gd name="T23" fmla="*/ 2147483647 h 175"/>
                <a:gd name="T24" fmla="*/ 2147483647 w 142"/>
                <a:gd name="T25" fmla="*/ 2147483647 h 175"/>
                <a:gd name="T26" fmla="*/ 2147483647 w 142"/>
                <a:gd name="T27" fmla="*/ 2147483647 h 175"/>
                <a:gd name="T28" fmla="*/ 2147483647 w 142"/>
                <a:gd name="T29" fmla="*/ 2147483647 h 175"/>
                <a:gd name="T30" fmla="*/ 2147483647 w 142"/>
                <a:gd name="T31" fmla="*/ 2147483647 h 175"/>
                <a:gd name="T32" fmla="*/ 2147483647 w 142"/>
                <a:gd name="T33" fmla="*/ 2147483647 h 175"/>
                <a:gd name="T34" fmla="*/ 2147483647 w 142"/>
                <a:gd name="T35" fmla="*/ 2147483647 h 175"/>
                <a:gd name="T36" fmla="*/ 2147483647 w 142"/>
                <a:gd name="T37" fmla="*/ 2147483647 h 175"/>
                <a:gd name="T38" fmla="*/ 2147483647 w 142"/>
                <a:gd name="T39" fmla="*/ 2147483647 h 175"/>
                <a:gd name="T40" fmla="*/ 2147483647 w 142"/>
                <a:gd name="T41" fmla="*/ 2147483647 h 175"/>
                <a:gd name="T42" fmla="*/ 2147483647 w 142"/>
                <a:gd name="T43" fmla="*/ 2147483647 h 175"/>
                <a:gd name="T44" fmla="*/ 2147483647 w 142"/>
                <a:gd name="T45" fmla="*/ 2147483647 h 175"/>
                <a:gd name="T46" fmla="*/ 2147483647 w 142"/>
                <a:gd name="T47" fmla="*/ 2147483647 h 175"/>
                <a:gd name="T48" fmla="*/ 2147483647 w 142"/>
                <a:gd name="T49" fmla="*/ 2147483647 h 175"/>
                <a:gd name="T50" fmla="*/ 2147483647 w 142"/>
                <a:gd name="T51" fmla="*/ 2147483647 h 175"/>
                <a:gd name="T52" fmla="*/ 2147483647 w 142"/>
                <a:gd name="T53" fmla="*/ 2147483647 h 175"/>
                <a:gd name="T54" fmla="*/ 2147483647 w 142"/>
                <a:gd name="T55" fmla="*/ 2147483647 h 175"/>
                <a:gd name="T56" fmla="*/ 2147483647 w 142"/>
                <a:gd name="T57" fmla="*/ 2147483647 h 175"/>
                <a:gd name="T58" fmla="*/ 2147483647 w 142"/>
                <a:gd name="T59" fmla="*/ 2147483647 h 175"/>
                <a:gd name="T60" fmla="*/ 2147483647 w 142"/>
                <a:gd name="T61" fmla="*/ 2147483647 h 175"/>
                <a:gd name="T62" fmla="*/ 2147483647 w 142"/>
                <a:gd name="T63" fmla="*/ 2147483647 h 175"/>
                <a:gd name="T64" fmla="*/ 2147483647 w 142"/>
                <a:gd name="T65" fmla="*/ 2147483647 h 175"/>
                <a:gd name="T66" fmla="*/ 2147483647 w 142"/>
                <a:gd name="T67" fmla="*/ 2147483647 h 175"/>
                <a:gd name="T68" fmla="*/ 2147483647 w 142"/>
                <a:gd name="T69" fmla="*/ 2147483647 h 175"/>
                <a:gd name="T70" fmla="*/ 2147483647 w 142"/>
                <a:gd name="T71" fmla="*/ 2147483647 h 175"/>
                <a:gd name="T72" fmla="*/ 2147483647 w 142"/>
                <a:gd name="T73" fmla="*/ 2147483647 h 175"/>
                <a:gd name="T74" fmla="*/ 2147483647 w 142"/>
                <a:gd name="T75" fmla="*/ 2147483647 h 175"/>
                <a:gd name="T76" fmla="*/ 2147483647 w 142"/>
                <a:gd name="T77" fmla="*/ 2147483647 h 175"/>
                <a:gd name="T78" fmla="*/ 2147483647 w 142"/>
                <a:gd name="T79" fmla="*/ 2147483647 h 175"/>
                <a:gd name="T80" fmla="*/ 2147483647 w 142"/>
                <a:gd name="T81" fmla="*/ 2147483647 h 175"/>
                <a:gd name="T82" fmla="*/ 2147483647 w 142"/>
                <a:gd name="T83" fmla="*/ 2147483647 h 175"/>
                <a:gd name="T84" fmla="*/ 2147483647 w 142"/>
                <a:gd name="T85" fmla="*/ 2147483647 h 175"/>
                <a:gd name="T86" fmla="*/ 2147483647 w 142"/>
                <a:gd name="T87" fmla="*/ 2147483647 h 175"/>
                <a:gd name="T88" fmla="*/ 2147483647 w 142"/>
                <a:gd name="T89" fmla="*/ 2147483647 h 175"/>
                <a:gd name="T90" fmla="*/ 2147483647 w 142"/>
                <a:gd name="T91" fmla="*/ 2147483647 h 175"/>
                <a:gd name="T92" fmla="*/ 2147483647 w 142"/>
                <a:gd name="T93" fmla="*/ 2147483647 h 175"/>
                <a:gd name="T94" fmla="*/ 2147483647 w 142"/>
                <a:gd name="T95" fmla="*/ 2147483647 h 175"/>
                <a:gd name="T96" fmla="*/ 2147483647 w 142"/>
                <a:gd name="T97" fmla="*/ 2147483647 h 175"/>
                <a:gd name="T98" fmla="*/ 2147483647 w 142"/>
                <a:gd name="T99" fmla="*/ 2147483647 h 175"/>
                <a:gd name="T100" fmla="*/ 2147483647 w 142"/>
                <a:gd name="T101" fmla="*/ 2147483647 h 175"/>
                <a:gd name="T102" fmla="*/ 0 w 142"/>
                <a:gd name="T103" fmla="*/ 2147483647 h 175"/>
                <a:gd name="T104" fmla="*/ 2147483647 w 142"/>
                <a:gd name="T105" fmla="*/ 2147483647 h 175"/>
                <a:gd name="T106" fmla="*/ 2147483647 w 142"/>
                <a:gd name="T107" fmla="*/ 2147483647 h 175"/>
                <a:gd name="T108" fmla="*/ 2147483647 w 142"/>
                <a:gd name="T109" fmla="*/ 2147483647 h 175"/>
                <a:gd name="T110" fmla="*/ 2147483647 w 142"/>
                <a:gd name="T111" fmla="*/ 2147483647 h 175"/>
                <a:gd name="T112" fmla="*/ 2147483647 w 142"/>
                <a:gd name="T113" fmla="*/ 2147483647 h 175"/>
                <a:gd name="T114" fmla="*/ 2147483647 w 142"/>
                <a:gd name="T115" fmla="*/ 2147483647 h 1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2"/>
                <a:gd name="T175" fmla="*/ 0 h 175"/>
                <a:gd name="T176" fmla="*/ 142 w 142"/>
                <a:gd name="T177" fmla="*/ 175 h 17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2" h="175">
                  <a:moveTo>
                    <a:pt x="92" y="1"/>
                  </a:moveTo>
                  <a:lnTo>
                    <a:pt x="91" y="29"/>
                  </a:lnTo>
                  <a:lnTo>
                    <a:pt x="100" y="30"/>
                  </a:lnTo>
                  <a:lnTo>
                    <a:pt x="100" y="27"/>
                  </a:lnTo>
                  <a:lnTo>
                    <a:pt x="107" y="27"/>
                  </a:lnTo>
                  <a:lnTo>
                    <a:pt x="134" y="29"/>
                  </a:lnTo>
                  <a:lnTo>
                    <a:pt x="134" y="36"/>
                  </a:lnTo>
                  <a:lnTo>
                    <a:pt x="128" y="36"/>
                  </a:lnTo>
                  <a:lnTo>
                    <a:pt x="126" y="44"/>
                  </a:lnTo>
                  <a:lnTo>
                    <a:pt x="126" y="46"/>
                  </a:lnTo>
                  <a:lnTo>
                    <a:pt x="122" y="46"/>
                  </a:lnTo>
                  <a:lnTo>
                    <a:pt x="117" y="45"/>
                  </a:lnTo>
                  <a:lnTo>
                    <a:pt x="117" y="54"/>
                  </a:lnTo>
                  <a:lnTo>
                    <a:pt x="112" y="51"/>
                  </a:lnTo>
                  <a:lnTo>
                    <a:pt x="112" y="58"/>
                  </a:lnTo>
                  <a:lnTo>
                    <a:pt x="113" y="58"/>
                  </a:lnTo>
                  <a:lnTo>
                    <a:pt x="110" y="85"/>
                  </a:lnTo>
                  <a:lnTo>
                    <a:pt x="114" y="85"/>
                  </a:lnTo>
                  <a:lnTo>
                    <a:pt x="114" y="95"/>
                  </a:lnTo>
                  <a:lnTo>
                    <a:pt x="114" y="99"/>
                  </a:lnTo>
                  <a:lnTo>
                    <a:pt x="110" y="99"/>
                  </a:lnTo>
                  <a:lnTo>
                    <a:pt x="109" y="99"/>
                  </a:lnTo>
                  <a:lnTo>
                    <a:pt x="107" y="101"/>
                  </a:lnTo>
                  <a:lnTo>
                    <a:pt x="104" y="105"/>
                  </a:lnTo>
                  <a:lnTo>
                    <a:pt x="106" y="107"/>
                  </a:lnTo>
                  <a:lnTo>
                    <a:pt x="107" y="105"/>
                  </a:lnTo>
                  <a:lnTo>
                    <a:pt x="109" y="107"/>
                  </a:lnTo>
                  <a:lnTo>
                    <a:pt x="107" y="107"/>
                  </a:lnTo>
                  <a:lnTo>
                    <a:pt x="104" y="107"/>
                  </a:lnTo>
                  <a:lnTo>
                    <a:pt x="103" y="107"/>
                  </a:lnTo>
                  <a:lnTo>
                    <a:pt x="101" y="107"/>
                  </a:lnTo>
                  <a:lnTo>
                    <a:pt x="98" y="108"/>
                  </a:lnTo>
                  <a:lnTo>
                    <a:pt x="97" y="107"/>
                  </a:lnTo>
                  <a:lnTo>
                    <a:pt x="95" y="105"/>
                  </a:lnTo>
                  <a:lnTo>
                    <a:pt x="94" y="107"/>
                  </a:lnTo>
                  <a:lnTo>
                    <a:pt x="92" y="107"/>
                  </a:lnTo>
                  <a:lnTo>
                    <a:pt x="91" y="107"/>
                  </a:lnTo>
                  <a:lnTo>
                    <a:pt x="92" y="104"/>
                  </a:lnTo>
                  <a:lnTo>
                    <a:pt x="91" y="102"/>
                  </a:lnTo>
                  <a:lnTo>
                    <a:pt x="87" y="102"/>
                  </a:lnTo>
                  <a:lnTo>
                    <a:pt x="84" y="102"/>
                  </a:lnTo>
                  <a:lnTo>
                    <a:pt x="90" y="112"/>
                  </a:lnTo>
                  <a:lnTo>
                    <a:pt x="101" y="114"/>
                  </a:lnTo>
                  <a:lnTo>
                    <a:pt x="113" y="114"/>
                  </a:lnTo>
                  <a:lnTo>
                    <a:pt x="123" y="109"/>
                  </a:lnTo>
                  <a:lnTo>
                    <a:pt x="122" y="117"/>
                  </a:lnTo>
                  <a:lnTo>
                    <a:pt x="120" y="117"/>
                  </a:lnTo>
                  <a:lnTo>
                    <a:pt x="120" y="124"/>
                  </a:lnTo>
                  <a:lnTo>
                    <a:pt x="138" y="126"/>
                  </a:lnTo>
                  <a:lnTo>
                    <a:pt x="138" y="139"/>
                  </a:lnTo>
                  <a:lnTo>
                    <a:pt x="142" y="139"/>
                  </a:lnTo>
                  <a:lnTo>
                    <a:pt x="142" y="146"/>
                  </a:lnTo>
                  <a:lnTo>
                    <a:pt x="139" y="148"/>
                  </a:lnTo>
                  <a:lnTo>
                    <a:pt x="136" y="152"/>
                  </a:lnTo>
                  <a:lnTo>
                    <a:pt x="136" y="170"/>
                  </a:lnTo>
                  <a:lnTo>
                    <a:pt x="135" y="170"/>
                  </a:lnTo>
                  <a:lnTo>
                    <a:pt x="132" y="168"/>
                  </a:lnTo>
                  <a:lnTo>
                    <a:pt x="132" y="170"/>
                  </a:lnTo>
                  <a:lnTo>
                    <a:pt x="131" y="170"/>
                  </a:lnTo>
                  <a:lnTo>
                    <a:pt x="129" y="167"/>
                  </a:lnTo>
                  <a:lnTo>
                    <a:pt x="128" y="167"/>
                  </a:lnTo>
                  <a:lnTo>
                    <a:pt x="125" y="168"/>
                  </a:lnTo>
                  <a:lnTo>
                    <a:pt x="123" y="167"/>
                  </a:lnTo>
                  <a:lnTo>
                    <a:pt x="125" y="171"/>
                  </a:lnTo>
                  <a:lnTo>
                    <a:pt x="123" y="174"/>
                  </a:lnTo>
                  <a:lnTo>
                    <a:pt x="104" y="164"/>
                  </a:lnTo>
                  <a:lnTo>
                    <a:pt x="104" y="161"/>
                  </a:lnTo>
                  <a:lnTo>
                    <a:pt x="100" y="158"/>
                  </a:lnTo>
                  <a:lnTo>
                    <a:pt x="94" y="165"/>
                  </a:lnTo>
                  <a:lnTo>
                    <a:pt x="91" y="164"/>
                  </a:lnTo>
                  <a:lnTo>
                    <a:pt x="90" y="167"/>
                  </a:lnTo>
                  <a:lnTo>
                    <a:pt x="92" y="170"/>
                  </a:lnTo>
                  <a:lnTo>
                    <a:pt x="88" y="175"/>
                  </a:lnTo>
                  <a:lnTo>
                    <a:pt x="73" y="168"/>
                  </a:lnTo>
                  <a:lnTo>
                    <a:pt x="72" y="171"/>
                  </a:lnTo>
                  <a:lnTo>
                    <a:pt x="62" y="167"/>
                  </a:lnTo>
                  <a:lnTo>
                    <a:pt x="60" y="170"/>
                  </a:lnTo>
                  <a:lnTo>
                    <a:pt x="57" y="168"/>
                  </a:lnTo>
                  <a:lnTo>
                    <a:pt x="56" y="171"/>
                  </a:lnTo>
                  <a:lnTo>
                    <a:pt x="46" y="165"/>
                  </a:lnTo>
                  <a:lnTo>
                    <a:pt x="56" y="143"/>
                  </a:lnTo>
                  <a:lnTo>
                    <a:pt x="54" y="142"/>
                  </a:lnTo>
                  <a:lnTo>
                    <a:pt x="56" y="131"/>
                  </a:lnTo>
                  <a:lnTo>
                    <a:pt x="54" y="133"/>
                  </a:lnTo>
                  <a:lnTo>
                    <a:pt x="53" y="136"/>
                  </a:lnTo>
                  <a:lnTo>
                    <a:pt x="51" y="134"/>
                  </a:lnTo>
                  <a:lnTo>
                    <a:pt x="50" y="136"/>
                  </a:lnTo>
                  <a:lnTo>
                    <a:pt x="49" y="137"/>
                  </a:lnTo>
                  <a:lnTo>
                    <a:pt x="41" y="140"/>
                  </a:lnTo>
                  <a:lnTo>
                    <a:pt x="40" y="139"/>
                  </a:lnTo>
                  <a:lnTo>
                    <a:pt x="40" y="117"/>
                  </a:lnTo>
                  <a:lnTo>
                    <a:pt x="41" y="117"/>
                  </a:lnTo>
                  <a:lnTo>
                    <a:pt x="43" y="96"/>
                  </a:lnTo>
                  <a:lnTo>
                    <a:pt x="40" y="93"/>
                  </a:lnTo>
                  <a:lnTo>
                    <a:pt x="40" y="71"/>
                  </a:lnTo>
                  <a:lnTo>
                    <a:pt x="37" y="71"/>
                  </a:lnTo>
                  <a:lnTo>
                    <a:pt x="38" y="58"/>
                  </a:lnTo>
                  <a:lnTo>
                    <a:pt x="35" y="54"/>
                  </a:lnTo>
                  <a:lnTo>
                    <a:pt x="28" y="55"/>
                  </a:lnTo>
                  <a:lnTo>
                    <a:pt x="27" y="52"/>
                  </a:lnTo>
                  <a:lnTo>
                    <a:pt x="18" y="52"/>
                  </a:lnTo>
                  <a:lnTo>
                    <a:pt x="18" y="41"/>
                  </a:lnTo>
                  <a:lnTo>
                    <a:pt x="0" y="39"/>
                  </a:lnTo>
                  <a:lnTo>
                    <a:pt x="0" y="23"/>
                  </a:lnTo>
                  <a:lnTo>
                    <a:pt x="28" y="24"/>
                  </a:lnTo>
                  <a:lnTo>
                    <a:pt x="28" y="16"/>
                  </a:lnTo>
                  <a:lnTo>
                    <a:pt x="32" y="11"/>
                  </a:lnTo>
                  <a:lnTo>
                    <a:pt x="29" y="8"/>
                  </a:lnTo>
                  <a:lnTo>
                    <a:pt x="29" y="4"/>
                  </a:lnTo>
                  <a:lnTo>
                    <a:pt x="31" y="3"/>
                  </a:lnTo>
                  <a:lnTo>
                    <a:pt x="40" y="7"/>
                  </a:lnTo>
                  <a:lnTo>
                    <a:pt x="60" y="8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54" name="Freeform 281"/>
            <p:cNvSpPr>
              <a:spLocks noEditPoints="1"/>
            </p:cNvSpPr>
            <p:nvPr/>
          </p:nvSpPr>
          <p:spPr bwMode="auto">
            <a:xfrm rot="21334256">
              <a:off x="9608211" y="3171647"/>
              <a:ext cx="1061896" cy="601524"/>
            </a:xfrm>
            <a:custGeom>
              <a:avLst/>
              <a:gdLst>
                <a:gd name="T0" fmla="*/ 2147483647 w 344"/>
                <a:gd name="T1" fmla="*/ 2147483647 h 165"/>
                <a:gd name="T2" fmla="*/ 2147483647 w 344"/>
                <a:gd name="T3" fmla="*/ 2147483647 h 165"/>
                <a:gd name="T4" fmla="*/ 2147483647 w 344"/>
                <a:gd name="T5" fmla="*/ 2147483647 h 165"/>
                <a:gd name="T6" fmla="*/ 2147483647 w 344"/>
                <a:gd name="T7" fmla="*/ 2147483647 h 165"/>
                <a:gd name="T8" fmla="*/ 2147483647 w 344"/>
                <a:gd name="T9" fmla="*/ 2147483647 h 165"/>
                <a:gd name="T10" fmla="*/ 2147483647 w 344"/>
                <a:gd name="T11" fmla="*/ 2147483647 h 165"/>
                <a:gd name="T12" fmla="*/ 2147483647 w 344"/>
                <a:gd name="T13" fmla="*/ 2147483647 h 165"/>
                <a:gd name="T14" fmla="*/ 2147483647 w 344"/>
                <a:gd name="T15" fmla="*/ 2147483647 h 165"/>
                <a:gd name="T16" fmla="*/ 2147483647 w 344"/>
                <a:gd name="T17" fmla="*/ 2147483647 h 165"/>
                <a:gd name="T18" fmla="*/ 2147483647 w 344"/>
                <a:gd name="T19" fmla="*/ 2147483647 h 165"/>
                <a:gd name="T20" fmla="*/ 2147483647 w 344"/>
                <a:gd name="T21" fmla="*/ 2147483647 h 165"/>
                <a:gd name="T22" fmla="*/ 2147483647 w 344"/>
                <a:gd name="T23" fmla="*/ 2147483647 h 165"/>
                <a:gd name="T24" fmla="*/ 2147483647 w 344"/>
                <a:gd name="T25" fmla="*/ 2147483647 h 165"/>
                <a:gd name="T26" fmla="*/ 2147483647 w 344"/>
                <a:gd name="T27" fmla="*/ 2147483647 h 165"/>
                <a:gd name="T28" fmla="*/ 2147483647 w 344"/>
                <a:gd name="T29" fmla="*/ 2147483647 h 165"/>
                <a:gd name="T30" fmla="*/ 2147483647 w 344"/>
                <a:gd name="T31" fmla="*/ 2147483647 h 165"/>
                <a:gd name="T32" fmla="*/ 2147483647 w 344"/>
                <a:gd name="T33" fmla="*/ 2147483647 h 165"/>
                <a:gd name="T34" fmla="*/ 2147483647 w 344"/>
                <a:gd name="T35" fmla="*/ 2147483647 h 165"/>
                <a:gd name="T36" fmla="*/ 2147483647 w 344"/>
                <a:gd name="T37" fmla="*/ 2147483647 h 165"/>
                <a:gd name="T38" fmla="*/ 2147483647 w 344"/>
                <a:gd name="T39" fmla="*/ 2147483647 h 165"/>
                <a:gd name="T40" fmla="*/ 2147483647 w 344"/>
                <a:gd name="T41" fmla="*/ 2147483647 h 165"/>
                <a:gd name="T42" fmla="*/ 2147483647 w 344"/>
                <a:gd name="T43" fmla="*/ 2147483647 h 165"/>
                <a:gd name="T44" fmla="*/ 2147483647 w 344"/>
                <a:gd name="T45" fmla="*/ 2147483647 h 165"/>
                <a:gd name="T46" fmla="*/ 2147483647 w 344"/>
                <a:gd name="T47" fmla="*/ 2147483647 h 165"/>
                <a:gd name="T48" fmla="*/ 2147483647 w 344"/>
                <a:gd name="T49" fmla="*/ 2147483647 h 165"/>
                <a:gd name="T50" fmla="*/ 2147483647 w 344"/>
                <a:gd name="T51" fmla="*/ 2147483647 h 165"/>
                <a:gd name="T52" fmla="*/ 2147483647 w 344"/>
                <a:gd name="T53" fmla="*/ 2147483647 h 165"/>
                <a:gd name="T54" fmla="*/ 2147483647 w 344"/>
                <a:gd name="T55" fmla="*/ 2147483647 h 165"/>
                <a:gd name="T56" fmla="*/ 2147483647 w 344"/>
                <a:gd name="T57" fmla="*/ 2147483647 h 165"/>
                <a:gd name="T58" fmla="*/ 2147483647 w 344"/>
                <a:gd name="T59" fmla="*/ 2147483647 h 165"/>
                <a:gd name="T60" fmla="*/ 2147483647 w 344"/>
                <a:gd name="T61" fmla="*/ 2147483647 h 165"/>
                <a:gd name="T62" fmla="*/ 2147483647 w 344"/>
                <a:gd name="T63" fmla="*/ 2147483647 h 165"/>
                <a:gd name="T64" fmla="*/ 2147483647 w 344"/>
                <a:gd name="T65" fmla="*/ 2147483647 h 165"/>
                <a:gd name="T66" fmla="*/ 2147483647 w 344"/>
                <a:gd name="T67" fmla="*/ 2147483647 h 165"/>
                <a:gd name="T68" fmla="*/ 2147483647 w 344"/>
                <a:gd name="T69" fmla="*/ 2147483647 h 165"/>
                <a:gd name="T70" fmla="*/ 2147483647 w 344"/>
                <a:gd name="T71" fmla="*/ 2147483647 h 165"/>
                <a:gd name="T72" fmla="*/ 2147483647 w 344"/>
                <a:gd name="T73" fmla="*/ 2147483647 h 165"/>
                <a:gd name="T74" fmla="*/ 2147483647 w 344"/>
                <a:gd name="T75" fmla="*/ 2147483647 h 165"/>
                <a:gd name="T76" fmla="*/ 2147483647 w 344"/>
                <a:gd name="T77" fmla="*/ 2147483647 h 165"/>
                <a:gd name="T78" fmla="*/ 2147483647 w 344"/>
                <a:gd name="T79" fmla="*/ 2147483647 h 165"/>
                <a:gd name="T80" fmla="*/ 2147483647 w 344"/>
                <a:gd name="T81" fmla="*/ 2147483647 h 165"/>
                <a:gd name="T82" fmla="*/ 2147483647 w 344"/>
                <a:gd name="T83" fmla="*/ 2147483647 h 165"/>
                <a:gd name="T84" fmla="*/ 2147483647 w 344"/>
                <a:gd name="T85" fmla="*/ 2147483647 h 165"/>
                <a:gd name="T86" fmla="*/ 2147483647 w 344"/>
                <a:gd name="T87" fmla="*/ 2147483647 h 165"/>
                <a:gd name="T88" fmla="*/ 2147483647 w 344"/>
                <a:gd name="T89" fmla="*/ 2147483647 h 165"/>
                <a:gd name="T90" fmla="*/ 2147483647 w 344"/>
                <a:gd name="T91" fmla="*/ 2147483647 h 165"/>
                <a:gd name="T92" fmla="*/ 2147483647 w 344"/>
                <a:gd name="T93" fmla="*/ 2147483647 h 165"/>
                <a:gd name="T94" fmla="*/ 2147483647 w 344"/>
                <a:gd name="T95" fmla="*/ 2147483647 h 165"/>
                <a:gd name="T96" fmla="*/ 2147483647 w 344"/>
                <a:gd name="T97" fmla="*/ 2147483647 h 165"/>
                <a:gd name="T98" fmla="*/ 2147483647 w 344"/>
                <a:gd name="T99" fmla="*/ 2147483647 h 165"/>
                <a:gd name="T100" fmla="*/ 2147483647 w 344"/>
                <a:gd name="T101" fmla="*/ 2147483647 h 165"/>
                <a:gd name="T102" fmla="*/ 2147483647 w 344"/>
                <a:gd name="T103" fmla="*/ 2147483647 h 165"/>
                <a:gd name="T104" fmla="*/ 2147483647 w 344"/>
                <a:gd name="T105" fmla="*/ 2147483647 h 165"/>
                <a:gd name="T106" fmla="*/ 2147483647 w 344"/>
                <a:gd name="T107" fmla="*/ 2147483647 h 165"/>
                <a:gd name="T108" fmla="*/ 2147483647 w 344"/>
                <a:gd name="T109" fmla="*/ 2147483647 h 165"/>
                <a:gd name="T110" fmla="*/ 2147483647 w 344"/>
                <a:gd name="T111" fmla="*/ 2147483647 h 1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44"/>
                <a:gd name="T169" fmla="*/ 0 h 165"/>
                <a:gd name="T170" fmla="*/ 344 w 344"/>
                <a:gd name="T171" fmla="*/ 165 h 16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44" h="165">
                  <a:moveTo>
                    <a:pt x="88" y="2"/>
                  </a:moveTo>
                  <a:lnTo>
                    <a:pt x="91" y="2"/>
                  </a:lnTo>
                  <a:lnTo>
                    <a:pt x="95" y="0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04" y="1"/>
                  </a:lnTo>
                  <a:lnTo>
                    <a:pt x="110" y="4"/>
                  </a:lnTo>
                  <a:lnTo>
                    <a:pt x="115" y="7"/>
                  </a:lnTo>
                  <a:lnTo>
                    <a:pt x="118" y="8"/>
                  </a:lnTo>
                  <a:lnTo>
                    <a:pt x="121" y="10"/>
                  </a:lnTo>
                  <a:lnTo>
                    <a:pt x="123" y="11"/>
                  </a:lnTo>
                  <a:lnTo>
                    <a:pt x="127" y="16"/>
                  </a:lnTo>
                  <a:lnTo>
                    <a:pt x="129" y="19"/>
                  </a:lnTo>
                  <a:lnTo>
                    <a:pt x="135" y="23"/>
                  </a:lnTo>
                  <a:lnTo>
                    <a:pt x="137" y="26"/>
                  </a:lnTo>
                  <a:lnTo>
                    <a:pt x="146" y="32"/>
                  </a:lnTo>
                  <a:lnTo>
                    <a:pt x="152" y="36"/>
                  </a:lnTo>
                  <a:lnTo>
                    <a:pt x="156" y="39"/>
                  </a:lnTo>
                  <a:lnTo>
                    <a:pt x="164" y="42"/>
                  </a:lnTo>
                  <a:lnTo>
                    <a:pt x="165" y="43"/>
                  </a:lnTo>
                  <a:lnTo>
                    <a:pt x="184" y="51"/>
                  </a:lnTo>
                  <a:lnTo>
                    <a:pt x="187" y="54"/>
                  </a:lnTo>
                  <a:lnTo>
                    <a:pt x="195" y="57"/>
                  </a:lnTo>
                  <a:lnTo>
                    <a:pt x="198" y="58"/>
                  </a:lnTo>
                  <a:lnTo>
                    <a:pt x="202" y="60"/>
                  </a:lnTo>
                  <a:lnTo>
                    <a:pt x="206" y="61"/>
                  </a:lnTo>
                  <a:lnTo>
                    <a:pt x="209" y="61"/>
                  </a:lnTo>
                  <a:lnTo>
                    <a:pt x="214" y="61"/>
                  </a:lnTo>
                  <a:lnTo>
                    <a:pt x="217" y="61"/>
                  </a:lnTo>
                  <a:lnTo>
                    <a:pt x="218" y="61"/>
                  </a:lnTo>
                  <a:lnTo>
                    <a:pt x="222" y="63"/>
                  </a:lnTo>
                  <a:lnTo>
                    <a:pt x="227" y="63"/>
                  </a:lnTo>
                  <a:lnTo>
                    <a:pt x="231" y="63"/>
                  </a:lnTo>
                  <a:lnTo>
                    <a:pt x="234" y="63"/>
                  </a:lnTo>
                  <a:lnTo>
                    <a:pt x="247" y="64"/>
                  </a:lnTo>
                  <a:lnTo>
                    <a:pt x="249" y="64"/>
                  </a:lnTo>
                  <a:lnTo>
                    <a:pt x="250" y="64"/>
                  </a:lnTo>
                  <a:lnTo>
                    <a:pt x="252" y="64"/>
                  </a:lnTo>
                  <a:lnTo>
                    <a:pt x="253" y="63"/>
                  </a:lnTo>
                  <a:lnTo>
                    <a:pt x="255" y="63"/>
                  </a:lnTo>
                  <a:lnTo>
                    <a:pt x="256" y="64"/>
                  </a:lnTo>
                  <a:lnTo>
                    <a:pt x="258" y="63"/>
                  </a:lnTo>
                  <a:lnTo>
                    <a:pt x="256" y="61"/>
                  </a:lnTo>
                  <a:lnTo>
                    <a:pt x="255" y="60"/>
                  </a:lnTo>
                  <a:lnTo>
                    <a:pt x="256" y="58"/>
                  </a:lnTo>
                  <a:lnTo>
                    <a:pt x="258" y="57"/>
                  </a:lnTo>
                  <a:lnTo>
                    <a:pt x="262" y="58"/>
                  </a:lnTo>
                  <a:lnTo>
                    <a:pt x="265" y="60"/>
                  </a:lnTo>
                  <a:lnTo>
                    <a:pt x="265" y="61"/>
                  </a:lnTo>
                  <a:lnTo>
                    <a:pt x="263" y="63"/>
                  </a:lnTo>
                  <a:lnTo>
                    <a:pt x="266" y="63"/>
                  </a:lnTo>
                  <a:lnTo>
                    <a:pt x="268" y="63"/>
                  </a:lnTo>
                  <a:lnTo>
                    <a:pt x="272" y="61"/>
                  </a:lnTo>
                  <a:lnTo>
                    <a:pt x="284" y="55"/>
                  </a:lnTo>
                  <a:lnTo>
                    <a:pt x="287" y="54"/>
                  </a:lnTo>
                  <a:lnTo>
                    <a:pt x="293" y="52"/>
                  </a:lnTo>
                  <a:lnTo>
                    <a:pt x="297" y="49"/>
                  </a:lnTo>
                  <a:lnTo>
                    <a:pt x="303" y="45"/>
                  </a:lnTo>
                  <a:lnTo>
                    <a:pt x="305" y="43"/>
                  </a:lnTo>
                  <a:lnTo>
                    <a:pt x="307" y="41"/>
                  </a:lnTo>
                  <a:lnTo>
                    <a:pt x="313" y="33"/>
                  </a:lnTo>
                  <a:lnTo>
                    <a:pt x="315" y="33"/>
                  </a:lnTo>
                  <a:lnTo>
                    <a:pt x="322" y="39"/>
                  </a:lnTo>
                  <a:lnTo>
                    <a:pt x="322" y="41"/>
                  </a:lnTo>
                  <a:lnTo>
                    <a:pt x="321" y="43"/>
                  </a:lnTo>
                  <a:lnTo>
                    <a:pt x="321" y="45"/>
                  </a:lnTo>
                  <a:lnTo>
                    <a:pt x="324" y="46"/>
                  </a:lnTo>
                  <a:lnTo>
                    <a:pt x="325" y="49"/>
                  </a:lnTo>
                  <a:lnTo>
                    <a:pt x="331" y="54"/>
                  </a:lnTo>
                  <a:lnTo>
                    <a:pt x="331" y="57"/>
                  </a:lnTo>
                  <a:lnTo>
                    <a:pt x="335" y="57"/>
                  </a:lnTo>
                  <a:lnTo>
                    <a:pt x="340" y="65"/>
                  </a:lnTo>
                  <a:lnTo>
                    <a:pt x="343" y="74"/>
                  </a:lnTo>
                  <a:lnTo>
                    <a:pt x="344" y="82"/>
                  </a:lnTo>
                  <a:lnTo>
                    <a:pt x="344" y="92"/>
                  </a:lnTo>
                  <a:lnTo>
                    <a:pt x="337" y="99"/>
                  </a:lnTo>
                  <a:lnTo>
                    <a:pt x="340" y="108"/>
                  </a:lnTo>
                  <a:lnTo>
                    <a:pt x="340" y="111"/>
                  </a:lnTo>
                  <a:lnTo>
                    <a:pt x="335" y="124"/>
                  </a:lnTo>
                  <a:lnTo>
                    <a:pt x="335" y="128"/>
                  </a:lnTo>
                  <a:lnTo>
                    <a:pt x="335" y="131"/>
                  </a:lnTo>
                  <a:lnTo>
                    <a:pt x="331" y="134"/>
                  </a:lnTo>
                  <a:lnTo>
                    <a:pt x="328" y="134"/>
                  </a:lnTo>
                  <a:lnTo>
                    <a:pt x="327" y="136"/>
                  </a:lnTo>
                  <a:lnTo>
                    <a:pt x="329" y="139"/>
                  </a:lnTo>
                  <a:lnTo>
                    <a:pt x="328" y="146"/>
                  </a:lnTo>
                  <a:lnTo>
                    <a:pt x="325" y="149"/>
                  </a:lnTo>
                  <a:lnTo>
                    <a:pt x="322" y="152"/>
                  </a:lnTo>
                  <a:lnTo>
                    <a:pt x="321" y="153"/>
                  </a:lnTo>
                  <a:lnTo>
                    <a:pt x="318" y="153"/>
                  </a:lnTo>
                  <a:lnTo>
                    <a:pt x="315" y="150"/>
                  </a:lnTo>
                  <a:lnTo>
                    <a:pt x="312" y="149"/>
                  </a:lnTo>
                  <a:lnTo>
                    <a:pt x="306" y="149"/>
                  </a:lnTo>
                  <a:lnTo>
                    <a:pt x="306" y="148"/>
                  </a:lnTo>
                  <a:lnTo>
                    <a:pt x="300" y="148"/>
                  </a:lnTo>
                  <a:lnTo>
                    <a:pt x="300" y="146"/>
                  </a:lnTo>
                  <a:lnTo>
                    <a:pt x="299" y="145"/>
                  </a:lnTo>
                  <a:lnTo>
                    <a:pt x="297" y="146"/>
                  </a:lnTo>
                  <a:lnTo>
                    <a:pt x="296" y="145"/>
                  </a:lnTo>
                  <a:lnTo>
                    <a:pt x="288" y="145"/>
                  </a:lnTo>
                  <a:lnTo>
                    <a:pt x="287" y="145"/>
                  </a:lnTo>
                  <a:lnTo>
                    <a:pt x="285" y="143"/>
                  </a:lnTo>
                  <a:lnTo>
                    <a:pt x="287" y="140"/>
                  </a:lnTo>
                  <a:lnTo>
                    <a:pt x="287" y="139"/>
                  </a:lnTo>
                  <a:lnTo>
                    <a:pt x="285" y="137"/>
                  </a:lnTo>
                  <a:lnTo>
                    <a:pt x="284" y="137"/>
                  </a:lnTo>
                  <a:lnTo>
                    <a:pt x="283" y="134"/>
                  </a:lnTo>
                  <a:lnTo>
                    <a:pt x="280" y="134"/>
                  </a:lnTo>
                  <a:lnTo>
                    <a:pt x="278" y="133"/>
                  </a:lnTo>
                  <a:lnTo>
                    <a:pt x="277" y="133"/>
                  </a:lnTo>
                  <a:lnTo>
                    <a:pt x="275" y="133"/>
                  </a:lnTo>
                  <a:lnTo>
                    <a:pt x="274" y="128"/>
                  </a:lnTo>
                  <a:lnTo>
                    <a:pt x="271" y="128"/>
                  </a:lnTo>
                  <a:lnTo>
                    <a:pt x="268" y="124"/>
                  </a:lnTo>
                  <a:lnTo>
                    <a:pt x="265" y="124"/>
                  </a:lnTo>
                  <a:lnTo>
                    <a:pt x="258" y="126"/>
                  </a:lnTo>
                  <a:lnTo>
                    <a:pt x="256" y="128"/>
                  </a:lnTo>
                  <a:lnTo>
                    <a:pt x="252" y="134"/>
                  </a:lnTo>
                  <a:lnTo>
                    <a:pt x="250" y="134"/>
                  </a:lnTo>
                  <a:lnTo>
                    <a:pt x="237" y="133"/>
                  </a:lnTo>
                  <a:lnTo>
                    <a:pt x="236" y="133"/>
                  </a:lnTo>
                  <a:lnTo>
                    <a:pt x="234" y="136"/>
                  </a:lnTo>
                  <a:lnTo>
                    <a:pt x="228" y="140"/>
                  </a:lnTo>
                  <a:lnTo>
                    <a:pt x="221" y="143"/>
                  </a:lnTo>
                  <a:lnTo>
                    <a:pt x="215" y="143"/>
                  </a:lnTo>
                  <a:lnTo>
                    <a:pt x="208" y="149"/>
                  </a:lnTo>
                  <a:lnTo>
                    <a:pt x="203" y="152"/>
                  </a:lnTo>
                  <a:lnTo>
                    <a:pt x="202" y="150"/>
                  </a:lnTo>
                  <a:lnTo>
                    <a:pt x="200" y="152"/>
                  </a:lnTo>
                  <a:lnTo>
                    <a:pt x="199" y="155"/>
                  </a:lnTo>
                  <a:lnTo>
                    <a:pt x="198" y="161"/>
                  </a:lnTo>
                  <a:lnTo>
                    <a:pt x="195" y="162"/>
                  </a:lnTo>
                  <a:lnTo>
                    <a:pt x="190" y="164"/>
                  </a:lnTo>
                  <a:lnTo>
                    <a:pt x="187" y="165"/>
                  </a:lnTo>
                  <a:lnTo>
                    <a:pt x="183" y="164"/>
                  </a:lnTo>
                  <a:lnTo>
                    <a:pt x="178" y="161"/>
                  </a:lnTo>
                  <a:lnTo>
                    <a:pt x="146" y="149"/>
                  </a:lnTo>
                  <a:lnTo>
                    <a:pt x="126" y="140"/>
                  </a:lnTo>
                  <a:lnTo>
                    <a:pt x="98" y="146"/>
                  </a:lnTo>
                  <a:lnTo>
                    <a:pt x="95" y="145"/>
                  </a:lnTo>
                  <a:lnTo>
                    <a:pt x="88" y="143"/>
                  </a:lnTo>
                  <a:lnTo>
                    <a:pt x="79" y="140"/>
                  </a:lnTo>
                  <a:lnTo>
                    <a:pt x="73" y="139"/>
                  </a:lnTo>
                  <a:lnTo>
                    <a:pt x="58" y="139"/>
                  </a:lnTo>
                  <a:lnTo>
                    <a:pt x="54" y="140"/>
                  </a:lnTo>
                  <a:lnTo>
                    <a:pt x="51" y="139"/>
                  </a:lnTo>
                  <a:lnTo>
                    <a:pt x="50" y="137"/>
                  </a:lnTo>
                  <a:lnTo>
                    <a:pt x="48" y="136"/>
                  </a:lnTo>
                  <a:lnTo>
                    <a:pt x="32" y="128"/>
                  </a:lnTo>
                  <a:lnTo>
                    <a:pt x="26" y="127"/>
                  </a:lnTo>
                  <a:lnTo>
                    <a:pt x="25" y="126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2" y="120"/>
                  </a:lnTo>
                  <a:lnTo>
                    <a:pt x="20" y="114"/>
                  </a:lnTo>
                  <a:lnTo>
                    <a:pt x="19" y="111"/>
                  </a:lnTo>
                  <a:lnTo>
                    <a:pt x="20" y="106"/>
                  </a:lnTo>
                  <a:lnTo>
                    <a:pt x="19" y="105"/>
                  </a:lnTo>
                  <a:lnTo>
                    <a:pt x="17" y="102"/>
                  </a:lnTo>
                  <a:lnTo>
                    <a:pt x="16" y="102"/>
                  </a:lnTo>
                  <a:lnTo>
                    <a:pt x="16" y="101"/>
                  </a:lnTo>
                  <a:lnTo>
                    <a:pt x="16" y="98"/>
                  </a:lnTo>
                  <a:lnTo>
                    <a:pt x="16" y="96"/>
                  </a:lnTo>
                  <a:lnTo>
                    <a:pt x="17" y="93"/>
                  </a:lnTo>
                  <a:lnTo>
                    <a:pt x="19" y="92"/>
                  </a:lnTo>
                  <a:lnTo>
                    <a:pt x="20" y="92"/>
                  </a:lnTo>
                  <a:lnTo>
                    <a:pt x="22" y="93"/>
                  </a:lnTo>
                  <a:lnTo>
                    <a:pt x="23" y="93"/>
                  </a:lnTo>
                  <a:lnTo>
                    <a:pt x="28" y="92"/>
                  </a:lnTo>
                  <a:lnTo>
                    <a:pt x="30" y="92"/>
                  </a:lnTo>
                  <a:lnTo>
                    <a:pt x="32" y="92"/>
                  </a:lnTo>
                  <a:lnTo>
                    <a:pt x="35" y="92"/>
                  </a:lnTo>
                  <a:lnTo>
                    <a:pt x="38" y="90"/>
                  </a:lnTo>
                  <a:lnTo>
                    <a:pt x="44" y="89"/>
                  </a:lnTo>
                  <a:lnTo>
                    <a:pt x="45" y="89"/>
                  </a:lnTo>
                  <a:lnTo>
                    <a:pt x="48" y="92"/>
                  </a:lnTo>
                  <a:lnTo>
                    <a:pt x="54" y="93"/>
                  </a:lnTo>
                  <a:lnTo>
                    <a:pt x="60" y="92"/>
                  </a:lnTo>
                  <a:lnTo>
                    <a:pt x="61" y="92"/>
                  </a:lnTo>
                  <a:lnTo>
                    <a:pt x="64" y="89"/>
                  </a:lnTo>
                  <a:lnTo>
                    <a:pt x="66" y="89"/>
                  </a:lnTo>
                  <a:lnTo>
                    <a:pt x="66" y="86"/>
                  </a:lnTo>
                  <a:lnTo>
                    <a:pt x="67" y="85"/>
                  </a:lnTo>
                  <a:lnTo>
                    <a:pt x="69" y="86"/>
                  </a:lnTo>
                  <a:lnTo>
                    <a:pt x="70" y="86"/>
                  </a:lnTo>
                  <a:lnTo>
                    <a:pt x="69" y="86"/>
                  </a:lnTo>
                  <a:lnTo>
                    <a:pt x="67" y="87"/>
                  </a:lnTo>
                  <a:lnTo>
                    <a:pt x="69" y="87"/>
                  </a:lnTo>
                  <a:lnTo>
                    <a:pt x="70" y="87"/>
                  </a:lnTo>
                  <a:lnTo>
                    <a:pt x="73" y="86"/>
                  </a:lnTo>
                  <a:lnTo>
                    <a:pt x="77" y="86"/>
                  </a:lnTo>
                  <a:lnTo>
                    <a:pt x="82" y="85"/>
                  </a:lnTo>
                  <a:lnTo>
                    <a:pt x="88" y="85"/>
                  </a:lnTo>
                  <a:lnTo>
                    <a:pt x="91" y="85"/>
                  </a:lnTo>
                  <a:lnTo>
                    <a:pt x="92" y="85"/>
                  </a:lnTo>
                  <a:lnTo>
                    <a:pt x="96" y="85"/>
                  </a:lnTo>
                  <a:lnTo>
                    <a:pt x="101" y="85"/>
                  </a:lnTo>
                  <a:lnTo>
                    <a:pt x="104" y="83"/>
                  </a:lnTo>
                  <a:lnTo>
                    <a:pt x="105" y="82"/>
                  </a:lnTo>
                  <a:lnTo>
                    <a:pt x="105" y="83"/>
                  </a:lnTo>
                  <a:lnTo>
                    <a:pt x="107" y="83"/>
                  </a:lnTo>
                  <a:lnTo>
                    <a:pt x="108" y="83"/>
                  </a:lnTo>
                  <a:lnTo>
                    <a:pt x="108" y="82"/>
                  </a:lnTo>
                  <a:lnTo>
                    <a:pt x="107" y="82"/>
                  </a:lnTo>
                  <a:lnTo>
                    <a:pt x="108" y="80"/>
                  </a:lnTo>
                  <a:lnTo>
                    <a:pt x="117" y="76"/>
                  </a:lnTo>
                  <a:lnTo>
                    <a:pt x="121" y="76"/>
                  </a:lnTo>
                  <a:lnTo>
                    <a:pt x="124" y="76"/>
                  </a:lnTo>
                  <a:lnTo>
                    <a:pt x="132" y="74"/>
                  </a:lnTo>
                  <a:lnTo>
                    <a:pt x="136" y="73"/>
                  </a:lnTo>
                  <a:lnTo>
                    <a:pt x="136" y="71"/>
                  </a:lnTo>
                  <a:lnTo>
                    <a:pt x="136" y="70"/>
                  </a:lnTo>
                  <a:lnTo>
                    <a:pt x="135" y="65"/>
                  </a:lnTo>
                  <a:lnTo>
                    <a:pt x="136" y="63"/>
                  </a:lnTo>
                  <a:lnTo>
                    <a:pt x="139" y="60"/>
                  </a:lnTo>
                  <a:lnTo>
                    <a:pt x="139" y="57"/>
                  </a:lnTo>
                  <a:lnTo>
                    <a:pt x="137" y="57"/>
                  </a:lnTo>
                  <a:lnTo>
                    <a:pt x="133" y="57"/>
                  </a:lnTo>
                  <a:lnTo>
                    <a:pt x="127" y="55"/>
                  </a:lnTo>
                  <a:lnTo>
                    <a:pt x="123" y="54"/>
                  </a:lnTo>
                  <a:lnTo>
                    <a:pt x="115" y="54"/>
                  </a:lnTo>
                  <a:lnTo>
                    <a:pt x="110" y="55"/>
                  </a:lnTo>
                  <a:lnTo>
                    <a:pt x="101" y="55"/>
                  </a:lnTo>
                  <a:lnTo>
                    <a:pt x="93" y="57"/>
                  </a:lnTo>
                  <a:lnTo>
                    <a:pt x="88" y="58"/>
                  </a:lnTo>
                  <a:lnTo>
                    <a:pt x="85" y="60"/>
                  </a:lnTo>
                  <a:lnTo>
                    <a:pt x="82" y="61"/>
                  </a:lnTo>
                  <a:lnTo>
                    <a:pt x="80" y="61"/>
                  </a:lnTo>
                  <a:lnTo>
                    <a:pt x="79" y="61"/>
                  </a:lnTo>
                  <a:lnTo>
                    <a:pt x="77" y="57"/>
                  </a:lnTo>
                  <a:lnTo>
                    <a:pt x="76" y="49"/>
                  </a:lnTo>
                  <a:lnTo>
                    <a:pt x="74" y="45"/>
                  </a:lnTo>
                  <a:lnTo>
                    <a:pt x="74" y="42"/>
                  </a:lnTo>
                  <a:lnTo>
                    <a:pt x="74" y="38"/>
                  </a:lnTo>
                  <a:lnTo>
                    <a:pt x="73" y="33"/>
                  </a:lnTo>
                  <a:lnTo>
                    <a:pt x="73" y="30"/>
                  </a:lnTo>
                  <a:lnTo>
                    <a:pt x="73" y="29"/>
                  </a:lnTo>
                  <a:lnTo>
                    <a:pt x="74" y="30"/>
                  </a:lnTo>
                  <a:lnTo>
                    <a:pt x="76" y="30"/>
                  </a:lnTo>
                  <a:lnTo>
                    <a:pt x="77" y="29"/>
                  </a:lnTo>
                  <a:lnTo>
                    <a:pt x="79" y="29"/>
                  </a:lnTo>
                  <a:lnTo>
                    <a:pt x="79" y="32"/>
                  </a:lnTo>
                  <a:lnTo>
                    <a:pt x="79" y="33"/>
                  </a:lnTo>
                  <a:lnTo>
                    <a:pt x="80" y="35"/>
                  </a:lnTo>
                  <a:lnTo>
                    <a:pt x="82" y="36"/>
                  </a:lnTo>
                  <a:lnTo>
                    <a:pt x="83" y="38"/>
                  </a:lnTo>
                  <a:lnTo>
                    <a:pt x="85" y="38"/>
                  </a:lnTo>
                  <a:lnTo>
                    <a:pt x="89" y="36"/>
                  </a:lnTo>
                  <a:lnTo>
                    <a:pt x="91" y="36"/>
                  </a:lnTo>
                  <a:lnTo>
                    <a:pt x="93" y="35"/>
                  </a:lnTo>
                  <a:lnTo>
                    <a:pt x="95" y="33"/>
                  </a:lnTo>
                  <a:lnTo>
                    <a:pt x="96" y="32"/>
                  </a:lnTo>
                  <a:lnTo>
                    <a:pt x="96" y="30"/>
                  </a:lnTo>
                  <a:lnTo>
                    <a:pt x="98" y="32"/>
                  </a:lnTo>
                  <a:lnTo>
                    <a:pt x="96" y="35"/>
                  </a:lnTo>
                  <a:lnTo>
                    <a:pt x="98" y="35"/>
                  </a:lnTo>
                  <a:lnTo>
                    <a:pt x="99" y="32"/>
                  </a:lnTo>
                  <a:lnTo>
                    <a:pt x="99" y="30"/>
                  </a:lnTo>
                  <a:lnTo>
                    <a:pt x="98" y="29"/>
                  </a:lnTo>
                  <a:lnTo>
                    <a:pt x="89" y="27"/>
                  </a:lnTo>
                  <a:lnTo>
                    <a:pt x="88" y="27"/>
                  </a:lnTo>
                  <a:lnTo>
                    <a:pt x="88" y="26"/>
                  </a:lnTo>
                  <a:lnTo>
                    <a:pt x="88" y="24"/>
                  </a:lnTo>
                  <a:lnTo>
                    <a:pt x="86" y="24"/>
                  </a:lnTo>
                  <a:lnTo>
                    <a:pt x="85" y="23"/>
                  </a:lnTo>
                  <a:lnTo>
                    <a:pt x="82" y="24"/>
                  </a:lnTo>
                  <a:lnTo>
                    <a:pt x="80" y="23"/>
                  </a:lnTo>
                  <a:lnTo>
                    <a:pt x="79" y="17"/>
                  </a:lnTo>
                  <a:lnTo>
                    <a:pt x="77" y="16"/>
                  </a:lnTo>
                  <a:lnTo>
                    <a:pt x="76" y="16"/>
                  </a:lnTo>
                  <a:lnTo>
                    <a:pt x="73" y="17"/>
                  </a:lnTo>
                  <a:lnTo>
                    <a:pt x="71" y="19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6" y="27"/>
                  </a:lnTo>
                  <a:lnTo>
                    <a:pt x="64" y="29"/>
                  </a:lnTo>
                  <a:lnTo>
                    <a:pt x="60" y="33"/>
                  </a:lnTo>
                  <a:lnTo>
                    <a:pt x="58" y="38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4" y="38"/>
                  </a:lnTo>
                  <a:lnTo>
                    <a:pt x="54" y="39"/>
                  </a:lnTo>
                  <a:lnTo>
                    <a:pt x="52" y="41"/>
                  </a:lnTo>
                  <a:lnTo>
                    <a:pt x="51" y="42"/>
                  </a:lnTo>
                  <a:lnTo>
                    <a:pt x="51" y="41"/>
                  </a:lnTo>
                  <a:lnTo>
                    <a:pt x="51" y="39"/>
                  </a:lnTo>
                  <a:lnTo>
                    <a:pt x="50" y="41"/>
                  </a:lnTo>
                  <a:lnTo>
                    <a:pt x="50" y="42"/>
                  </a:lnTo>
                  <a:lnTo>
                    <a:pt x="50" y="43"/>
                  </a:lnTo>
                  <a:lnTo>
                    <a:pt x="48" y="45"/>
                  </a:lnTo>
                  <a:lnTo>
                    <a:pt x="47" y="43"/>
                  </a:lnTo>
                  <a:lnTo>
                    <a:pt x="45" y="46"/>
                  </a:lnTo>
                  <a:lnTo>
                    <a:pt x="44" y="48"/>
                  </a:lnTo>
                  <a:lnTo>
                    <a:pt x="44" y="45"/>
                  </a:lnTo>
                  <a:lnTo>
                    <a:pt x="42" y="45"/>
                  </a:lnTo>
                  <a:lnTo>
                    <a:pt x="41" y="49"/>
                  </a:lnTo>
                  <a:lnTo>
                    <a:pt x="39" y="51"/>
                  </a:lnTo>
                  <a:lnTo>
                    <a:pt x="39" y="52"/>
                  </a:lnTo>
                  <a:lnTo>
                    <a:pt x="38" y="51"/>
                  </a:lnTo>
                  <a:lnTo>
                    <a:pt x="39" y="48"/>
                  </a:lnTo>
                  <a:lnTo>
                    <a:pt x="35" y="51"/>
                  </a:lnTo>
                  <a:lnTo>
                    <a:pt x="35" y="52"/>
                  </a:lnTo>
                  <a:lnTo>
                    <a:pt x="33" y="54"/>
                  </a:lnTo>
                  <a:lnTo>
                    <a:pt x="33" y="51"/>
                  </a:lnTo>
                  <a:lnTo>
                    <a:pt x="29" y="54"/>
                  </a:lnTo>
                  <a:lnTo>
                    <a:pt x="28" y="55"/>
                  </a:lnTo>
                  <a:lnTo>
                    <a:pt x="28" y="54"/>
                  </a:lnTo>
                  <a:lnTo>
                    <a:pt x="30" y="51"/>
                  </a:lnTo>
                  <a:lnTo>
                    <a:pt x="35" y="48"/>
                  </a:lnTo>
                  <a:lnTo>
                    <a:pt x="38" y="46"/>
                  </a:lnTo>
                  <a:lnTo>
                    <a:pt x="41" y="43"/>
                  </a:lnTo>
                  <a:lnTo>
                    <a:pt x="41" y="42"/>
                  </a:lnTo>
                  <a:lnTo>
                    <a:pt x="42" y="41"/>
                  </a:lnTo>
                  <a:lnTo>
                    <a:pt x="42" y="39"/>
                  </a:lnTo>
                  <a:lnTo>
                    <a:pt x="44" y="39"/>
                  </a:lnTo>
                  <a:lnTo>
                    <a:pt x="48" y="38"/>
                  </a:lnTo>
                  <a:lnTo>
                    <a:pt x="57" y="30"/>
                  </a:lnTo>
                  <a:lnTo>
                    <a:pt x="66" y="22"/>
                  </a:lnTo>
                  <a:lnTo>
                    <a:pt x="74" y="10"/>
                  </a:lnTo>
                  <a:lnTo>
                    <a:pt x="79" y="5"/>
                  </a:lnTo>
                  <a:lnTo>
                    <a:pt x="80" y="4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8" y="2"/>
                  </a:lnTo>
                  <a:close/>
                  <a:moveTo>
                    <a:pt x="8" y="74"/>
                  </a:moveTo>
                  <a:lnTo>
                    <a:pt x="11" y="76"/>
                  </a:lnTo>
                  <a:lnTo>
                    <a:pt x="11" y="73"/>
                  </a:lnTo>
                  <a:lnTo>
                    <a:pt x="13" y="76"/>
                  </a:lnTo>
                  <a:lnTo>
                    <a:pt x="13" y="77"/>
                  </a:lnTo>
                  <a:lnTo>
                    <a:pt x="13" y="79"/>
                  </a:lnTo>
                  <a:lnTo>
                    <a:pt x="11" y="79"/>
                  </a:lnTo>
                  <a:lnTo>
                    <a:pt x="10" y="77"/>
                  </a:lnTo>
                  <a:lnTo>
                    <a:pt x="7" y="74"/>
                  </a:lnTo>
                  <a:lnTo>
                    <a:pt x="4" y="68"/>
                  </a:lnTo>
                  <a:lnTo>
                    <a:pt x="4" y="67"/>
                  </a:lnTo>
                  <a:lnTo>
                    <a:pt x="3" y="65"/>
                  </a:lnTo>
                  <a:lnTo>
                    <a:pt x="1" y="63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3" y="60"/>
                  </a:lnTo>
                  <a:lnTo>
                    <a:pt x="4" y="63"/>
                  </a:lnTo>
                  <a:lnTo>
                    <a:pt x="4" y="65"/>
                  </a:lnTo>
                  <a:lnTo>
                    <a:pt x="6" y="68"/>
                  </a:lnTo>
                  <a:lnTo>
                    <a:pt x="8" y="74"/>
                  </a:lnTo>
                  <a:close/>
                  <a:moveTo>
                    <a:pt x="42" y="51"/>
                  </a:moveTo>
                  <a:lnTo>
                    <a:pt x="42" y="51"/>
                  </a:lnTo>
                  <a:lnTo>
                    <a:pt x="42" y="49"/>
                  </a:lnTo>
                  <a:lnTo>
                    <a:pt x="44" y="49"/>
                  </a:lnTo>
                  <a:lnTo>
                    <a:pt x="45" y="51"/>
                  </a:lnTo>
                  <a:lnTo>
                    <a:pt x="45" y="52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1" y="52"/>
                  </a:lnTo>
                  <a:lnTo>
                    <a:pt x="41" y="51"/>
                  </a:lnTo>
                  <a:lnTo>
                    <a:pt x="42" y="51"/>
                  </a:lnTo>
                  <a:close/>
                  <a:moveTo>
                    <a:pt x="55" y="46"/>
                  </a:moveTo>
                  <a:lnTo>
                    <a:pt x="55" y="48"/>
                  </a:lnTo>
                  <a:lnTo>
                    <a:pt x="54" y="48"/>
                  </a:lnTo>
                  <a:lnTo>
                    <a:pt x="52" y="48"/>
                  </a:lnTo>
                  <a:lnTo>
                    <a:pt x="51" y="48"/>
                  </a:lnTo>
                  <a:lnTo>
                    <a:pt x="51" y="46"/>
                  </a:lnTo>
                  <a:lnTo>
                    <a:pt x="52" y="46"/>
                  </a:lnTo>
                  <a:lnTo>
                    <a:pt x="54" y="46"/>
                  </a:lnTo>
                  <a:lnTo>
                    <a:pt x="55" y="46"/>
                  </a:lnTo>
                  <a:close/>
                  <a:moveTo>
                    <a:pt x="268" y="60"/>
                  </a:moveTo>
                  <a:lnTo>
                    <a:pt x="268" y="61"/>
                  </a:lnTo>
                  <a:lnTo>
                    <a:pt x="266" y="61"/>
                  </a:lnTo>
                  <a:lnTo>
                    <a:pt x="266" y="60"/>
                  </a:lnTo>
                  <a:lnTo>
                    <a:pt x="266" y="58"/>
                  </a:lnTo>
                  <a:lnTo>
                    <a:pt x="268" y="60"/>
                  </a:lnTo>
                  <a:close/>
                  <a:moveTo>
                    <a:pt x="16" y="85"/>
                  </a:moveTo>
                  <a:lnTo>
                    <a:pt x="16" y="86"/>
                  </a:lnTo>
                  <a:lnTo>
                    <a:pt x="14" y="85"/>
                  </a:lnTo>
                  <a:lnTo>
                    <a:pt x="14" y="83"/>
                  </a:lnTo>
                  <a:lnTo>
                    <a:pt x="16" y="83"/>
                  </a:lnTo>
                  <a:lnTo>
                    <a:pt x="16" y="85"/>
                  </a:lnTo>
                  <a:close/>
                  <a:moveTo>
                    <a:pt x="58" y="42"/>
                  </a:moveTo>
                  <a:lnTo>
                    <a:pt x="58" y="43"/>
                  </a:lnTo>
                  <a:lnTo>
                    <a:pt x="57" y="43"/>
                  </a:lnTo>
                  <a:lnTo>
                    <a:pt x="57" y="45"/>
                  </a:lnTo>
                  <a:lnTo>
                    <a:pt x="57" y="43"/>
                  </a:lnTo>
                  <a:lnTo>
                    <a:pt x="57" y="42"/>
                  </a:lnTo>
                  <a:lnTo>
                    <a:pt x="58" y="42"/>
                  </a:lnTo>
                  <a:close/>
                  <a:moveTo>
                    <a:pt x="47" y="46"/>
                  </a:moveTo>
                  <a:lnTo>
                    <a:pt x="47" y="48"/>
                  </a:lnTo>
                  <a:lnTo>
                    <a:pt x="45" y="48"/>
                  </a:lnTo>
                  <a:lnTo>
                    <a:pt x="45" y="46"/>
                  </a:lnTo>
                  <a:lnTo>
                    <a:pt x="47" y="46"/>
                  </a:lnTo>
                  <a:close/>
                  <a:moveTo>
                    <a:pt x="55" y="39"/>
                  </a:moveTo>
                  <a:lnTo>
                    <a:pt x="55" y="39"/>
                  </a:lnTo>
                  <a:lnTo>
                    <a:pt x="55" y="38"/>
                  </a:lnTo>
                  <a:lnTo>
                    <a:pt x="55" y="3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57" name="Freeform 284"/>
            <p:cNvSpPr>
              <a:spLocks/>
            </p:cNvSpPr>
            <p:nvPr/>
          </p:nvSpPr>
          <p:spPr bwMode="auto">
            <a:xfrm rot="21334256">
              <a:off x="11507791" y="4626989"/>
              <a:ext cx="889957" cy="771767"/>
            </a:xfrm>
            <a:custGeom>
              <a:avLst/>
              <a:gdLst>
                <a:gd name="T0" fmla="*/ 2147483647 w 289"/>
                <a:gd name="T1" fmla="*/ 2147483647 h 213"/>
                <a:gd name="T2" fmla="*/ 2147483647 w 289"/>
                <a:gd name="T3" fmla="*/ 2147483647 h 213"/>
                <a:gd name="T4" fmla="*/ 2147483647 w 289"/>
                <a:gd name="T5" fmla="*/ 2147483647 h 213"/>
                <a:gd name="T6" fmla="*/ 2147483647 w 289"/>
                <a:gd name="T7" fmla="*/ 2147483647 h 213"/>
                <a:gd name="T8" fmla="*/ 2147483647 w 289"/>
                <a:gd name="T9" fmla="*/ 2147483647 h 213"/>
                <a:gd name="T10" fmla="*/ 2147483647 w 289"/>
                <a:gd name="T11" fmla="*/ 2147483647 h 213"/>
                <a:gd name="T12" fmla="*/ 2147483647 w 289"/>
                <a:gd name="T13" fmla="*/ 2147483647 h 213"/>
                <a:gd name="T14" fmla="*/ 2147483647 w 289"/>
                <a:gd name="T15" fmla="*/ 2147483647 h 213"/>
                <a:gd name="T16" fmla="*/ 2147483647 w 289"/>
                <a:gd name="T17" fmla="*/ 2147483647 h 213"/>
                <a:gd name="T18" fmla="*/ 2147483647 w 289"/>
                <a:gd name="T19" fmla="*/ 2147483647 h 213"/>
                <a:gd name="T20" fmla="*/ 2147483647 w 289"/>
                <a:gd name="T21" fmla="*/ 2147483647 h 213"/>
                <a:gd name="T22" fmla="*/ 2147483647 w 289"/>
                <a:gd name="T23" fmla="*/ 2147483647 h 213"/>
                <a:gd name="T24" fmla="*/ 2147483647 w 289"/>
                <a:gd name="T25" fmla="*/ 2147483647 h 213"/>
                <a:gd name="T26" fmla="*/ 2147483647 w 289"/>
                <a:gd name="T27" fmla="*/ 2147483647 h 213"/>
                <a:gd name="T28" fmla="*/ 2147483647 w 289"/>
                <a:gd name="T29" fmla="*/ 2147483647 h 213"/>
                <a:gd name="T30" fmla="*/ 2147483647 w 289"/>
                <a:gd name="T31" fmla="*/ 2147483647 h 213"/>
                <a:gd name="T32" fmla="*/ 2147483647 w 289"/>
                <a:gd name="T33" fmla="*/ 2147483647 h 213"/>
                <a:gd name="T34" fmla="*/ 2147483647 w 289"/>
                <a:gd name="T35" fmla="*/ 2147483647 h 213"/>
                <a:gd name="T36" fmla="*/ 2147483647 w 289"/>
                <a:gd name="T37" fmla="*/ 2147483647 h 213"/>
                <a:gd name="T38" fmla="*/ 2147483647 w 289"/>
                <a:gd name="T39" fmla="*/ 2147483647 h 213"/>
                <a:gd name="T40" fmla="*/ 2147483647 w 289"/>
                <a:gd name="T41" fmla="*/ 2147483647 h 213"/>
                <a:gd name="T42" fmla="*/ 2147483647 w 289"/>
                <a:gd name="T43" fmla="*/ 2147483647 h 213"/>
                <a:gd name="T44" fmla="*/ 2147483647 w 289"/>
                <a:gd name="T45" fmla="*/ 2147483647 h 213"/>
                <a:gd name="T46" fmla="*/ 2147483647 w 289"/>
                <a:gd name="T47" fmla="*/ 2147483647 h 213"/>
                <a:gd name="T48" fmla="*/ 2147483647 w 289"/>
                <a:gd name="T49" fmla="*/ 2147483647 h 213"/>
                <a:gd name="T50" fmla="*/ 2147483647 w 289"/>
                <a:gd name="T51" fmla="*/ 2147483647 h 213"/>
                <a:gd name="T52" fmla="*/ 2147483647 w 289"/>
                <a:gd name="T53" fmla="*/ 2147483647 h 213"/>
                <a:gd name="T54" fmla="*/ 2147483647 w 289"/>
                <a:gd name="T55" fmla="*/ 2147483647 h 213"/>
                <a:gd name="T56" fmla="*/ 2147483647 w 289"/>
                <a:gd name="T57" fmla="*/ 2147483647 h 213"/>
                <a:gd name="T58" fmla="*/ 2147483647 w 289"/>
                <a:gd name="T59" fmla="*/ 2147483647 h 213"/>
                <a:gd name="T60" fmla="*/ 2147483647 w 289"/>
                <a:gd name="T61" fmla="*/ 2147483647 h 213"/>
                <a:gd name="T62" fmla="*/ 2147483647 w 289"/>
                <a:gd name="T63" fmla="*/ 2147483647 h 213"/>
                <a:gd name="T64" fmla="*/ 2147483647 w 289"/>
                <a:gd name="T65" fmla="*/ 2147483647 h 213"/>
                <a:gd name="T66" fmla="*/ 2147483647 w 289"/>
                <a:gd name="T67" fmla="*/ 2147483647 h 213"/>
                <a:gd name="T68" fmla="*/ 2147483647 w 289"/>
                <a:gd name="T69" fmla="*/ 2147483647 h 213"/>
                <a:gd name="T70" fmla="*/ 2147483647 w 289"/>
                <a:gd name="T71" fmla="*/ 2147483647 h 213"/>
                <a:gd name="T72" fmla="*/ 2147483647 w 289"/>
                <a:gd name="T73" fmla="*/ 2147483647 h 213"/>
                <a:gd name="T74" fmla="*/ 2147483647 w 289"/>
                <a:gd name="T75" fmla="*/ 2147483647 h 213"/>
                <a:gd name="T76" fmla="*/ 2147483647 w 289"/>
                <a:gd name="T77" fmla="*/ 2147483647 h 213"/>
                <a:gd name="T78" fmla="*/ 2147483647 w 289"/>
                <a:gd name="T79" fmla="*/ 2147483647 h 213"/>
                <a:gd name="T80" fmla="*/ 2147483647 w 289"/>
                <a:gd name="T81" fmla="*/ 2147483647 h 213"/>
                <a:gd name="T82" fmla="*/ 2147483647 w 289"/>
                <a:gd name="T83" fmla="*/ 2147483647 h 213"/>
                <a:gd name="T84" fmla="*/ 2147483647 w 289"/>
                <a:gd name="T85" fmla="*/ 2147483647 h 213"/>
                <a:gd name="T86" fmla="*/ 2147483647 w 289"/>
                <a:gd name="T87" fmla="*/ 2147483647 h 213"/>
                <a:gd name="T88" fmla="*/ 2147483647 w 289"/>
                <a:gd name="T89" fmla="*/ 2147483647 h 213"/>
                <a:gd name="T90" fmla="*/ 2147483647 w 289"/>
                <a:gd name="T91" fmla="*/ 2147483647 h 213"/>
                <a:gd name="T92" fmla="*/ 2147483647 w 289"/>
                <a:gd name="T93" fmla="*/ 2147483647 h 213"/>
                <a:gd name="T94" fmla="*/ 2147483647 w 289"/>
                <a:gd name="T95" fmla="*/ 2147483647 h 213"/>
                <a:gd name="T96" fmla="*/ 2147483647 w 289"/>
                <a:gd name="T97" fmla="*/ 2147483647 h 21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9"/>
                <a:gd name="T148" fmla="*/ 0 h 213"/>
                <a:gd name="T149" fmla="*/ 289 w 289"/>
                <a:gd name="T150" fmla="*/ 213 h 21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9" h="213">
                  <a:moveTo>
                    <a:pt x="87" y="6"/>
                  </a:moveTo>
                  <a:lnTo>
                    <a:pt x="88" y="9"/>
                  </a:lnTo>
                  <a:lnTo>
                    <a:pt x="89" y="10"/>
                  </a:lnTo>
                  <a:lnTo>
                    <a:pt x="95" y="9"/>
                  </a:lnTo>
                  <a:lnTo>
                    <a:pt x="98" y="10"/>
                  </a:lnTo>
                  <a:lnTo>
                    <a:pt x="101" y="12"/>
                  </a:lnTo>
                  <a:lnTo>
                    <a:pt x="104" y="16"/>
                  </a:lnTo>
                  <a:lnTo>
                    <a:pt x="114" y="34"/>
                  </a:lnTo>
                  <a:lnTo>
                    <a:pt x="113" y="38"/>
                  </a:lnTo>
                  <a:lnTo>
                    <a:pt x="109" y="35"/>
                  </a:lnTo>
                  <a:lnTo>
                    <a:pt x="109" y="37"/>
                  </a:lnTo>
                  <a:lnTo>
                    <a:pt x="109" y="40"/>
                  </a:lnTo>
                  <a:lnTo>
                    <a:pt x="107" y="41"/>
                  </a:lnTo>
                  <a:lnTo>
                    <a:pt x="97" y="41"/>
                  </a:lnTo>
                  <a:lnTo>
                    <a:pt x="94" y="41"/>
                  </a:lnTo>
                  <a:lnTo>
                    <a:pt x="94" y="43"/>
                  </a:lnTo>
                  <a:lnTo>
                    <a:pt x="95" y="44"/>
                  </a:lnTo>
                  <a:lnTo>
                    <a:pt x="113" y="54"/>
                  </a:lnTo>
                  <a:lnTo>
                    <a:pt x="117" y="53"/>
                  </a:lnTo>
                  <a:lnTo>
                    <a:pt x="117" y="50"/>
                  </a:lnTo>
                  <a:lnTo>
                    <a:pt x="119" y="50"/>
                  </a:lnTo>
                  <a:lnTo>
                    <a:pt x="122" y="48"/>
                  </a:lnTo>
                  <a:lnTo>
                    <a:pt x="126" y="50"/>
                  </a:lnTo>
                  <a:lnTo>
                    <a:pt x="128" y="53"/>
                  </a:lnTo>
                  <a:lnTo>
                    <a:pt x="128" y="56"/>
                  </a:lnTo>
                  <a:lnTo>
                    <a:pt x="125" y="60"/>
                  </a:lnTo>
                  <a:lnTo>
                    <a:pt x="126" y="62"/>
                  </a:lnTo>
                  <a:lnTo>
                    <a:pt x="135" y="56"/>
                  </a:lnTo>
                  <a:lnTo>
                    <a:pt x="139" y="50"/>
                  </a:lnTo>
                  <a:lnTo>
                    <a:pt x="138" y="44"/>
                  </a:lnTo>
                  <a:lnTo>
                    <a:pt x="142" y="41"/>
                  </a:lnTo>
                  <a:lnTo>
                    <a:pt x="145" y="35"/>
                  </a:lnTo>
                  <a:lnTo>
                    <a:pt x="150" y="34"/>
                  </a:lnTo>
                  <a:lnTo>
                    <a:pt x="152" y="34"/>
                  </a:lnTo>
                  <a:lnTo>
                    <a:pt x="155" y="35"/>
                  </a:lnTo>
                  <a:lnTo>
                    <a:pt x="163" y="32"/>
                  </a:lnTo>
                  <a:lnTo>
                    <a:pt x="172" y="38"/>
                  </a:lnTo>
                  <a:lnTo>
                    <a:pt x="179" y="40"/>
                  </a:lnTo>
                  <a:lnTo>
                    <a:pt x="195" y="45"/>
                  </a:lnTo>
                  <a:lnTo>
                    <a:pt x="202" y="47"/>
                  </a:lnTo>
                  <a:lnTo>
                    <a:pt x="208" y="51"/>
                  </a:lnTo>
                  <a:lnTo>
                    <a:pt x="214" y="54"/>
                  </a:lnTo>
                  <a:lnTo>
                    <a:pt x="220" y="57"/>
                  </a:lnTo>
                  <a:lnTo>
                    <a:pt x="224" y="62"/>
                  </a:lnTo>
                  <a:lnTo>
                    <a:pt x="235" y="60"/>
                  </a:lnTo>
                  <a:lnTo>
                    <a:pt x="237" y="62"/>
                  </a:lnTo>
                  <a:lnTo>
                    <a:pt x="240" y="66"/>
                  </a:lnTo>
                  <a:lnTo>
                    <a:pt x="242" y="70"/>
                  </a:lnTo>
                  <a:lnTo>
                    <a:pt x="246" y="73"/>
                  </a:lnTo>
                  <a:lnTo>
                    <a:pt x="254" y="76"/>
                  </a:lnTo>
                  <a:lnTo>
                    <a:pt x="257" y="78"/>
                  </a:lnTo>
                  <a:lnTo>
                    <a:pt x="265" y="85"/>
                  </a:lnTo>
                  <a:lnTo>
                    <a:pt x="265" y="88"/>
                  </a:lnTo>
                  <a:lnTo>
                    <a:pt x="262" y="91"/>
                  </a:lnTo>
                  <a:lnTo>
                    <a:pt x="262" y="94"/>
                  </a:lnTo>
                  <a:lnTo>
                    <a:pt x="265" y="97"/>
                  </a:lnTo>
                  <a:lnTo>
                    <a:pt x="268" y="100"/>
                  </a:lnTo>
                  <a:lnTo>
                    <a:pt x="270" y="106"/>
                  </a:lnTo>
                  <a:lnTo>
                    <a:pt x="277" y="108"/>
                  </a:lnTo>
                  <a:lnTo>
                    <a:pt x="289" y="110"/>
                  </a:lnTo>
                  <a:lnTo>
                    <a:pt x="289" y="114"/>
                  </a:lnTo>
                  <a:lnTo>
                    <a:pt x="289" y="120"/>
                  </a:lnTo>
                  <a:lnTo>
                    <a:pt x="287" y="123"/>
                  </a:lnTo>
                  <a:lnTo>
                    <a:pt x="284" y="135"/>
                  </a:lnTo>
                  <a:lnTo>
                    <a:pt x="276" y="145"/>
                  </a:lnTo>
                  <a:lnTo>
                    <a:pt x="284" y="158"/>
                  </a:lnTo>
                  <a:lnTo>
                    <a:pt x="284" y="166"/>
                  </a:lnTo>
                  <a:lnTo>
                    <a:pt x="286" y="171"/>
                  </a:lnTo>
                  <a:lnTo>
                    <a:pt x="287" y="177"/>
                  </a:lnTo>
                  <a:lnTo>
                    <a:pt x="287" y="183"/>
                  </a:lnTo>
                  <a:lnTo>
                    <a:pt x="286" y="186"/>
                  </a:lnTo>
                  <a:lnTo>
                    <a:pt x="261" y="196"/>
                  </a:lnTo>
                  <a:lnTo>
                    <a:pt x="254" y="188"/>
                  </a:lnTo>
                  <a:lnTo>
                    <a:pt x="242" y="176"/>
                  </a:lnTo>
                  <a:lnTo>
                    <a:pt x="240" y="179"/>
                  </a:lnTo>
                  <a:lnTo>
                    <a:pt x="239" y="180"/>
                  </a:lnTo>
                  <a:lnTo>
                    <a:pt x="237" y="185"/>
                  </a:lnTo>
                  <a:lnTo>
                    <a:pt x="229" y="186"/>
                  </a:lnTo>
                  <a:lnTo>
                    <a:pt x="226" y="189"/>
                  </a:lnTo>
                  <a:lnTo>
                    <a:pt x="226" y="201"/>
                  </a:lnTo>
                  <a:lnTo>
                    <a:pt x="221" y="205"/>
                  </a:lnTo>
                  <a:lnTo>
                    <a:pt x="202" y="205"/>
                  </a:lnTo>
                  <a:lnTo>
                    <a:pt x="198" y="204"/>
                  </a:lnTo>
                  <a:lnTo>
                    <a:pt x="194" y="198"/>
                  </a:lnTo>
                  <a:lnTo>
                    <a:pt x="191" y="195"/>
                  </a:lnTo>
                  <a:lnTo>
                    <a:pt x="188" y="195"/>
                  </a:lnTo>
                  <a:lnTo>
                    <a:pt x="182" y="195"/>
                  </a:lnTo>
                  <a:lnTo>
                    <a:pt x="180" y="201"/>
                  </a:lnTo>
                  <a:lnTo>
                    <a:pt x="177" y="199"/>
                  </a:lnTo>
                  <a:lnTo>
                    <a:pt x="166" y="207"/>
                  </a:lnTo>
                  <a:lnTo>
                    <a:pt x="161" y="205"/>
                  </a:lnTo>
                  <a:lnTo>
                    <a:pt x="155" y="213"/>
                  </a:lnTo>
                  <a:lnTo>
                    <a:pt x="154" y="211"/>
                  </a:lnTo>
                  <a:lnTo>
                    <a:pt x="152" y="210"/>
                  </a:lnTo>
                  <a:lnTo>
                    <a:pt x="151" y="204"/>
                  </a:lnTo>
                  <a:lnTo>
                    <a:pt x="148" y="201"/>
                  </a:lnTo>
                  <a:lnTo>
                    <a:pt x="144" y="196"/>
                  </a:lnTo>
                  <a:lnTo>
                    <a:pt x="141" y="191"/>
                  </a:lnTo>
                  <a:lnTo>
                    <a:pt x="139" y="189"/>
                  </a:lnTo>
                  <a:lnTo>
                    <a:pt x="139" y="188"/>
                  </a:lnTo>
                  <a:lnTo>
                    <a:pt x="138" y="186"/>
                  </a:lnTo>
                  <a:lnTo>
                    <a:pt x="135" y="183"/>
                  </a:lnTo>
                  <a:lnTo>
                    <a:pt x="135" y="182"/>
                  </a:lnTo>
                  <a:lnTo>
                    <a:pt x="132" y="182"/>
                  </a:lnTo>
                  <a:lnTo>
                    <a:pt x="129" y="180"/>
                  </a:lnTo>
                  <a:lnTo>
                    <a:pt x="128" y="180"/>
                  </a:lnTo>
                  <a:lnTo>
                    <a:pt x="126" y="182"/>
                  </a:lnTo>
                  <a:lnTo>
                    <a:pt x="125" y="182"/>
                  </a:lnTo>
                  <a:lnTo>
                    <a:pt x="122" y="179"/>
                  </a:lnTo>
                  <a:lnTo>
                    <a:pt x="122" y="177"/>
                  </a:lnTo>
                  <a:lnTo>
                    <a:pt x="122" y="173"/>
                  </a:lnTo>
                  <a:lnTo>
                    <a:pt x="122" y="169"/>
                  </a:lnTo>
                  <a:lnTo>
                    <a:pt x="120" y="166"/>
                  </a:lnTo>
                  <a:lnTo>
                    <a:pt x="120" y="163"/>
                  </a:lnTo>
                  <a:lnTo>
                    <a:pt x="117" y="160"/>
                  </a:lnTo>
                  <a:lnTo>
                    <a:pt x="116" y="157"/>
                  </a:lnTo>
                  <a:lnTo>
                    <a:pt x="113" y="155"/>
                  </a:lnTo>
                  <a:lnTo>
                    <a:pt x="110" y="151"/>
                  </a:lnTo>
                  <a:lnTo>
                    <a:pt x="107" y="149"/>
                  </a:lnTo>
                  <a:lnTo>
                    <a:pt x="104" y="148"/>
                  </a:lnTo>
                  <a:lnTo>
                    <a:pt x="101" y="149"/>
                  </a:lnTo>
                  <a:lnTo>
                    <a:pt x="100" y="148"/>
                  </a:lnTo>
                  <a:lnTo>
                    <a:pt x="97" y="147"/>
                  </a:lnTo>
                  <a:lnTo>
                    <a:pt x="94" y="145"/>
                  </a:lnTo>
                  <a:lnTo>
                    <a:pt x="89" y="141"/>
                  </a:lnTo>
                  <a:lnTo>
                    <a:pt x="84" y="141"/>
                  </a:lnTo>
                  <a:lnTo>
                    <a:pt x="81" y="139"/>
                  </a:lnTo>
                  <a:lnTo>
                    <a:pt x="78" y="136"/>
                  </a:lnTo>
                  <a:lnTo>
                    <a:pt x="76" y="136"/>
                  </a:lnTo>
                  <a:lnTo>
                    <a:pt x="75" y="136"/>
                  </a:lnTo>
                  <a:lnTo>
                    <a:pt x="75" y="135"/>
                  </a:lnTo>
                  <a:lnTo>
                    <a:pt x="73" y="135"/>
                  </a:lnTo>
                  <a:lnTo>
                    <a:pt x="72" y="133"/>
                  </a:lnTo>
                  <a:lnTo>
                    <a:pt x="72" y="132"/>
                  </a:lnTo>
                  <a:lnTo>
                    <a:pt x="70" y="128"/>
                  </a:lnTo>
                  <a:lnTo>
                    <a:pt x="69" y="126"/>
                  </a:lnTo>
                  <a:lnTo>
                    <a:pt x="67" y="122"/>
                  </a:lnTo>
                  <a:lnTo>
                    <a:pt x="67" y="119"/>
                  </a:lnTo>
                  <a:lnTo>
                    <a:pt x="66" y="116"/>
                  </a:lnTo>
                  <a:lnTo>
                    <a:pt x="65" y="116"/>
                  </a:lnTo>
                  <a:lnTo>
                    <a:pt x="62" y="114"/>
                  </a:lnTo>
                  <a:lnTo>
                    <a:pt x="62" y="111"/>
                  </a:lnTo>
                  <a:lnTo>
                    <a:pt x="60" y="108"/>
                  </a:lnTo>
                  <a:lnTo>
                    <a:pt x="59" y="104"/>
                  </a:lnTo>
                  <a:lnTo>
                    <a:pt x="57" y="101"/>
                  </a:lnTo>
                  <a:lnTo>
                    <a:pt x="51" y="95"/>
                  </a:lnTo>
                  <a:lnTo>
                    <a:pt x="44" y="89"/>
                  </a:lnTo>
                  <a:lnTo>
                    <a:pt x="41" y="88"/>
                  </a:lnTo>
                  <a:lnTo>
                    <a:pt x="40" y="86"/>
                  </a:lnTo>
                  <a:lnTo>
                    <a:pt x="37" y="86"/>
                  </a:lnTo>
                  <a:lnTo>
                    <a:pt x="32" y="86"/>
                  </a:lnTo>
                  <a:lnTo>
                    <a:pt x="28" y="85"/>
                  </a:lnTo>
                  <a:lnTo>
                    <a:pt x="26" y="84"/>
                  </a:lnTo>
                  <a:lnTo>
                    <a:pt x="25" y="84"/>
                  </a:lnTo>
                  <a:lnTo>
                    <a:pt x="21" y="82"/>
                  </a:lnTo>
                  <a:lnTo>
                    <a:pt x="18" y="81"/>
                  </a:lnTo>
                  <a:lnTo>
                    <a:pt x="12" y="78"/>
                  </a:lnTo>
                  <a:lnTo>
                    <a:pt x="7" y="76"/>
                  </a:lnTo>
                  <a:lnTo>
                    <a:pt x="3" y="72"/>
                  </a:lnTo>
                  <a:lnTo>
                    <a:pt x="2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6" y="59"/>
                  </a:lnTo>
                  <a:lnTo>
                    <a:pt x="7" y="54"/>
                  </a:lnTo>
                  <a:lnTo>
                    <a:pt x="7" y="50"/>
                  </a:lnTo>
                  <a:lnTo>
                    <a:pt x="7" y="47"/>
                  </a:lnTo>
                  <a:lnTo>
                    <a:pt x="9" y="45"/>
                  </a:lnTo>
                  <a:lnTo>
                    <a:pt x="13" y="35"/>
                  </a:lnTo>
                  <a:lnTo>
                    <a:pt x="16" y="31"/>
                  </a:lnTo>
                  <a:lnTo>
                    <a:pt x="21" y="26"/>
                  </a:lnTo>
                  <a:lnTo>
                    <a:pt x="26" y="22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5" y="16"/>
                  </a:lnTo>
                  <a:lnTo>
                    <a:pt x="24" y="15"/>
                  </a:lnTo>
                  <a:lnTo>
                    <a:pt x="24" y="12"/>
                  </a:lnTo>
                  <a:lnTo>
                    <a:pt x="24" y="7"/>
                  </a:lnTo>
                  <a:lnTo>
                    <a:pt x="28" y="7"/>
                  </a:lnTo>
                  <a:lnTo>
                    <a:pt x="31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41" y="3"/>
                  </a:lnTo>
                  <a:lnTo>
                    <a:pt x="45" y="3"/>
                  </a:lnTo>
                  <a:lnTo>
                    <a:pt x="50" y="4"/>
                  </a:lnTo>
                  <a:lnTo>
                    <a:pt x="54" y="3"/>
                  </a:lnTo>
                  <a:lnTo>
                    <a:pt x="59" y="4"/>
                  </a:lnTo>
                  <a:lnTo>
                    <a:pt x="65" y="0"/>
                  </a:lnTo>
                  <a:lnTo>
                    <a:pt x="67" y="4"/>
                  </a:lnTo>
                  <a:lnTo>
                    <a:pt x="70" y="7"/>
                  </a:lnTo>
                  <a:lnTo>
                    <a:pt x="78" y="3"/>
                  </a:lnTo>
                  <a:lnTo>
                    <a:pt x="79" y="6"/>
                  </a:lnTo>
                  <a:lnTo>
                    <a:pt x="84" y="7"/>
                  </a:lnTo>
                  <a:lnTo>
                    <a:pt x="85" y="6"/>
                  </a:lnTo>
                  <a:lnTo>
                    <a:pt x="87" y="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/>
            </a:p>
          </p:txBody>
        </p:sp>
        <p:sp>
          <p:nvSpPr>
            <p:cNvPr id="658" name="Freeform 285"/>
            <p:cNvSpPr>
              <a:spLocks/>
            </p:cNvSpPr>
            <p:nvPr/>
          </p:nvSpPr>
          <p:spPr bwMode="auto">
            <a:xfrm rot="21334256">
              <a:off x="13853780" y="3792411"/>
              <a:ext cx="448418" cy="655029"/>
            </a:xfrm>
            <a:custGeom>
              <a:avLst/>
              <a:gdLst>
                <a:gd name="T0" fmla="*/ 2147483647 w 145"/>
                <a:gd name="T1" fmla="*/ 2147483647 h 180"/>
                <a:gd name="T2" fmla="*/ 2147483647 w 145"/>
                <a:gd name="T3" fmla="*/ 2147483647 h 180"/>
                <a:gd name="T4" fmla="*/ 2147483647 w 145"/>
                <a:gd name="T5" fmla="*/ 2147483647 h 180"/>
                <a:gd name="T6" fmla="*/ 2147483647 w 145"/>
                <a:gd name="T7" fmla="*/ 2147483647 h 180"/>
                <a:gd name="T8" fmla="*/ 2147483647 w 145"/>
                <a:gd name="T9" fmla="*/ 2147483647 h 180"/>
                <a:gd name="T10" fmla="*/ 2147483647 w 145"/>
                <a:gd name="T11" fmla="*/ 2147483647 h 180"/>
                <a:gd name="T12" fmla="*/ 2147483647 w 145"/>
                <a:gd name="T13" fmla="*/ 2147483647 h 180"/>
                <a:gd name="T14" fmla="*/ 2147483647 w 145"/>
                <a:gd name="T15" fmla="*/ 2147483647 h 180"/>
                <a:gd name="T16" fmla="*/ 2147483647 w 145"/>
                <a:gd name="T17" fmla="*/ 2147483647 h 180"/>
                <a:gd name="T18" fmla="*/ 2147483647 w 145"/>
                <a:gd name="T19" fmla="*/ 2147483647 h 180"/>
                <a:gd name="T20" fmla="*/ 2147483647 w 145"/>
                <a:gd name="T21" fmla="*/ 2147483647 h 180"/>
                <a:gd name="T22" fmla="*/ 2147483647 w 145"/>
                <a:gd name="T23" fmla="*/ 2147483647 h 180"/>
                <a:gd name="T24" fmla="*/ 2147483647 w 145"/>
                <a:gd name="T25" fmla="*/ 2147483647 h 180"/>
                <a:gd name="T26" fmla="*/ 2147483647 w 145"/>
                <a:gd name="T27" fmla="*/ 2147483647 h 180"/>
                <a:gd name="T28" fmla="*/ 2147483647 w 145"/>
                <a:gd name="T29" fmla="*/ 2147483647 h 180"/>
                <a:gd name="T30" fmla="*/ 2147483647 w 145"/>
                <a:gd name="T31" fmla="*/ 2147483647 h 180"/>
                <a:gd name="T32" fmla="*/ 2147483647 w 145"/>
                <a:gd name="T33" fmla="*/ 2147483647 h 180"/>
                <a:gd name="T34" fmla="*/ 2147483647 w 145"/>
                <a:gd name="T35" fmla="*/ 2147483647 h 180"/>
                <a:gd name="T36" fmla="*/ 2147483647 w 145"/>
                <a:gd name="T37" fmla="*/ 2147483647 h 180"/>
                <a:gd name="T38" fmla="*/ 2147483647 w 145"/>
                <a:gd name="T39" fmla="*/ 2147483647 h 180"/>
                <a:gd name="T40" fmla="*/ 2147483647 w 145"/>
                <a:gd name="T41" fmla="*/ 2147483647 h 180"/>
                <a:gd name="T42" fmla="*/ 2147483647 w 145"/>
                <a:gd name="T43" fmla="*/ 2147483647 h 180"/>
                <a:gd name="T44" fmla="*/ 2147483647 w 145"/>
                <a:gd name="T45" fmla="*/ 2147483647 h 180"/>
                <a:gd name="T46" fmla="*/ 2147483647 w 145"/>
                <a:gd name="T47" fmla="*/ 2147483647 h 180"/>
                <a:gd name="T48" fmla="*/ 2147483647 w 145"/>
                <a:gd name="T49" fmla="*/ 2147483647 h 180"/>
                <a:gd name="T50" fmla="*/ 2147483647 w 145"/>
                <a:gd name="T51" fmla="*/ 2147483647 h 180"/>
                <a:gd name="T52" fmla="*/ 2147483647 w 145"/>
                <a:gd name="T53" fmla="*/ 2147483647 h 180"/>
                <a:gd name="T54" fmla="*/ 2147483647 w 145"/>
                <a:gd name="T55" fmla="*/ 2147483647 h 180"/>
                <a:gd name="T56" fmla="*/ 2147483647 w 145"/>
                <a:gd name="T57" fmla="*/ 2147483647 h 180"/>
                <a:gd name="T58" fmla="*/ 2147483647 w 145"/>
                <a:gd name="T59" fmla="*/ 2147483647 h 180"/>
                <a:gd name="T60" fmla="*/ 2147483647 w 145"/>
                <a:gd name="T61" fmla="*/ 2147483647 h 180"/>
                <a:gd name="T62" fmla="*/ 2147483647 w 145"/>
                <a:gd name="T63" fmla="*/ 2147483647 h 180"/>
                <a:gd name="T64" fmla="*/ 2147483647 w 145"/>
                <a:gd name="T65" fmla="*/ 2147483647 h 180"/>
                <a:gd name="T66" fmla="*/ 2147483647 w 145"/>
                <a:gd name="T67" fmla="*/ 2147483647 h 180"/>
                <a:gd name="T68" fmla="*/ 2147483647 w 145"/>
                <a:gd name="T69" fmla="*/ 2147483647 h 180"/>
                <a:gd name="T70" fmla="*/ 2147483647 w 145"/>
                <a:gd name="T71" fmla="*/ 2147483647 h 180"/>
                <a:gd name="T72" fmla="*/ 2147483647 w 145"/>
                <a:gd name="T73" fmla="*/ 2147483647 h 180"/>
                <a:gd name="T74" fmla="*/ 2147483647 w 145"/>
                <a:gd name="T75" fmla="*/ 2147483647 h 180"/>
                <a:gd name="T76" fmla="*/ 2147483647 w 145"/>
                <a:gd name="T77" fmla="*/ 2147483647 h 180"/>
                <a:gd name="T78" fmla="*/ 2147483647 w 145"/>
                <a:gd name="T79" fmla="*/ 2147483647 h 180"/>
                <a:gd name="T80" fmla="*/ 0 w 145"/>
                <a:gd name="T81" fmla="*/ 2147483647 h 180"/>
                <a:gd name="T82" fmla="*/ 2147483647 w 145"/>
                <a:gd name="T83" fmla="*/ 2147483647 h 180"/>
                <a:gd name="T84" fmla="*/ 2147483647 w 145"/>
                <a:gd name="T85" fmla="*/ 2147483647 h 180"/>
                <a:gd name="T86" fmla="*/ 2147483647 w 145"/>
                <a:gd name="T87" fmla="*/ 2147483647 h 180"/>
                <a:gd name="T88" fmla="*/ 2147483647 w 145"/>
                <a:gd name="T89" fmla="*/ 2147483647 h 180"/>
                <a:gd name="T90" fmla="*/ 2147483647 w 145"/>
                <a:gd name="T91" fmla="*/ 2147483647 h 180"/>
                <a:gd name="T92" fmla="*/ 2147483647 w 145"/>
                <a:gd name="T93" fmla="*/ 2147483647 h 180"/>
                <a:gd name="T94" fmla="*/ 2147483647 w 145"/>
                <a:gd name="T95" fmla="*/ 2147483647 h 180"/>
                <a:gd name="T96" fmla="*/ 2147483647 w 145"/>
                <a:gd name="T97" fmla="*/ 2147483647 h 180"/>
                <a:gd name="T98" fmla="*/ 2147483647 w 145"/>
                <a:gd name="T99" fmla="*/ 2147483647 h 180"/>
                <a:gd name="T100" fmla="*/ 2147483647 w 145"/>
                <a:gd name="T101" fmla="*/ 2147483647 h 180"/>
                <a:gd name="T102" fmla="*/ 2147483647 w 145"/>
                <a:gd name="T103" fmla="*/ 2147483647 h 180"/>
                <a:gd name="T104" fmla="*/ 2147483647 w 145"/>
                <a:gd name="T105" fmla="*/ 2147483647 h 180"/>
                <a:gd name="T106" fmla="*/ 2147483647 w 145"/>
                <a:gd name="T107" fmla="*/ 2147483647 h 180"/>
                <a:gd name="T108" fmla="*/ 2147483647 w 145"/>
                <a:gd name="T109" fmla="*/ 2147483647 h 180"/>
                <a:gd name="T110" fmla="*/ 2147483647 w 145"/>
                <a:gd name="T111" fmla="*/ 2147483647 h 1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5"/>
                <a:gd name="T169" fmla="*/ 0 h 180"/>
                <a:gd name="T170" fmla="*/ 145 w 145"/>
                <a:gd name="T171" fmla="*/ 180 h 1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5" h="180">
                  <a:moveTo>
                    <a:pt x="145" y="31"/>
                  </a:moveTo>
                  <a:lnTo>
                    <a:pt x="145" y="39"/>
                  </a:lnTo>
                  <a:lnTo>
                    <a:pt x="145" y="45"/>
                  </a:lnTo>
                  <a:lnTo>
                    <a:pt x="145" y="55"/>
                  </a:lnTo>
                  <a:lnTo>
                    <a:pt x="145" y="61"/>
                  </a:lnTo>
                  <a:lnTo>
                    <a:pt x="145" y="64"/>
                  </a:lnTo>
                  <a:lnTo>
                    <a:pt x="142" y="64"/>
                  </a:lnTo>
                  <a:lnTo>
                    <a:pt x="142" y="69"/>
                  </a:lnTo>
                  <a:lnTo>
                    <a:pt x="141" y="73"/>
                  </a:lnTo>
                  <a:lnTo>
                    <a:pt x="141" y="80"/>
                  </a:lnTo>
                  <a:lnTo>
                    <a:pt x="140" y="85"/>
                  </a:lnTo>
                  <a:lnTo>
                    <a:pt x="138" y="88"/>
                  </a:lnTo>
                  <a:lnTo>
                    <a:pt x="137" y="91"/>
                  </a:lnTo>
                  <a:lnTo>
                    <a:pt x="132" y="95"/>
                  </a:lnTo>
                  <a:lnTo>
                    <a:pt x="132" y="96"/>
                  </a:lnTo>
                  <a:lnTo>
                    <a:pt x="132" y="99"/>
                  </a:lnTo>
                  <a:lnTo>
                    <a:pt x="132" y="101"/>
                  </a:lnTo>
                  <a:lnTo>
                    <a:pt x="132" y="104"/>
                  </a:lnTo>
                  <a:lnTo>
                    <a:pt x="128" y="108"/>
                  </a:lnTo>
                  <a:lnTo>
                    <a:pt x="125" y="110"/>
                  </a:lnTo>
                  <a:lnTo>
                    <a:pt x="125" y="111"/>
                  </a:lnTo>
                  <a:lnTo>
                    <a:pt x="126" y="115"/>
                  </a:lnTo>
                  <a:lnTo>
                    <a:pt x="126" y="121"/>
                  </a:lnTo>
                  <a:lnTo>
                    <a:pt x="125" y="123"/>
                  </a:lnTo>
                  <a:lnTo>
                    <a:pt x="123" y="123"/>
                  </a:lnTo>
                  <a:lnTo>
                    <a:pt x="118" y="126"/>
                  </a:lnTo>
                  <a:lnTo>
                    <a:pt x="119" y="127"/>
                  </a:lnTo>
                  <a:lnTo>
                    <a:pt x="119" y="132"/>
                  </a:lnTo>
                  <a:lnTo>
                    <a:pt x="115" y="133"/>
                  </a:lnTo>
                  <a:lnTo>
                    <a:pt x="112" y="135"/>
                  </a:lnTo>
                  <a:lnTo>
                    <a:pt x="104" y="136"/>
                  </a:lnTo>
                  <a:lnTo>
                    <a:pt x="88" y="140"/>
                  </a:lnTo>
                  <a:lnTo>
                    <a:pt x="77" y="145"/>
                  </a:lnTo>
                  <a:lnTo>
                    <a:pt x="77" y="146"/>
                  </a:lnTo>
                  <a:lnTo>
                    <a:pt x="78" y="152"/>
                  </a:lnTo>
                  <a:lnTo>
                    <a:pt x="79" y="157"/>
                  </a:lnTo>
                  <a:lnTo>
                    <a:pt x="81" y="162"/>
                  </a:lnTo>
                  <a:lnTo>
                    <a:pt x="90" y="170"/>
                  </a:lnTo>
                  <a:lnTo>
                    <a:pt x="90" y="174"/>
                  </a:lnTo>
                  <a:lnTo>
                    <a:pt x="57" y="180"/>
                  </a:lnTo>
                  <a:lnTo>
                    <a:pt x="55" y="179"/>
                  </a:lnTo>
                  <a:lnTo>
                    <a:pt x="50" y="179"/>
                  </a:lnTo>
                  <a:lnTo>
                    <a:pt x="41" y="171"/>
                  </a:lnTo>
                  <a:lnTo>
                    <a:pt x="41" y="168"/>
                  </a:lnTo>
                  <a:lnTo>
                    <a:pt x="38" y="161"/>
                  </a:lnTo>
                  <a:lnTo>
                    <a:pt x="34" y="157"/>
                  </a:lnTo>
                  <a:lnTo>
                    <a:pt x="35" y="151"/>
                  </a:lnTo>
                  <a:lnTo>
                    <a:pt x="33" y="151"/>
                  </a:lnTo>
                  <a:lnTo>
                    <a:pt x="33" y="148"/>
                  </a:lnTo>
                  <a:lnTo>
                    <a:pt x="30" y="146"/>
                  </a:lnTo>
                  <a:lnTo>
                    <a:pt x="28" y="145"/>
                  </a:lnTo>
                  <a:lnTo>
                    <a:pt x="27" y="143"/>
                  </a:lnTo>
                  <a:lnTo>
                    <a:pt x="28" y="142"/>
                  </a:lnTo>
                  <a:lnTo>
                    <a:pt x="27" y="142"/>
                  </a:lnTo>
                  <a:lnTo>
                    <a:pt x="27" y="137"/>
                  </a:lnTo>
                  <a:lnTo>
                    <a:pt x="22" y="135"/>
                  </a:lnTo>
                  <a:lnTo>
                    <a:pt x="19" y="127"/>
                  </a:lnTo>
                  <a:lnTo>
                    <a:pt x="16" y="124"/>
                  </a:lnTo>
                  <a:lnTo>
                    <a:pt x="15" y="123"/>
                  </a:lnTo>
                  <a:lnTo>
                    <a:pt x="12" y="123"/>
                  </a:lnTo>
                  <a:lnTo>
                    <a:pt x="11" y="121"/>
                  </a:lnTo>
                  <a:lnTo>
                    <a:pt x="11" y="120"/>
                  </a:lnTo>
                  <a:lnTo>
                    <a:pt x="12" y="118"/>
                  </a:lnTo>
                  <a:lnTo>
                    <a:pt x="11" y="115"/>
                  </a:lnTo>
                  <a:lnTo>
                    <a:pt x="9" y="114"/>
                  </a:lnTo>
                  <a:lnTo>
                    <a:pt x="19" y="104"/>
                  </a:lnTo>
                  <a:lnTo>
                    <a:pt x="24" y="110"/>
                  </a:lnTo>
                  <a:lnTo>
                    <a:pt x="30" y="105"/>
                  </a:lnTo>
                  <a:lnTo>
                    <a:pt x="16" y="91"/>
                  </a:lnTo>
                  <a:lnTo>
                    <a:pt x="28" y="80"/>
                  </a:lnTo>
                  <a:lnTo>
                    <a:pt x="24" y="74"/>
                  </a:lnTo>
                  <a:lnTo>
                    <a:pt x="25" y="73"/>
                  </a:lnTo>
                  <a:lnTo>
                    <a:pt x="19" y="69"/>
                  </a:lnTo>
                  <a:lnTo>
                    <a:pt x="25" y="66"/>
                  </a:lnTo>
                  <a:lnTo>
                    <a:pt x="11" y="51"/>
                  </a:lnTo>
                  <a:lnTo>
                    <a:pt x="8" y="52"/>
                  </a:lnTo>
                  <a:lnTo>
                    <a:pt x="6" y="50"/>
                  </a:lnTo>
                  <a:lnTo>
                    <a:pt x="5" y="54"/>
                  </a:lnTo>
                  <a:lnTo>
                    <a:pt x="0" y="5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" y="39"/>
                  </a:lnTo>
                  <a:lnTo>
                    <a:pt x="3" y="38"/>
                  </a:lnTo>
                  <a:lnTo>
                    <a:pt x="2" y="36"/>
                  </a:lnTo>
                  <a:lnTo>
                    <a:pt x="5" y="35"/>
                  </a:lnTo>
                  <a:lnTo>
                    <a:pt x="3" y="31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8" y="23"/>
                  </a:lnTo>
                  <a:lnTo>
                    <a:pt x="9" y="25"/>
                  </a:lnTo>
                  <a:lnTo>
                    <a:pt x="16" y="19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0" y="13"/>
                  </a:lnTo>
                  <a:lnTo>
                    <a:pt x="57" y="6"/>
                  </a:lnTo>
                  <a:lnTo>
                    <a:pt x="74" y="22"/>
                  </a:lnTo>
                  <a:lnTo>
                    <a:pt x="81" y="16"/>
                  </a:lnTo>
                  <a:lnTo>
                    <a:pt x="84" y="20"/>
                  </a:lnTo>
                  <a:lnTo>
                    <a:pt x="84" y="23"/>
                  </a:lnTo>
                  <a:lnTo>
                    <a:pt x="87" y="25"/>
                  </a:lnTo>
                  <a:lnTo>
                    <a:pt x="88" y="26"/>
                  </a:lnTo>
                  <a:lnTo>
                    <a:pt x="91" y="28"/>
                  </a:lnTo>
                  <a:lnTo>
                    <a:pt x="96" y="26"/>
                  </a:lnTo>
                  <a:lnTo>
                    <a:pt x="106" y="28"/>
                  </a:lnTo>
                  <a:lnTo>
                    <a:pt x="109" y="28"/>
                  </a:lnTo>
                  <a:lnTo>
                    <a:pt x="120" y="28"/>
                  </a:lnTo>
                  <a:lnTo>
                    <a:pt x="132" y="28"/>
                  </a:lnTo>
                  <a:lnTo>
                    <a:pt x="140" y="29"/>
                  </a:lnTo>
                  <a:lnTo>
                    <a:pt x="145" y="29"/>
                  </a:lnTo>
                  <a:lnTo>
                    <a:pt x="145" y="31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59" name="Freeform 286"/>
            <p:cNvSpPr>
              <a:spLocks/>
            </p:cNvSpPr>
            <p:nvPr/>
          </p:nvSpPr>
          <p:spPr bwMode="auto">
            <a:xfrm rot="21334256">
              <a:off x="12193143" y="3226988"/>
              <a:ext cx="690508" cy="572339"/>
            </a:xfrm>
            <a:custGeom>
              <a:avLst/>
              <a:gdLst>
                <a:gd name="T0" fmla="*/ 2147483647 w 223"/>
                <a:gd name="T1" fmla="*/ 2147483647 h 157"/>
                <a:gd name="T2" fmla="*/ 2147483647 w 223"/>
                <a:gd name="T3" fmla="*/ 2147483647 h 157"/>
                <a:gd name="T4" fmla="*/ 2147483647 w 223"/>
                <a:gd name="T5" fmla="*/ 2147483647 h 157"/>
                <a:gd name="T6" fmla="*/ 2147483647 w 223"/>
                <a:gd name="T7" fmla="*/ 2147483647 h 157"/>
                <a:gd name="T8" fmla="*/ 2147483647 w 223"/>
                <a:gd name="T9" fmla="*/ 2147483647 h 157"/>
                <a:gd name="T10" fmla="*/ 2147483647 w 223"/>
                <a:gd name="T11" fmla="*/ 2147483647 h 157"/>
                <a:gd name="T12" fmla="*/ 2147483647 w 223"/>
                <a:gd name="T13" fmla="*/ 2147483647 h 157"/>
                <a:gd name="T14" fmla="*/ 2147483647 w 223"/>
                <a:gd name="T15" fmla="*/ 2147483647 h 157"/>
                <a:gd name="T16" fmla="*/ 2147483647 w 223"/>
                <a:gd name="T17" fmla="*/ 2147483647 h 157"/>
                <a:gd name="T18" fmla="*/ 2147483647 w 223"/>
                <a:gd name="T19" fmla="*/ 2147483647 h 157"/>
                <a:gd name="T20" fmla="*/ 2147483647 w 223"/>
                <a:gd name="T21" fmla="*/ 2147483647 h 157"/>
                <a:gd name="T22" fmla="*/ 2147483647 w 223"/>
                <a:gd name="T23" fmla="*/ 2147483647 h 157"/>
                <a:gd name="T24" fmla="*/ 2147483647 w 223"/>
                <a:gd name="T25" fmla="*/ 2147483647 h 157"/>
                <a:gd name="T26" fmla="*/ 2147483647 w 223"/>
                <a:gd name="T27" fmla="*/ 2147483647 h 157"/>
                <a:gd name="T28" fmla="*/ 2147483647 w 223"/>
                <a:gd name="T29" fmla="*/ 2147483647 h 157"/>
                <a:gd name="T30" fmla="*/ 2147483647 w 223"/>
                <a:gd name="T31" fmla="*/ 2147483647 h 157"/>
                <a:gd name="T32" fmla="*/ 2147483647 w 223"/>
                <a:gd name="T33" fmla="*/ 2147483647 h 157"/>
                <a:gd name="T34" fmla="*/ 2147483647 w 223"/>
                <a:gd name="T35" fmla="*/ 2147483647 h 157"/>
                <a:gd name="T36" fmla="*/ 2147483647 w 223"/>
                <a:gd name="T37" fmla="*/ 2147483647 h 157"/>
                <a:gd name="T38" fmla="*/ 2147483647 w 223"/>
                <a:gd name="T39" fmla="*/ 2147483647 h 157"/>
                <a:gd name="T40" fmla="*/ 2147483647 w 223"/>
                <a:gd name="T41" fmla="*/ 2147483647 h 157"/>
                <a:gd name="T42" fmla="*/ 2147483647 w 223"/>
                <a:gd name="T43" fmla="*/ 2147483647 h 157"/>
                <a:gd name="T44" fmla="*/ 2147483647 w 223"/>
                <a:gd name="T45" fmla="*/ 2147483647 h 157"/>
                <a:gd name="T46" fmla="*/ 2147483647 w 223"/>
                <a:gd name="T47" fmla="*/ 2147483647 h 157"/>
                <a:gd name="T48" fmla="*/ 2147483647 w 223"/>
                <a:gd name="T49" fmla="*/ 2147483647 h 157"/>
                <a:gd name="T50" fmla="*/ 2147483647 w 223"/>
                <a:gd name="T51" fmla="*/ 2147483647 h 157"/>
                <a:gd name="T52" fmla="*/ 2147483647 w 223"/>
                <a:gd name="T53" fmla="*/ 2147483647 h 157"/>
                <a:gd name="T54" fmla="*/ 2147483647 w 223"/>
                <a:gd name="T55" fmla="*/ 2147483647 h 157"/>
                <a:gd name="T56" fmla="*/ 2147483647 w 223"/>
                <a:gd name="T57" fmla="*/ 2147483647 h 157"/>
                <a:gd name="T58" fmla="*/ 2147483647 w 223"/>
                <a:gd name="T59" fmla="*/ 2147483647 h 157"/>
                <a:gd name="T60" fmla="*/ 2147483647 w 223"/>
                <a:gd name="T61" fmla="*/ 2147483647 h 157"/>
                <a:gd name="T62" fmla="*/ 2147483647 w 223"/>
                <a:gd name="T63" fmla="*/ 2147483647 h 157"/>
                <a:gd name="T64" fmla="*/ 2147483647 w 223"/>
                <a:gd name="T65" fmla="*/ 2147483647 h 157"/>
                <a:gd name="T66" fmla="*/ 2147483647 w 223"/>
                <a:gd name="T67" fmla="*/ 2147483647 h 157"/>
                <a:gd name="T68" fmla="*/ 2147483647 w 223"/>
                <a:gd name="T69" fmla="*/ 2147483647 h 157"/>
                <a:gd name="T70" fmla="*/ 2147483647 w 223"/>
                <a:gd name="T71" fmla="*/ 2147483647 h 157"/>
                <a:gd name="T72" fmla="*/ 2147483647 w 223"/>
                <a:gd name="T73" fmla="*/ 2147483647 h 157"/>
                <a:gd name="T74" fmla="*/ 2147483647 w 223"/>
                <a:gd name="T75" fmla="*/ 2147483647 h 157"/>
                <a:gd name="T76" fmla="*/ 2147483647 w 223"/>
                <a:gd name="T77" fmla="*/ 2147483647 h 157"/>
                <a:gd name="T78" fmla="*/ 2147483647 w 223"/>
                <a:gd name="T79" fmla="*/ 2147483647 h 157"/>
                <a:gd name="T80" fmla="*/ 2147483647 w 223"/>
                <a:gd name="T81" fmla="*/ 2147483647 h 157"/>
                <a:gd name="T82" fmla="*/ 2147483647 w 223"/>
                <a:gd name="T83" fmla="*/ 2147483647 h 157"/>
                <a:gd name="T84" fmla="*/ 2147483647 w 223"/>
                <a:gd name="T85" fmla="*/ 2147483647 h 157"/>
                <a:gd name="T86" fmla="*/ 2147483647 w 223"/>
                <a:gd name="T87" fmla="*/ 2147483647 h 157"/>
                <a:gd name="T88" fmla="*/ 2147483647 w 223"/>
                <a:gd name="T89" fmla="*/ 2147483647 h 157"/>
                <a:gd name="T90" fmla="*/ 2147483647 w 223"/>
                <a:gd name="T91" fmla="*/ 2147483647 h 157"/>
                <a:gd name="T92" fmla="*/ 2147483647 w 223"/>
                <a:gd name="T93" fmla="*/ 0 h 157"/>
                <a:gd name="T94" fmla="*/ 2147483647 w 223"/>
                <a:gd name="T95" fmla="*/ 2147483647 h 157"/>
                <a:gd name="T96" fmla="*/ 2147483647 w 223"/>
                <a:gd name="T97" fmla="*/ 2147483647 h 157"/>
                <a:gd name="T98" fmla="*/ 2147483647 w 223"/>
                <a:gd name="T99" fmla="*/ 2147483647 h 15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3"/>
                <a:gd name="T151" fmla="*/ 0 h 157"/>
                <a:gd name="T152" fmla="*/ 223 w 223"/>
                <a:gd name="T153" fmla="*/ 157 h 15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3" h="157">
                  <a:moveTo>
                    <a:pt x="195" y="1"/>
                  </a:moveTo>
                  <a:lnTo>
                    <a:pt x="202" y="0"/>
                  </a:lnTo>
                  <a:lnTo>
                    <a:pt x="205" y="4"/>
                  </a:lnTo>
                  <a:lnTo>
                    <a:pt x="204" y="17"/>
                  </a:lnTo>
                  <a:lnTo>
                    <a:pt x="207" y="17"/>
                  </a:lnTo>
                  <a:lnTo>
                    <a:pt x="207" y="39"/>
                  </a:lnTo>
                  <a:lnTo>
                    <a:pt x="210" y="42"/>
                  </a:lnTo>
                  <a:lnTo>
                    <a:pt x="208" y="63"/>
                  </a:lnTo>
                  <a:lnTo>
                    <a:pt x="207" y="63"/>
                  </a:lnTo>
                  <a:lnTo>
                    <a:pt x="207" y="85"/>
                  </a:lnTo>
                  <a:lnTo>
                    <a:pt x="208" y="86"/>
                  </a:lnTo>
                  <a:lnTo>
                    <a:pt x="216" y="83"/>
                  </a:lnTo>
                  <a:lnTo>
                    <a:pt x="217" y="82"/>
                  </a:lnTo>
                  <a:lnTo>
                    <a:pt x="218" y="80"/>
                  </a:lnTo>
                  <a:lnTo>
                    <a:pt x="220" y="82"/>
                  </a:lnTo>
                  <a:lnTo>
                    <a:pt x="221" y="79"/>
                  </a:lnTo>
                  <a:lnTo>
                    <a:pt x="223" y="77"/>
                  </a:lnTo>
                  <a:lnTo>
                    <a:pt x="221" y="88"/>
                  </a:lnTo>
                  <a:lnTo>
                    <a:pt x="223" y="89"/>
                  </a:lnTo>
                  <a:lnTo>
                    <a:pt x="213" y="111"/>
                  </a:lnTo>
                  <a:lnTo>
                    <a:pt x="223" y="117"/>
                  </a:lnTo>
                  <a:lnTo>
                    <a:pt x="211" y="136"/>
                  </a:lnTo>
                  <a:lnTo>
                    <a:pt x="214" y="138"/>
                  </a:lnTo>
                  <a:lnTo>
                    <a:pt x="208" y="149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5" y="148"/>
                  </a:lnTo>
                  <a:lnTo>
                    <a:pt x="205" y="149"/>
                  </a:lnTo>
                  <a:lnTo>
                    <a:pt x="204" y="151"/>
                  </a:lnTo>
                  <a:lnTo>
                    <a:pt x="202" y="149"/>
                  </a:lnTo>
                  <a:lnTo>
                    <a:pt x="199" y="149"/>
                  </a:lnTo>
                  <a:lnTo>
                    <a:pt x="198" y="151"/>
                  </a:lnTo>
                  <a:lnTo>
                    <a:pt x="196" y="149"/>
                  </a:lnTo>
                  <a:lnTo>
                    <a:pt x="194" y="151"/>
                  </a:lnTo>
                  <a:lnTo>
                    <a:pt x="192" y="152"/>
                  </a:lnTo>
                  <a:lnTo>
                    <a:pt x="191" y="152"/>
                  </a:lnTo>
                  <a:lnTo>
                    <a:pt x="189" y="151"/>
                  </a:lnTo>
                  <a:lnTo>
                    <a:pt x="188" y="151"/>
                  </a:lnTo>
                  <a:lnTo>
                    <a:pt x="186" y="154"/>
                  </a:lnTo>
                  <a:lnTo>
                    <a:pt x="183" y="152"/>
                  </a:lnTo>
                  <a:lnTo>
                    <a:pt x="182" y="152"/>
                  </a:lnTo>
                  <a:lnTo>
                    <a:pt x="180" y="152"/>
                  </a:lnTo>
                  <a:lnTo>
                    <a:pt x="179" y="152"/>
                  </a:lnTo>
                  <a:lnTo>
                    <a:pt x="177" y="152"/>
                  </a:lnTo>
                  <a:lnTo>
                    <a:pt x="176" y="154"/>
                  </a:lnTo>
                  <a:lnTo>
                    <a:pt x="174" y="155"/>
                  </a:lnTo>
                  <a:lnTo>
                    <a:pt x="173" y="155"/>
                  </a:lnTo>
                  <a:lnTo>
                    <a:pt x="170" y="157"/>
                  </a:lnTo>
                  <a:lnTo>
                    <a:pt x="169" y="155"/>
                  </a:lnTo>
                  <a:lnTo>
                    <a:pt x="169" y="152"/>
                  </a:lnTo>
                  <a:lnTo>
                    <a:pt x="169" y="151"/>
                  </a:lnTo>
                  <a:lnTo>
                    <a:pt x="167" y="151"/>
                  </a:lnTo>
                  <a:lnTo>
                    <a:pt x="166" y="151"/>
                  </a:lnTo>
                  <a:lnTo>
                    <a:pt x="163" y="151"/>
                  </a:lnTo>
                  <a:lnTo>
                    <a:pt x="158" y="151"/>
                  </a:lnTo>
                  <a:lnTo>
                    <a:pt x="157" y="151"/>
                  </a:lnTo>
                  <a:lnTo>
                    <a:pt x="154" y="152"/>
                  </a:lnTo>
                  <a:lnTo>
                    <a:pt x="152" y="154"/>
                  </a:lnTo>
                  <a:lnTo>
                    <a:pt x="152" y="151"/>
                  </a:lnTo>
                  <a:lnTo>
                    <a:pt x="151" y="146"/>
                  </a:lnTo>
                  <a:lnTo>
                    <a:pt x="150" y="145"/>
                  </a:lnTo>
                  <a:lnTo>
                    <a:pt x="148" y="145"/>
                  </a:lnTo>
                  <a:lnTo>
                    <a:pt x="147" y="145"/>
                  </a:lnTo>
                  <a:lnTo>
                    <a:pt x="144" y="146"/>
                  </a:lnTo>
                  <a:lnTo>
                    <a:pt x="141" y="146"/>
                  </a:lnTo>
                  <a:lnTo>
                    <a:pt x="141" y="145"/>
                  </a:lnTo>
                  <a:lnTo>
                    <a:pt x="142" y="143"/>
                  </a:lnTo>
                  <a:lnTo>
                    <a:pt x="144" y="143"/>
                  </a:lnTo>
                  <a:lnTo>
                    <a:pt x="145" y="143"/>
                  </a:lnTo>
                  <a:lnTo>
                    <a:pt x="145" y="142"/>
                  </a:lnTo>
                  <a:lnTo>
                    <a:pt x="142" y="140"/>
                  </a:lnTo>
                  <a:lnTo>
                    <a:pt x="141" y="140"/>
                  </a:lnTo>
                  <a:lnTo>
                    <a:pt x="139" y="140"/>
                  </a:lnTo>
                  <a:lnTo>
                    <a:pt x="139" y="142"/>
                  </a:lnTo>
                  <a:lnTo>
                    <a:pt x="138" y="142"/>
                  </a:lnTo>
                  <a:lnTo>
                    <a:pt x="138" y="139"/>
                  </a:lnTo>
                  <a:lnTo>
                    <a:pt x="136" y="139"/>
                  </a:lnTo>
                  <a:lnTo>
                    <a:pt x="135" y="140"/>
                  </a:lnTo>
                  <a:lnTo>
                    <a:pt x="135" y="139"/>
                  </a:lnTo>
                  <a:lnTo>
                    <a:pt x="133" y="139"/>
                  </a:lnTo>
                  <a:lnTo>
                    <a:pt x="132" y="138"/>
                  </a:lnTo>
                  <a:lnTo>
                    <a:pt x="131" y="139"/>
                  </a:lnTo>
                  <a:lnTo>
                    <a:pt x="129" y="139"/>
                  </a:lnTo>
                  <a:lnTo>
                    <a:pt x="129" y="138"/>
                  </a:lnTo>
                  <a:lnTo>
                    <a:pt x="128" y="136"/>
                  </a:lnTo>
                  <a:lnTo>
                    <a:pt x="126" y="135"/>
                  </a:lnTo>
                  <a:lnTo>
                    <a:pt x="123" y="133"/>
                  </a:lnTo>
                  <a:lnTo>
                    <a:pt x="122" y="133"/>
                  </a:lnTo>
                  <a:lnTo>
                    <a:pt x="120" y="133"/>
                  </a:lnTo>
                  <a:lnTo>
                    <a:pt x="117" y="130"/>
                  </a:lnTo>
                  <a:lnTo>
                    <a:pt x="116" y="129"/>
                  </a:lnTo>
                  <a:lnTo>
                    <a:pt x="114" y="129"/>
                  </a:lnTo>
                  <a:lnTo>
                    <a:pt x="113" y="129"/>
                  </a:lnTo>
                  <a:lnTo>
                    <a:pt x="111" y="130"/>
                  </a:lnTo>
                  <a:lnTo>
                    <a:pt x="109" y="129"/>
                  </a:lnTo>
                  <a:lnTo>
                    <a:pt x="107" y="127"/>
                  </a:lnTo>
                  <a:lnTo>
                    <a:pt x="106" y="124"/>
                  </a:lnTo>
                  <a:lnTo>
                    <a:pt x="104" y="123"/>
                  </a:lnTo>
                  <a:lnTo>
                    <a:pt x="103" y="123"/>
                  </a:lnTo>
                  <a:lnTo>
                    <a:pt x="101" y="124"/>
                  </a:lnTo>
                  <a:lnTo>
                    <a:pt x="100" y="124"/>
                  </a:lnTo>
                  <a:lnTo>
                    <a:pt x="100" y="121"/>
                  </a:lnTo>
                  <a:lnTo>
                    <a:pt x="98" y="121"/>
                  </a:lnTo>
                  <a:lnTo>
                    <a:pt x="94" y="120"/>
                  </a:lnTo>
                  <a:lnTo>
                    <a:pt x="94" y="118"/>
                  </a:lnTo>
                  <a:lnTo>
                    <a:pt x="92" y="117"/>
                  </a:lnTo>
                  <a:lnTo>
                    <a:pt x="91" y="117"/>
                  </a:lnTo>
                  <a:lnTo>
                    <a:pt x="89" y="117"/>
                  </a:lnTo>
                  <a:lnTo>
                    <a:pt x="89" y="116"/>
                  </a:lnTo>
                  <a:lnTo>
                    <a:pt x="92" y="113"/>
                  </a:lnTo>
                  <a:lnTo>
                    <a:pt x="92" y="111"/>
                  </a:lnTo>
                  <a:lnTo>
                    <a:pt x="94" y="111"/>
                  </a:lnTo>
                  <a:lnTo>
                    <a:pt x="92" y="110"/>
                  </a:lnTo>
                  <a:lnTo>
                    <a:pt x="91" y="107"/>
                  </a:lnTo>
                  <a:lnTo>
                    <a:pt x="88" y="104"/>
                  </a:lnTo>
                  <a:lnTo>
                    <a:pt x="87" y="101"/>
                  </a:lnTo>
                  <a:lnTo>
                    <a:pt x="87" y="99"/>
                  </a:lnTo>
                  <a:lnTo>
                    <a:pt x="85" y="99"/>
                  </a:lnTo>
                  <a:lnTo>
                    <a:pt x="82" y="98"/>
                  </a:lnTo>
                  <a:lnTo>
                    <a:pt x="81" y="97"/>
                  </a:lnTo>
                  <a:lnTo>
                    <a:pt x="78" y="95"/>
                  </a:lnTo>
                  <a:lnTo>
                    <a:pt x="78" y="94"/>
                  </a:lnTo>
                  <a:lnTo>
                    <a:pt x="75" y="94"/>
                  </a:lnTo>
                  <a:lnTo>
                    <a:pt x="73" y="94"/>
                  </a:lnTo>
                  <a:lnTo>
                    <a:pt x="70" y="95"/>
                  </a:lnTo>
                  <a:lnTo>
                    <a:pt x="66" y="98"/>
                  </a:lnTo>
                  <a:lnTo>
                    <a:pt x="63" y="99"/>
                  </a:lnTo>
                  <a:lnTo>
                    <a:pt x="62" y="99"/>
                  </a:lnTo>
                  <a:lnTo>
                    <a:pt x="57" y="99"/>
                  </a:lnTo>
                  <a:lnTo>
                    <a:pt x="56" y="101"/>
                  </a:lnTo>
                  <a:lnTo>
                    <a:pt x="53" y="101"/>
                  </a:lnTo>
                  <a:lnTo>
                    <a:pt x="53" y="102"/>
                  </a:lnTo>
                  <a:lnTo>
                    <a:pt x="51" y="102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10"/>
                  </a:lnTo>
                  <a:lnTo>
                    <a:pt x="50" y="111"/>
                  </a:lnTo>
                  <a:lnTo>
                    <a:pt x="50" y="113"/>
                  </a:lnTo>
                  <a:lnTo>
                    <a:pt x="48" y="113"/>
                  </a:lnTo>
                  <a:lnTo>
                    <a:pt x="46" y="113"/>
                  </a:lnTo>
                  <a:lnTo>
                    <a:pt x="44" y="113"/>
                  </a:lnTo>
                  <a:lnTo>
                    <a:pt x="43" y="114"/>
                  </a:lnTo>
                  <a:lnTo>
                    <a:pt x="41" y="114"/>
                  </a:lnTo>
                  <a:lnTo>
                    <a:pt x="40" y="116"/>
                  </a:lnTo>
                  <a:lnTo>
                    <a:pt x="34" y="108"/>
                  </a:lnTo>
                  <a:lnTo>
                    <a:pt x="38" y="105"/>
                  </a:lnTo>
                  <a:lnTo>
                    <a:pt x="40" y="79"/>
                  </a:lnTo>
                  <a:lnTo>
                    <a:pt x="4" y="77"/>
                  </a:lnTo>
                  <a:lnTo>
                    <a:pt x="6" y="75"/>
                  </a:lnTo>
                  <a:lnTo>
                    <a:pt x="3" y="75"/>
                  </a:lnTo>
                  <a:lnTo>
                    <a:pt x="4" y="64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2" y="58"/>
                  </a:lnTo>
                  <a:lnTo>
                    <a:pt x="4" y="60"/>
                  </a:lnTo>
                  <a:lnTo>
                    <a:pt x="6" y="53"/>
                  </a:lnTo>
                  <a:lnTo>
                    <a:pt x="18" y="53"/>
                  </a:lnTo>
                  <a:lnTo>
                    <a:pt x="32" y="54"/>
                  </a:lnTo>
                  <a:lnTo>
                    <a:pt x="34" y="50"/>
                  </a:lnTo>
                  <a:lnTo>
                    <a:pt x="46" y="50"/>
                  </a:lnTo>
                  <a:lnTo>
                    <a:pt x="47" y="31"/>
                  </a:lnTo>
                  <a:lnTo>
                    <a:pt x="66" y="32"/>
                  </a:lnTo>
                  <a:lnTo>
                    <a:pt x="66" y="31"/>
                  </a:lnTo>
                  <a:lnTo>
                    <a:pt x="66" y="28"/>
                  </a:lnTo>
                  <a:lnTo>
                    <a:pt x="69" y="28"/>
                  </a:lnTo>
                  <a:lnTo>
                    <a:pt x="70" y="26"/>
                  </a:lnTo>
                  <a:lnTo>
                    <a:pt x="72" y="25"/>
                  </a:lnTo>
                  <a:lnTo>
                    <a:pt x="76" y="29"/>
                  </a:lnTo>
                  <a:lnTo>
                    <a:pt x="78" y="29"/>
                  </a:lnTo>
                  <a:lnTo>
                    <a:pt x="79" y="0"/>
                  </a:lnTo>
                  <a:lnTo>
                    <a:pt x="94" y="0"/>
                  </a:lnTo>
                  <a:lnTo>
                    <a:pt x="125" y="3"/>
                  </a:lnTo>
                  <a:lnTo>
                    <a:pt x="125" y="6"/>
                  </a:lnTo>
                  <a:lnTo>
                    <a:pt x="151" y="9"/>
                  </a:lnTo>
                  <a:lnTo>
                    <a:pt x="151" y="13"/>
                  </a:lnTo>
                  <a:lnTo>
                    <a:pt x="158" y="13"/>
                  </a:lnTo>
                  <a:lnTo>
                    <a:pt x="160" y="9"/>
                  </a:lnTo>
                  <a:lnTo>
                    <a:pt x="183" y="10"/>
                  </a:lnTo>
                  <a:lnTo>
                    <a:pt x="185" y="6"/>
                  </a:lnTo>
                  <a:lnTo>
                    <a:pt x="186" y="1"/>
                  </a:lnTo>
                  <a:lnTo>
                    <a:pt x="191" y="3"/>
                  </a:lnTo>
                  <a:lnTo>
                    <a:pt x="195" y="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60" name="Freeform 287"/>
            <p:cNvSpPr>
              <a:spLocks noEditPoints="1"/>
            </p:cNvSpPr>
            <p:nvPr/>
          </p:nvSpPr>
          <p:spPr bwMode="auto">
            <a:xfrm rot="21334256">
              <a:off x="11321943" y="1039221"/>
              <a:ext cx="493810" cy="765280"/>
            </a:xfrm>
            <a:custGeom>
              <a:avLst/>
              <a:gdLst>
                <a:gd name="T0" fmla="*/ 2147483647 w 160"/>
                <a:gd name="T1" fmla="*/ 2147483647 h 211"/>
                <a:gd name="T2" fmla="*/ 2147483647 w 160"/>
                <a:gd name="T3" fmla="*/ 2147483647 h 211"/>
                <a:gd name="T4" fmla="*/ 2147483647 w 160"/>
                <a:gd name="T5" fmla="*/ 2147483647 h 211"/>
                <a:gd name="T6" fmla="*/ 2147483647 w 160"/>
                <a:gd name="T7" fmla="*/ 2147483647 h 211"/>
                <a:gd name="T8" fmla="*/ 2147483647 w 160"/>
                <a:gd name="T9" fmla="*/ 2147483647 h 211"/>
                <a:gd name="T10" fmla="*/ 2147483647 w 160"/>
                <a:gd name="T11" fmla="*/ 2147483647 h 211"/>
                <a:gd name="T12" fmla="*/ 2147483647 w 160"/>
                <a:gd name="T13" fmla="*/ 2147483647 h 211"/>
                <a:gd name="T14" fmla="*/ 2147483647 w 160"/>
                <a:gd name="T15" fmla="*/ 2147483647 h 211"/>
                <a:gd name="T16" fmla="*/ 2147483647 w 160"/>
                <a:gd name="T17" fmla="*/ 2147483647 h 211"/>
                <a:gd name="T18" fmla="*/ 2147483647 w 160"/>
                <a:gd name="T19" fmla="*/ 2147483647 h 211"/>
                <a:gd name="T20" fmla="*/ 2147483647 w 160"/>
                <a:gd name="T21" fmla="*/ 2147483647 h 211"/>
                <a:gd name="T22" fmla="*/ 2147483647 w 160"/>
                <a:gd name="T23" fmla="*/ 2147483647 h 211"/>
                <a:gd name="T24" fmla="*/ 2147483647 w 160"/>
                <a:gd name="T25" fmla="*/ 2147483647 h 211"/>
                <a:gd name="T26" fmla="*/ 2147483647 w 160"/>
                <a:gd name="T27" fmla="*/ 2147483647 h 211"/>
                <a:gd name="T28" fmla="*/ 2147483647 w 160"/>
                <a:gd name="T29" fmla="*/ 2147483647 h 211"/>
                <a:gd name="T30" fmla="*/ 2147483647 w 160"/>
                <a:gd name="T31" fmla="*/ 2147483647 h 211"/>
                <a:gd name="T32" fmla="*/ 2147483647 w 160"/>
                <a:gd name="T33" fmla="*/ 2147483647 h 211"/>
                <a:gd name="T34" fmla="*/ 2147483647 w 160"/>
                <a:gd name="T35" fmla="*/ 2147483647 h 211"/>
                <a:gd name="T36" fmla="*/ 2147483647 w 160"/>
                <a:gd name="T37" fmla="*/ 2147483647 h 211"/>
                <a:gd name="T38" fmla="*/ 2147483647 w 160"/>
                <a:gd name="T39" fmla="*/ 2147483647 h 211"/>
                <a:gd name="T40" fmla="*/ 2147483647 w 160"/>
                <a:gd name="T41" fmla="*/ 2147483647 h 211"/>
                <a:gd name="T42" fmla="*/ 2147483647 w 160"/>
                <a:gd name="T43" fmla="*/ 2147483647 h 211"/>
                <a:gd name="T44" fmla="*/ 2147483647 w 160"/>
                <a:gd name="T45" fmla="*/ 2147483647 h 211"/>
                <a:gd name="T46" fmla="*/ 2147483647 w 160"/>
                <a:gd name="T47" fmla="*/ 2147483647 h 211"/>
                <a:gd name="T48" fmla="*/ 2147483647 w 160"/>
                <a:gd name="T49" fmla="*/ 2147483647 h 211"/>
                <a:gd name="T50" fmla="*/ 2147483647 w 160"/>
                <a:gd name="T51" fmla="*/ 2147483647 h 211"/>
                <a:gd name="T52" fmla="*/ 2147483647 w 160"/>
                <a:gd name="T53" fmla="*/ 2147483647 h 211"/>
                <a:gd name="T54" fmla="*/ 2147483647 w 160"/>
                <a:gd name="T55" fmla="*/ 2147483647 h 211"/>
                <a:gd name="T56" fmla="*/ 2147483647 w 160"/>
                <a:gd name="T57" fmla="*/ 2147483647 h 211"/>
                <a:gd name="T58" fmla="*/ 2147483647 w 160"/>
                <a:gd name="T59" fmla="*/ 2147483647 h 211"/>
                <a:gd name="T60" fmla="*/ 2147483647 w 160"/>
                <a:gd name="T61" fmla="*/ 2147483647 h 211"/>
                <a:gd name="T62" fmla="*/ 2147483647 w 160"/>
                <a:gd name="T63" fmla="*/ 2147483647 h 211"/>
                <a:gd name="T64" fmla="*/ 2147483647 w 160"/>
                <a:gd name="T65" fmla="*/ 2147483647 h 211"/>
                <a:gd name="T66" fmla="*/ 2147483647 w 160"/>
                <a:gd name="T67" fmla="*/ 2147483647 h 211"/>
                <a:gd name="T68" fmla="*/ 2147483647 w 160"/>
                <a:gd name="T69" fmla="*/ 2147483647 h 211"/>
                <a:gd name="T70" fmla="*/ 2147483647 w 160"/>
                <a:gd name="T71" fmla="*/ 2147483647 h 211"/>
                <a:gd name="T72" fmla="*/ 2147483647 w 160"/>
                <a:gd name="T73" fmla="*/ 2147483647 h 211"/>
                <a:gd name="T74" fmla="*/ 2147483647 w 160"/>
                <a:gd name="T75" fmla="*/ 2147483647 h 211"/>
                <a:gd name="T76" fmla="*/ 2147483647 w 160"/>
                <a:gd name="T77" fmla="*/ 2147483647 h 211"/>
                <a:gd name="T78" fmla="*/ 0 w 160"/>
                <a:gd name="T79" fmla="*/ 2147483647 h 211"/>
                <a:gd name="T80" fmla="*/ 2147483647 w 160"/>
                <a:gd name="T81" fmla="*/ 2147483647 h 211"/>
                <a:gd name="T82" fmla="*/ 2147483647 w 160"/>
                <a:gd name="T83" fmla="*/ 2147483647 h 211"/>
                <a:gd name="T84" fmla="*/ 2147483647 w 160"/>
                <a:gd name="T85" fmla="*/ 2147483647 h 211"/>
                <a:gd name="T86" fmla="*/ 2147483647 w 160"/>
                <a:gd name="T87" fmla="*/ 0 h 211"/>
                <a:gd name="T88" fmla="*/ 2147483647 w 160"/>
                <a:gd name="T89" fmla="*/ 2147483647 h 211"/>
                <a:gd name="T90" fmla="*/ 2147483647 w 160"/>
                <a:gd name="T91" fmla="*/ 2147483647 h 211"/>
                <a:gd name="T92" fmla="*/ 2147483647 w 160"/>
                <a:gd name="T93" fmla="*/ 2147483647 h 211"/>
                <a:gd name="T94" fmla="*/ 2147483647 w 160"/>
                <a:gd name="T95" fmla="*/ 2147483647 h 211"/>
                <a:gd name="T96" fmla="*/ 2147483647 w 160"/>
                <a:gd name="T97" fmla="*/ 2147483647 h 211"/>
                <a:gd name="T98" fmla="*/ 2147483647 w 160"/>
                <a:gd name="T99" fmla="*/ 2147483647 h 2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0"/>
                <a:gd name="T151" fmla="*/ 0 h 211"/>
                <a:gd name="T152" fmla="*/ 160 w 160"/>
                <a:gd name="T153" fmla="*/ 211 h 21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0" h="211">
                  <a:moveTo>
                    <a:pt x="48" y="8"/>
                  </a:moveTo>
                  <a:lnTo>
                    <a:pt x="53" y="10"/>
                  </a:lnTo>
                  <a:lnTo>
                    <a:pt x="57" y="8"/>
                  </a:lnTo>
                  <a:lnTo>
                    <a:pt x="70" y="5"/>
                  </a:lnTo>
                  <a:lnTo>
                    <a:pt x="73" y="4"/>
                  </a:lnTo>
                  <a:lnTo>
                    <a:pt x="79" y="4"/>
                  </a:lnTo>
                  <a:lnTo>
                    <a:pt x="82" y="4"/>
                  </a:lnTo>
                  <a:lnTo>
                    <a:pt x="87" y="5"/>
                  </a:lnTo>
                  <a:lnTo>
                    <a:pt x="90" y="5"/>
                  </a:lnTo>
                  <a:lnTo>
                    <a:pt x="88" y="7"/>
                  </a:lnTo>
                  <a:lnTo>
                    <a:pt x="88" y="10"/>
                  </a:lnTo>
                  <a:lnTo>
                    <a:pt x="88" y="16"/>
                  </a:lnTo>
                  <a:lnTo>
                    <a:pt x="88" y="23"/>
                  </a:lnTo>
                  <a:lnTo>
                    <a:pt x="88" y="26"/>
                  </a:lnTo>
                  <a:lnTo>
                    <a:pt x="94" y="26"/>
                  </a:lnTo>
                  <a:lnTo>
                    <a:pt x="100" y="26"/>
                  </a:lnTo>
                  <a:lnTo>
                    <a:pt x="103" y="27"/>
                  </a:lnTo>
                  <a:lnTo>
                    <a:pt x="109" y="27"/>
                  </a:lnTo>
                  <a:lnTo>
                    <a:pt x="114" y="29"/>
                  </a:lnTo>
                  <a:lnTo>
                    <a:pt x="119" y="29"/>
                  </a:lnTo>
                  <a:lnTo>
                    <a:pt x="125" y="30"/>
                  </a:lnTo>
                  <a:lnTo>
                    <a:pt x="132" y="30"/>
                  </a:lnTo>
                  <a:lnTo>
                    <a:pt x="136" y="30"/>
                  </a:lnTo>
                  <a:lnTo>
                    <a:pt x="141" y="30"/>
                  </a:lnTo>
                  <a:lnTo>
                    <a:pt x="139" y="26"/>
                  </a:lnTo>
                  <a:lnTo>
                    <a:pt x="141" y="25"/>
                  </a:lnTo>
                  <a:lnTo>
                    <a:pt x="144" y="25"/>
                  </a:lnTo>
                  <a:lnTo>
                    <a:pt x="150" y="25"/>
                  </a:lnTo>
                  <a:lnTo>
                    <a:pt x="154" y="26"/>
                  </a:lnTo>
                  <a:lnTo>
                    <a:pt x="158" y="25"/>
                  </a:lnTo>
                  <a:lnTo>
                    <a:pt x="160" y="25"/>
                  </a:lnTo>
                  <a:lnTo>
                    <a:pt x="160" y="29"/>
                  </a:lnTo>
                  <a:lnTo>
                    <a:pt x="158" y="32"/>
                  </a:lnTo>
                  <a:lnTo>
                    <a:pt x="154" y="32"/>
                  </a:lnTo>
                  <a:lnTo>
                    <a:pt x="150" y="30"/>
                  </a:lnTo>
                  <a:lnTo>
                    <a:pt x="148" y="32"/>
                  </a:lnTo>
                  <a:lnTo>
                    <a:pt x="148" y="38"/>
                  </a:lnTo>
                  <a:lnTo>
                    <a:pt x="148" y="42"/>
                  </a:lnTo>
                  <a:lnTo>
                    <a:pt x="147" y="48"/>
                  </a:lnTo>
                  <a:lnTo>
                    <a:pt x="147" y="54"/>
                  </a:lnTo>
                  <a:lnTo>
                    <a:pt x="147" y="60"/>
                  </a:lnTo>
                  <a:lnTo>
                    <a:pt x="145" y="68"/>
                  </a:lnTo>
                  <a:lnTo>
                    <a:pt x="144" y="68"/>
                  </a:lnTo>
                  <a:lnTo>
                    <a:pt x="136" y="74"/>
                  </a:lnTo>
                  <a:lnTo>
                    <a:pt x="136" y="77"/>
                  </a:lnTo>
                  <a:lnTo>
                    <a:pt x="136" y="82"/>
                  </a:lnTo>
                  <a:lnTo>
                    <a:pt x="136" y="83"/>
                  </a:lnTo>
                  <a:lnTo>
                    <a:pt x="136" y="85"/>
                  </a:lnTo>
                  <a:lnTo>
                    <a:pt x="136" y="86"/>
                  </a:lnTo>
                  <a:lnTo>
                    <a:pt x="136" y="88"/>
                  </a:lnTo>
                  <a:lnTo>
                    <a:pt x="136" y="89"/>
                  </a:lnTo>
                  <a:lnTo>
                    <a:pt x="136" y="90"/>
                  </a:lnTo>
                  <a:lnTo>
                    <a:pt x="136" y="92"/>
                  </a:lnTo>
                  <a:lnTo>
                    <a:pt x="136" y="95"/>
                  </a:lnTo>
                  <a:lnTo>
                    <a:pt x="135" y="98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3" y="102"/>
                  </a:lnTo>
                  <a:lnTo>
                    <a:pt x="133" y="104"/>
                  </a:lnTo>
                  <a:lnTo>
                    <a:pt x="133" y="107"/>
                  </a:lnTo>
                  <a:lnTo>
                    <a:pt x="133" y="111"/>
                  </a:lnTo>
                  <a:lnTo>
                    <a:pt x="133" y="118"/>
                  </a:lnTo>
                  <a:lnTo>
                    <a:pt x="133" y="124"/>
                  </a:lnTo>
                  <a:lnTo>
                    <a:pt x="132" y="131"/>
                  </a:lnTo>
                  <a:lnTo>
                    <a:pt x="133" y="133"/>
                  </a:lnTo>
                  <a:lnTo>
                    <a:pt x="131" y="137"/>
                  </a:lnTo>
                  <a:lnTo>
                    <a:pt x="129" y="151"/>
                  </a:lnTo>
                  <a:lnTo>
                    <a:pt x="100" y="149"/>
                  </a:lnTo>
                  <a:lnTo>
                    <a:pt x="98" y="178"/>
                  </a:lnTo>
                  <a:lnTo>
                    <a:pt x="97" y="178"/>
                  </a:lnTo>
                  <a:lnTo>
                    <a:pt x="94" y="177"/>
                  </a:lnTo>
                  <a:lnTo>
                    <a:pt x="90" y="177"/>
                  </a:lnTo>
                  <a:lnTo>
                    <a:pt x="91" y="178"/>
                  </a:lnTo>
                  <a:lnTo>
                    <a:pt x="92" y="178"/>
                  </a:lnTo>
                  <a:lnTo>
                    <a:pt x="95" y="181"/>
                  </a:lnTo>
                  <a:lnTo>
                    <a:pt x="98" y="181"/>
                  </a:lnTo>
                  <a:lnTo>
                    <a:pt x="104" y="183"/>
                  </a:lnTo>
                  <a:lnTo>
                    <a:pt x="109" y="184"/>
                  </a:lnTo>
                  <a:lnTo>
                    <a:pt x="109" y="186"/>
                  </a:lnTo>
                  <a:lnTo>
                    <a:pt x="107" y="189"/>
                  </a:lnTo>
                  <a:lnTo>
                    <a:pt x="109" y="190"/>
                  </a:lnTo>
                  <a:lnTo>
                    <a:pt x="104" y="190"/>
                  </a:lnTo>
                  <a:lnTo>
                    <a:pt x="103" y="202"/>
                  </a:lnTo>
                  <a:lnTo>
                    <a:pt x="101" y="209"/>
                  </a:lnTo>
                  <a:lnTo>
                    <a:pt x="43" y="205"/>
                  </a:lnTo>
                  <a:lnTo>
                    <a:pt x="43" y="211"/>
                  </a:lnTo>
                  <a:lnTo>
                    <a:pt x="38" y="209"/>
                  </a:lnTo>
                  <a:lnTo>
                    <a:pt x="34" y="209"/>
                  </a:lnTo>
                  <a:lnTo>
                    <a:pt x="32" y="206"/>
                  </a:lnTo>
                  <a:lnTo>
                    <a:pt x="29" y="206"/>
                  </a:lnTo>
                  <a:lnTo>
                    <a:pt x="28" y="206"/>
                  </a:lnTo>
                  <a:lnTo>
                    <a:pt x="26" y="203"/>
                  </a:lnTo>
                  <a:lnTo>
                    <a:pt x="24" y="202"/>
                  </a:lnTo>
                  <a:lnTo>
                    <a:pt x="19" y="202"/>
                  </a:lnTo>
                  <a:lnTo>
                    <a:pt x="18" y="196"/>
                  </a:lnTo>
                  <a:lnTo>
                    <a:pt x="16" y="196"/>
                  </a:lnTo>
                  <a:lnTo>
                    <a:pt x="15" y="197"/>
                  </a:lnTo>
                  <a:lnTo>
                    <a:pt x="13" y="199"/>
                  </a:lnTo>
                  <a:lnTo>
                    <a:pt x="12" y="199"/>
                  </a:lnTo>
                  <a:lnTo>
                    <a:pt x="16" y="155"/>
                  </a:lnTo>
                  <a:lnTo>
                    <a:pt x="29" y="156"/>
                  </a:lnTo>
                  <a:lnTo>
                    <a:pt x="31" y="149"/>
                  </a:lnTo>
                  <a:lnTo>
                    <a:pt x="21" y="148"/>
                  </a:lnTo>
                  <a:lnTo>
                    <a:pt x="24" y="126"/>
                  </a:lnTo>
                  <a:lnTo>
                    <a:pt x="25" y="112"/>
                  </a:lnTo>
                  <a:lnTo>
                    <a:pt x="21" y="111"/>
                  </a:lnTo>
                  <a:lnTo>
                    <a:pt x="21" y="104"/>
                  </a:lnTo>
                  <a:lnTo>
                    <a:pt x="16" y="102"/>
                  </a:lnTo>
                  <a:lnTo>
                    <a:pt x="18" y="95"/>
                  </a:lnTo>
                  <a:lnTo>
                    <a:pt x="21" y="96"/>
                  </a:lnTo>
                  <a:lnTo>
                    <a:pt x="25" y="96"/>
                  </a:lnTo>
                  <a:lnTo>
                    <a:pt x="28" y="98"/>
                  </a:lnTo>
                  <a:lnTo>
                    <a:pt x="31" y="96"/>
                  </a:lnTo>
                  <a:lnTo>
                    <a:pt x="34" y="96"/>
                  </a:lnTo>
                  <a:lnTo>
                    <a:pt x="38" y="93"/>
                  </a:lnTo>
                  <a:lnTo>
                    <a:pt x="43" y="92"/>
                  </a:lnTo>
                  <a:lnTo>
                    <a:pt x="47" y="90"/>
                  </a:lnTo>
                  <a:lnTo>
                    <a:pt x="48" y="92"/>
                  </a:lnTo>
                  <a:lnTo>
                    <a:pt x="50" y="92"/>
                  </a:lnTo>
                  <a:lnTo>
                    <a:pt x="53" y="90"/>
                  </a:lnTo>
                  <a:lnTo>
                    <a:pt x="54" y="90"/>
                  </a:lnTo>
                  <a:lnTo>
                    <a:pt x="56" y="90"/>
                  </a:lnTo>
                  <a:lnTo>
                    <a:pt x="57" y="90"/>
                  </a:lnTo>
                  <a:lnTo>
                    <a:pt x="57" y="86"/>
                  </a:lnTo>
                  <a:lnTo>
                    <a:pt x="59" y="85"/>
                  </a:lnTo>
                  <a:lnTo>
                    <a:pt x="59" y="80"/>
                  </a:lnTo>
                  <a:lnTo>
                    <a:pt x="57" y="74"/>
                  </a:lnTo>
                  <a:lnTo>
                    <a:pt x="54" y="68"/>
                  </a:lnTo>
                  <a:lnTo>
                    <a:pt x="53" y="66"/>
                  </a:lnTo>
                  <a:lnTo>
                    <a:pt x="46" y="61"/>
                  </a:lnTo>
                  <a:lnTo>
                    <a:pt x="43" y="60"/>
                  </a:lnTo>
                  <a:lnTo>
                    <a:pt x="34" y="52"/>
                  </a:lnTo>
                  <a:lnTo>
                    <a:pt x="29" y="52"/>
                  </a:lnTo>
                  <a:lnTo>
                    <a:pt x="26" y="52"/>
                  </a:lnTo>
                  <a:lnTo>
                    <a:pt x="21" y="51"/>
                  </a:lnTo>
                  <a:lnTo>
                    <a:pt x="18" y="49"/>
                  </a:lnTo>
                  <a:lnTo>
                    <a:pt x="16" y="49"/>
                  </a:lnTo>
                  <a:lnTo>
                    <a:pt x="13" y="49"/>
                  </a:lnTo>
                  <a:lnTo>
                    <a:pt x="9" y="49"/>
                  </a:lnTo>
                  <a:lnTo>
                    <a:pt x="6" y="49"/>
                  </a:lnTo>
                  <a:lnTo>
                    <a:pt x="6" y="51"/>
                  </a:lnTo>
                  <a:lnTo>
                    <a:pt x="5" y="52"/>
                  </a:lnTo>
                  <a:lnTo>
                    <a:pt x="3" y="55"/>
                  </a:lnTo>
                  <a:lnTo>
                    <a:pt x="3" y="57"/>
                  </a:lnTo>
                  <a:lnTo>
                    <a:pt x="3" y="60"/>
                  </a:lnTo>
                  <a:lnTo>
                    <a:pt x="3" y="63"/>
                  </a:lnTo>
                  <a:lnTo>
                    <a:pt x="3" y="64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2" y="48"/>
                  </a:lnTo>
                  <a:lnTo>
                    <a:pt x="3" y="45"/>
                  </a:lnTo>
                  <a:lnTo>
                    <a:pt x="5" y="41"/>
                  </a:lnTo>
                  <a:lnTo>
                    <a:pt x="5" y="38"/>
                  </a:lnTo>
                  <a:lnTo>
                    <a:pt x="7" y="30"/>
                  </a:lnTo>
                  <a:lnTo>
                    <a:pt x="10" y="20"/>
                  </a:lnTo>
                  <a:lnTo>
                    <a:pt x="15" y="14"/>
                  </a:lnTo>
                  <a:lnTo>
                    <a:pt x="18" y="10"/>
                  </a:lnTo>
                  <a:lnTo>
                    <a:pt x="19" y="8"/>
                  </a:lnTo>
                  <a:lnTo>
                    <a:pt x="24" y="7"/>
                  </a:lnTo>
                  <a:lnTo>
                    <a:pt x="26" y="5"/>
                  </a:lnTo>
                  <a:lnTo>
                    <a:pt x="28" y="4"/>
                  </a:lnTo>
                  <a:lnTo>
                    <a:pt x="31" y="1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0" y="1"/>
                  </a:lnTo>
                  <a:lnTo>
                    <a:pt x="43" y="4"/>
                  </a:lnTo>
                  <a:lnTo>
                    <a:pt x="47" y="8"/>
                  </a:lnTo>
                  <a:lnTo>
                    <a:pt x="48" y="8"/>
                  </a:lnTo>
                  <a:close/>
                  <a:moveTo>
                    <a:pt x="7" y="66"/>
                  </a:moveTo>
                  <a:lnTo>
                    <a:pt x="7" y="67"/>
                  </a:lnTo>
                  <a:lnTo>
                    <a:pt x="6" y="67"/>
                  </a:lnTo>
                  <a:lnTo>
                    <a:pt x="6" y="66"/>
                  </a:lnTo>
                  <a:lnTo>
                    <a:pt x="5" y="66"/>
                  </a:lnTo>
                  <a:lnTo>
                    <a:pt x="6" y="64"/>
                  </a:lnTo>
                  <a:lnTo>
                    <a:pt x="7" y="66"/>
                  </a:lnTo>
                  <a:close/>
                  <a:moveTo>
                    <a:pt x="10" y="68"/>
                  </a:moveTo>
                  <a:lnTo>
                    <a:pt x="10" y="68"/>
                  </a:lnTo>
                  <a:lnTo>
                    <a:pt x="9" y="68"/>
                  </a:lnTo>
                  <a:lnTo>
                    <a:pt x="9" y="67"/>
                  </a:lnTo>
                  <a:lnTo>
                    <a:pt x="10" y="67"/>
                  </a:lnTo>
                  <a:lnTo>
                    <a:pt x="10" y="6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724" name="Прямоугольник 723"/>
          <p:cNvSpPr/>
          <p:nvPr/>
        </p:nvSpPr>
        <p:spPr>
          <a:xfrm>
            <a:off x="4711693" y="1306743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23721/68086</a:t>
            </a:r>
          </a:p>
        </p:txBody>
      </p:sp>
      <p:sp>
        <p:nvSpPr>
          <p:cNvPr id="725" name="Прямоугольник 724"/>
          <p:cNvSpPr/>
          <p:nvPr/>
        </p:nvSpPr>
        <p:spPr>
          <a:xfrm>
            <a:off x="5456142" y="1755816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12714/35918</a:t>
            </a:r>
          </a:p>
        </p:txBody>
      </p:sp>
      <p:sp>
        <p:nvSpPr>
          <p:cNvPr id="728" name="Прямоугольник 727"/>
          <p:cNvSpPr/>
          <p:nvPr/>
        </p:nvSpPr>
        <p:spPr>
          <a:xfrm>
            <a:off x="6803339" y="2342029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11048/31303</a:t>
            </a:r>
          </a:p>
        </p:txBody>
      </p:sp>
      <p:sp>
        <p:nvSpPr>
          <p:cNvPr id="731" name="Прямоугольник 730"/>
          <p:cNvSpPr/>
          <p:nvPr/>
        </p:nvSpPr>
        <p:spPr>
          <a:xfrm>
            <a:off x="6490195" y="3197302"/>
            <a:ext cx="689205" cy="16852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30173/126188</a:t>
            </a:r>
          </a:p>
        </p:txBody>
      </p:sp>
      <p:sp>
        <p:nvSpPr>
          <p:cNvPr id="739" name="Прямоугольник 738"/>
          <p:cNvSpPr/>
          <p:nvPr/>
        </p:nvSpPr>
        <p:spPr>
          <a:xfrm>
            <a:off x="5869870" y="4243860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31027/106536</a:t>
            </a:r>
          </a:p>
        </p:txBody>
      </p:sp>
      <p:sp>
        <p:nvSpPr>
          <p:cNvPr id="740" name="Прямоугольник 739"/>
          <p:cNvSpPr/>
          <p:nvPr/>
        </p:nvSpPr>
        <p:spPr>
          <a:xfrm>
            <a:off x="6579631" y="3697188"/>
            <a:ext cx="60506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26373/101504</a:t>
            </a:r>
          </a:p>
        </p:txBody>
      </p:sp>
      <p:sp>
        <p:nvSpPr>
          <p:cNvPr id="741" name="Прямоугольник 740"/>
          <p:cNvSpPr/>
          <p:nvPr/>
        </p:nvSpPr>
        <p:spPr>
          <a:xfrm>
            <a:off x="6605787" y="4337669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26176/206931</a:t>
            </a:r>
          </a:p>
        </p:txBody>
      </p:sp>
      <p:sp>
        <p:nvSpPr>
          <p:cNvPr id="742" name="Прямоугольник 741"/>
          <p:cNvSpPr/>
          <p:nvPr/>
        </p:nvSpPr>
        <p:spPr>
          <a:xfrm>
            <a:off x="7166422" y="3898299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26659/82508</a:t>
            </a:r>
          </a:p>
        </p:txBody>
      </p:sp>
      <p:sp>
        <p:nvSpPr>
          <p:cNvPr id="743" name="Прямоугольник 742"/>
          <p:cNvSpPr/>
          <p:nvPr/>
        </p:nvSpPr>
        <p:spPr>
          <a:xfrm>
            <a:off x="7429751" y="4471309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10950/31701</a:t>
            </a:r>
          </a:p>
        </p:txBody>
      </p:sp>
      <p:sp>
        <p:nvSpPr>
          <p:cNvPr id="754" name="TextBox 23"/>
          <p:cNvSpPr txBox="1"/>
          <p:nvPr/>
        </p:nvSpPr>
        <p:spPr>
          <a:xfrm>
            <a:off x="5071295" y="1103625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28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755" name="TextBox 10"/>
          <p:cNvSpPr txBox="1"/>
          <p:nvPr/>
        </p:nvSpPr>
        <p:spPr>
          <a:xfrm>
            <a:off x="5457224" y="1381481"/>
            <a:ext cx="87281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Крыловский р-н</a:t>
            </a:r>
          </a:p>
        </p:txBody>
      </p:sp>
      <p:sp>
        <p:nvSpPr>
          <p:cNvPr id="757" name="TextBox 23"/>
          <p:cNvSpPr txBox="1"/>
          <p:nvPr/>
        </p:nvSpPr>
        <p:spPr>
          <a:xfrm>
            <a:off x="5782030" y="1524507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27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758" name="TextBox 10"/>
          <p:cNvSpPr txBox="1"/>
          <p:nvPr/>
        </p:nvSpPr>
        <p:spPr>
          <a:xfrm>
            <a:off x="6721782" y="1970955"/>
            <a:ext cx="921212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 err="1">
                <a:solidFill>
                  <a:prstClr val="black"/>
                </a:solidFill>
              </a:rPr>
              <a:t>Белоглинский</a:t>
            </a:r>
            <a:r>
              <a:rPr lang="ru-RU" sz="7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759" name="TextBox 23"/>
          <p:cNvSpPr txBox="1"/>
          <p:nvPr/>
        </p:nvSpPr>
        <p:spPr>
          <a:xfrm>
            <a:off x="7096669" y="2113981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27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790" name="TextBox 23"/>
          <p:cNvSpPr txBox="1"/>
          <p:nvPr/>
        </p:nvSpPr>
        <p:spPr>
          <a:xfrm>
            <a:off x="6453348" y="2267169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30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803" name="TextBox 23"/>
          <p:cNvSpPr txBox="1"/>
          <p:nvPr/>
        </p:nvSpPr>
        <p:spPr>
          <a:xfrm>
            <a:off x="6848015" y="3008728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28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804" name="TextBox 10"/>
          <p:cNvSpPr txBox="1"/>
          <p:nvPr/>
        </p:nvSpPr>
        <p:spPr>
          <a:xfrm>
            <a:off x="7365971" y="4132154"/>
            <a:ext cx="87281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Успенский р-н</a:t>
            </a:r>
          </a:p>
        </p:txBody>
      </p:sp>
      <p:sp>
        <p:nvSpPr>
          <p:cNvPr id="805" name="TextBox 23"/>
          <p:cNvSpPr txBox="1"/>
          <p:nvPr/>
        </p:nvSpPr>
        <p:spPr>
          <a:xfrm>
            <a:off x="7761768" y="4247504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26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809" name="TextBox 23"/>
          <p:cNvSpPr txBox="1"/>
          <p:nvPr/>
        </p:nvSpPr>
        <p:spPr>
          <a:xfrm>
            <a:off x="6080012" y="4038830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25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813" name="TextBox 23"/>
          <p:cNvSpPr txBox="1"/>
          <p:nvPr/>
        </p:nvSpPr>
        <p:spPr>
          <a:xfrm>
            <a:off x="6034139" y="3144279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28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814" name="TextBox 10"/>
          <p:cNvSpPr txBox="1"/>
          <p:nvPr/>
        </p:nvSpPr>
        <p:spPr>
          <a:xfrm>
            <a:off x="6344654" y="3367138"/>
            <a:ext cx="1079019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 err="1">
                <a:solidFill>
                  <a:prstClr val="black"/>
                </a:solidFill>
              </a:rPr>
              <a:t>Гулькевичский</a:t>
            </a:r>
            <a:r>
              <a:rPr lang="ru-RU" sz="7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815" name="TextBox 23"/>
          <p:cNvSpPr txBox="1"/>
          <p:nvPr/>
        </p:nvSpPr>
        <p:spPr>
          <a:xfrm>
            <a:off x="6909748" y="3498590"/>
            <a:ext cx="353976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28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816" name="TextBox 10"/>
          <p:cNvSpPr txBox="1"/>
          <p:nvPr/>
        </p:nvSpPr>
        <p:spPr>
          <a:xfrm>
            <a:off x="7120303" y="3576533"/>
            <a:ext cx="1066570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Новокубанский р-н</a:t>
            </a:r>
          </a:p>
        </p:txBody>
      </p:sp>
      <p:sp>
        <p:nvSpPr>
          <p:cNvPr id="817" name="TextBox 23"/>
          <p:cNvSpPr txBox="1"/>
          <p:nvPr/>
        </p:nvSpPr>
        <p:spPr>
          <a:xfrm>
            <a:off x="7496128" y="3694598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25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818" name="TextBox 10"/>
          <p:cNvSpPr txBox="1"/>
          <p:nvPr/>
        </p:nvSpPr>
        <p:spPr>
          <a:xfrm>
            <a:off x="6507010" y="4008363"/>
            <a:ext cx="87281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МО </a:t>
            </a:r>
            <a:r>
              <a:rPr lang="ru-RU" sz="700" dirty="0" smtClean="0">
                <a:solidFill>
                  <a:prstClr val="black"/>
                </a:solidFill>
              </a:rPr>
              <a:t>Армавир</a:t>
            </a:r>
          </a:p>
        </p:txBody>
      </p:sp>
      <p:sp>
        <p:nvSpPr>
          <p:cNvPr id="819" name="TextBox 23"/>
          <p:cNvSpPr txBox="1"/>
          <p:nvPr/>
        </p:nvSpPr>
        <p:spPr>
          <a:xfrm>
            <a:off x="6928448" y="4117716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25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823" name="TextBox 23"/>
          <p:cNvSpPr txBox="1"/>
          <p:nvPr/>
        </p:nvSpPr>
        <p:spPr>
          <a:xfrm>
            <a:off x="4717992" y="3019337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29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848" name="TextBox 23"/>
          <p:cNvSpPr txBox="1"/>
          <p:nvPr/>
        </p:nvSpPr>
        <p:spPr bwMode="auto">
          <a:xfrm>
            <a:off x="7203502" y="3703682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1</a:t>
            </a: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2" name="TextBox 23"/>
          <p:cNvSpPr txBox="1"/>
          <p:nvPr/>
        </p:nvSpPr>
        <p:spPr bwMode="auto">
          <a:xfrm>
            <a:off x="7440638" y="4256370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3</a:t>
            </a: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3" name="TextBox 23"/>
          <p:cNvSpPr txBox="1"/>
          <p:nvPr/>
        </p:nvSpPr>
        <p:spPr bwMode="auto">
          <a:xfrm>
            <a:off x="6642631" y="4125485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874" name="TextBox 23"/>
          <p:cNvSpPr txBox="1"/>
          <p:nvPr/>
        </p:nvSpPr>
        <p:spPr bwMode="auto">
          <a:xfrm>
            <a:off x="4773306" y="1111038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b="0" kern="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875" name="TextBox 23"/>
          <p:cNvSpPr txBox="1"/>
          <p:nvPr/>
        </p:nvSpPr>
        <p:spPr bwMode="auto">
          <a:xfrm>
            <a:off x="5489344" y="1533545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b="0" kern="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883" name="TextBox 23"/>
          <p:cNvSpPr txBox="1"/>
          <p:nvPr/>
        </p:nvSpPr>
        <p:spPr bwMode="auto">
          <a:xfrm>
            <a:off x="6135165" y="2260174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b="0" kern="0" dirty="0" smtClean="0">
                <a:solidFill>
                  <a:prstClr val="black"/>
                </a:solidFill>
                <a:latin typeface="Calibri"/>
              </a:rPr>
              <a:t>1</a:t>
            </a:r>
            <a:endParaRPr lang="ru-RU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4" name="TextBox 23"/>
          <p:cNvSpPr txBox="1"/>
          <p:nvPr/>
        </p:nvSpPr>
        <p:spPr bwMode="auto">
          <a:xfrm>
            <a:off x="6797720" y="2123663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b="0" kern="0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885" name="TextBox 23"/>
          <p:cNvSpPr txBox="1"/>
          <p:nvPr/>
        </p:nvSpPr>
        <p:spPr bwMode="auto">
          <a:xfrm>
            <a:off x="6564695" y="2998749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b="0" kern="0" dirty="0" smtClean="0">
                <a:solidFill>
                  <a:prstClr val="black"/>
                </a:solidFill>
                <a:latin typeface="Calibri"/>
              </a:rPr>
              <a:t>1</a:t>
            </a:r>
            <a:endParaRPr lang="ru-RU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7" name="TextBox 23"/>
          <p:cNvSpPr txBox="1"/>
          <p:nvPr/>
        </p:nvSpPr>
        <p:spPr bwMode="auto">
          <a:xfrm>
            <a:off x="6631707" y="3503711"/>
            <a:ext cx="305160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b="0" kern="0" dirty="0" smtClean="0">
                <a:solidFill>
                  <a:prstClr val="black"/>
                </a:solidFill>
                <a:latin typeface="Calibri"/>
              </a:rPr>
              <a:t>1</a:t>
            </a:r>
            <a:endParaRPr lang="ru-RU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0" name="Freeform 283"/>
          <p:cNvSpPr>
            <a:spLocks/>
          </p:cNvSpPr>
          <p:nvPr/>
        </p:nvSpPr>
        <p:spPr bwMode="auto">
          <a:xfrm rot="21334256">
            <a:off x="5530069" y="2217658"/>
            <a:ext cx="1024898" cy="951077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5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00" name="Freeform 251"/>
          <p:cNvSpPr>
            <a:spLocks/>
          </p:cNvSpPr>
          <p:nvPr/>
        </p:nvSpPr>
        <p:spPr bwMode="auto">
          <a:xfrm rot="21334256">
            <a:off x="5108307" y="2544946"/>
            <a:ext cx="910782" cy="884633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5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05" name="Freeform 256"/>
          <p:cNvSpPr>
            <a:spLocks/>
          </p:cNvSpPr>
          <p:nvPr/>
        </p:nvSpPr>
        <p:spPr bwMode="auto">
          <a:xfrm rot="21334256">
            <a:off x="2868751" y="2757011"/>
            <a:ext cx="1291890" cy="977653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6" name="Freeform 257"/>
          <p:cNvSpPr>
            <a:spLocks/>
          </p:cNvSpPr>
          <p:nvPr/>
        </p:nvSpPr>
        <p:spPr bwMode="auto">
          <a:xfrm rot="21334256">
            <a:off x="3601225" y="1678578"/>
            <a:ext cx="1397394" cy="981449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5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08" name="Freeform 259"/>
          <p:cNvSpPr>
            <a:spLocks/>
          </p:cNvSpPr>
          <p:nvPr/>
        </p:nvSpPr>
        <p:spPr bwMode="auto">
          <a:xfrm rot="21334256">
            <a:off x="2993932" y="3095354"/>
            <a:ext cx="1061502" cy="1017518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14" name="Freeform 265"/>
          <p:cNvSpPr>
            <a:spLocks noEditPoints="1"/>
          </p:cNvSpPr>
          <p:nvPr/>
        </p:nvSpPr>
        <p:spPr bwMode="auto">
          <a:xfrm rot="21334256">
            <a:off x="4433809" y="1545732"/>
            <a:ext cx="949538" cy="821988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5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21" name="Freeform 273"/>
          <p:cNvSpPr>
            <a:spLocks noEditPoints="1"/>
          </p:cNvSpPr>
          <p:nvPr/>
        </p:nvSpPr>
        <p:spPr bwMode="auto">
          <a:xfrm rot="21334256">
            <a:off x="2344169" y="2859200"/>
            <a:ext cx="856953" cy="1110534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" name="Freeform 274"/>
          <p:cNvSpPr>
            <a:spLocks/>
          </p:cNvSpPr>
          <p:nvPr/>
        </p:nvSpPr>
        <p:spPr bwMode="auto">
          <a:xfrm rot="21334256">
            <a:off x="3952684" y="1194631"/>
            <a:ext cx="826809" cy="64164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5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33" name="Freeform 286"/>
          <p:cNvSpPr>
            <a:spLocks/>
          </p:cNvSpPr>
          <p:nvPr/>
        </p:nvSpPr>
        <p:spPr bwMode="auto">
          <a:xfrm rot="21334256">
            <a:off x="4888556" y="3386147"/>
            <a:ext cx="1080881" cy="670119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35" name="Freeform 247"/>
          <p:cNvSpPr>
            <a:spLocks/>
          </p:cNvSpPr>
          <p:nvPr/>
        </p:nvSpPr>
        <p:spPr bwMode="auto">
          <a:xfrm rot="21334256">
            <a:off x="4756817" y="4773220"/>
            <a:ext cx="1203610" cy="1309863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02" name="Freeform 250"/>
          <p:cNvSpPr>
            <a:spLocks/>
          </p:cNvSpPr>
          <p:nvPr/>
        </p:nvSpPr>
        <p:spPr bwMode="auto">
          <a:xfrm rot="21334256">
            <a:off x="3758499" y="2385632"/>
            <a:ext cx="1324187" cy="565708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5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3" name="Freeform 282"/>
          <p:cNvSpPr>
            <a:spLocks/>
          </p:cNvSpPr>
          <p:nvPr/>
        </p:nvSpPr>
        <p:spPr bwMode="auto">
          <a:xfrm rot="21334256">
            <a:off x="3763958" y="2812762"/>
            <a:ext cx="1175619" cy="740359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5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92" name="Прямоугольник 991"/>
          <p:cNvSpPr/>
          <p:nvPr/>
        </p:nvSpPr>
        <p:spPr>
          <a:xfrm>
            <a:off x="2161114" y="3471401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42126/131529</a:t>
            </a:r>
          </a:p>
        </p:txBody>
      </p:sp>
      <p:sp>
        <p:nvSpPr>
          <p:cNvPr id="1049" name="TextBox 10"/>
          <p:cNvSpPr txBox="1"/>
          <p:nvPr/>
        </p:nvSpPr>
        <p:spPr>
          <a:xfrm>
            <a:off x="2099464" y="3138549"/>
            <a:ext cx="87281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Славянский р-н</a:t>
            </a:r>
          </a:p>
        </p:txBody>
      </p:sp>
      <p:sp>
        <p:nvSpPr>
          <p:cNvPr id="1050" name="TextBox 10"/>
          <p:cNvSpPr txBox="1"/>
          <p:nvPr/>
        </p:nvSpPr>
        <p:spPr>
          <a:xfrm>
            <a:off x="2865926" y="3637096"/>
            <a:ext cx="1157474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Красноармейский р-н</a:t>
            </a:r>
          </a:p>
        </p:txBody>
      </p:sp>
      <p:sp>
        <p:nvSpPr>
          <p:cNvPr id="1055" name="TextBox 10"/>
          <p:cNvSpPr txBox="1"/>
          <p:nvPr/>
        </p:nvSpPr>
        <p:spPr>
          <a:xfrm>
            <a:off x="2908873" y="3005156"/>
            <a:ext cx="1072438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Калининский </a:t>
            </a:r>
            <a:r>
              <a:rPr lang="ru-RU" sz="700" dirty="0" smtClean="0">
                <a:solidFill>
                  <a:prstClr val="black"/>
                </a:solidFill>
              </a:rPr>
              <a:t>р-н</a:t>
            </a:r>
            <a:endParaRPr lang="ru-RU" sz="700" dirty="0">
              <a:solidFill>
                <a:prstClr val="black"/>
              </a:solidFill>
            </a:endParaRPr>
          </a:p>
        </p:txBody>
      </p:sp>
      <p:sp>
        <p:nvSpPr>
          <p:cNvPr id="1059" name="TextBox 10"/>
          <p:cNvSpPr txBox="1"/>
          <p:nvPr/>
        </p:nvSpPr>
        <p:spPr>
          <a:xfrm>
            <a:off x="4506450" y="1901741"/>
            <a:ext cx="872813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Ленинградский р-н</a:t>
            </a:r>
          </a:p>
        </p:txBody>
      </p:sp>
      <p:sp>
        <p:nvSpPr>
          <p:cNvPr id="1068" name="TextBox 10"/>
          <p:cNvSpPr txBox="1"/>
          <p:nvPr/>
        </p:nvSpPr>
        <p:spPr>
          <a:xfrm>
            <a:off x="5440044" y="2457913"/>
            <a:ext cx="87281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Тихорецкий р-н</a:t>
            </a:r>
          </a:p>
        </p:txBody>
      </p:sp>
      <p:sp>
        <p:nvSpPr>
          <p:cNvPr id="1088" name="TextBox 10"/>
          <p:cNvSpPr txBox="1"/>
          <p:nvPr/>
        </p:nvSpPr>
        <p:spPr>
          <a:xfrm>
            <a:off x="5028103" y="3587422"/>
            <a:ext cx="872813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Усть-Лабинский р-н</a:t>
            </a:r>
          </a:p>
        </p:txBody>
      </p:sp>
      <p:sp>
        <p:nvSpPr>
          <p:cNvPr id="1113" name="TextBox 23"/>
          <p:cNvSpPr txBox="1"/>
          <p:nvPr/>
        </p:nvSpPr>
        <p:spPr>
          <a:xfrm>
            <a:off x="2686238" y="3974499"/>
            <a:ext cx="384560" cy="253916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29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126" name="TextBox 23"/>
          <p:cNvSpPr txBox="1"/>
          <p:nvPr/>
        </p:nvSpPr>
        <p:spPr bwMode="auto">
          <a:xfrm>
            <a:off x="2344661" y="3974499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1</a:t>
            </a: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6" name="TextBox 10"/>
          <p:cNvSpPr txBox="1"/>
          <p:nvPr/>
        </p:nvSpPr>
        <p:spPr>
          <a:xfrm>
            <a:off x="4644750" y="989378"/>
            <a:ext cx="87281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 smtClean="0">
                <a:solidFill>
                  <a:prstClr val="black"/>
                </a:solidFill>
              </a:rPr>
              <a:t>Кущевский </a:t>
            </a:r>
            <a:r>
              <a:rPr lang="ru-RU" sz="700" dirty="0">
                <a:solidFill>
                  <a:prstClr val="black"/>
                </a:solidFill>
              </a:rPr>
              <a:t>р-н</a:t>
            </a:r>
          </a:p>
        </p:txBody>
      </p:sp>
      <p:sp>
        <p:nvSpPr>
          <p:cNvPr id="467" name="TextBox 23"/>
          <p:cNvSpPr txBox="1"/>
          <p:nvPr/>
        </p:nvSpPr>
        <p:spPr bwMode="auto">
          <a:xfrm>
            <a:off x="5808978" y="4052343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>
                <a:solidFill>
                  <a:prstClr val="black"/>
                </a:solidFill>
                <a:latin typeface="Calibri"/>
              </a:rPr>
              <a:t>6</a:t>
            </a:r>
          </a:p>
        </p:txBody>
      </p:sp>
      <p:grpSp>
        <p:nvGrpSpPr>
          <p:cNvPr id="336" name="Группа 335"/>
          <p:cNvGrpSpPr/>
          <p:nvPr/>
        </p:nvGrpSpPr>
        <p:grpSpPr>
          <a:xfrm>
            <a:off x="14816439" y="7671847"/>
            <a:ext cx="12069429" cy="6239120"/>
            <a:chOff x="6705597" y="1039221"/>
            <a:chExt cx="7710408" cy="5328740"/>
          </a:xfrm>
          <a:solidFill>
            <a:srgbClr val="FF0000">
              <a:alpha val="44000"/>
            </a:srgbClr>
          </a:solidFill>
        </p:grpSpPr>
        <p:sp>
          <p:nvSpPr>
            <p:cNvPr id="337" name="Freeform 279"/>
            <p:cNvSpPr>
              <a:spLocks/>
            </p:cNvSpPr>
            <p:nvPr/>
          </p:nvSpPr>
          <p:spPr bwMode="auto">
            <a:xfrm rot="21381802">
              <a:off x="12023246" y="5200582"/>
              <a:ext cx="1371387" cy="1167379"/>
            </a:xfrm>
            <a:custGeom>
              <a:avLst/>
              <a:gdLst>
                <a:gd name="T0" fmla="*/ 2147483647 w 444"/>
                <a:gd name="T1" fmla="*/ 2147483647 h 321"/>
                <a:gd name="T2" fmla="*/ 2147483647 w 444"/>
                <a:gd name="T3" fmla="*/ 2147483647 h 321"/>
                <a:gd name="T4" fmla="*/ 2147483647 w 444"/>
                <a:gd name="T5" fmla="*/ 2147483647 h 321"/>
                <a:gd name="T6" fmla="*/ 2147483647 w 444"/>
                <a:gd name="T7" fmla="*/ 2147483647 h 321"/>
                <a:gd name="T8" fmla="*/ 2147483647 w 444"/>
                <a:gd name="T9" fmla="*/ 2147483647 h 321"/>
                <a:gd name="T10" fmla="*/ 2147483647 w 444"/>
                <a:gd name="T11" fmla="*/ 2147483647 h 321"/>
                <a:gd name="T12" fmla="*/ 2147483647 w 444"/>
                <a:gd name="T13" fmla="*/ 2147483647 h 321"/>
                <a:gd name="T14" fmla="*/ 2147483647 w 444"/>
                <a:gd name="T15" fmla="*/ 2147483647 h 321"/>
                <a:gd name="T16" fmla="*/ 2147483647 w 444"/>
                <a:gd name="T17" fmla="*/ 2147483647 h 321"/>
                <a:gd name="T18" fmla="*/ 2147483647 w 444"/>
                <a:gd name="T19" fmla="*/ 2147483647 h 321"/>
                <a:gd name="T20" fmla="*/ 2147483647 w 444"/>
                <a:gd name="T21" fmla="*/ 2147483647 h 321"/>
                <a:gd name="T22" fmla="*/ 2147483647 w 444"/>
                <a:gd name="T23" fmla="*/ 2147483647 h 321"/>
                <a:gd name="T24" fmla="*/ 2147483647 w 444"/>
                <a:gd name="T25" fmla="*/ 2147483647 h 321"/>
                <a:gd name="T26" fmla="*/ 2147483647 w 444"/>
                <a:gd name="T27" fmla="*/ 2147483647 h 321"/>
                <a:gd name="T28" fmla="*/ 2147483647 w 444"/>
                <a:gd name="T29" fmla="*/ 2147483647 h 321"/>
                <a:gd name="T30" fmla="*/ 2147483647 w 444"/>
                <a:gd name="T31" fmla="*/ 2147483647 h 321"/>
                <a:gd name="T32" fmla="*/ 2147483647 w 444"/>
                <a:gd name="T33" fmla="*/ 2147483647 h 321"/>
                <a:gd name="T34" fmla="*/ 2147483647 w 444"/>
                <a:gd name="T35" fmla="*/ 2147483647 h 321"/>
                <a:gd name="T36" fmla="*/ 2147483647 w 444"/>
                <a:gd name="T37" fmla="*/ 2147483647 h 321"/>
                <a:gd name="T38" fmla="*/ 2147483647 w 444"/>
                <a:gd name="T39" fmla="*/ 2147483647 h 321"/>
                <a:gd name="T40" fmla="*/ 2147483647 w 444"/>
                <a:gd name="T41" fmla="*/ 2147483647 h 321"/>
                <a:gd name="T42" fmla="*/ 2147483647 w 444"/>
                <a:gd name="T43" fmla="*/ 2147483647 h 321"/>
                <a:gd name="T44" fmla="*/ 2147483647 w 444"/>
                <a:gd name="T45" fmla="*/ 2147483647 h 321"/>
                <a:gd name="T46" fmla="*/ 2147483647 w 444"/>
                <a:gd name="T47" fmla="*/ 2147483647 h 321"/>
                <a:gd name="T48" fmla="*/ 2147483647 w 444"/>
                <a:gd name="T49" fmla="*/ 2147483647 h 321"/>
                <a:gd name="T50" fmla="*/ 2147483647 w 444"/>
                <a:gd name="T51" fmla="*/ 2147483647 h 321"/>
                <a:gd name="T52" fmla="*/ 2147483647 w 444"/>
                <a:gd name="T53" fmla="*/ 2147483647 h 321"/>
                <a:gd name="T54" fmla="*/ 2147483647 w 444"/>
                <a:gd name="T55" fmla="*/ 2147483647 h 321"/>
                <a:gd name="T56" fmla="*/ 2147483647 w 444"/>
                <a:gd name="T57" fmla="*/ 2147483647 h 321"/>
                <a:gd name="T58" fmla="*/ 2147483647 w 444"/>
                <a:gd name="T59" fmla="*/ 2147483647 h 321"/>
                <a:gd name="T60" fmla="*/ 2147483647 w 444"/>
                <a:gd name="T61" fmla="*/ 2147483647 h 321"/>
                <a:gd name="T62" fmla="*/ 2147483647 w 444"/>
                <a:gd name="T63" fmla="*/ 2147483647 h 321"/>
                <a:gd name="T64" fmla="*/ 2147483647 w 444"/>
                <a:gd name="T65" fmla="*/ 2147483647 h 321"/>
                <a:gd name="T66" fmla="*/ 2147483647 w 444"/>
                <a:gd name="T67" fmla="*/ 2147483647 h 321"/>
                <a:gd name="T68" fmla="*/ 2147483647 w 444"/>
                <a:gd name="T69" fmla="*/ 2147483647 h 321"/>
                <a:gd name="T70" fmla="*/ 2147483647 w 444"/>
                <a:gd name="T71" fmla="*/ 2147483647 h 321"/>
                <a:gd name="T72" fmla="*/ 2147483647 w 444"/>
                <a:gd name="T73" fmla="*/ 2147483647 h 321"/>
                <a:gd name="T74" fmla="*/ 2147483647 w 444"/>
                <a:gd name="T75" fmla="*/ 2147483647 h 321"/>
                <a:gd name="T76" fmla="*/ 2147483647 w 444"/>
                <a:gd name="T77" fmla="*/ 2147483647 h 321"/>
                <a:gd name="T78" fmla="*/ 2147483647 w 444"/>
                <a:gd name="T79" fmla="*/ 2147483647 h 321"/>
                <a:gd name="T80" fmla="*/ 2147483647 w 444"/>
                <a:gd name="T81" fmla="*/ 2147483647 h 321"/>
                <a:gd name="T82" fmla="*/ 2147483647 w 444"/>
                <a:gd name="T83" fmla="*/ 2147483647 h 321"/>
                <a:gd name="T84" fmla="*/ 2147483647 w 444"/>
                <a:gd name="T85" fmla="*/ 2147483647 h 321"/>
                <a:gd name="T86" fmla="*/ 2147483647 w 444"/>
                <a:gd name="T87" fmla="*/ 2147483647 h 321"/>
                <a:gd name="T88" fmla="*/ 2147483647 w 444"/>
                <a:gd name="T89" fmla="*/ 2147483647 h 321"/>
                <a:gd name="T90" fmla="*/ 2147483647 w 444"/>
                <a:gd name="T91" fmla="*/ 2147483647 h 321"/>
                <a:gd name="T92" fmla="*/ 2147483647 w 444"/>
                <a:gd name="T93" fmla="*/ 2147483647 h 321"/>
                <a:gd name="T94" fmla="*/ 2147483647 w 444"/>
                <a:gd name="T95" fmla="*/ 2147483647 h 321"/>
                <a:gd name="T96" fmla="*/ 2147483647 w 444"/>
                <a:gd name="T97" fmla="*/ 2147483647 h 321"/>
                <a:gd name="T98" fmla="*/ 2147483647 w 444"/>
                <a:gd name="T99" fmla="*/ 2147483647 h 321"/>
                <a:gd name="T100" fmla="*/ 2147483647 w 444"/>
                <a:gd name="T101" fmla="*/ 2147483647 h 321"/>
                <a:gd name="T102" fmla="*/ 2147483647 w 444"/>
                <a:gd name="T103" fmla="*/ 2147483647 h 321"/>
                <a:gd name="T104" fmla="*/ 2147483647 w 444"/>
                <a:gd name="T105" fmla="*/ 2147483647 h 321"/>
                <a:gd name="T106" fmla="*/ 2147483647 w 444"/>
                <a:gd name="T107" fmla="*/ 2147483647 h 321"/>
                <a:gd name="T108" fmla="*/ 2147483647 w 444"/>
                <a:gd name="T109" fmla="*/ 2147483647 h 321"/>
                <a:gd name="T110" fmla="*/ 2147483647 w 444"/>
                <a:gd name="T111" fmla="*/ 2147483647 h 321"/>
                <a:gd name="T112" fmla="*/ 2147483647 w 444"/>
                <a:gd name="T113" fmla="*/ 2147483647 h 32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4"/>
                <a:gd name="T172" fmla="*/ 0 h 321"/>
                <a:gd name="T173" fmla="*/ 444 w 444"/>
                <a:gd name="T174" fmla="*/ 321 h 32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4" h="321">
                  <a:moveTo>
                    <a:pt x="106" y="20"/>
                  </a:moveTo>
                  <a:lnTo>
                    <a:pt x="115" y="26"/>
                  </a:lnTo>
                  <a:lnTo>
                    <a:pt x="121" y="28"/>
                  </a:lnTo>
                  <a:lnTo>
                    <a:pt x="124" y="32"/>
                  </a:lnTo>
                  <a:lnTo>
                    <a:pt x="124" y="38"/>
                  </a:lnTo>
                  <a:lnTo>
                    <a:pt x="125" y="41"/>
                  </a:lnTo>
                  <a:lnTo>
                    <a:pt x="132" y="45"/>
                  </a:lnTo>
                  <a:lnTo>
                    <a:pt x="144" y="53"/>
                  </a:lnTo>
                  <a:lnTo>
                    <a:pt x="147" y="53"/>
                  </a:lnTo>
                  <a:lnTo>
                    <a:pt x="150" y="54"/>
                  </a:lnTo>
                  <a:lnTo>
                    <a:pt x="159" y="61"/>
                  </a:lnTo>
                  <a:lnTo>
                    <a:pt x="154" y="70"/>
                  </a:lnTo>
                  <a:lnTo>
                    <a:pt x="156" y="73"/>
                  </a:lnTo>
                  <a:lnTo>
                    <a:pt x="154" y="76"/>
                  </a:lnTo>
                  <a:lnTo>
                    <a:pt x="157" y="80"/>
                  </a:lnTo>
                  <a:lnTo>
                    <a:pt x="160" y="80"/>
                  </a:lnTo>
                  <a:lnTo>
                    <a:pt x="162" y="79"/>
                  </a:lnTo>
                  <a:lnTo>
                    <a:pt x="165" y="79"/>
                  </a:lnTo>
                  <a:lnTo>
                    <a:pt x="167" y="80"/>
                  </a:lnTo>
                  <a:lnTo>
                    <a:pt x="173" y="85"/>
                  </a:lnTo>
                  <a:lnTo>
                    <a:pt x="178" y="88"/>
                  </a:lnTo>
                  <a:lnTo>
                    <a:pt x="182" y="88"/>
                  </a:lnTo>
                  <a:lnTo>
                    <a:pt x="194" y="85"/>
                  </a:lnTo>
                  <a:lnTo>
                    <a:pt x="198" y="88"/>
                  </a:lnTo>
                  <a:lnTo>
                    <a:pt x="204" y="91"/>
                  </a:lnTo>
                  <a:lnTo>
                    <a:pt x="211" y="94"/>
                  </a:lnTo>
                  <a:lnTo>
                    <a:pt x="216" y="92"/>
                  </a:lnTo>
                  <a:lnTo>
                    <a:pt x="219" y="91"/>
                  </a:lnTo>
                  <a:lnTo>
                    <a:pt x="220" y="88"/>
                  </a:lnTo>
                  <a:lnTo>
                    <a:pt x="222" y="85"/>
                  </a:lnTo>
                  <a:lnTo>
                    <a:pt x="225" y="82"/>
                  </a:lnTo>
                  <a:lnTo>
                    <a:pt x="228" y="79"/>
                  </a:lnTo>
                  <a:lnTo>
                    <a:pt x="229" y="79"/>
                  </a:lnTo>
                  <a:lnTo>
                    <a:pt x="233" y="79"/>
                  </a:lnTo>
                  <a:lnTo>
                    <a:pt x="235" y="82"/>
                  </a:lnTo>
                  <a:lnTo>
                    <a:pt x="236" y="85"/>
                  </a:lnTo>
                  <a:lnTo>
                    <a:pt x="238" y="85"/>
                  </a:lnTo>
                  <a:lnTo>
                    <a:pt x="238" y="86"/>
                  </a:lnTo>
                  <a:lnTo>
                    <a:pt x="241" y="91"/>
                  </a:lnTo>
                  <a:lnTo>
                    <a:pt x="241" y="92"/>
                  </a:lnTo>
                  <a:lnTo>
                    <a:pt x="241" y="94"/>
                  </a:lnTo>
                  <a:lnTo>
                    <a:pt x="242" y="94"/>
                  </a:lnTo>
                  <a:lnTo>
                    <a:pt x="244" y="95"/>
                  </a:lnTo>
                  <a:lnTo>
                    <a:pt x="245" y="97"/>
                  </a:lnTo>
                  <a:lnTo>
                    <a:pt x="245" y="98"/>
                  </a:lnTo>
                  <a:lnTo>
                    <a:pt x="247" y="101"/>
                  </a:lnTo>
                  <a:lnTo>
                    <a:pt x="248" y="102"/>
                  </a:lnTo>
                  <a:lnTo>
                    <a:pt x="250" y="104"/>
                  </a:lnTo>
                  <a:lnTo>
                    <a:pt x="252" y="105"/>
                  </a:lnTo>
                  <a:lnTo>
                    <a:pt x="254" y="107"/>
                  </a:lnTo>
                  <a:lnTo>
                    <a:pt x="255" y="111"/>
                  </a:lnTo>
                  <a:lnTo>
                    <a:pt x="257" y="113"/>
                  </a:lnTo>
                  <a:lnTo>
                    <a:pt x="260" y="114"/>
                  </a:lnTo>
                  <a:lnTo>
                    <a:pt x="264" y="116"/>
                  </a:lnTo>
                  <a:lnTo>
                    <a:pt x="266" y="116"/>
                  </a:lnTo>
                  <a:lnTo>
                    <a:pt x="267" y="117"/>
                  </a:lnTo>
                  <a:lnTo>
                    <a:pt x="269" y="117"/>
                  </a:lnTo>
                  <a:lnTo>
                    <a:pt x="270" y="119"/>
                  </a:lnTo>
                  <a:lnTo>
                    <a:pt x="272" y="120"/>
                  </a:lnTo>
                  <a:lnTo>
                    <a:pt x="273" y="121"/>
                  </a:lnTo>
                  <a:lnTo>
                    <a:pt x="276" y="126"/>
                  </a:lnTo>
                  <a:lnTo>
                    <a:pt x="277" y="127"/>
                  </a:lnTo>
                  <a:lnTo>
                    <a:pt x="279" y="129"/>
                  </a:lnTo>
                  <a:lnTo>
                    <a:pt x="280" y="130"/>
                  </a:lnTo>
                  <a:lnTo>
                    <a:pt x="280" y="129"/>
                  </a:lnTo>
                  <a:lnTo>
                    <a:pt x="282" y="127"/>
                  </a:lnTo>
                  <a:lnTo>
                    <a:pt x="285" y="123"/>
                  </a:lnTo>
                  <a:lnTo>
                    <a:pt x="285" y="121"/>
                  </a:lnTo>
                  <a:lnTo>
                    <a:pt x="288" y="121"/>
                  </a:lnTo>
                  <a:lnTo>
                    <a:pt x="289" y="123"/>
                  </a:lnTo>
                  <a:lnTo>
                    <a:pt x="292" y="123"/>
                  </a:lnTo>
                  <a:lnTo>
                    <a:pt x="292" y="124"/>
                  </a:lnTo>
                  <a:lnTo>
                    <a:pt x="294" y="124"/>
                  </a:lnTo>
                  <a:lnTo>
                    <a:pt x="296" y="126"/>
                  </a:lnTo>
                  <a:lnTo>
                    <a:pt x="299" y="126"/>
                  </a:lnTo>
                  <a:lnTo>
                    <a:pt x="302" y="124"/>
                  </a:lnTo>
                  <a:lnTo>
                    <a:pt x="304" y="121"/>
                  </a:lnTo>
                  <a:lnTo>
                    <a:pt x="305" y="120"/>
                  </a:lnTo>
                  <a:lnTo>
                    <a:pt x="307" y="120"/>
                  </a:lnTo>
                  <a:lnTo>
                    <a:pt x="310" y="121"/>
                  </a:lnTo>
                  <a:lnTo>
                    <a:pt x="311" y="123"/>
                  </a:lnTo>
                  <a:lnTo>
                    <a:pt x="311" y="124"/>
                  </a:lnTo>
                  <a:lnTo>
                    <a:pt x="311" y="129"/>
                  </a:lnTo>
                  <a:lnTo>
                    <a:pt x="311" y="132"/>
                  </a:lnTo>
                  <a:lnTo>
                    <a:pt x="311" y="133"/>
                  </a:lnTo>
                  <a:lnTo>
                    <a:pt x="313" y="136"/>
                  </a:lnTo>
                  <a:lnTo>
                    <a:pt x="314" y="142"/>
                  </a:lnTo>
                  <a:lnTo>
                    <a:pt x="314" y="163"/>
                  </a:lnTo>
                  <a:lnTo>
                    <a:pt x="317" y="164"/>
                  </a:lnTo>
                  <a:lnTo>
                    <a:pt x="324" y="168"/>
                  </a:lnTo>
                  <a:lnTo>
                    <a:pt x="330" y="170"/>
                  </a:lnTo>
                  <a:lnTo>
                    <a:pt x="335" y="171"/>
                  </a:lnTo>
                  <a:lnTo>
                    <a:pt x="342" y="164"/>
                  </a:lnTo>
                  <a:lnTo>
                    <a:pt x="345" y="163"/>
                  </a:lnTo>
                  <a:lnTo>
                    <a:pt x="349" y="164"/>
                  </a:lnTo>
                  <a:lnTo>
                    <a:pt x="351" y="164"/>
                  </a:lnTo>
                  <a:lnTo>
                    <a:pt x="357" y="168"/>
                  </a:lnTo>
                  <a:lnTo>
                    <a:pt x="358" y="165"/>
                  </a:lnTo>
                  <a:lnTo>
                    <a:pt x="361" y="165"/>
                  </a:lnTo>
                  <a:lnTo>
                    <a:pt x="364" y="167"/>
                  </a:lnTo>
                  <a:lnTo>
                    <a:pt x="367" y="168"/>
                  </a:lnTo>
                  <a:lnTo>
                    <a:pt x="365" y="173"/>
                  </a:lnTo>
                  <a:lnTo>
                    <a:pt x="367" y="176"/>
                  </a:lnTo>
                  <a:lnTo>
                    <a:pt x="364" y="177"/>
                  </a:lnTo>
                  <a:lnTo>
                    <a:pt x="358" y="179"/>
                  </a:lnTo>
                  <a:lnTo>
                    <a:pt x="354" y="183"/>
                  </a:lnTo>
                  <a:lnTo>
                    <a:pt x="355" y="186"/>
                  </a:lnTo>
                  <a:lnTo>
                    <a:pt x="359" y="184"/>
                  </a:lnTo>
                  <a:lnTo>
                    <a:pt x="381" y="186"/>
                  </a:lnTo>
                  <a:lnTo>
                    <a:pt x="387" y="195"/>
                  </a:lnTo>
                  <a:lnTo>
                    <a:pt x="383" y="198"/>
                  </a:lnTo>
                  <a:lnTo>
                    <a:pt x="384" y="199"/>
                  </a:lnTo>
                  <a:lnTo>
                    <a:pt x="383" y="202"/>
                  </a:lnTo>
                  <a:lnTo>
                    <a:pt x="381" y="208"/>
                  </a:lnTo>
                  <a:lnTo>
                    <a:pt x="384" y="211"/>
                  </a:lnTo>
                  <a:lnTo>
                    <a:pt x="384" y="215"/>
                  </a:lnTo>
                  <a:lnTo>
                    <a:pt x="387" y="218"/>
                  </a:lnTo>
                  <a:lnTo>
                    <a:pt x="392" y="220"/>
                  </a:lnTo>
                  <a:lnTo>
                    <a:pt x="395" y="220"/>
                  </a:lnTo>
                  <a:lnTo>
                    <a:pt x="399" y="224"/>
                  </a:lnTo>
                  <a:lnTo>
                    <a:pt x="403" y="226"/>
                  </a:lnTo>
                  <a:lnTo>
                    <a:pt x="408" y="230"/>
                  </a:lnTo>
                  <a:lnTo>
                    <a:pt x="412" y="231"/>
                  </a:lnTo>
                  <a:lnTo>
                    <a:pt x="427" y="242"/>
                  </a:lnTo>
                  <a:lnTo>
                    <a:pt x="427" y="246"/>
                  </a:lnTo>
                  <a:lnTo>
                    <a:pt x="430" y="248"/>
                  </a:lnTo>
                  <a:lnTo>
                    <a:pt x="434" y="246"/>
                  </a:lnTo>
                  <a:lnTo>
                    <a:pt x="443" y="250"/>
                  </a:lnTo>
                  <a:lnTo>
                    <a:pt x="443" y="253"/>
                  </a:lnTo>
                  <a:lnTo>
                    <a:pt x="444" y="259"/>
                  </a:lnTo>
                  <a:lnTo>
                    <a:pt x="443" y="259"/>
                  </a:lnTo>
                  <a:lnTo>
                    <a:pt x="442" y="259"/>
                  </a:lnTo>
                  <a:lnTo>
                    <a:pt x="440" y="261"/>
                  </a:lnTo>
                  <a:lnTo>
                    <a:pt x="430" y="267"/>
                  </a:lnTo>
                  <a:lnTo>
                    <a:pt x="428" y="268"/>
                  </a:lnTo>
                  <a:lnTo>
                    <a:pt x="425" y="269"/>
                  </a:lnTo>
                  <a:lnTo>
                    <a:pt x="423" y="271"/>
                  </a:lnTo>
                  <a:lnTo>
                    <a:pt x="421" y="274"/>
                  </a:lnTo>
                  <a:lnTo>
                    <a:pt x="420" y="274"/>
                  </a:lnTo>
                  <a:lnTo>
                    <a:pt x="415" y="274"/>
                  </a:lnTo>
                  <a:lnTo>
                    <a:pt x="409" y="275"/>
                  </a:lnTo>
                  <a:lnTo>
                    <a:pt x="406" y="274"/>
                  </a:lnTo>
                  <a:lnTo>
                    <a:pt x="405" y="274"/>
                  </a:lnTo>
                  <a:lnTo>
                    <a:pt x="399" y="272"/>
                  </a:lnTo>
                  <a:lnTo>
                    <a:pt x="393" y="269"/>
                  </a:lnTo>
                  <a:lnTo>
                    <a:pt x="384" y="262"/>
                  </a:lnTo>
                  <a:lnTo>
                    <a:pt x="379" y="258"/>
                  </a:lnTo>
                  <a:lnTo>
                    <a:pt x="371" y="258"/>
                  </a:lnTo>
                  <a:lnTo>
                    <a:pt x="368" y="256"/>
                  </a:lnTo>
                  <a:lnTo>
                    <a:pt x="361" y="256"/>
                  </a:lnTo>
                  <a:lnTo>
                    <a:pt x="359" y="255"/>
                  </a:lnTo>
                  <a:lnTo>
                    <a:pt x="358" y="255"/>
                  </a:lnTo>
                  <a:lnTo>
                    <a:pt x="354" y="253"/>
                  </a:lnTo>
                  <a:lnTo>
                    <a:pt x="352" y="253"/>
                  </a:lnTo>
                  <a:lnTo>
                    <a:pt x="349" y="250"/>
                  </a:lnTo>
                  <a:lnTo>
                    <a:pt x="346" y="250"/>
                  </a:lnTo>
                  <a:lnTo>
                    <a:pt x="345" y="248"/>
                  </a:lnTo>
                  <a:lnTo>
                    <a:pt x="342" y="246"/>
                  </a:lnTo>
                  <a:lnTo>
                    <a:pt x="340" y="246"/>
                  </a:lnTo>
                  <a:lnTo>
                    <a:pt x="335" y="248"/>
                  </a:lnTo>
                  <a:lnTo>
                    <a:pt x="332" y="246"/>
                  </a:lnTo>
                  <a:lnTo>
                    <a:pt x="329" y="245"/>
                  </a:lnTo>
                  <a:lnTo>
                    <a:pt x="327" y="243"/>
                  </a:lnTo>
                  <a:lnTo>
                    <a:pt x="326" y="242"/>
                  </a:lnTo>
                  <a:lnTo>
                    <a:pt x="324" y="242"/>
                  </a:lnTo>
                  <a:lnTo>
                    <a:pt x="323" y="240"/>
                  </a:lnTo>
                  <a:lnTo>
                    <a:pt x="317" y="240"/>
                  </a:lnTo>
                  <a:lnTo>
                    <a:pt x="313" y="243"/>
                  </a:lnTo>
                  <a:lnTo>
                    <a:pt x="311" y="243"/>
                  </a:lnTo>
                  <a:lnTo>
                    <a:pt x="308" y="243"/>
                  </a:lnTo>
                  <a:lnTo>
                    <a:pt x="301" y="245"/>
                  </a:lnTo>
                  <a:lnTo>
                    <a:pt x="298" y="243"/>
                  </a:lnTo>
                  <a:lnTo>
                    <a:pt x="296" y="243"/>
                  </a:lnTo>
                  <a:lnTo>
                    <a:pt x="295" y="243"/>
                  </a:lnTo>
                  <a:lnTo>
                    <a:pt x="294" y="243"/>
                  </a:lnTo>
                  <a:lnTo>
                    <a:pt x="292" y="245"/>
                  </a:lnTo>
                  <a:lnTo>
                    <a:pt x="288" y="246"/>
                  </a:lnTo>
                  <a:lnTo>
                    <a:pt x="285" y="246"/>
                  </a:lnTo>
                  <a:lnTo>
                    <a:pt x="282" y="246"/>
                  </a:lnTo>
                  <a:lnTo>
                    <a:pt x="279" y="246"/>
                  </a:lnTo>
                  <a:lnTo>
                    <a:pt x="277" y="248"/>
                  </a:lnTo>
                  <a:lnTo>
                    <a:pt x="276" y="249"/>
                  </a:lnTo>
                  <a:lnTo>
                    <a:pt x="273" y="256"/>
                  </a:lnTo>
                  <a:lnTo>
                    <a:pt x="272" y="259"/>
                  </a:lnTo>
                  <a:lnTo>
                    <a:pt x="267" y="264"/>
                  </a:lnTo>
                  <a:lnTo>
                    <a:pt x="264" y="269"/>
                  </a:lnTo>
                  <a:lnTo>
                    <a:pt x="263" y="274"/>
                  </a:lnTo>
                  <a:lnTo>
                    <a:pt x="261" y="275"/>
                  </a:lnTo>
                  <a:lnTo>
                    <a:pt x="258" y="281"/>
                  </a:lnTo>
                  <a:lnTo>
                    <a:pt x="257" y="283"/>
                  </a:lnTo>
                  <a:lnTo>
                    <a:pt x="257" y="284"/>
                  </a:lnTo>
                  <a:lnTo>
                    <a:pt x="257" y="286"/>
                  </a:lnTo>
                  <a:lnTo>
                    <a:pt x="257" y="287"/>
                  </a:lnTo>
                  <a:lnTo>
                    <a:pt x="255" y="289"/>
                  </a:lnTo>
                  <a:lnTo>
                    <a:pt x="255" y="291"/>
                  </a:lnTo>
                  <a:lnTo>
                    <a:pt x="252" y="293"/>
                  </a:lnTo>
                  <a:lnTo>
                    <a:pt x="252" y="294"/>
                  </a:lnTo>
                  <a:lnTo>
                    <a:pt x="251" y="296"/>
                  </a:lnTo>
                  <a:lnTo>
                    <a:pt x="250" y="299"/>
                  </a:lnTo>
                  <a:lnTo>
                    <a:pt x="248" y="300"/>
                  </a:lnTo>
                  <a:lnTo>
                    <a:pt x="247" y="303"/>
                  </a:lnTo>
                  <a:lnTo>
                    <a:pt x="245" y="306"/>
                  </a:lnTo>
                  <a:lnTo>
                    <a:pt x="247" y="309"/>
                  </a:lnTo>
                  <a:lnTo>
                    <a:pt x="245" y="313"/>
                  </a:lnTo>
                  <a:lnTo>
                    <a:pt x="242" y="316"/>
                  </a:lnTo>
                  <a:lnTo>
                    <a:pt x="242" y="318"/>
                  </a:lnTo>
                  <a:lnTo>
                    <a:pt x="242" y="321"/>
                  </a:lnTo>
                  <a:lnTo>
                    <a:pt x="241" y="319"/>
                  </a:lnTo>
                  <a:lnTo>
                    <a:pt x="238" y="319"/>
                  </a:lnTo>
                  <a:lnTo>
                    <a:pt x="235" y="316"/>
                  </a:lnTo>
                  <a:lnTo>
                    <a:pt x="233" y="316"/>
                  </a:lnTo>
                  <a:lnTo>
                    <a:pt x="232" y="315"/>
                  </a:lnTo>
                  <a:lnTo>
                    <a:pt x="231" y="315"/>
                  </a:lnTo>
                  <a:lnTo>
                    <a:pt x="228" y="313"/>
                  </a:lnTo>
                  <a:lnTo>
                    <a:pt x="226" y="313"/>
                  </a:lnTo>
                  <a:lnTo>
                    <a:pt x="225" y="312"/>
                  </a:lnTo>
                  <a:lnTo>
                    <a:pt x="223" y="312"/>
                  </a:lnTo>
                  <a:lnTo>
                    <a:pt x="222" y="311"/>
                  </a:lnTo>
                  <a:lnTo>
                    <a:pt x="220" y="309"/>
                  </a:lnTo>
                  <a:lnTo>
                    <a:pt x="219" y="309"/>
                  </a:lnTo>
                  <a:lnTo>
                    <a:pt x="217" y="306"/>
                  </a:lnTo>
                  <a:lnTo>
                    <a:pt x="216" y="305"/>
                  </a:lnTo>
                  <a:lnTo>
                    <a:pt x="214" y="302"/>
                  </a:lnTo>
                  <a:lnTo>
                    <a:pt x="214" y="300"/>
                  </a:lnTo>
                  <a:lnTo>
                    <a:pt x="210" y="291"/>
                  </a:lnTo>
                  <a:lnTo>
                    <a:pt x="209" y="281"/>
                  </a:lnTo>
                  <a:lnTo>
                    <a:pt x="207" y="275"/>
                  </a:lnTo>
                  <a:lnTo>
                    <a:pt x="206" y="274"/>
                  </a:lnTo>
                  <a:lnTo>
                    <a:pt x="204" y="269"/>
                  </a:lnTo>
                  <a:lnTo>
                    <a:pt x="203" y="268"/>
                  </a:lnTo>
                  <a:lnTo>
                    <a:pt x="201" y="268"/>
                  </a:lnTo>
                  <a:lnTo>
                    <a:pt x="198" y="265"/>
                  </a:lnTo>
                  <a:lnTo>
                    <a:pt x="195" y="264"/>
                  </a:lnTo>
                  <a:lnTo>
                    <a:pt x="194" y="262"/>
                  </a:lnTo>
                  <a:lnTo>
                    <a:pt x="192" y="261"/>
                  </a:lnTo>
                  <a:lnTo>
                    <a:pt x="187" y="255"/>
                  </a:lnTo>
                  <a:lnTo>
                    <a:pt x="182" y="252"/>
                  </a:lnTo>
                  <a:lnTo>
                    <a:pt x="178" y="250"/>
                  </a:lnTo>
                  <a:lnTo>
                    <a:pt x="176" y="250"/>
                  </a:lnTo>
                  <a:lnTo>
                    <a:pt x="170" y="245"/>
                  </a:lnTo>
                  <a:lnTo>
                    <a:pt x="167" y="243"/>
                  </a:lnTo>
                  <a:lnTo>
                    <a:pt x="165" y="240"/>
                  </a:lnTo>
                  <a:lnTo>
                    <a:pt x="163" y="240"/>
                  </a:lnTo>
                  <a:lnTo>
                    <a:pt x="163" y="239"/>
                  </a:lnTo>
                  <a:lnTo>
                    <a:pt x="162" y="237"/>
                  </a:lnTo>
                  <a:lnTo>
                    <a:pt x="160" y="236"/>
                  </a:lnTo>
                  <a:lnTo>
                    <a:pt x="157" y="231"/>
                  </a:lnTo>
                  <a:lnTo>
                    <a:pt x="156" y="231"/>
                  </a:lnTo>
                  <a:lnTo>
                    <a:pt x="156" y="230"/>
                  </a:lnTo>
                  <a:lnTo>
                    <a:pt x="156" y="227"/>
                  </a:lnTo>
                  <a:lnTo>
                    <a:pt x="154" y="224"/>
                  </a:lnTo>
                  <a:lnTo>
                    <a:pt x="154" y="221"/>
                  </a:lnTo>
                  <a:lnTo>
                    <a:pt x="153" y="218"/>
                  </a:lnTo>
                  <a:lnTo>
                    <a:pt x="151" y="217"/>
                  </a:lnTo>
                  <a:lnTo>
                    <a:pt x="151" y="215"/>
                  </a:lnTo>
                  <a:lnTo>
                    <a:pt x="150" y="212"/>
                  </a:lnTo>
                  <a:lnTo>
                    <a:pt x="147" y="209"/>
                  </a:lnTo>
                  <a:lnTo>
                    <a:pt x="144" y="208"/>
                  </a:lnTo>
                  <a:lnTo>
                    <a:pt x="143" y="206"/>
                  </a:lnTo>
                  <a:lnTo>
                    <a:pt x="141" y="205"/>
                  </a:lnTo>
                  <a:lnTo>
                    <a:pt x="138" y="204"/>
                  </a:lnTo>
                  <a:lnTo>
                    <a:pt x="134" y="201"/>
                  </a:lnTo>
                  <a:lnTo>
                    <a:pt x="132" y="199"/>
                  </a:lnTo>
                  <a:lnTo>
                    <a:pt x="131" y="199"/>
                  </a:lnTo>
                  <a:lnTo>
                    <a:pt x="128" y="196"/>
                  </a:lnTo>
                  <a:lnTo>
                    <a:pt x="125" y="192"/>
                  </a:lnTo>
                  <a:lnTo>
                    <a:pt x="119" y="182"/>
                  </a:lnTo>
                  <a:lnTo>
                    <a:pt x="118" y="179"/>
                  </a:lnTo>
                  <a:lnTo>
                    <a:pt x="115" y="176"/>
                  </a:lnTo>
                  <a:lnTo>
                    <a:pt x="113" y="174"/>
                  </a:lnTo>
                  <a:lnTo>
                    <a:pt x="109" y="167"/>
                  </a:lnTo>
                  <a:lnTo>
                    <a:pt x="107" y="164"/>
                  </a:lnTo>
                  <a:lnTo>
                    <a:pt x="103" y="160"/>
                  </a:lnTo>
                  <a:lnTo>
                    <a:pt x="100" y="157"/>
                  </a:lnTo>
                  <a:lnTo>
                    <a:pt x="99" y="155"/>
                  </a:lnTo>
                  <a:lnTo>
                    <a:pt x="97" y="154"/>
                  </a:lnTo>
                  <a:lnTo>
                    <a:pt x="94" y="151"/>
                  </a:lnTo>
                  <a:lnTo>
                    <a:pt x="94" y="149"/>
                  </a:lnTo>
                  <a:lnTo>
                    <a:pt x="93" y="148"/>
                  </a:lnTo>
                  <a:lnTo>
                    <a:pt x="88" y="143"/>
                  </a:lnTo>
                  <a:lnTo>
                    <a:pt x="87" y="142"/>
                  </a:lnTo>
                  <a:lnTo>
                    <a:pt x="85" y="139"/>
                  </a:lnTo>
                  <a:lnTo>
                    <a:pt x="84" y="139"/>
                  </a:lnTo>
                  <a:lnTo>
                    <a:pt x="84" y="138"/>
                  </a:lnTo>
                  <a:lnTo>
                    <a:pt x="80" y="130"/>
                  </a:lnTo>
                  <a:lnTo>
                    <a:pt x="78" y="127"/>
                  </a:lnTo>
                  <a:lnTo>
                    <a:pt x="77" y="124"/>
                  </a:lnTo>
                  <a:lnTo>
                    <a:pt x="71" y="116"/>
                  </a:lnTo>
                  <a:lnTo>
                    <a:pt x="68" y="113"/>
                  </a:lnTo>
                  <a:lnTo>
                    <a:pt x="61" y="102"/>
                  </a:lnTo>
                  <a:lnTo>
                    <a:pt x="58" y="100"/>
                  </a:lnTo>
                  <a:lnTo>
                    <a:pt x="50" y="94"/>
                  </a:lnTo>
                  <a:lnTo>
                    <a:pt x="49" y="91"/>
                  </a:lnTo>
                  <a:lnTo>
                    <a:pt x="43" y="80"/>
                  </a:lnTo>
                  <a:lnTo>
                    <a:pt x="41" y="79"/>
                  </a:lnTo>
                  <a:lnTo>
                    <a:pt x="40" y="76"/>
                  </a:lnTo>
                  <a:lnTo>
                    <a:pt x="39" y="75"/>
                  </a:lnTo>
                  <a:lnTo>
                    <a:pt x="37" y="73"/>
                  </a:lnTo>
                  <a:lnTo>
                    <a:pt x="34" y="70"/>
                  </a:lnTo>
                  <a:lnTo>
                    <a:pt x="33" y="69"/>
                  </a:lnTo>
                  <a:lnTo>
                    <a:pt x="28" y="64"/>
                  </a:lnTo>
                  <a:lnTo>
                    <a:pt x="22" y="60"/>
                  </a:lnTo>
                  <a:lnTo>
                    <a:pt x="21" y="58"/>
                  </a:lnTo>
                  <a:lnTo>
                    <a:pt x="17" y="53"/>
                  </a:lnTo>
                  <a:lnTo>
                    <a:pt x="14" y="50"/>
                  </a:lnTo>
                  <a:lnTo>
                    <a:pt x="12" y="48"/>
                  </a:lnTo>
                  <a:lnTo>
                    <a:pt x="9" y="47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6" y="29"/>
                  </a:lnTo>
                  <a:lnTo>
                    <a:pt x="11" y="31"/>
                  </a:lnTo>
                  <a:lnTo>
                    <a:pt x="22" y="23"/>
                  </a:lnTo>
                  <a:lnTo>
                    <a:pt x="25" y="25"/>
                  </a:lnTo>
                  <a:lnTo>
                    <a:pt x="27" y="19"/>
                  </a:lnTo>
                  <a:lnTo>
                    <a:pt x="33" y="19"/>
                  </a:lnTo>
                  <a:lnTo>
                    <a:pt x="36" y="19"/>
                  </a:lnTo>
                  <a:lnTo>
                    <a:pt x="39" y="22"/>
                  </a:lnTo>
                  <a:lnTo>
                    <a:pt x="43" y="28"/>
                  </a:lnTo>
                  <a:lnTo>
                    <a:pt x="47" y="29"/>
                  </a:lnTo>
                  <a:lnTo>
                    <a:pt x="66" y="29"/>
                  </a:lnTo>
                  <a:lnTo>
                    <a:pt x="71" y="25"/>
                  </a:lnTo>
                  <a:lnTo>
                    <a:pt x="71" y="13"/>
                  </a:lnTo>
                  <a:lnTo>
                    <a:pt x="74" y="10"/>
                  </a:lnTo>
                  <a:lnTo>
                    <a:pt x="82" y="9"/>
                  </a:lnTo>
                  <a:lnTo>
                    <a:pt x="84" y="4"/>
                  </a:lnTo>
                  <a:lnTo>
                    <a:pt x="85" y="3"/>
                  </a:lnTo>
                  <a:lnTo>
                    <a:pt x="87" y="0"/>
                  </a:lnTo>
                  <a:lnTo>
                    <a:pt x="99" y="12"/>
                  </a:lnTo>
                  <a:lnTo>
                    <a:pt x="106" y="2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8" name="Полилиния 337"/>
            <p:cNvSpPr>
              <a:spLocks/>
            </p:cNvSpPr>
            <p:nvPr/>
          </p:nvSpPr>
          <p:spPr bwMode="auto">
            <a:xfrm rot="21334256">
              <a:off x="11284359" y="3743044"/>
              <a:ext cx="624483" cy="932280"/>
            </a:xfrm>
            <a:custGeom>
              <a:avLst/>
              <a:gdLst>
                <a:gd name="T0" fmla="*/ 377645 w 720031"/>
                <a:gd name="T1" fmla="*/ 238270 h 912280"/>
                <a:gd name="T2" fmla="*/ 393476 w 720031"/>
                <a:gd name="T3" fmla="*/ 106466 h 912280"/>
                <a:gd name="T4" fmla="*/ 438352 w 720031"/>
                <a:gd name="T5" fmla="*/ 63371 h 912280"/>
                <a:gd name="T6" fmla="*/ 382917 w 720031"/>
                <a:gd name="T7" fmla="*/ 50689 h 912280"/>
                <a:gd name="T8" fmla="*/ 316924 w 720031"/>
                <a:gd name="T9" fmla="*/ 15218 h 912280"/>
                <a:gd name="T10" fmla="*/ 293166 w 720031"/>
                <a:gd name="T11" fmla="*/ 55762 h 912280"/>
                <a:gd name="T12" fmla="*/ 235089 w 720031"/>
                <a:gd name="T13" fmla="*/ 93788 h 912280"/>
                <a:gd name="T14" fmla="*/ 195490 w 720031"/>
                <a:gd name="T15" fmla="*/ 70971 h 912280"/>
                <a:gd name="T16" fmla="*/ 132136 w 720031"/>
                <a:gd name="T17" fmla="*/ 98855 h 912280"/>
                <a:gd name="T18" fmla="*/ 87259 w 720031"/>
                <a:gd name="T19" fmla="*/ 172365 h 912280"/>
                <a:gd name="T20" fmla="*/ 145335 w 720031"/>
                <a:gd name="T21" fmla="*/ 207851 h 912280"/>
                <a:gd name="T22" fmla="*/ 174373 w 720031"/>
                <a:gd name="T23" fmla="*/ 230664 h 912280"/>
                <a:gd name="T24" fmla="*/ 147976 w 720031"/>
                <a:gd name="T25" fmla="*/ 276294 h 912280"/>
                <a:gd name="T26" fmla="*/ 100460 w 720031"/>
                <a:gd name="T27" fmla="*/ 357404 h 912280"/>
                <a:gd name="T28" fmla="*/ 87259 w 720031"/>
                <a:gd name="T29" fmla="*/ 400494 h 912280"/>
                <a:gd name="T30" fmla="*/ 118939 w 720031"/>
                <a:gd name="T31" fmla="*/ 441051 h 912280"/>
                <a:gd name="T32" fmla="*/ 55581 w 720031"/>
                <a:gd name="T33" fmla="*/ 463863 h 912280"/>
                <a:gd name="T34" fmla="*/ 42382 w 720031"/>
                <a:gd name="T35" fmla="*/ 527233 h 912280"/>
                <a:gd name="T36" fmla="*/ 23905 w 720031"/>
                <a:gd name="T37" fmla="*/ 608344 h 912280"/>
                <a:gd name="T38" fmla="*/ 15979 w 720031"/>
                <a:gd name="T39" fmla="*/ 648903 h 912280"/>
                <a:gd name="T40" fmla="*/ 50301 w 720031"/>
                <a:gd name="T41" fmla="*/ 656507 h 912280"/>
                <a:gd name="T42" fmla="*/ 15979 w 720031"/>
                <a:gd name="T43" fmla="*/ 691992 h 912280"/>
                <a:gd name="T44" fmla="*/ 68780 w 720031"/>
                <a:gd name="T45" fmla="*/ 722412 h 912280"/>
                <a:gd name="T46" fmla="*/ 134778 w 720031"/>
                <a:gd name="T47" fmla="*/ 768044 h 912280"/>
                <a:gd name="T48" fmla="*/ 132136 w 720031"/>
                <a:gd name="T49" fmla="*/ 765504 h 912280"/>
                <a:gd name="T50" fmla="*/ 161173 w 720031"/>
                <a:gd name="T51" fmla="*/ 811128 h 912280"/>
                <a:gd name="T52" fmla="*/ 184937 w 720031"/>
                <a:gd name="T53" fmla="*/ 864357 h 912280"/>
                <a:gd name="T54" fmla="*/ 237729 w 720031"/>
                <a:gd name="T55" fmla="*/ 922657 h 912280"/>
                <a:gd name="T56" fmla="*/ 311644 w 720031"/>
                <a:gd name="T57" fmla="*/ 965749 h 912280"/>
                <a:gd name="T58" fmla="*/ 372358 w 720031"/>
                <a:gd name="T59" fmla="*/ 953074 h 912280"/>
                <a:gd name="T60" fmla="*/ 454193 w 720031"/>
                <a:gd name="T61" fmla="*/ 950539 h 912280"/>
                <a:gd name="T62" fmla="*/ 501711 w 720031"/>
                <a:gd name="T63" fmla="*/ 965749 h 912280"/>
                <a:gd name="T64" fmla="*/ 543946 w 720031"/>
                <a:gd name="T65" fmla="*/ 970818 h 912280"/>
                <a:gd name="T66" fmla="*/ 599384 w 720031"/>
                <a:gd name="T67" fmla="*/ 909983 h 912280"/>
                <a:gd name="T68" fmla="*/ 633702 w 720031"/>
                <a:gd name="T69" fmla="*/ 844080 h 912280"/>
                <a:gd name="T70" fmla="*/ 654821 w 720031"/>
                <a:gd name="T71" fmla="*/ 803523 h 912280"/>
                <a:gd name="T72" fmla="*/ 694417 w 720031"/>
                <a:gd name="T73" fmla="*/ 760434 h 912280"/>
                <a:gd name="T74" fmla="*/ 728733 w 720031"/>
                <a:gd name="T75" fmla="*/ 732550 h 912280"/>
                <a:gd name="T76" fmla="*/ 773609 w 720031"/>
                <a:gd name="T77" fmla="*/ 747763 h 912280"/>
                <a:gd name="T78" fmla="*/ 770972 w 720031"/>
                <a:gd name="T79" fmla="*/ 719876 h 912280"/>
                <a:gd name="T80" fmla="*/ 726093 w 720031"/>
                <a:gd name="T81" fmla="*/ 697063 h 912280"/>
                <a:gd name="T82" fmla="*/ 739294 w 720031"/>
                <a:gd name="T83" fmla="*/ 626089 h 912280"/>
                <a:gd name="T84" fmla="*/ 715537 w 720031"/>
                <a:gd name="T85" fmla="*/ 557649 h 912280"/>
                <a:gd name="T86" fmla="*/ 728733 w 720031"/>
                <a:gd name="T87" fmla="*/ 466399 h 912280"/>
                <a:gd name="T88" fmla="*/ 686499 w 720031"/>
                <a:gd name="T89" fmla="*/ 392891 h 912280"/>
                <a:gd name="T90" fmla="*/ 594110 w 720031"/>
                <a:gd name="T91" fmla="*/ 344729 h 912280"/>
                <a:gd name="T92" fmla="*/ 572984 w 720031"/>
                <a:gd name="T93" fmla="*/ 296568 h 912280"/>
                <a:gd name="T94" fmla="*/ 514910 w 720031"/>
                <a:gd name="T95" fmla="*/ 256014 h 9122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20031" h="912280">
                  <a:moveTo>
                    <a:pt x="438282" y="219075"/>
                  </a:moveTo>
                  <a:cubicBezTo>
                    <a:pt x="431138" y="219472"/>
                    <a:pt x="415962" y="219803"/>
                    <a:pt x="404944" y="221456"/>
                  </a:cubicBezTo>
                  <a:cubicBezTo>
                    <a:pt x="399980" y="222201"/>
                    <a:pt x="390657" y="226219"/>
                    <a:pt x="390657" y="226219"/>
                  </a:cubicBezTo>
                  <a:cubicBezTo>
                    <a:pt x="373988" y="225425"/>
                    <a:pt x="354960" y="232424"/>
                    <a:pt x="340651" y="223838"/>
                  </a:cubicBezTo>
                  <a:cubicBezTo>
                    <a:pt x="334351" y="220058"/>
                    <a:pt x="345491" y="190264"/>
                    <a:pt x="347794" y="183356"/>
                  </a:cubicBezTo>
                  <a:lnTo>
                    <a:pt x="350176" y="176213"/>
                  </a:lnTo>
                  <a:cubicBezTo>
                    <a:pt x="350970" y="155575"/>
                    <a:pt x="351269" y="134913"/>
                    <a:pt x="352557" y="114300"/>
                  </a:cubicBezTo>
                  <a:cubicBezTo>
                    <a:pt x="352858" y="109481"/>
                    <a:pt x="353767" y="104697"/>
                    <a:pt x="354938" y="100013"/>
                  </a:cubicBezTo>
                  <a:cubicBezTo>
                    <a:pt x="356156" y="95143"/>
                    <a:pt x="359701" y="85725"/>
                    <a:pt x="359701" y="85725"/>
                  </a:cubicBezTo>
                  <a:cubicBezTo>
                    <a:pt x="360495" y="80963"/>
                    <a:pt x="359923" y="75756"/>
                    <a:pt x="362082" y="71438"/>
                  </a:cubicBezTo>
                  <a:cubicBezTo>
                    <a:pt x="365684" y="64233"/>
                    <a:pt x="386210" y="64552"/>
                    <a:pt x="388276" y="64294"/>
                  </a:cubicBezTo>
                  <a:cubicBezTo>
                    <a:pt x="390657" y="62706"/>
                    <a:pt x="394858" y="62337"/>
                    <a:pt x="395419" y="59531"/>
                  </a:cubicBezTo>
                  <a:cubicBezTo>
                    <a:pt x="395980" y="56725"/>
                    <a:pt x="393084" y="53905"/>
                    <a:pt x="390657" y="52388"/>
                  </a:cubicBezTo>
                  <a:cubicBezTo>
                    <a:pt x="386790" y="49971"/>
                    <a:pt x="372422" y="46638"/>
                    <a:pt x="366844" y="45244"/>
                  </a:cubicBezTo>
                  <a:cubicBezTo>
                    <a:pt x="364463" y="42863"/>
                    <a:pt x="362939" y="39025"/>
                    <a:pt x="359701" y="38100"/>
                  </a:cubicBezTo>
                  <a:cubicBezTo>
                    <a:pt x="350317" y="35418"/>
                    <a:pt x="349440" y="42792"/>
                    <a:pt x="345413" y="47625"/>
                  </a:cubicBezTo>
                  <a:cubicBezTo>
                    <a:pt x="339683" y="54501"/>
                    <a:pt x="338150" y="54848"/>
                    <a:pt x="331126" y="59531"/>
                  </a:cubicBezTo>
                  <a:cubicBezTo>
                    <a:pt x="322659" y="58322"/>
                    <a:pt x="313501" y="59459"/>
                    <a:pt x="307313" y="52388"/>
                  </a:cubicBezTo>
                  <a:cubicBezTo>
                    <a:pt x="303544" y="48080"/>
                    <a:pt x="297788" y="38100"/>
                    <a:pt x="297788" y="38100"/>
                  </a:cubicBezTo>
                  <a:cubicBezTo>
                    <a:pt x="290992" y="17711"/>
                    <a:pt x="296654" y="29676"/>
                    <a:pt x="285882" y="14288"/>
                  </a:cubicBezTo>
                  <a:cubicBezTo>
                    <a:pt x="282600" y="9599"/>
                    <a:pt x="276357" y="0"/>
                    <a:pt x="276357" y="0"/>
                  </a:cubicBezTo>
                  <a:cubicBezTo>
                    <a:pt x="273976" y="794"/>
                    <a:pt x="269662" y="-89"/>
                    <a:pt x="269213" y="2381"/>
                  </a:cubicBezTo>
                  <a:cubicBezTo>
                    <a:pt x="267046" y="14301"/>
                    <a:pt x="270581" y="23155"/>
                    <a:pt x="273976" y="33338"/>
                  </a:cubicBezTo>
                  <a:cubicBezTo>
                    <a:pt x="257836" y="38717"/>
                    <a:pt x="275396" y="30498"/>
                    <a:pt x="264451" y="52388"/>
                  </a:cubicBezTo>
                  <a:cubicBezTo>
                    <a:pt x="263328" y="54633"/>
                    <a:pt x="259798" y="54458"/>
                    <a:pt x="257307" y="54769"/>
                  </a:cubicBezTo>
                  <a:cubicBezTo>
                    <a:pt x="247038" y="56053"/>
                    <a:pt x="236670" y="56356"/>
                    <a:pt x="226351" y="57150"/>
                  </a:cubicBezTo>
                  <a:cubicBezTo>
                    <a:pt x="223970" y="66675"/>
                    <a:pt x="223322" y="76811"/>
                    <a:pt x="219207" y="85725"/>
                  </a:cubicBezTo>
                  <a:cubicBezTo>
                    <a:pt x="218155" y="88004"/>
                    <a:pt x="214257" y="89325"/>
                    <a:pt x="212063" y="88106"/>
                  </a:cubicBezTo>
                  <a:cubicBezTo>
                    <a:pt x="206176" y="84835"/>
                    <a:pt x="202538" y="78581"/>
                    <a:pt x="197776" y="73819"/>
                  </a:cubicBezTo>
                  <a:cubicBezTo>
                    <a:pt x="195395" y="71438"/>
                    <a:pt x="193827" y="67740"/>
                    <a:pt x="190632" y="66675"/>
                  </a:cubicBezTo>
                  <a:lnTo>
                    <a:pt x="183488" y="64294"/>
                  </a:lnTo>
                  <a:cubicBezTo>
                    <a:pt x="181107" y="65088"/>
                    <a:pt x="178854" y="66675"/>
                    <a:pt x="176344" y="66675"/>
                  </a:cubicBezTo>
                  <a:cubicBezTo>
                    <a:pt x="169085" y="66675"/>
                    <a:pt x="163869" y="63792"/>
                    <a:pt x="157294" y="61913"/>
                  </a:cubicBezTo>
                  <a:cubicBezTo>
                    <a:pt x="154147" y="61014"/>
                    <a:pt x="150944" y="60325"/>
                    <a:pt x="147769" y="59531"/>
                  </a:cubicBezTo>
                  <a:cubicBezTo>
                    <a:pt x="139038" y="60325"/>
                    <a:pt x="130148" y="60076"/>
                    <a:pt x="121576" y="61913"/>
                  </a:cubicBezTo>
                  <a:cubicBezTo>
                    <a:pt x="106051" y="65240"/>
                    <a:pt x="116759" y="83129"/>
                    <a:pt x="119194" y="92869"/>
                  </a:cubicBezTo>
                  <a:cubicBezTo>
                    <a:pt x="120176" y="96795"/>
                    <a:pt x="120782" y="100806"/>
                    <a:pt x="121576" y="104775"/>
                  </a:cubicBezTo>
                  <a:cubicBezTo>
                    <a:pt x="120782" y="111125"/>
                    <a:pt x="123446" y="119042"/>
                    <a:pt x="119194" y="123825"/>
                  </a:cubicBezTo>
                  <a:cubicBezTo>
                    <a:pt x="115465" y="128020"/>
                    <a:pt x="105167" y="121254"/>
                    <a:pt x="102526" y="126206"/>
                  </a:cubicBezTo>
                  <a:cubicBezTo>
                    <a:pt x="79744" y="168923"/>
                    <a:pt x="124048" y="156888"/>
                    <a:pt x="78713" y="161925"/>
                  </a:cubicBezTo>
                  <a:cubicBezTo>
                    <a:pt x="79507" y="164306"/>
                    <a:pt x="79875" y="166875"/>
                    <a:pt x="81094" y="169069"/>
                  </a:cubicBezTo>
                  <a:cubicBezTo>
                    <a:pt x="86696" y="179152"/>
                    <a:pt x="94223" y="189921"/>
                    <a:pt x="104907" y="195263"/>
                  </a:cubicBezTo>
                  <a:cubicBezTo>
                    <a:pt x="107152" y="196386"/>
                    <a:pt x="109670" y="196850"/>
                    <a:pt x="112051" y="197644"/>
                  </a:cubicBezTo>
                  <a:cubicBezTo>
                    <a:pt x="118401" y="196850"/>
                    <a:pt x="124805" y="196408"/>
                    <a:pt x="131101" y="195263"/>
                  </a:cubicBezTo>
                  <a:cubicBezTo>
                    <a:pt x="133570" y="194814"/>
                    <a:pt x="135734" y="192881"/>
                    <a:pt x="138244" y="192881"/>
                  </a:cubicBezTo>
                  <a:cubicBezTo>
                    <a:pt x="141517" y="192881"/>
                    <a:pt x="144594" y="194469"/>
                    <a:pt x="147769" y="195263"/>
                  </a:cubicBezTo>
                  <a:cubicBezTo>
                    <a:pt x="153759" y="213227"/>
                    <a:pt x="145677" y="191075"/>
                    <a:pt x="154913" y="209550"/>
                  </a:cubicBezTo>
                  <a:cubicBezTo>
                    <a:pt x="156035" y="211795"/>
                    <a:pt x="156500" y="214313"/>
                    <a:pt x="157294" y="216694"/>
                  </a:cubicBezTo>
                  <a:cubicBezTo>
                    <a:pt x="156500" y="220663"/>
                    <a:pt x="155978" y="224695"/>
                    <a:pt x="154913" y="228600"/>
                  </a:cubicBezTo>
                  <a:cubicBezTo>
                    <a:pt x="153592" y="233443"/>
                    <a:pt x="151369" y="238018"/>
                    <a:pt x="150151" y="242888"/>
                  </a:cubicBezTo>
                  <a:cubicBezTo>
                    <a:pt x="149357" y="246063"/>
                    <a:pt x="149584" y="249690"/>
                    <a:pt x="147769" y="252413"/>
                  </a:cubicBezTo>
                  <a:cubicBezTo>
                    <a:pt x="145131" y="256370"/>
                    <a:pt x="137557" y="258198"/>
                    <a:pt x="133482" y="259556"/>
                  </a:cubicBezTo>
                  <a:cubicBezTo>
                    <a:pt x="138051" y="286977"/>
                    <a:pt x="138562" y="283901"/>
                    <a:pt x="133482" y="326231"/>
                  </a:cubicBezTo>
                  <a:cubicBezTo>
                    <a:pt x="133141" y="329073"/>
                    <a:pt x="130954" y="331587"/>
                    <a:pt x="128719" y="333375"/>
                  </a:cubicBezTo>
                  <a:cubicBezTo>
                    <a:pt x="126759" y="334943"/>
                    <a:pt x="123957" y="334962"/>
                    <a:pt x="121576" y="335756"/>
                  </a:cubicBezTo>
                  <a:cubicBezTo>
                    <a:pt x="115456" y="334991"/>
                    <a:pt x="98083" y="330780"/>
                    <a:pt x="90619" y="335756"/>
                  </a:cubicBezTo>
                  <a:cubicBezTo>
                    <a:pt x="88530" y="337148"/>
                    <a:pt x="88847" y="340465"/>
                    <a:pt x="88238" y="342900"/>
                  </a:cubicBezTo>
                  <a:cubicBezTo>
                    <a:pt x="87256" y="346826"/>
                    <a:pt x="86922" y="350901"/>
                    <a:pt x="85857" y="354806"/>
                  </a:cubicBezTo>
                  <a:cubicBezTo>
                    <a:pt x="84536" y="359649"/>
                    <a:pt x="82682" y="364331"/>
                    <a:pt x="81094" y="369094"/>
                  </a:cubicBezTo>
                  <a:cubicBezTo>
                    <a:pt x="80300" y="371475"/>
                    <a:pt x="80488" y="374463"/>
                    <a:pt x="78713" y="376238"/>
                  </a:cubicBezTo>
                  <a:lnTo>
                    <a:pt x="69188" y="385763"/>
                  </a:lnTo>
                  <a:cubicBezTo>
                    <a:pt x="89991" y="422167"/>
                    <a:pt x="62454" y="385554"/>
                    <a:pt x="116813" y="400050"/>
                  </a:cubicBezTo>
                  <a:cubicBezTo>
                    <a:pt x="120724" y="401093"/>
                    <a:pt x="116677" y="408588"/>
                    <a:pt x="114432" y="411956"/>
                  </a:cubicBezTo>
                  <a:cubicBezTo>
                    <a:pt x="113040" y="414045"/>
                    <a:pt x="109723" y="413729"/>
                    <a:pt x="107288" y="414338"/>
                  </a:cubicBezTo>
                  <a:cubicBezTo>
                    <a:pt x="93233" y="417852"/>
                    <a:pt x="85445" y="417622"/>
                    <a:pt x="69188" y="419100"/>
                  </a:cubicBezTo>
                  <a:cubicBezTo>
                    <a:pt x="66807" y="420688"/>
                    <a:pt x="64529" y="422443"/>
                    <a:pt x="62044" y="423863"/>
                  </a:cubicBezTo>
                  <a:cubicBezTo>
                    <a:pt x="58962" y="425624"/>
                    <a:pt x="55029" y="426115"/>
                    <a:pt x="52519" y="428625"/>
                  </a:cubicBezTo>
                  <a:cubicBezTo>
                    <a:pt x="50744" y="430400"/>
                    <a:pt x="50932" y="433388"/>
                    <a:pt x="50138" y="435769"/>
                  </a:cubicBezTo>
                  <a:cubicBezTo>
                    <a:pt x="49344" y="442913"/>
                    <a:pt x="48850" y="450096"/>
                    <a:pt x="47757" y="457200"/>
                  </a:cubicBezTo>
                  <a:cubicBezTo>
                    <a:pt x="46902" y="462758"/>
                    <a:pt x="44774" y="468531"/>
                    <a:pt x="42994" y="473869"/>
                  </a:cubicBezTo>
                  <a:cubicBezTo>
                    <a:pt x="42200" y="478631"/>
                    <a:pt x="41660" y="483443"/>
                    <a:pt x="40613" y="488156"/>
                  </a:cubicBezTo>
                  <a:cubicBezTo>
                    <a:pt x="40069" y="490606"/>
                    <a:pt x="38470" y="492801"/>
                    <a:pt x="38232" y="495300"/>
                  </a:cubicBezTo>
                  <a:cubicBezTo>
                    <a:pt x="36875" y="509545"/>
                    <a:pt x="38411" y="524084"/>
                    <a:pt x="35851" y="538163"/>
                  </a:cubicBezTo>
                  <a:cubicBezTo>
                    <a:pt x="35141" y="542068"/>
                    <a:pt x="31014" y="544459"/>
                    <a:pt x="28707" y="547688"/>
                  </a:cubicBezTo>
                  <a:cubicBezTo>
                    <a:pt x="27043" y="550017"/>
                    <a:pt x="25532" y="552450"/>
                    <a:pt x="23944" y="554831"/>
                  </a:cubicBezTo>
                  <a:cubicBezTo>
                    <a:pt x="23150" y="560387"/>
                    <a:pt x="26130" y="568237"/>
                    <a:pt x="21563" y="571500"/>
                  </a:cubicBezTo>
                  <a:cubicBezTo>
                    <a:pt x="17478" y="574418"/>
                    <a:pt x="7276" y="566738"/>
                    <a:pt x="7276" y="566738"/>
                  </a:cubicBezTo>
                  <a:cubicBezTo>
                    <a:pt x="4895" y="567532"/>
                    <a:pt x="359" y="566619"/>
                    <a:pt x="132" y="569119"/>
                  </a:cubicBezTo>
                  <a:cubicBezTo>
                    <a:pt x="-885" y="580305"/>
                    <a:pt x="4114" y="592755"/>
                    <a:pt x="9657" y="602456"/>
                  </a:cubicBezTo>
                  <a:cubicBezTo>
                    <a:pt x="11077" y="604941"/>
                    <a:pt x="12832" y="607219"/>
                    <a:pt x="14419" y="609600"/>
                  </a:cubicBezTo>
                  <a:cubicBezTo>
                    <a:pt x="19182" y="608806"/>
                    <a:pt x="24126" y="608746"/>
                    <a:pt x="28707" y="607219"/>
                  </a:cubicBezTo>
                  <a:cubicBezTo>
                    <a:pt x="31422" y="606314"/>
                    <a:pt x="32989" y="602456"/>
                    <a:pt x="35851" y="602456"/>
                  </a:cubicBezTo>
                  <a:cubicBezTo>
                    <a:pt x="38713" y="602456"/>
                    <a:pt x="40613" y="605631"/>
                    <a:pt x="42994" y="607219"/>
                  </a:cubicBezTo>
                  <a:cubicBezTo>
                    <a:pt x="43788" y="610394"/>
                    <a:pt x="46316" y="613609"/>
                    <a:pt x="45376" y="616744"/>
                  </a:cubicBezTo>
                  <a:cubicBezTo>
                    <a:pt x="41726" y="628911"/>
                    <a:pt x="38094" y="631066"/>
                    <a:pt x="28707" y="633413"/>
                  </a:cubicBezTo>
                  <a:cubicBezTo>
                    <a:pt x="24781" y="634395"/>
                    <a:pt x="20770" y="635000"/>
                    <a:pt x="16801" y="635794"/>
                  </a:cubicBezTo>
                  <a:cubicBezTo>
                    <a:pt x="15213" y="638175"/>
                    <a:pt x="12509" y="640115"/>
                    <a:pt x="12038" y="642938"/>
                  </a:cubicBezTo>
                  <a:cubicBezTo>
                    <a:pt x="11625" y="645414"/>
                    <a:pt x="13729" y="647668"/>
                    <a:pt x="14419" y="650081"/>
                  </a:cubicBezTo>
                  <a:cubicBezTo>
                    <a:pt x="17100" y="659463"/>
                    <a:pt x="15020" y="660800"/>
                    <a:pt x="23944" y="666750"/>
                  </a:cubicBezTo>
                  <a:cubicBezTo>
                    <a:pt x="28476" y="669772"/>
                    <a:pt x="46350" y="671312"/>
                    <a:pt x="47757" y="671513"/>
                  </a:cubicBezTo>
                  <a:cubicBezTo>
                    <a:pt x="50138" y="672307"/>
                    <a:pt x="52656" y="672772"/>
                    <a:pt x="54901" y="673894"/>
                  </a:cubicBezTo>
                  <a:cubicBezTo>
                    <a:pt x="57461" y="675174"/>
                    <a:pt x="59283" y="677903"/>
                    <a:pt x="62044" y="678656"/>
                  </a:cubicBezTo>
                  <a:cubicBezTo>
                    <a:pt x="68218" y="680340"/>
                    <a:pt x="74744" y="680244"/>
                    <a:pt x="81094" y="681038"/>
                  </a:cubicBezTo>
                  <a:cubicBezTo>
                    <a:pt x="83117" y="683061"/>
                    <a:pt x="95850" y="697660"/>
                    <a:pt x="102526" y="700088"/>
                  </a:cubicBezTo>
                  <a:cubicBezTo>
                    <a:pt x="108677" y="702325"/>
                    <a:pt x="121576" y="704850"/>
                    <a:pt x="121576" y="704850"/>
                  </a:cubicBezTo>
                  <a:cubicBezTo>
                    <a:pt x="127285" y="721979"/>
                    <a:pt x="121576" y="700588"/>
                    <a:pt x="121576" y="721519"/>
                  </a:cubicBezTo>
                  <a:cubicBezTo>
                    <a:pt x="121576" y="727918"/>
                    <a:pt x="123163" y="734219"/>
                    <a:pt x="123957" y="740569"/>
                  </a:cubicBezTo>
                  <a:cubicBezTo>
                    <a:pt x="127926" y="739775"/>
                    <a:pt x="133001" y="741050"/>
                    <a:pt x="135863" y="738188"/>
                  </a:cubicBezTo>
                  <a:cubicBezTo>
                    <a:pt x="137638" y="736413"/>
                    <a:pt x="134874" y="733133"/>
                    <a:pt x="133482" y="731044"/>
                  </a:cubicBezTo>
                  <a:cubicBezTo>
                    <a:pt x="129815" y="725543"/>
                    <a:pt x="124466" y="722652"/>
                    <a:pt x="119194" y="719138"/>
                  </a:cubicBezTo>
                  <a:cubicBezTo>
                    <a:pt x="119988" y="723900"/>
                    <a:pt x="120529" y="728712"/>
                    <a:pt x="121576" y="733425"/>
                  </a:cubicBezTo>
                  <a:cubicBezTo>
                    <a:pt x="122121" y="735875"/>
                    <a:pt x="122350" y="738641"/>
                    <a:pt x="123957" y="740569"/>
                  </a:cubicBezTo>
                  <a:cubicBezTo>
                    <a:pt x="126498" y="743618"/>
                    <a:pt x="130469" y="745130"/>
                    <a:pt x="133482" y="747713"/>
                  </a:cubicBezTo>
                  <a:cubicBezTo>
                    <a:pt x="140615" y="753826"/>
                    <a:pt x="140488" y="754649"/>
                    <a:pt x="145388" y="762000"/>
                  </a:cubicBezTo>
                  <a:cubicBezTo>
                    <a:pt x="144594" y="764381"/>
                    <a:pt x="144130" y="766899"/>
                    <a:pt x="143007" y="769144"/>
                  </a:cubicBezTo>
                  <a:cubicBezTo>
                    <a:pt x="133773" y="787611"/>
                    <a:pt x="141848" y="765475"/>
                    <a:pt x="135863" y="783431"/>
                  </a:cubicBezTo>
                  <a:cubicBezTo>
                    <a:pt x="136657" y="792162"/>
                    <a:pt x="131802" y="803678"/>
                    <a:pt x="138244" y="809625"/>
                  </a:cubicBezTo>
                  <a:cubicBezTo>
                    <a:pt x="145267" y="816108"/>
                    <a:pt x="157447" y="810131"/>
                    <a:pt x="166819" y="812006"/>
                  </a:cubicBezTo>
                  <a:cubicBezTo>
                    <a:pt x="169625" y="812567"/>
                    <a:pt x="171764" y="814937"/>
                    <a:pt x="173963" y="816769"/>
                  </a:cubicBezTo>
                  <a:cubicBezTo>
                    <a:pt x="183756" y="824930"/>
                    <a:pt x="190840" y="837321"/>
                    <a:pt x="197776" y="847725"/>
                  </a:cubicBezTo>
                  <a:lnTo>
                    <a:pt x="207301" y="862013"/>
                  </a:lnTo>
                  <a:cubicBezTo>
                    <a:pt x="209682" y="863600"/>
                    <a:pt x="211829" y="865613"/>
                    <a:pt x="214444" y="866775"/>
                  </a:cubicBezTo>
                  <a:cubicBezTo>
                    <a:pt x="231960" y="874560"/>
                    <a:pt x="224340" y="867950"/>
                    <a:pt x="238257" y="876300"/>
                  </a:cubicBezTo>
                  <a:cubicBezTo>
                    <a:pt x="247107" y="881610"/>
                    <a:pt x="253344" y="885357"/>
                    <a:pt x="259688" y="892969"/>
                  </a:cubicBezTo>
                  <a:cubicBezTo>
                    <a:pt x="261520" y="895168"/>
                    <a:pt x="262427" y="898089"/>
                    <a:pt x="264451" y="900113"/>
                  </a:cubicBezTo>
                  <a:cubicBezTo>
                    <a:pt x="270251" y="905913"/>
                    <a:pt x="273468" y="905070"/>
                    <a:pt x="281119" y="907256"/>
                  </a:cubicBezTo>
                  <a:cubicBezTo>
                    <a:pt x="283533" y="907946"/>
                    <a:pt x="285882" y="908844"/>
                    <a:pt x="288263" y="909638"/>
                  </a:cubicBezTo>
                  <a:cubicBezTo>
                    <a:pt x="300169" y="908844"/>
                    <a:pt x="312366" y="909989"/>
                    <a:pt x="323982" y="907256"/>
                  </a:cubicBezTo>
                  <a:cubicBezTo>
                    <a:pt x="326768" y="906601"/>
                    <a:pt x="326721" y="902136"/>
                    <a:pt x="328744" y="900113"/>
                  </a:cubicBezTo>
                  <a:cubicBezTo>
                    <a:pt x="330768" y="898089"/>
                    <a:pt x="333507" y="896938"/>
                    <a:pt x="335888" y="895350"/>
                  </a:cubicBezTo>
                  <a:cubicBezTo>
                    <a:pt x="349382" y="896144"/>
                    <a:pt x="362919" y="896386"/>
                    <a:pt x="376369" y="897731"/>
                  </a:cubicBezTo>
                  <a:cubicBezTo>
                    <a:pt x="378867" y="897981"/>
                    <a:pt x="381003" y="900113"/>
                    <a:pt x="383513" y="900113"/>
                  </a:cubicBezTo>
                  <a:cubicBezTo>
                    <a:pt x="389912" y="900113"/>
                    <a:pt x="396213" y="898525"/>
                    <a:pt x="402563" y="897731"/>
                  </a:cubicBezTo>
                  <a:cubicBezTo>
                    <a:pt x="404944" y="896144"/>
                    <a:pt x="406855" y="893207"/>
                    <a:pt x="409707" y="892969"/>
                  </a:cubicBezTo>
                  <a:cubicBezTo>
                    <a:pt x="416870" y="892372"/>
                    <a:pt x="424464" y="892681"/>
                    <a:pt x="431138" y="895350"/>
                  </a:cubicBezTo>
                  <a:cubicBezTo>
                    <a:pt x="433469" y="896282"/>
                    <a:pt x="432396" y="900249"/>
                    <a:pt x="433519" y="902494"/>
                  </a:cubicBezTo>
                  <a:cubicBezTo>
                    <a:pt x="437827" y="911111"/>
                    <a:pt x="437187" y="909273"/>
                    <a:pt x="445426" y="912019"/>
                  </a:cubicBezTo>
                  <a:cubicBezTo>
                    <a:pt x="447807" y="910431"/>
                    <a:pt x="450545" y="909280"/>
                    <a:pt x="452569" y="907256"/>
                  </a:cubicBezTo>
                  <a:cubicBezTo>
                    <a:pt x="454593" y="905232"/>
                    <a:pt x="454526" y="900674"/>
                    <a:pt x="457332" y="900113"/>
                  </a:cubicBezTo>
                  <a:cubicBezTo>
                    <a:pt x="463607" y="898858"/>
                    <a:pt x="470032" y="901700"/>
                    <a:pt x="476382" y="902494"/>
                  </a:cubicBezTo>
                  <a:cubicBezTo>
                    <a:pt x="478763" y="903288"/>
                    <a:pt x="481437" y="903483"/>
                    <a:pt x="483526" y="904875"/>
                  </a:cubicBezTo>
                  <a:cubicBezTo>
                    <a:pt x="486328" y="906743"/>
                    <a:pt x="487367" y="911359"/>
                    <a:pt x="490669" y="912019"/>
                  </a:cubicBezTo>
                  <a:cubicBezTo>
                    <a:pt x="496173" y="913120"/>
                    <a:pt x="501782" y="910432"/>
                    <a:pt x="507338" y="909638"/>
                  </a:cubicBezTo>
                  <a:cubicBezTo>
                    <a:pt x="508132" y="895350"/>
                    <a:pt x="502549" y="879159"/>
                    <a:pt x="509719" y="866775"/>
                  </a:cubicBezTo>
                  <a:cubicBezTo>
                    <a:pt x="513716" y="859871"/>
                    <a:pt x="526086" y="867258"/>
                    <a:pt x="533532" y="864394"/>
                  </a:cubicBezTo>
                  <a:cubicBezTo>
                    <a:pt x="537236" y="862969"/>
                    <a:pt x="537870" y="857675"/>
                    <a:pt x="540676" y="854869"/>
                  </a:cubicBezTo>
                  <a:cubicBezTo>
                    <a:pt x="548880" y="846665"/>
                    <a:pt x="557332" y="849049"/>
                    <a:pt x="569251" y="847725"/>
                  </a:cubicBezTo>
                  <a:cubicBezTo>
                    <a:pt x="567663" y="841375"/>
                    <a:pt x="565772" y="835093"/>
                    <a:pt x="564488" y="828675"/>
                  </a:cubicBezTo>
                  <a:cubicBezTo>
                    <a:pt x="561615" y="814308"/>
                    <a:pt x="563387" y="820609"/>
                    <a:pt x="559726" y="809625"/>
                  </a:cubicBezTo>
                  <a:cubicBezTo>
                    <a:pt x="562380" y="788390"/>
                    <a:pt x="555967" y="788480"/>
                    <a:pt x="571632" y="792956"/>
                  </a:cubicBezTo>
                  <a:cubicBezTo>
                    <a:pt x="574046" y="793646"/>
                    <a:pt x="576395" y="794544"/>
                    <a:pt x="578776" y="795338"/>
                  </a:cubicBezTo>
                  <a:cubicBezTo>
                    <a:pt x="581157" y="793750"/>
                    <a:pt x="584131" y="792810"/>
                    <a:pt x="585919" y="790575"/>
                  </a:cubicBezTo>
                  <a:cubicBezTo>
                    <a:pt x="587487" y="788615"/>
                    <a:pt x="587969" y="785919"/>
                    <a:pt x="588301" y="783431"/>
                  </a:cubicBezTo>
                  <a:cubicBezTo>
                    <a:pt x="589564" y="773957"/>
                    <a:pt x="589419" y="764330"/>
                    <a:pt x="590682" y="754856"/>
                  </a:cubicBezTo>
                  <a:cubicBezTo>
                    <a:pt x="591742" y="746904"/>
                    <a:pt x="594490" y="746286"/>
                    <a:pt x="600207" y="740569"/>
                  </a:cubicBezTo>
                  <a:cubicBezTo>
                    <a:pt x="603931" y="733120"/>
                    <a:pt x="604872" y="728727"/>
                    <a:pt x="612113" y="723900"/>
                  </a:cubicBezTo>
                  <a:cubicBezTo>
                    <a:pt x="614202" y="722508"/>
                    <a:pt x="616876" y="722313"/>
                    <a:pt x="619257" y="721519"/>
                  </a:cubicBezTo>
                  <a:cubicBezTo>
                    <a:pt x="621638" y="719138"/>
                    <a:pt x="623844" y="716567"/>
                    <a:pt x="626401" y="714375"/>
                  </a:cubicBezTo>
                  <a:cubicBezTo>
                    <a:pt x="629414" y="711792"/>
                    <a:pt x="633385" y="710280"/>
                    <a:pt x="635926" y="707231"/>
                  </a:cubicBezTo>
                  <a:cubicBezTo>
                    <a:pt x="637533" y="705303"/>
                    <a:pt x="637088" y="702282"/>
                    <a:pt x="638307" y="700088"/>
                  </a:cubicBezTo>
                  <a:cubicBezTo>
                    <a:pt x="641087" y="695084"/>
                    <a:pt x="647832" y="685800"/>
                    <a:pt x="647832" y="685800"/>
                  </a:cubicBezTo>
                  <a:cubicBezTo>
                    <a:pt x="651007" y="686594"/>
                    <a:pt x="655227" y="685696"/>
                    <a:pt x="657357" y="688181"/>
                  </a:cubicBezTo>
                  <a:cubicBezTo>
                    <a:pt x="660624" y="691993"/>
                    <a:pt x="659334" y="698292"/>
                    <a:pt x="662119" y="702469"/>
                  </a:cubicBezTo>
                  <a:lnTo>
                    <a:pt x="666882" y="709613"/>
                  </a:lnTo>
                  <a:cubicBezTo>
                    <a:pt x="678105" y="707742"/>
                    <a:pt x="680750" y="707691"/>
                    <a:pt x="690694" y="704850"/>
                  </a:cubicBezTo>
                  <a:cubicBezTo>
                    <a:pt x="693108" y="704160"/>
                    <a:pt x="695388" y="703013"/>
                    <a:pt x="697838" y="702469"/>
                  </a:cubicBezTo>
                  <a:cubicBezTo>
                    <a:pt x="702551" y="701422"/>
                    <a:pt x="707363" y="700882"/>
                    <a:pt x="712126" y="700088"/>
                  </a:cubicBezTo>
                  <a:cubicBezTo>
                    <a:pt x="714507" y="698500"/>
                    <a:pt x="718364" y="698040"/>
                    <a:pt x="719269" y="695325"/>
                  </a:cubicBezTo>
                  <a:cubicBezTo>
                    <a:pt x="723569" y="682425"/>
                    <a:pt x="708533" y="684408"/>
                    <a:pt x="702601" y="683419"/>
                  </a:cubicBezTo>
                  <a:cubicBezTo>
                    <a:pt x="700220" y="681038"/>
                    <a:pt x="697613" y="678862"/>
                    <a:pt x="695457" y="676275"/>
                  </a:cubicBezTo>
                  <a:cubicBezTo>
                    <a:pt x="693625" y="674076"/>
                    <a:pt x="692718" y="671155"/>
                    <a:pt x="690694" y="669131"/>
                  </a:cubicBezTo>
                  <a:cubicBezTo>
                    <a:pt x="688671" y="667108"/>
                    <a:pt x="686036" y="665789"/>
                    <a:pt x="683551" y="664369"/>
                  </a:cubicBezTo>
                  <a:cubicBezTo>
                    <a:pt x="678248" y="661338"/>
                    <a:pt x="672821" y="658710"/>
                    <a:pt x="666882" y="657225"/>
                  </a:cubicBezTo>
                  <a:cubicBezTo>
                    <a:pt x="662956" y="656243"/>
                    <a:pt x="658945" y="655638"/>
                    <a:pt x="654976" y="654844"/>
                  </a:cubicBezTo>
                  <a:cubicBezTo>
                    <a:pt x="655770" y="650875"/>
                    <a:pt x="655349" y="646452"/>
                    <a:pt x="657357" y="642938"/>
                  </a:cubicBezTo>
                  <a:cubicBezTo>
                    <a:pt x="658777" y="640453"/>
                    <a:pt x="662477" y="640199"/>
                    <a:pt x="664501" y="638175"/>
                  </a:cubicBezTo>
                  <a:cubicBezTo>
                    <a:pt x="669116" y="633560"/>
                    <a:pt x="669708" y="629697"/>
                    <a:pt x="671644" y="623888"/>
                  </a:cubicBezTo>
                  <a:cubicBezTo>
                    <a:pt x="671475" y="621865"/>
                    <a:pt x="671649" y="596751"/>
                    <a:pt x="666882" y="588169"/>
                  </a:cubicBezTo>
                  <a:cubicBezTo>
                    <a:pt x="658819" y="573656"/>
                    <a:pt x="657915" y="578494"/>
                    <a:pt x="654976" y="566738"/>
                  </a:cubicBezTo>
                  <a:cubicBezTo>
                    <a:pt x="653994" y="562811"/>
                    <a:pt x="653166" y="558838"/>
                    <a:pt x="652594" y="554831"/>
                  </a:cubicBezTo>
                  <a:cubicBezTo>
                    <a:pt x="651577" y="547716"/>
                    <a:pt x="651829" y="540404"/>
                    <a:pt x="650213" y="533400"/>
                  </a:cubicBezTo>
                  <a:cubicBezTo>
                    <a:pt x="649415" y="529941"/>
                    <a:pt x="647038" y="527050"/>
                    <a:pt x="645451" y="523875"/>
                  </a:cubicBezTo>
                  <a:cubicBezTo>
                    <a:pt x="646245" y="503238"/>
                    <a:pt x="646411" y="482567"/>
                    <a:pt x="647832" y="461963"/>
                  </a:cubicBezTo>
                  <a:cubicBezTo>
                    <a:pt x="648005" y="459459"/>
                    <a:pt x="649090" y="457064"/>
                    <a:pt x="650213" y="454819"/>
                  </a:cubicBezTo>
                  <a:cubicBezTo>
                    <a:pt x="651493" y="452259"/>
                    <a:pt x="653388" y="450056"/>
                    <a:pt x="654976" y="447675"/>
                  </a:cubicBezTo>
                  <a:cubicBezTo>
                    <a:pt x="655770" y="444500"/>
                    <a:pt x="656894" y="441390"/>
                    <a:pt x="657357" y="438150"/>
                  </a:cubicBezTo>
                  <a:cubicBezTo>
                    <a:pt x="661961" y="405920"/>
                    <a:pt x="656595" y="423769"/>
                    <a:pt x="662119" y="407194"/>
                  </a:cubicBezTo>
                  <a:cubicBezTo>
                    <a:pt x="660667" y="397030"/>
                    <a:pt x="660589" y="384233"/>
                    <a:pt x="652594" y="376238"/>
                  </a:cubicBezTo>
                  <a:cubicBezTo>
                    <a:pt x="650570" y="374214"/>
                    <a:pt x="648249" y="372075"/>
                    <a:pt x="645451" y="371475"/>
                  </a:cubicBezTo>
                  <a:cubicBezTo>
                    <a:pt x="636878" y="369638"/>
                    <a:pt x="627988" y="369888"/>
                    <a:pt x="619257" y="369094"/>
                  </a:cubicBezTo>
                  <a:cubicBezTo>
                    <a:pt x="599362" y="355831"/>
                    <a:pt x="609020" y="363619"/>
                    <a:pt x="590682" y="345281"/>
                  </a:cubicBezTo>
                  <a:cubicBezTo>
                    <a:pt x="588301" y="342900"/>
                    <a:pt x="586733" y="339203"/>
                    <a:pt x="583538" y="338138"/>
                  </a:cubicBezTo>
                  <a:cubicBezTo>
                    <a:pt x="570323" y="333732"/>
                    <a:pt x="578885" y="336067"/>
                    <a:pt x="557344" y="333375"/>
                  </a:cubicBezTo>
                  <a:cubicBezTo>
                    <a:pt x="546959" y="329914"/>
                    <a:pt x="543461" y="330140"/>
                    <a:pt x="535913" y="323850"/>
                  </a:cubicBezTo>
                  <a:cubicBezTo>
                    <a:pt x="533326" y="321694"/>
                    <a:pt x="531150" y="319087"/>
                    <a:pt x="528769" y="316706"/>
                  </a:cubicBezTo>
                  <a:cubicBezTo>
                    <a:pt x="527975" y="314325"/>
                    <a:pt x="526880" y="312024"/>
                    <a:pt x="526388" y="309563"/>
                  </a:cubicBezTo>
                  <a:cubicBezTo>
                    <a:pt x="524926" y="302254"/>
                    <a:pt x="525212" y="292922"/>
                    <a:pt x="521626" y="285750"/>
                  </a:cubicBezTo>
                  <a:cubicBezTo>
                    <a:pt x="520346" y="283190"/>
                    <a:pt x="518451" y="280987"/>
                    <a:pt x="516863" y="278606"/>
                  </a:cubicBezTo>
                  <a:cubicBezTo>
                    <a:pt x="513869" y="269623"/>
                    <a:pt x="513145" y="265363"/>
                    <a:pt x="504957" y="257175"/>
                  </a:cubicBezTo>
                  <a:cubicBezTo>
                    <a:pt x="502576" y="254794"/>
                    <a:pt x="501051" y="250956"/>
                    <a:pt x="497813" y="250031"/>
                  </a:cubicBezTo>
                  <a:cubicBezTo>
                    <a:pt x="489383" y="247622"/>
                    <a:pt x="480350" y="248444"/>
                    <a:pt x="471619" y="247650"/>
                  </a:cubicBezTo>
                  <a:cubicBezTo>
                    <a:pt x="469238" y="245269"/>
                    <a:pt x="466147" y="243430"/>
                    <a:pt x="464476" y="240506"/>
                  </a:cubicBezTo>
                  <a:cubicBezTo>
                    <a:pt x="462852" y="237664"/>
                    <a:pt x="463718" y="233823"/>
                    <a:pt x="462094" y="230981"/>
                  </a:cubicBezTo>
                  <a:cubicBezTo>
                    <a:pt x="461040" y="229137"/>
                    <a:pt x="450857" y="219482"/>
                    <a:pt x="447807" y="219075"/>
                  </a:cubicBezTo>
                  <a:cubicBezTo>
                    <a:pt x="438366" y="217816"/>
                    <a:pt x="445426" y="218678"/>
                    <a:pt x="438282" y="21907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39" name="Полилиния 338"/>
            <p:cNvSpPr>
              <a:spLocks/>
            </p:cNvSpPr>
            <p:nvPr/>
          </p:nvSpPr>
          <p:spPr bwMode="auto">
            <a:xfrm rot="21334256">
              <a:off x="11587559" y="3562688"/>
              <a:ext cx="624483" cy="392368"/>
            </a:xfrm>
            <a:custGeom>
              <a:avLst/>
              <a:gdLst>
                <a:gd name="T0" fmla="*/ 65738 w 720900"/>
                <a:gd name="T1" fmla="*/ 38693 h 384825"/>
                <a:gd name="T2" fmla="*/ 72597 w 720900"/>
                <a:gd name="T3" fmla="*/ 23811 h 384825"/>
                <a:gd name="T4" fmla="*/ 96708 w 720900"/>
                <a:gd name="T5" fmla="*/ 17859 h 384825"/>
                <a:gd name="T6" fmla="*/ 131184 w 720900"/>
                <a:gd name="T7" fmla="*/ 0 h 384825"/>
                <a:gd name="T8" fmla="*/ 151849 w 720900"/>
                <a:gd name="T9" fmla="*/ 41668 h 384825"/>
                <a:gd name="T10" fmla="*/ 175961 w 720900"/>
                <a:gd name="T11" fmla="*/ 71431 h 384825"/>
                <a:gd name="T12" fmla="*/ 193186 w 720900"/>
                <a:gd name="T13" fmla="*/ 56551 h 384825"/>
                <a:gd name="T14" fmla="*/ 227638 w 720900"/>
                <a:gd name="T15" fmla="*/ 62504 h 384825"/>
                <a:gd name="T16" fmla="*/ 317206 w 720900"/>
                <a:gd name="T17" fmla="*/ 74408 h 384825"/>
                <a:gd name="T18" fmla="*/ 324097 w 720900"/>
                <a:gd name="T19" fmla="*/ 119053 h 384825"/>
                <a:gd name="T20" fmla="*/ 358546 w 720900"/>
                <a:gd name="T21" fmla="*/ 119053 h 384825"/>
                <a:gd name="T22" fmla="*/ 334432 w 720900"/>
                <a:gd name="T23" fmla="*/ 74408 h 384825"/>
                <a:gd name="T24" fmla="*/ 361991 w 720900"/>
                <a:gd name="T25" fmla="*/ 44645 h 384825"/>
                <a:gd name="T26" fmla="*/ 437779 w 720900"/>
                <a:gd name="T27" fmla="*/ 59529 h 384825"/>
                <a:gd name="T28" fmla="*/ 417111 w 720900"/>
                <a:gd name="T29" fmla="*/ 71431 h 384825"/>
                <a:gd name="T30" fmla="*/ 448119 w 720900"/>
                <a:gd name="T31" fmla="*/ 80362 h 384825"/>
                <a:gd name="T32" fmla="*/ 475673 w 720900"/>
                <a:gd name="T33" fmla="*/ 86313 h 384825"/>
                <a:gd name="T34" fmla="*/ 510125 w 720900"/>
                <a:gd name="T35" fmla="*/ 107148 h 384825"/>
                <a:gd name="T36" fmla="*/ 513570 w 720900"/>
                <a:gd name="T37" fmla="*/ 125006 h 384825"/>
                <a:gd name="T38" fmla="*/ 506680 w 720900"/>
                <a:gd name="T39" fmla="*/ 154772 h 384825"/>
                <a:gd name="T40" fmla="*/ 592808 w 720900"/>
                <a:gd name="T41" fmla="*/ 175603 h 384825"/>
                <a:gd name="T42" fmla="*/ 592808 w 720900"/>
                <a:gd name="T43" fmla="*/ 154772 h 384825"/>
                <a:gd name="T44" fmla="*/ 634144 w 720900"/>
                <a:gd name="T45" fmla="*/ 142865 h 384825"/>
                <a:gd name="T46" fmla="*/ 696154 w 720900"/>
                <a:gd name="T47" fmla="*/ 154772 h 384825"/>
                <a:gd name="T48" fmla="*/ 682373 w 720900"/>
                <a:gd name="T49" fmla="*/ 187509 h 384825"/>
                <a:gd name="T50" fmla="*/ 692711 w 720900"/>
                <a:gd name="T51" fmla="*/ 202392 h 384825"/>
                <a:gd name="T52" fmla="*/ 699600 w 720900"/>
                <a:gd name="T53" fmla="*/ 223229 h 384825"/>
                <a:gd name="T54" fmla="*/ 658260 w 720900"/>
                <a:gd name="T55" fmla="*/ 235129 h 384825"/>
                <a:gd name="T56" fmla="*/ 620363 w 720900"/>
                <a:gd name="T57" fmla="*/ 244060 h 384825"/>
                <a:gd name="T58" fmla="*/ 565246 w 720900"/>
                <a:gd name="T59" fmla="*/ 270849 h 384825"/>
                <a:gd name="T60" fmla="*/ 451561 w 720900"/>
                <a:gd name="T61" fmla="*/ 279776 h 384825"/>
                <a:gd name="T62" fmla="*/ 420558 w 720900"/>
                <a:gd name="T63" fmla="*/ 300618 h 384825"/>
                <a:gd name="T64" fmla="*/ 410217 w 720900"/>
                <a:gd name="T65" fmla="*/ 321445 h 384825"/>
                <a:gd name="T66" fmla="*/ 386104 w 720900"/>
                <a:gd name="T67" fmla="*/ 309528 h 384825"/>
                <a:gd name="T68" fmla="*/ 341320 w 720900"/>
                <a:gd name="T69" fmla="*/ 321445 h 384825"/>
                <a:gd name="T70" fmla="*/ 317206 w 720900"/>
                <a:gd name="T71" fmla="*/ 321445 h 384825"/>
                <a:gd name="T72" fmla="*/ 303429 w 720900"/>
                <a:gd name="T73" fmla="*/ 276800 h 384825"/>
                <a:gd name="T74" fmla="*/ 255204 w 720900"/>
                <a:gd name="T75" fmla="*/ 300618 h 384825"/>
                <a:gd name="T76" fmla="*/ 244855 w 720900"/>
                <a:gd name="T77" fmla="*/ 267872 h 384825"/>
                <a:gd name="T78" fmla="*/ 248305 w 720900"/>
                <a:gd name="T79" fmla="*/ 250011 h 384825"/>
                <a:gd name="T80" fmla="*/ 210416 w 720900"/>
                <a:gd name="T81" fmla="*/ 235129 h 384825"/>
                <a:gd name="T82" fmla="*/ 196629 w 720900"/>
                <a:gd name="T83" fmla="*/ 220250 h 384825"/>
                <a:gd name="T84" fmla="*/ 141508 w 720900"/>
                <a:gd name="T85" fmla="*/ 244060 h 384825"/>
                <a:gd name="T86" fmla="*/ 155294 w 720900"/>
                <a:gd name="T87" fmla="*/ 270849 h 384825"/>
                <a:gd name="T88" fmla="*/ 165627 w 720900"/>
                <a:gd name="T89" fmla="*/ 282753 h 384825"/>
                <a:gd name="T90" fmla="*/ 110523 w 720900"/>
                <a:gd name="T91" fmla="*/ 261919 h 384825"/>
                <a:gd name="T92" fmla="*/ 96708 w 720900"/>
                <a:gd name="T93" fmla="*/ 282753 h 384825"/>
                <a:gd name="T94" fmla="*/ 58841 w 720900"/>
                <a:gd name="T95" fmla="*/ 229182 h 384825"/>
                <a:gd name="T96" fmla="*/ 34708 w 720900"/>
                <a:gd name="T97" fmla="*/ 214295 h 384825"/>
                <a:gd name="T98" fmla="*/ 7133 w 720900"/>
                <a:gd name="T99" fmla="*/ 208345 h 384825"/>
                <a:gd name="T100" fmla="*/ 3704 w 720900"/>
                <a:gd name="T101" fmla="*/ 175603 h 384825"/>
                <a:gd name="T102" fmla="*/ 27811 w 720900"/>
                <a:gd name="T103" fmla="*/ 151788 h 384825"/>
                <a:gd name="T104" fmla="*/ 48489 w 720900"/>
                <a:gd name="T105" fmla="*/ 139888 h 384825"/>
                <a:gd name="T106" fmla="*/ 72597 w 720900"/>
                <a:gd name="T107" fmla="*/ 139888 h 384825"/>
                <a:gd name="T108" fmla="*/ 96708 w 720900"/>
                <a:gd name="T109" fmla="*/ 116079 h 384825"/>
                <a:gd name="T110" fmla="*/ 79499 w 720900"/>
                <a:gd name="T111" fmla="*/ 83338 h 384825"/>
                <a:gd name="T112" fmla="*/ 69167 w 720900"/>
                <a:gd name="T113" fmla="*/ 56551 h 3848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20900" h="384825">
                  <a:moveTo>
                    <a:pt x="70884" y="67079"/>
                  </a:moveTo>
                  <a:cubicBezTo>
                    <a:pt x="70296" y="59430"/>
                    <a:pt x="69618" y="52687"/>
                    <a:pt x="67354" y="45896"/>
                  </a:cubicBezTo>
                  <a:cubicBezTo>
                    <a:pt x="66012" y="41871"/>
                    <a:pt x="58717" y="39245"/>
                    <a:pt x="60293" y="35305"/>
                  </a:cubicBezTo>
                  <a:cubicBezTo>
                    <a:pt x="62248" y="30418"/>
                    <a:pt x="69487" y="30092"/>
                    <a:pt x="74415" y="28244"/>
                  </a:cubicBezTo>
                  <a:cubicBezTo>
                    <a:pt x="78958" y="26540"/>
                    <a:pt x="83871" y="26046"/>
                    <a:pt x="88537" y="24713"/>
                  </a:cubicBezTo>
                  <a:cubicBezTo>
                    <a:pt x="92115" y="23691"/>
                    <a:pt x="95598" y="22360"/>
                    <a:pt x="99128" y="21183"/>
                  </a:cubicBezTo>
                  <a:cubicBezTo>
                    <a:pt x="124940" y="3976"/>
                    <a:pt x="92478" y="24983"/>
                    <a:pt x="123842" y="7061"/>
                  </a:cubicBezTo>
                  <a:cubicBezTo>
                    <a:pt x="127526" y="4956"/>
                    <a:pt x="130903" y="2354"/>
                    <a:pt x="134433" y="0"/>
                  </a:cubicBezTo>
                  <a:cubicBezTo>
                    <a:pt x="137964" y="2354"/>
                    <a:pt x="142024" y="4061"/>
                    <a:pt x="145025" y="7061"/>
                  </a:cubicBezTo>
                  <a:cubicBezTo>
                    <a:pt x="158489" y="20525"/>
                    <a:pt x="150382" y="28490"/>
                    <a:pt x="155616" y="49427"/>
                  </a:cubicBezTo>
                  <a:cubicBezTo>
                    <a:pt x="156645" y="53543"/>
                    <a:pt x="160954" y="56141"/>
                    <a:pt x="162677" y="60018"/>
                  </a:cubicBezTo>
                  <a:cubicBezTo>
                    <a:pt x="174139" y="85806"/>
                    <a:pt x="161065" y="78310"/>
                    <a:pt x="180330" y="84732"/>
                  </a:cubicBezTo>
                  <a:cubicBezTo>
                    <a:pt x="185037" y="83555"/>
                    <a:pt x="191021" y="84632"/>
                    <a:pt x="194452" y="81201"/>
                  </a:cubicBezTo>
                  <a:cubicBezTo>
                    <a:pt x="197883" y="77770"/>
                    <a:pt x="193821" y="69575"/>
                    <a:pt x="197982" y="67079"/>
                  </a:cubicBezTo>
                  <a:cubicBezTo>
                    <a:pt x="202143" y="64583"/>
                    <a:pt x="207346" y="69658"/>
                    <a:pt x="212104" y="70610"/>
                  </a:cubicBezTo>
                  <a:cubicBezTo>
                    <a:pt x="219123" y="72014"/>
                    <a:pt x="226226" y="72963"/>
                    <a:pt x="233287" y="74140"/>
                  </a:cubicBezTo>
                  <a:cubicBezTo>
                    <a:pt x="273482" y="87538"/>
                    <a:pt x="247040" y="80764"/>
                    <a:pt x="314489" y="84732"/>
                  </a:cubicBezTo>
                  <a:cubicBezTo>
                    <a:pt x="318019" y="85909"/>
                    <a:pt x="322174" y="85937"/>
                    <a:pt x="325080" y="88262"/>
                  </a:cubicBezTo>
                  <a:cubicBezTo>
                    <a:pt x="331301" y="93239"/>
                    <a:pt x="333346" y="102469"/>
                    <a:pt x="335672" y="109445"/>
                  </a:cubicBezTo>
                  <a:cubicBezTo>
                    <a:pt x="327918" y="121077"/>
                    <a:pt x="322384" y="124146"/>
                    <a:pt x="332141" y="141220"/>
                  </a:cubicBezTo>
                  <a:cubicBezTo>
                    <a:pt x="333987" y="144451"/>
                    <a:pt x="339202" y="143573"/>
                    <a:pt x="342733" y="144750"/>
                  </a:cubicBezTo>
                  <a:cubicBezTo>
                    <a:pt x="350971" y="143573"/>
                    <a:pt x="359476" y="143611"/>
                    <a:pt x="367446" y="141220"/>
                  </a:cubicBezTo>
                  <a:cubicBezTo>
                    <a:pt x="387183" y="135299"/>
                    <a:pt x="387227" y="108329"/>
                    <a:pt x="374507" y="91793"/>
                  </a:cubicBezTo>
                  <a:cubicBezTo>
                    <a:pt x="368010" y="83346"/>
                    <a:pt x="353324" y="89439"/>
                    <a:pt x="342733" y="88262"/>
                  </a:cubicBezTo>
                  <a:cubicBezTo>
                    <a:pt x="339195" y="77650"/>
                    <a:pt x="331107" y="58469"/>
                    <a:pt x="342733" y="49427"/>
                  </a:cubicBezTo>
                  <a:cubicBezTo>
                    <a:pt x="350222" y="43602"/>
                    <a:pt x="361509" y="52346"/>
                    <a:pt x="370977" y="52957"/>
                  </a:cubicBezTo>
                  <a:cubicBezTo>
                    <a:pt x="398013" y="54701"/>
                    <a:pt x="425111" y="55311"/>
                    <a:pt x="452178" y="56488"/>
                  </a:cubicBezTo>
                  <a:cubicBezTo>
                    <a:pt x="451001" y="61195"/>
                    <a:pt x="451679" y="66821"/>
                    <a:pt x="448648" y="70610"/>
                  </a:cubicBezTo>
                  <a:cubicBezTo>
                    <a:pt x="446323" y="73516"/>
                    <a:pt x="441153" y="72076"/>
                    <a:pt x="438056" y="74140"/>
                  </a:cubicBezTo>
                  <a:cubicBezTo>
                    <a:pt x="433902" y="76910"/>
                    <a:pt x="430995" y="81201"/>
                    <a:pt x="427465" y="84732"/>
                  </a:cubicBezTo>
                  <a:cubicBezTo>
                    <a:pt x="432172" y="85909"/>
                    <a:pt x="436984" y="86728"/>
                    <a:pt x="441587" y="88262"/>
                  </a:cubicBezTo>
                  <a:cubicBezTo>
                    <a:pt x="447599" y="90266"/>
                    <a:pt x="453169" y="93502"/>
                    <a:pt x="459239" y="95323"/>
                  </a:cubicBezTo>
                  <a:cubicBezTo>
                    <a:pt x="464987" y="97047"/>
                    <a:pt x="471070" y="97399"/>
                    <a:pt x="476892" y="98854"/>
                  </a:cubicBezTo>
                  <a:cubicBezTo>
                    <a:pt x="480502" y="99757"/>
                    <a:pt x="483953" y="101207"/>
                    <a:pt x="487483" y="102384"/>
                  </a:cubicBezTo>
                  <a:cubicBezTo>
                    <a:pt x="491014" y="104738"/>
                    <a:pt x="494622" y="106979"/>
                    <a:pt x="498075" y="109445"/>
                  </a:cubicBezTo>
                  <a:cubicBezTo>
                    <a:pt x="528747" y="131353"/>
                    <a:pt x="497815" y="110449"/>
                    <a:pt x="522788" y="127098"/>
                  </a:cubicBezTo>
                  <a:cubicBezTo>
                    <a:pt x="525142" y="130628"/>
                    <a:pt x="529151" y="133504"/>
                    <a:pt x="529849" y="137689"/>
                  </a:cubicBezTo>
                  <a:cubicBezTo>
                    <a:pt x="530461" y="141360"/>
                    <a:pt x="528644" y="145375"/>
                    <a:pt x="526319" y="148281"/>
                  </a:cubicBezTo>
                  <a:cubicBezTo>
                    <a:pt x="521342" y="154503"/>
                    <a:pt x="512113" y="156547"/>
                    <a:pt x="505136" y="158872"/>
                  </a:cubicBezTo>
                  <a:cubicBezTo>
                    <a:pt x="512926" y="197830"/>
                    <a:pt x="501249" y="161074"/>
                    <a:pt x="519258" y="183586"/>
                  </a:cubicBezTo>
                  <a:cubicBezTo>
                    <a:pt x="522151" y="187203"/>
                    <a:pt x="526144" y="210955"/>
                    <a:pt x="526319" y="211830"/>
                  </a:cubicBezTo>
                  <a:cubicBezTo>
                    <a:pt x="553386" y="210653"/>
                    <a:pt x="580864" y="213146"/>
                    <a:pt x="607520" y="208300"/>
                  </a:cubicBezTo>
                  <a:cubicBezTo>
                    <a:pt x="611182" y="207634"/>
                    <a:pt x="603990" y="201430"/>
                    <a:pt x="603990" y="197708"/>
                  </a:cubicBezTo>
                  <a:cubicBezTo>
                    <a:pt x="603990" y="192856"/>
                    <a:pt x="603041" y="185452"/>
                    <a:pt x="607520" y="183586"/>
                  </a:cubicBezTo>
                  <a:cubicBezTo>
                    <a:pt x="619519" y="178587"/>
                    <a:pt x="633411" y="181233"/>
                    <a:pt x="646356" y="180056"/>
                  </a:cubicBezTo>
                  <a:cubicBezTo>
                    <a:pt x="647533" y="176525"/>
                    <a:pt x="647561" y="172370"/>
                    <a:pt x="649886" y="169464"/>
                  </a:cubicBezTo>
                  <a:cubicBezTo>
                    <a:pt x="660066" y="156739"/>
                    <a:pt x="670664" y="163858"/>
                    <a:pt x="685191" y="165934"/>
                  </a:cubicBezTo>
                  <a:cubicBezTo>
                    <a:pt x="710399" y="174337"/>
                    <a:pt x="702245" y="166802"/>
                    <a:pt x="713435" y="183586"/>
                  </a:cubicBezTo>
                  <a:cubicBezTo>
                    <a:pt x="712258" y="193001"/>
                    <a:pt x="713147" y="202913"/>
                    <a:pt x="709905" y="211830"/>
                  </a:cubicBezTo>
                  <a:cubicBezTo>
                    <a:pt x="708199" y="216523"/>
                    <a:pt x="702083" y="218267"/>
                    <a:pt x="699313" y="222422"/>
                  </a:cubicBezTo>
                  <a:cubicBezTo>
                    <a:pt x="697249" y="225518"/>
                    <a:pt x="696960" y="229483"/>
                    <a:pt x="695783" y="233013"/>
                  </a:cubicBezTo>
                  <a:cubicBezTo>
                    <a:pt x="700490" y="235367"/>
                    <a:pt x="705622" y="237015"/>
                    <a:pt x="709905" y="240074"/>
                  </a:cubicBezTo>
                  <a:cubicBezTo>
                    <a:pt x="713968" y="242976"/>
                    <a:pt x="719125" y="245865"/>
                    <a:pt x="720497" y="250666"/>
                  </a:cubicBezTo>
                  <a:cubicBezTo>
                    <a:pt x="721830" y="255332"/>
                    <a:pt x="719658" y="260751"/>
                    <a:pt x="716966" y="264788"/>
                  </a:cubicBezTo>
                  <a:cubicBezTo>
                    <a:pt x="714612" y="268319"/>
                    <a:pt x="710169" y="269951"/>
                    <a:pt x="706374" y="271849"/>
                  </a:cubicBezTo>
                  <a:cubicBezTo>
                    <a:pt x="697685" y="276194"/>
                    <a:pt x="682732" y="277555"/>
                    <a:pt x="674600" y="278910"/>
                  </a:cubicBezTo>
                  <a:cubicBezTo>
                    <a:pt x="671069" y="281264"/>
                    <a:pt x="668102" y="284855"/>
                    <a:pt x="664008" y="285971"/>
                  </a:cubicBezTo>
                  <a:cubicBezTo>
                    <a:pt x="654854" y="288467"/>
                    <a:pt x="642816" y="283154"/>
                    <a:pt x="635764" y="289501"/>
                  </a:cubicBezTo>
                  <a:cubicBezTo>
                    <a:pt x="628551" y="295993"/>
                    <a:pt x="637161" y="312987"/>
                    <a:pt x="628703" y="317745"/>
                  </a:cubicBezTo>
                  <a:cubicBezTo>
                    <a:pt x="614307" y="325843"/>
                    <a:pt x="595752" y="320099"/>
                    <a:pt x="579276" y="321276"/>
                  </a:cubicBezTo>
                  <a:cubicBezTo>
                    <a:pt x="566447" y="340518"/>
                    <a:pt x="579488" y="328337"/>
                    <a:pt x="561624" y="328337"/>
                  </a:cubicBezTo>
                  <a:cubicBezTo>
                    <a:pt x="528652" y="328337"/>
                    <a:pt x="495721" y="330690"/>
                    <a:pt x="462770" y="331867"/>
                  </a:cubicBezTo>
                  <a:cubicBezTo>
                    <a:pt x="458270" y="338618"/>
                    <a:pt x="452438" y="348867"/>
                    <a:pt x="445117" y="353050"/>
                  </a:cubicBezTo>
                  <a:cubicBezTo>
                    <a:pt x="440904" y="355457"/>
                    <a:pt x="435702" y="355404"/>
                    <a:pt x="430995" y="356581"/>
                  </a:cubicBezTo>
                  <a:cubicBezTo>
                    <a:pt x="428641" y="360111"/>
                    <a:pt x="425605" y="363272"/>
                    <a:pt x="423934" y="367172"/>
                  </a:cubicBezTo>
                  <a:cubicBezTo>
                    <a:pt x="422023" y="371632"/>
                    <a:pt x="424744" y="379124"/>
                    <a:pt x="420404" y="381294"/>
                  </a:cubicBezTo>
                  <a:cubicBezTo>
                    <a:pt x="415037" y="383978"/>
                    <a:pt x="408635" y="378941"/>
                    <a:pt x="402751" y="377764"/>
                  </a:cubicBezTo>
                  <a:cubicBezTo>
                    <a:pt x="400397" y="374233"/>
                    <a:pt x="399630" y="368748"/>
                    <a:pt x="395690" y="367172"/>
                  </a:cubicBezTo>
                  <a:cubicBezTo>
                    <a:pt x="384868" y="362843"/>
                    <a:pt x="380028" y="380844"/>
                    <a:pt x="378038" y="384825"/>
                  </a:cubicBezTo>
                  <a:cubicBezTo>
                    <a:pt x="368623" y="383648"/>
                    <a:pt x="359129" y="382991"/>
                    <a:pt x="349794" y="381294"/>
                  </a:cubicBezTo>
                  <a:cubicBezTo>
                    <a:pt x="346132" y="380628"/>
                    <a:pt x="342924" y="377764"/>
                    <a:pt x="339202" y="377764"/>
                  </a:cubicBezTo>
                  <a:cubicBezTo>
                    <a:pt x="334350" y="377764"/>
                    <a:pt x="329787" y="380117"/>
                    <a:pt x="325080" y="381294"/>
                  </a:cubicBezTo>
                  <a:cubicBezTo>
                    <a:pt x="321550" y="377764"/>
                    <a:pt x="315775" y="375527"/>
                    <a:pt x="314489" y="370703"/>
                  </a:cubicBezTo>
                  <a:cubicBezTo>
                    <a:pt x="310838" y="357011"/>
                    <a:pt x="320490" y="338823"/>
                    <a:pt x="310958" y="328337"/>
                  </a:cubicBezTo>
                  <a:cubicBezTo>
                    <a:pt x="303790" y="320452"/>
                    <a:pt x="289775" y="330690"/>
                    <a:pt x="279184" y="331867"/>
                  </a:cubicBezTo>
                  <a:cubicBezTo>
                    <a:pt x="270946" y="356581"/>
                    <a:pt x="279184" y="350696"/>
                    <a:pt x="261531" y="356581"/>
                  </a:cubicBezTo>
                  <a:cubicBezTo>
                    <a:pt x="258001" y="354227"/>
                    <a:pt x="253294" y="353050"/>
                    <a:pt x="250940" y="349520"/>
                  </a:cubicBezTo>
                  <a:cubicBezTo>
                    <a:pt x="244991" y="340597"/>
                    <a:pt x="247647" y="326526"/>
                    <a:pt x="250940" y="317745"/>
                  </a:cubicBezTo>
                  <a:cubicBezTo>
                    <a:pt x="252430" y="313772"/>
                    <a:pt x="255647" y="310684"/>
                    <a:pt x="258001" y="307154"/>
                  </a:cubicBezTo>
                  <a:cubicBezTo>
                    <a:pt x="256824" y="303623"/>
                    <a:pt x="258163" y="297024"/>
                    <a:pt x="254470" y="296562"/>
                  </a:cubicBezTo>
                  <a:cubicBezTo>
                    <a:pt x="244535" y="295320"/>
                    <a:pt x="186088" y="317933"/>
                    <a:pt x="205043" y="289501"/>
                  </a:cubicBezTo>
                  <a:cubicBezTo>
                    <a:pt x="207813" y="285347"/>
                    <a:pt x="212104" y="282440"/>
                    <a:pt x="215635" y="278910"/>
                  </a:cubicBezTo>
                  <a:cubicBezTo>
                    <a:pt x="216742" y="275588"/>
                    <a:pt x="223941" y="261049"/>
                    <a:pt x="215635" y="257727"/>
                  </a:cubicBezTo>
                  <a:cubicBezTo>
                    <a:pt x="211130" y="255925"/>
                    <a:pt x="206220" y="260080"/>
                    <a:pt x="201513" y="261257"/>
                  </a:cubicBezTo>
                  <a:cubicBezTo>
                    <a:pt x="190641" y="277565"/>
                    <a:pt x="193111" y="283252"/>
                    <a:pt x="176799" y="285971"/>
                  </a:cubicBezTo>
                  <a:cubicBezTo>
                    <a:pt x="166287" y="287723"/>
                    <a:pt x="155616" y="288324"/>
                    <a:pt x="145025" y="289501"/>
                  </a:cubicBezTo>
                  <a:cubicBezTo>
                    <a:pt x="146202" y="298916"/>
                    <a:pt x="144702" y="309075"/>
                    <a:pt x="148555" y="317745"/>
                  </a:cubicBezTo>
                  <a:cubicBezTo>
                    <a:pt x="150066" y="321146"/>
                    <a:pt x="155569" y="320254"/>
                    <a:pt x="159147" y="321276"/>
                  </a:cubicBezTo>
                  <a:cubicBezTo>
                    <a:pt x="163812" y="322609"/>
                    <a:pt x="168562" y="323629"/>
                    <a:pt x="173269" y="324806"/>
                  </a:cubicBezTo>
                  <a:cubicBezTo>
                    <a:pt x="172092" y="328337"/>
                    <a:pt x="173349" y="334495"/>
                    <a:pt x="169738" y="335398"/>
                  </a:cubicBezTo>
                  <a:cubicBezTo>
                    <a:pt x="150816" y="340128"/>
                    <a:pt x="137475" y="326834"/>
                    <a:pt x="123842" y="317745"/>
                  </a:cubicBezTo>
                  <a:lnTo>
                    <a:pt x="113250" y="310684"/>
                  </a:lnTo>
                  <a:cubicBezTo>
                    <a:pt x="109720" y="311861"/>
                    <a:pt x="104505" y="310984"/>
                    <a:pt x="102659" y="314215"/>
                  </a:cubicBezTo>
                  <a:cubicBezTo>
                    <a:pt x="99107" y="320430"/>
                    <a:pt x="105198" y="331604"/>
                    <a:pt x="99128" y="335398"/>
                  </a:cubicBezTo>
                  <a:cubicBezTo>
                    <a:pt x="92071" y="339808"/>
                    <a:pt x="82653" y="333044"/>
                    <a:pt x="74415" y="331867"/>
                  </a:cubicBezTo>
                  <a:cubicBezTo>
                    <a:pt x="41441" y="298896"/>
                    <a:pt x="99584" y="361658"/>
                    <a:pt x="60293" y="271849"/>
                  </a:cubicBezTo>
                  <a:cubicBezTo>
                    <a:pt x="57310" y="265030"/>
                    <a:pt x="39110" y="264788"/>
                    <a:pt x="39110" y="264788"/>
                  </a:cubicBezTo>
                  <a:cubicBezTo>
                    <a:pt x="37933" y="261257"/>
                    <a:pt x="33915" y="257525"/>
                    <a:pt x="35579" y="254196"/>
                  </a:cubicBezTo>
                  <a:cubicBezTo>
                    <a:pt x="37243" y="250867"/>
                    <a:pt x="49781" y="251569"/>
                    <a:pt x="46171" y="250666"/>
                  </a:cubicBezTo>
                  <a:cubicBezTo>
                    <a:pt x="33560" y="247513"/>
                    <a:pt x="20280" y="248312"/>
                    <a:pt x="7335" y="247135"/>
                  </a:cubicBezTo>
                  <a:cubicBezTo>
                    <a:pt x="4981" y="243605"/>
                    <a:pt x="658" y="240770"/>
                    <a:pt x="274" y="236544"/>
                  </a:cubicBezTo>
                  <a:cubicBezTo>
                    <a:pt x="-585" y="227095"/>
                    <a:pt x="563" y="217217"/>
                    <a:pt x="3805" y="208300"/>
                  </a:cubicBezTo>
                  <a:cubicBezTo>
                    <a:pt x="5980" y="202318"/>
                    <a:pt x="19944" y="194010"/>
                    <a:pt x="24988" y="190647"/>
                  </a:cubicBezTo>
                  <a:cubicBezTo>
                    <a:pt x="26165" y="187117"/>
                    <a:pt x="29130" y="183727"/>
                    <a:pt x="28518" y="180056"/>
                  </a:cubicBezTo>
                  <a:cubicBezTo>
                    <a:pt x="25458" y="161697"/>
                    <a:pt x="11572" y="176054"/>
                    <a:pt x="32049" y="162403"/>
                  </a:cubicBezTo>
                  <a:cubicBezTo>
                    <a:pt x="37933" y="163580"/>
                    <a:pt x="43880" y="164479"/>
                    <a:pt x="49701" y="165934"/>
                  </a:cubicBezTo>
                  <a:cubicBezTo>
                    <a:pt x="53311" y="166837"/>
                    <a:pt x="56571" y="169464"/>
                    <a:pt x="60293" y="169464"/>
                  </a:cubicBezTo>
                  <a:cubicBezTo>
                    <a:pt x="65145" y="169464"/>
                    <a:pt x="69708" y="167111"/>
                    <a:pt x="74415" y="165934"/>
                  </a:cubicBezTo>
                  <a:cubicBezTo>
                    <a:pt x="82227" y="160725"/>
                    <a:pt x="90164" y="156432"/>
                    <a:pt x="95598" y="148281"/>
                  </a:cubicBezTo>
                  <a:cubicBezTo>
                    <a:pt x="97662" y="145184"/>
                    <a:pt x="97321" y="140942"/>
                    <a:pt x="99128" y="137689"/>
                  </a:cubicBezTo>
                  <a:cubicBezTo>
                    <a:pt x="103249" y="130271"/>
                    <a:pt x="113250" y="116506"/>
                    <a:pt x="113250" y="116506"/>
                  </a:cubicBezTo>
                  <a:cubicBezTo>
                    <a:pt x="88971" y="100320"/>
                    <a:pt x="100118" y="105067"/>
                    <a:pt x="81476" y="98854"/>
                  </a:cubicBezTo>
                  <a:cubicBezTo>
                    <a:pt x="77945" y="96500"/>
                    <a:pt x="73535" y="95106"/>
                    <a:pt x="70884" y="91793"/>
                  </a:cubicBezTo>
                  <a:cubicBezTo>
                    <a:pt x="65494" y="85055"/>
                    <a:pt x="71472" y="74728"/>
                    <a:pt x="70884" y="67079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40" name="Freeform 245"/>
            <p:cNvSpPr>
              <a:spLocks/>
            </p:cNvSpPr>
            <p:nvPr/>
          </p:nvSpPr>
          <p:spPr bwMode="auto">
            <a:xfrm rot="21334256">
              <a:off x="10906082" y="3618023"/>
              <a:ext cx="601099" cy="932280"/>
            </a:xfrm>
            <a:custGeom>
              <a:avLst/>
              <a:gdLst>
                <a:gd name="T0" fmla="*/ 2147483647 w 195"/>
                <a:gd name="T1" fmla="*/ 2147483647 h 256"/>
                <a:gd name="T2" fmla="*/ 2147483647 w 195"/>
                <a:gd name="T3" fmla="*/ 2147483647 h 256"/>
                <a:gd name="T4" fmla="*/ 2147483647 w 195"/>
                <a:gd name="T5" fmla="*/ 2147483647 h 256"/>
                <a:gd name="T6" fmla="*/ 2147483647 w 195"/>
                <a:gd name="T7" fmla="*/ 2147483647 h 256"/>
                <a:gd name="T8" fmla="*/ 2147483647 w 195"/>
                <a:gd name="T9" fmla="*/ 2147483647 h 256"/>
                <a:gd name="T10" fmla="*/ 2147483647 w 195"/>
                <a:gd name="T11" fmla="*/ 2147483647 h 256"/>
                <a:gd name="T12" fmla="*/ 2147483647 w 195"/>
                <a:gd name="T13" fmla="*/ 2147483647 h 256"/>
                <a:gd name="T14" fmla="*/ 2147483647 w 195"/>
                <a:gd name="T15" fmla="*/ 2147483647 h 256"/>
                <a:gd name="T16" fmla="*/ 2147483647 w 195"/>
                <a:gd name="T17" fmla="*/ 2147483647 h 256"/>
                <a:gd name="T18" fmla="*/ 2147483647 w 195"/>
                <a:gd name="T19" fmla="*/ 2147483647 h 256"/>
                <a:gd name="T20" fmla="*/ 2147483647 w 195"/>
                <a:gd name="T21" fmla="*/ 2147483647 h 256"/>
                <a:gd name="T22" fmla="*/ 2147483647 w 195"/>
                <a:gd name="T23" fmla="*/ 2147483647 h 256"/>
                <a:gd name="T24" fmla="*/ 2147483647 w 195"/>
                <a:gd name="T25" fmla="*/ 2147483647 h 256"/>
                <a:gd name="T26" fmla="*/ 2147483647 w 195"/>
                <a:gd name="T27" fmla="*/ 2147483647 h 256"/>
                <a:gd name="T28" fmla="*/ 2147483647 w 195"/>
                <a:gd name="T29" fmla="*/ 2147483647 h 256"/>
                <a:gd name="T30" fmla="*/ 2147483647 w 195"/>
                <a:gd name="T31" fmla="*/ 2147483647 h 256"/>
                <a:gd name="T32" fmla="*/ 2147483647 w 195"/>
                <a:gd name="T33" fmla="*/ 2147483647 h 256"/>
                <a:gd name="T34" fmla="*/ 2147483647 w 195"/>
                <a:gd name="T35" fmla="*/ 2147483647 h 256"/>
                <a:gd name="T36" fmla="*/ 2147483647 w 195"/>
                <a:gd name="T37" fmla="*/ 2147483647 h 256"/>
                <a:gd name="T38" fmla="*/ 2147483647 w 195"/>
                <a:gd name="T39" fmla="*/ 2147483647 h 256"/>
                <a:gd name="T40" fmla="*/ 2147483647 w 195"/>
                <a:gd name="T41" fmla="*/ 2147483647 h 256"/>
                <a:gd name="T42" fmla="*/ 2147483647 w 195"/>
                <a:gd name="T43" fmla="*/ 2147483647 h 256"/>
                <a:gd name="T44" fmla="*/ 2147483647 w 195"/>
                <a:gd name="T45" fmla="*/ 2147483647 h 256"/>
                <a:gd name="T46" fmla="*/ 2147483647 w 195"/>
                <a:gd name="T47" fmla="*/ 2147483647 h 256"/>
                <a:gd name="T48" fmla="*/ 2147483647 w 195"/>
                <a:gd name="T49" fmla="*/ 2147483647 h 256"/>
                <a:gd name="T50" fmla="*/ 2147483647 w 195"/>
                <a:gd name="T51" fmla="*/ 2147483647 h 256"/>
                <a:gd name="T52" fmla="*/ 2147483647 w 195"/>
                <a:gd name="T53" fmla="*/ 2147483647 h 256"/>
                <a:gd name="T54" fmla="*/ 2147483647 w 195"/>
                <a:gd name="T55" fmla="*/ 2147483647 h 256"/>
                <a:gd name="T56" fmla="*/ 2147483647 w 195"/>
                <a:gd name="T57" fmla="*/ 2147483647 h 256"/>
                <a:gd name="T58" fmla="*/ 2147483647 w 195"/>
                <a:gd name="T59" fmla="*/ 2147483647 h 256"/>
                <a:gd name="T60" fmla="*/ 2147483647 w 195"/>
                <a:gd name="T61" fmla="*/ 2147483647 h 256"/>
                <a:gd name="T62" fmla="*/ 2147483647 w 195"/>
                <a:gd name="T63" fmla="*/ 2147483647 h 256"/>
                <a:gd name="T64" fmla="*/ 2147483647 w 195"/>
                <a:gd name="T65" fmla="*/ 2147483647 h 256"/>
                <a:gd name="T66" fmla="*/ 2147483647 w 195"/>
                <a:gd name="T67" fmla="*/ 2147483647 h 256"/>
                <a:gd name="T68" fmla="*/ 2147483647 w 195"/>
                <a:gd name="T69" fmla="*/ 2147483647 h 256"/>
                <a:gd name="T70" fmla="*/ 2147483647 w 195"/>
                <a:gd name="T71" fmla="*/ 2147483647 h 256"/>
                <a:gd name="T72" fmla="*/ 2147483647 w 195"/>
                <a:gd name="T73" fmla="*/ 2147483647 h 256"/>
                <a:gd name="T74" fmla="*/ 2147483647 w 195"/>
                <a:gd name="T75" fmla="*/ 2147483647 h 256"/>
                <a:gd name="T76" fmla="*/ 2147483647 w 195"/>
                <a:gd name="T77" fmla="*/ 2147483647 h 256"/>
                <a:gd name="T78" fmla="*/ 2147483647 w 195"/>
                <a:gd name="T79" fmla="*/ 2147483647 h 256"/>
                <a:gd name="T80" fmla="*/ 2147483647 w 195"/>
                <a:gd name="T81" fmla="*/ 2147483647 h 256"/>
                <a:gd name="T82" fmla="*/ 2147483647 w 195"/>
                <a:gd name="T83" fmla="*/ 2147483647 h 256"/>
                <a:gd name="T84" fmla="*/ 2147483647 w 195"/>
                <a:gd name="T85" fmla="*/ 2147483647 h 256"/>
                <a:gd name="T86" fmla="*/ 2147483647 w 195"/>
                <a:gd name="T87" fmla="*/ 2147483647 h 256"/>
                <a:gd name="T88" fmla="*/ 2147483647 w 195"/>
                <a:gd name="T89" fmla="*/ 2147483647 h 256"/>
                <a:gd name="T90" fmla="*/ 2147483647 w 195"/>
                <a:gd name="T91" fmla="*/ 2147483647 h 256"/>
                <a:gd name="T92" fmla="*/ 2147483647 w 195"/>
                <a:gd name="T93" fmla="*/ 2147483647 h 256"/>
                <a:gd name="T94" fmla="*/ 2147483647 w 195"/>
                <a:gd name="T95" fmla="*/ 2147483647 h 256"/>
                <a:gd name="T96" fmla="*/ 2147483647 w 195"/>
                <a:gd name="T97" fmla="*/ 2147483647 h 256"/>
                <a:gd name="T98" fmla="*/ 2147483647 w 195"/>
                <a:gd name="T99" fmla="*/ 2147483647 h 2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5"/>
                <a:gd name="T151" fmla="*/ 0 h 256"/>
                <a:gd name="T152" fmla="*/ 195 w 195"/>
                <a:gd name="T153" fmla="*/ 256 h 25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5" h="256">
                  <a:moveTo>
                    <a:pt x="193" y="57"/>
                  </a:moveTo>
                  <a:lnTo>
                    <a:pt x="192" y="58"/>
                  </a:lnTo>
                  <a:lnTo>
                    <a:pt x="192" y="63"/>
                  </a:lnTo>
                  <a:lnTo>
                    <a:pt x="183" y="63"/>
                  </a:lnTo>
                  <a:lnTo>
                    <a:pt x="183" y="68"/>
                  </a:lnTo>
                  <a:lnTo>
                    <a:pt x="180" y="70"/>
                  </a:lnTo>
                  <a:lnTo>
                    <a:pt x="176" y="68"/>
                  </a:lnTo>
                  <a:lnTo>
                    <a:pt x="174" y="65"/>
                  </a:lnTo>
                  <a:lnTo>
                    <a:pt x="170" y="64"/>
                  </a:lnTo>
                  <a:lnTo>
                    <a:pt x="168" y="65"/>
                  </a:lnTo>
                  <a:lnTo>
                    <a:pt x="165" y="63"/>
                  </a:lnTo>
                  <a:lnTo>
                    <a:pt x="156" y="63"/>
                  </a:lnTo>
                  <a:lnTo>
                    <a:pt x="155" y="82"/>
                  </a:lnTo>
                  <a:lnTo>
                    <a:pt x="149" y="80"/>
                  </a:lnTo>
                  <a:lnTo>
                    <a:pt x="149" y="92"/>
                  </a:lnTo>
                  <a:lnTo>
                    <a:pt x="145" y="90"/>
                  </a:lnTo>
                  <a:lnTo>
                    <a:pt x="145" y="95"/>
                  </a:lnTo>
                  <a:lnTo>
                    <a:pt x="146" y="96"/>
                  </a:lnTo>
                  <a:lnTo>
                    <a:pt x="146" y="101"/>
                  </a:lnTo>
                  <a:lnTo>
                    <a:pt x="151" y="104"/>
                  </a:lnTo>
                  <a:lnTo>
                    <a:pt x="155" y="104"/>
                  </a:lnTo>
                  <a:lnTo>
                    <a:pt x="161" y="102"/>
                  </a:lnTo>
                  <a:lnTo>
                    <a:pt x="161" y="104"/>
                  </a:lnTo>
                  <a:lnTo>
                    <a:pt x="161" y="105"/>
                  </a:lnTo>
                  <a:lnTo>
                    <a:pt x="164" y="105"/>
                  </a:lnTo>
                  <a:lnTo>
                    <a:pt x="164" y="108"/>
                  </a:lnTo>
                  <a:lnTo>
                    <a:pt x="162" y="118"/>
                  </a:lnTo>
                  <a:lnTo>
                    <a:pt x="158" y="118"/>
                  </a:lnTo>
                  <a:lnTo>
                    <a:pt x="156" y="139"/>
                  </a:lnTo>
                  <a:lnTo>
                    <a:pt x="146" y="137"/>
                  </a:lnTo>
                  <a:lnTo>
                    <a:pt x="146" y="142"/>
                  </a:lnTo>
                  <a:lnTo>
                    <a:pt x="146" y="143"/>
                  </a:lnTo>
                  <a:lnTo>
                    <a:pt x="143" y="146"/>
                  </a:lnTo>
                  <a:lnTo>
                    <a:pt x="143" y="149"/>
                  </a:lnTo>
                  <a:lnTo>
                    <a:pt x="140" y="156"/>
                  </a:lnTo>
                  <a:lnTo>
                    <a:pt x="154" y="158"/>
                  </a:lnTo>
                  <a:lnTo>
                    <a:pt x="152" y="162"/>
                  </a:lnTo>
                  <a:lnTo>
                    <a:pt x="146" y="161"/>
                  </a:lnTo>
                  <a:lnTo>
                    <a:pt x="137" y="164"/>
                  </a:lnTo>
                  <a:lnTo>
                    <a:pt x="136" y="168"/>
                  </a:lnTo>
                  <a:lnTo>
                    <a:pt x="133" y="172"/>
                  </a:lnTo>
                  <a:lnTo>
                    <a:pt x="132" y="18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0" y="202"/>
                  </a:lnTo>
                  <a:lnTo>
                    <a:pt x="126" y="202"/>
                  </a:lnTo>
                  <a:lnTo>
                    <a:pt x="126" y="205"/>
                  </a:lnTo>
                  <a:lnTo>
                    <a:pt x="123" y="203"/>
                  </a:lnTo>
                  <a:lnTo>
                    <a:pt x="120" y="206"/>
                  </a:lnTo>
                  <a:lnTo>
                    <a:pt x="123" y="216"/>
                  </a:lnTo>
                  <a:lnTo>
                    <a:pt x="130" y="216"/>
                  </a:lnTo>
                  <a:lnTo>
                    <a:pt x="132" y="222"/>
                  </a:lnTo>
                  <a:lnTo>
                    <a:pt x="129" y="224"/>
                  </a:lnTo>
                  <a:lnTo>
                    <a:pt x="127" y="228"/>
                  </a:lnTo>
                  <a:lnTo>
                    <a:pt x="123" y="228"/>
                  </a:lnTo>
                  <a:lnTo>
                    <a:pt x="127" y="234"/>
                  </a:lnTo>
                  <a:lnTo>
                    <a:pt x="133" y="232"/>
                  </a:lnTo>
                  <a:lnTo>
                    <a:pt x="133" y="235"/>
                  </a:lnTo>
                  <a:lnTo>
                    <a:pt x="130" y="235"/>
                  </a:lnTo>
                  <a:lnTo>
                    <a:pt x="130" y="238"/>
                  </a:lnTo>
                  <a:lnTo>
                    <a:pt x="132" y="241"/>
                  </a:lnTo>
                  <a:lnTo>
                    <a:pt x="132" y="243"/>
                  </a:lnTo>
                  <a:lnTo>
                    <a:pt x="129" y="246"/>
                  </a:lnTo>
                  <a:lnTo>
                    <a:pt x="129" y="247"/>
                  </a:lnTo>
                  <a:lnTo>
                    <a:pt x="133" y="250"/>
                  </a:lnTo>
                  <a:lnTo>
                    <a:pt x="133" y="253"/>
                  </a:lnTo>
                  <a:lnTo>
                    <a:pt x="127" y="256"/>
                  </a:lnTo>
                  <a:lnTo>
                    <a:pt x="120" y="256"/>
                  </a:lnTo>
                  <a:lnTo>
                    <a:pt x="117" y="247"/>
                  </a:lnTo>
                  <a:lnTo>
                    <a:pt x="113" y="246"/>
                  </a:lnTo>
                  <a:lnTo>
                    <a:pt x="108" y="243"/>
                  </a:lnTo>
                  <a:lnTo>
                    <a:pt x="105" y="238"/>
                  </a:lnTo>
                  <a:lnTo>
                    <a:pt x="104" y="234"/>
                  </a:lnTo>
                  <a:lnTo>
                    <a:pt x="102" y="237"/>
                  </a:lnTo>
                  <a:lnTo>
                    <a:pt x="101" y="246"/>
                  </a:lnTo>
                  <a:lnTo>
                    <a:pt x="98" y="249"/>
                  </a:lnTo>
                  <a:lnTo>
                    <a:pt x="93" y="250"/>
                  </a:lnTo>
                  <a:lnTo>
                    <a:pt x="89" y="249"/>
                  </a:lnTo>
                  <a:lnTo>
                    <a:pt x="86" y="244"/>
                  </a:lnTo>
                  <a:lnTo>
                    <a:pt x="82" y="243"/>
                  </a:lnTo>
                  <a:lnTo>
                    <a:pt x="77" y="241"/>
                  </a:lnTo>
                  <a:lnTo>
                    <a:pt x="71" y="238"/>
                  </a:lnTo>
                  <a:lnTo>
                    <a:pt x="69" y="235"/>
                  </a:lnTo>
                  <a:lnTo>
                    <a:pt x="66" y="235"/>
                  </a:lnTo>
                  <a:lnTo>
                    <a:pt x="64" y="237"/>
                  </a:lnTo>
                  <a:lnTo>
                    <a:pt x="60" y="234"/>
                  </a:lnTo>
                  <a:lnTo>
                    <a:pt x="54" y="232"/>
                  </a:lnTo>
                  <a:lnTo>
                    <a:pt x="55" y="230"/>
                  </a:lnTo>
                  <a:lnTo>
                    <a:pt x="54" y="230"/>
                  </a:lnTo>
                  <a:lnTo>
                    <a:pt x="51" y="231"/>
                  </a:lnTo>
                  <a:lnTo>
                    <a:pt x="45" y="231"/>
                  </a:lnTo>
                  <a:lnTo>
                    <a:pt x="45" y="230"/>
                  </a:lnTo>
                  <a:lnTo>
                    <a:pt x="47" y="227"/>
                  </a:lnTo>
                  <a:lnTo>
                    <a:pt x="54" y="225"/>
                  </a:lnTo>
                  <a:lnTo>
                    <a:pt x="54" y="222"/>
                  </a:lnTo>
                  <a:lnTo>
                    <a:pt x="52" y="221"/>
                  </a:lnTo>
                  <a:lnTo>
                    <a:pt x="49" y="221"/>
                  </a:lnTo>
                  <a:lnTo>
                    <a:pt x="47" y="224"/>
                  </a:lnTo>
                  <a:lnTo>
                    <a:pt x="44" y="222"/>
                  </a:lnTo>
                  <a:lnTo>
                    <a:pt x="45" y="218"/>
                  </a:lnTo>
                  <a:lnTo>
                    <a:pt x="45" y="216"/>
                  </a:lnTo>
                  <a:lnTo>
                    <a:pt x="41" y="219"/>
                  </a:lnTo>
                  <a:lnTo>
                    <a:pt x="42" y="212"/>
                  </a:lnTo>
                  <a:lnTo>
                    <a:pt x="41" y="211"/>
                  </a:lnTo>
                  <a:lnTo>
                    <a:pt x="38" y="213"/>
                  </a:lnTo>
                  <a:lnTo>
                    <a:pt x="38" y="215"/>
                  </a:lnTo>
                  <a:lnTo>
                    <a:pt x="35" y="215"/>
                  </a:lnTo>
                  <a:lnTo>
                    <a:pt x="33" y="211"/>
                  </a:lnTo>
                  <a:lnTo>
                    <a:pt x="25" y="216"/>
                  </a:lnTo>
                  <a:lnTo>
                    <a:pt x="20" y="219"/>
                  </a:lnTo>
                  <a:lnTo>
                    <a:pt x="19" y="216"/>
                  </a:lnTo>
                  <a:lnTo>
                    <a:pt x="20" y="212"/>
                  </a:lnTo>
                  <a:lnTo>
                    <a:pt x="19" y="209"/>
                  </a:lnTo>
                  <a:lnTo>
                    <a:pt x="16" y="206"/>
                  </a:lnTo>
                  <a:lnTo>
                    <a:pt x="3" y="202"/>
                  </a:lnTo>
                  <a:lnTo>
                    <a:pt x="0" y="199"/>
                  </a:lnTo>
                  <a:lnTo>
                    <a:pt x="0" y="190"/>
                  </a:lnTo>
                  <a:lnTo>
                    <a:pt x="4" y="191"/>
                  </a:lnTo>
                  <a:lnTo>
                    <a:pt x="6" y="191"/>
                  </a:lnTo>
                  <a:lnTo>
                    <a:pt x="8" y="193"/>
                  </a:lnTo>
                  <a:lnTo>
                    <a:pt x="10" y="187"/>
                  </a:lnTo>
                  <a:lnTo>
                    <a:pt x="0" y="186"/>
                  </a:lnTo>
                  <a:lnTo>
                    <a:pt x="1" y="180"/>
                  </a:lnTo>
                  <a:lnTo>
                    <a:pt x="1" y="178"/>
                  </a:lnTo>
                  <a:lnTo>
                    <a:pt x="7" y="175"/>
                  </a:lnTo>
                  <a:lnTo>
                    <a:pt x="11" y="164"/>
                  </a:lnTo>
                  <a:lnTo>
                    <a:pt x="13" y="162"/>
                  </a:lnTo>
                  <a:lnTo>
                    <a:pt x="20" y="164"/>
                  </a:lnTo>
                  <a:lnTo>
                    <a:pt x="19" y="167"/>
                  </a:lnTo>
                  <a:lnTo>
                    <a:pt x="26" y="171"/>
                  </a:lnTo>
                  <a:lnTo>
                    <a:pt x="30" y="167"/>
                  </a:lnTo>
                  <a:lnTo>
                    <a:pt x="32" y="152"/>
                  </a:lnTo>
                  <a:lnTo>
                    <a:pt x="36" y="152"/>
                  </a:lnTo>
                  <a:lnTo>
                    <a:pt x="36" y="145"/>
                  </a:lnTo>
                  <a:lnTo>
                    <a:pt x="35" y="136"/>
                  </a:lnTo>
                  <a:lnTo>
                    <a:pt x="39" y="133"/>
                  </a:lnTo>
                  <a:lnTo>
                    <a:pt x="33" y="128"/>
                  </a:lnTo>
                  <a:lnTo>
                    <a:pt x="44" y="109"/>
                  </a:lnTo>
                  <a:lnTo>
                    <a:pt x="41" y="106"/>
                  </a:lnTo>
                  <a:lnTo>
                    <a:pt x="42" y="105"/>
                  </a:lnTo>
                  <a:lnTo>
                    <a:pt x="47" y="105"/>
                  </a:lnTo>
                  <a:lnTo>
                    <a:pt x="48" y="108"/>
                  </a:lnTo>
                  <a:lnTo>
                    <a:pt x="55" y="108"/>
                  </a:lnTo>
                  <a:lnTo>
                    <a:pt x="55" y="109"/>
                  </a:lnTo>
                  <a:lnTo>
                    <a:pt x="61" y="109"/>
                  </a:lnTo>
                  <a:lnTo>
                    <a:pt x="63" y="90"/>
                  </a:lnTo>
                  <a:lnTo>
                    <a:pt x="66" y="90"/>
                  </a:lnTo>
                  <a:lnTo>
                    <a:pt x="66" y="83"/>
                  </a:lnTo>
                  <a:lnTo>
                    <a:pt x="58" y="83"/>
                  </a:lnTo>
                  <a:lnTo>
                    <a:pt x="52" y="76"/>
                  </a:lnTo>
                  <a:lnTo>
                    <a:pt x="60" y="73"/>
                  </a:lnTo>
                  <a:lnTo>
                    <a:pt x="66" y="71"/>
                  </a:lnTo>
                  <a:lnTo>
                    <a:pt x="73" y="71"/>
                  </a:lnTo>
                  <a:lnTo>
                    <a:pt x="77" y="67"/>
                  </a:lnTo>
                  <a:lnTo>
                    <a:pt x="82" y="65"/>
                  </a:lnTo>
                  <a:lnTo>
                    <a:pt x="83" y="63"/>
                  </a:lnTo>
                  <a:lnTo>
                    <a:pt x="82" y="60"/>
                  </a:lnTo>
                  <a:lnTo>
                    <a:pt x="83" y="57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86" y="0"/>
                  </a:lnTo>
                  <a:lnTo>
                    <a:pt x="91" y="1"/>
                  </a:lnTo>
                  <a:lnTo>
                    <a:pt x="93" y="2"/>
                  </a:lnTo>
                  <a:lnTo>
                    <a:pt x="96" y="2"/>
                  </a:lnTo>
                  <a:lnTo>
                    <a:pt x="99" y="4"/>
                  </a:lnTo>
                  <a:lnTo>
                    <a:pt x="98" y="8"/>
                  </a:lnTo>
                  <a:lnTo>
                    <a:pt x="101" y="11"/>
                  </a:lnTo>
                  <a:lnTo>
                    <a:pt x="102" y="11"/>
                  </a:lnTo>
                  <a:lnTo>
                    <a:pt x="105" y="11"/>
                  </a:lnTo>
                  <a:lnTo>
                    <a:pt x="108" y="13"/>
                  </a:lnTo>
                  <a:lnTo>
                    <a:pt x="113" y="10"/>
                  </a:lnTo>
                  <a:lnTo>
                    <a:pt x="114" y="10"/>
                  </a:lnTo>
                  <a:lnTo>
                    <a:pt x="117" y="11"/>
                  </a:lnTo>
                  <a:lnTo>
                    <a:pt x="118" y="16"/>
                  </a:lnTo>
                  <a:lnTo>
                    <a:pt x="123" y="19"/>
                  </a:lnTo>
                  <a:lnTo>
                    <a:pt x="124" y="23"/>
                  </a:lnTo>
                  <a:lnTo>
                    <a:pt x="127" y="26"/>
                  </a:lnTo>
                  <a:lnTo>
                    <a:pt x="133" y="30"/>
                  </a:lnTo>
                  <a:lnTo>
                    <a:pt x="136" y="30"/>
                  </a:lnTo>
                  <a:lnTo>
                    <a:pt x="139" y="30"/>
                  </a:lnTo>
                  <a:lnTo>
                    <a:pt x="142" y="33"/>
                  </a:lnTo>
                  <a:lnTo>
                    <a:pt x="146" y="33"/>
                  </a:lnTo>
                  <a:lnTo>
                    <a:pt x="149" y="33"/>
                  </a:lnTo>
                  <a:lnTo>
                    <a:pt x="152" y="36"/>
                  </a:lnTo>
                  <a:lnTo>
                    <a:pt x="152" y="42"/>
                  </a:lnTo>
                  <a:lnTo>
                    <a:pt x="154" y="43"/>
                  </a:lnTo>
                  <a:lnTo>
                    <a:pt x="161" y="48"/>
                  </a:lnTo>
                  <a:lnTo>
                    <a:pt x="162" y="48"/>
                  </a:lnTo>
                  <a:lnTo>
                    <a:pt x="162" y="43"/>
                  </a:lnTo>
                  <a:lnTo>
                    <a:pt x="164" y="42"/>
                  </a:lnTo>
                  <a:lnTo>
                    <a:pt x="173" y="41"/>
                  </a:lnTo>
                  <a:lnTo>
                    <a:pt x="180" y="39"/>
                  </a:lnTo>
                  <a:lnTo>
                    <a:pt x="183" y="39"/>
                  </a:lnTo>
                  <a:lnTo>
                    <a:pt x="186" y="45"/>
                  </a:lnTo>
                  <a:lnTo>
                    <a:pt x="189" y="45"/>
                  </a:lnTo>
                  <a:lnTo>
                    <a:pt x="192" y="43"/>
                  </a:lnTo>
                  <a:lnTo>
                    <a:pt x="195" y="45"/>
                  </a:lnTo>
                  <a:lnTo>
                    <a:pt x="193" y="5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41" name="Freeform 246"/>
            <p:cNvSpPr>
              <a:spLocks noEditPoints="1"/>
            </p:cNvSpPr>
            <p:nvPr/>
          </p:nvSpPr>
          <p:spPr bwMode="auto">
            <a:xfrm rot="21334256">
              <a:off x="9944837" y="3612351"/>
              <a:ext cx="687757" cy="708535"/>
            </a:xfrm>
            <a:custGeom>
              <a:avLst/>
              <a:gdLst>
                <a:gd name="T0" fmla="*/ 2147483647 w 223"/>
                <a:gd name="T1" fmla="*/ 2147483647 h 195"/>
                <a:gd name="T2" fmla="*/ 2147483647 w 223"/>
                <a:gd name="T3" fmla="*/ 2147483647 h 195"/>
                <a:gd name="T4" fmla="*/ 2147483647 w 223"/>
                <a:gd name="T5" fmla="*/ 2147483647 h 195"/>
                <a:gd name="T6" fmla="*/ 2147483647 w 223"/>
                <a:gd name="T7" fmla="*/ 2147483647 h 195"/>
                <a:gd name="T8" fmla="*/ 2147483647 w 223"/>
                <a:gd name="T9" fmla="*/ 2147483647 h 195"/>
                <a:gd name="T10" fmla="*/ 2147483647 w 223"/>
                <a:gd name="T11" fmla="*/ 2147483647 h 195"/>
                <a:gd name="T12" fmla="*/ 2147483647 w 223"/>
                <a:gd name="T13" fmla="*/ 0 h 195"/>
                <a:gd name="T14" fmla="*/ 2147483647 w 223"/>
                <a:gd name="T15" fmla="*/ 2147483647 h 195"/>
                <a:gd name="T16" fmla="*/ 2147483647 w 223"/>
                <a:gd name="T17" fmla="*/ 2147483647 h 195"/>
                <a:gd name="T18" fmla="*/ 2147483647 w 223"/>
                <a:gd name="T19" fmla="*/ 2147483647 h 195"/>
                <a:gd name="T20" fmla="*/ 2147483647 w 223"/>
                <a:gd name="T21" fmla="*/ 2147483647 h 195"/>
                <a:gd name="T22" fmla="*/ 2147483647 w 223"/>
                <a:gd name="T23" fmla="*/ 2147483647 h 195"/>
                <a:gd name="T24" fmla="*/ 2147483647 w 223"/>
                <a:gd name="T25" fmla="*/ 2147483647 h 195"/>
                <a:gd name="T26" fmla="*/ 2147483647 w 223"/>
                <a:gd name="T27" fmla="*/ 2147483647 h 195"/>
                <a:gd name="T28" fmla="*/ 2147483647 w 223"/>
                <a:gd name="T29" fmla="*/ 2147483647 h 195"/>
                <a:gd name="T30" fmla="*/ 2147483647 w 223"/>
                <a:gd name="T31" fmla="*/ 2147483647 h 195"/>
                <a:gd name="T32" fmla="*/ 2147483647 w 223"/>
                <a:gd name="T33" fmla="*/ 2147483647 h 195"/>
                <a:gd name="T34" fmla="*/ 2147483647 w 223"/>
                <a:gd name="T35" fmla="*/ 2147483647 h 195"/>
                <a:gd name="T36" fmla="*/ 2147483647 w 223"/>
                <a:gd name="T37" fmla="*/ 2147483647 h 195"/>
                <a:gd name="T38" fmla="*/ 2147483647 w 223"/>
                <a:gd name="T39" fmla="*/ 2147483647 h 195"/>
                <a:gd name="T40" fmla="*/ 2147483647 w 223"/>
                <a:gd name="T41" fmla="*/ 2147483647 h 195"/>
                <a:gd name="T42" fmla="*/ 2147483647 w 223"/>
                <a:gd name="T43" fmla="*/ 2147483647 h 195"/>
                <a:gd name="T44" fmla="*/ 2147483647 w 223"/>
                <a:gd name="T45" fmla="*/ 2147483647 h 195"/>
                <a:gd name="T46" fmla="*/ 2147483647 w 223"/>
                <a:gd name="T47" fmla="*/ 2147483647 h 195"/>
                <a:gd name="T48" fmla="*/ 2147483647 w 223"/>
                <a:gd name="T49" fmla="*/ 2147483647 h 195"/>
                <a:gd name="T50" fmla="*/ 2147483647 w 223"/>
                <a:gd name="T51" fmla="*/ 2147483647 h 195"/>
                <a:gd name="T52" fmla="*/ 2147483647 w 223"/>
                <a:gd name="T53" fmla="*/ 2147483647 h 195"/>
                <a:gd name="T54" fmla="*/ 2147483647 w 223"/>
                <a:gd name="T55" fmla="*/ 2147483647 h 195"/>
                <a:gd name="T56" fmla="*/ 2147483647 w 223"/>
                <a:gd name="T57" fmla="*/ 2147483647 h 195"/>
                <a:gd name="T58" fmla="*/ 2147483647 w 223"/>
                <a:gd name="T59" fmla="*/ 2147483647 h 195"/>
                <a:gd name="T60" fmla="*/ 2147483647 w 223"/>
                <a:gd name="T61" fmla="*/ 2147483647 h 195"/>
                <a:gd name="T62" fmla="*/ 2147483647 w 223"/>
                <a:gd name="T63" fmla="*/ 2147483647 h 195"/>
                <a:gd name="T64" fmla="*/ 2147483647 w 223"/>
                <a:gd name="T65" fmla="*/ 2147483647 h 195"/>
                <a:gd name="T66" fmla="*/ 2147483647 w 223"/>
                <a:gd name="T67" fmla="*/ 2147483647 h 195"/>
                <a:gd name="T68" fmla="*/ 2147483647 w 223"/>
                <a:gd name="T69" fmla="*/ 2147483647 h 195"/>
                <a:gd name="T70" fmla="*/ 2147483647 w 223"/>
                <a:gd name="T71" fmla="*/ 2147483647 h 195"/>
                <a:gd name="T72" fmla="*/ 2147483647 w 223"/>
                <a:gd name="T73" fmla="*/ 2147483647 h 195"/>
                <a:gd name="T74" fmla="*/ 2147483647 w 223"/>
                <a:gd name="T75" fmla="*/ 2147483647 h 195"/>
                <a:gd name="T76" fmla="*/ 2147483647 w 223"/>
                <a:gd name="T77" fmla="*/ 2147483647 h 195"/>
                <a:gd name="T78" fmla="*/ 2147483647 w 223"/>
                <a:gd name="T79" fmla="*/ 2147483647 h 195"/>
                <a:gd name="T80" fmla="*/ 2147483647 w 223"/>
                <a:gd name="T81" fmla="*/ 2147483647 h 195"/>
                <a:gd name="T82" fmla="*/ 2147483647 w 223"/>
                <a:gd name="T83" fmla="*/ 2147483647 h 195"/>
                <a:gd name="T84" fmla="*/ 2147483647 w 223"/>
                <a:gd name="T85" fmla="*/ 2147483647 h 195"/>
                <a:gd name="T86" fmla="*/ 2147483647 w 223"/>
                <a:gd name="T87" fmla="*/ 2147483647 h 195"/>
                <a:gd name="T88" fmla="*/ 2147483647 w 223"/>
                <a:gd name="T89" fmla="*/ 2147483647 h 195"/>
                <a:gd name="T90" fmla="*/ 2147483647 w 223"/>
                <a:gd name="T91" fmla="*/ 2147483647 h 195"/>
                <a:gd name="T92" fmla="*/ 2147483647 w 223"/>
                <a:gd name="T93" fmla="*/ 2147483647 h 195"/>
                <a:gd name="T94" fmla="*/ 2147483647 w 223"/>
                <a:gd name="T95" fmla="*/ 2147483647 h 195"/>
                <a:gd name="T96" fmla="*/ 2147483647 w 223"/>
                <a:gd name="T97" fmla="*/ 2147483647 h 195"/>
                <a:gd name="T98" fmla="*/ 2147483647 w 223"/>
                <a:gd name="T99" fmla="*/ 2147483647 h 19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3"/>
                <a:gd name="T151" fmla="*/ 0 h 195"/>
                <a:gd name="T152" fmla="*/ 223 w 223"/>
                <a:gd name="T153" fmla="*/ 195 h 19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3" h="195">
                  <a:moveTo>
                    <a:pt x="92" y="40"/>
                  </a:moveTo>
                  <a:lnTo>
                    <a:pt x="97" y="38"/>
                  </a:lnTo>
                  <a:lnTo>
                    <a:pt x="100" y="37"/>
                  </a:lnTo>
                  <a:lnTo>
                    <a:pt x="101" y="31"/>
                  </a:lnTo>
                  <a:lnTo>
                    <a:pt x="102" y="28"/>
                  </a:lnTo>
                  <a:lnTo>
                    <a:pt x="104" y="26"/>
                  </a:lnTo>
                  <a:lnTo>
                    <a:pt x="105" y="28"/>
                  </a:lnTo>
                  <a:lnTo>
                    <a:pt x="110" y="25"/>
                  </a:lnTo>
                  <a:lnTo>
                    <a:pt x="117" y="19"/>
                  </a:lnTo>
                  <a:lnTo>
                    <a:pt x="123" y="19"/>
                  </a:lnTo>
                  <a:lnTo>
                    <a:pt x="130" y="16"/>
                  </a:lnTo>
                  <a:lnTo>
                    <a:pt x="136" y="12"/>
                  </a:lnTo>
                  <a:lnTo>
                    <a:pt x="138" y="9"/>
                  </a:lnTo>
                  <a:lnTo>
                    <a:pt x="139" y="9"/>
                  </a:lnTo>
                  <a:lnTo>
                    <a:pt x="152" y="10"/>
                  </a:lnTo>
                  <a:lnTo>
                    <a:pt x="154" y="10"/>
                  </a:lnTo>
                  <a:lnTo>
                    <a:pt x="158" y="4"/>
                  </a:lnTo>
                  <a:lnTo>
                    <a:pt x="160" y="2"/>
                  </a:lnTo>
                  <a:lnTo>
                    <a:pt x="167" y="0"/>
                  </a:lnTo>
                  <a:lnTo>
                    <a:pt x="170" y="0"/>
                  </a:lnTo>
                  <a:lnTo>
                    <a:pt x="173" y="4"/>
                  </a:lnTo>
                  <a:lnTo>
                    <a:pt x="176" y="4"/>
                  </a:lnTo>
                  <a:lnTo>
                    <a:pt x="177" y="9"/>
                  </a:lnTo>
                  <a:lnTo>
                    <a:pt x="174" y="10"/>
                  </a:lnTo>
                  <a:lnTo>
                    <a:pt x="171" y="12"/>
                  </a:lnTo>
                  <a:lnTo>
                    <a:pt x="168" y="15"/>
                  </a:lnTo>
                  <a:lnTo>
                    <a:pt x="168" y="16"/>
                  </a:lnTo>
                  <a:lnTo>
                    <a:pt x="170" y="18"/>
                  </a:lnTo>
                  <a:lnTo>
                    <a:pt x="174" y="18"/>
                  </a:lnTo>
                  <a:lnTo>
                    <a:pt x="185" y="19"/>
                  </a:lnTo>
                  <a:lnTo>
                    <a:pt x="185" y="35"/>
                  </a:lnTo>
                  <a:lnTo>
                    <a:pt x="183" y="35"/>
                  </a:lnTo>
                  <a:lnTo>
                    <a:pt x="186" y="38"/>
                  </a:lnTo>
                  <a:lnTo>
                    <a:pt x="186" y="46"/>
                  </a:lnTo>
                  <a:lnTo>
                    <a:pt x="186" y="54"/>
                  </a:lnTo>
                  <a:lnTo>
                    <a:pt x="189" y="59"/>
                  </a:lnTo>
                  <a:lnTo>
                    <a:pt x="193" y="60"/>
                  </a:lnTo>
                  <a:lnTo>
                    <a:pt x="208" y="72"/>
                  </a:lnTo>
                  <a:lnTo>
                    <a:pt x="208" y="75"/>
                  </a:lnTo>
                  <a:lnTo>
                    <a:pt x="211" y="78"/>
                  </a:lnTo>
                  <a:lnTo>
                    <a:pt x="215" y="79"/>
                  </a:lnTo>
                  <a:lnTo>
                    <a:pt x="218" y="79"/>
                  </a:lnTo>
                  <a:lnTo>
                    <a:pt x="221" y="82"/>
                  </a:lnTo>
                  <a:lnTo>
                    <a:pt x="223" y="84"/>
                  </a:lnTo>
                  <a:lnTo>
                    <a:pt x="221" y="85"/>
                  </a:lnTo>
                  <a:lnTo>
                    <a:pt x="209" y="82"/>
                  </a:lnTo>
                  <a:lnTo>
                    <a:pt x="205" y="84"/>
                  </a:lnTo>
                  <a:lnTo>
                    <a:pt x="208" y="89"/>
                  </a:lnTo>
                  <a:lnTo>
                    <a:pt x="205" y="89"/>
                  </a:lnTo>
                  <a:lnTo>
                    <a:pt x="198" y="81"/>
                  </a:lnTo>
                  <a:lnTo>
                    <a:pt x="193" y="81"/>
                  </a:lnTo>
                  <a:lnTo>
                    <a:pt x="193" y="82"/>
                  </a:lnTo>
                  <a:lnTo>
                    <a:pt x="195" y="85"/>
                  </a:lnTo>
                  <a:lnTo>
                    <a:pt x="201" y="92"/>
                  </a:lnTo>
                  <a:lnTo>
                    <a:pt x="199" y="95"/>
                  </a:lnTo>
                  <a:lnTo>
                    <a:pt x="207" y="98"/>
                  </a:lnTo>
                  <a:lnTo>
                    <a:pt x="205" y="100"/>
                  </a:lnTo>
                  <a:lnTo>
                    <a:pt x="195" y="100"/>
                  </a:lnTo>
                  <a:lnTo>
                    <a:pt x="192" y="97"/>
                  </a:lnTo>
                  <a:lnTo>
                    <a:pt x="187" y="92"/>
                  </a:lnTo>
                  <a:lnTo>
                    <a:pt x="183" y="97"/>
                  </a:lnTo>
                  <a:lnTo>
                    <a:pt x="177" y="95"/>
                  </a:lnTo>
                  <a:lnTo>
                    <a:pt x="170" y="117"/>
                  </a:lnTo>
                  <a:lnTo>
                    <a:pt x="176" y="122"/>
                  </a:lnTo>
                  <a:lnTo>
                    <a:pt x="174" y="126"/>
                  </a:lnTo>
                  <a:lnTo>
                    <a:pt x="176" y="129"/>
                  </a:lnTo>
                  <a:lnTo>
                    <a:pt x="174" y="132"/>
                  </a:lnTo>
                  <a:lnTo>
                    <a:pt x="161" y="129"/>
                  </a:lnTo>
                  <a:lnTo>
                    <a:pt x="158" y="154"/>
                  </a:lnTo>
                  <a:lnTo>
                    <a:pt x="154" y="152"/>
                  </a:lnTo>
                  <a:lnTo>
                    <a:pt x="152" y="158"/>
                  </a:lnTo>
                  <a:lnTo>
                    <a:pt x="145" y="157"/>
                  </a:lnTo>
                  <a:lnTo>
                    <a:pt x="145" y="158"/>
                  </a:lnTo>
                  <a:lnTo>
                    <a:pt x="151" y="161"/>
                  </a:lnTo>
                  <a:lnTo>
                    <a:pt x="151" y="164"/>
                  </a:lnTo>
                  <a:lnTo>
                    <a:pt x="155" y="166"/>
                  </a:lnTo>
                  <a:lnTo>
                    <a:pt x="168" y="174"/>
                  </a:lnTo>
                  <a:lnTo>
                    <a:pt x="167" y="177"/>
                  </a:lnTo>
                  <a:lnTo>
                    <a:pt x="165" y="176"/>
                  </a:lnTo>
                  <a:lnTo>
                    <a:pt x="164" y="183"/>
                  </a:lnTo>
                  <a:lnTo>
                    <a:pt x="160" y="188"/>
                  </a:lnTo>
                  <a:lnTo>
                    <a:pt x="158" y="192"/>
                  </a:lnTo>
                  <a:lnTo>
                    <a:pt x="155" y="192"/>
                  </a:lnTo>
                  <a:lnTo>
                    <a:pt x="155" y="188"/>
                  </a:lnTo>
                  <a:lnTo>
                    <a:pt x="155" y="185"/>
                  </a:lnTo>
                  <a:lnTo>
                    <a:pt x="152" y="185"/>
                  </a:lnTo>
                  <a:lnTo>
                    <a:pt x="144" y="195"/>
                  </a:lnTo>
                  <a:lnTo>
                    <a:pt x="144" y="193"/>
                  </a:lnTo>
                  <a:lnTo>
                    <a:pt x="141" y="191"/>
                  </a:lnTo>
                  <a:lnTo>
                    <a:pt x="139" y="189"/>
                  </a:lnTo>
                  <a:lnTo>
                    <a:pt x="138" y="188"/>
                  </a:lnTo>
                  <a:lnTo>
                    <a:pt x="136" y="186"/>
                  </a:lnTo>
                  <a:lnTo>
                    <a:pt x="135" y="183"/>
                  </a:lnTo>
                  <a:lnTo>
                    <a:pt x="133" y="182"/>
                  </a:lnTo>
                  <a:lnTo>
                    <a:pt x="132" y="180"/>
                  </a:lnTo>
                  <a:lnTo>
                    <a:pt x="132" y="177"/>
                  </a:lnTo>
                  <a:lnTo>
                    <a:pt x="132" y="176"/>
                  </a:lnTo>
                  <a:lnTo>
                    <a:pt x="132" y="172"/>
                  </a:lnTo>
                  <a:lnTo>
                    <a:pt x="130" y="170"/>
                  </a:lnTo>
                  <a:lnTo>
                    <a:pt x="130" y="169"/>
                  </a:lnTo>
                  <a:lnTo>
                    <a:pt x="124" y="158"/>
                  </a:lnTo>
                  <a:lnTo>
                    <a:pt x="124" y="155"/>
                  </a:lnTo>
                  <a:lnTo>
                    <a:pt x="122" y="148"/>
                  </a:lnTo>
                  <a:lnTo>
                    <a:pt x="122" y="144"/>
                  </a:lnTo>
                  <a:lnTo>
                    <a:pt x="120" y="138"/>
                  </a:lnTo>
                  <a:lnTo>
                    <a:pt x="117" y="135"/>
                  </a:lnTo>
                  <a:lnTo>
                    <a:pt x="116" y="130"/>
                  </a:lnTo>
                  <a:lnTo>
                    <a:pt x="114" y="130"/>
                  </a:lnTo>
                  <a:lnTo>
                    <a:pt x="113" y="128"/>
                  </a:lnTo>
                  <a:lnTo>
                    <a:pt x="111" y="125"/>
                  </a:lnTo>
                  <a:lnTo>
                    <a:pt x="110" y="122"/>
                  </a:lnTo>
                  <a:lnTo>
                    <a:pt x="113" y="122"/>
                  </a:lnTo>
                  <a:lnTo>
                    <a:pt x="116" y="120"/>
                  </a:lnTo>
                  <a:lnTo>
                    <a:pt x="117" y="119"/>
                  </a:lnTo>
                  <a:lnTo>
                    <a:pt x="117" y="117"/>
                  </a:lnTo>
                  <a:lnTo>
                    <a:pt x="117" y="114"/>
                  </a:lnTo>
                  <a:lnTo>
                    <a:pt x="117" y="113"/>
                  </a:lnTo>
                  <a:lnTo>
                    <a:pt x="117" y="111"/>
                  </a:lnTo>
                  <a:lnTo>
                    <a:pt x="114" y="103"/>
                  </a:lnTo>
                  <a:lnTo>
                    <a:pt x="111" y="97"/>
                  </a:lnTo>
                  <a:lnTo>
                    <a:pt x="104" y="87"/>
                  </a:lnTo>
                  <a:lnTo>
                    <a:pt x="102" y="87"/>
                  </a:lnTo>
                  <a:lnTo>
                    <a:pt x="101" y="84"/>
                  </a:lnTo>
                  <a:lnTo>
                    <a:pt x="97" y="81"/>
                  </a:lnTo>
                  <a:lnTo>
                    <a:pt x="86" y="70"/>
                  </a:lnTo>
                  <a:lnTo>
                    <a:pt x="79" y="66"/>
                  </a:lnTo>
                  <a:lnTo>
                    <a:pt x="69" y="59"/>
                  </a:lnTo>
                  <a:lnTo>
                    <a:pt x="54" y="50"/>
                  </a:lnTo>
                  <a:lnTo>
                    <a:pt x="51" y="50"/>
                  </a:lnTo>
                  <a:lnTo>
                    <a:pt x="50" y="48"/>
                  </a:lnTo>
                  <a:lnTo>
                    <a:pt x="44" y="46"/>
                  </a:lnTo>
                  <a:lnTo>
                    <a:pt x="35" y="41"/>
                  </a:lnTo>
                  <a:lnTo>
                    <a:pt x="13" y="28"/>
                  </a:lnTo>
                  <a:lnTo>
                    <a:pt x="6" y="25"/>
                  </a:lnTo>
                  <a:lnTo>
                    <a:pt x="0" y="22"/>
                  </a:lnTo>
                  <a:lnTo>
                    <a:pt x="28" y="16"/>
                  </a:lnTo>
                  <a:lnTo>
                    <a:pt x="48" y="25"/>
                  </a:lnTo>
                  <a:lnTo>
                    <a:pt x="80" y="37"/>
                  </a:lnTo>
                  <a:lnTo>
                    <a:pt x="85" y="40"/>
                  </a:lnTo>
                  <a:lnTo>
                    <a:pt x="89" y="41"/>
                  </a:lnTo>
                  <a:lnTo>
                    <a:pt x="92" y="40"/>
                  </a:lnTo>
                  <a:close/>
                  <a:moveTo>
                    <a:pt x="127" y="176"/>
                  </a:moveTo>
                  <a:lnTo>
                    <a:pt x="127" y="177"/>
                  </a:lnTo>
                  <a:lnTo>
                    <a:pt x="126" y="177"/>
                  </a:lnTo>
                  <a:lnTo>
                    <a:pt x="126" y="176"/>
                  </a:lnTo>
                  <a:lnTo>
                    <a:pt x="127" y="17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42" name="Freeform 247"/>
            <p:cNvSpPr>
              <a:spLocks/>
            </p:cNvSpPr>
            <p:nvPr/>
          </p:nvSpPr>
          <p:spPr bwMode="auto">
            <a:xfrm rot="21334256">
              <a:off x="12108177" y="4418993"/>
              <a:ext cx="768912" cy="1118735"/>
            </a:xfrm>
            <a:custGeom>
              <a:avLst/>
              <a:gdLst>
                <a:gd name="T0" fmla="*/ 2147483647 w 249"/>
                <a:gd name="T1" fmla="*/ 2147483647 h 308"/>
                <a:gd name="T2" fmla="*/ 2147483647 w 249"/>
                <a:gd name="T3" fmla="*/ 2147483647 h 308"/>
                <a:gd name="T4" fmla="*/ 2147483647 w 249"/>
                <a:gd name="T5" fmla="*/ 2147483647 h 308"/>
                <a:gd name="T6" fmla="*/ 2147483647 w 249"/>
                <a:gd name="T7" fmla="*/ 2147483647 h 308"/>
                <a:gd name="T8" fmla="*/ 2147483647 w 249"/>
                <a:gd name="T9" fmla="*/ 2147483647 h 308"/>
                <a:gd name="T10" fmla="*/ 2147483647 w 249"/>
                <a:gd name="T11" fmla="*/ 2147483647 h 308"/>
                <a:gd name="T12" fmla="*/ 2147483647 w 249"/>
                <a:gd name="T13" fmla="*/ 2147483647 h 308"/>
                <a:gd name="T14" fmla="*/ 2147483647 w 249"/>
                <a:gd name="T15" fmla="*/ 2147483647 h 308"/>
                <a:gd name="T16" fmla="*/ 2147483647 w 249"/>
                <a:gd name="T17" fmla="*/ 2147483647 h 308"/>
                <a:gd name="T18" fmla="*/ 2147483647 w 249"/>
                <a:gd name="T19" fmla="*/ 2147483647 h 308"/>
                <a:gd name="T20" fmla="*/ 2147483647 w 249"/>
                <a:gd name="T21" fmla="*/ 2147483647 h 308"/>
                <a:gd name="T22" fmla="*/ 2147483647 w 249"/>
                <a:gd name="T23" fmla="*/ 2147483647 h 308"/>
                <a:gd name="T24" fmla="*/ 2147483647 w 249"/>
                <a:gd name="T25" fmla="*/ 2147483647 h 308"/>
                <a:gd name="T26" fmla="*/ 2147483647 w 249"/>
                <a:gd name="T27" fmla="*/ 2147483647 h 308"/>
                <a:gd name="T28" fmla="*/ 2147483647 w 249"/>
                <a:gd name="T29" fmla="*/ 2147483647 h 308"/>
                <a:gd name="T30" fmla="*/ 2147483647 w 249"/>
                <a:gd name="T31" fmla="*/ 2147483647 h 308"/>
                <a:gd name="T32" fmla="*/ 2147483647 w 249"/>
                <a:gd name="T33" fmla="*/ 2147483647 h 308"/>
                <a:gd name="T34" fmla="*/ 2147483647 w 249"/>
                <a:gd name="T35" fmla="*/ 2147483647 h 308"/>
                <a:gd name="T36" fmla="*/ 2147483647 w 249"/>
                <a:gd name="T37" fmla="*/ 2147483647 h 308"/>
                <a:gd name="T38" fmla="*/ 2147483647 w 249"/>
                <a:gd name="T39" fmla="*/ 2147483647 h 308"/>
                <a:gd name="T40" fmla="*/ 2147483647 w 249"/>
                <a:gd name="T41" fmla="*/ 2147483647 h 308"/>
                <a:gd name="T42" fmla="*/ 2147483647 w 249"/>
                <a:gd name="T43" fmla="*/ 2147483647 h 308"/>
                <a:gd name="T44" fmla="*/ 2147483647 w 249"/>
                <a:gd name="T45" fmla="*/ 2147483647 h 308"/>
                <a:gd name="T46" fmla="*/ 2147483647 w 249"/>
                <a:gd name="T47" fmla="*/ 2147483647 h 308"/>
                <a:gd name="T48" fmla="*/ 2147483647 w 249"/>
                <a:gd name="T49" fmla="*/ 2147483647 h 308"/>
                <a:gd name="T50" fmla="*/ 2147483647 w 249"/>
                <a:gd name="T51" fmla="*/ 2147483647 h 308"/>
                <a:gd name="T52" fmla="*/ 2147483647 w 249"/>
                <a:gd name="T53" fmla="*/ 2147483647 h 308"/>
                <a:gd name="T54" fmla="*/ 2147483647 w 249"/>
                <a:gd name="T55" fmla="*/ 2147483647 h 308"/>
                <a:gd name="T56" fmla="*/ 2147483647 w 249"/>
                <a:gd name="T57" fmla="*/ 2147483647 h 308"/>
                <a:gd name="T58" fmla="*/ 2147483647 w 249"/>
                <a:gd name="T59" fmla="*/ 2147483647 h 308"/>
                <a:gd name="T60" fmla="*/ 2147483647 w 249"/>
                <a:gd name="T61" fmla="*/ 2147483647 h 308"/>
                <a:gd name="T62" fmla="*/ 2147483647 w 249"/>
                <a:gd name="T63" fmla="*/ 2147483647 h 308"/>
                <a:gd name="T64" fmla="*/ 2147483647 w 249"/>
                <a:gd name="T65" fmla="*/ 2147483647 h 308"/>
                <a:gd name="T66" fmla="*/ 2147483647 w 249"/>
                <a:gd name="T67" fmla="*/ 2147483647 h 308"/>
                <a:gd name="T68" fmla="*/ 2147483647 w 249"/>
                <a:gd name="T69" fmla="*/ 2147483647 h 308"/>
                <a:gd name="T70" fmla="*/ 2147483647 w 249"/>
                <a:gd name="T71" fmla="*/ 2147483647 h 308"/>
                <a:gd name="T72" fmla="*/ 2147483647 w 249"/>
                <a:gd name="T73" fmla="*/ 2147483647 h 308"/>
                <a:gd name="T74" fmla="*/ 2147483647 w 249"/>
                <a:gd name="T75" fmla="*/ 2147483647 h 308"/>
                <a:gd name="T76" fmla="*/ 2147483647 w 249"/>
                <a:gd name="T77" fmla="*/ 2147483647 h 308"/>
                <a:gd name="T78" fmla="*/ 2147483647 w 249"/>
                <a:gd name="T79" fmla="*/ 2147483647 h 308"/>
                <a:gd name="T80" fmla="*/ 2147483647 w 249"/>
                <a:gd name="T81" fmla="*/ 2147483647 h 308"/>
                <a:gd name="T82" fmla="*/ 2147483647 w 249"/>
                <a:gd name="T83" fmla="*/ 2147483647 h 308"/>
                <a:gd name="T84" fmla="*/ 2147483647 w 249"/>
                <a:gd name="T85" fmla="*/ 2147483647 h 308"/>
                <a:gd name="T86" fmla="*/ 2147483647 w 249"/>
                <a:gd name="T87" fmla="*/ 2147483647 h 308"/>
                <a:gd name="T88" fmla="*/ 2147483647 w 249"/>
                <a:gd name="T89" fmla="*/ 2147483647 h 308"/>
                <a:gd name="T90" fmla="*/ 2147483647 w 249"/>
                <a:gd name="T91" fmla="*/ 2147483647 h 308"/>
                <a:gd name="T92" fmla="*/ 2147483647 w 249"/>
                <a:gd name="T93" fmla="*/ 2147483647 h 308"/>
                <a:gd name="T94" fmla="*/ 2147483647 w 249"/>
                <a:gd name="T95" fmla="*/ 2147483647 h 308"/>
                <a:gd name="T96" fmla="*/ 2147483647 w 249"/>
                <a:gd name="T97" fmla="*/ 2147483647 h 308"/>
                <a:gd name="T98" fmla="*/ 2147483647 w 249"/>
                <a:gd name="T99" fmla="*/ 2147483647 h 308"/>
                <a:gd name="T100" fmla="*/ 2147483647 w 249"/>
                <a:gd name="T101" fmla="*/ 2147483647 h 308"/>
                <a:gd name="T102" fmla="*/ 2147483647 w 249"/>
                <a:gd name="T103" fmla="*/ 2147483647 h 308"/>
                <a:gd name="T104" fmla="*/ 2147483647 w 249"/>
                <a:gd name="T105" fmla="*/ 2147483647 h 308"/>
                <a:gd name="T106" fmla="*/ 2147483647 w 249"/>
                <a:gd name="T107" fmla="*/ 2147483647 h 308"/>
                <a:gd name="T108" fmla="*/ 2147483647 w 249"/>
                <a:gd name="T109" fmla="*/ 2147483647 h 308"/>
                <a:gd name="T110" fmla="*/ 2147483647 w 249"/>
                <a:gd name="T111" fmla="*/ 2147483647 h 308"/>
                <a:gd name="T112" fmla="*/ 2147483647 w 249"/>
                <a:gd name="T113" fmla="*/ 2147483647 h 308"/>
                <a:gd name="T114" fmla="*/ 2147483647 w 249"/>
                <a:gd name="T115" fmla="*/ 2147483647 h 308"/>
                <a:gd name="T116" fmla="*/ 2147483647 w 249"/>
                <a:gd name="T117" fmla="*/ 2147483647 h 308"/>
                <a:gd name="T118" fmla="*/ 2147483647 w 249"/>
                <a:gd name="T119" fmla="*/ 2147483647 h 30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9"/>
                <a:gd name="T181" fmla="*/ 0 h 308"/>
                <a:gd name="T182" fmla="*/ 249 w 249"/>
                <a:gd name="T183" fmla="*/ 308 h 30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9" h="308">
                  <a:moveTo>
                    <a:pt x="193" y="35"/>
                  </a:moveTo>
                  <a:lnTo>
                    <a:pt x="193" y="35"/>
                  </a:lnTo>
                  <a:lnTo>
                    <a:pt x="192" y="40"/>
                  </a:lnTo>
                  <a:lnTo>
                    <a:pt x="192" y="48"/>
                  </a:lnTo>
                  <a:lnTo>
                    <a:pt x="192" y="51"/>
                  </a:lnTo>
                  <a:lnTo>
                    <a:pt x="192" y="54"/>
                  </a:lnTo>
                  <a:lnTo>
                    <a:pt x="193" y="59"/>
                  </a:lnTo>
                  <a:lnTo>
                    <a:pt x="193" y="69"/>
                  </a:lnTo>
                  <a:lnTo>
                    <a:pt x="192" y="79"/>
                  </a:lnTo>
                  <a:lnTo>
                    <a:pt x="192" y="82"/>
                  </a:lnTo>
                  <a:lnTo>
                    <a:pt x="191" y="89"/>
                  </a:lnTo>
                  <a:lnTo>
                    <a:pt x="189" y="97"/>
                  </a:lnTo>
                  <a:lnTo>
                    <a:pt x="189" y="98"/>
                  </a:lnTo>
                  <a:lnTo>
                    <a:pt x="188" y="103"/>
                  </a:lnTo>
                  <a:lnTo>
                    <a:pt x="186" y="106"/>
                  </a:lnTo>
                  <a:lnTo>
                    <a:pt x="186" y="111"/>
                  </a:lnTo>
                  <a:lnTo>
                    <a:pt x="188" y="113"/>
                  </a:lnTo>
                  <a:lnTo>
                    <a:pt x="186" y="120"/>
                  </a:lnTo>
                  <a:lnTo>
                    <a:pt x="185" y="123"/>
                  </a:lnTo>
                  <a:lnTo>
                    <a:pt x="182" y="128"/>
                  </a:lnTo>
                  <a:lnTo>
                    <a:pt x="179" y="130"/>
                  </a:lnTo>
                  <a:lnTo>
                    <a:pt x="179" y="132"/>
                  </a:lnTo>
                  <a:lnTo>
                    <a:pt x="180" y="135"/>
                  </a:lnTo>
                  <a:lnTo>
                    <a:pt x="185" y="139"/>
                  </a:lnTo>
                  <a:lnTo>
                    <a:pt x="186" y="139"/>
                  </a:lnTo>
                  <a:lnTo>
                    <a:pt x="192" y="135"/>
                  </a:lnTo>
                  <a:lnTo>
                    <a:pt x="193" y="135"/>
                  </a:lnTo>
                  <a:lnTo>
                    <a:pt x="196" y="136"/>
                  </a:lnTo>
                  <a:lnTo>
                    <a:pt x="198" y="139"/>
                  </a:lnTo>
                  <a:lnTo>
                    <a:pt x="201" y="142"/>
                  </a:lnTo>
                  <a:lnTo>
                    <a:pt x="201" y="144"/>
                  </a:lnTo>
                  <a:lnTo>
                    <a:pt x="202" y="144"/>
                  </a:lnTo>
                  <a:lnTo>
                    <a:pt x="204" y="139"/>
                  </a:lnTo>
                  <a:lnTo>
                    <a:pt x="208" y="138"/>
                  </a:lnTo>
                  <a:lnTo>
                    <a:pt x="212" y="138"/>
                  </a:lnTo>
                  <a:lnTo>
                    <a:pt x="215" y="139"/>
                  </a:lnTo>
                  <a:lnTo>
                    <a:pt x="217" y="142"/>
                  </a:lnTo>
                  <a:lnTo>
                    <a:pt x="218" y="144"/>
                  </a:lnTo>
                  <a:lnTo>
                    <a:pt x="218" y="148"/>
                  </a:lnTo>
                  <a:lnTo>
                    <a:pt x="212" y="154"/>
                  </a:lnTo>
                  <a:lnTo>
                    <a:pt x="214" y="160"/>
                  </a:lnTo>
                  <a:lnTo>
                    <a:pt x="215" y="164"/>
                  </a:lnTo>
                  <a:lnTo>
                    <a:pt x="215" y="169"/>
                  </a:lnTo>
                  <a:lnTo>
                    <a:pt x="215" y="172"/>
                  </a:lnTo>
                  <a:lnTo>
                    <a:pt x="217" y="173"/>
                  </a:lnTo>
                  <a:lnTo>
                    <a:pt x="218" y="174"/>
                  </a:lnTo>
                  <a:lnTo>
                    <a:pt x="221" y="174"/>
                  </a:lnTo>
                  <a:lnTo>
                    <a:pt x="224" y="173"/>
                  </a:lnTo>
                  <a:lnTo>
                    <a:pt x="227" y="173"/>
                  </a:lnTo>
                  <a:lnTo>
                    <a:pt x="232" y="173"/>
                  </a:lnTo>
                  <a:lnTo>
                    <a:pt x="234" y="173"/>
                  </a:lnTo>
                  <a:lnTo>
                    <a:pt x="239" y="173"/>
                  </a:lnTo>
                  <a:lnTo>
                    <a:pt x="242" y="173"/>
                  </a:lnTo>
                  <a:lnTo>
                    <a:pt x="245" y="174"/>
                  </a:lnTo>
                  <a:lnTo>
                    <a:pt x="246" y="180"/>
                  </a:lnTo>
                  <a:lnTo>
                    <a:pt x="249" y="183"/>
                  </a:lnTo>
                  <a:lnTo>
                    <a:pt x="249" y="185"/>
                  </a:lnTo>
                  <a:lnTo>
                    <a:pt x="248" y="189"/>
                  </a:lnTo>
                  <a:lnTo>
                    <a:pt x="246" y="191"/>
                  </a:lnTo>
                  <a:lnTo>
                    <a:pt x="245" y="196"/>
                  </a:lnTo>
                  <a:lnTo>
                    <a:pt x="245" y="198"/>
                  </a:lnTo>
                  <a:lnTo>
                    <a:pt x="245" y="199"/>
                  </a:lnTo>
                  <a:lnTo>
                    <a:pt x="246" y="201"/>
                  </a:lnTo>
                  <a:lnTo>
                    <a:pt x="246" y="204"/>
                  </a:lnTo>
                  <a:lnTo>
                    <a:pt x="246" y="205"/>
                  </a:lnTo>
                  <a:lnTo>
                    <a:pt x="246" y="207"/>
                  </a:lnTo>
                  <a:lnTo>
                    <a:pt x="248" y="207"/>
                  </a:lnTo>
                  <a:lnTo>
                    <a:pt x="248" y="208"/>
                  </a:lnTo>
                  <a:lnTo>
                    <a:pt x="246" y="210"/>
                  </a:lnTo>
                  <a:lnTo>
                    <a:pt x="246" y="211"/>
                  </a:lnTo>
                  <a:lnTo>
                    <a:pt x="246" y="213"/>
                  </a:lnTo>
                  <a:lnTo>
                    <a:pt x="245" y="213"/>
                  </a:lnTo>
                  <a:lnTo>
                    <a:pt x="245" y="214"/>
                  </a:lnTo>
                  <a:lnTo>
                    <a:pt x="243" y="215"/>
                  </a:lnTo>
                  <a:lnTo>
                    <a:pt x="243" y="217"/>
                  </a:lnTo>
                  <a:lnTo>
                    <a:pt x="243" y="218"/>
                  </a:lnTo>
                  <a:lnTo>
                    <a:pt x="245" y="218"/>
                  </a:lnTo>
                  <a:lnTo>
                    <a:pt x="245" y="220"/>
                  </a:lnTo>
                  <a:lnTo>
                    <a:pt x="243" y="223"/>
                  </a:lnTo>
                  <a:lnTo>
                    <a:pt x="243" y="224"/>
                  </a:lnTo>
                  <a:lnTo>
                    <a:pt x="242" y="224"/>
                  </a:lnTo>
                  <a:lnTo>
                    <a:pt x="243" y="226"/>
                  </a:lnTo>
                  <a:lnTo>
                    <a:pt x="246" y="229"/>
                  </a:lnTo>
                  <a:lnTo>
                    <a:pt x="248" y="232"/>
                  </a:lnTo>
                  <a:lnTo>
                    <a:pt x="248" y="233"/>
                  </a:lnTo>
                  <a:lnTo>
                    <a:pt x="246" y="235"/>
                  </a:lnTo>
                  <a:lnTo>
                    <a:pt x="245" y="235"/>
                  </a:lnTo>
                  <a:lnTo>
                    <a:pt x="242" y="233"/>
                  </a:lnTo>
                  <a:lnTo>
                    <a:pt x="240" y="232"/>
                  </a:lnTo>
                  <a:lnTo>
                    <a:pt x="239" y="229"/>
                  </a:lnTo>
                  <a:lnTo>
                    <a:pt x="237" y="229"/>
                  </a:lnTo>
                  <a:lnTo>
                    <a:pt x="237" y="227"/>
                  </a:lnTo>
                  <a:lnTo>
                    <a:pt x="236" y="227"/>
                  </a:lnTo>
                  <a:lnTo>
                    <a:pt x="236" y="229"/>
                  </a:lnTo>
                  <a:lnTo>
                    <a:pt x="234" y="229"/>
                  </a:lnTo>
                  <a:lnTo>
                    <a:pt x="233" y="230"/>
                  </a:lnTo>
                  <a:lnTo>
                    <a:pt x="233" y="232"/>
                  </a:lnTo>
                  <a:lnTo>
                    <a:pt x="232" y="232"/>
                  </a:lnTo>
                  <a:lnTo>
                    <a:pt x="230" y="233"/>
                  </a:lnTo>
                  <a:lnTo>
                    <a:pt x="229" y="235"/>
                  </a:lnTo>
                  <a:lnTo>
                    <a:pt x="227" y="236"/>
                  </a:lnTo>
                  <a:lnTo>
                    <a:pt x="227" y="237"/>
                  </a:lnTo>
                  <a:lnTo>
                    <a:pt x="226" y="242"/>
                  </a:lnTo>
                  <a:lnTo>
                    <a:pt x="226" y="246"/>
                  </a:lnTo>
                  <a:lnTo>
                    <a:pt x="224" y="251"/>
                  </a:lnTo>
                  <a:lnTo>
                    <a:pt x="224" y="252"/>
                  </a:lnTo>
                  <a:lnTo>
                    <a:pt x="221" y="252"/>
                  </a:lnTo>
                  <a:lnTo>
                    <a:pt x="218" y="252"/>
                  </a:lnTo>
                  <a:lnTo>
                    <a:pt x="212" y="251"/>
                  </a:lnTo>
                  <a:lnTo>
                    <a:pt x="210" y="246"/>
                  </a:lnTo>
                  <a:lnTo>
                    <a:pt x="208" y="245"/>
                  </a:lnTo>
                  <a:lnTo>
                    <a:pt x="205" y="242"/>
                  </a:lnTo>
                  <a:lnTo>
                    <a:pt x="202" y="240"/>
                  </a:lnTo>
                  <a:lnTo>
                    <a:pt x="199" y="239"/>
                  </a:lnTo>
                  <a:lnTo>
                    <a:pt x="199" y="237"/>
                  </a:lnTo>
                  <a:lnTo>
                    <a:pt x="196" y="236"/>
                  </a:lnTo>
                  <a:lnTo>
                    <a:pt x="195" y="233"/>
                  </a:lnTo>
                  <a:lnTo>
                    <a:pt x="193" y="232"/>
                  </a:lnTo>
                  <a:lnTo>
                    <a:pt x="191" y="232"/>
                  </a:lnTo>
                  <a:lnTo>
                    <a:pt x="186" y="230"/>
                  </a:lnTo>
                  <a:lnTo>
                    <a:pt x="185" y="229"/>
                  </a:lnTo>
                  <a:lnTo>
                    <a:pt x="182" y="223"/>
                  </a:lnTo>
                  <a:lnTo>
                    <a:pt x="182" y="220"/>
                  </a:lnTo>
                  <a:lnTo>
                    <a:pt x="183" y="214"/>
                  </a:lnTo>
                  <a:lnTo>
                    <a:pt x="182" y="208"/>
                  </a:lnTo>
                  <a:lnTo>
                    <a:pt x="179" y="205"/>
                  </a:lnTo>
                  <a:lnTo>
                    <a:pt x="173" y="205"/>
                  </a:lnTo>
                  <a:lnTo>
                    <a:pt x="171" y="205"/>
                  </a:lnTo>
                  <a:lnTo>
                    <a:pt x="169" y="205"/>
                  </a:lnTo>
                  <a:lnTo>
                    <a:pt x="166" y="204"/>
                  </a:lnTo>
                  <a:lnTo>
                    <a:pt x="163" y="204"/>
                  </a:lnTo>
                  <a:lnTo>
                    <a:pt x="158" y="204"/>
                  </a:lnTo>
                  <a:lnTo>
                    <a:pt x="155" y="204"/>
                  </a:lnTo>
                  <a:lnTo>
                    <a:pt x="151" y="205"/>
                  </a:lnTo>
                  <a:lnTo>
                    <a:pt x="149" y="210"/>
                  </a:lnTo>
                  <a:lnTo>
                    <a:pt x="149" y="214"/>
                  </a:lnTo>
                  <a:lnTo>
                    <a:pt x="149" y="218"/>
                  </a:lnTo>
                  <a:lnTo>
                    <a:pt x="149" y="221"/>
                  </a:lnTo>
                  <a:lnTo>
                    <a:pt x="152" y="224"/>
                  </a:lnTo>
                  <a:lnTo>
                    <a:pt x="155" y="226"/>
                  </a:lnTo>
                  <a:lnTo>
                    <a:pt x="158" y="227"/>
                  </a:lnTo>
                  <a:lnTo>
                    <a:pt x="160" y="229"/>
                  </a:lnTo>
                  <a:lnTo>
                    <a:pt x="161" y="232"/>
                  </a:lnTo>
                  <a:lnTo>
                    <a:pt x="164" y="239"/>
                  </a:lnTo>
                  <a:lnTo>
                    <a:pt x="166" y="245"/>
                  </a:lnTo>
                  <a:lnTo>
                    <a:pt x="167" y="246"/>
                  </a:lnTo>
                  <a:lnTo>
                    <a:pt x="166" y="248"/>
                  </a:lnTo>
                  <a:lnTo>
                    <a:pt x="167" y="249"/>
                  </a:lnTo>
                  <a:lnTo>
                    <a:pt x="167" y="254"/>
                  </a:lnTo>
                  <a:lnTo>
                    <a:pt x="166" y="255"/>
                  </a:lnTo>
                  <a:lnTo>
                    <a:pt x="163" y="258"/>
                  </a:lnTo>
                  <a:lnTo>
                    <a:pt x="160" y="259"/>
                  </a:lnTo>
                  <a:lnTo>
                    <a:pt x="157" y="265"/>
                  </a:lnTo>
                  <a:lnTo>
                    <a:pt x="155" y="274"/>
                  </a:lnTo>
                  <a:lnTo>
                    <a:pt x="154" y="280"/>
                  </a:lnTo>
                  <a:lnTo>
                    <a:pt x="154" y="286"/>
                  </a:lnTo>
                  <a:lnTo>
                    <a:pt x="154" y="290"/>
                  </a:lnTo>
                  <a:lnTo>
                    <a:pt x="148" y="296"/>
                  </a:lnTo>
                  <a:lnTo>
                    <a:pt x="148" y="299"/>
                  </a:lnTo>
                  <a:lnTo>
                    <a:pt x="154" y="305"/>
                  </a:lnTo>
                  <a:lnTo>
                    <a:pt x="142" y="308"/>
                  </a:lnTo>
                  <a:lnTo>
                    <a:pt x="138" y="308"/>
                  </a:lnTo>
                  <a:lnTo>
                    <a:pt x="133" y="305"/>
                  </a:lnTo>
                  <a:lnTo>
                    <a:pt x="127" y="300"/>
                  </a:lnTo>
                  <a:lnTo>
                    <a:pt x="125" y="299"/>
                  </a:lnTo>
                  <a:lnTo>
                    <a:pt x="122" y="299"/>
                  </a:lnTo>
                  <a:lnTo>
                    <a:pt x="120" y="300"/>
                  </a:lnTo>
                  <a:lnTo>
                    <a:pt x="117" y="300"/>
                  </a:lnTo>
                  <a:lnTo>
                    <a:pt x="114" y="296"/>
                  </a:lnTo>
                  <a:lnTo>
                    <a:pt x="116" y="293"/>
                  </a:lnTo>
                  <a:lnTo>
                    <a:pt x="114" y="290"/>
                  </a:lnTo>
                  <a:lnTo>
                    <a:pt x="119" y="281"/>
                  </a:lnTo>
                  <a:lnTo>
                    <a:pt x="110" y="274"/>
                  </a:lnTo>
                  <a:lnTo>
                    <a:pt x="107" y="273"/>
                  </a:lnTo>
                  <a:lnTo>
                    <a:pt x="104" y="273"/>
                  </a:lnTo>
                  <a:lnTo>
                    <a:pt x="92" y="265"/>
                  </a:lnTo>
                  <a:lnTo>
                    <a:pt x="85" y="261"/>
                  </a:lnTo>
                  <a:lnTo>
                    <a:pt x="84" y="258"/>
                  </a:lnTo>
                  <a:lnTo>
                    <a:pt x="84" y="252"/>
                  </a:lnTo>
                  <a:lnTo>
                    <a:pt x="81" y="248"/>
                  </a:lnTo>
                  <a:lnTo>
                    <a:pt x="75" y="246"/>
                  </a:lnTo>
                  <a:lnTo>
                    <a:pt x="66" y="240"/>
                  </a:lnTo>
                  <a:lnTo>
                    <a:pt x="91" y="230"/>
                  </a:lnTo>
                  <a:lnTo>
                    <a:pt x="92" y="227"/>
                  </a:lnTo>
                  <a:lnTo>
                    <a:pt x="92" y="221"/>
                  </a:lnTo>
                  <a:lnTo>
                    <a:pt x="91" y="215"/>
                  </a:lnTo>
                  <a:lnTo>
                    <a:pt x="89" y="210"/>
                  </a:lnTo>
                  <a:lnTo>
                    <a:pt x="89" y="202"/>
                  </a:lnTo>
                  <a:lnTo>
                    <a:pt x="81" y="189"/>
                  </a:lnTo>
                  <a:lnTo>
                    <a:pt x="89" y="179"/>
                  </a:lnTo>
                  <a:lnTo>
                    <a:pt x="92" y="167"/>
                  </a:lnTo>
                  <a:lnTo>
                    <a:pt x="94" y="164"/>
                  </a:lnTo>
                  <a:lnTo>
                    <a:pt x="94" y="158"/>
                  </a:lnTo>
                  <a:lnTo>
                    <a:pt x="94" y="154"/>
                  </a:lnTo>
                  <a:lnTo>
                    <a:pt x="82" y="152"/>
                  </a:lnTo>
                  <a:lnTo>
                    <a:pt x="75" y="150"/>
                  </a:lnTo>
                  <a:lnTo>
                    <a:pt x="73" y="144"/>
                  </a:lnTo>
                  <a:lnTo>
                    <a:pt x="70" y="141"/>
                  </a:lnTo>
                  <a:lnTo>
                    <a:pt x="67" y="138"/>
                  </a:lnTo>
                  <a:lnTo>
                    <a:pt x="67" y="135"/>
                  </a:lnTo>
                  <a:lnTo>
                    <a:pt x="70" y="132"/>
                  </a:lnTo>
                  <a:lnTo>
                    <a:pt x="70" y="129"/>
                  </a:lnTo>
                  <a:lnTo>
                    <a:pt x="62" y="122"/>
                  </a:lnTo>
                  <a:lnTo>
                    <a:pt x="59" y="120"/>
                  </a:lnTo>
                  <a:lnTo>
                    <a:pt x="51" y="117"/>
                  </a:lnTo>
                  <a:lnTo>
                    <a:pt x="47" y="114"/>
                  </a:lnTo>
                  <a:lnTo>
                    <a:pt x="45" y="110"/>
                  </a:lnTo>
                  <a:lnTo>
                    <a:pt x="42" y="106"/>
                  </a:lnTo>
                  <a:lnTo>
                    <a:pt x="40" y="104"/>
                  </a:lnTo>
                  <a:lnTo>
                    <a:pt x="29" y="106"/>
                  </a:lnTo>
                  <a:lnTo>
                    <a:pt x="25" y="101"/>
                  </a:lnTo>
                  <a:lnTo>
                    <a:pt x="19" y="98"/>
                  </a:lnTo>
                  <a:lnTo>
                    <a:pt x="13" y="95"/>
                  </a:lnTo>
                  <a:lnTo>
                    <a:pt x="7" y="91"/>
                  </a:lnTo>
                  <a:lnTo>
                    <a:pt x="0" y="89"/>
                  </a:lnTo>
                  <a:lnTo>
                    <a:pt x="1" y="85"/>
                  </a:lnTo>
                  <a:lnTo>
                    <a:pt x="28" y="88"/>
                  </a:lnTo>
                  <a:lnTo>
                    <a:pt x="34" y="82"/>
                  </a:lnTo>
                  <a:lnTo>
                    <a:pt x="40" y="81"/>
                  </a:lnTo>
                  <a:lnTo>
                    <a:pt x="47" y="81"/>
                  </a:lnTo>
                  <a:lnTo>
                    <a:pt x="48" y="72"/>
                  </a:lnTo>
                  <a:lnTo>
                    <a:pt x="53" y="72"/>
                  </a:lnTo>
                  <a:lnTo>
                    <a:pt x="56" y="70"/>
                  </a:lnTo>
                  <a:lnTo>
                    <a:pt x="56" y="67"/>
                  </a:lnTo>
                  <a:lnTo>
                    <a:pt x="47" y="59"/>
                  </a:lnTo>
                  <a:lnTo>
                    <a:pt x="42" y="56"/>
                  </a:lnTo>
                  <a:lnTo>
                    <a:pt x="37" y="53"/>
                  </a:lnTo>
                  <a:lnTo>
                    <a:pt x="28" y="50"/>
                  </a:lnTo>
                  <a:lnTo>
                    <a:pt x="28" y="47"/>
                  </a:lnTo>
                  <a:lnTo>
                    <a:pt x="37" y="44"/>
                  </a:lnTo>
                  <a:lnTo>
                    <a:pt x="38" y="41"/>
                  </a:lnTo>
                  <a:lnTo>
                    <a:pt x="54" y="31"/>
                  </a:lnTo>
                  <a:lnTo>
                    <a:pt x="63" y="28"/>
                  </a:lnTo>
                  <a:lnTo>
                    <a:pt x="67" y="24"/>
                  </a:lnTo>
                  <a:lnTo>
                    <a:pt x="79" y="3"/>
                  </a:lnTo>
                  <a:lnTo>
                    <a:pt x="85" y="3"/>
                  </a:lnTo>
                  <a:lnTo>
                    <a:pt x="86" y="2"/>
                  </a:lnTo>
                  <a:lnTo>
                    <a:pt x="107" y="16"/>
                  </a:lnTo>
                  <a:lnTo>
                    <a:pt x="108" y="15"/>
                  </a:lnTo>
                  <a:lnTo>
                    <a:pt x="110" y="15"/>
                  </a:lnTo>
                  <a:lnTo>
                    <a:pt x="111" y="12"/>
                  </a:lnTo>
                  <a:lnTo>
                    <a:pt x="114" y="16"/>
                  </a:lnTo>
                  <a:lnTo>
                    <a:pt x="116" y="16"/>
                  </a:lnTo>
                  <a:lnTo>
                    <a:pt x="117" y="16"/>
                  </a:lnTo>
                  <a:lnTo>
                    <a:pt x="117" y="12"/>
                  </a:lnTo>
                  <a:lnTo>
                    <a:pt x="119" y="12"/>
                  </a:lnTo>
                  <a:lnTo>
                    <a:pt x="119" y="13"/>
                  </a:lnTo>
                  <a:lnTo>
                    <a:pt x="120" y="13"/>
                  </a:lnTo>
                  <a:lnTo>
                    <a:pt x="122" y="12"/>
                  </a:lnTo>
                  <a:lnTo>
                    <a:pt x="122" y="10"/>
                  </a:lnTo>
                  <a:lnTo>
                    <a:pt x="119" y="7"/>
                  </a:lnTo>
                  <a:lnTo>
                    <a:pt x="120" y="3"/>
                  </a:lnTo>
                  <a:lnTo>
                    <a:pt x="122" y="2"/>
                  </a:lnTo>
                  <a:lnTo>
                    <a:pt x="126" y="0"/>
                  </a:lnTo>
                  <a:lnTo>
                    <a:pt x="129" y="0"/>
                  </a:lnTo>
                  <a:lnTo>
                    <a:pt x="130" y="2"/>
                  </a:lnTo>
                  <a:lnTo>
                    <a:pt x="132" y="12"/>
                  </a:lnTo>
                  <a:lnTo>
                    <a:pt x="142" y="13"/>
                  </a:lnTo>
                  <a:lnTo>
                    <a:pt x="151" y="7"/>
                  </a:lnTo>
                  <a:lnTo>
                    <a:pt x="152" y="10"/>
                  </a:lnTo>
                  <a:lnTo>
                    <a:pt x="158" y="10"/>
                  </a:lnTo>
                  <a:lnTo>
                    <a:pt x="157" y="13"/>
                  </a:lnTo>
                  <a:lnTo>
                    <a:pt x="155" y="16"/>
                  </a:lnTo>
                  <a:lnTo>
                    <a:pt x="155" y="19"/>
                  </a:lnTo>
                  <a:lnTo>
                    <a:pt x="155" y="21"/>
                  </a:lnTo>
                  <a:lnTo>
                    <a:pt x="155" y="22"/>
                  </a:lnTo>
                  <a:lnTo>
                    <a:pt x="154" y="22"/>
                  </a:lnTo>
                  <a:lnTo>
                    <a:pt x="151" y="22"/>
                  </a:lnTo>
                  <a:lnTo>
                    <a:pt x="171" y="50"/>
                  </a:lnTo>
                  <a:lnTo>
                    <a:pt x="164" y="60"/>
                  </a:lnTo>
                  <a:lnTo>
                    <a:pt x="179" y="67"/>
                  </a:lnTo>
                  <a:lnTo>
                    <a:pt x="188" y="51"/>
                  </a:lnTo>
                  <a:lnTo>
                    <a:pt x="174" y="41"/>
                  </a:lnTo>
                  <a:lnTo>
                    <a:pt x="183" y="29"/>
                  </a:lnTo>
                  <a:lnTo>
                    <a:pt x="186" y="31"/>
                  </a:lnTo>
                  <a:lnTo>
                    <a:pt x="186" y="21"/>
                  </a:lnTo>
                  <a:lnTo>
                    <a:pt x="193" y="21"/>
                  </a:lnTo>
                  <a:lnTo>
                    <a:pt x="193" y="3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3" name="Freeform 248"/>
            <p:cNvSpPr>
              <a:spLocks/>
            </p:cNvSpPr>
            <p:nvPr/>
          </p:nvSpPr>
          <p:spPr bwMode="auto">
            <a:xfrm rot="21334256">
              <a:off x="13226677" y="1909510"/>
              <a:ext cx="703987" cy="958223"/>
            </a:xfrm>
            <a:custGeom>
              <a:avLst/>
              <a:gdLst>
                <a:gd name="T0" fmla="*/ 2147483647 w 207"/>
                <a:gd name="T1" fmla="*/ 2147483647 h 264"/>
                <a:gd name="T2" fmla="*/ 2147483647 w 207"/>
                <a:gd name="T3" fmla="*/ 2147483647 h 264"/>
                <a:gd name="T4" fmla="*/ 2147483647 w 207"/>
                <a:gd name="T5" fmla="*/ 2147483647 h 264"/>
                <a:gd name="T6" fmla="*/ 2147483647 w 207"/>
                <a:gd name="T7" fmla="*/ 2147483647 h 264"/>
                <a:gd name="T8" fmla="*/ 2147483647 w 207"/>
                <a:gd name="T9" fmla="*/ 2147483647 h 264"/>
                <a:gd name="T10" fmla="*/ 2147483647 w 207"/>
                <a:gd name="T11" fmla="*/ 2147483647 h 264"/>
                <a:gd name="T12" fmla="*/ 2147483647 w 207"/>
                <a:gd name="T13" fmla="*/ 2147483647 h 264"/>
                <a:gd name="T14" fmla="*/ 2147483647 w 207"/>
                <a:gd name="T15" fmla="*/ 0 h 264"/>
                <a:gd name="T16" fmla="*/ 2147483647 w 207"/>
                <a:gd name="T17" fmla="*/ 2147483647 h 264"/>
                <a:gd name="T18" fmla="*/ 2147483647 w 207"/>
                <a:gd name="T19" fmla="*/ 2147483647 h 264"/>
                <a:gd name="T20" fmla="*/ 2147483647 w 207"/>
                <a:gd name="T21" fmla="*/ 2147483647 h 264"/>
                <a:gd name="T22" fmla="*/ 2147483647 w 207"/>
                <a:gd name="T23" fmla="*/ 2147483647 h 264"/>
                <a:gd name="T24" fmla="*/ 2147483647 w 207"/>
                <a:gd name="T25" fmla="*/ 2147483647 h 264"/>
                <a:gd name="T26" fmla="*/ 2147483647 w 207"/>
                <a:gd name="T27" fmla="*/ 2147483647 h 264"/>
                <a:gd name="T28" fmla="*/ 2147483647 w 207"/>
                <a:gd name="T29" fmla="*/ 2147483647 h 264"/>
                <a:gd name="T30" fmla="*/ 2147483647 w 207"/>
                <a:gd name="T31" fmla="*/ 2147483647 h 264"/>
                <a:gd name="T32" fmla="*/ 2147483647 w 207"/>
                <a:gd name="T33" fmla="*/ 2147483647 h 264"/>
                <a:gd name="T34" fmla="*/ 2147483647 w 207"/>
                <a:gd name="T35" fmla="*/ 2147483647 h 264"/>
                <a:gd name="T36" fmla="*/ 2147483647 w 207"/>
                <a:gd name="T37" fmla="*/ 2147483647 h 264"/>
                <a:gd name="T38" fmla="*/ 2147483647 w 207"/>
                <a:gd name="T39" fmla="*/ 2147483647 h 264"/>
                <a:gd name="T40" fmla="*/ 2147483647 w 207"/>
                <a:gd name="T41" fmla="*/ 2147483647 h 264"/>
                <a:gd name="T42" fmla="*/ 2147483647 w 207"/>
                <a:gd name="T43" fmla="*/ 2147483647 h 264"/>
                <a:gd name="T44" fmla="*/ 2147483647 w 207"/>
                <a:gd name="T45" fmla="*/ 2147483647 h 264"/>
                <a:gd name="T46" fmla="*/ 2147483647 w 207"/>
                <a:gd name="T47" fmla="*/ 2147483647 h 264"/>
                <a:gd name="T48" fmla="*/ 2147483647 w 207"/>
                <a:gd name="T49" fmla="*/ 2147483647 h 264"/>
                <a:gd name="T50" fmla="*/ 2147483647 w 207"/>
                <a:gd name="T51" fmla="*/ 2147483647 h 264"/>
                <a:gd name="T52" fmla="*/ 2147483647 w 207"/>
                <a:gd name="T53" fmla="*/ 2147483647 h 264"/>
                <a:gd name="T54" fmla="*/ 2147483647 w 207"/>
                <a:gd name="T55" fmla="*/ 2147483647 h 264"/>
                <a:gd name="T56" fmla="*/ 2147483647 w 207"/>
                <a:gd name="T57" fmla="*/ 2147483647 h 264"/>
                <a:gd name="T58" fmla="*/ 2147483647 w 207"/>
                <a:gd name="T59" fmla="*/ 2147483647 h 264"/>
                <a:gd name="T60" fmla="*/ 2147483647 w 207"/>
                <a:gd name="T61" fmla="*/ 2147483647 h 264"/>
                <a:gd name="T62" fmla="*/ 2147483647 w 207"/>
                <a:gd name="T63" fmla="*/ 2147483647 h 264"/>
                <a:gd name="T64" fmla="*/ 2147483647 w 207"/>
                <a:gd name="T65" fmla="*/ 2147483647 h 264"/>
                <a:gd name="T66" fmla="*/ 2147483647 w 207"/>
                <a:gd name="T67" fmla="*/ 2147483647 h 264"/>
                <a:gd name="T68" fmla="*/ 2147483647 w 207"/>
                <a:gd name="T69" fmla="*/ 2147483647 h 264"/>
                <a:gd name="T70" fmla="*/ 2147483647 w 207"/>
                <a:gd name="T71" fmla="*/ 2147483647 h 264"/>
                <a:gd name="T72" fmla="*/ 2147483647 w 207"/>
                <a:gd name="T73" fmla="*/ 2147483647 h 264"/>
                <a:gd name="T74" fmla="*/ 2147483647 w 207"/>
                <a:gd name="T75" fmla="*/ 2147483647 h 264"/>
                <a:gd name="T76" fmla="*/ 2147483647 w 207"/>
                <a:gd name="T77" fmla="*/ 2147483647 h 264"/>
                <a:gd name="T78" fmla="*/ 2147483647 w 207"/>
                <a:gd name="T79" fmla="*/ 2147483647 h 264"/>
                <a:gd name="T80" fmla="*/ 2147483647 w 207"/>
                <a:gd name="T81" fmla="*/ 2147483647 h 264"/>
                <a:gd name="T82" fmla="*/ 2147483647 w 207"/>
                <a:gd name="T83" fmla="*/ 2147483647 h 264"/>
                <a:gd name="T84" fmla="*/ 2147483647 w 207"/>
                <a:gd name="T85" fmla="*/ 2147483647 h 264"/>
                <a:gd name="T86" fmla="*/ 2147483647 w 207"/>
                <a:gd name="T87" fmla="*/ 2147483647 h 264"/>
                <a:gd name="T88" fmla="*/ 2147483647 w 207"/>
                <a:gd name="T89" fmla="*/ 2147483647 h 264"/>
                <a:gd name="T90" fmla="*/ 2147483647 w 207"/>
                <a:gd name="T91" fmla="*/ 2147483647 h 264"/>
                <a:gd name="T92" fmla="*/ 2147483647 w 207"/>
                <a:gd name="T93" fmla="*/ 2147483647 h 264"/>
                <a:gd name="T94" fmla="*/ 2147483647 w 207"/>
                <a:gd name="T95" fmla="*/ 2147483647 h 264"/>
                <a:gd name="T96" fmla="*/ 2147483647 w 207"/>
                <a:gd name="T97" fmla="*/ 2147483647 h 264"/>
                <a:gd name="T98" fmla="*/ 2147483647 w 207"/>
                <a:gd name="T99" fmla="*/ 2147483647 h 264"/>
                <a:gd name="T100" fmla="*/ 2147483647 w 207"/>
                <a:gd name="T101" fmla="*/ 2147483647 h 264"/>
                <a:gd name="T102" fmla="*/ 2147483647 w 207"/>
                <a:gd name="T103" fmla="*/ 2147483647 h 264"/>
                <a:gd name="T104" fmla="*/ 2147483647 w 207"/>
                <a:gd name="T105" fmla="*/ 2147483647 h 264"/>
                <a:gd name="T106" fmla="*/ 2147483647 w 207"/>
                <a:gd name="T107" fmla="*/ 2147483647 h 264"/>
                <a:gd name="T108" fmla="*/ 2147483647 w 207"/>
                <a:gd name="T109" fmla="*/ 2147483647 h 264"/>
                <a:gd name="T110" fmla="*/ 0 w 207"/>
                <a:gd name="T111" fmla="*/ 2147483647 h 264"/>
                <a:gd name="T112" fmla="*/ 2147483647 w 207"/>
                <a:gd name="T113" fmla="*/ 2147483647 h 264"/>
                <a:gd name="T114" fmla="*/ 2147483647 w 207"/>
                <a:gd name="T115" fmla="*/ 2147483647 h 264"/>
                <a:gd name="T116" fmla="*/ 2147483647 w 207"/>
                <a:gd name="T117" fmla="*/ 2147483647 h 2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7"/>
                <a:gd name="T178" fmla="*/ 0 h 264"/>
                <a:gd name="T179" fmla="*/ 207 w 207"/>
                <a:gd name="T180" fmla="*/ 264 h 2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7" h="264">
                  <a:moveTo>
                    <a:pt x="63" y="2"/>
                  </a:moveTo>
                  <a:lnTo>
                    <a:pt x="63" y="3"/>
                  </a:lnTo>
                  <a:lnTo>
                    <a:pt x="63" y="8"/>
                  </a:lnTo>
                  <a:lnTo>
                    <a:pt x="63" y="15"/>
                  </a:lnTo>
                  <a:lnTo>
                    <a:pt x="63" y="27"/>
                  </a:lnTo>
                  <a:lnTo>
                    <a:pt x="70" y="27"/>
                  </a:lnTo>
                  <a:lnTo>
                    <a:pt x="78" y="27"/>
                  </a:lnTo>
                  <a:lnTo>
                    <a:pt x="81" y="28"/>
                  </a:lnTo>
                  <a:lnTo>
                    <a:pt x="89" y="28"/>
                  </a:lnTo>
                  <a:lnTo>
                    <a:pt x="97" y="30"/>
                  </a:lnTo>
                  <a:lnTo>
                    <a:pt x="106" y="30"/>
                  </a:lnTo>
                  <a:lnTo>
                    <a:pt x="113" y="30"/>
                  </a:lnTo>
                  <a:lnTo>
                    <a:pt x="114" y="30"/>
                  </a:lnTo>
                  <a:lnTo>
                    <a:pt x="116" y="28"/>
                  </a:lnTo>
                  <a:lnTo>
                    <a:pt x="117" y="28"/>
                  </a:lnTo>
                  <a:lnTo>
                    <a:pt x="117" y="25"/>
                  </a:lnTo>
                  <a:lnTo>
                    <a:pt x="117" y="22"/>
                  </a:lnTo>
                  <a:lnTo>
                    <a:pt x="117" y="18"/>
                  </a:lnTo>
                  <a:lnTo>
                    <a:pt x="117" y="12"/>
                  </a:lnTo>
                  <a:lnTo>
                    <a:pt x="117" y="5"/>
                  </a:lnTo>
                  <a:lnTo>
                    <a:pt x="117" y="2"/>
                  </a:lnTo>
                  <a:lnTo>
                    <a:pt x="119" y="0"/>
                  </a:lnTo>
                  <a:lnTo>
                    <a:pt x="122" y="0"/>
                  </a:lnTo>
                  <a:lnTo>
                    <a:pt x="126" y="2"/>
                  </a:lnTo>
                  <a:lnTo>
                    <a:pt x="129" y="3"/>
                  </a:lnTo>
                  <a:lnTo>
                    <a:pt x="132" y="3"/>
                  </a:lnTo>
                  <a:lnTo>
                    <a:pt x="135" y="2"/>
                  </a:lnTo>
                  <a:lnTo>
                    <a:pt x="136" y="2"/>
                  </a:lnTo>
                  <a:lnTo>
                    <a:pt x="135" y="13"/>
                  </a:lnTo>
                  <a:lnTo>
                    <a:pt x="136" y="27"/>
                  </a:lnTo>
                  <a:lnTo>
                    <a:pt x="135" y="31"/>
                  </a:lnTo>
                  <a:lnTo>
                    <a:pt x="135" y="38"/>
                  </a:lnTo>
                  <a:lnTo>
                    <a:pt x="133" y="40"/>
                  </a:lnTo>
                  <a:lnTo>
                    <a:pt x="129" y="38"/>
                  </a:lnTo>
                  <a:lnTo>
                    <a:pt x="129" y="40"/>
                  </a:lnTo>
                  <a:lnTo>
                    <a:pt x="129" y="44"/>
                  </a:lnTo>
                  <a:lnTo>
                    <a:pt x="129" y="47"/>
                  </a:lnTo>
                  <a:lnTo>
                    <a:pt x="130" y="52"/>
                  </a:lnTo>
                  <a:lnTo>
                    <a:pt x="130" y="57"/>
                  </a:lnTo>
                  <a:lnTo>
                    <a:pt x="130" y="71"/>
                  </a:lnTo>
                  <a:lnTo>
                    <a:pt x="130" y="75"/>
                  </a:lnTo>
                  <a:lnTo>
                    <a:pt x="132" y="78"/>
                  </a:lnTo>
                  <a:lnTo>
                    <a:pt x="133" y="76"/>
                  </a:lnTo>
                  <a:lnTo>
                    <a:pt x="136" y="76"/>
                  </a:lnTo>
                  <a:lnTo>
                    <a:pt x="138" y="75"/>
                  </a:lnTo>
                  <a:lnTo>
                    <a:pt x="141" y="75"/>
                  </a:lnTo>
                  <a:lnTo>
                    <a:pt x="144" y="75"/>
                  </a:lnTo>
                  <a:lnTo>
                    <a:pt x="147" y="75"/>
                  </a:lnTo>
                  <a:lnTo>
                    <a:pt x="150" y="75"/>
                  </a:lnTo>
                  <a:lnTo>
                    <a:pt x="152" y="76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5"/>
                  </a:lnTo>
                  <a:lnTo>
                    <a:pt x="154" y="91"/>
                  </a:lnTo>
                  <a:lnTo>
                    <a:pt x="155" y="94"/>
                  </a:lnTo>
                  <a:lnTo>
                    <a:pt x="158" y="94"/>
                  </a:lnTo>
                  <a:lnTo>
                    <a:pt x="164" y="94"/>
                  </a:lnTo>
                  <a:lnTo>
                    <a:pt x="166" y="94"/>
                  </a:lnTo>
                  <a:lnTo>
                    <a:pt x="166" y="97"/>
                  </a:lnTo>
                  <a:lnTo>
                    <a:pt x="166" y="104"/>
                  </a:lnTo>
                  <a:lnTo>
                    <a:pt x="169" y="103"/>
                  </a:lnTo>
                  <a:lnTo>
                    <a:pt x="170" y="103"/>
                  </a:lnTo>
                  <a:lnTo>
                    <a:pt x="169" y="110"/>
                  </a:lnTo>
                  <a:lnTo>
                    <a:pt x="169" y="115"/>
                  </a:lnTo>
                  <a:lnTo>
                    <a:pt x="167" y="120"/>
                  </a:lnTo>
                  <a:lnTo>
                    <a:pt x="169" y="123"/>
                  </a:lnTo>
                  <a:lnTo>
                    <a:pt x="167" y="126"/>
                  </a:lnTo>
                  <a:lnTo>
                    <a:pt x="170" y="126"/>
                  </a:lnTo>
                  <a:lnTo>
                    <a:pt x="171" y="128"/>
                  </a:lnTo>
                  <a:lnTo>
                    <a:pt x="171" y="129"/>
                  </a:lnTo>
                  <a:lnTo>
                    <a:pt x="171" y="134"/>
                  </a:lnTo>
                  <a:lnTo>
                    <a:pt x="171" y="138"/>
                  </a:lnTo>
                  <a:lnTo>
                    <a:pt x="173" y="139"/>
                  </a:lnTo>
                  <a:lnTo>
                    <a:pt x="179" y="139"/>
                  </a:lnTo>
                  <a:lnTo>
                    <a:pt x="180" y="142"/>
                  </a:lnTo>
                  <a:lnTo>
                    <a:pt x="179" y="148"/>
                  </a:lnTo>
                  <a:lnTo>
                    <a:pt x="177" y="157"/>
                  </a:lnTo>
                  <a:lnTo>
                    <a:pt x="177" y="178"/>
                  </a:lnTo>
                  <a:lnTo>
                    <a:pt x="177" y="180"/>
                  </a:lnTo>
                  <a:lnTo>
                    <a:pt x="182" y="180"/>
                  </a:lnTo>
                  <a:lnTo>
                    <a:pt x="193" y="180"/>
                  </a:lnTo>
                  <a:lnTo>
                    <a:pt x="201" y="180"/>
                  </a:lnTo>
                  <a:lnTo>
                    <a:pt x="202" y="180"/>
                  </a:lnTo>
                  <a:lnTo>
                    <a:pt x="202" y="183"/>
                  </a:lnTo>
                  <a:lnTo>
                    <a:pt x="202" y="186"/>
                  </a:lnTo>
                  <a:lnTo>
                    <a:pt x="202" y="188"/>
                  </a:lnTo>
                  <a:lnTo>
                    <a:pt x="204" y="191"/>
                  </a:lnTo>
                  <a:lnTo>
                    <a:pt x="201" y="192"/>
                  </a:lnTo>
                  <a:lnTo>
                    <a:pt x="199" y="194"/>
                  </a:lnTo>
                  <a:lnTo>
                    <a:pt x="199" y="197"/>
                  </a:lnTo>
                  <a:lnTo>
                    <a:pt x="198" y="200"/>
                  </a:lnTo>
                  <a:lnTo>
                    <a:pt x="198" y="201"/>
                  </a:lnTo>
                  <a:lnTo>
                    <a:pt x="198" y="202"/>
                  </a:lnTo>
                  <a:lnTo>
                    <a:pt x="201" y="204"/>
                  </a:lnTo>
                  <a:lnTo>
                    <a:pt x="202" y="205"/>
                  </a:lnTo>
                  <a:lnTo>
                    <a:pt x="204" y="207"/>
                  </a:lnTo>
                  <a:lnTo>
                    <a:pt x="204" y="208"/>
                  </a:lnTo>
                  <a:lnTo>
                    <a:pt x="204" y="210"/>
                  </a:lnTo>
                  <a:lnTo>
                    <a:pt x="202" y="210"/>
                  </a:lnTo>
                  <a:lnTo>
                    <a:pt x="205" y="213"/>
                  </a:lnTo>
                  <a:lnTo>
                    <a:pt x="205" y="214"/>
                  </a:lnTo>
                  <a:lnTo>
                    <a:pt x="205" y="222"/>
                  </a:lnTo>
                  <a:lnTo>
                    <a:pt x="205" y="224"/>
                  </a:lnTo>
                  <a:lnTo>
                    <a:pt x="207" y="226"/>
                  </a:lnTo>
                  <a:lnTo>
                    <a:pt x="205" y="230"/>
                  </a:lnTo>
                  <a:lnTo>
                    <a:pt x="202" y="230"/>
                  </a:lnTo>
                  <a:lnTo>
                    <a:pt x="198" y="229"/>
                  </a:lnTo>
                  <a:lnTo>
                    <a:pt x="196" y="229"/>
                  </a:lnTo>
                  <a:lnTo>
                    <a:pt x="185" y="229"/>
                  </a:lnTo>
                  <a:lnTo>
                    <a:pt x="176" y="229"/>
                  </a:lnTo>
                  <a:lnTo>
                    <a:pt x="176" y="233"/>
                  </a:lnTo>
                  <a:lnTo>
                    <a:pt x="176" y="241"/>
                  </a:lnTo>
                  <a:lnTo>
                    <a:pt x="174" y="260"/>
                  </a:lnTo>
                  <a:lnTo>
                    <a:pt x="174" y="263"/>
                  </a:lnTo>
                  <a:lnTo>
                    <a:pt x="174" y="264"/>
                  </a:lnTo>
                  <a:lnTo>
                    <a:pt x="167" y="264"/>
                  </a:lnTo>
                  <a:lnTo>
                    <a:pt x="157" y="264"/>
                  </a:lnTo>
                  <a:lnTo>
                    <a:pt x="155" y="264"/>
                  </a:lnTo>
                  <a:lnTo>
                    <a:pt x="151" y="264"/>
                  </a:lnTo>
                  <a:lnTo>
                    <a:pt x="144" y="263"/>
                  </a:lnTo>
                  <a:lnTo>
                    <a:pt x="142" y="263"/>
                  </a:lnTo>
                  <a:lnTo>
                    <a:pt x="142" y="255"/>
                  </a:lnTo>
                  <a:lnTo>
                    <a:pt x="141" y="255"/>
                  </a:lnTo>
                  <a:lnTo>
                    <a:pt x="139" y="255"/>
                  </a:lnTo>
                  <a:lnTo>
                    <a:pt x="138" y="254"/>
                  </a:lnTo>
                  <a:lnTo>
                    <a:pt x="136" y="249"/>
                  </a:lnTo>
                  <a:lnTo>
                    <a:pt x="133" y="246"/>
                  </a:lnTo>
                  <a:lnTo>
                    <a:pt x="129" y="246"/>
                  </a:lnTo>
                  <a:lnTo>
                    <a:pt x="126" y="245"/>
                  </a:lnTo>
                  <a:lnTo>
                    <a:pt x="122" y="245"/>
                  </a:lnTo>
                  <a:lnTo>
                    <a:pt x="119" y="246"/>
                  </a:lnTo>
                  <a:lnTo>
                    <a:pt x="117" y="248"/>
                  </a:lnTo>
                  <a:lnTo>
                    <a:pt x="117" y="249"/>
                  </a:lnTo>
                  <a:lnTo>
                    <a:pt x="116" y="252"/>
                  </a:lnTo>
                  <a:lnTo>
                    <a:pt x="116" y="254"/>
                  </a:lnTo>
                  <a:lnTo>
                    <a:pt x="114" y="254"/>
                  </a:lnTo>
                  <a:lnTo>
                    <a:pt x="110" y="255"/>
                  </a:lnTo>
                  <a:lnTo>
                    <a:pt x="101" y="254"/>
                  </a:lnTo>
                  <a:lnTo>
                    <a:pt x="101" y="238"/>
                  </a:lnTo>
                  <a:lnTo>
                    <a:pt x="86" y="236"/>
                  </a:lnTo>
                  <a:lnTo>
                    <a:pt x="86" y="227"/>
                  </a:lnTo>
                  <a:lnTo>
                    <a:pt x="85" y="227"/>
                  </a:lnTo>
                  <a:lnTo>
                    <a:pt x="84" y="227"/>
                  </a:lnTo>
                  <a:lnTo>
                    <a:pt x="84" y="216"/>
                  </a:lnTo>
                  <a:lnTo>
                    <a:pt x="120" y="217"/>
                  </a:lnTo>
                  <a:lnTo>
                    <a:pt x="123" y="186"/>
                  </a:lnTo>
                  <a:lnTo>
                    <a:pt x="114" y="186"/>
                  </a:lnTo>
                  <a:lnTo>
                    <a:pt x="116" y="175"/>
                  </a:lnTo>
                  <a:lnTo>
                    <a:pt x="119" y="175"/>
                  </a:lnTo>
                  <a:lnTo>
                    <a:pt x="119" y="161"/>
                  </a:lnTo>
                  <a:lnTo>
                    <a:pt x="62" y="101"/>
                  </a:lnTo>
                  <a:lnTo>
                    <a:pt x="59" y="101"/>
                  </a:lnTo>
                  <a:lnTo>
                    <a:pt x="60" y="50"/>
                  </a:lnTo>
                  <a:lnTo>
                    <a:pt x="41" y="50"/>
                  </a:lnTo>
                  <a:lnTo>
                    <a:pt x="41" y="53"/>
                  </a:lnTo>
                  <a:lnTo>
                    <a:pt x="16" y="52"/>
                  </a:lnTo>
                  <a:lnTo>
                    <a:pt x="15" y="57"/>
                  </a:lnTo>
                  <a:lnTo>
                    <a:pt x="0" y="57"/>
                  </a:lnTo>
                  <a:lnTo>
                    <a:pt x="1" y="31"/>
                  </a:lnTo>
                  <a:lnTo>
                    <a:pt x="38" y="34"/>
                  </a:lnTo>
                  <a:lnTo>
                    <a:pt x="38" y="37"/>
                  </a:lnTo>
                  <a:lnTo>
                    <a:pt x="43" y="37"/>
                  </a:lnTo>
                  <a:lnTo>
                    <a:pt x="45" y="2"/>
                  </a:lnTo>
                  <a:lnTo>
                    <a:pt x="48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44" name="Freeform 249"/>
            <p:cNvSpPr>
              <a:spLocks/>
            </p:cNvSpPr>
            <p:nvPr/>
          </p:nvSpPr>
          <p:spPr bwMode="auto">
            <a:xfrm rot="21334256">
              <a:off x="12299353" y="3756315"/>
              <a:ext cx="507564" cy="898232"/>
            </a:xfrm>
            <a:custGeom>
              <a:avLst/>
              <a:gdLst>
                <a:gd name="T0" fmla="*/ 2147483647 w 164"/>
                <a:gd name="T1" fmla="*/ 2147483647 h 247"/>
                <a:gd name="T2" fmla="*/ 2147483647 w 164"/>
                <a:gd name="T3" fmla="*/ 2147483647 h 247"/>
                <a:gd name="T4" fmla="*/ 2147483647 w 164"/>
                <a:gd name="T5" fmla="*/ 2147483647 h 247"/>
                <a:gd name="T6" fmla="*/ 2147483647 w 164"/>
                <a:gd name="T7" fmla="*/ 2147483647 h 247"/>
                <a:gd name="T8" fmla="*/ 2147483647 w 164"/>
                <a:gd name="T9" fmla="*/ 2147483647 h 247"/>
                <a:gd name="T10" fmla="*/ 2147483647 w 164"/>
                <a:gd name="T11" fmla="*/ 2147483647 h 247"/>
                <a:gd name="T12" fmla="*/ 2147483647 w 164"/>
                <a:gd name="T13" fmla="*/ 2147483647 h 247"/>
                <a:gd name="T14" fmla="*/ 2147483647 w 164"/>
                <a:gd name="T15" fmla="*/ 2147483647 h 247"/>
                <a:gd name="T16" fmla="*/ 2147483647 w 164"/>
                <a:gd name="T17" fmla="*/ 2147483647 h 247"/>
                <a:gd name="T18" fmla="*/ 2147483647 w 164"/>
                <a:gd name="T19" fmla="*/ 2147483647 h 247"/>
                <a:gd name="T20" fmla="*/ 2147483647 w 164"/>
                <a:gd name="T21" fmla="*/ 2147483647 h 247"/>
                <a:gd name="T22" fmla="*/ 2147483647 w 164"/>
                <a:gd name="T23" fmla="*/ 2147483647 h 247"/>
                <a:gd name="T24" fmla="*/ 2147483647 w 164"/>
                <a:gd name="T25" fmla="*/ 2147483647 h 247"/>
                <a:gd name="T26" fmla="*/ 2147483647 w 164"/>
                <a:gd name="T27" fmla="*/ 2147483647 h 247"/>
                <a:gd name="T28" fmla="*/ 2147483647 w 164"/>
                <a:gd name="T29" fmla="*/ 2147483647 h 247"/>
                <a:gd name="T30" fmla="*/ 2147483647 w 164"/>
                <a:gd name="T31" fmla="*/ 2147483647 h 247"/>
                <a:gd name="T32" fmla="*/ 2147483647 w 164"/>
                <a:gd name="T33" fmla="*/ 2147483647 h 247"/>
                <a:gd name="T34" fmla="*/ 2147483647 w 164"/>
                <a:gd name="T35" fmla="*/ 2147483647 h 247"/>
                <a:gd name="T36" fmla="*/ 2147483647 w 164"/>
                <a:gd name="T37" fmla="*/ 2147483647 h 247"/>
                <a:gd name="T38" fmla="*/ 2147483647 w 164"/>
                <a:gd name="T39" fmla="*/ 2147483647 h 247"/>
                <a:gd name="T40" fmla="*/ 2147483647 w 164"/>
                <a:gd name="T41" fmla="*/ 2147483647 h 247"/>
                <a:gd name="T42" fmla="*/ 2147483647 w 164"/>
                <a:gd name="T43" fmla="*/ 2147483647 h 247"/>
                <a:gd name="T44" fmla="*/ 2147483647 w 164"/>
                <a:gd name="T45" fmla="*/ 2147483647 h 247"/>
                <a:gd name="T46" fmla="*/ 2147483647 w 164"/>
                <a:gd name="T47" fmla="*/ 2147483647 h 247"/>
                <a:gd name="T48" fmla="*/ 2147483647 w 164"/>
                <a:gd name="T49" fmla="*/ 2147483647 h 247"/>
                <a:gd name="T50" fmla="*/ 2147483647 w 164"/>
                <a:gd name="T51" fmla="*/ 2147483647 h 247"/>
                <a:gd name="T52" fmla="*/ 2147483647 w 164"/>
                <a:gd name="T53" fmla="*/ 2147483647 h 247"/>
                <a:gd name="T54" fmla="*/ 2147483647 w 164"/>
                <a:gd name="T55" fmla="*/ 2147483647 h 247"/>
                <a:gd name="T56" fmla="*/ 2147483647 w 164"/>
                <a:gd name="T57" fmla="*/ 2147483647 h 247"/>
                <a:gd name="T58" fmla="*/ 2147483647 w 164"/>
                <a:gd name="T59" fmla="*/ 2147483647 h 247"/>
                <a:gd name="T60" fmla="*/ 2147483647 w 164"/>
                <a:gd name="T61" fmla="*/ 2147483647 h 247"/>
                <a:gd name="T62" fmla="*/ 2147483647 w 164"/>
                <a:gd name="T63" fmla="*/ 2147483647 h 247"/>
                <a:gd name="T64" fmla="*/ 2147483647 w 164"/>
                <a:gd name="T65" fmla="*/ 2147483647 h 247"/>
                <a:gd name="T66" fmla="*/ 2147483647 w 164"/>
                <a:gd name="T67" fmla="*/ 2147483647 h 247"/>
                <a:gd name="T68" fmla="*/ 2147483647 w 164"/>
                <a:gd name="T69" fmla="*/ 2147483647 h 247"/>
                <a:gd name="T70" fmla="*/ 2147483647 w 164"/>
                <a:gd name="T71" fmla="*/ 2147483647 h 247"/>
                <a:gd name="T72" fmla="*/ 2147483647 w 164"/>
                <a:gd name="T73" fmla="*/ 2147483647 h 247"/>
                <a:gd name="T74" fmla="*/ 2147483647 w 164"/>
                <a:gd name="T75" fmla="*/ 2147483647 h 247"/>
                <a:gd name="T76" fmla="*/ 2147483647 w 164"/>
                <a:gd name="T77" fmla="*/ 2147483647 h 247"/>
                <a:gd name="T78" fmla="*/ 2147483647 w 164"/>
                <a:gd name="T79" fmla="*/ 2147483647 h 247"/>
                <a:gd name="T80" fmla="*/ 2147483647 w 164"/>
                <a:gd name="T81" fmla="*/ 2147483647 h 247"/>
                <a:gd name="T82" fmla="*/ 2147483647 w 164"/>
                <a:gd name="T83" fmla="*/ 2147483647 h 247"/>
                <a:gd name="T84" fmla="*/ 2147483647 w 164"/>
                <a:gd name="T85" fmla="*/ 2147483647 h 247"/>
                <a:gd name="T86" fmla="*/ 2147483647 w 164"/>
                <a:gd name="T87" fmla="*/ 2147483647 h 247"/>
                <a:gd name="T88" fmla="*/ 2147483647 w 164"/>
                <a:gd name="T89" fmla="*/ 2147483647 h 247"/>
                <a:gd name="T90" fmla="*/ 2147483647 w 164"/>
                <a:gd name="T91" fmla="*/ 2147483647 h 247"/>
                <a:gd name="T92" fmla="*/ 2147483647 w 164"/>
                <a:gd name="T93" fmla="*/ 2147483647 h 247"/>
                <a:gd name="T94" fmla="*/ 2147483647 w 164"/>
                <a:gd name="T95" fmla="*/ 2147483647 h 247"/>
                <a:gd name="T96" fmla="*/ 2147483647 w 164"/>
                <a:gd name="T97" fmla="*/ 2147483647 h 247"/>
                <a:gd name="T98" fmla="*/ 2147483647 w 164"/>
                <a:gd name="T99" fmla="*/ 2147483647 h 247"/>
                <a:gd name="T100" fmla="*/ 2147483647 w 164"/>
                <a:gd name="T101" fmla="*/ 2147483647 h 247"/>
                <a:gd name="T102" fmla="*/ 2147483647 w 164"/>
                <a:gd name="T103" fmla="*/ 2147483647 h 247"/>
                <a:gd name="T104" fmla="*/ 2147483647 w 164"/>
                <a:gd name="T105" fmla="*/ 2147483647 h 247"/>
                <a:gd name="T106" fmla="*/ 2147483647 w 164"/>
                <a:gd name="T107" fmla="*/ 2147483647 h 247"/>
                <a:gd name="T108" fmla="*/ 2147483647 w 164"/>
                <a:gd name="T109" fmla="*/ 2147483647 h 24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4"/>
                <a:gd name="T166" fmla="*/ 0 h 247"/>
                <a:gd name="T167" fmla="*/ 164 w 164"/>
                <a:gd name="T168" fmla="*/ 247 h 24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4" h="247">
                  <a:moveTo>
                    <a:pt x="128" y="35"/>
                  </a:moveTo>
                  <a:lnTo>
                    <a:pt x="129" y="39"/>
                  </a:lnTo>
                  <a:lnTo>
                    <a:pt x="131" y="42"/>
                  </a:lnTo>
                  <a:lnTo>
                    <a:pt x="132" y="44"/>
                  </a:lnTo>
                  <a:lnTo>
                    <a:pt x="133" y="44"/>
                  </a:lnTo>
                  <a:lnTo>
                    <a:pt x="133" y="47"/>
                  </a:lnTo>
                  <a:lnTo>
                    <a:pt x="135" y="53"/>
                  </a:lnTo>
                  <a:lnTo>
                    <a:pt x="135" y="57"/>
                  </a:lnTo>
                  <a:lnTo>
                    <a:pt x="135" y="64"/>
                  </a:lnTo>
                  <a:lnTo>
                    <a:pt x="136" y="69"/>
                  </a:lnTo>
                  <a:lnTo>
                    <a:pt x="136" y="70"/>
                  </a:lnTo>
                  <a:lnTo>
                    <a:pt x="138" y="75"/>
                  </a:lnTo>
                  <a:lnTo>
                    <a:pt x="141" y="76"/>
                  </a:lnTo>
                  <a:lnTo>
                    <a:pt x="142" y="76"/>
                  </a:lnTo>
                  <a:lnTo>
                    <a:pt x="145" y="83"/>
                  </a:lnTo>
                  <a:lnTo>
                    <a:pt x="148" y="89"/>
                  </a:lnTo>
                  <a:lnTo>
                    <a:pt x="148" y="91"/>
                  </a:lnTo>
                  <a:lnTo>
                    <a:pt x="144" y="92"/>
                  </a:lnTo>
                  <a:lnTo>
                    <a:pt x="141" y="94"/>
                  </a:lnTo>
                  <a:lnTo>
                    <a:pt x="139" y="97"/>
                  </a:lnTo>
                  <a:lnTo>
                    <a:pt x="139" y="99"/>
                  </a:lnTo>
                  <a:lnTo>
                    <a:pt x="141" y="101"/>
                  </a:lnTo>
                  <a:lnTo>
                    <a:pt x="141" y="102"/>
                  </a:lnTo>
                  <a:lnTo>
                    <a:pt x="142" y="104"/>
                  </a:lnTo>
                  <a:lnTo>
                    <a:pt x="142" y="105"/>
                  </a:lnTo>
                  <a:lnTo>
                    <a:pt x="142" y="107"/>
                  </a:lnTo>
                  <a:lnTo>
                    <a:pt x="142" y="108"/>
                  </a:lnTo>
                  <a:lnTo>
                    <a:pt x="144" y="111"/>
                  </a:lnTo>
                  <a:lnTo>
                    <a:pt x="147" y="114"/>
                  </a:lnTo>
                  <a:lnTo>
                    <a:pt x="150" y="113"/>
                  </a:lnTo>
                  <a:lnTo>
                    <a:pt x="151" y="111"/>
                  </a:lnTo>
                  <a:lnTo>
                    <a:pt x="153" y="114"/>
                  </a:lnTo>
                  <a:lnTo>
                    <a:pt x="153" y="116"/>
                  </a:lnTo>
                  <a:lnTo>
                    <a:pt x="151" y="116"/>
                  </a:lnTo>
                  <a:lnTo>
                    <a:pt x="144" y="117"/>
                  </a:lnTo>
                  <a:lnTo>
                    <a:pt x="142" y="116"/>
                  </a:lnTo>
                  <a:lnTo>
                    <a:pt x="141" y="116"/>
                  </a:lnTo>
                  <a:lnTo>
                    <a:pt x="139" y="116"/>
                  </a:lnTo>
                  <a:lnTo>
                    <a:pt x="138" y="121"/>
                  </a:lnTo>
                  <a:lnTo>
                    <a:pt x="139" y="127"/>
                  </a:lnTo>
                  <a:lnTo>
                    <a:pt x="141" y="130"/>
                  </a:lnTo>
                  <a:lnTo>
                    <a:pt x="142" y="132"/>
                  </a:lnTo>
                  <a:lnTo>
                    <a:pt x="145" y="130"/>
                  </a:lnTo>
                  <a:lnTo>
                    <a:pt x="148" y="130"/>
                  </a:lnTo>
                  <a:lnTo>
                    <a:pt x="150" y="132"/>
                  </a:lnTo>
                  <a:lnTo>
                    <a:pt x="153" y="133"/>
                  </a:lnTo>
                  <a:lnTo>
                    <a:pt x="154" y="136"/>
                  </a:lnTo>
                  <a:lnTo>
                    <a:pt x="157" y="142"/>
                  </a:lnTo>
                  <a:lnTo>
                    <a:pt x="160" y="148"/>
                  </a:lnTo>
                  <a:lnTo>
                    <a:pt x="161" y="149"/>
                  </a:lnTo>
                  <a:lnTo>
                    <a:pt x="163" y="152"/>
                  </a:lnTo>
                  <a:lnTo>
                    <a:pt x="164" y="155"/>
                  </a:lnTo>
                  <a:lnTo>
                    <a:pt x="160" y="158"/>
                  </a:lnTo>
                  <a:lnTo>
                    <a:pt x="157" y="160"/>
                  </a:lnTo>
                  <a:lnTo>
                    <a:pt x="151" y="162"/>
                  </a:lnTo>
                  <a:lnTo>
                    <a:pt x="150" y="162"/>
                  </a:lnTo>
                  <a:lnTo>
                    <a:pt x="147" y="160"/>
                  </a:lnTo>
                  <a:lnTo>
                    <a:pt x="145" y="160"/>
                  </a:lnTo>
                  <a:lnTo>
                    <a:pt x="144" y="160"/>
                  </a:lnTo>
                  <a:lnTo>
                    <a:pt x="142" y="160"/>
                  </a:lnTo>
                  <a:lnTo>
                    <a:pt x="141" y="157"/>
                  </a:lnTo>
                  <a:lnTo>
                    <a:pt x="136" y="160"/>
                  </a:lnTo>
                  <a:lnTo>
                    <a:pt x="135" y="161"/>
                  </a:lnTo>
                  <a:lnTo>
                    <a:pt x="128" y="164"/>
                  </a:lnTo>
                  <a:lnTo>
                    <a:pt x="128" y="165"/>
                  </a:lnTo>
                  <a:lnTo>
                    <a:pt x="128" y="170"/>
                  </a:lnTo>
                  <a:lnTo>
                    <a:pt x="129" y="170"/>
                  </a:lnTo>
                  <a:lnTo>
                    <a:pt x="129" y="173"/>
                  </a:lnTo>
                  <a:lnTo>
                    <a:pt x="129" y="174"/>
                  </a:lnTo>
                  <a:lnTo>
                    <a:pt x="129" y="176"/>
                  </a:lnTo>
                  <a:lnTo>
                    <a:pt x="131" y="179"/>
                  </a:lnTo>
                  <a:lnTo>
                    <a:pt x="128" y="180"/>
                  </a:lnTo>
                  <a:lnTo>
                    <a:pt x="126" y="182"/>
                  </a:lnTo>
                  <a:lnTo>
                    <a:pt x="125" y="183"/>
                  </a:lnTo>
                  <a:lnTo>
                    <a:pt x="123" y="184"/>
                  </a:lnTo>
                  <a:lnTo>
                    <a:pt x="123" y="186"/>
                  </a:lnTo>
                  <a:lnTo>
                    <a:pt x="125" y="190"/>
                  </a:lnTo>
                  <a:lnTo>
                    <a:pt x="125" y="192"/>
                  </a:lnTo>
                  <a:lnTo>
                    <a:pt x="123" y="195"/>
                  </a:lnTo>
                  <a:lnTo>
                    <a:pt x="125" y="198"/>
                  </a:lnTo>
                  <a:lnTo>
                    <a:pt x="126" y="198"/>
                  </a:lnTo>
                  <a:lnTo>
                    <a:pt x="126" y="199"/>
                  </a:lnTo>
                  <a:lnTo>
                    <a:pt x="126" y="201"/>
                  </a:lnTo>
                  <a:lnTo>
                    <a:pt x="126" y="202"/>
                  </a:lnTo>
                  <a:lnTo>
                    <a:pt x="126" y="204"/>
                  </a:lnTo>
                  <a:lnTo>
                    <a:pt x="128" y="208"/>
                  </a:lnTo>
                  <a:lnTo>
                    <a:pt x="131" y="208"/>
                  </a:lnTo>
                  <a:lnTo>
                    <a:pt x="131" y="209"/>
                  </a:lnTo>
                  <a:lnTo>
                    <a:pt x="131" y="212"/>
                  </a:lnTo>
                  <a:lnTo>
                    <a:pt x="129" y="214"/>
                  </a:lnTo>
                  <a:lnTo>
                    <a:pt x="128" y="215"/>
                  </a:lnTo>
                  <a:lnTo>
                    <a:pt x="114" y="215"/>
                  </a:lnTo>
                  <a:lnTo>
                    <a:pt x="114" y="201"/>
                  </a:lnTo>
                  <a:lnTo>
                    <a:pt x="107" y="201"/>
                  </a:lnTo>
                  <a:lnTo>
                    <a:pt x="107" y="211"/>
                  </a:lnTo>
                  <a:lnTo>
                    <a:pt x="104" y="209"/>
                  </a:lnTo>
                  <a:lnTo>
                    <a:pt x="95" y="221"/>
                  </a:lnTo>
                  <a:lnTo>
                    <a:pt x="109" y="231"/>
                  </a:lnTo>
                  <a:lnTo>
                    <a:pt x="100" y="247"/>
                  </a:lnTo>
                  <a:lnTo>
                    <a:pt x="85" y="240"/>
                  </a:lnTo>
                  <a:lnTo>
                    <a:pt x="92" y="230"/>
                  </a:lnTo>
                  <a:lnTo>
                    <a:pt x="72" y="202"/>
                  </a:lnTo>
                  <a:lnTo>
                    <a:pt x="75" y="202"/>
                  </a:lnTo>
                  <a:lnTo>
                    <a:pt x="76" y="202"/>
                  </a:lnTo>
                  <a:lnTo>
                    <a:pt x="76" y="201"/>
                  </a:lnTo>
                  <a:lnTo>
                    <a:pt x="76" y="199"/>
                  </a:lnTo>
                  <a:lnTo>
                    <a:pt x="76" y="196"/>
                  </a:lnTo>
                  <a:lnTo>
                    <a:pt x="78" y="193"/>
                  </a:lnTo>
                  <a:lnTo>
                    <a:pt x="79" y="190"/>
                  </a:lnTo>
                  <a:lnTo>
                    <a:pt x="73" y="190"/>
                  </a:lnTo>
                  <a:lnTo>
                    <a:pt x="72" y="187"/>
                  </a:lnTo>
                  <a:lnTo>
                    <a:pt x="63" y="193"/>
                  </a:lnTo>
                  <a:lnTo>
                    <a:pt x="53" y="192"/>
                  </a:lnTo>
                  <a:lnTo>
                    <a:pt x="51" y="182"/>
                  </a:lnTo>
                  <a:lnTo>
                    <a:pt x="50" y="180"/>
                  </a:lnTo>
                  <a:lnTo>
                    <a:pt x="47" y="180"/>
                  </a:lnTo>
                  <a:lnTo>
                    <a:pt x="43" y="182"/>
                  </a:lnTo>
                  <a:lnTo>
                    <a:pt x="41" y="183"/>
                  </a:lnTo>
                  <a:lnTo>
                    <a:pt x="40" y="187"/>
                  </a:lnTo>
                  <a:lnTo>
                    <a:pt x="43" y="190"/>
                  </a:lnTo>
                  <a:lnTo>
                    <a:pt x="43" y="192"/>
                  </a:lnTo>
                  <a:lnTo>
                    <a:pt x="41" y="193"/>
                  </a:lnTo>
                  <a:lnTo>
                    <a:pt x="40" y="193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6"/>
                  </a:lnTo>
                  <a:lnTo>
                    <a:pt x="37" y="196"/>
                  </a:lnTo>
                  <a:lnTo>
                    <a:pt x="35" y="196"/>
                  </a:lnTo>
                  <a:lnTo>
                    <a:pt x="32" y="192"/>
                  </a:lnTo>
                  <a:lnTo>
                    <a:pt x="31" y="195"/>
                  </a:lnTo>
                  <a:lnTo>
                    <a:pt x="29" y="195"/>
                  </a:lnTo>
                  <a:lnTo>
                    <a:pt x="28" y="196"/>
                  </a:lnTo>
                  <a:lnTo>
                    <a:pt x="7" y="182"/>
                  </a:lnTo>
                  <a:lnTo>
                    <a:pt x="6" y="180"/>
                  </a:lnTo>
                  <a:lnTo>
                    <a:pt x="19" y="167"/>
                  </a:lnTo>
                  <a:lnTo>
                    <a:pt x="16" y="165"/>
                  </a:lnTo>
                  <a:lnTo>
                    <a:pt x="35" y="146"/>
                  </a:lnTo>
                  <a:lnTo>
                    <a:pt x="37" y="141"/>
                  </a:lnTo>
                  <a:lnTo>
                    <a:pt x="38" y="136"/>
                  </a:lnTo>
                  <a:lnTo>
                    <a:pt x="38" y="133"/>
                  </a:lnTo>
                  <a:lnTo>
                    <a:pt x="38" y="130"/>
                  </a:lnTo>
                  <a:lnTo>
                    <a:pt x="32" y="138"/>
                  </a:lnTo>
                  <a:lnTo>
                    <a:pt x="22" y="130"/>
                  </a:lnTo>
                  <a:lnTo>
                    <a:pt x="19" y="130"/>
                  </a:lnTo>
                  <a:lnTo>
                    <a:pt x="15" y="127"/>
                  </a:lnTo>
                  <a:lnTo>
                    <a:pt x="16" y="116"/>
                  </a:lnTo>
                  <a:lnTo>
                    <a:pt x="21" y="117"/>
                  </a:lnTo>
                  <a:lnTo>
                    <a:pt x="24" y="119"/>
                  </a:lnTo>
                  <a:lnTo>
                    <a:pt x="28" y="116"/>
                  </a:lnTo>
                  <a:lnTo>
                    <a:pt x="29" y="114"/>
                  </a:lnTo>
                  <a:lnTo>
                    <a:pt x="29" y="111"/>
                  </a:lnTo>
                  <a:lnTo>
                    <a:pt x="28" y="108"/>
                  </a:lnTo>
                  <a:lnTo>
                    <a:pt x="28" y="107"/>
                  </a:lnTo>
                  <a:lnTo>
                    <a:pt x="27" y="105"/>
                  </a:lnTo>
                  <a:lnTo>
                    <a:pt x="37" y="101"/>
                  </a:lnTo>
                  <a:lnTo>
                    <a:pt x="40" y="101"/>
                  </a:lnTo>
                  <a:lnTo>
                    <a:pt x="43" y="101"/>
                  </a:lnTo>
                  <a:lnTo>
                    <a:pt x="46" y="101"/>
                  </a:lnTo>
                  <a:lnTo>
                    <a:pt x="48" y="99"/>
                  </a:lnTo>
                  <a:lnTo>
                    <a:pt x="51" y="99"/>
                  </a:lnTo>
                  <a:lnTo>
                    <a:pt x="54" y="98"/>
                  </a:lnTo>
                  <a:lnTo>
                    <a:pt x="51" y="97"/>
                  </a:lnTo>
                  <a:lnTo>
                    <a:pt x="51" y="94"/>
                  </a:lnTo>
                  <a:lnTo>
                    <a:pt x="51" y="91"/>
                  </a:lnTo>
                  <a:lnTo>
                    <a:pt x="51" y="88"/>
                  </a:lnTo>
                  <a:lnTo>
                    <a:pt x="51" y="85"/>
                  </a:lnTo>
                  <a:lnTo>
                    <a:pt x="50" y="82"/>
                  </a:lnTo>
                  <a:lnTo>
                    <a:pt x="47" y="80"/>
                  </a:lnTo>
                  <a:lnTo>
                    <a:pt x="44" y="79"/>
                  </a:lnTo>
                  <a:lnTo>
                    <a:pt x="44" y="78"/>
                  </a:lnTo>
                  <a:lnTo>
                    <a:pt x="41" y="73"/>
                  </a:lnTo>
                  <a:lnTo>
                    <a:pt x="40" y="72"/>
                  </a:lnTo>
                  <a:lnTo>
                    <a:pt x="38" y="70"/>
                  </a:lnTo>
                  <a:lnTo>
                    <a:pt x="37" y="69"/>
                  </a:lnTo>
                  <a:lnTo>
                    <a:pt x="35" y="63"/>
                  </a:lnTo>
                  <a:lnTo>
                    <a:pt x="34" y="63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2" y="66"/>
                  </a:lnTo>
                  <a:lnTo>
                    <a:pt x="31" y="66"/>
                  </a:lnTo>
                  <a:lnTo>
                    <a:pt x="29" y="64"/>
                  </a:lnTo>
                  <a:lnTo>
                    <a:pt x="29" y="63"/>
                  </a:lnTo>
                  <a:lnTo>
                    <a:pt x="29" y="61"/>
                  </a:lnTo>
                  <a:lnTo>
                    <a:pt x="28" y="61"/>
                  </a:lnTo>
                  <a:lnTo>
                    <a:pt x="27" y="60"/>
                  </a:lnTo>
                  <a:lnTo>
                    <a:pt x="25" y="57"/>
                  </a:lnTo>
                  <a:lnTo>
                    <a:pt x="24" y="54"/>
                  </a:lnTo>
                  <a:lnTo>
                    <a:pt x="21" y="54"/>
                  </a:lnTo>
                  <a:lnTo>
                    <a:pt x="18" y="51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8" y="45"/>
                  </a:lnTo>
                  <a:lnTo>
                    <a:pt x="18" y="42"/>
                  </a:lnTo>
                  <a:lnTo>
                    <a:pt x="16" y="42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6" y="39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7" y="34"/>
                  </a:lnTo>
                  <a:lnTo>
                    <a:pt x="6" y="31"/>
                  </a:lnTo>
                  <a:lnTo>
                    <a:pt x="6" y="29"/>
                  </a:lnTo>
                  <a:lnTo>
                    <a:pt x="5" y="29"/>
                  </a:lnTo>
                  <a:lnTo>
                    <a:pt x="5" y="28"/>
                  </a:lnTo>
                  <a:lnTo>
                    <a:pt x="3" y="26"/>
                  </a:lnTo>
                  <a:lnTo>
                    <a:pt x="2" y="25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5" y="15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7"/>
                  </a:lnTo>
                  <a:lnTo>
                    <a:pt x="6" y="6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9" y="4"/>
                  </a:lnTo>
                  <a:lnTo>
                    <a:pt x="9" y="6"/>
                  </a:lnTo>
                  <a:lnTo>
                    <a:pt x="10" y="10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0" y="16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6" y="20"/>
                  </a:lnTo>
                  <a:lnTo>
                    <a:pt x="18" y="19"/>
                  </a:lnTo>
                  <a:lnTo>
                    <a:pt x="18" y="17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28" y="17"/>
                  </a:lnTo>
                  <a:lnTo>
                    <a:pt x="31" y="19"/>
                  </a:lnTo>
                  <a:lnTo>
                    <a:pt x="32" y="22"/>
                  </a:lnTo>
                  <a:lnTo>
                    <a:pt x="34" y="23"/>
                  </a:lnTo>
                  <a:lnTo>
                    <a:pt x="35" y="22"/>
                  </a:lnTo>
                  <a:lnTo>
                    <a:pt x="34" y="19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7" y="17"/>
                  </a:lnTo>
                  <a:lnTo>
                    <a:pt x="40" y="19"/>
                  </a:lnTo>
                  <a:lnTo>
                    <a:pt x="43" y="19"/>
                  </a:lnTo>
                  <a:lnTo>
                    <a:pt x="44" y="20"/>
                  </a:lnTo>
                  <a:lnTo>
                    <a:pt x="46" y="20"/>
                  </a:lnTo>
                  <a:lnTo>
                    <a:pt x="47" y="20"/>
                  </a:lnTo>
                  <a:lnTo>
                    <a:pt x="50" y="19"/>
                  </a:lnTo>
                  <a:lnTo>
                    <a:pt x="53" y="19"/>
                  </a:lnTo>
                  <a:lnTo>
                    <a:pt x="54" y="22"/>
                  </a:lnTo>
                  <a:lnTo>
                    <a:pt x="56" y="23"/>
                  </a:lnTo>
                  <a:lnTo>
                    <a:pt x="59" y="26"/>
                  </a:lnTo>
                  <a:lnTo>
                    <a:pt x="59" y="28"/>
                  </a:lnTo>
                  <a:lnTo>
                    <a:pt x="59" y="29"/>
                  </a:lnTo>
                  <a:lnTo>
                    <a:pt x="56" y="31"/>
                  </a:lnTo>
                  <a:lnTo>
                    <a:pt x="56" y="32"/>
                  </a:lnTo>
                  <a:lnTo>
                    <a:pt x="57" y="32"/>
                  </a:lnTo>
                  <a:lnTo>
                    <a:pt x="59" y="32"/>
                  </a:lnTo>
                  <a:lnTo>
                    <a:pt x="60" y="32"/>
                  </a:lnTo>
                  <a:lnTo>
                    <a:pt x="60" y="34"/>
                  </a:lnTo>
                  <a:lnTo>
                    <a:pt x="60" y="35"/>
                  </a:lnTo>
                  <a:lnTo>
                    <a:pt x="59" y="35"/>
                  </a:lnTo>
                  <a:lnTo>
                    <a:pt x="57" y="36"/>
                  </a:lnTo>
                  <a:lnTo>
                    <a:pt x="59" y="36"/>
                  </a:lnTo>
                  <a:lnTo>
                    <a:pt x="54" y="36"/>
                  </a:lnTo>
                  <a:lnTo>
                    <a:pt x="51" y="39"/>
                  </a:lnTo>
                  <a:lnTo>
                    <a:pt x="48" y="41"/>
                  </a:lnTo>
                  <a:lnTo>
                    <a:pt x="46" y="42"/>
                  </a:lnTo>
                  <a:lnTo>
                    <a:pt x="44" y="48"/>
                  </a:lnTo>
                  <a:lnTo>
                    <a:pt x="46" y="51"/>
                  </a:lnTo>
                  <a:lnTo>
                    <a:pt x="47" y="54"/>
                  </a:lnTo>
                  <a:lnTo>
                    <a:pt x="48" y="56"/>
                  </a:lnTo>
                  <a:lnTo>
                    <a:pt x="53" y="53"/>
                  </a:lnTo>
                  <a:lnTo>
                    <a:pt x="56" y="51"/>
                  </a:lnTo>
                  <a:lnTo>
                    <a:pt x="59" y="50"/>
                  </a:lnTo>
                  <a:lnTo>
                    <a:pt x="57" y="48"/>
                  </a:lnTo>
                  <a:lnTo>
                    <a:pt x="65" y="47"/>
                  </a:lnTo>
                  <a:lnTo>
                    <a:pt x="65" y="48"/>
                  </a:lnTo>
                  <a:lnTo>
                    <a:pt x="68" y="48"/>
                  </a:lnTo>
                  <a:lnTo>
                    <a:pt x="69" y="48"/>
                  </a:lnTo>
                  <a:lnTo>
                    <a:pt x="69" y="50"/>
                  </a:lnTo>
                  <a:lnTo>
                    <a:pt x="69" y="54"/>
                  </a:lnTo>
                  <a:lnTo>
                    <a:pt x="68" y="54"/>
                  </a:lnTo>
                  <a:lnTo>
                    <a:pt x="72" y="56"/>
                  </a:lnTo>
                  <a:lnTo>
                    <a:pt x="73" y="57"/>
                  </a:lnTo>
                  <a:lnTo>
                    <a:pt x="75" y="58"/>
                  </a:lnTo>
                  <a:lnTo>
                    <a:pt x="85" y="56"/>
                  </a:lnTo>
                  <a:lnTo>
                    <a:pt x="91" y="53"/>
                  </a:lnTo>
                  <a:lnTo>
                    <a:pt x="92" y="53"/>
                  </a:lnTo>
                  <a:lnTo>
                    <a:pt x="92" y="48"/>
                  </a:lnTo>
                  <a:lnTo>
                    <a:pt x="91" y="47"/>
                  </a:lnTo>
                  <a:lnTo>
                    <a:pt x="91" y="45"/>
                  </a:lnTo>
                  <a:lnTo>
                    <a:pt x="95" y="44"/>
                  </a:lnTo>
                  <a:lnTo>
                    <a:pt x="100" y="42"/>
                  </a:lnTo>
                  <a:lnTo>
                    <a:pt x="107" y="39"/>
                  </a:lnTo>
                  <a:lnTo>
                    <a:pt x="112" y="38"/>
                  </a:lnTo>
                  <a:lnTo>
                    <a:pt x="117" y="36"/>
                  </a:lnTo>
                  <a:lnTo>
                    <a:pt x="120" y="35"/>
                  </a:lnTo>
                  <a:lnTo>
                    <a:pt x="123" y="35"/>
                  </a:lnTo>
                  <a:lnTo>
                    <a:pt x="128" y="34"/>
                  </a:lnTo>
                  <a:lnTo>
                    <a:pt x="128" y="3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/>
            </a:p>
          </p:txBody>
        </p:sp>
        <p:sp>
          <p:nvSpPr>
            <p:cNvPr id="345" name="Freeform 250"/>
            <p:cNvSpPr>
              <a:spLocks/>
            </p:cNvSpPr>
            <p:nvPr/>
          </p:nvSpPr>
          <p:spPr bwMode="auto">
            <a:xfrm rot="21334256">
              <a:off x="11479699" y="2354273"/>
              <a:ext cx="845941" cy="483163"/>
            </a:xfrm>
            <a:custGeom>
              <a:avLst/>
              <a:gdLst>
                <a:gd name="T0" fmla="*/ 2147483647 w 274"/>
                <a:gd name="T1" fmla="*/ 2147483647 h 133"/>
                <a:gd name="T2" fmla="*/ 2147483647 w 274"/>
                <a:gd name="T3" fmla="*/ 2147483647 h 133"/>
                <a:gd name="T4" fmla="*/ 2147483647 w 274"/>
                <a:gd name="T5" fmla="*/ 2147483647 h 133"/>
                <a:gd name="T6" fmla="*/ 2147483647 w 274"/>
                <a:gd name="T7" fmla="*/ 2147483647 h 133"/>
                <a:gd name="T8" fmla="*/ 2147483647 w 274"/>
                <a:gd name="T9" fmla="*/ 2147483647 h 133"/>
                <a:gd name="T10" fmla="*/ 2147483647 w 274"/>
                <a:gd name="T11" fmla="*/ 2147483647 h 133"/>
                <a:gd name="T12" fmla="*/ 2147483647 w 274"/>
                <a:gd name="T13" fmla="*/ 2147483647 h 133"/>
                <a:gd name="T14" fmla="*/ 2147483647 w 274"/>
                <a:gd name="T15" fmla="*/ 2147483647 h 133"/>
                <a:gd name="T16" fmla="*/ 2147483647 w 274"/>
                <a:gd name="T17" fmla="*/ 2147483647 h 133"/>
                <a:gd name="T18" fmla="*/ 2147483647 w 274"/>
                <a:gd name="T19" fmla="*/ 2147483647 h 133"/>
                <a:gd name="T20" fmla="*/ 2147483647 w 274"/>
                <a:gd name="T21" fmla="*/ 2147483647 h 133"/>
                <a:gd name="T22" fmla="*/ 2147483647 w 274"/>
                <a:gd name="T23" fmla="*/ 2147483647 h 133"/>
                <a:gd name="T24" fmla="*/ 2147483647 w 274"/>
                <a:gd name="T25" fmla="*/ 2147483647 h 133"/>
                <a:gd name="T26" fmla="*/ 2147483647 w 274"/>
                <a:gd name="T27" fmla="*/ 2147483647 h 133"/>
                <a:gd name="T28" fmla="*/ 2147483647 w 274"/>
                <a:gd name="T29" fmla="*/ 2147483647 h 133"/>
                <a:gd name="T30" fmla="*/ 2147483647 w 274"/>
                <a:gd name="T31" fmla="*/ 2147483647 h 133"/>
                <a:gd name="T32" fmla="*/ 2147483647 w 274"/>
                <a:gd name="T33" fmla="*/ 2147483647 h 133"/>
                <a:gd name="T34" fmla="*/ 2147483647 w 274"/>
                <a:gd name="T35" fmla="*/ 2147483647 h 133"/>
                <a:gd name="T36" fmla="*/ 2147483647 w 274"/>
                <a:gd name="T37" fmla="*/ 2147483647 h 133"/>
                <a:gd name="T38" fmla="*/ 2147483647 w 274"/>
                <a:gd name="T39" fmla="*/ 2147483647 h 133"/>
                <a:gd name="T40" fmla="*/ 2147483647 w 274"/>
                <a:gd name="T41" fmla="*/ 2147483647 h 133"/>
                <a:gd name="T42" fmla="*/ 2147483647 w 274"/>
                <a:gd name="T43" fmla="*/ 2147483647 h 133"/>
                <a:gd name="T44" fmla="*/ 2147483647 w 274"/>
                <a:gd name="T45" fmla="*/ 2147483647 h 133"/>
                <a:gd name="T46" fmla="*/ 2147483647 w 274"/>
                <a:gd name="T47" fmla="*/ 2147483647 h 133"/>
                <a:gd name="T48" fmla="*/ 2147483647 w 274"/>
                <a:gd name="T49" fmla="*/ 2147483647 h 133"/>
                <a:gd name="T50" fmla="*/ 2147483647 w 274"/>
                <a:gd name="T51" fmla="*/ 2147483647 h 133"/>
                <a:gd name="T52" fmla="*/ 2147483647 w 274"/>
                <a:gd name="T53" fmla="*/ 2147483647 h 133"/>
                <a:gd name="T54" fmla="*/ 2147483647 w 274"/>
                <a:gd name="T55" fmla="*/ 2147483647 h 133"/>
                <a:gd name="T56" fmla="*/ 2147483647 w 274"/>
                <a:gd name="T57" fmla="*/ 2147483647 h 133"/>
                <a:gd name="T58" fmla="*/ 2147483647 w 274"/>
                <a:gd name="T59" fmla="*/ 2147483647 h 133"/>
                <a:gd name="T60" fmla="*/ 2147483647 w 274"/>
                <a:gd name="T61" fmla="*/ 2147483647 h 133"/>
                <a:gd name="T62" fmla="*/ 2147483647 w 274"/>
                <a:gd name="T63" fmla="*/ 2147483647 h 133"/>
                <a:gd name="T64" fmla="*/ 2147483647 w 274"/>
                <a:gd name="T65" fmla="*/ 2147483647 h 133"/>
                <a:gd name="T66" fmla="*/ 2147483647 w 274"/>
                <a:gd name="T67" fmla="*/ 2147483647 h 133"/>
                <a:gd name="T68" fmla="*/ 2147483647 w 274"/>
                <a:gd name="T69" fmla="*/ 2147483647 h 133"/>
                <a:gd name="T70" fmla="*/ 2147483647 w 274"/>
                <a:gd name="T71" fmla="*/ 2147483647 h 133"/>
                <a:gd name="T72" fmla="*/ 2147483647 w 274"/>
                <a:gd name="T73" fmla="*/ 2147483647 h 133"/>
                <a:gd name="T74" fmla="*/ 2147483647 w 274"/>
                <a:gd name="T75" fmla="*/ 2147483647 h 133"/>
                <a:gd name="T76" fmla="*/ 2147483647 w 274"/>
                <a:gd name="T77" fmla="*/ 2147483647 h 133"/>
                <a:gd name="T78" fmla="*/ 2147483647 w 274"/>
                <a:gd name="T79" fmla="*/ 2147483647 h 133"/>
                <a:gd name="T80" fmla="*/ 2147483647 w 274"/>
                <a:gd name="T81" fmla="*/ 2147483647 h 133"/>
                <a:gd name="T82" fmla="*/ 2147483647 w 274"/>
                <a:gd name="T83" fmla="*/ 2147483647 h 133"/>
                <a:gd name="T84" fmla="*/ 2147483647 w 274"/>
                <a:gd name="T85" fmla="*/ 2147483647 h 133"/>
                <a:gd name="T86" fmla="*/ 2147483647 w 274"/>
                <a:gd name="T87" fmla="*/ 2147483647 h 133"/>
                <a:gd name="T88" fmla="*/ 2147483647 w 274"/>
                <a:gd name="T89" fmla="*/ 2147483647 h 13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4"/>
                <a:gd name="T136" fmla="*/ 0 h 133"/>
                <a:gd name="T137" fmla="*/ 274 w 274"/>
                <a:gd name="T138" fmla="*/ 133 h 13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4" h="133">
                  <a:moveTo>
                    <a:pt x="274" y="67"/>
                  </a:moveTo>
                  <a:lnTo>
                    <a:pt x="271" y="97"/>
                  </a:lnTo>
                  <a:lnTo>
                    <a:pt x="271" y="108"/>
                  </a:lnTo>
                  <a:lnTo>
                    <a:pt x="267" y="108"/>
                  </a:lnTo>
                  <a:lnTo>
                    <a:pt x="264" y="107"/>
                  </a:lnTo>
                  <a:lnTo>
                    <a:pt x="262" y="105"/>
                  </a:lnTo>
                  <a:lnTo>
                    <a:pt x="257" y="107"/>
                  </a:lnTo>
                  <a:lnTo>
                    <a:pt x="257" y="105"/>
                  </a:lnTo>
                  <a:lnTo>
                    <a:pt x="255" y="104"/>
                  </a:lnTo>
                  <a:lnTo>
                    <a:pt x="254" y="105"/>
                  </a:lnTo>
                  <a:lnTo>
                    <a:pt x="252" y="107"/>
                  </a:lnTo>
                  <a:lnTo>
                    <a:pt x="251" y="107"/>
                  </a:lnTo>
                  <a:lnTo>
                    <a:pt x="249" y="108"/>
                  </a:lnTo>
                  <a:lnTo>
                    <a:pt x="249" y="116"/>
                  </a:lnTo>
                  <a:lnTo>
                    <a:pt x="211" y="114"/>
                  </a:lnTo>
                  <a:lnTo>
                    <a:pt x="211" y="124"/>
                  </a:lnTo>
                  <a:lnTo>
                    <a:pt x="191" y="124"/>
                  </a:lnTo>
                  <a:lnTo>
                    <a:pt x="191" y="120"/>
                  </a:lnTo>
                  <a:lnTo>
                    <a:pt x="164" y="119"/>
                  </a:lnTo>
                  <a:lnTo>
                    <a:pt x="163" y="113"/>
                  </a:lnTo>
                  <a:lnTo>
                    <a:pt x="155" y="113"/>
                  </a:lnTo>
                  <a:lnTo>
                    <a:pt x="154" y="114"/>
                  </a:lnTo>
                  <a:lnTo>
                    <a:pt x="158" y="126"/>
                  </a:lnTo>
                  <a:lnTo>
                    <a:pt x="142" y="133"/>
                  </a:lnTo>
                  <a:lnTo>
                    <a:pt x="139" y="130"/>
                  </a:lnTo>
                  <a:lnTo>
                    <a:pt x="136" y="132"/>
                  </a:lnTo>
                  <a:lnTo>
                    <a:pt x="133" y="124"/>
                  </a:lnTo>
                  <a:lnTo>
                    <a:pt x="126" y="126"/>
                  </a:lnTo>
                  <a:lnTo>
                    <a:pt x="92" y="123"/>
                  </a:lnTo>
                  <a:lnTo>
                    <a:pt x="94" y="101"/>
                  </a:lnTo>
                  <a:lnTo>
                    <a:pt x="45" y="98"/>
                  </a:lnTo>
                  <a:lnTo>
                    <a:pt x="43" y="110"/>
                  </a:lnTo>
                  <a:lnTo>
                    <a:pt x="41" y="111"/>
                  </a:lnTo>
                  <a:lnTo>
                    <a:pt x="40" y="110"/>
                  </a:lnTo>
                  <a:lnTo>
                    <a:pt x="40" y="107"/>
                  </a:lnTo>
                  <a:lnTo>
                    <a:pt x="40" y="105"/>
                  </a:lnTo>
                  <a:lnTo>
                    <a:pt x="40" y="104"/>
                  </a:lnTo>
                  <a:lnTo>
                    <a:pt x="38" y="104"/>
                  </a:lnTo>
                  <a:lnTo>
                    <a:pt x="32" y="102"/>
                  </a:lnTo>
                  <a:lnTo>
                    <a:pt x="31" y="105"/>
                  </a:lnTo>
                  <a:lnTo>
                    <a:pt x="31" y="110"/>
                  </a:lnTo>
                  <a:lnTo>
                    <a:pt x="29" y="111"/>
                  </a:lnTo>
                  <a:lnTo>
                    <a:pt x="28" y="110"/>
                  </a:lnTo>
                  <a:lnTo>
                    <a:pt x="26" y="107"/>
                  </a:lnTo>
                  <a:lnTo>
                    <a:pt x="26" y="108"/>
                  </a:lnTo>
                  <a:lnTo>
                    <a:pt x="26" y="110"/>
                  </a:lnTo>
                  <a:lnTo>
                    <a:pt x="19" y="110"/>
                  </a:lnTo>
                  <a:lnTo>
                    <a:pt x="18" y="108"/>
                  </a:lnTo>
                  <a:lnTo>
                    <a:pt x="18" y="104"/>
                  </a:lnTo>
                  <a:lnTo>
                    <a:pt x="16" y="102"/>
                  </a:lnTo>
                  <a:lnTo>
                    <a:pt x="15" y="104"/>
                  </a:lnTo>
                  <a:lnTo>
                    <a:pt x="13" y="104"/>
                  </a:lnTo>
                  <a:lnTo>
                    <a:pt x="10" y="107"/>
                  </a:lnTo>
                  <a:lnTo>
                    <a:pt x="9" y="108"/>
                  </a:lnTo>
                  <a:lnTo>
                    <a:pt x="7" y="108"/>
                  </a:lnTo>
                  <a:lnTo>
                    <a:pt x="6" y="105"/>
                  </a:lnTo>
                  <a:lnTo>
                    <a:pt x="7" y="69"/>
                  </a:lnTo>
                  <a:lnTo>
                    <a:pt x="10" y="66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6" y="56"/>
                  </a:lnTo>
                  <a:lnTo>
                    <a:pt x="9" y="57"/>
                  </a:lnTo>
                  <a:lnTo>
                    <a:pt x="10" y="56"/>
                  </a:lnTo>
                  <a:lnTo>
                    <a:pt x="12" y="53"/>
                  </a:lnTo>
                  <a:lnTo>
                    <a:pt x="13" y="47"/>
                  </a:lnTo>
                  <a:lnTo>
                    <a:pt x="15" y="47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9" y="45"/>
                  </a:lnTo>
                  <a:lnTo>
                    <a:pt x="22" y="39"/>
                  </a:lnTo>
                  <a:lnTo>
                    <a:pt x="40" y="41"/>
                  </a:lnTo>
                  <a:lnTo>
                    <a:pt x="43" y="39"/>
                  </a:lnTo>
                  <a:lnTo>
                    <a:pt x="43" y="41"/>
                  </a:lnTo>
                  <a:lnTo>
                    <a:pt x="45" y="41"/>
                  </a:lnTo>
                  <a:lnTo>
                    <a:pt x="48" y="44"/>
                  </a:lnTo>
                  <a:lnTo>
                    <a:pt x="50" y="42"/>
                  </a:lnTo>
                  <a:lnTo>
                    <a:pt x="51" y="44"/>
                  </a:lnTo>
                  <a:lnTo>
                    <a:pt x="53" y="44"/>
                  </a:lnTo>
                  <a:lnTo>
                    <a:pt x="54" y="45"/>
                  </a:lnTo>
                  <a:lnTo>
                    <a:pt x="60" y="39"/>
                  </a:lnTo>
                  <a:lnTo>
                    <a:pt x="63" y="39"/>
                  </a:lnTo>
                  <a:lnTo>
                    <a:pt x="66" y="36"/>
                  </a:lnTo>
                  <a:lnTo>
                    <a:pt x="63" y="35"/>
                  </a:lnTo>
                  <a:lnTo>
                    <a:pt x="56" y="23"/>
                  </a:lnTo>
                  <a:lnTo>
                    <a:pt x="51" y="13"/>
                  </a:lnTo>
                  <a:lnTo>
                    <a:pt x="50" y="7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65" y="6"/>
                  </a:lnTo>
                  <a:lnTo>
                    <a:pt x="73" y="3"/>
                  </a:lnTo>
                  <a:lnTo>
                    <a:pt x="81" y="6"/>
                  </a:lnTo>
                  <a:lnTo>
                    <a:pt x="91" y="4"/>
                  </a:lnTo>
                  <a:lnTo>
                    <a:pt x="89" y="22"/>
                  </a:lnTo>
                  <a:lnTo>
                    <a:pt x="122" y="23"/>
                  </a:lnTo>
                  <a:lnTo>
                    <a:pt x="125" y="39"/>
                  </a:lnTo>
                  <a:lnTo>
                    <a:pt x="133" y="39"/>
                  </a:lnTo>
                  <a:lnTo>
                    <a:pt x="139" y="39"/>
                  </a:lnTo>
                  <a:lnTo>
                    <a:pt x="150" y="44"/>
                  </a:lnTo>
                  <a:lnTo>
                    <a:pt x="150" y="47"/>
                  </a:lnTo>
                  <a:lnTo>
                    <a:pt x="204" y="50"/>
                  </a:lnTo>
                  <a:lnTo>
                    <a:pt x="205" y="60"/>
                  </a:lnTo>
                  <a:lnTo>
                    <a:pt x="208" y="60"/>
                  </a:lnTo>
                  <a:lnTo>
                    <a:pt x="207" y="61"/>
                  </a:lnTo>
                  <a:lnTo>
                    <a:pt x="208" y="61"/>
                  </a:lnTo>
                  <a:lnTo>
                    <a:pt x="210" y="64"/>
                  </a:lnTo>
                  <a:lnTo>
                    <a:pt x="211" y="64"/>
                  </a:lnTo>
                  <a:lnTo>
                    <a:pt x="211" y="63"/>
                  </a:lnTo>
                  <a:lnTo>
                    <a:pt x="214" y="63"/>
                  </a:lnTo>
                  <a:lnTo>
                    <a:pt x="214" y="66"/>
                  </a:lnTo>
                  <a:lnTo>
                    <a:pt x="215" y="64"/>
                  </a:lnTo>
                  <a:lnTo>
                    <a:pt x="217" y="63"/>
                  </a:lnTo>
                  <a:lnTo>
                    <a:pt x="217" y="61"/>
                  </a:lnTo>
                  <a:lnTo>
                    <a:pt x="218" y="61"/>
                  </a:lnTo>
                  <a:lnTo>
                    <a:pt x="220" y="64"/>
                  </a:lnTo>
                  <a:lnTo>
                    <a:pt x="224" y="63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27" y="61"/>
                  </a:lnTo>
                  <a:lnTo>
                    <a:pt x="229" y="63"/>
                  </a:lnTo>
                  <a:lnTo>
                    <a:pt x="236" y="63"/>
                  </a:lnTo>
                  <a:lnTo>
                    <a:pt x="239" y="64"/>
                  </a:lnTo>
                  <a:lnTo>
                    <a:pt x="240" y="63"/>
                  </a:lnTo>
                  <a:lnTo>
                    <a:pt x="240" y="60"/>
                  </a:lnTo>
                  <a:lnTo>
                    <a:pt x="252" y="60"/>
                  </a:lnTo>
                  <a:lnTo>
                    <a:pt x="252" y="56"/>
                  </a:lnTo>
                  <a:lnTo>
                    <a:pt x="254" y="48"/>
                  </a:lnTo>
                  <a:lnTo>
                    <a:pt x="265" y="48"/>
                  </a:lnTo>
                  <a:lnTo>
                    <a:pt x="265" y="47"/>
                  </a:lnTo>
                  <a:lnTo>
                    <a:pt x="265" y="45"/>
                  </a:lnTo>
                  <a:lnTo>
                    <a:pt x="273" y="47"/>
                  </a:lnTo>
                  <a:lnTo>
                    <a:pt x="271" y="63"/>
                  </a:lnTo>
                  <a:lnTo>
                    <a:pt x="268" y="63"/>
                  </a:lnTo>
                  <a:lnTo>
                    <a:pt x="268" y="66"/>
                  </a:lnTo>
                  <a:lnTo>
                    <a:pt x="273" y="67"/>
                  </a:lnTo>
                  <a:lnTo>
                    <a:pt x="274" y="6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6" name="Freeform 251"/>
            <p:cNvSpPr>
              <a:spLocks/>
            </p:cNvSpPr>
            <p:nvPr/>
          </p:nvSpPr>
          <p:spPr bwMode="auto">
            <a:xfrm rot="21334256">
              <a:off x="12328295" y="2509509"/>
              <a:ext cx="581842" cy="755552"/>
            </a:xfrm>
            <a:custGeom>
              <a:avLst/>
              <a:gdLst>
                <a:gd name="T0" fmla="*/ 2147483647 w 189"/>
                <a:gd name="T1" fmla="*/ 2147483647 h 208"/>
                <a:gd name="T2" fmla="*/ 2147483647 w 189"/>
                <a:gd name="T3" fmla="*/ 2147483647 h 208"/>
                <a:gd name="T4" fmla="*/ 2147483647 w 189"/>
                <a:gd name="T5" fmla="*/ 2147483647 h 208"/>
                <a:gd name="T6" fmla="*/ 2147483647 w 189"/>
                <a:gd name="T7" fmla="*/ 2147483647 h 208"/>
                <a:gd name="T8" fmla="*/ 2147483647 w 189"/>
                <a:gd name="T9" fmla="*/ 2147483647 h 208"/>
                <a:gd name="T10" fmla="*/ 2147483647 w 189"/>
                <a:gd name="T11" fmla="*/ 2147483647 h 208"/>
                <a:gd name="T12" fmla="*/ 2147483647 w 189"/>
                <a:gd name="T13" fmla="*/ 2147483647 h 208"/>
                <a:gd name="T14" fmla="*/ 2147483647 w 189"/>
                <a:gd name="T15" fmla="*/ 2147483647 h 208"/>
                <a:gd name="T16" fmla="*/ 2147483647 w 189"/>
                <a:gd name="T17" fmla="*/ 2147483647 h 208"/>
                <a:gd name="T18" fmla="*/ 2147483647 w 189"/>
                <a:gd name="T19" fmla="*/ 2147483647 h 208"/>
                <a:gd name="T20" fmla="*/ 2147483647 w 189"/>
                <a:gd name="T21" fmla="*/ 2147483647 h 208"/>
                <a:gd name="T22" fmla="*/ 2147483647 w 189"/>
                <a:gd name="T23" fmla="*/ 2147483647 h 208"/>
                <a:gd name="T24" fmla="*/ 2147483647 w 189"/>
                <a:gd name="T25" fmla="*/ 2147483647 h 208"/>
                <a:gd name="T26" fmla="*/ 2147483647 w 189"/>
                <a:gd name="T27" fmla="*/ 2147483647 h 208"/>
                <a:gd name="T28" fmla="*/ 2147483647 w 189"/>
                <a:gd name="T29" fmla="*/ 2147483647 h 208"/>
                <a:gd name="T30" fmla="*/ 2147483647 w 189"/>
                <a:gd name="T31" fmla="*/ 2147483647 h 208"/>
                <a:gd name="T32" fmla="*/ 2147483647 w 189"/>
                <a:gd name="T33" fmla="*/ 2147483647 h 208"/>
                <a:gd name="T34" fmla="*/ 2147483647 w 189"/>
                <a:gd name="T35" fmla="*/ 2147483647 h 208"/>
                <a:gd name="T36" fmla="*/ 2147483647 w 189"/>
                <a:gd name="T37" fmla="*/ 2147483647 h 208"/>
                <a:gd name="T38" fmla="*/ 2147483647 w 189"/>
                <a:gd name="T39" fmla="*/ 2147483647 h 208"/>
                <a:gd name="T40" fmla="*/ 2147483647 w 189"/>
                <a:gd name="T41" fmla="*/ 2147483647 h 208"/>
                <a:gd name="T42" fmla="*/ 2147483647 w 189"/>
                <a:gd name="T43" fmla="*/ 2147483647 h 208"/>
                <a:gd name="T44" fmla="*/ 2147483647 w 189"/>
                <a:gd name="T45" fmla="*/ 2147483647 h 208"/>
                <a:gd name="T46" fmla="*/ 2147483647 w 189"/>
                <a:gd name="T47" fmla="*/ 2147483647 h 208"/>
                <a:gd name="T48" fmla="*/ 2147483647 w 189"/>
                <a:gd name="T49" fmla="*/ 2147483647 h 208"/>
                <a:gd name="T50" fmla="*/ 2147483647 w 189"/>
                <a:gd name="T51" fmla="*/ 2147483647 h 208"/>
                <a:gd name="T52" fmla="*/ 2147483647 w 189"/>
                <a:gd name="T53" fmla="*/ 2147483647 h 208"/>
                <a:gd name="T54" fmla="*/ 2147483647 w 189"/>
                <a:gd name="T55" fmla="*/ 2147483647 h 208"/>
                <a:gd name="T56" fmla="*/ 0 w 189"/>
                <a:gd name="T57" fmla="*/ 2147483647 h 208"/>
                <a:gd name="T58" fmla="*/ 2147483647 w 189"/>
                <a:gd name="T59" fmla="*/ 2147483647 h 208"/>
                <a:gd name="T60" fmla="*/ 2147483647 w 189"/>
                <a:gd name="T61" fmla="*/ 2147483647 h 208"/>
                <a:gd name="T62" fmla="*/ 2147483647 w 189"/>
                <a:gd name="T63" fmla="*/ 2147483647 h 208"/>
                <a:gd name="T64" fmla="*/ 2147483647 w 189"/>
                <a:gd name="T65" fmla="*/ 2147483647 h 208"/>
                <a:gd name="T66" fmla="*/ 2147483647 w 189"/>
                <a:gd name="T67" fmla="*/ 2147483647 h 208"/>
                <a:gd name="T68" fmla="*/ 2147483647 w 189"/>
                <a:gd name="T69" fmla="*/ 2147483647 h 208"/>
                <a:gd name="T70" fmla="*/ 2147483647 w 189"/>
                <a:gd name="T71" fmla="*/ 2147483647 h 208"/>
                <a:gd name="T72" fmla="*/ 2147483647 w 189"/>
                <a:gd name="T73" fmla="*/ 2147483647 h 208"/>
                <a:gd name="T74" fmla="*/ 2147483647 w 189"/>
                <a:gd name="T75" fmla="*/ 2147483647 h 208"/>
                <a:gd name="T76" fmla="*/ 2147483647 w 189"/>
                <a:gd name="T77" fmla="*/ 2147483647 h 208"/>
                <a:gd name="T78" fmla="*/ 2147483647 w 189"/>
                <a:gd name="T79" fmla="*/ 2147483647 h 208"/>
                <a:gd name="T80" fmla="*/ 2147483647 w 189"/>
                <a:gd name="T81" fmla="*/ 2147483647 h 208"/>
                <a:gd name="T82" fmla="*/ 2147483647 w 189"/>
                <a:gd name="T83" fmla="*/ 2147483647 h 208"/>
                <a:gd name="T84" fmla="*/ 2147483647 w 189"/>
                <a:gd name="T85" fmla="*/ 2147483647 h 208"/>
                <a:gd name="T86" fmla="*/ 2147483647 w 189"/>
                <a:gd name="T87" fmla="*/ 2147483647 h 208"/>
                <a:gd name="T88" fmla="*/ 2147483647 w 189"/>
                <a:gd name="T89" fmla="*/ 2147483647 h 208"/>
                <a:gd name="T90" fmla="*/ 2147483647 w 189"/>
                <a:gd name="T91" fmla="*/ 2147483647 h 208"/>
                <a:gd name="T92" fmla="*/ 2147483647 w 189"/>
                <a:gd name="T93" fmla="*/ 2147483647 h 208"/>
                <a:gd name="T94" fmla="*/ 2147483647 w 189"/>
                <a:gd name="T95" fmla="*/ 2147483647 h 2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9"/>
                <a:gd name="T145" fmla="*/ 0 h 208"/>
                <a:gd name="T146" fmla="*/ 189 w 189"/>
                <a:gd name="T147" fmla="*/ 208 h 20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9" h="208">
                  <a:moveTo>
                    <a:pt x="93" y="15"/>
                  </a:moveTo>
                  <a:lnTo>
                    <a:pt x="109" y="23"/>
                  </a:lnTo>
                  <a:lnTo>
                    <a:pt x="100" y="39"/>
                  </a:lnTo>
                  <a:lnTo>
                    <a:pt x="134" y="60"/>
                  </a:lnTo>
                  <a:lnTo>
                    <a:pt x="144" y="44"/>
                  </a:lnTo>
                  <a:lnTo>
                    <a:pt x="147" y="42"/>
                  </a:lnTo>
                  <a:lnTo>
                    <a:pt x="147" y="54"/>
                  </a:lnTo>
                  <a:lnTo>
                    <a:pt x="159" y="56"/>
                  </a:lnTo>
                  <a:lnTo>
                    <a:pt x="157" y="79"/>
                  </a:lnTo>
                  <a:lnTo>
                    <a:pt x="189" y="82"/>
                  </a:lnTo>
                  <a:lnTo>
                    <a:pt x="188" y="114"/>
                  </a:lnTo>
                  <a:lnTo>
                    <a:pt x="156" y="113"/>
                  </a:lnTo>
                  <a:lnTo>
                    <a:pt x="154" y="127"/>
                  </a:lnTo>
                  <a:lnTo>
                    <a:pt x="151" y="127"/>
                  </a:lnTo>
                  <a:lnTo>
                    <a:pt x="150" y="141"/>
                  </a:lnTo>
                  <a:lnTo>
                    <a:pt x="153" y="141"/>
                  </a:lnTo>
                  <a:lnTo>
                    <a:pt x="154" y="141"/>
                  </a:lnTo>
                  <a:lnTo>
                    <a:pt x="159" y="139"/>
                  </a:lnTo>
                  <a:lnTo>
                    <a:pt x="159" y="144"/>
                  </a:lnTo>
                  <a:lnTo>
                    <a:pt x="163" y="144"/>
                  </a:lnTo>
                  <a:lnTo>
                    <a:pt x="163" y="146"/>
                  </a:lnTo>
                  <a:lnTo>
                    <a:pt x="170" y="146"/>
                  </a:lnTo>
                  <a:lnTo>
                    <a:pt x="170" y="149"/>
                  </a:lnTo>
                  <a:lnTo>
                    <a:pt x="150" y="148"/>
                  </a:lnTo>
                  <a:lnTo>
                    <a:pt x="141" y="144"/>
                  </a:lnTo>
                  <a:lnTo>
                    <a:pt x="139" y="145"/>
                  </a:lnTo>
                  <a:lnTo>
                    <a:pt x="139" y="149"/>
                  </a:lnTo>
                  <a:lnTo>
                    <a:pt x="142" y="152"/>
                  </a:lnTo>
                  <a:lnTo>
                    <a:pt x="138" y="157"/>
                  </a:lnTo>
                  <a:lnTo>
                    <a:pt x="138" y="165"/>
                  </a:lnTo>
                  <a:lnTo>
                    <a:pt x="110" y="164"/>
                  </a:lnTo>
                  <a:lnTo>
                    <a:pt x="110" y="180"/>
                  </a:lnTo>
                  <a:lnTo>
                    <a:pt x="128" y="182"/>
                  </a:lnTo>
                  <a:lnTo>
                    <a:pt x="128" y="193"/>
                  </a:lnTo>
                  <a:lnTo>
                    <a:pt x="137" y="193"/>
                  </a:lnTo>
                  <a:lnTo>
                    <a:pt x="138" y="196"/>
                  </a:lnTo>
                  <a:lnTo>
                    <a:pt x="134" y="198"/>
                  </a:lnTo>
                  <a:lnTo>
                    <a:pt x="129" y="196"/>
                  </a:lnTo>
                  <a:lnTo>
                    <a:pt x="128" y="201"/>
                  </a:lnTo>
                  <a:lnTo>
                    <a:pt x="126" y="205"/>
                  </a:lnTo>
                  <a:lnTo>
                    <a:pt x="103" y="204"/>
                  </a:lnTo>
                  <a:lnTo>
                    <a:pt x="101" y="208"/>
                  </a:lnTo>
                  <a:lnTo>
                    <a:pt x="94" y="208"/>
                  </a:lnTo>
                  <a:lnTo>
                    <a:pt x="94" y="204"/>
                  </a:lnTo>
                  <a:lnTo>
                    <a:pt x="68" y="201"/>
                  </a:lnTo>
                  <a:lnTo>
                    <a:pt x="68" y="198"/>
                  </a:lnTo>
                  <a:lnTo>
                    <a:pt x="37" y="195"/>
                  </a:lnTo>
                  <a:lnTo>
                    <a:pt x="37" y="183"/>
                  </a:lnTo>
                  <a:lnTo>
                    <a:pt x="37" y="179"/>
                  </a:lnTo>
                  <a:lnTo>
                    <a:pt x="40" y="179"/>
                  </a:lnTo>
                  <a:lnTo>
                    <a:pt x="40" y="163"/>
                  </a:lnTo>
                  <a:lnTo>
                    <a:pt x="22" y="161"/>
                  </a:lnTo>
                  <a:lnTo>
                    <a:pt x="22" y="163"/>
                  </a:lnTo>
                  <a:lnTo>
                    <a:pt x="18" y="163"/>
                  </a:lnTo>
                  <a:lnTo>
                    <a:pt x="19" y="119"/>
                  </a:lnTo>
                  <a:lnTo>
                    <a:pt x="16" y="117"/>
                  </a:lnTo>
                  <a:lnTo>
                    <a:pt x="16" y="114"/>
                  </a:lnTo>
                  <a:lnTo>
                    <a:pt x="0" y="113"/>
                  </a:lnTo>
                  <a:lnTo>
                    <a:pt x="2" y="70"/>
                  </a:lnTo>
                  <a:lnTo>
                    <a:pt x="6" y="69"/>
                  </a:lnTo>
                  <a:lnTo>
                    <a:pt x="5" y="67"/>
                  </a:lnTo>
                  <a:lnTo>
                    <a:pt x="3" y="64"/>
                  </a:lnTo>
                  <a:lnTo>
                    <a:pt x="3" y="63"/>
                  </a:lnTo>
                  <a:lnTo>
                    <a:pt x="3" y="61"/>
                  </a:lnTo>
                  <a:lnTo>
                    <a:pt x="8" y="61"/>
                  </a:lnTo>
                  <a:lnTo>
                    <a:pt x="8" y="60"/>
                  </a:lnTo>
                  <a:lnTo>
                    <a:pt x="9" y="59"/>
                  </a:lnTo>
                  <a:lnTo>
                    <a:pt x="9" y="51"/>
                  </a:lnTo>
                  <a:lnTo>
                    <a:pt x="9" y="47"/>
                  </a:lnTo>
                  <a:lnTo>
                    <a:pt x="9" y="37"/>
                  </a:lnTo>
                  <a:lnTo>
                    <a:pt x="3" y="37"/>
                  </a:lnTo>
                  <a:lnTo>
                    <a:pt x="6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8" y="9"/>
                  </a:lnTo>
                  <a:lnTo>
                    <a:pt x="31" y="12"/>
                  </a:lnTo>
                  <a:lnTo>
                    <a:pt x="31" y="3"/>
                  </a:lnTo>
                  <a:lnTo>
                    <a:pt x="32" y="0"/>
                  </a:lnTo>
                  <a:lnTo>
                    <a:pt x="59" y="1"/>
                  </a:lnTo>
                  <a:lnTo>
                    <a:pt x="54" y="10"/>
                  </a:lnTo>
                  <a:lnTo>
                    <a:pt x="72" y="12"/>
                  </a:lnTo>
                  <a:lnTo>
                    <a:pt x="75" y="13"/>
                  </a:lnTo>
                  <a:lnTo>
                    <a:pt x="76" y="10"/>
                  </a:lnTo>
                  <a:lnTo>
                    <a:pt x="84" y="15"/>
                  </a:lnTo>
                  <a:lnTo>
                    <a:pt x="87" y="12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7" name="Freeform 252"/>
            <p:cNvSpPr>
              <a:spLocks/>
            </p:cNvSpPr>
            <p:nvPr/>
          </p:nvSpPr>
          <p:spPr bwMode="auto">
            <a:xfrm rot="21334256">
              <a:off x="12972156" y="3235876"/>
              <a:ext cx="740027" cy="578827"/>
            </a:xfrm>
            <a:custGeom>
              <a:avLst/>
              <a:gdLst>
                <a:gd name="T0" fmla="*/ 2147483647 w 240"/>
                <a:gd name="T1" fmla="*/ 2147483647 h 159"/>
                <a:gd name="T2" fmla="*/ 2147483647 w 240"/>
                <a:gd name="T3" fmla="*/ 2147483647 h 159"/>
                <a:gd name="T4" fmla="*/ 2147483647 w 240"/>
                <a:gd name="T5" fmla="*/ 2147483647 h 159"/>
                <a:gd name="T6" fmla="*/ 2147483647 w 240"/>
                <a:gd name="T7" fmla="*/ 2147483647 h 159"/>
                <a:gd name="T8" fmla="*/ 2147483647 w 240"/>
                <a:gd name="T9" fmla="*/ 2147483647 h 159"/>
                <a:gd name="T10" fmla="*/ 2147483647 w 240"/>
                <a:gd name="T11" fmla="*/ 2147483647 h 159"/>
                <a:gd name="T12" fmla="*/ 2147483647 w 240"/>
                <a:gd name="T13" fmla="*/ 2147483647 h 159"/>
                <a:gd name="T14" fmla="*/ 2147483647 w 240"/>
                <a:gd name="T15" fmla="*/ 2147483647 h 159"/>
                <a:gd name="T16" fmla="*/ 2147483647 w 240"/>
                <a:gd name="T17" fmla="*/ 2147483647 h 159"/>
                <a:gd name="T18" fmla="*/ 2147483647 w 240"/>
                <a:gd name="T19" fmla="*/ 2147483647 h 159"/>
                <a:gd name="T20" fmla="*/ 2147483647 w 240"/>
                <a:gd name="T21" fmla="*/ 2147483647 h 159"/>
                <a:gd name="T22" fmla="*/ 2147483647 w 240"/>
                <a:gd name="T23" fmla="*/ 2147483647 h 159"/>
                <a:gd name="T24" fmla="*/ 2147483647 w 240"/>
                <a:gd name="T25" fmla="*/ 2147483647 h 159"/>
                <a:gd name="T26" fmla="*/ 2147483647 w 240"/>
                <a:gd name="T27" fmla="*/ 2147483647 h 159"/>
                <a:gd name="T28" fmla="*/ 2147483647 w 240"/>
                <a:gd name="T29" fmla="*/ 2147483647 h 159"/>
                <a:gd name="T30" fmla="*/ 2147483647 w 240"/>
                <a:gd name="T31" fmla="*/ 2147483647 h 159"/>
                <a:gd name="T32" fmla="*/ 2147483647 w 240"/>
                <a:gd name="T33" fmla="*/ 2147483647 h 159"/>
                <a:gd name="T34" fmla="*/ 2147483647 w 240"/>
                <a:gd name="T35" fmla="*/ 2147483647 h 159"/>
                <a:gd name="T36" fmla="*/ 2147483647 w 240"/>
                <a:gd name="T37" fmla="*/ 2147483647 h 159"/>
                <a:gd name="T38" fmla="*/ 2147483647 w 240"/>
                <a:gd name="T39" fmla="*/ 2147483647 h 159"/>
                <a:gd name="T40" fmla="*/ 2147483647 w 240"/>
                <a:gd name="T41" fmla="*/ 2147483647 h 159"/>
                <a:gd name="T42" fmla="*/ 2147483647 w 240"/>
                <a:gd name="T43" fmla="*/ 2147483647 h 159"/>
                <a:gd name="T44" fmla="*/ 2147483647 w 240"/>
                <a:gd name="T45" fmla="*/ 2147483647 h 159"/>
                <a:gd name="T46" fmla="*/ 2147483647 w 240"/>
                <a:gd name="T47" fmla="*/ 2147483647 h 159"/>
                <a:gd name="T48" fmla="*/ 2147483647 w 240"/>
                <a:gd name="T49" fmla="*/ 2147483647 h 159"/>
                <a:gd name="T50" fmla="*/ 2147483647 w 240"/>
                <a:gd name="T51" fmla="*/ 2147483647 h 159"/>
                <a:gd name="T52" fmla="*/ 2147483647 w 240"/>
                <a:gd name="T53" fmla="*/ 2147483647 h 159"/>
                <a:gd name="T54" fmla="*/ 2147483647 w 240"/>
                <a:gd name="T55" fmla="*/ 2147483647 h 159"/>
                <a:gd name="T56" fmla="*/ 2147483647 w 240"/>
                <a:gd name="T57" fmla="*/ 2147483647 h 159"/>
                <a:gd name="T58" fmla="*/ 2147483647 w 240"/>
                <a:gd name="T59" fmla="*/ 2147483647 h 159"/>
                <a:gd name="T60" fmla="*/ 2147483647 w 240"/>
                <a:gd name="T61" fmla="*/ 2147483647 h 159"/>
                <a:gd name="T62" fmla="*/ 2147483647 w 240"/>
                <a:gd name="T63" fmla="*/ 2147483647 h 159"/>
                <a:gd name="T64" fmla="*/ 2147483647 w 240"/>
                <a:gd name="T65" fmla="*/ 2147483647 h 159"/>
                <a:gd name="T66" fmla="*/ 2147483647 w 240"/>
                <a:gd name="T67" fmla="*/ 2147483647 h 159"/>
                <a:gd name="T68" fmla="*/ 2147483647 w 240"/>
                <a:gd name="T69" fmla="*/ 2147483647 h 159"/>
                <a:gd name="T70" fmla="*/ 2147483647 w 240"/>
                <a:gd name="T71" fmla="*/ 2147483647 h 159"/>
                <a:gd name="T72" fmla="*/ 2147483647 w 240"/>
                <a:gd name="T73" fmla="*/ 2147483647 h 159"/>
                <a:gd name="T74" fmla="*/ 2147483647 w 240"/>
                <a:gd name="T75" fmla="*/ 2147483647 h 159"/>
                <a:gd name="T76" fmla="*/ 2147483647 w 240"/>
                <a:gd name="T77" fmla="*/ 2147483647 h 159"/>
                <a:gd name="T78" fmla="*/ 2147483647 w 240"/>
                <a:gd name="T79" fmla="*/ 2147483647 h 159"/>
                <a:gd name="T80" fmla="*/ 2147483647 w 240"/>
                <a:gd name="T81" fmla="*/ 2147483647 h 159"/>
                <a:gd name="T82" fmla="*/ 2147483647 w 240"/>
                <a:gd name="T83" fmla="*/ 2147483647 h 159"/>
                <a:gd name="T84" fmla="*/ 2147483647 w 240"/>
                <a:gd name="T85" fmla="*/ 2147483647 h 159"/>
                <a:gd name="T86" fmla="*/ 2147483647 w 240"/>
                <a:gd name="T87" fmla="*/ 2147483647 h 159"/>
                <a:gd name="T88" fmla="*/ 2147483647 w 240"/>
                <a:gd name="T89" fmla="*/ 2147483647 h 159"/>
                <a:gd name="T90" fmla="*/ 2147483647 w 240"/>
                <a:gd name="T91" fmla="*/ 2147483647 h 159"/>
                <a:gd name="T92" fmla="*/ 2147483647 w 240"/>
                <a:gd name="T93" fmla="*/ 2147483647 h 159"/>
                <a:gd name="T94" fmla="*/ 2147483647 w 240"/>
                <a:gd name="T95" fmla="*/ 2147483647 h 159"/>
                <a:gd name="T96" fmla="*/ 2147483647 w 240"/>
                <a:gd name="T97" fmla="*/ 2147483647 h 159"/>
                <a:gd name="T98" fmla="*/ 2147483647 w 240"/>
                <a:gd name="T99" fmla="*/ 2147483647 h 159"/>
                <a:gd name="T100" fmla="*/ 2147483647 w 240"/>
                <a:gd name="T101" fmla="*/ 2147483647 h 159"/>
                <a:gd name="T102" fmla="*/ 2147483647 w 240"/>
                <a:gd name="T103" fmla="*/ 2147483647 h 159"/>
                <a:gd name="T104" fmla="*/ 2147483647 w 240"/>
                <a:gd name="T105" fmla="*/ 2147483647 h 159"/>
                <a:gd name="T106" fmla="*/ 2147483647 w 240"/>
                <a:gd name="T107" fmla="*/ 2147483647 h 159"/>
                <a:gd name="T108" fmla="*/ 2147483647 w 240"/>
                <a:gd name="T109" fmla="*/ 2147483647 h 159"/>
                <a:gd name="T110" fmla="*/ 2147483647 w 240"/>
                <a:gd name="T111" fmla="*/ 2147483647 h 159"/>
                <a:gd name="T112" fmla="*/ 2147483647 w 240"/>
                <a:gd name="T113" fmla="*/ 2147483647 h 159"/>
                <a:gd name="T114" fmla="*/ 2147483647 w 240"/>
                <a:gd name="T115" fmla="*/ 2147483647 h 159"/>
                <a:gd name="T116" fmla="*/ 2147483647 w 240"/>
                <a:gd name="T117" fmla="*/ 0 h 159"/>
                <a:gd name="T118" fmla="*/ 2147483647 w 240"/>
                <a:gd name="T119" fmla="*/ 2147483647 h 15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0"/>
                <a:gd name="T181" fmla="*/ 0 h 159"/>
                <a:gd name="T182" fmla="*/ 240 w 240"/>
                <a:gd name="T183" fmla="*/ 159 h 15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0" h="159">
                  <a:moveTo>
                    <a:pt x="221" y="9"/>
                  </a:moveTo>
                  <a:lnTo>
                    <a:pt x="222" y="9"/>
                  </a:lnTo>
                  <a:lnTo>
                    <a:pt x="222" y="11"/>
                  </a:lnTo>
                  <a:lnTo>
                    <a:pt x="224" y="13"/>
                  </a:lnTo>
                  <a:lnTo>
                    <a:pt x="227" y="11"/>
                  </a:lnTo>
                  <a:lnTo>
                    <a:pt x="227" y="13"/>
                  </a:lnTo>
                  <a:lnTo>
                    <a:pt x="228" y="14"/>
                  </a:lnTo>
                  <a:lnTo>
                    <a:pt x="228" y="17"/>
                  </a:lnTo>
                  <a:lnTo>
                    <a:pt x="228" y="20"/>
                  </a:lnTo>
                  <a:lnTo>
                    <a:pt x="228" y="22"/>
                  </a:lnTo>
                  <a:lnTo>
                    <a:pt x="233" y="22"/>
                  </a:lnTo>
                  <a:lnTo>
                    <a:pt x="234" y="26"/>
                  </a:lnTo>
                  <a:lnTo>
                    <a:pt x="234" y="28"/>
                  </a:lnTo>
                  <a:lnTo>
                    <a:pt x="236" y="28"/>
                  </a:lnTo>
                  <a:lnTo>
                    <a:pt x="237" y="28"/>
                  </a:lnTo>
                  <a:lnTo>
                    <a:pt x="237" y="29"/>
                  </a:lnTo>
                  <a:lnTo>
                    <a:pt x="236" y="33"/>
                  </a:lnTo>
                  <a:lnTo>
                    <a:pt x="234" y="35"/>
                  </a:lnTo>
                  <a:lnTo>
                    <a:pt x="236" y="38"/>
                  </a:lnTo>
                  <a:lnTo>
                    <a:pt x="234" y="39"/>
                  </a:lnTo>
                  <a:lnTo>
                    <a:pt x="234" y="41"/>
                  </a:lnTo>
                  <a:lnTo>
                    <a:pt x="236" y="42"/>
                  </a:lnTo>
                  <a:lnTo>
                    <a:pt x="237" y="44"/>
                  </a:lnTo>
                  <a:lnTo>
                    <a:pt x="237" y="45"/>
                  </a:lnTo>
                  <a:lnTo>
                    <a:pt x="237" y="47"/>
                  </a:lnTo>
                  <a:lnTo>
                    <a:pt x="239" y="47"/>
                  </a:lnTo>
                  <a:lnTo>
                    <a:pt x="240" y="48"/>
                  </a:lnTo>
                  <a:lnTo>
                    <a:pt x="240" y="50"/>
                  </a:lnTo>
                  <a:lnTo>
                    <a:pt x="240" y="51"/>
                  </a:lnTo>
                  <a:lnTo>
                    <a:pt x="239" y="51"/>
                  </a:lnTo>
                  <a:lnTo>
                    <a:pt x="237" y="51"/>
                  </a:lnTo>
                  <a:lnTo>
                    <a:pt x="234" y="50"/>
                  </a:lnTo>
                  <a:lnTo>
                    <a:pt x="231" y="48"/>
                  </a:lnTo>
                  <a:lnTo>
                    <a:pt x="230" y="50"/>
                  </a:lnTo>
                  <a:lnTo>
                    <a:pt x="230" y="51"/>
                  </a:lnTo>
                  <a:lnTo>
                    <a:pt x="231" y="53"/>
                  </a:lnTo>
                  <a:lnTo>
                    <a:pt x="234" y="54"/>
                  </a:lnTo>
                  <a:lnTo>
                    <a:pt x="234" y="55"/>
                  </a:lnTo>
                  <a:lnTo>
                    <a:pt x="236" y="58"/>
                  </a:lnTo>
                  <a:lnTo>
                    <a:pt x="237" y="61"/>
                  </a:lnTo>
                  <a:lnTo>
                    <a:pt x="239" y="63"/>
                  </a:lnTo>
                  <a:lnTo>
                    <a:pt x="239" y="66"/>
                  </a:lnTo>
                  <a:lnTo>
                    <a:pt x="240" y="69"/>
                  </a:lnTo>
                  <a:lnTo>
                    <a:pt x="239" y="70"/>
                  </a:lnTo>
                  <a:lnTo>
                    <a:pt x="239" y="72"/>
                  </a:lnTo>
                  <a:lnTo>
                    <a:pt x="237" y="72"/>
                  </a:lnTo>
                  <a:lnTo>
                    <a:pt x="236" y="73"/>
                  </a:lnTo>
                  <a:lnTo>
                    <a:pt x="236" y="76"/>
                  </a:lnTo>
                  <a:lnTo>
                    <a:pt x="237" y="77"/>
                  </a:lnTo>
                  <a:lnTo>
                    <a:pt x="239" y="79"/>
                  </a:lnTo>
                  <a:lnTo>
                    <a:pt x="239" y="80"/>
                  </a:lnTo>
                  <a:lnTo>
                    <a:pt x="239" y="83"/>
                  </a:lnTo>
                  <a:lnTo>
                    <a:pt x="239" y="85"/>
                  </a:lnTo>
                  <a:lnTo>
                    <a:pt x="240" y="88"/>
                  </a:lnTo>
                  <a:lnTo>
                    <a:pt x="240" y="89"/>
                  </a:lnTo>
                  <a:lnTo>
                    <a:pt x="237" y="92"/>
                  </a:lnTo>
                  <a:lnTo>
                    <a:pt x="233" y="92"/>
                  </a:lnTo>
                  <a:lnTo>
                    <a:pt x="233" y="86"/>
                  </a:lnTo>
                  <a:lnTo>
                    <a:pt x="212" y="85"/>
                  </a:lnTo>
                  <a:lnTo>
                    <a:pt x="205" y="92"/>
                  </a:lnTo>
                  <a:lnTo>
                    <a:pt x="200" y="89"/>
                  </a:lnTo>
                  <a:lnTo>
                    <a:pt x="196" y="83"/>
                  </a:lnTo>
                  <a:lnTo>
                    <a:pt x="190" y="89"/>
                  </a:lnTo>
                  <a:lnTo>
                    <a:pt x="187" y="88"/>
                  </a:lnTo>
                  <a:lnTo>
                    <a:pt x="181" y="92"/>
                  </a:lnTo>
                  <a:lnTo>
                    <a:pt x="190" y="104"/>
                  </a:lnTo>
                  <a:lnTo>
                    <a:pt x="170" y="123"/>
                  </a:lnTo>
                  <a:lnTo>
                    <a:pt x="177" y="130"/>
                  </a:lnTo>
                  <a:lnTo>
                    <a:pt x="171" y="138"/>
                  </a:lnTo>
                  <a:lnTo>
                    <a:pt x="176" y="143"/>
                  </a:lnTo>
                  <a:lnTo>
                    <a:pt x="164" y="155"/>
                  </a:lnTo>
                  <a:lnTo>
                    <a:pt x="159" y="159"/>
                  </a:lnTo>
                  <a:lnTo>
                    <a:pt x="152" y="151"/>
                  </a:lnTo>
                  <a:lnTo>
                    <a:pt x="155" y="148"/>
                  </a:lnTo>
                  <a:lnTo>
                    <a:pt x="145" y="138"/>
                  </a:lnTo>
                  <a:lnTo>
                    <a:pt x="142" y="140"/>
                  </a:lnTo>
                  <a:lnTo>
                    <a:pt x="133" y="133"/>
                  </a:lnTo>
                  <a:lnTo>
                    <a:pt x="136" y="130"/>
                  </a:lnTo>
                  <a:lnTo>
                    <a:pt x="121" y="121"/>
                  </a:lnTo>
                  <a:lnTo>
                    <a:pt x="123" y="118"/>
                  </a:lnTo>
                  <a:lnTo>
                    <a:pt x="118" y="117"/>
                  </a:lnTo>
                  <a:lnTo>
                    <a:pt x="111" y="130"/>
                  </a:lnTo>
                  <a:lnTo>
                    <a:pt x="95" y="121"/>
                  </a:lnTo>
                  <a:lnTo>
                    <a:pt x="101" y="111"/>
                  </a:lnTo>
                  <a:lnTo>
                    <a:pt x="82" y="99"/>
                  </a:lnTo>
                  <a:lnTo>
                    <a:pt x="77" y="104"/>
                  </a:lnTo>
                  <a:lnTo>
                    <a:pt x="73" y="101"/>
                  </a:lnTo>
                  <a:lnTo>
                    <a:pt x="72" y="102"/>
                  </a:lnTo>
                  <a:lnTo>
                    <a:pt x="64" y="114"/>
                  </a:lnTo>
                  <a:lnTo>
                    <a:pt x="61" y="113"/>
                  </a:lnTo>
                  <a:lnTo>
                    <a:pt x="60" y="114"/>
                  </a:lnTo>
                  <a:lnTo>
                    <a:pt x="54" y="110"/>
                  </a:lnTo>
                  <a:lnTo>
                    <a:pt x="55" y="107"/>
                  </a:lnTo>
                  <a:lnTo>
                    <a:pt x="42" y="99"/>
                  </a:lnTo>
                  <a:lnTo>
                    <a:pt x="44" y="96"/>
                  </a:lnTo>
                  <a:lnTo>
                    <a:pt x="41" y="95"/>
                  </a:lnTo>
                  <a:lnTo>
                    <a:pt x="39" y="91"/>
                  </a:lnTo>
                  <a:lnTo>
                    <a:pt x="41" y="92"/>
                  </a:lnTo>
                  <a:lnTo>
                    <a:pt x="44" y="91"/>
                  </a:lnTo>
                  <a:lnTo>
                    <a:pt x="45" y="91"/>
                  </a:lnTo>
                  <a:lnTo>
                    <a:pt x="47" y="94"/>
                  </a:lnTo>
                  <a:lnTo>
                    <a:pt x="48" y="94"/>
                  </a:lnTo>
                  <a:lnTo>
                    <a:pt x="48" y="92"/>
                  </a:lnTo>
                  <a:lnTo>
                    <a:pt x="51" y="94"/>
                  </a:lnTo>
                  <a:lnTo>
                    <a:pt x="52" y="94"/>
                  </a:lnTo>
                  <a:lnTo>
                    <a:pt x="52" y="76"/>
                  </a:lnTo>
                  <a:lnTo>
                    <a:pt x="55" y="72"/>
                  </a:lnTo>
                  <a:lnTo>
                    <a:pt x="58" y="70"/>
                  </a:lnTo>
                  <a:lnTo>
                    <a:pt x="58" y="63"/>
                  </a:lnTo>
                  <a:lnTo>
                    <a:pt x="54" y="63"/>
                  </a:lnTo>
                  <a:lnTo>
                    <a:pt x="54" y="50"/>
                  </a:lnTo>
                  <a:lnTo>
                    <a:pt x="36" y="48"/>
                  </a:lnTo>
                  <a:lnTo>
                    <a:pt x="36" y="41"/>
                  </a:lnTo>
                  <a:lnTo>
                    <a:pt x="38" y="41"/>
                  </a:lnTo>
                  <a:lnTo>
                    <a:pt x="39" y="33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6" y="36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7" y="26"/>
                  </a:lnTo>
                  <a:lnTo>
                    <a:pt x="8" y="28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10" y="31"/>
                  </a:lnTo>
                  <a:lnTo>
                    <a:pt x="11" y="29"/>
                  </a:lnTo>
                  <a:lnTo>
                    <a:pt x="13" y="31"/>
                  </a:lnTo>
                  <a:lnTo>
                    <a:pt x="14" y="32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3" y="29"/>
                  </a:lnTo>
                  <a:lnTo>
                    <a:pt x="22" y="31"/>
                  </a:lnTo>
                  <a:lnTo>
                    <a:pt x="20" y="29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30" y="23"/>
                  </a:lnTo>
                  <a:lnTo>
                    <a:pt x="33" y="19"/>
                  </a:lnTo>
                  <a:lnTo>
                    <a:pt x="35" y="17"/>
                  </a:lnTo>
                  <a:lnTo>
                    <a:pt x="36" y="19"/>
                  </a:lnTo>
                  <a:lnTo>
                    <a:pt x="35" y="22"/>
                  </a:lnTo>
                  <a:lnTo>
                    <a:pt x="33" y="25"/>
                  </a:lnTo>
                  <a:lnTo>
                    <a:pt x="35" y="28"/>
                  </a:lnTo>
                  <a:lnTo>
                    <a:pt x="36" y="29"/>
                  </a:lnTo>
                  <a:lnTo>
                    <a:pt x="41" y="28"/>
                  </a:lnTo>
                  <a:lnTo>
                    <a:pt x="39" y="25"/>
                  </a:lnTo>
                  <a:lnTo>
                    <a:pt x="38" y="25"/>
                  </a:lnTo>
                  <a:lnTo>
                    <a:pt x="36" y="23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5" y="22"/>
                  </a:lnTo>
                  <a:lnTo>
                    <a:pt x="47" y="20"/>
                  </a:lnTo>
                  <a:lnTo>
                    <a:pt x="45" y="19"/>
                  </a:lnTo>
                  <a:lnTo>
                    <a:pt x="45" y="17"/>
                  </a:lnTo>
                  <a:lnTo>
                    <a:pt x="47" y="20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48" y="17"/>
                  </a:lnTo>
                  <a:lnTo>
                    <a:pt x="50" y="16"/>
                  </a:lnTo>
                  <a:lnTo>
                    <a:pt x="51" y="17"/>
                  </a:lnTo>
                  <a:lnTo>
                    <a:pt x="52" y="19"/>
                  </a:lnTo>
                  <a:lnTo>
                    <a:pt x="54" y="17"/>
                  </a:lnTo>
                  <a:lnTo>
                    <a:pt x="55" y="14"/>
                  </a:lnTo>
                  <a:lnTo>
                    <a:pt x="55" y="13"/>
                  </a:lnTo>
                  <a:lnTo>
                    <a:pt x="60" y="13"/>
                  </a:lnTo>
                  <a:lnTo>
                    <a:pt x="61" y="11"/>
                  </a:lnTo>
                  <a:lnTo>
                    <a:pt x="63" y="11"/>
                  </a:lnTo>
                  <a:lnTo>
                    <a:pt x="63" y="13"/>
                  </a:lnTo>
                  <a:lnTo>
                    <a:pt x="63" y="14"/>
                  </a:lnTo>
                  <a:lnTo>
                    <a:pt x="63" y="16"/>
                  </a:lnTo>
                  <a:lnTo>
                    <a:pt x="64" y="14"/>
                  </a:lnTo>
                  <a:lnTo>
                    <a:pt x="67" y="11"/>
                  </a:lnTo>
                  <a:lnTo>
                    <a:pt x="69" y="11"/>
                  </a:lnTo>
                  <a:lnTo>
                    <a:pt x="69" y="13"/>
                  </a:lnTo>
                  <a:lnTo>
                    <a:pt x="69" y="14"/>
                  </a:lnTo>
                  <a:lnTo>
                    <a:pt x="66" y="16"/>
                  </a:lnTo>
                  <a:lnTo>
                    <a:pt x="67" y="17"/>
                  </a:lnTo>
                  <a:lnTo>
                    <a:pt x="67" y="19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6" y="17"/>
                  </a:lnTo>
                  <a:lnTo>
                    <a:pt x="77" y="17"/>
                  </a:lnTo>
                  <a:lnTo>
                    <a:pt x="80" y="20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8" y="19"/>
                  </a:lnTo>
                  <a:lnTo>
                    <a:pt x="89" y="17"/>
                  </a:lnTo>
                  <a:lnTo>
                    <a:pt x="88" y="16"/>
                  </a:lnTo>
                  <a:lnTo>
                    <a:pt x="89" y="14"/>
                  </a:lnTo>
                  <a:lnTo>
                    <a:pt x="89" y="11"/>
                  </a:lnTo>
                  <a:lnTo>
                    <a:pt x="91" y="11"/>
                  </a:lnTo>
                  <a:lnTo>
                    <a:pt x="93" y="13"/>
                  </a:lnTo>
                  <a:lnTo>
                    <a:pt x="98" y="11"/>
                  </a:lnTo>
                  <a:lnTo>
                    <a:pt x="99" y="11"/>
                  </a:lnTo>
                  <a:lnTo>
                    <a:pt x="95" y="14"/>
                  </a:lnTo>
                  <a:lnTo>
                    <a:pt x="93" y="16"/>
                  </a:lnTo>
                  <a:lnTo>
                    <a:pt x="95" y="19"/>
                  </a:lnTo>
                  <a:lnTo>
                    <a:pt x="96" y="17"/>
                  </a:lnTo>
                  <a:lnTo>
                    <a:pt x="98" y="14"/>
                  </a:lnTo>
                  <a:lnTo>
                    <a:pt x="99" y="14"/>
                  </a:lnTo>
                  <a:lnTo>
                    <a:pt x="102" y="17"/>
                  </a:lnTo>
                  <a:lnTo>
                    <a:pt x="107" y="16"/>
                  </a:lnTo>
                  <a:lnTo>
                    <a:pt x="108" y="14"/>
                  </a:lnTo>
                  <a:lnTo>
                    <a:pt x="107" y="11"/>
                  </a:lnTo>
                  <a:lnTo>
                    <a:pt x="108" y="9"/>
                  </a:lnTo>
                  <a:lnTo>
                    <a:pt x="105" y="7"/>
                  </a:lnTo>
                  <a:lnTo>
                    <a:pt x="105" y="6"/>
                  </a:lnTo>
                  <a:lnTo>
                    <a:pt x="110" y="7"/>
                  </a:lnTo>
                  <a:lnTo>
                    <a:pt x="111" y="3"/>
                  </a:lnTo>
                  <a:lnTo>
                    <a:pt x="113" y="3"/>
                  </a:lnTo>
                  <a:lnTo>
                    <a:pt x="113" y="4"/>
                  </a:lnTo>
                  <a:lnTo>
                    <a:pt x="114" y="6"/>
                  </a:lnTo>
                  <a:lnTo>
                    <a:pt x="115" y="6"/>
                  </a:lnTo>
                  <a:lnTo>
                    <a:pt x="114" y="9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7" y="11"/>
                  </a:lnTo>
                  <a:lnTo>
                    <a:pt x="118" y="7"/>
                  </a:lnTo>
                  <a:lnTo>
                    <a:pt x="121" y="7"/>
                  </a:lnTo>
                  <a:lnTo>
                    <a:pt x="121" y="9"/>
                  </a:lnTo>
                  <a:lnTo>
                    <a:pt x="120" y="10"/>
                  </a:lnTo>
                  <a:lnTo>
                    <a:pt x="118" y="11"/>
                  </a:lnTo>
                  <a:lnTo>
                    <a:pt x="120" y="13"/>
                  </a:lnTo>
                  <a:lnTo>
                    <a:pt x="123" y="11"/>
                  </a:lnTo>
                  <a:lnTo>
                    <a:pt x="124" y="13"/>
                  </a:lnTo>
                  <a:lnTo>
                    <a:pt x="126" y="13"/>
                  </a:lnTo>
                  <a:lnTo>
                    <a:pt x="127" y="16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26" y="9"/>
                  </a:lnTo>
                  <a:lnTo>
                    <a:pt x="127" y="7"/>
                  </a:lnTo>
                  <a:lnTo>
                    <a:pt x="130" y="9"/>
                  </a:lnTo>
                  <a:lnTo>
                    <a:pt x="133" y="9"/>
                  </a:lnTo>
                  <a:lnTo>
                    <a:pt x="136" y="6"/>
                  </a:lnTo>
                  <a:lnTo>
                    <a:pt x="136" y="1"/>
                  </a:lnTo>
                  <a:lnTo>
                    <a:pt x="139" y="1"/>
                  </a:lnTo>
                  <a:lnTo>
                    <a:pt x="140" y="1"/>
                  </a:lnTo>
                  <a:lnTo>
                    <a:pt x="140" y="3"/>
                  </a:lnTo>
                  <a:lnTo>
                    <a:pt x="139" y="4"/>
                  </a:lnTo>
                  <a:lnTo>
                    <a:pt x="140" y="9"/>
                  </a:lnTo>
                  <a:lnTo>
                    <a:pt x="142" y="7"/>
                  </a:lnTo>
                  <a:lnTo>
                    <a:pt x="143" y="4"/>
                  </a:lnTo>
                  <a:lnTo>
                    <a:pt x="146" y="6"/>
                  </a:lnTo>
                  <a:lnTo>
                    <a:pt x="146" y="3"/>
                  </a:lnTo>
                  <a:lnTo>
                    <a:pt x="149" y="1"/>
                  </a:lnTo>
                  <a:lnTo>
                    <a:pt x="152" y="3"/>
                  </a:lnTo>
                  <a:lnTo>
                    <a:pt x="154" y="3"/>
                  </a:lnTo>
                  <a:lnTo>
                    <a:pt x="154" y="6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8" y="9"/>
                  </a:lnTo>
                  <a:lnTo>
                    <a:pt x="159" y="6"/>
                  </a:lnTo>
                  <a:lnTo>
                    <a:pt x="162" y="6"/>
                  </a:lnTo>
                  <a:lnTo>
                    <a:pt x="164" y="3"/>
                  </a:lnTo>
                  <a:lnTo>
                    <a:pt x="165" y="3"/>
                  </a:lnTo>
                  <a:lnTo>
                    <a:pt x="167" y="7"/>
                  </a:lnTo>
                  <a:lnTo>
                    <a:pt x="168" y="7"/>
                  </a:lnTo>
                  <a:lnTo>
                    <a:pt x="168" y="4"/>
                  </a:lnTo>
                  <a:lnTo>
                    <a:pt x="171" y="3"/>
                  </a:lnTo>
                  <a:lnTo>
                    <a:pt x="171" y="6"/>
                  </a:lnTo>
                  <a:lnTo>
                    <a:pt x="174" y="9"/>
                  </a:lnTo>
                  <a:lnTo>
                    <a:pt x="176" y="6"/>
                  </a:lnTo>
                  <a:lnTo>
                    <a:pt x="176" y="7"/>
                  </a:lnTo>
                  <a:lnTo>
                    <a:pt x="177" y="10"/>
                  </a:lnTo>
                  <a:lnTo>
                    <a:pt x="180" y="11"/>
                  </a:lnTo>
                  <a:lnTo>
                    <a:pt x="183" y="10"/>
                  </a:lnTo>
                  <a:lnTo>
                    <a:pt x="184" y="6"/>
                  </a:lnTo>
                  <a:lnTo>
                    <a:pt x="186" y="6"/>
                  </a:lnTo>
                  <a:lnTo>
                    <a:pt x="189" y="7"/>
                  </a:lnTo>
                  <a:lnTo>
                    <a:pt x="190" y="6"/>
                  </a:lnTo>
                  <a:lnTo>
                    <a:pt x="195" y="6"/>
                  </a:lnTo>
                  <a:lnTo>
                    <a:pt x="198" y="4"/>
                  </a:lnTo>
                  <a:lnTo>
                    <a:pt x="199" y="4"/>
                  </a:lnTo>
                  <a:lnTo>
                    <a:pt x="202" y="7"/>
                  </a:lnTo>
                  <a:lnTo>
                    <a:pt x="203" y="7"/>
                  </a:lnTo>
                  <a:lnTo>
                    <a:pt x="205" y="6"/>
                  </a:lnTo>
                  <a:lnTo>
                    <a:pt x="205" y="1"/>
                  </a:lnTo>
                  <a:lnTo>
                    <a:pt x="206" y="0"/>
                  </a:lnTo>
                  <a:lnTo>
                    <a:pt x="208" y="4"/>
                  </a:lnTo>
                  <a:lnTo>
                    <a:pt x="209" y="9"/>
                  </a:lnTo>
                  <a:lnTo>
                    <a:pt x="212" y="9"/>
                  </a:lnTo>
                  <a:lnTo>
                    <a:pt x="214" y="9"/>
                  </a:lnTo>
                  <a:lnTo>
                    <a:pt x="218" y="10"/>
                  </a:lnTo>
                  <a:lnTo>
                    <a:pt x="220" y="10"/>
                  </a:lnTo>
                  <a:lnTo>
                    <a:pt x="221" y="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48" name="Freeform 253"/>
            <p:cNvSpPr>
              <a:spLocks/>
            </p:cNvSpPr>
            <p:nvPr/>
          </p:nvSpPr>
          <p:spPr bwMode="auto">
            <a:xfrm rot="21334256">
              <a:off x="11546846" y="3239219"/>
              <a:ext cx="782666" cy="565854"/>
            </a:xfrm>
            <a:custGeom>
              <a:avLst/>
              <a:gdLst>
                <a:gd name="T0" fmla="*/ 2147483647 w 254"/>
                <a:gd name="T1" fmla="*/ 2147483647 h 156"/>
                <a:gd name="T2" fmla="*/ 2147483647 w 254"/>
                <a:gd name="T3" fmla="*/ 2147483647 h 156"/>
                <a:gd name="T4" fmla="*/ 2147483647 w 254"/>
                <a:gd name="T5" fmla="*/ 2147483647 h 156"/>
                <a:gd name="T6" fmla="*/ 2147483647 w 254"/>
                <a:gd name="T7" fmla="*/ 2147483647 h 156"/>
                <a:gd name="T8" fmla="*/ 2147483647 w 254"/>
                <a:gd name="T9" fmla="*/ 2147483647 h 156"/>
                <a:gd name="T10" fmla="*/ 2147483647 w 254"/>
                <a:gd name="T11" fmla="*/ 2147483647 h 156"/>
                <a:gd name="T12" fmla="*/ 2147483647 w 254"/>
                <a:gd name="T13" fmla="*/ 2147483647 h 156"/>
                <a:gd name="T14" fmla="*/ 2147483647 w 254"/>
                <a:gd name="T15" fmla="*/ 2147483647 h 156"/>
                <a:gd name="T16" fmla="*/ 2147483647 w 254"/>
                <a:gd name="T17" fmla="*/ 2147483647 h 156"/>
                <a:gd name="T18" fmla="*/ 2147483647 w 254"/>
                <a:gd name="T19" fmla="*/ 2147483647 h 156"/>
                <a:gd name="T20" fmla="*/ 2147483647 w 254"/>
                <a:gd name="T21" fmla="*/ 2147483647 h 156"/>
                <a:gd name="T22" fmla="*/ 2147483647 w 254"/>
                <a:gd name="T23" fmla="*/ 2147483647 h 156"/>
                <a:gd name="T24" fmla="*/ 2147483647 w 254"/>
                <a:gd name="T25" fmla="*/ 2147483647 h 156"/>
                <a:gd name="T26" fmla="*/ 2147483647 w 254"/>
                <a:gd name="T27" fmla="*/ 2147483647 h 156"/>
                <a:gd name="T28" fmla="*/ 2147483647 w 254"/>
                <a:gd name="T29" fmla="*/ 2147483647 h 156"/>
                <a:gd name="T30" fmla="*/ 2147483647 w 254"/>
                <a:gd name="T31" fmla="*/ 2147483647 h 156"/>
                <a:gd name="T32" fmla="*/ 2147483647 w 254"/>
                <a:gd name="T33" fmla="*/ 2147483647 h 156"/>
                <a:gd name="T34" fmla="*/ 2147483647 w 254"/>
                <a:gd name="T35" fmla="*/ 2147483647 h 156"/>
                <a:gd name="T36" fmla="*/ 2147483647 w 254"/>
                <a:gd name="T37" fmla="*/ 2147483647 h 156"/>
                <a:gd name="T38" fmla="*/ 2147483647 w 254"/>
                <a:gd name="T39" fmla="*/ 2147483647 h 156"/>
                <a:gd name="T40" fmla="*/ 2147483647 w 254"/>
                <a:gd name="T41" fmla="*/ 2147483647 h 156"/>
                <a:gd name="T42" fmla="*/ 2147483647 w 254"/>
                <a:gd name="T43" fmla="*/ 2147483647 h 156"/>
                <a:gd name="T44" fmla="*/ 2147483647 w 254"/>
                <a:gd name="T45" fmla="*/ 2147483647 h 156"/>
                <a:gd name="T46" fmla="*/ 2147483647 w 254"/>
                <a:gd name="T47" fmla="*/ 2147483647 h 156"/>
                <a:gd name="T48" fmla="*/ 2147483647 w 254"/>
                <a:gd name="T49" fmla="*/ 2147483647 h 156"/>
                <a:gd name="T50" fmla="*/ 2147483647 w 254"/>
                <a:gd name="T51" fmla="*/ 2147483647 h 156"/>
                <a:gd name="T52" fmla="*/ 2147483647 w 254"/>
                <a:gd name="T53" fmla="*/ 2147483647 h 156"/>
                <a:gd name="T54" fmla="*/ 2147483647 w 254"/>
                <a:gd name="T55" fmla="*/ 2147483647 h 156"/>
                <a:gd name="T56" fmla="*/ 2147483647 w 254"/>
                <a:gd name="T57" fmla="*/ 2147483647 h 156"/>
                <a:gd name="T58" fmla="*/ 2147483647 w 254"/>
                <a:gd name="T59" fmla="*/ 2147483647 h 156"/>
                <a:gd name="T60" fmla="*/ 2147483647 w 254"/>
                <a:gd name="T61" fmla="*/ 2147483647 h 156"/>
                <a:gd name="T62" fmla="*/ 2147483647 w 254"/>
                <a:gd name="T63" fmla="*/ 2147483647 h 156"/>
                <a:gd name="T64" fmla="*/ 2147483647 w 254"/>
                <a:gd name="T65" fmla="*/ 2147483647 h 156"/>
                <a:gd name="T66" fmla="*/ 2147483647 w 254"/>
                <a:gd name="T67" fmla="*/ 2147483647 h 156"/>
                <a:gd name="T68" fmla="*/ 2147483647 w 254"/>
                <a:gd name="T69" fmla="*/ 2147483647 h 156"/>
                <a:gd name="T70" fmla="*/ 2147483647 w 254"/>
                <a:gd name="T71" fmla="*/ 2147483647 h 156"/>
                <a:gd name="T72" fmla="*/ 2147483647 w 254"/>
                <a:gd name="T73" fmla="*/ 2147483647 h 156"/>
                <a:gd name="T74" fmla="*/ 2147483647 w 254"/>
                <a:gd name="T75" fmla="*/ 2147483647 h 156"/>
                <a:gd name="T76" fmla="*/ 2147483647 w 254"/>
                <a:gd name="T77" fmla="*/ 2147483647 h 156"/>
                <a:gd name="T78" fmla="*/ 2147483647 w 254"/>
                <a:gd name="T79" fmla="*/ 2147483647 h 156"/>
                <a:gd name="T80" fmla="*/ 2147483647 w 254"/>
                <a:gd name="T81" fmla="*/ 2147483647 h 156"/>
                <a:gd name="T82" fmla="*/ 2147483647 w 254"/>
                <a:gd name="T83" fmla="*/ 2147483647 h 156"/>
                <a:gd name="T84" fmla="*/ 2147483647 w 254"/>
                <a:gd name="T85" fmla="*/ 2147483647 h 156"/>
                <a:gd name="T86" fmla="*/ 2147483647 w 254"/>
                <a:gd name="T87" fmla="*/ 2147483647 h 156"/>
                <a:gd name="T88" fmla="*/ 2147483647 w 254"/>
                <a:gd name="T89" fmla="*/ 2147483647 h 156"/>
                <a:gd name="T90" fmla="*/ 2147483647 w 254"/>
                <a:gd name="T91" fmla="*/ 2147483647 h 156"/>
                <a:gd name="T92" fmla="*/ 2147483647 w 254"/>
                <a:gd name="T93" fmla="*/ 2147483647 h 156"/>
                <a:gd name="T94" fmla="*/ 2147483647 w 254"/>
                <a:gd name="T95" fmla="*/ 2147483647 h 156"/>
                <a:gd name="T96" fmla="*/ 2147483647 w 254"/>
                <a:gd name="T97" fmla="*/ 2147483647 h 156"/>
                <a:gd name="T98" fmla="*/ 2147483647 w 254"/>
                <a:gd name="T99" fmla="*/ 2147483647 h 156"/>
                <a:gd name="T100" fmla="*/ 2147483647 w 254"/>
                <a:gd name="T101" fmla="*/ 2147483647 h 156"/>
                <a:gd name="T102" fmla="*/ 2147483647 w 254"/>
                <a:gd name="T103" fmla="*/ 2147483647 h 156"/>
                <a:gd name="T104" fmla="*/ 2147483647 w 254"/>
                <a:gd name="T105" fmla="*/ 2147483647 h 156"/>
                <a:gd name="T106" fmla="*/ 2147483647 w 254"/>
                <a:gd name="T107" fmla="*/ 2147483647 h 156"/>
                <a:gd name="T108" fmla="*/ 2147483647 w 254"/>
                <a:gd name="T109" fmla="*/ 2147483647 h 156"/>
                <a:gd name="T110" fmla="*/ 2147483647 w 254"/>
                <a:gd name="T111" fmla="*/ 2147483647 h 15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4"/>
                <a:gd name="T169" fmla="*/ 0 h 156"/>
                <a:gd name="T170" fmla="*/ 254 w 254"/>
                <a:gd name="T171" fmla="*/ 156 h 15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4" h="156">
                  <a:moveTo>
                    <a:pt x="151" y="22"/>
                  </a:moveTo>
                  <a:lnTo>
                    <a:pt x="167" y="23"/>
                  </a:lnTo>
                  <a:lnTo>
                    <a:pt x="166" y="33"/>
                  </a:lnTo>
                  <a:lnTo>
                    <a:pt x="170" y="33"/>
                  </a:lnTo>
                  <a:lnTo>
                    <a:pt x="175" y="35"/>
                  </a:lnTo>
                  <a:lnTo>
                    <a:pt x="180" y="32"/>
                  </a:lnTo>
                  <a:lnTo>
                    <a:pt x="180" y="48"/>
                  </a:lnTo>
                  <a:lnTo>
                    <a:pt x="232" y="51"/>
                  </a:lnTo>
                  <a:lnTo>
                    <a:pt x="232" y="63"/>
                  </a:lnTo>
                  <a:lnTo>
                    <a:pt x="220" y="63"/>
                  </a:lnTo>
                  <a:lnTo>
                    <a:pt x="218" y="70"/>
                  </a:lnTo>
                  <a:lnTo>
                    <a:pt x="216" y="68"/>
                  </a:lnTo>
                  <a:lnTo>
                    <a:pt x="214" y="70"/>
                  </a:lnTo>
                  <a:lnTo>
                    <a:pt x="214" y="73"/>
                  </a:lnTo>
                  <a:lnTo>
                    <a:pt x="218" y="74"/>
                  </a:lnTo>
                  <a:lnTo>
                    <a:pt x="217" y="85"/>
                  </a:lnTo>
                  <a:lnTo>
                    <a:pt x="220" y="85"/>
                  </a:lnTo>
                  <a:lnTo>
                    <a:pt x="218" y="87"/>
                  </a:lnTo>
                  <a:lnTo>
                    <a:pt x="254" y="89"/>
                  </a:lnTo>
                  <a:lnTo>
                    <a:pt x="252" y="115"/>
                  </a:lnTo>
                  <a:lnTo>
                    <a:pt x="248" y="118"/>
                  </a:lnTo>
                  <a:lnTo>
                    <a:pt x="254" y="126"/>
                  </a:lnTo>
                  <a:lnTo>
                    <a:pt x="251" y="128"/>
                  </a:lnTo>
                  <a:lnTo>
                    <a:pt x="249" y="130"/>
                  </a:lnTo>
                  <a:lnTo>
                    <a:pt x="246" y="131"/>
                  </a:lnTo>
                  <a:lnTo>
                    <a:pt x="243" y="133"/>
                  </a:lnTo>
                  <a:lnTo>
                    <a:pt x="242" y="133"/>
                  </a:lnTo>
                  <a:lnTo>
                    <a:pt x="239" y="134"/>
                  </a:lnTo>
                  <a:lnTo>
                    <a:pt x="238" y="136"/>
                  </a:lnTo>
                  <a:lnTo>
                    <a:pt x="236" y="139"/>
                  </a:lnTo>
                  <a:lnTo>
                    <a:pt x="236" y="140"/>
                  </a:lnTo>
                  <a:lnTo>
                    <a:pt x="236" y="142"/>
                  </a:lnTo>
                  <a:lnTo>
                    <a:pt x="235" y="142"/>
                  </a:lnTo>
                  <a:lnTo>
                    <a:pt x="233" y="143"/>
                  </a:lnTo>
                  <a:lnTo>
                    <a:pt x="230" y="142"/>
                  </a:lnTo>
                  <a:lnTo>
                    <a:pt x="229" y="143"/>
                  </a:lnTo>
                  <a:lnTo>
                    <a:pt x="229" y="146"/>
                  </a:lnTo>
                  <a:lnTo>
                    <a:pt x="227" y="148"/>
                  </a:lnTo>
                  <a:lnTo>
                    <a:pt x="226" y="149"/>
                  </a:lnTo>
                  <a:lnTo>
                    <a:pt x="224" y="149"/>
                  </a:lnTo>
                  <a:lnTo>
                    <a:pt x="223" y="149"/>
                  </a:lnTo>
                  <a:lnTo>
                    <a:pt x="221" y="149"/>
                  </a:lnTo>
                  <a:lnTo>
                    <a:pt x="221" y="150"/>
                  </a:lnTo>
                  <a:lnTo>
                    <a:pt x="218" y="153"/>
                  </a:lnTo>
                  <a:lnTo>
                    <a:pt x="217" y="155"/>
                  </a:lnTo>
                  <a:lnTo>
                    <a:pt x="216" y="156"/>
                  </a:lnTo>
                  <a:lnTo>
                    <a:pt x="214" y="156"/>
                  </a:lnTo>
                  <a:lnTo>
                    <a:pt x="208" y="145"/>
                  </a:lnTo>
                  <a:lnTo>
                    <a:pt x="211" y="143"/>
                  </a:lnTo>
                  <a:lnTo>
                    <a:pt x="213" y="133"/>
                  </a:lnTo>
                  <a:lnTo>
                    <a:pt x="195" y="131"/>
                  </a:lnTo>
                  <a:lnTo>
                    <a:pt x="194" y="136"/>
                  </a:lnTo>
                  <a:lnTo>
                    <a:pt x="179" y="136"/>
                  </a:lnTo>
                  <a:lnTo>
                    <a:pt x="179" y="145"/>
                  </a:lnTo>
                  <a:lnTo>
                    <a:pt x="157" y="143"/>
                  </a:lnTo>
                  <a:lnTo>
                    <a:pt x="157" y="133"/>
                  </a:lnTo>
                  <a:lnTo>
                    <a:pt x="154" y="131"/>
                  </a:lnTo>
                  <a:lnTo>
                    <a:pt x="160" y="123"/>
                  </a:lnTo>
                  <a:lnTo>
                    <a:pt x="132" y="109"/>
                  </a:lnTo>
                  <a:lnTo>
                    <a:pt x="139" y="102"/>
                  </a:lnTo>
                  <a:lnTo>
                    <a:pt x="125" y="96"/>
                  </a:lnTo>
                  <a:lnTo>
                    <a:pt x="111" y="96"/>
                  </a:lnTo>
                  <a:lnTo>
                    <a:pt x="109" y="96"/>
                  </a:lnTo>
                  <a:lnTo>
                    <a:pt x="109" y="99"/>
                  </a:lnTo>
                  <a:lnTo>
                    <a:pt x="107" y="107"/>
                  </a:lnTo>
                  <a:lnTo>
                    <a:pt x="113" y="107"/>
                  </a:lnTo>
                  <a:lnTo>
                    <a:pt x="113" y="112"/>
                  </a:lnTo>
                  <a:lnTo>
                    <a:pt x="117" y="112"/>
                  </a:lnTo>
                  <a:lnTo>
                    <a:pt x="117" y="120"/>
                  </a:lnTo>
                  <a:lnTo>
                    <a:pt x="111" y="124"/>
                  </a:lnTo>
                  <a:lnTo>
                    <a:pt x="103" y="121"/>
                  </a:lnTo>
                  <a:lnTo>
                    <a:pt x="104" y="111"/>
                  </a:lnTo>
                  <a:lnTo>
                    <a:pt x="68" y="108"/>
                  </a:lnTo>
                  <a:lnTo>
                    <a:pt x="66" y="105"/>
                  </a:lnTo>
                  <a:lnTo>
                    <a:pt x="60" y="108"/>
                  </a:lnTo>
                  <a:lnTo>
                    <a:pt x="57" y="104"/>
                  </a:lnTo>
                  <a:lnTo>
                    <a:pt x="59" y="102"/>
                  </a:lnTo>
                  <a:lnTo>
                    <a:pt x="47" y="86"/>
                  </a:lnTo>
                  <a:lnTo>
                    <a:pt x="29" y="96"/>
                  </a:lnTo>
                  <a:lnTo>
                    <a:pt x="32" y="101"/>
                  </a:lnTo>
                  <a:lnTo>
                    <a:pt x="31" y="102"/>
                  </a:lnTo>
                  <a:lnTo>
                    <a:pt x="31" y="105"/>
                  </a:lnTo>
                  <a:lnTo>
                    <a:pt x="26" y="104"/>
                  </a:lnTo>
                  <a:lnTo>
                    <a:pt x="26" y="102"/>
                  </a:lnTo>
                  <a:lnTo>
                    <a:pt x="22" y="102"/>
                  </a:lnTo>
                  <a:lnTo>
                    <a:pt x="19" y="98"/>
                  </a:lnTo>
                  <a:lnTo>
                    <a:pt x="15" y="95"/>
                  </a:lnTo>
                  <a:lnTo>
                    <a:pt x="13" y="92"/>
                  </a:lnTo>
                  <a:lnTo>
                    <a:pt x="10" y="90"/>
                  </a:lnTo>
                  <a:lnTo>
                    <a:pt x="19" y="82"/>
                  </a:lnTo>
                  <a:lnTo>
                    <a:pt x="0" y="60"/>
                  </a:lnTo>
                  <a:lnTo>
                    <a:pt x="32" y="35"/>
                  </a:lnTo>
                  <a:lnTo>
                    <a:pt x="38" y="41"/>
                  </a:lnTo>
                  <a:lnTo>
                    <a:pt x="34" y="46"/>
                  </a:lnTo>
                  <a:lnTo>
                    <a:pt x="38" y="51"/>
                  </a:lnTo>
                  <a:lnTo>
                    <a:pt x="43" y="48"/>
                  </a:lnTo>
                  <a:lnTo>
                    <a:pt x="43" y="45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66" y="20"/>
                  </a:lnTo>
                  <a:lnTo>
                    <a:pt x="60" y="14"/>
                  </a:lnTo>
                  <a:lnTo>
                    <a:pt x="68" y="5"/>
                  </a:lnTo>
                  <a:lnTo>
                    <a:pt x="73" y="0"/>
                  </a:lnTo>
                  <a:lnTo>
                    <a:pt x="78" y="4"/>
                  </a:lnTo>
                  <a:lnTo>
                    <a:pt x="73" y="10"/>
                  </a:lnTo>
                  <a:lnTo>
                    <a:pt x="92" y="27"/>
                  </a:lnTo>
                  <a:lnTo>
                    <a:pt x="97" y="23"/>
                  </a:lnTo>
                  <a:lnTo>
                    <a:pt x="129" y="27"/>
                  </a:lnTo>
                  <a:lnTo>
                    <a:pt x="132" y="24"/>
                  </a:lnTo>
                  <a:lnTo>
                    <a:pt x="135" y="23"/>
                  </a:lnTo>
                  <a:lnTo>
                    <a:pt x="138" y="22"/>
                  </a:lnTo>
                  <a:lnTo>
                    <a:pt x="144" y="19"/>
                  </a:lnTo>
                  <a:lnTo>
                    <a:pt x="151" y="2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49" name="Freeform 254"/>
            <p:cNvSpPr>
              <a:spLocks noEditPoints="1"/>
            </p:cNvSpPr>
            <p:nvPr/>
          </p:nvSpPr>
          <p:spPr bwMode="auto">
            <a:xfrm rot="21334256">
              <a:off x="10647824" y="1055977"/>
              <a:ext cx="810177" cy="1138191"/>
            </a:xfrm>
            <a:custGeom>
              <a:avLst/>
              <a:gdLst>
                <a:gd name="T0" fmla="*/ 2147483647 w 263"/>
                <a:gd name="T1" fmla="*/ 2147483647 h 313"/>
                <a:gd name="T2" fmla="*/ 2147483647 w 263"/>
                <a:gd name="T3" fmla="*/ 2147483647 h 313"/>
                <a:gd name="T4" fmla="*/ 2147483647 w 263"/>
                <a:gd name="T5" fmla="*/ 2147483647 h 313"/>
                <a:gd name="T6" fmla="*/ 2147483647 w 263"/>
                <a:gd name="T7" fmla="*/ 2147483647 h 313"/>
                <a:gd name="T8" fmla="*/ 2147483647 w 263"/>
                <a:gd name="T9" fmla="*/ 2147483647 h 313"/>
                <a:gd name="T10" fmla="*/ 2147483647 w 263"/>
                <a:gd name="T11" fmla="*/ 2147483647 h 313"/>
                <a:gd name="T12" fmla="*/ 2147483647 w 263"/>
                <a:gd name="T13" fmla="*/ 2147483647 h 313"/>
                <a:gd name="T14" fmla="*/ 2147483647 w 263"/>
                <a:gd name="T15" fmla="*/ 2147483647 h 313"/>
                <a:gd name="T16" fmla="*/ 2147483647 w 263"/>
                <a:gd name="T17" fmla="*/ 2147483647 h 313"/>
                <a:gd name="T18" fmla="*/ 2147483647 w 263"/>
                <a:gd name="T19" fmla="*/ 2147483647 h 313"/>
                <a:gd name="T20" fmla="*/ 2147483647 w 263"/>
                <a:gd name="T21" fmla="*/ 2147483647 h 313"/>
                <a:gd name="T22" fmla="*/ 2147483647 w 263"/>
                <a:gd name="T23" fmla="*/ 2147483647 h 313"/>
                <a:gd name="T24" fmla="*/ 2147483647 w 263"/>
                <a:gd name="T25" fmla="*/ 2147483647 h 313"/>
                <a:gd name="T26" fmla="*/ 2147483647 w 263"/>
                <a:gd name="T27" fmla="*/ 2147483647 h 313"/>
                <a:gd name="T28" fmla="*/ 2147483647 w 263"/>
                <a:gd name="T29" fmla="*/ 2147483647 h 313"/>
                <a:gd name="T30" fmla="*/ 2147483647 w 263"/>
                <a:gd name="T31" fmla="*/ 2147483647 h 313"/>
                <a:gd name="T32" fmla="*/ 2147483647 w 263"/>
                <a:gd name="T33" fmla="*/ 2147483647 h 313"/>
                <a:gd name="T34" fmla="*/ 2147483647 w 263"/>
                <a:gd name="T35" fmla="*/ 2147483647 h 313"/>
                <a:gd name="T36" fmla="*/ 2147483647 w 263"/>
                <a:gd name="T37" fmla="*/ 2147483647 h 313"/>
                <a:gd name="T38" fmla="*/ 2147483647 w 263"/>
                <a:gd name="T39" fmla="*/ 2147483647 h 313"/>
                <a:gd name="T40" fmla="*/ 2147483647 w 263"/>
                <a:gd name="T41" fmla="*/ 2147483647 h 313"/>
                <a:gd name="T42" fmla="*/ 2147483647 w 263"/>
                <a:gd name="T43" fmla="*/ 2147483647 h 313"/>
                <a:gd name="T44" fmla="*/ 2147483647 w 263"/>
                <a:gd name="T45" fmla="*/ 2147483647 h 313"/>
                <a:gd name="T46" fmla="*/ 2147483647 w 263"/>
                <a:gd name="T47" fmla="*/ 2147483647 h 313"/>
                <a:gd name="T48" fmla="*/ 2147483647 w 263"/>
                <a:gd name="T49" fmla="*/ 2147483647 h 313"/>
                <a:gd name="T50" fmla="*/ 2147483647 w 263"/>
                <a:gd name="T51" fmla="*/ 2147483647 h 313"/>
                <a:gd name="T52" fmla="*/ 2147483647 w 263"/>
                <a:gd name="T53" fmla="*/ 2147483647 h 313"/>
                <a:gd name="T54" fmla="*/ 2147483647 w 263"/>
                <a:gd name="T55" fmla="*/ 2147483647 h 313"/>
                <a:gd name="T56" fmla="*/ 2147483647 w 263"/>
                <a:gd name="T57" fmla="*/ 2147483647 h 313"/>
                <a:gd name="T58" fmla="*/ 2147483647 w 263"/>
                <a:gd name="T59" fmla="*/ 2147483647 h 313"/>
                <a:gd name="T60" fmla="*/ 2147483647 w 263"/>
                <a:gd name="T61" fmla="*/ 2147483647 h 313"/>
                <a:gd name="T62" fmla="*/ 2147483647 w 263"/>
                <a:gd name="T63" fmla="*/ 2147483647 h 313"/>
                <a:gd name="T64" fmla="*/ 2147483647 w 263"/>
                <a:gd name="T65" fmla="*/ 2147483647 h 313"/>
                <a:gd name="T66" fmla="*/ 2147483647 w 263"/>
                <a:gd name="T67" fmla="*/ 2147483647 h 313"/>
                <a:gd name="T68" fmla="*/ 2147483647 w 263"/>
                <a:gd name="T69" fmla="*/ 2147483647 h 313"/>
                <a:gd name="T70" fmla="*/ 2147483647 w 263"/>
                <a:gd name="T71" fmla="*/ 2147483647 h 313"/>
                <a:gd name="T72" fmla="*/ 2147483647 w 263"/>
                <a:gd name="T73" fmla="*/ 2147483647 h 313"/>
                <a:gd name="T74" fmla="*/ 2147483647 w 263"/>
                <a:gd name="T75" fmla="*/ 2147483647 h 313"/>
                <a:gd name="T76" fmla="*/ 2147483647 w 263"/>
                <a:gd name="T77" fmla="*/ 2147483647 h 313"/>
                <a:gd name="T78" fmla="*/ 2147483647 w 263"/>
                <a:gd name="T79" fmla="*/ 2147483647 h 313"/>
                <a:gd name="T80" fmla="*/ 2147483647 w 263"/>
                <a:gd name="T81" fmla="*/ 2147483647 h 313"/>
                <a:gd name="T82" fmla="*/ 2147483647 w 263"/>
                <a:gd name="T83" fmla="*/ 2147483647 h 313"/>
                <a:gd name="T84" fmla="*/ 2147483647 w 263"/>
                <a:gd name="T85" fmla="*/ 2147483647 h 313"/>
                <a:gd name="T86" fmla="*/ 2147483647 w 263"/>
                <a:gd name="T87" fmla="*/ 2147483647 h 313"/>
                <a:gd name="T88" fmla="*/ 2147483647 w 263"/>
                <a:gd name="T89" fmla="*/ 2147483647 h 313"/>
                <a:gd name="T90" fmla="*/ 2147483647 w 263"/>
                <a:gd name="T91" fmla="*/ 2147483647 h 313"/>
                <a:gd name="T92" fmla="*/ 2147483647 w 263"/>
                <a:gd name="T93" fmla="*/ 2147483647 h 313"/>
                <a:gd name="T94" fmla="*/ 2147483647 w 263"/>
                <a:gd name="T95" fmla="*/ 2147483647 h 313"/>
                <a:gd name="T96" fmla="*/ 2147483647 w 263"/>
                <a:gd name="T97" fmla="*/ 2147483647 h 313"/>
                <a:gd name="T98" fmla="*/ 2147483647 w 263"/>
                <a:gd name="T99" fmla="*/ 2147483647 h 313"/>
                <a:gd name="T100" fmla="*/ 2147483647 w 263"/>
                <a:gd name="T101" fmla="*/ 2147483647 h 313"/>
                <a:gd name="T102" fmla="*/ 2147483647 w 263"/>
                <a:gd name="T103" fmla="*/ 2147483647 h 313"/>
                <a:gd name="T104" fmla="*/ 2147483647 w 263"/>
                <a:gd name="T105" fmla="*/ 2147483647 h 313"/>
                <a:gd name="T106" fmla="*/ 2147483647 w 263"/>
                <a:gd name="T107" fmla="*/ 2147483647 h 313"/>
                <a:gd name="T108" fmla="*/ 2147483647 w 263"/>
                <a:gd name="T109" fmla="*/ 2147483647 h 313"/>
                <a:gd name="T110" fmla="*/ 2147483647 w 263"/>
                <a:gd name="T111" fmla="*/ 2147483647 h 313"/>
                <a:gd name="T112" fmla="*/ 2147483647 w 263"/>
                <a:gd name="T113" fmla="*/ 2147483647 h 3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3"/>
                <a:gd name="T172" fmla="*/ 0 h 313"/>
                <a:gd name="T173" fmla="*/ 263 w 263"/>
                <a:gd name="T174" fmla="*/ 313 h 31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3" h="313">
                  <a:moveTo>
                    <a:pt x="132" y="85"/>
                  </a:moveTo>
                  <a:lnTo>
                    <a:pt x="135" y="82"/>
                  </a:lnTo>
                  <a:lnTo>
                    <a:pt x="140" y="77"/>
                  </a:lnTo>
                  <a:lnTo>
                    <a:pt x="144" y="74"/>
                  </a:lnTo>
                  <a:lnTo>
                    <a:pt x="145" y="73"/>
                  </a:lnTo>
                  <a:lnTo>
                    <a:pt x="151" y="73"/>
                  </a:lnTo>
                  <a:lnTo>
                    <a:pt x="170" y="73"/>
                  </a:lnTo>
                  <a:lnTo>
                    <a:pt x="173" y="72"/>
                  </a:lnTo>
                  <a:lnTo>
                    <a:pt x="176" y="70"/>
                  </a:lnTo>
                  <a:lnTo>
                    <a:pt x="181" y="67"/>
                  </a:lnTo>
                  <a:lnTo>
                    <a:pt x="182" y="66"/>
                  </a:lnTo>
                  <a:lnTo>
                    <a:pt x="183" y="64"/>
                  </a:lnTo>
                  <a:lnTo>
                    <a:pt x="183" y="61"/>
                  </a:lnTo>
                  <a:lnTo>
                    <a:pt x="183" y="60"/>
                  </a:lnTo>
                  <a:lnTo>
                    <a:pt x="185" y="60"/>
                  </a:lnTo>
                  <a:lnTo>
                    <a:pt x="186" y="61"/>
                  </a:lnTo>
                  <a:lnTo>
                    <a:pt x="188" y="60"/>
                  </a:lnTo>
                  <a:lnTo>
                    <a:pt x="189" y="60"/>
                  </a:lnTo>
                  <a:lnTo>
                    <a:pt x="191" y="58"/>
                  </a:lnTo>
                  <a:lnTo>
                    <a:pt x="192" y="58"/>
                  </a:lnTo>
                  <a:lnTo>
                    <a:pt x="191" y="66"/>
                  </a:lnTo>
                  <a:lnTo>
                    <a:pt x="191" y="69"/>
                  </a:lnTo>
                  <a:lnTo>
                    <a:pt x="191" y="73"/>
                  </a:lnTo>
                  <a:lnTo>
                    <a:pt x="194" y="80"/>
                  </a:lnTo>
                  <a:lnTo>
                    <a:pt x="194" y="83"/>
                  </a:lnTo>
                  <a:lnTo>
                    <a:pt x="195" y="85"/>
                  </a:lnTo>
                  <a:lnTo>
                    <a:pt x="198" y="89"/>
                  </a:lnTo>
                  <a:lnTo>
                    <a:pt x="200" y="91"/>
                  </a:lnTo>
                  <a:lnTo>
                    <a:pt x="203" y="92"/>
                  </a:lnTo>
                  <a:lnTo>
                    <a:pt x="205" y="92"/>
                  </a:lnTo>
                  <a:lnTo>
                    <a:pt x="216" y="94"/>
                  </a:lnTo>
                  <a:lnTo>
                    <a:pt x="226" y="96"/>
                  </a:lnTo>
                  <a:lnTo>
                    <a:pt x="230" y="98"/>
                  </a:lnTo>
                  <a:lnTo>
                    <a:pt x="235" y="99"/>
                  </a:lnTo>
                  <a:lnTo>
                    <a:pt x="238" y="101"/>
                  </a:lnTo>
                  <a:lnTo>
                    <a:pt x="236" y="108"/>
                  </a:lnTo>
                  <a:lnTo>
                    <a:pt x="241" y="110"/>
                  </a:lnTo>
                  <a:lnTo>
                    <a:pt x="241" y="117"/>
                  </a:lnTo>
                  <a:lnTo>
                    <a:pt x="245" y="118"/>
                  </a:lnTo>
                  <a:lnTo>
                    <a:pt x="244" y="132"/>
                  </a:lnTo>
                  <a:lnTo>
                    <a:pt x="241" y="154"/>
                  </a:lnTo>
                  <a:lnTo>
                    <a:pt x="251" y="155"/>
                  </a:lnTo>
                  <a:lnTo>
                    <a:pt x="249" y="162"/>
                  </a:lnTo>
                  <a:lnTo>
                    <a:pt x="236" y="161"/>
                  </a:lnTo>
                  <a:lnTo>
                    <a:pt x="232" y="205"/>
                  </a:lnTo>
                  <a:lnTo>
                    <a:pt x="233" y="205"/>
                  </a:lnTo>
                  <a:lnTo>
                    <a:pt x="235" y="203"/>
                  </a:lnTo>
                  <a:lnTo>
                    <a:pt x="236" y="202"/>
                  </a:lnTo>
                  <a:lnTo>
                    <a:pt x="238" y="202"/>
                  </a:lnTo>
                  <a:lnTo>
                    <a:pt x="239" y="208"/>
                  </a:lnTo>
                  <a:lnTo>
                    <a:pt x="244" y="208"/>
                  </a:lnTo>
                  <a:lnTo>
                    <a:pt x="246" y="209"/>
                  </a:lnTo>
                  <a:lnTo>
                    <a:pt x="248" y="212"/>
                  </a:lnTo>
                  <a:lnTo>
                    <a:pt x="249" y="212"/>
                  </a:lnTo>
                  <a:lnTo>
                    <a:pt x="252" y="212"/>
                  </a:lnTo>
                  <a:lnTo>
                    <a:pt x="254" y="215"/>
                  </a:lnTo>
                  <a:lnTo>
                    <a:pt x="258" y="215"/>
                  </a:lnTo>
                  <a:lnTo>
                    <a:pt x="263" y="217"/>
                  </a:lnTo>
                  <a:lnTo>
                    <a:pt x="260" y="256"/>
                  </a:lnTo>
                  <a:lnTo>
                    <a:pt x="260" y="263"/>
                  </a:lnTo>
                  <a:lnTo>
                    <a:pt x="257" y="269"/>
                  </a:lnTo>
                  <a:lnTo>
                    <a:pt x="255" y="272"/>
                  </a:lnTo>
                  <a:lnTo>
                    <a:pt x="257" y="275"/>
                  </a:lnTo>
                  <a:lnTo>
                    <a:pt x="252" y="285"/>
                  </a:lnTo>
                  <a:lnTo>
                    <a:pt x="248" y="285"/>
                  </a:lnTo>
                  <a:lnTo>
                    <a:pt x="241" y="296"/>
                  </a:lnTo>
                  <a:lnTo>
                    <a:pt x="241" y="297"/>
                  </a:lnTo>
                  <a:lnTo>
                    <a:pt x="239" y="299"/>
                  </a:lnTo>
                  <a:lnTo>
                    <a:pt x="239" y="303"/>
                  </a:lnTo>
                  <a:lnTo>
                    <a:pt x="233" y="306"/>
                  </a:lnTo>
                  <a:lnTo>
                    <a:pt x="233" y="313"/>
                  </a:lnTo>
                  <a:lnTo>
                    <a:pt x="227" y="313"/>
                  </a:lnTo>
                  <a:lnTo>
                    <a:pt x="225" y="312"/>
                  </a:lnTo>
                  <a:lnTo>
                    <a:pt x="222" y="309"/>
                  </a:lnTo>
                  <a:lnTo>
                    <a:pt x="216" y="303"/>
                  </a:lnTo>
                  <a:lnTo>
                    <a:pt x="213" y="302"/>
                  </a:lnTo>
                  <a:lnTo>
                    <a:pt x="211" y="302"/>
                  </a:lnTo>
                  <a:lnTo>
                    <a:pt x="207" y="299"/>
                  </a:lnTo>
                  <a:lnTo>
                    <a:pt x="200" y="293"/>
                  </a:lnTo>
                  <a:lnTo>
                    <a:pt x="198" y="291"/>
                  </a:lnTo>
                  <a:lnTo>
                    <a:pt x="192" y="290"/>
                  </a:lnTo>
                  <a:lnTo>
                    <a:pt x="188" y="288"/>
                  </a:lnTo>
                  <a:lnTo>
                    <a:pt x="183" y="285"/>
                  </a:lnTo>
                  <a:lnTo>
                    <a:pt x="182" y="283"/>
                  </a:lnTo>
                  <a:lnTo>
                    <a:pt x="181" y="280"/>
                  </a:lnTo>
                  <a:lnTo>
                    <a:pt x="181" y="275"/>
                  </a:lnTo>
                  <a:lnTo>
                    <a:pt x="179" y="274"/>
                  </a:lnTo>
                  <a:lnTo>
                    <a:pt x="176" y="271"/>
                  </a:lnTo>
                  <a:lnTo>
                    <a:pt x="175" y="269"/>
                  </a:lnTo>
                  <a:lnTo>
                    <a:pt x="173" y="266"/>
                  </a:lnTo>
                  <a:lnTo>
                    <a:pt x="173" y="258"/>
                  </a:lnTo>
                  <a:lnTo>
                    <a:pt x="172" y="256"/>
                  </a:lnTo>
                  <a:lnTo>
                    <a:pt x="172" y="253"/>
                  </a:lnTo>
                  <a:lnTo>
                    <a:pt x="170" y="253"/>
                  </a:lnTo>
                  <a:lnTo>
                    <a:pt x="170" y="250"/>
                  </a:lnTo>
                  <a:lnTo>
                    <a:pt x="166" y="243"/>
                  </a:lnTo>
                  <a:lnTo>
                    <a:pt x="164" y="241"/>
                  </a:lnTo>
                  <a:lnTo>
                    <a:pt x="163" y="239"/>
                  </a:lnTo>
                  <a:lnTo>
                    <a:pt x="154" y="225"/>
                  </a:lnTo>
                  <a:lnTo>
                    <a:pt x="145" y="215"/>
                  </a:lnTo>
                  <a:lnTo>
                    <a:pt x="140" y="209"/>
                  </a:lnTo>
                  <a:lnTo>
                    <a:pt x="131" y="200"/>
                  </a:lnTo>
                  <a:lnTo>
                    <a:pt x="128" y="198"/>
                  </a:lnTo>
                  <a:lnTo>
                    <a:pt x="123" y="195"/>
                  </a:lnTo>
                  <a:lnTo>
                    <a:pt x="118" y="193"/>
                  </a:lnTo>
                  <a:lnTo>
                    <a:pt x="115" y="192"/>
                  </a:lnTo>
                  <a:lnTo>
                    <a:pt x="112" y="192"/>
                  </a:lnTo>
                  <a:lnTo>
                    <a:pt x="109" y="192"/>
                  </a:lnTo>
                  <a:lnTo>
                    <a:pt x="101" y="189"/>
                  </a:lnTo>
                  <a:lnTo>
                    <a:pt x="96" y="189"/>
                  </a:lnTo>
                  <a:lnTo>
                    <a:pt x="93" y="190"/>
                  </a:lnTo>
                  <a:lnTo>
                    <a:pt x="88" y="192"/>
                  </a:lnTo>
                  <a:lnTo>
                    <a:pt x="87" y="193"/>
                  </a:lnTo>
                  <a:lnTo>
                    <a:pt x="85" y="195"/>
                  </a:lnTo>
                  <a:lnTo>
                    <a:pt x="87" y="195"/>
                  </a:lnTo>
                  <a:lnTo>
                    <a:pt x="88" y="195"/>
                  </a:lnTo>
                  <a:lnTo>
                    <a:pt x="90" y="193"/>
                  </a:lnTo>
                  <a:lnTo>
                    <a:pt x="90" y="195"/>
                  </a:lnTo>
                  <a:lnTo>
                    <a:pt x="88" y="196"/>
                  </a:lnTo>
                  <a:lnTo>
                    <a:pt x="87" y="198"/>
                  </a:lnTo>
                  <a:lnTo>
                    <a:pt x="87" y="199"/>
                  </a:lnTo>
                  <a:lnTo>
                    <a:pt x="87" y="200"/>
                  </a:lnTo>
                  <a:lnTo>
                    <a:pt x="88" y="202"/>
                  </a:lnTo>
                  <a:lnTo>
                    <a:pt x="88" y="200"/>
                  </a:lnTo>
                  <a:lnTo>
                    <a:pt x="90" y="199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0" y="195"/>
                  </a:lnTo>
                  <a:lnTo>
                    <a:pt x="91" y="193"/>
                  </a:lnTo>
                  <a:lnTo>
                    <a:pt x="93" y="193"/>
                  </a:lnTo>
                  <a:lnTo>
                    <a:pt x="93" y="195"/>
                  </a:lnTo>
                  <a:lnTo>
                    <a:pt x="91" y="198"/>
                  </a:lnTo>
                  <a:lnTo>
                    <a:pt x="91" y="202"/>
                  </a:lnTo>
                  <a:lnTo>
                    <a:pt x="90" y="203"/>
                  </a:lnTo>
                  <a:lnTo>
                    <a:pt x="91" y="205"/>
                  </a:lnTo>
                  <a:lnTo>
                    <a:pt x="93" y="203"/>
                  </a:lnTo>
                  <a:lnTo>
                    <a:pt x="93" y="202"/>
                  </a:lnTo>
                  <a:lnTo>
                    <a:pt x="94" y="202"/>
                  </a:lnTo>
                  <a:lnTo>
                    <a:pt x="94" y="203"/>
                  </a:lnTo>
                  <a:lnTo>
                    <a:pt x="96" y="205"/>
                  </a:lnTo>
                  <a:lnTo>
                    <a:pt x="96" y="203"/>
                  </a:lnTo>
                  <a:lnTo>
                    <a:pt x="96" y="202"/>
                  </a:lnTo>
                  <a:lnTo>
                    <a:pt x="96" y="200"/>
                  </a:lnTo>
                  <a:lnTo>
                    <a:pt x="96" y="199"/>
                  </a:lnTo>
                  <a:lnTo>
                    <a:pt x="94" y="198"/>
                  </a:lnTo>
                  <a:lnTo>
                    <a:pt x="94" y="196"/>
                  </a:lnTo>
                  <a:lnTo>
                    <a:pt x="96" y="198"/>
                  </a:lnTo>
                  <a:lnTo>
                    <a:pt x="97" y="200"/>
                  </a:lnTo>
                  <a:lnTo>
                    <a:pt x="98" y="203"/>
                  </a:lnTo>
                  <a:lnTo>
                    <a:pt x="97" y="205"/>
                  </a:lnTo>
                  <a:lnTo>
                    <a:pt x="97" y="206"/>
                  </a:lnTo>
                  <a:lnTo>
                    <a:pt x="96" y="208"/>
                  </a:lnTo>
                  <a:lnTo>
                    <a:pt x="94" y="208"/>
                  </a:lnTo>
                  <a:lnTo>
                    <a:pt x="91" y="208"/>
                  </a:lnTo>
                  <a:lnTo>
                    <a:pt x="88" y="205"/>
                  </a:lnTo>
                  <a:lnTo>
                    <a:pt x="78" y="195"/>
                  </a:lnTo>
                  <a:lnTo>
                    <a:pt x="75" y="192"/>
                  </a:lnTo>
                  <a:lnTo>
                    <a:pt x="74" y="190"/>
                  </a:lnTo>
                  <a:lnTo>
                    <a:pt x="71" y="187"/>
                  </a:lnTo>
                  <a:lnTo>
                    <a:pt x="63" y="173"/>
                  </a:lnTo>
                  <a:lnTo>
                    <a:pt x="62" y="168"/>
                  </a:lnTo>
                  <a:lnTo>
                    <a:pt x="59" y="162"/>
                  </a:lnTo>
                  <a:lnTo>
                    <a:pt x="57" y="155"/>
                  </a:lnTo>
                  <a:lnTo>
                    <a:pt x="52" y="142"/>
                  </a:lnTo>
                  <a:lnTo>
                    <a:pt x="49" y="132"/>
                  </a:lnTo>
                  <a:lnTo>
                    <a:pt x="46" y="120"/>
                  </a:lnTo>
                  <a:lnTo>
                    <a:pt x="43" y="110"/>
                  </a:lnTo>
                  <a:lnTo>
                    <a:pt x="41" y="108"/>
                  </a:lnTo>
                  <a:lnTo>
                    <a:pt x="38" y="91"/>
                  </a:lnTo>
                  <a:lnTo>
                    <a:pt x="38" y="88"/>
                  </a:lnTo>
                  <a:lnTo>
                    <a:pt x="35" y="79"/>
                  </a:lnTo>
                  <a:lnTo>
                    <a:pt x="33" y="72"/>
                  </a:lnTo>
                  <a:lnTo>
                    <a:pt x="31" y="70"/>
                  </a:lnTo>
                  <a:lnTo>
                    <a:pt x="30" y="67"/>
                  </a:lnTo>
                  <a:lnTo>
                    <a:pt x="27" y="66"/>
                  </a:lnTo>
                  <a:lnTo>
                    <a:pt x="25" y="64"/>
                  </a:lnTo>
                  <a:lnTo>
                    <a:pt x="22" y="63"/>
                  </a:lnTo>
                  <a:lnTo>
                    <a:pt x="21" y="61"/>
                  </a:lnTo>
                  <a:lnTo>
                    <a:pt x="19" y="60"/>
                  </a:lnTo>
                  <a:lnTo>
                    <a:pt x="21" y="60"/>
                  </a:lnTo>
                  <a:lnTo>
                    <a:pt x="22" y="60"/>
                  </a:lnTo>
                  <a:lnTo>
                    <a:pt x="24" y="60"/>
                  </a:lnTo>
                  <a:lnTo>
                    <a:pt x="30" y="64"/>
                  </a:lnTo>
                  <a:lnTo>
                    <a:pt x="35" y="70"/>
                  </a:lnTo>
                  <a:lnTo>
                    <a:pt x="37" y="72"/>
                  </a:lnTo>
                  <a:lnTo>
                    <a:pt x="43" y="77"/>
                  </a:lnTo>
                  <a:lnTo>
                    <a:pt x="49" y="82"/>
                  </a:lnTo>
                  <a:lnTo>
                    <a:pt x="50" y="83"/>
                  </a:lnTo>
                  <a:lnTo>
                    <a:pt x="53" y="85"/>
                  </a:lnTo>
                  <a:lnTo>
                    <a:pt x="60" y="88"/>
                  </a:lnTo>
                  <a:lnTo>
                    <a:pt x="63" y="89"/>
                  </a:lnTo>
                  <a:lnTo>
                    <a:pt x="65" y="89"/>
                  </a:lnTo>
                  <a:lnTo>
                    <a:pt x="71" y="91"/>
                  </a:lnTo>
                  <a:lnTo>
                    <a:pt x="76" y="92"/>
                  </a:lnTo>
                  <a:lnTo>
                    <a:pt x="85" y="94"/>
                  </a:lnTo>
                  <a:lnTo>
                    <a:pt x="96" y="94"/>
                  </a:lnTo>
                  <a:lnTo>
                    <a:pt x="100" y="94"/>
                  </a:lnTo>
                  <a:lnTo>
                    <a:pt x="101" y="94"/>
                  </a:lnTo>
                  <a:lnTo>
                    <a:pt x="106" y="94"/>
                  </a:lnTo>
                  <a:lnTo>
                    <a:pt x="109" y="94"/>
                  </a:lnTo>
                  <a:lnTo>
                    <a:pt x="112" y="94"/>
                  </a:lnTo>
                  <a:lnTo>
                    <a:pt x="116" y="92"/>
                  </a:lnTo>
                  <a:lnTo>
                    <a:pt x="118" y="92"/>
                  </a:lnTo>
                  <a:lnTo>
                    <a:pt x="119" y="92"/>
                  </a:lnTo>
                  <a:lnTo>
                    <a:pt x="120" y="92"/>
                  </a:lnTo>
                  <a:lnTo>
                    <a:pt x="122" y="91"/>
                  </a:lnTo>
                  <a:lnTo>
                    <a:pt x="125" y="89"/>
                  </a:lnTo>
                  <a:lnTo>
                    <a:pt x="129" y="88"/>
                  </a:lnTo>
                  <a:lnTo>
                    <a:pt x="131" y="86"/>
                  </a:lnTo>
                  <a:lnTo>
                    <a:pt x="132" y="85"/>
                  </a:lnTo>
                  <a:close/>
                  <a:moveTo>
                    <a:pt x="208" y="45"/>
                  </a:moveTo>
                  <a:lnTo>
                    <a:pt x="208" y="47"/>
                  </a:lnTo>
                  <a:lnTo>
                    <a:pt x="210" y="47"/>
                  </a:lnTo>
                  <a:lnTo>
                    <a:pt x="208" y="48"/>
                  </a:lnTo>
                  <a:lnTo>
                    <a:pt x="205" y="48"/>
                  </a:lnTo>
                  <a:lnTo>
                    <a:pt x="204" y="50"/>
                  </a:lnTo>
                  <a:lnTo>
                    <a:pt x="207" y="51"/>
                  </a:lnTo>
                  <a:lnTo>
                    <a:pt x="205" y="51"/>
                  </a:lnTo>
                  <a:lnTo>
                    <a:pt x="203" y="51"/>
                  </a:lnTo>
                  <a:lnTo>
                    <a:pt x="200" y="52"/>
                  </a:lnTo>
                  <a:lnTo>
                    <a:pt x="198" y="52"/>
                  </a:lnTo>
                  <a:lnTo>
                    <a:pt x="200" y="51"/>
                  </a:lnTo>
                  <a:lnTo>
                    <a:pt x="200" y="50"/>
                  </a:lnTo>
                  <a:lnTo>
                    <a:pt x="203" y="48"/>
                  </a:lnTo>
                  <a:lnTo>
                    <a:pt x="205" y="45"/>
                  </a:lnTo>
                  <a:lnTo>
                    <a:pt x="208" y="45"/>
                  </a:lnTo>
                  <a:close/>
                  <a:moveTo>
                    <a:pt x="9" y="48"/>
                  </a:moveTo>
                  <a:lnTo>
                    <a:pt x="9" y="50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8" y="47"/>
                  </a:lnTo>
                  <a:lnTo>
                    <a:pt x="9" y="47"/>
                  </a:lnTo>
                  <a:lnTo>
                    <a:pt x="9" y="48"/>
                  </a:lnTo>
                  <a:close/>
                  <a:moveTo>
                    <a:pt x="0" y="44"/>
                  </a:moveTo>
                  <a:lnTo>
                    <a:pt x="2" y="44"/>
                  </a:lnTo>
                  <a:lnTo>
                    <a:pt x="2" y="42"/>
                  </a:lnTo>
                  <a:lnTo>
                    <a:pt x="3" y="44"/>
                  </a:lnTo>
                  <a:lnTo>
                    <a:pt x="5" y="45"/>
                  </a:lnTo>
                  <a:lnTo>
                    <a:pt x="3" y="45"/>
                  </a:lnTo>
                  <a:lnTo>
                    <a:pt x="2" y="45"/>
                  </a:lnTo>
                  <a:lnTo>
                    <a:pt x="2" y="44"/>
                  </a:lnTo>
                  <a:lnTo>
                    <a:pt x="0" y="44"/>
                  </a:lnTo>
                  <a:close/>
                  <a:moveTo>
                    <a:pt x="189" y="1"/>
                  </a:moveTo>
                  <a:lnTo>
                    <a:pt x="189" y="1"/>
                  </a:lnTo>
                  <a:lnTo>
                    <a:pt x="189" y="3"/>
                  </a:lnTo>
                  <a:lnTo>
                    <a:pt x="188" y="1"/>
                  </a:lnTo>
                  <a:lnTo>
                    <a:pt x="188" y="0"/>
                  </a:lnTo>
                  <a:lnTo>
                    <a:pt x="188" y="1"/>
                  </a:lnTo>
                  <a:lnTo>
                    <a:pt x="189" y="1"/>
                  </a:lnTo>
                  <a:close/>
                  <a:moveTo>
                    <a:pt x="192" y="3"/>
                  </a:moveTo>
                  <a:lnTo>
                    <a:pt x="192" y="3"/>
                  </a:lnTo>
                  <a:lnTo>
                    <a:pt x="192" y="4"/>
                  </a:lnTo>
                  <a:lnTo>
                    <a:pt x="191" y="3"/>
                  </a:lnTo>
                  <a:lnTo>
                    <a:pt x="192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0" name="Freeform 255"/>
            <p:cNvSpPr>
              <a:spLocks noEditPoints="1"/>
            </p:cNvSpPr>
            <p:nvPr/>
          </p:nvSpPr>
          <p:spPr bwMode="auto">
            <a:xfrm rot="21334256">
              <a:off x="12964933" y="2848863"/>
              <a:ext cx="678128" cy="496135"/>
            </a:xfrm>
            <a:custGeom>
              <a:avLst/>
              <a:gdLst>
                <a:gd name="T0" fmla="*/ 2147483647 w 220"/>
                <a:gd name="T1" fmla="*/ 2147483647 h 136"/>
                <a:gd name="T2" fmla="*/ 2147483647 w 220"/>
                <a:gd name="T3" fmla="*/ 2147483647 h 136"/>
                <a:gd name="T4" fmla="*/ 2147483647 w 220"/>
                <a:gd name="T5" fmla="*/ 2147483647 h 136"/>
                <a:gd name="T6" fmla="*/ 2147483647 w 220"/>
                <a:gd name="T7" fmla="*/ 2147483647 h 136"/>
                <a:gd name="T8" fmla="*/ 2147483647 w 220"/>
                <a:gd name="T9" fmla="*/ 2147483647 h 136"/>
                <a:gd name="T10" fmla="*/ 2147483647 w 220"/>
                <a:gd name="T11" fmla="*/ 2147483647 h 136"/>
                <a:gd name="T12" fmla="*/ 2147483647 w 220"/>
                <a:gd name="T13" fmla="*/ 2147483647 h 136"/>
                <a:gd name="T14" fmla="*/ 2147483647 w 220"/>
                <a:gd name="T15" fmla="*/ 2147483647 h 136"/>
                <a:gd name="T16" fmla="*/ 2147483647 w 220"/>
                <a:gd name="T17" fmla="*/ 2147483647 h 136"/>
                <a:gd name="T18" fmla="*/ 2147483647 w 220"/>
                <a:gd name="T19" fmla="*/ 2147483647 h 136"/>
                <a:gd name="T20" fmla="*/ 2147483647 w 220"/>
                <a:gd name="T21" fmla="*/ 2147483647 h 136"/>
                <a:gd name="T22" fmla="*/ 2147483647 w 220"/>
                <a:gd name="T23" fmla="*/ 2147483647 h 136"/>
                <a:gd name="T24" fmla="*/ 2147483647 w 220"/>
                <a:gd name="T25" fmla="*/ 2147483647 h 136"/>
                <a:gd name="T26" fmla="*/ 2147483647 w 220"/>
                <a:gd name="T27" fmla="*/ 2147483647 h 136"/>
                <a:gd name="T28" fmla="*/ 2147483647 w 220"/>
                <a:gd name="T29" fmla="*/ 2147483647 h 136"/>
                <a:gd name="T30" fmla="*/ 2147483647 w 220"/>
                <a:gd name="T31" fmla="*/ 2147483647 h 136"/>
                <a:gd name="T32" fmla="*/ 2147483647 w 220"/>
                <a:gd name="T33" fmla="*/ 2147483647 h 136"/>
                <a:gd name="T34" fmla="*/ 2147483647 w 220"/>
                <a:gd name="T35" fmla="*/ 2147483647 h 136"/>
                <a:gd name="T36" fmla="*/ 2147483647 w 220"/>
                <a:gd name="T37" fmla="*/ 2147483647 h 136"/>
                <a:gd name="T38" fmla="*/ 2147483647 w 220"/>
                <a:gd name="T39" fmla="*/ 2147483647 h 136"/>
                <a:gd name="T40" fmla="*/ 2147483647 w 220"/>
                <a:gd name="T41" fmla="*/ 2147483647 h 136"/>
                <a:gd name="T42" fmla="*/ 2147483647 w 220"/>
                <a:gd name="T43" fmla="*/ 2147483647 h 136"/>
                <a:gd name="T44" fmla="*/ 2147483647 w 220"/>
                <a:gd name="T45" fmla="*/ 2147483647 h 136"/>
                <a:gd name="T46" fmla="*/ 2147483647 w 220"/>
                <a:gd name="T47" fmla="*/ 2147483647 h 136"/>
                <a:gd name="T48" fmla="*/ 2147483647 w 220"/>
                <a:gd name="T49" fmla="*/ 2147483647 h 136"/>
                <a:gd name="T50" fmla="*/ 2147483647 w 220"/>
                <a:gd name="T51" fmla="*/ 2147483647 h 136"/>
                <a:gd name="T52" fmla="*/ 2147483647 w 220"/>
                <a:gd name="T53" fmla="*/ 2147483647 h 136"/>
                <a:gd name="T54" fmla="*/ 2147483647 w 220"/>
                <a:gd name="T55" fmla="*/ 2147483647 h 136"/>
                <a:gd name="T56" fmla="*/ 2147483647 w 220"/>
                <a:gd name="T57" fmla="*/ 2147483647 h 136"/>
                <a:gd name="T58" fmla="*/ 2147483647 w 220"/>
                <a:gd name="T59" fmla="*/ 2147483647 h 136"/>
                <a:gd name="T60" fmla="*/ 2147483647 w 220"/>
                <a:gd name="T61" fmla="*/ 2147483647 h 136"/>
                <a:gd name="T62" fmla="*/ 2147483647 w 220"/>
                <a:gd name="T63" fmla="*/ 2147483647 h 136"/>
                <a:gd name="T64" fmla="*/ 2147483647 w 220"/>
                <a:gd name="T65" fmla="*/ 2147483647 h 136"/>
                <a:gd name="T66" fmla="*/ 2147483647 w 220"/>
                <a:gd name="T67" fmla="*/ 2147483647 h 136"/>
                <a:gd name="T68" fmla="*/ 2147483647 w 220"/>
                <a:gd name="T69" fmla="*/ 2147483647 h 136"/>
                <a:gd name="T70" fmla="*/ 2147483647 w 220"/>
                <a:gd name="T71" fmla="*/ 2147483647 h 136"/>
                <a:gd name="T72" fmla="*/ 2147483647 w 220"/>
                <a:gd name="T73" fmla="*/ 2147483647 h 136"/>
                <a:gd name="T74" fmla="*/ 2147483647 w 220"/>
                <a:gd name="T75" fmla="*/ 2147483647 h 136"/>
                <a:gd name="T76" fmla="*/ 2147483647 w 220"/>
                <a:gd name="T77" fmla="*/ 2147483647 h 136"/>
                <a:gd name="T78" fmla="*/ 2147483647 w 220"/>
                <a:gd name="T79" fmla="*/ 2147483647 h 136"/>
                <a:gd name="T80" fmla="*/ 2147483647 w 220"/>
                <a:gd name="T81" fmla="*/ 2147483647 h 136"/>
                <a:gd name="T82" fmla="*/ 2147483647 w 220"/>
                <a:gd name="T83" fmla="*/ 2147483647 h 136"/>
                <a:gd name="T84" fmla="*/ 2147483647 w 220"/>
                <a:gd name="T85" fmla="*/ 2147483647 h 136"/>
                <a:gd name="T86" fmla="*/ 2147483647 w 220"/>
                <a:gd name="T87" fmla="*/ 2147483647 h 136"/>
                <a:gd name="T88" fmla="*/ 2147483647 w 220"/>
                <a:gd name="T89" fmla="*/ 2147483647 h 136"/>
                <a:gd name="T90" fmla="*/ 2147483647 w 220"/>
                <a:gd name="T91" fmla="*/ 2147483647 h 136"/>
                <a:gd name="T92" fmla="*/ 2147483647 w 220"/>
                <a:gd name="T93" fmla="*/ 2147483647 h 136"/>
                <a:gd name="T94" fmla="*/ 2147483647 w 220"/>
                <a:gd name="T95" fmla="*/ 2147483647 h 136"/>
                <a:gd name="T96" fmla="*/ 2147483647 w 220"/>
                <a:gd name="T97" fmla="*/ 2147483647 h 136"/>
                <a:gd name="T98" fmla="*/ 2147483647 w 220"/>
                <a:gd name="T99" fmla="*/ 2147483647 h 136"/>
                <a:gd name="T100" fmla="*/ 2147483647 w 220"/>
                <a:gd name="T101" fmla="*/ 2147483647 h 136"/>
                <a:gd name="T102" fmla="*/ 2147483647 w 220"/>
                <a:gd name="T103" fmla="*/ 2147483647 h 136"/>
                <a:gd name="T104" fmla="*/ 2147483647 w 220"/>
                <a:gd name="T105" fmla="*/ 2147483647 h 136"/>
                <a:gd name="T106" fmla="*/ 0 w 220"/>
                <a:gd name="T107" fmla="*/ 2147483647 h 136"/>
                <a:gd name="T108" fmla="*/ 2147483647 w 220"/>
                <a:gd name="T109" fmla="*/ 2147483647 h 136"/>
                <a:gd name="T110" fmla="*/ 2147483647 w 220"/>
                <a:gd name="T111" fmla="*/ 2147483647 h 136"/>
                <a:gd name="T112" fmla="*/ 2147483647 w 220"/>
                <a:gd name="T113" fmla="*/ 2147483647 h 136"/>
                <a:gd name="T114" fmla="*/ 2147483647 w 220"/>
                <a:gd name="T115" fmla="*/ 2147483647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0"/>
                <a:gd name="T175" fmla="*/ 0 h 136"/>
                <a:gd name="T176" fmla="*/ 220 w 220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0" h="136">
                  <a:moveTo>
                    <a:pt x="37" y="32"/>
                  </a:moveTo>
                  <a:lnTo>
                    <a:pt x="48" y="47"/>
                  </a:lnTo>
                  <a:lnTo>
                    <a:pt x="59" y="39"/>
                  </a:lnTo>
                  <a:lnTo>
                    <a:pt x="66" y="39"/>
                  </a:lnTo>
                  <a:lnTo>
                    <a:pt x="69" y="38"/>
                  </a:lnTo>
                  <a:lnTo>
                    <a:pt x="78" y="38"/>
                  </a:lnTo>
                  <a:lnTo>
                    <a:pt x="79" y="25"/>
                  </a:lnTo>
                  <a:lnTo>
                    <a:pt x="103" y="26"/>
                  </a:lnTo>
                  <a:lnTo>
                    <a:pt x="104" y="14"/>
                  </a:lnTo>
                  <a:lnTo>
                    <a:pt x="125" y="16"/>
                  </a:lnTo>
                  <a:lnTo>
                    <a:pt x="126" y="6"/>
                  </a:lnTo>
                  <a:lnTo>
                    <a:pt x="157" y="7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89" y="1"/>
                  </a:lnTo>
                  <a:lnTo>
                    <a:pt x="188" y="13"/>
                  </a:lnTo>
                  <a:lnTo>
                    <a:pt x="189" y="19"/>
                  </a:lnTo>
                  <a:lnTo>
                    <a:pt x="189" y="23"/>
                  </a:lnTo>
                  <a:lnTo>
                    <a:pt x="188" y="29"/>
                  </a:lnTo>
                  <a:lnTo>
                    <a:pt x="186" y="35"/>
                  </a:lnTo>
                  <a:lnTo>
                    <a:pt x="186" y="42"/>
                  </a:lnTo>
                  <a:lnTo>
                    <a:pt x="185" y="50"/>
                  </a:lnTo>
                  <a:lnTo>
                    <a:pt x="185" y="55"/>
                  </a:lnTo>
                  <a:lnTo>
                    <a:pt x="183" y="67"/>
                  </a:lnTo>
                  <a:lnTo>
                    <a:pt x="183" y="72"/>
                  </a:lnTo>
                  <a:lnTo>
                    <a:pt x="183" y="75"/>
                  </a:lnTo>
                  <a:lnTo>
                    <a:pt x="185" y="75"/>
                  </a:lnTo>
                  <a:lnTo>
                    <a:pt x="186" y="76"/>
                  </a:lnTo>
                  <a:lnTo>
                    <a:pt x="189" y="76"/>
                  </a:lnTo>
                  <a:lnTo>
                    <a:pt x="199" y="76"/>
                  </a:lnTo>
                  <a:lnTo>
                    <a:pt x="205" y="77"/>
                  </a:lnTo>
                  <a:lnTo>
                    <a:pt x="207" y="77"/>
                  </a:lnTo>
                  <a:lnTo>
                    <a:pt x="207" y="83"/>
                  </a:lnTo>
                  <a:lnTo>
                    <a:pt x="207" y="94"/>
                  </a:lnTo>
                  <a:lnTo>
                    <a:pt x="205" y="99"/>
                  </a:lnTo>
                  <a:lnTo>
                    <a:pt x="205" y="105"/>
                  </a:lnTo>
                  <a:lnTo>
                    <a:pt x="208" y="108"/>
                  </a:lnTo>
                  <a:lnTo>
                    <a:pt x="211" y="111"/>
                  </a:lnTo>
                  <a:lnTo>
                    <a:pt x="213" y="113"/>
                  </a:lnTo>
                  <a:lnTo>
                    <a:pt x="213" y="114"/>
                  </a:lnTo>
                  <a:lnTo>
                    <a:pt x="213" y="117"/>
                  </a:lnTo>
                  <a:lnTo>
                    <a:pt x="211" y="117"/>
                  </a:lnTo>
                  <a:lnTo>
                    <a:pt x="207" y="116"/>
                  </a:lnTo>
                  <a:lnTo>
                    <a:pt x="205" y="116"/>
                  </a:lnTo>
                  <a:lnTo>
                    <a:pt x="202" y="116"/>
                  </a:lnTo>
                  <a:lnTo>
                    <a:pt x="201" y="111"/>
                  </a:lnTo>
                  <a:lnTo>
                    <a:pt x="199" y="107"/>
                  </a:lnTo>
                  <a:lnTo>
                    <a:pt x="198" y="108"/>
                  </a:lnTo>
                  <a:lnTo>
                    <a:pt x="198" y="113"/>
                  </a:lnTo>
                  <a:lnTo>
                    <a:pt x="196" y="114"/>
                  </a:lnTo>
                  <a:lnTo>
                    <a:pt x="195" y="114"/>
                  </a:lnTo>
                  <a:lnTo>
                    <a:pt x="192" y="111"/>
                  </a:lnTo>
                  <a:lnTo>
                    <a:pt x="191" y="111"/>
                  </a:lnTo>
                  <a:lnTo>
                    <a:pt x="188" y="113"/>
                  </a:lnTo>
                  <a:lnTo>
                    <a:pt x="183" y="113"/>
                  </a:lnTo>
                  <a:lnTo>
                    <a:pt x="182" y="114"/>
                  </a:lnTo>
                  <a:lnTo>
                    <a:pt x="179" y="113"/>
                  </a:lnTo>
                  <a:lnTo>
                    <a:pt x="177" y="113"/>
                  </a:lnTo>
                  <a:lnTo>
                    <a:pt x="176" y="117"/>
                  </a:lnTo>
                  <a:lnTo>
                    <a:pt x="173" y="118"/>
                  </a:lnTo>
                  <a:lnTo>
                    <a:pt x="170" y="117"/>
                  </a:lnTo>
                  <a:lnTo>
                    <a:pt x="169" y="114"/>
                  </a:lnTo>
                  <a:lnTo>
                    <a:pt x="169" y="113"/>
                  </a:lnTo>
                  <a:lnTo>
                    <a:pt x="167" y="116"/>
                  </a:lnTo>
                  <a:lnTo>
                    <a:pt x="164" y="113"/>
                  </a:lnTo>
                  <a:lnTo>
                    <a:pt x="164" y="110"/>
                  </a:lnTo>
                  <a:lnTo>
                    <a:pt x="161" y="111"/>
                  </a:lnTo>
                  <a:lnTo>
                    <a:pt x="161" y="114"/>
                  </a:lnTo>
                  <a:lnTo>
                    <a:pt x="160" y="114"/>
                  </a:lnTo>
                  <a:lnTo>
                    <a:pt x="158" y="110"/>
                  </a:lnTo>
                  <a:lnTo>
                    <a:pt x="157" y="110"/>
                  </a:lnTo>
                  <a:lnTo>
                    <a:pt x="155" y="113"/>
                  </a:lnTo>
                  <a:lnTo>
                    <a:pt x="152" y="113"/>
                  </a:lnTo>
                  <a:lnTo>
                    <a:pt x="151" y="116"/>
                  </a:lnTo>
                  <a:lnTo>
                    <a:pt x="150" y="116"/>
                  </a:lnTo>
                  <a:lnTo>
                    <a:pt x="148" y="114"/>
                  </a:lnTo>
                  <a:lnTo>
                    <a:pt x="147" y="113"/>
                  </a:lnTo>
                  <a:lnTo>
                    <a:pt x="147" y="110"/>
                  </a:lnTo>
                  <a:lnTo>
                    <a:pt x="145" y="110"/>
                  </a:lnTo>
                  <a:lnTo>
                    <a:pt x="142" y="108"/>
                  </a:lnTo>
                  <a:lnTo>
                    <a:pt x="139" y="110"/>
                  </a:lnTo>
                  <a:lnTo>
                    <a:pt x="139" y="113"/>
                  </a:lnTo>
                  <a:lnTo>
                    <a:pt x="136" y="111"/>
                  </a:lnTo>
                  <a:lnTo>
                    <a:pt x="135" y="114"/>
                  </a:lnTo>
                  <a:lnTo>
                    <a:pt x="133" y="116"/>
                  </a:lnTo>
                  <a:lnTo>
                    <a:pt x="132" y="111"/>
                  </a:lnTo>
                  <a:lnTo>
                    <a:pt x="133" y="110"/>
                  </a:lnTo>
                  <a:lnTo>
                    <a:pt x="133" y="108"/>
                  </a:lnTo>
                  <a:lnTo>
                    <a:pt x="132" y="108"/>
                  </a:lnTo>
                  <a:lnTo>
                    <a:pt x="129" y="108"/>
                  </a:lnTo>
                  <a:lnTo>
                    <a:pt x="129" y="113"/>
                  </a:lnTo>
                  <a:lnTo>
                    <a:pt x="126" y="116"/>
                  </a:lnTo>
                  <a:lnTo>
                    <a:pt x="123" y="116"/>
                  </a:lnTo>
                  <a:lnTo>
                    <a:pt x="120" y="114"/>
                  </a:lnTo>
                  <a:lnTo>
                    <a:pt x="119" y="116"/>
                  </a:lnTo>
                  <a:lnTo>
                    <a:pt x="122" y="120"/>
                  </a:lnTo>
                  <a:lnTo>
                    <a:pt x="122" y="121"/>
                  </a:lnTo>
                  <a:lnTo>
                    <a:pt x="120" y="123"/>
                  </a:lnTo>
                  <a:lnTo>
                    <a:pt x="119" y="120"/>
                  </a:lnTo>
                  <a:lnTo>
                    <a:pt x="117" y="120"/>
                  </a:lnTo>
                  <a:lnTo>
                    <a:pt x="116" y="118"/>
                  </a:lnTo>
                  <a:lnTo>
                    <a:pt x="113" y="120"/>
                  </a:lnTo>
                  <a:lnTo>
                    <a:pt x="111" y="118"/>
                  </a:lnTo>
                  <a:lnTo>
                    <a:pt x="113" y="117"/>
                  </a:lnTo>
                  <a:lnTo>
                    <a:pt x="114" y="116"/>
                  </a:lnTo>
                  <a:lnTo>
                    <a:pt x="114" y="114"/>
                  </a:lnTo>
                  <a:lnTo>
                    <a:pt x="111" y="114"/>
                  </a:lnTo>
                  <a:lnTo>
                    <a:pt x="110" y="118"/>
                  </a:lnTo>
                  <a:lnTo>
                    <a:pt x="108" y="118"/>
                  </a:lnTo>
                  <a:lnTo>
                    <a:pt x="107" y="118"/>
                  </a:lnTo>
                  <a:lnTo>
                    <a:pt x="107" y="116"/>
                  </a:lnTo>
                  <a:lnTo>
                    <a:pt x="108" y="113"/>
                  </a:lnTo>
                  <a:lnTo>
                    <a:pt x="107" y="113"/>
                  </a:lnTo>
                  <a:lnTo>
                    <a:pt x="106" y="111"/>
                  </a:lnTo>
                  <a:lnTo>
                    <a:pt x="106" y="110"/>
                  </a:lnTo>
                  <a:lnTo>
                    <a:pt x="104" y="110"/>
                  </a:lnTo>
                  <a:lnTo>
                    <a:pt x="103" y="114"/>
                  </a:lnTo>
                  <a:lnTo>
                    <a:pt x="98" y="113"/>
                  </a:lnTo>
                  <a:lnTo>
                    <a:pt x="98" y="114"/>
                  </a:lnTo>
                  <a:lnTo>
                    <a:pt x="101" y="116"/>
                  </a:lnTo>
                  <a:lnTo>
                    <a:pt x="100" y="118"/>
                  </a:lnTo>
                  <a:lnTo>
                    <a:pt x="101" y="121"/>
                  </a:lnTo>
                  <a:lnTo>
                    <a:pt x="100" y="123"/>
                  </a:lnTo>
                  <a:lnTo>
                    <a:pt x="95" y="124"/>
                  </a:lnTo>
                  <a:lnTo>
                    <a:pt x="92" y="121"/>
                  </a:lnTo>
                  <a:lnTo>
                    <a:pt x="91" y="121"/>
                  </a:lnTo>
                  <a:lnTo>
                    <a:pt x="89" y="124"/>
                  </a:lnTo>
                  <a:lnTo>
                    <a:pt x="88" y="126"/>
                  </a:lnTo>
                  <a:lnTo>
                    <a:pt x="86" y="123"/>
                  </a:lnTo>
                  <a:lnTo>
                    <a:pt x="88" y="121"/>
                  </a:lnTo>
                  <a:lnTo>
                    <a:pt x="92" y="118"/>
                  </a:lnTo>
                  <a:lnTo>
                    <a:pt x="91" y="118"/>
                  </a:lnTo>
                  <a:lnTo>
                    <a:pt x="86" y="120"/>
                  </a:lnTo>
                  <a:lnTo>
                    <a:pt x="84" y="118"/>
                  </a:lnTo>
                  <a:lnTo>
                    <a:pt x="82" y="118"/>
                  </a:lnTo>
                  <a:lnTo>
                    <a:pt x="82" y="121"/>
                  </a:lnTo>
                  <a:lnTo>
                    <a:pt x="81" y="123"/>
                  </a:lnTo>
                  <a:lnTo>
                    <a:pt x="82" y="124"/>
                  </a:lnTo>
                  <a:lnTo>
                    <a:pt x="81" y="126"/>
                  </a:lnTo>
                  <a:lnTo>
                    <a:pt x="78" y="126"/>
                  </a:lnTo>
                  <a:lnTo>
                    <a:pt x="76" y="126"/>
                  </a:lnTo>
                  <a:lnTo>
                    <a:pt x="73" y="127"/>
                  </a:lnTo>
                  <a:lnTo>
                    <a:pt x="70" y="124"/>
                  </a:lnTo>
                  <a:lnTo>
                    <a:pt x="69" y="124"/>
                  </a:lnTo>
                  <a:lnTo>
                    <a:pt x="67" y="127"/>
                  </a:lnTo>
                  <a:lnTo>
                    <a:pt x="65" y="129"/>
                  </a:lnTo>
                  <a:lnTo>
                    <a:pt x="60" y="126"/>
                  </a:lnTo>
                  <a:lnTo>
                    <a:pt x="60" y="124"/>
                  </a:lnTo>
                  <a:lnTo>
                    <a:pt x="59" y="123"/>
                  </a:lnTo>
                  <a:lnTo>
                    <a:pt x="62" y="121"/>
                  </a:lnTo>
                  <a:lnTo>
                    <a:pt x="62" y="120"/>
                  </a:lnTo>
                  <a:lnTo>
                    <a:pt x="62" y="118"/>
                  </a:lnTo>
                  <a:lnTo>
                    <a:pt x="60" y="118"/>
                  </a:lnTo>
                  <a:lnTo>
                    <a:pt x="57" y="121"/>
                  </a:lnTo>
                  <a:lnTo>
                    <a:pt x="56" y="123"/>
                  </a:lnTo>
                  <a:lnTo>
                    <a:pt x="56" y="121"/>
                  </a:lnTo>
                  <a:lnTo>
                    <a:pt x="56" y="120"/>
                  </a:lnTo>
                  <a:lnTo>
                    <a:pt x="56" y="118"/>
                  </a:lnTo>
                  <a:lnTo>
                    <a:pt x="54" y="118"/>
                  </a:lnTo>
                  <a:lnTo>
                    <a:pt x="53" y="120"/>
                  </a:lnTo>
                  <a:lnTo>
                    <a:pt x="48" y="120"/>
                  </a:lnTo>
                  <a:lnTo>
                    <a:pt x="48" y="121"/>
                  </a:lnTo>
                  <a:lnTo>
                    <a:pt x="47" y="124"/>
                  </a:lnTo>
                  <a:lnTo>
                    <a:pt x="45" y="126"/>
                  </a:lnTo>
                  <a:lnTo>
                    <a:pt x="44" y="124"/>
                  </a:lnTo>
                  <a:lnTo>
                    <a:pt x="43" y="123"/>
                  </a:lnTo>
                  <a:lnTo>
                    <a:pt x="41" y="124"/>
                  </a:lnTo>
                  <a:lnTo>
                    <a:pt x="43" y="127"/>
                  </a:lnTo>
                  <a:lnTo>
                    <a:pt x="43" y="129"/>
                  </a:lnTo>
                  <a:lnTo>
                    <a:pt x="40" y="127"/>
                  </a:lnTo>
                  <a:lnTo>
                    <a:pt x="38" y="124"/>
                  </a:lnTo>
                  <a:lnTo>
                    <a:pt x="38" y="126"/>
                  </a:lnTo>
                  <a:lnTo>
                    <a:pt x="40" y="127"/>
                  </a:lnTo>
                  <a:lnTo>
                    <a:pt x="38" y="129"/>
                  </a:lnTo>
                  <a:lnTo>
                    <a:pt x="32" y="129"/>
                  </a:lnTo>
                  <a:lnTo>
                    <a:pt x="31" y="129"/>
                  </a:lnTo>
                  <a:lnTo>
                    <a:pt x="29" y="130"/>
                  </a:lnTo>
                  <a:lnTo>
                    <a:pt x="31" y="132"/>
                  </a:lnTo>
                  <a:lnTo>
                    <a:pt x="32" y="132"/>
                  </a:lnTo>
                  <a:lnTo>
                    <a:pt x="34" y="135"/>
                  </a:lnTo>
                  <a:lnTo>
                    <a:pt x="29" y="136"/>
                  </a:lnTo>
                  <a:lnTo>
                    <a:pt x="28" y="135"/>
                  </a:lnTo>
                  <a:lnTo>
                    <a:pt x="26" y="132"/>
                  </a:lnTo>
                  <a:lnTo>
                    <a:pt x="28" y="129"/>
                  </a:lnTo>
                  <a:lnTo>
                    <a:pt x="29" y="126"/>
                  </a:lnTo>
                  <a:lnTo>
                    <a:pt x="28" y="124"/>
                  </a:lnTo>
                  <a:lnTo>
                    <a:pt x="26" y="126"/>
                  </a:lnTo>
                  <a:lnTo>
                    <a:pt x="23" y="130"/>
                  </a:lnTo>
                  <a:lnTo>
                    <a:pt x="23" y="126"/>
                  </a:lnTo>
                  <a:lnTo>
                    <a:pt x="23" y="116"/>
                  </a:lnTo>
                  <a:lnTo>
                    <a:pt x="19" y="116"/>
                  </a:lnTo>
                  <a:lnTo>
                    <a:pt x="22" y="89"/>
                  </a:lnTo>
                  <a:lnTo>
                    <a:pt x="21" y="89"/>
                  </a:lnTo>
                  <a:lnTo>
                    <a:pt x="21" y="82"/>
                  </a:lnTo>
                  <a:lnTo>
                    <a:pt x="26" y="85"/>
                  </a:lnTo>
                  <a:lnTo>
                    <a:pt x="26" y="76"/>
                  </a:lnTo>
                  <a:lnTo>
                    <a:pt x="31" y="77"/>
                  </a:lnTo>
                  <a:lnTo>
                    <a:pt x="35" y="77"/>
                  </a:lnTo>
                  <a:lnTo>
                    <a:pt x="35" y="75"/>
                  </a:lnTo>
                  <a:lnTo>
                    <a:pt x="37" y="67"/>
                  </a:lnTo>
                  <a:lnTo>
                    <a:pt x="43" y="67"/>
                  </a:lnTo>
                  <a:lnTo>
                    <a:pt x="43" y="60"/>
                  </a:lnTo>
                  <a:lnTo>
                    <a:pt x="16" y="58"/>
                  </a:lnTo>
                  <a:lnTo>
                    <a:pt x="9" y="58"/>
                  </a:lnTo>
                  <a:lnTo>
                    <a:pt x="9" y="61"/>
                  </a:lnTo>
                  <a:lnTo>
                    <a:pt x="0" y="60"/>
                  </a:lnTo>
                  <a:lnTo>
                    <a:pt x="1" y="32"/>
                  </a:lnTo>
                  <a:lnTo>
                    <a:pt x="1" y="25"/>
                  </a:lnTo>
                  <a:lnTo>
                    <a:pt x="35" y="26"/>
                  </a:lnTo>
                  <a:lnTo>
                    <a:pt x="35" y="28"/>
                  </a:lnTo>
                  <a:lnTo>
                    <a:pt x="37" y="32"/>
                  </a:lnTo>
                  <a:close/>
                  <a:moveTo>
                    <a:pt x="217" y="117"/>
                  </a:moveTo>
                  <a:lnTo>
                    <a:pt x="220" y="118"/>
                  </a:lnTo>
                  <a:lnTo>
                    <a:pt x="217" y="120"/>
                  </a:lnTo>
                  <a:lnTo>
                    <a:pt x="215" y="118"/>
                  </a:lnTo>
                  <a:lnTo>
                    <a:pt x="215" y="116"/>
                  </a:lnTo>
                  <a:lnTo>
                    <a:pt x="214" y="116"/>
                  </a:lnTo>
                  <a:lnTo>
                    <a:pt x="215" y="116"/>
                  </a:lnTo>
                  <a:lnTo>
                    <a:pt x="217" y="116"/>
                  </a:lnTo>
                  <a:lnTo>
                    <a:pt x="217" y="11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51" name="Freeform 256"/>
            <p:cNvSpPr>
              <a:spLocks/>
            </p:cNvSpPr>
            <p:nvPr/>
          </p:nvSpPr>
          <p:spPr bwMode="auto">
            <a:xfrm rot="21334256">
              <a:off x="10898612" y="2681716"/>
              <a:ext cx="825308" cy="834999"/>
            </a:xfrm>
            <a:custGeom>
              <a:avLst/>
              <a:gdLst>
                <a:gd name="T0" fmla="*/ 2147483647 w 268"/>
                <a:gd name="T1" fmla="*/ 2147483647 h 229"/>
                <a:gd name="T2" fmla="*/ 2147483647 w 268"/>
                <a:gd name="T3" fmla="*/ 2147483647 h 229"/>
                <a:gd name="T4" fmla="*/ 2147483647 w 268"/>
                <a:gd name="T5" fmla="*/ 2147483647 h 229"/>
                <a:gd name="T6" fmla="*/ 2147483647 w 268"/>
                <a:gd name="T7" fmla="*/ 2147483647 h 229"/>
                <a:gd name="T8" fmla="*/ 2147483647 w 268"/>
                <a:gd name="T9" fmla="*/ 2147483647 h 229"/>
                <a:gd name="T10" fmla="*/ 2147483647 w 268"/>
                <a:gd name="T11" fmla="*/ 2147483647 h 229"/>
                <a:gd name="T12" fmla="*/ 2147483647 w 268"/>
                <a:gd name="T13" fmla="*/ 2147483647 h 229"/>
                <a:gd name="T14" fmla="*/ 2147483647 w 268"/>
                <a:gd name="T15" fmla="*/ 2147483647 h 229"/>
                <a:gd name="T16" fmla="*/ 2147483647 w 268"/>
                <a:gd name="T17" fmla="*/ 2147483647 h 229"/>
                <a:gd name="T18" fmla="*/ 2147483647 w 268"/>
                <a:gd name="T19" fmla="*/ 2147483647 h 229"/>
                <a:gd name="T20" fmla="*/ 2147483647 w 268"/>
                <a:gd name="T21" fmla="*/ 2147483647 h 229"/>
                <a:gd name="T22" fmla="*/ 2147483647 w 268"/>
                <a:gd name="T23" fmla="*/ 2147483647 h 229"/>
                <a:gd name="T24" fmla="*/ 2147483647 w 268"/>
                <a:gd name="T25" fmla="*/ 2147483647 h 229"/>
                <a:gd name="T26" fmla="*/ 2147483647 w 268"/>
                <a:gd name="T27" fmla="*/ 2147483647 h 229"/>
                <a:gd name="T28" fmla="*/ 2147483647 w 268"/>
                <a:gd name="T29" fmla="*/ 2147483647 h 229"/>
                <a:gd name="T30" fmla="*/ 2147483647 w 268"/>
                <a:gd name="T31" fmla="*/ 2147483647 h 229"/>
                <a:gd name="T32" fmla="*/ 2147483647 w 268"/>
                <a:gd name="T33" fmla="*/ 2147483647 h 229"/>
                <a:gd name="T34" fmla="*/ 2147483647 w 268"/>
                <a:gd name="T35" fmla="*/ 2147483647 h 229"/>
                <a:gd name="T36" fmla="*/ 2147483647 w 268"/>
                <a:gd name="T37" fmla="*/ 2147483647 h 229"/>
                <a:gd name="T38" fmla="*/ 2147483647 w 268"/>
                <a:gd name="T39" fmla="*/ 2147483647 h 229"/>
                <a:gd name="T40" fmla="*/ 2147483647 w 268"/>
                <a:gd name="T41" fmla="*/ 2147483647 h 229"/>
                <a:gd name="T42" fmla="*/ 2147483647 w 268"/>
                <a:gd name="T43" fmla="*/ 2147483647 h 229"/>
                <a:gd name="T44" fmla="*/ 2147483647 w 268"/>
                <a:gd name="T45" fmla="*/ 2147483647 h 229"/>
                <a:gd name="T46" fmla="*/ 2147483647 w 268"/>
                <a:gd name="T47" fmla="*/ 2147483647 h 229"/>
                <a:gd name="T48" fmla="*/ 2147483647 w 268"/>
                <a:gd name="T49" fmla="*/ 2147483647 h 229"/>
                <a:gd name="T50" fmla="*/ 2147483647 w 268"/>
                <a:gd name="T51" fmla="*/ 2147483647 h 229"/>
                <a:gd name="T52" fmla="*/ 2147483647 w 268"/>
                <a:gd name="T53" fmla="*/ 2147483647 h 229"/>
                <a:gd name="T54" fmla="*/ 2147483647 w 268"/>
                <a:gd name="T55" fmla="*/ 2147483647 h 229"/>
                <a:gd name="T56" fmla="*/ 2147483647 w 268"/>
                <a:gd name="T57" fmla="*/ 2147483647 h 229"/>
                <a:gd name="T58" fmla="*/ 2147483647 w 268"/>
                <a:gd name="T59" fmla="*/ 2147483647 h 229"/>
                <a:gd name="T60" fmla="*/ 2147483647 w 268"/>
                <a:gd name="T61" fmla="*/ 2147483647 h 229"/>
                <a:gd name="T62" fmla="*/ 2147483647 w 268"/>
                <a:gd name="T63" fmla="*/ 2147483647 h 229"/>
                <a:gd name="T64" fmla="*/ 2147483647 w 268"/>
                <a:gd name="T65" fmla="*/ 2147483647 h 229"/>
                <a:gd name="T66" fmla="*/ 2147483647 w 268"/>
                <a:gd name="T67" fmla="*/ 2147483647 h 229"/>
                <a:gd name="T68" fmla="*/ 2147483647 w 268"/>
                <a:gd name="T69" fmla="*/ 2147483647 h 229"/>
                <a:gd name="T70" fmla="*/ 2147483647 w 268"/>
                <a:gd name="T71" fmla="*/ 2147483647 h 229"/>
                <a:gd name="T72" fmla="*/ 2147483647 w 268"/>
                <a:gd name="T73" fmla="*/ 2147483647 h 229"/>
                <a:gd name="T74" fmla="*/ 2147483647 w 268"/>
                <a:gd name="T75" fmla="*/ 2147483647 h 229"/>
                <a:gd name="T76" fmla="*/ 2147483647 w 268"/>
                <a:gd name="T77" fmla="*/ 2147483647 h 229"/>
                <a:gd name="T78" fmla="*/ 2147483647 w 268"/>
                <a:gd name="T79" fmla="*/ 2147483647 h 229"/>
                <a:gd name="T80" fmla="*/ 2147483647 w 268"/>
                <a:gd name="T81" fmla="*/ 0 h 229"/>
                <a:gd name="T82" fmla="*/ 2147483647 w 268"/>
                <a:gd name="T83" fmla="*/ 2147483647 h 229"/>
                <a:gd name="T84" fmla="*/ 2147483647 w 268"/>
                <a:gd name="T85" fmla="*/ 2147483647 h 229"/>
                <a:gd name="T86" fmla="*/ 2147483647 w 268"/>
                <a:gd name="T87" fmla="*/ 2147483647 h 229"/>
                <a:gd name="T88" fmla="*/ 2147483647 w 268"/>
                <a:gd name="T89" fmla="*/ 2147483647 h 229"/>
                <a:gd name="T90" fmla="*/ 2147483647 w 268"/>
                <a:gd name="T91" fmla="*/ 2147483647 h 229"/>
                <a:gd name="T92" fmla="*/ 2147483647 w 268"/>
                <a:gd name="T93" fmla="*/ 2147483647 h 229"/>
                <a:gd name="T94" fmla="*/ 2147483647 w 268"/>
                <a:gd name="T95" fmla="*/ 2147483647 h 229"/>
                <a:gd name="T96" fmla="*/ 2147483647 w 268"/>
                <a:gd name="T97" fmla="*/ 2147483647 h 229"/>
                <a:gd name="T98" fmla="*/ 2147483647 w 268"/>
                <a:gd name="T99" fmla="*/ 2147483647 h 229"/>
                <a:gd name="T100" fmla="*/ 2147483647 w 268"/>
                <a:gd name="T101" fmla="*/ 2147483647 h 229"/>
                <a:gd name="T102" fmla="*/ 2147483647 w 268"/>
                <a:gd name="T103" fmla="*/ 2147483647 h 229"/>
                <a:gd name="T104" fmla="*/ 2147483647 w 268"/>
                <a:gd name="T105" fmla="*/ 2147483647 h 229"/>
                <a:gd name="T106" fmla="*/ 2147483647 w 268"/>
                <a:gd name="T107" fmla="*/ 2147483647 h 229"/>
                <a:gd name="T108" fmla="*/ 2147483647 w 268"/>
                <a:gd name="T109" fmla="*/ 2147483647 h 229"/>
                <a:gd name="T110" fmla="*/ 2147483647 w 268"/>
                <a:gd name="T111" fmla="*/ 2147483647 h 2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8"/>
                <a:gd name="T169" fmla="*/ 0 h 229"/>
                <a:gd name="T170" fmla="*/ 268 w 268"/>
                <a:gd name="T171" fmla="*/ 229 h 22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8" h="229">
                  <a:moveTo>
                    <a:pt x="189" y="29"/>
                  </a:moveTo>
                  <a:lnTo>
                    <a:pt x="193" y="32"/>
                  </a:lnTo>
                  <a:lnTo>
                    <a:pt x="193" y="35"/>
                  </a:lnTo>
                  <a:lnTo>
                    <a:pt x="198" y="43"/>
                  </a:lnTo>
                  <a:lnTo>
                    <a:pt x="196" y="44"/>
                  </a:lnTo>
                  <a:lnTo>
                    <a:pt x="196" y="45"/>
                  </a:lnTo>
                  <a:lnTo>
                    <a:pt x="202" y="48"/>
                  </a:lnTo>
                  <a:lnTo>
                    <a:pt x="203" y="48"/>
                  </a:lnTo>
                  <a:lnTo>
                    <a:pt x="203" y="50"/>
                  </a:lnTo>
                  <a:lnTo>
                    <a:pt x="211" y="54"/>
                  </a:lnTo>
                  <a:lnTo>
                    <a:pt x="212" y="57"/>
                  </a:lnTo>
                  <a:lnTo>
                    <a:pt x="214" y="60"/>
                  </a:lnTo>
                  <a:lnTo>
                    <a:pt x="214" y="62"/>
                  </a:lnTo>
                  <a:lnTo>
                    <a:pt x="220" y="66"/>
                  </a:lnTo>
                  <a:lnTo>
                    <a:pt x="211" y="75"/>
                  </a:lnTo>
                  <a:lnTo>
                    <a:pt x="212" y="76"/>
                  </a:lnTo>
                  <a:lnTo>
                    <a:pt x="195" y="97"/>
                  </a:lnTo>
                  <a:lnTo>
                    <a:pt x="236" y="136"/>
                  </a:lnTo>
                  <a:lnTo>
                    <a:pt x="244" y="129"/>
                  </a:lnTo>
                  <a:lnTo>
                    <a:pt x="268" y="151"/>
                  </a:lnTo>
                  <a:lnTo>
                    <a:pt x="255" y="166"/>
                  </a:lnTo>
                  <a:lnTo>
                    <a:pt x="264" y="174"/>
                  </a:lnTo>
                  <a:lnTo>
                    <a:pt x="256" y="183"/>
                  </a:lnTo>
                  <a:lnTo>
                    <a:pt x="262" y="189"/>
                  </a:lnTo>
                  <a:lnTo>
                    <a:pt x="242" y="210"/>
                  </a:lnTo>
                  <a:lnTo>
                    <a:pt x="242" y="211"/>
                  </a:lnTo>
                  <a:lnTo>
                    <a:pt x="239" y="214"/>
                  </a:lnTo>
                  <a:lnTo>
                    <a:pt x="239" y="217"/>
                  </a:lnTo>
                  <a:lnTo>
                    <a:pt x="234" y="220"/>
                  </a:lnTo>
                  <a:lnTo>
                    <a:pt x="230" y="215"/>
                  </a:lnTo>
                  <a:lnTo>
                    <a:pt x="234" y="210"/>
                  </a:lnTo>
                  <a:lnTo>
                    <a:pt x="228" y="204"/>
                  </a:lnTo>
                  <a:lnTo>
                    <a:pt x="196" y="229"/>
                  </a:lnTo>
                  <a:lnTo>
                    <a:pt x="183" y="214"/>
                  </a:lnTo>
                  <a:lnTo>
                    <a:pt x="196" y="204"/>
                  </a:lnTo>
                  <a:lnTo>
                    <a:pt x="193" y="201"/>
                  </a:lnTo>
                  <a:lnTo>
                    <a:pt x="189" y="199"/>
                  </a:lnTo>
                  <a:lnTo>
                    <a:pt x="186" y="196"/>
                  </a:lnTo>
                  <a:lnTo>
                    <a:pt x="186" y="192"/>
                  </a:lnTo>
                  <a:lnTo>
                    <a:pt x="183" y="188"/>
                  </a:lnTo>
                  <a:lnTo>
                    <a:pt x="176" y="192"/>
                  </a:lnTo>
                  <a:lnTo>
                    <a:pt x="164" y="177"/>
                  </a:lnTo>
                  <a:lnTo>
                    <a:pt x="184" y="169"/>
                  </a:lnTo>
                  <a:lnTo>
                    <a:pt x="171" y="151"/>
                  </a:lnTo>
                  <a:lnTo>
                    <a:pt x="165" y="155"/>
                  </a:lnTo>
                  <a:lnTo>
                    <a:pt x="162" y="147"/>
                  </a:lnTo>
                  <a:lnTo>
                    <a:pt x="155" y="139"/>
                  </a:lnTo>
                  <a:lnTo>
                    <a:pt x="152" y="135"/>
                  </a:lnTo>
                  <a:lnTo>
                    <a:pt x="145" y="128"/>
                  </a:lnTo>
                  <a:lnTo>
                    <a:pt x="148" y="125"/>
                  </a:lnTo>
                  <a:lnTo>
                    <a:pt x="152" y="129"/>
                  </a:lnTo>
                  <a:lnTo>
                    <a:pt x="159" y="122"/>
                  </a:lnTo>
                  <a:lnTo>
                    <a:pt x="158" y="116"/>
                  </a:lnTo>
                  <a:lnTo>
                    <a:pt x="155" y="114"/>
                  </a:lnTo>
                  <a:lnTo>
                    <a:pt x="151" y="108"/>
                  </a:lnTo>
                  <a:lnTo>
                    <a:pt x="143" y="119"/>
                  </a:lnTo>
                  <a:lnTo>
                    <a:pt x="140" y="119"/>
                  </a:lnTo>
                  <a:lnTo>
                    <a:pt x="139" y="122"/>
                  </a:lnTo>
                  <a:lnTo>
                    <a:pt x="137" y="122"/>
                  </a:lnTo>
                  <a:lnTo>
                    <a:pt x="136" y="123"/>
                  </a:lnTo>
                  <a:lnTo>
                    <a:pt x="123" y="119"/>
                  </a:lnTo>
                  <a:lnTo>
                    <a:pt x="123" y="122"/>
                  </a:lnTo>
                  <a:lnTo>
                    <a:pt x="111" y="119"/>
                  </a:lnTo>
                  <a:lnTo>
                    <a:pt x="96" y="110"/>
                  </a:lnTo>
                  <a:lnTo>
                    <a:pt x="95" y="100"/>
                  </a:lnTo>
                  <a:lnTo>
                    <a:pt x="96" y="92"/>
                  </a:lnTo>
                  <a:lnTo>
                    <a:pt x="96" y="84"/>
                  </a:lnTo>
                  <a:lnTo>
                    <a:pt x="67" y="81"/>
                  </a:lnTo>
                  <a:lnTo>
                    <a:pt x="67" y="84"/>
                  </a:lnTo>
                  <a:lnTo>
                    <a:pt x="61" y="79"/>
                  </a:lnTo>
                  <a:lnTo>
                    <a:pt x="66" y="79"/>
                  </a:lnTo>
                  <a:lnTo>
                    <a:pt x="66" y="76"/>
                  </a:lnTo>
                  <a:lnTo>
                    <a:pt x="64" y="75"/>
                  </a:lnTo>
                  <a:lnTo>
                    <a:pt x="63" y="72"/>
                  </a:lnTo>
                  <a:lnTo>
                    <a:pt x="63" y="69"/>
                  </a:lnTo>
                  <a:lnTo>
                    <a:pt x="64" y="67"/>
                  </a:lnTo>
                  <a:lnTo>
                    <a:pt x="67" y="65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0" y="60"/>
                  </a:lnTo>
                  <a:lnTo>
                    <a:pt x="60" y="57"/>
                  </a:lnTo>
                  <a:lnTo>
                    <a:pt x="58" y="57"/>
                  </a:lnTo>
                  <a:lnTo>
                    <a:pt x="57" y="57"/>
                  </a:lnTo>
                  <a:lnTo>
                    <a:pt x="54" y="59"/>
                  </a:lnTo>
                  <a:lnTo>
                    <a:pt x="52" y="59"/>
                  </a:lnTo>
                  <a:lnTo>
                    <a:pt x="52" y="56"/>
                  </a:lnTo>
                  <a:lnTo>
                    <a:pt x="48" y="57"/>
                  </a:lnTo>
                  <a:lnTo>
                    <a:pt x="47" y="54"/>
                  </a:lnTo>
                  <a:lnTo>
                    <a:pt x="42" y="53"/>
                  </a:lnTo>
                  <a:lnTo>
                    <a:pt x="42" y="51"/>
                  </a:lnTo>
                  <a:lnTo>
                    <a:pt x="45" y="50"/>
                  </a:lnTo>
                  <a:lnTo>
                    <a:pt x="45" y="48"/>
                  </a:lnTo>
                  <a:lnTo>
                    <a:pt x="42" y="47"/>
                  </a:lnTo>
                  <a:lnTo>
                    <a:pt x="44" y="44"/>
                  </a:lnTo>
                  <a:lnTo>
                    <a:pt x="44" y="41"/>
                  </a:lnTo>
                  <a:lnTo>
                    <a:pt x="41" y="40"/>
                  </a:lnTo>
                  <a:lnTo>
                    <a:pt x="39" y="41"/>
                  </a:lnTo>
                  <a:lnTo>
                    <a:pt x="38" y="43"/>
                  </a:lnTo>
                  <a:lnTo>
                    <a:pt x="36" y="41"/>
                  </a:lnTo>
                  <a:lnTo>
                    <a:pt x="35" y="41"/>
                  </a:lnTo>
                  <a:lnTo>
                    <a:pt x="35" y="37"/>
                  </a:lnTo>
                  <a:lnTo>
                    <a:pt x="32" y="34"/>
                  </a:lnTo>
                  <a:lnTo>
                    <a:pt x="30" y="34"/>
                  </a:lnTo>
                  <a:lnTo>
                    <a:pt x="29" y="35"/>
                  </a:lnTo>
                  <a:lnTo>
                    <a:pt x="28" y="38"/>
                  </a:lnTo>
                  <a:lnTo>
                    <a:pt x="28" y="43"/>
                  </a:lnTo>
                  <a:lnTo>
                    <a:pt x="26" y="44"/>
                  </a:lnTo>
                  <a:lnTo>
                    <a:pt x="23" y="45"/>
                  </a:lnTo>
                  <a:lnTo>
                    <a:pt x="19" y="47"/>
                  </a:lnTo>
                  <a:lnTo>
                    <a:pt x="13" y="47"/>
                  </a:lnTo>
                  <a:lnTo>
                    <a:pt x="10" y="44"/>
                  </a:lnTo>
                  <a:lnTo>
                    <a:pt x="8" y="44"/>
                  </a:lnTo>
                  <a:lnTo>
                    <a:pt x="6" y="43"/>
                  </a:lnTo>
                  <a:lnTo>
                    <a:pt x="3" y="38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11" y="31"/>
                  </a:lnTo>
                  <a:lnTo>
                    <a:pt x="14" y="31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2" y="6"/>
                  </a:lnTo>
                  <a:lnTo>
                    <a:pt x="33" y="7"/>
                  </a:lnTo>
                  <a:lnTo>
                    <a:pt x="33" y="12"/>
                  </a:lnTo>
                  <a:lnTo>
                    <a:pt x="35" y="13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9" y="12"/>
                  </a:lnTo>
                  <a:lnTo>
                    <a:pt x="39" y="13"/>
                  </a:lnTo>
                  <a:lnTo>
                    <a:pt x="39" y="16"/>
                  </a:lnTo>
                  <a:lnTo>
                    <a:pt x="41" y="18"/>
                  </a:lnTo>
                  <a:lnTo>
                    <a:pt x="44" y="19"/>
                  </a:lnTo>
                  <a:lnTo>
                    <a:pt x="47" y="9"/>
                  </a:lnTo>
                  <a:lnTo>
                    <a:pt x="48" y="9"/>
                  </a:lnTo>
                  <a:lnTo>
                    <a:pt x="51" y="10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5"/>
                  </a:lnTo>
                  <a:lnTo>
                    <a:pt x="54" y="16"/>
                  </a:lnTo>
                  <a:lnTo>
                    <a:pt x="51" y="21"/>
                  </a:lnTo>
                  <a:lnTo>
                    <a:pt x="51" y="28"/>
                  </a:lnTo>
                  <a:lnTo>
                    <a:pt x="60" y="29"/>
                  </a:lnTo>
                  <a:lnTo>
                    <a:pt x="63" y="28"/>
                  </a:lnTo>
                  <a:lnTo>
                    <a:pt x="63" y="26"/>
                  </a:lnTo>
                  <a:lnTo>
                    <a:pt x="66" y="25"/>
                  </a:lnTo>
                  <a:lnTo>
                    <a:pt x="70" y="29"/>
                  </a:lnTo>
                  <a:lnTo>
                    <a:pt x="70" y="32"/>
                  </a:lnTo>
                  <a:lnTo>
                    <a:pt x="72" y="34"/>
                  </a:lnTo>
                  <a:lnTo>
                    <a:pt x="73" y="38"/>
                  </a:lnTo>
                  <a:lnTo>
                    <a:pt x="77" y="34"/>
                  </a:lnTo>
                  <a:lnTo>
                    <a:pt x="85" y="35"/>
                  </a:lnTo>
                  <a:lnTo>
                    <a:pt x="94" y="41"/>
                  </a:lnTo>
                  <a:lnTo>
                    <a:pt x="95" y="35"/>
                  </a:lnTo>
                  <a:lnTo>
                    <a:pt x="98" y="31"/>
                  </a:lnTo>
                  <a:lnTo>
                    <a:pt x="108" y="19"/>
                  </a:lnTo>
                  <a:lnTo>
                    <a:pt x="133" y="35"/>
                  </a:lnTo>
                  <a:lnTo>
                    <a:pt x="137" y="34"/>
                  </a:lnTo>
                  <a:lnTo>
                    <a:pt x="148" y="34"/>
                  </a:lnTo>
                  <a:lnTo>
                    <a:pt x="149" y="35"/>
                  </a:lnTo>
                  <a:lnTo>
                    <a:pt x="151" y="37"/>
                  </a:lnTo>
                  <a:lnTo>
                    <a:pt x="155" y="34"/>
                  </a:lnTo>
                  <a:lnTo>
                    <a:pt x="164" y="32"/>
                  </a:lnTo>
                  <a:lnTo>
                    <a:pt x="180" y="35"/>
                  </a:lnTo>
                  <a:lnTo>
                    <a:pt x="183" y="35"/>
                  </a:lnTo>
                  <a:lnTo>
                    <a:pt x="186" y="29"/>
                  </a:lnTo>
                  <a:lnTo>
                    <a:pt x="189" y="2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2" name="Freeform 257"/>
            <p:cNvSpPr>
              <a:spLocks/>
            </p:cNvSpPr>
            <p:nvPr/>
          </p:nvSpPr>
          <p:spPr bwMode="auto">
            <a:xfrm rot="21334256">
              <a:off x="11414036" y="1758479"/>
              <a:ext cx="892708" cy="838241"/>
            </a:xfrm>
            <a:custGeom>
              <a:avLst/>
              <a:gdLst>
                <a:gd name="T0" fmla="*/ 2147483647 w 290"/>
                <a:gd name="T1" fmla="*/ 2147483647 h 230"/>
                <a:gd name="T2" fmla="*/ 2147483647 w 290"/>
                <a:gd name="T3" fmla="*/ 2147483647 h 230"/>
                <a:gd name="T4" fmla="*/ 2147483647 w 290"/>
                <a:gd name="T5" fmla="*/ 2147483647 h 230"/>
                <a:gd name="T6" fmla="*/ 2147483647 w 290"/>
                <a:gd name="T7" fmla="*/ 2147483647 h 230"/>
                <a:gd name="T8" fmla="*/ 2147483647 w 290"/>
                <a:gd name="T9" fmla="*/ 2147483647 h 230"/>
                <a:gd name="T10" fmla="*/ 2147483647 w 290"/>
                <a:gd name="T11" fmla="*/ 2147483647 h 230"/>
                <a:gd name="T12" fmla="*/ 2147483647 w 290"/>
                <a:gd name="T13" fmla="*/ 2147483647 h 230"/>
                <a:gd name="T14" fmla="*/ 2147483647 w 290"/>
                <a:gd name="T15" fmla="*/ 2147483647 h 230"/>
                <a:gd name="T16" fmla="*/ 2147483647 w 290"/>
                <a:gd name="T17" fmla="*/ 2147483647 h 230"/>
                <a:gd name="T18" fmla="*/ 2147483647 w 290"/>
                <a:gd name="T19" fmla="*/ 2147483647 h 230"/>
                <a:gd name="T20" fmla="*/ 2147483647 w 290"/>
                <a:gd name="T21" fmla="*/ 2147483647 h 230"/>
                <a:gd name="T22" fmla="*/ 2147483647 w 290"/>
                <a:gd name="T23" fmla="*/ 2147483647 h 230"/>
                <a:gd name="T24" fmla="*/ 2147483647 w 290"/>
                <a:gd name="T25" fmla="*/ 2147483647 h 230"/>
                <a:gd name="T26" fmla="*/ 2147483647 w 290"/>
                <a:gd name="T27" fmla="*/ 2147483647 h 230"/>
                <a:gd name="T28" fmla="*/ 2147483647 w 290"/>
                <a:gd name="T29" fmla="*/ 2147483647 h 230"/>
                <a:gd name="T30" fmla="*/ 2147483647 w 290"/>
                <a:gd name="T31" fmla="*/ 2147483647 h 230"/>
                <a:gd name="T32" fmla="*/ 2147483647 w 290"/>
                <a:gd name="T33" fmla="*/ 2147483647 h 230"/>
                <a:gd name="T34" fmla="*/ 2147483647 w 290"/>
                <a:gd name="T35" fmla="*/ 2147483647 h 230"/>
                <a:gd name="T36" fmla="*/ 2147483647 w 290"/>
                <a:gd name="T37" fmla="*/ 2147483647 h 230"/>
                <a:gd name="T38" fmla="*/ 2147483647 w 290"/>
                <a:gd name="T39" fmla="*/ 2147483647 h 230"/>
                <a:gd name="T40" fmla="*/ 2147483647 w 290"/>
                <a:gd name="T41" fmla="*/ 2147483647 h 230"/>
                <a:gd name="T42" fmla="*/ 2147483647 w 290"/>
                <a:gd name="T43" fmla="*/ 2147483647 h 230"/>
                <a:gd name="T44" fmla="*/ 2147483647 w 290"/>
                <a:gd name="T45" fmla="*/ 2147483647 h 230"/>
                <a:gd name="T46" fmla="*/ 2147483647 w 290"/>
                <a:gd name="T47" fmla="*/ 2147483647 h 230"/>
                <a:gd name="T48" fmla="*/ 2147483647 w 290"/>
                <a:gd name="T49" fmla="*/ 2147483647 h 230"/>
                <a:gd name="T50" fmla="*/ 2147483647 w 290"/>
                <a:gd name="T51" fmla="*/ 2147483647 h 230"/>
                <a:gd name="T52" fmla="*/ 2147483647 w 290"/>
                <a:gd name="T53" fmla="*/ 2147483647 h 230"/>
                <a:gd name="T54" fmla="*/ 2147483647 w 290"/>
                <a:gd name="T55" fmla="*/ 2147483647 h 230"/>
                <a:gd name="T56" fmla="*/ 2147483647 w 290"/>
                <a:gd name="T57" fmla="*/ 2147483647 h 230"/>
                <a:gd name="T58" fmla="*/ 2147483647 w 290"/>
                <a:gd name="T59" fmla="*/ 2147483647 h 230"/>
                <a:gd name="T60" fmla="*/ 2147483647 w 290"/>
                <a:gd name="T61" fmla="*/ 2147483647 h 230"/>
                <a:gd name="T62" fmla="*/ 2147483647 w 290"/>
                <a:gd name="T63" fmla="*/ 2147483647 h 230"/>
                <a:gd name="T64" fmla="*/ 2147483647 w 290"/>
                <a:gd name="T65" fmla="*/ 2147483647 h 230"/>
                <a:gd name="T66" fmla="*/ 2147483647 w 290"/>
                <a:gd name="T67" fmla="*/ 2147483647 h 230"/>
                <a:gd name="T68" fmla="*/ 2147483647 w 290"/>
                <a:gd name="T69" fmla="*/ 2147483647 h 230"/>
                <a:gd name="T70" fmla="*/ 2147483647 w 290"/>
                <a:gd name="T71" fmla="*/ 2147483647 h 230"/>
                <a:gd name="T72" fmla="*/ 2147483647 w 290"/>
                <a:gd name="T73" fmla="*/ 2147483647 h 230"/>
                <a:gd name="T74" fmla="*/ 2147483647 w 290"/>
                <a:gd name="T75" fmla="*/ 2147483647 h 230"/>
                <a:gd name="T76" fmla="*/ 2147483647 w 290"/>
                <a:gd name="T77" fmla="*/ 2147483647 h 230"/>
                <a:gd name="T78" fmla="*/ 2147483647 w 290"/>
                <a:gd name="T79" fmla="*/ 2147483647 h 230"/>
                <a:gd name="T80" fmla="*/ 2147483647 w 290"/>
                <a:gd name="T81" fmla="*/ 2147483647 h 230"/>
                <a:gd name="T82" fmla="*/ 2147483647 w 290"/>
                <a:gd name="T83" fmla="*/ 2147483647 h 230"/>
                <a:gd name="T84" fmla="*/ 2147483647 w 290"/>
                <a:gd name="T85" fmla="*/ 2147483647 h 230"/>
                <a:gd name="T86" fmla="*/ 2147483647 w 290"/>
                <a:gd name="T87" fmla="*/ 2147483647 h 230"/>
                <a:gd name="T88" fmla="*/ 2147483647 w 290"/>
                <a:gd name="T89" fmla="*/ 2147483647 h 230"/>
                <a:gd name="T90" fmla="*/ 2147483647 w 290"/>
                <a:gd name="T91" fmla="*/ 2147483647 h 230"/>
                <a:gd name="T92" fmla="*/ 2147483647 w 290"/>
                <a:gd name="T93" fmla="*/ 2147483647 h 230"/>
                <a:gd name="T94" fmla="*/ 2147483647 w 290"/>
                <a:gd name="T95" fmla="*/ 2147483647 h 230"/>
                <a:gd name="T96" fmla="*/ 2147483647 w 290"/>
                <a:gd name="T97" fmla="*/ 2147483647 h 230"/>
                <a:gd name="T98" fmla="*/ 2147483647 w 290"/>
                <a:gd name="T99" fmla="*/ 2147483647 h 230"/>
                <a:gd name="T100" fmla="*/ 2147483647 w 290"/>
                <a:gd name="T101" fmla="*/ 2147483647 h 230"/>
                <a:gd name="T102" fmla="*/ 2147483647 w 290"/>
                <a:gd name="T103" fmla="*/ 2147483647 h 230"/>
                <a:gd name="T104" fmla="*/ 2147483647 w 290"/>
                <a:gd name="T105" fmla="*/ 2147483647 h 230"/>
                <a:gd name="T106" fmla="*/ 0 w 290"/>
                <a:gd name="T107" fmla="*/ 2147483647 h 230"/>
                <a:gd name="T108" fmla="*/ 2147483647 w 290"/>
                <a:gd name="T109" fmla="*/ 2147483647 h 230"/>
                <a:gd name="T110" fmla="*/ 2147483647 w 290"/>
                <a:gd name="T111" fmla="*/ 2147483647 h 230"/>
                <a:gd name="T112" fmla="*/ 2147483647 w 290"/>
                <a:gd name="T113" fmla="*/ 2147483647 h 230"/>
                <a:gd name="T114" fmla="*/ 2147483647 w 290"/>
                <a:gd name="T115" fmla="*/ 2147483647 h 230"/>
                <a:gd name="T116" fmla="*/ 2147483647 w 290"/>
                <a:gd name="T117" fmla="*/ 0 h 2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90"/>
                <a:gd name="T178" fmla="*/ 0 h 230"/>
                <a:gd name="T179" fmla="*/ 290 w 290"/>
                <a:gd name="T180" fmla="*/ 230 h 2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90" h="230">
                  <a:moveTo>
                    <a:pt x="88" y="4"/>
                  </a:moveTo>
                  <a:lnTo>
                    <a:pt x="150" y="9"/>
                  </a:lnTo>
                  <a:lnTo>
                    <a:pt x="162" y="14"/>
                  </a:lnTo>
                  <a:lnTo>
                    <a:pt x="159" y="19"/>
                  </a:lnTo>
                  <a:lnTo>
                    <a:pt x="182" y="33"/>
                  </a:lnTo>
                  <a:lnTo>
                    <a:pt x="179" y="36"/>
                  </a:lnTo>
                  <a:lnTo>
                    <a:pt x="178" y="39"/>
                  </a:lnTo>
                  <a:lnTo>
                    <a:pt x="175" y="41"/>
                  </a:lnTo>
                  <a:lnTo>
                    <a:pt x="172" y="44"/>
                  </a:lnTo>
                  <a:lnTo>
                    <a:pt x="169" y="45"/>
                  </a:lnTo>
                  <a:lnTo>
                    <a:pt x="169" y="48"/>
                  </a:lnTo>
                  <a:lnTo>
                    <a:pt x="172" y="48"/>
                  </a:lnTo>
                  <a:lnTo>
                    <a:pt x="170" y="79"/>
                  </a:lnTo>
                  <a:lnTo>
                    <a:pt x="172" y="76"/>
                  </a:lnTo>
                  <a:lnTo>
                    <a:pt x="175" y="76"/>
                  </a:lnTo>
                  <a:lnTo>
                    <a:pt x="176" y="76"/>
                  </a:lnTo>
                  <a:lnTo>
                    <a:pt x="179" y="79"/>
                  </a:lnTo>
                  <a:lnTo>
                    <a:pt x="179" y="82"/>
                  </a:lnTo>
                  <a:lnTo>
                    <a:pt x="182" y="82"/>
                  </a:lnTo>
                  <a:lnTo>
                    <a:pt x="182" y="92"/>
                  </a:lnTo>
                  <a:lnTo>
                    <a:pt x="188" y="91"/>
                  </a:lnTo>
                  <a:lnTo>
                    <a:pt x="186" y="95"/>
                  </a:lnTo>
                  <a:lnTo>
                    <a:pt x="200" y="96"/>
                  </a:lnTo>
                  <a:lnTo>
                    <a:pt x="201" y="95"/>
                  </a:lnTo>
                  <a:lnTo>
                    <a:pt x="208" y="95"/>
                  </a:lnTo>
                  <a:lnTo>
                    <a:pt x="208" y="114"/>
                  </a:lnTo>
                  <a:lnTo>
                    <a:pt x="204" y="114"/>
                  </a:lnTo>
                  <a:lnTo>
                    <a:pt x="204" y="133"/>
                  </a:lnTo>
                  <a:lnTo>
                    <a:pt x="203" y="135"/>
                  </a:lnTo>
                  <a:lnTo>
                    <a:pt x="200" y="135"/>
                  </a:lnTo>
                  <a:lnTo>
                    <a:pt x="200" y="133"/>
                  </a:lnTo>
                  <a:lnTo>
                    <a:pt x="197" y="132"/>
                  </a:lnTo>
                  <a:lnTo>
                    <a:pt x="197" y="154"/>
                  </a:lnTo>
                  <a:lnTo>
                    <a:pt x="191" y="167"/>
                  </a:lnTo>
                  <a:lnTo>
                    <a:pt x="200" y="170"/>
                  </a:lnTo>
                  <a:lnTo>
                    <a:pt x="198" y="173"/>
                  </a:lnTo>
                  <a:lnTo>
                    <a:pt x="216" y="180"/>
                  </a:lnTo>
                  <a:lnTo>
                    <a:pt x="219" y="176"/>
                  </a:lnTo>
                  <a:lnTo>
                    <a:pt x="233" y="181"/>
                  </a:lnTo>
                  <a:lnTo>
                    <a:pt x="233" y="178"/>
                  </a:lnTo>
                  <a:lnTo>
                    <a:pt x="233" y="177"/>
                  </a:lnTo>
                  <a:lnTo>
                    <a:pt x="230" y="177"/>
                  </a:lnTo>
                  <a:lnTo>
                    <a:pt x="230" y="176"/>
                  </a:lnTo>
                  <a:lnTo>
                    <a:pt x="225" y="174"/>
                  </a:lnTo>
                  <a:lnTo>
                    <a:pt x="225" y="171"/>
                  </a:lnTo>
                  <a:lnTo>
                    <a:pt x="226" y="170"/>
                  </a:lnTo>
                  <a:lnTo>
                    <a:pt x="236" y="173"/>
                  </a:lnTo>
                  <a:lnTo>
                    <a:pt x="236" y="161"/>
                  </a:lnTo>
                  <a:lnTo>
                    <a:pt x="254" y="161"/>
                  </a:lnTo>
                  <a:lnTo>
                    <a:pt x="270" y="162"/>
                  </a:lnTo>
                  <a:lnTo>
                    <a:pt x="283" y="164"/>
                  </a:lnTo>
                  <a:lnTo>
                    <a:pt x="282" y="186"/>
                  </a:lnTo>
                  <a:lnTo>
                    <a:pt x="290" y="186"/>
                  </a:lnTo>
                  <a:lnTo>
                    <a:pt x="289" y="192"/>
                  </a:lnTo>
                  <a:lnTo>
                    <a:pt x="286" y="192"/>
                  </a:lnTo>
                  <a:lnTo>
                    <a:pt x="285" y="211"/>
                  </a:lnTo>
                  <a:lnTo>
                    <a:pt x="277" y="209"/>
                  </a:lnTo>
                  <a:lnTo>
                    <a:pt x="277" y="211"/>
                  </a:lnTo>
                  <a:lnTo>
                    <a:pt x="277" y="212"/>
                  </a:lnTo>
                  <a:lnTo>
                    <a:pt x="266" y="212"/>
                  </a:lnTo>
                  <a:lnTo>
                    <a:pt x="264" y="220"/>
                  </a:lnTo>
                  <a:lnTo>
                    <a:pt x="264" y="224"/>
                  </a:lnTo>
                  <a:lnTo>
                    <a:pt x="252" y="224"/>
                  </a:lnTo>
                  <a:lnTo>
                    <a:pt x="252" y="227"/>
                  </a:lnTo>
                  <a:lnTo>
                    <a:pt x="251" y="228"/>
                  </a:lnTo>
                  <a:lnTo>
                    <a:pt x="248" y="227"/>
                  </a:lnTo>
                  <a:lnTo>
                    <a:pt x="241" y="227"/>
                  </a:lnTo>
                  <a:lnTo>
                    <a:pt x="239" y="225"/>
                  </a:lnTo>
                  <a:lnTo>
                    <a:pt x="238" y="228"/>
                  </a:lnTo>
                  <a:lnTo>
                    <a:pt x="236" y="228"/>
                  </a:lnTo>
                  <a:lnTo>
                    <a:pt x="236" y="227"/>
                  </a:lnTo>
                  <a:lnTo>
                    <a:pt x="232" y="228"/>
                  </a:lnTo>
                  <a:lnTo>
                    <a:pt x="230" y="225"/>
                  </a:lnTo>
                  <a:lnTo>
                    <a:pt x="229" y="225"/>
                  </a:lnTo>
                  <a:lnTo>
                    <a:pt x="229" y="227"/>
                  </a:lnTo>
                  <a:lnTo>
                    <a:pt x="227" y="228"/>
                  </a:lnTo>
                  <a:lnTo>
                    <a:pt x="226" y="230"/>
                  </a:lnTo>
                  <a:lnTo>
                    <a:pt x="226" y="227"/>
                  </a:lnTo>
                  <a:lnTo>
                    <a:pt x="223" y="227"/>
                  </a:lnTo>
                  <a:lnTo>
                    <a:pt x="223" y="228"/>
                  </a:lnTo>
                  <a:lnTo>
                    <a:pt x="222" y="228"/>
                  </a:lnTo>
                  <a:lnTo>
                    <a:pt x="220" y="225"/>
                  </a:lnTo>
                  <a:lnTo>
                    <a:pt x="219" y="225"/>
                  </a:lnTo>
                  <a:lnTo>
                    <a:pt x="220" y="224"/>
                  </a:lnTo>
                  <a:lnTo>
                    <a:pt x="217" y="224"/>
                  </a:lnTo>
                  <a:lnTo>
                    <a:pt x="216" y="214"/>
                  </a:lnTo>
                  <a:lnTo>
                    <a:pt x="162" y="211"/>
                  </a:lnTo>
                  <a:lnTo>
                    <a:pt x="162" y="208"/>
                  </a:lnTo>
                  <a:lnTo>
                    <a:pt x="151" y="203"/>
                  </a:lnTo>
                  <a:lnTo>
                    <a:pt x="145" y="203"/>
                  </a:lnTo>
                  <a:lnTo>
                    <a:pt x="137" y="203"/>
                  </a:lnTo>
                  <a:lnTo>
                    <a:pt x="134" y="187"/>
                  </a:lnTo>
                  <a:lnTo>
                    <a:pt x="101" y="186"/>
                  </a:lnTo>
                  <a:lnTo>
                    <a:pt x="103" y="168"/>
                  </a:lnTo>
                  <a:lnTo>
                    <a:pt x="93" y="170"/>
                  </a:lnTo>
                  <a:lnTo>
                    <a:pt x="85" y="167"/>
                  </a:lnTo>
                  <a:lnTo>
                    <a:pt x="77" y="170"/>
                  </a:lnTo>
                  <a:lnTo>
                    <a:pt x="62" y="164"/>
                  </a:lnTo>
                  <a:lnTo>
                    <a:pt x="60" y="164"/>
                  </a:lnTo>
                  <a:lnTo>
                    <a:pt x="62" y="171"/>
                  </a:lnTo>
                  <a:lnTo>
                    <a:pt x="63" y="177"/>
                  </a:lnTo>
                  <a:lnTo>
                    <a:pt x="68" y="187"/>
                  </a:lnTo>
                  <a:lnTo>
                    <a:pt x="75" y="199"/>
                  </a:lnTo>
                  <a:lnTo>
                    <a:pt x="78" y="200"/>
                  </a:lnTo>
                  <a:lnTo>
                    <a:pt x="75" y="203"/>
                  </a:lnTo>
                  <a:lnTo>
                    <a:pt x="72" y="203"/>
                  </a:lnTo>
                  <a:lnTo>
                    <a:pt x="66" y="209"/>
                  </a:lnTo>
                  <a:lnTo>
                    <a:pt x="65" y="208"/>
                  </a:lnTo>
                  <a:lnTo>
                    <a:pt x="63" y="208"/>
                  </a:lnTo>
                  <a:lnTo>
                    <a:pt x="62" y="206"/>
                  </a:lnTo>
                  <a:lnTo>
                    <a:pt x="60" y="208"/>
                  </a:lnTo>
                  <a:lnTo>
                    <a:pt x="57" y="205"/>
                  </a:lnTo>
                  <a:lnTo>
                    <a:pt x="55" y="205"/>
                  </a:lnTo>
                  <a:lnTo>
                    <a:pt x="55" y="203"/>
                  </a:lnTo>
                  <a:lnTo>
                    <a:pt x="53" y="195"/>
                  </a:lnTo>
                  <a:lnTo>
                    <a:pt x="53" y="193"/>
                  </a:lnTo>
                  <a:lnTo>
                    <a:pt x="55" y="189"/>
                  </a:lnTo>
                  <a:lnTo>
                    <a:pt x="55" y="187"/>
                  </a:lnTo>
                  <a:lnTo>
                    <a:pt x="52" y="186"/>
                  </a:lnTo>
                  <a:lnTo>
                    <a:pt x="49" y="178"/>
                  </a:lnTo>
                  <a:lnTo>
                    <a:pt x="47" y="177"/>
                  </a:lnTo>
                  <a:lnTo>
                    <a:pt x="46" y="176"/>
                  </a:lnTo>
                  <a:lnTo>
                    <a:pt x="43" y="176"/>
                  </a:lnTo>
                  <a:lnTo>
                    <a:pt x="40" y="174"/>
                  </a:lnTo>
                  <a:lnTo>
                    <a:pt x="37" y="171"/>
                  </a:lnTo>
                  <a:lnTo>
                    <a:pt x="35" y="168"/>
                  </a:lnTo>
                  <a:lnTo>
                    <a:pt x="35" y="164"/>
                  </a:lnTo>
                  <a:lnTo>
                    <a:pt x="33" y="159"/>
                  </a:lnTo>
                  <a:lnTo>
                    <a:pt x="33" y="158"/>
                  </a:lnTo>
                  <a:lnTo>
                    <a:pt x="30" y="157"/>
                  </a:lnTo>
                  <a:lnTo>
                    <a:pt x="31" y="155"/>
                  </a:lnTo>
                  <a:lnTo>
                    <a:pt x="30" y="154"/>
                  </a:lnTo>
                  <a:lnTo>
                    <a:pt x="28" y="152"/>
                  </a:lnTo>
                  <a:lnTo>
                    <a:pt x="28" y="151"/>
                  </a:lnTo>
                  <a:lnTo>
                    <a:pt x="27" y="151"/>
                  </a:lnTo>
                  <a:lnTo>
                    <a:pt x="25" y="151"/>
                  </a:lnTo>
                  <a:lnTo>
                    <a:pt x="25" y="149"/>
                  </a:lnTo>
                  <a:lnTo>
                    <a:pt x="25" y="148"/>
                  </a:lnTo>
                  <a:lnTo>
                    <a:pt x="25" y="146"/>
                  </a:lnTo>
                  <a:lnTo>
                    <a:pt x="24" y="145"/>
                  </a:lnTo>
                  <a:lnTo>
                    <a:pt x="22" y="146"/>
                  </a:lnTo>
                  <a:lnTo>
                    <a:pt x="21" y="146"/>
                  </a:lnTo>
                  <a:lnTo>
                    <a:pt x="19" y="148"/>
                  </a:lnTo>
                  <a:lnTo>
                    <a:pt x="19" y="146"/>
                  </a:lnTo>
                  <a:lnTo>
                    <a:pt x="21" y="145"/>
                  </a:lnTo>
                  <a:lnTo>
                    <a:pt x="21" y="142"/>
                  </a:lnTo>
                  <a:lnTo>
                    <a:pt x="18" y="118"/>
                  </a:lnTo>
                  <a:lnTo>
                    <a:pt x="16" y="117"/>
                  </a:lnTo>
                  <a:lnTo>
                    <a:pt x="9" y="113"/>
                  </a:lnTo>
                  <a:lnTo>
                    <a:pt x="6" y="110"/>
                  </a:lnTo>
                  <a:lnTo>
                    <a:pt x="0" y="102"/>
                  </a:lnTo>
                  <a:lnTo>
                    <a:pt x="0" y="95"/>
                  </a:lnTo>
                  <a:lnTo>
                    <a:pt x="6" y="92"/>
                  </a:lnTo>
                  <a:lnTo>
                    <a:pt x="6" y="88"/>
                  </a:lnTo>
                  <a:lnTo>
                    <a:pt x="8" y="86"/>
                  </a:lnTo>
                  <a:lnTo>
                    <a:pt x="8" y="85"/>
                  </a:lnTo>
                  <a:lnTo>
                    <a:pt x="15" y="74"/>
                  </a:lnTo>
                  <a:lnTo>
                    <a:pt x="19" y="74"/>
                  </a:lnTo>
                  <a:lnTo>
                    <a:pt x="24" y="64"/>
                  </a:lnTo>
                  <a:lnTo>
                    <a:pt x="22" y="61"/>
                  </a:lnTo>
                  <a:lnTo>
                    <a:pt x="24" y="58"/>
                  </a:lnTo>
                  <a:lnTo>
                    <a:pt x="27" y="52"/>
                  </a:lnTo>
                  <a:lnTo>
                    <a:pt x="27" y="45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88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3" name="Freeform 258"/>
            <p:cNvSpPr>
              <a:spLocks/>
            </p:cNvSpPr>
            <p:nvPr/>
          </p:nvSpPr>
          <p:spPr bwMode="auto">
            <a:xfrm rot="21334256">
              <a:off x="11955378" y="2679164"/>
              <a:ext cx="504814" cy="768523"/>
            </a:xfrm>
            <a:custGeom>
              <a:avLst/>
              <a:gdLst>
                <a:gd name="T0" fmla="*/ 2147483647 w 163"/>
                <a:gd name="T1" fmla="*/ 0 h 212"/>
                <a:gd name="T2" fmla="*/ 2147483647 w 163"/>
                <a:gd name="T3" fmla="*/ 2147483647 h 212"/>
                <a:gd name="T4" fmla="*/ 2147483647 w 163"/>
                <a:gd name="T5" fmla="*/ 2147483647 h 212"/>
                <a:gd name="T6" fmla="*/ 2147483647 w 163"/>
                <a:gd name="T7" fmla="*/ 2147483647 h 212"/>
                <a:gd name="T8" fmla="*/ 2147483647 w 163"/>
                <a:gd name="T9" fmla="*/ 2147483647 h 212"/>
                <a:gd name="T10" fmla="*/ 2147483647 w 163"/>
                <a:gd name="T11" fmla="*/ 2147483647 h 212"/>
                <a:gd name="T12" fmla="*/ 2147483647 w 163"/>
                <a:gd name="T13" fmla="*/ 2147483647 h 212"/>
                <a:gd name="T14" fmla="*/ 2147483647 w 163"/>
                <a:gd name="T15" fmla="*/ 2147483647 h 212"/>
                <a:gd name="T16" fmla="*/ 2147483647 w 163"/>
                <a:gd name="T17" fmla="*/ 2147483647 h 212"/>
                <a:gd name="T18" fmla="*/ 2147483647 w 163"/>
                <a:gd name="T19" fmla="*/ 2147483647 h 212"/>
                <a:gd name="T20" fmla="*/ 2147483647 w 163"/>
                <a:gd name="T21" fmla="*/ 2147483647 h 212"/>
                <a:gd name="T22" fmla="*/ 2147483647 w 163"/>
                <a:gd name="T23" fmla="*/ 2147483647 h 212"/>
                <a:gd name="T24" fmla="*/ 2147483647 w 163"/>
                <a:gd name="T25" fmla="*/ 2147483647 h 212"/>
                <a:gd name="T26" fmla="*/ 2147483647 w 163"/>
                <a:gd name="T27" fmla="*/ 2147483647 h 212"/>
                <a:gd name="T28" fmla="*/ 2147483647 w 163"/>
                <a:gd name="T29" fmla="*/ 2147483647 h 212"/>
                <a:gd name="T30" fmla="*/ 2147483647 w 163"/>
                <a:gd name="T31" fmla="*/ 2147483647 h 212"/>
                <a:gd name="T32" fmla="*/ 2147483647 w 163"/>
                <a:gd name="T33" fmla="*/ 2147483647 h 212"/>
                <a:gd name="T34" fmla="*/ 2147483647 w 163"/>
                <a:gd name="T35" fmla="*/ 2147483647 h 212"/>
                <a:gd name="T36" fmla="*/ 2147483647 w 163"/>
                <a:gd name="T37" fmla="*/ 2147483647 h 212"/>
                <a:gd name="T38" fmla="*/ 2147483647 w 163"/>
                <a:gd name="T39" fmla="*/ 2147483647 h 212"/>
                <a:gd name="T40" fmla="*/ 2147483647 w 163"/>
                <a:gd name="T41" fmla="*/ 2147483647 h 212"/>
                <a:gd name="T42" fmla="*/ 2147483647 w 163"/>
                <a:gd name="T43" fmla="*/ 2147483647 h 212"/>
                <a:gd name="T44" fmla="*/ 2147483647 w 163"/>
                <a:gd name="T45" fmla="*/ 2147483647 h 212"/>
                <a:gd name="T46" fmla="*/ 2147483647 w 163"/>
                <a:gd name="T47" fmla="*/ 2147483647 h 212"/>
                <a:gd name="T48" fmla="*/ 0 w 163"/>
                <a:gd name="T49" fmla="*/ 2147483647 h 212"/>
                <a:gd name="T50" fmla="*/ 2147483647 w 163"/>
                <a:gd name="T51" fmla="*/ 2147483647 h 212"/>
                <a:gd name="T52" fmla="*/ 2147483647 w 163"/>
                <a:gd name="T53" fmla="*/ 2147483647 h 212"/>
                <a:gd name="T54" fmla="*/ 2147483647 w 163"/>
                <a:gd name="T55" fmla="*/ 2147483647 h 212"/>
                <a:gd name="T56" fmla="*/ 2147483647 w 163"/>
                <a:gd name="T57" fmla="*/ 2147483647 h 212"/>
                <a:gd name="T58" fmla="*/ 2147483647 w 163"/>
                <a:gd name="T59" fmla="*/ 2147483647 h 212"/>
                <a:gd name="T60" fmla="*/ 2147483647 w 163"/>
                <a:gd name="T61" fmla="*/ 2147483647 h 212"/>
                <a:gd name="T62" fmla="*/ 2147483647 w 163"/>
                <a:gd name="T63" fmla="*/ 2147483647 h 212"/>
                <a:gd name="T64" fmla="*/ 2147483647 w 163"/>
                <a:gd name="T65" fmla="*/ 2147483647 h 212"/>
                <a:gd name="T66" fmla="*/ 2147483647 w 163"/>
                <a:gd name="T67" fmla="*/ 2147483647 h 212"/>
                <a:gd name="T68" fmla="*/ 2147483647 w 163"/>
                <a:gd name="T69" fmla="*/ 2147483647 h 212"/>
                <a:gd name="T70" fmla="*/ 2147483647 w 163"/>
                <a:gd name="T71" fmla="*/ 2147483647 h 212"/>
                <a:gd name="T72" fmla="*/ 2147483647 w 163"/>
                <a:gd name="T73" fmla="*/ 2147483647 h 212"/>
                <a:gd name="T74" fmla="*/ 2147483647 w 163"/>
                <a:gd name="T75" fmla="*/ 2147483647 h 212"/>
                <a:gd name="T76" fmla="*/ 2147483647 w 163"/>
                <a:gd name="T77" fmla="*/ 2147483647 h 212"/>
                <a:gd name="T78" fmla="*/ 2147483647 w 163"/>
                <a:gd name="T79" fmla="*/ 2147483647 h 212"/>
                <a:gd name="T80" fmla="*/ 2147483647 w 163"/>
                <a:gd name="T81" fmla="*/ 2147483647 h 212"/>
                <a:gd name="T82" fmla="*/ 2147483647 w 163"/>
                <a:gd name="T83" fmla="*/ 2147483647 h 212"/>
                <a:gd name="T84" fmla="*/ 2147483647 w 163"/>
                <a:gd name="T85" fmla="*/ 2147483647 h 212"/>
                <a:gd name="T86" fmla="*/ 2147483647 w 163"/>
                <a:gd name="T87" fmla="*/ 2147483647 h 212"/>
                <a:gd name="T88" fmla="*/ 2147483647 w 163"/>
                <a:gd name="T89" fmla="*/ 2147483647 h 212"/>
                <a:gd name="T90" fmla="*/ 2147483647 w 163"/>
                <a:gd name="T91" fmla="*/ 2147483647 h 212"/>
                <a:gd name="T92" fmla="*/ 2147483647 w 163"/>
                <a:gd name="T93" fmla="*/ 2147483647 h 212"/>
                <a:gd name="T94" fmla="*/ 2147483647 w 163"/>
                <a:gd name="T95" fmla="*/ 2147483647 h 212"/>
                <a:gd name="T96" fmla="*/ 2147483647 w 163"/>
                <a:gd name="T97" fmla="*/ 2147483647 h 212"/>
                <a:gd name="T98" fmla="*/ 2147483647 w 163"/>
                <a:gd name="T99" fmla="*/ 2147483647 h 212"/>
                <a:gd name="T100" fmla="*/ 2147483647 w 163"/>
                <a:gd name="T101" fmla="*/ 2147483647 h 21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3"/>
                <a:gd name="T154" fmla="*/ 0 h 212"/>
                <a:gd name="T155" fmla="*/ 163 w 163"/>
                <a:gd name="T156" fmla="*/ 212 h 21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3" h="212">
                  <a:moveTo>
                    <a:pt x="126" y="0"/>
                  </a:moveTo>
                  <a:lnTo>
                    <a:pt x="132" y="0"/>
                  </a:lnTo>
                  <a:lnTo>
                    <a:pt x="132" y="10"/>
                  </a:lnTo>
                  <a:lnTo>
                    <a:pt x="132" y="14"/>
                  </a:lnTo>
                  <a:lnTo>
                    <a:pt x="132" y="22"/>
                  </a:lnTo>
                  <a:lnTo>
                    <a:pt x="131" y="23"/>
                  </a:lnTo>
                  <a:lnTo>
                    <a:pt x="131" y="24"/>
                  </a:lnTo>
                  <a:lnTo>
                    <a:pt x="126" y="24"/>
                  </a:lnTo>
                  <a:lnTo>
                    <a:pt x="126" y="26"/>
                  </a:lnTo>
                  <a:lnTo>
                    <a:pt x="126" y="27"/>
                  </a:lnTo>
                  <a:lnTo>
                    <a:pt x="128" y="30"/>
                  </a:lnTo>
                  <a:lnTo>
                    <a:pt x="129" y="32"/>
                  </a:lnTo>
                  <a:lnTo>
                    <a:pt x="125" y="33"/>
                  </a:lnTo>
                  <a:lnTo>
                    <a:pt x="123" y="76"/>
                  </a:lnTo>
                  <a:lnTo>
                    <a:pt x="139" y="77"/>
                  </a:lnTo>
                  <a:lnTo>
                    <a:pt x="139" y="80"/>
                  </a:lnTo>
                  <a:lnTo>
                    <a:pt x="142" y="82"/>
                  </a:lnTo>
                  <a:lnTo>
                    <a:pt x="141" y="126"/>
                  </a:lnTo>
                  <a:lnTo>
                    <a:pt x="145" y="126"/>
                  </a:lnTo>
                  <a:lnTo>
                    <a:pt x="145" y="124"/>
                  </a:lnTo>
                  <a:lnTo>
                    <a:pt x="163" y="126"/>
                  </a:lnTo>
                  <a:lnTo>
                    <a:pt x="163" y="142"/>
                  </a:lnTo>
                  <a:lnTo>
                    <a:pt x="160" y="142"/>
                  </a:lnTo>
                  <a:lnTo>
                    <a:pt x="160" y="146"/>
                  </a:lnTo>
                  <a:lnTo>
                    <a:pt x="160" y="158"/>
                  </a:lnTo>
                  <a:lnTo>
                    <a:pt x="145" y="158"/>
                  </a:lnTo>
                  <a:lnTo>
                    <a:pt x="144" y="187"/>
                  </a:lnTo>
                  <a:lnTo>
                    <a:pt x="142" y="187"/>
                  </a:lnTo>
                  <a:lnTo>
                    <a:pt x="138" y="183"/>
                  </a:lnTo>
                  <a:lnTo>
                    <a:pt x="136" y="184"/>
                  </a:lnTo>
                  <a:lnTo>
                    <a:pt x="135" y="186"/>
                  </a:lnTo>
                  <a:lnTo>
                    <a:pt x="132" y="186"/>
                  </a:lnTo>
                  <a:lnTo>
                    <a:pt x="132" y="189"/>
                  </a:lnTo>
                  <a:lnTo>
                    <a:pt x="132" y="190"/>
                  </a:lnTo>
                  <a:lnTo>
                    <a:pt x="113" y="189"/>
                  </a:lnTo>
                  <a:lnTo>
                    <a:pt x="112" y="208"/>
                  </a:lnTo>
                  <a:lnTo>
                    <a:pt x="100" y="208"/>
                  </a:lnTo>
                  <a:lnTo>
                    <a:pt x="98" y="212"/>
                  </a:lnTo>
                  <a:lnTo>
                    <a:pt x="84" y="211"/>
                  </a:lnTo>
                  <a:lnTo>
                    <a:pt x="84" y="199"/>
                  </a:lnTo>
                  <a:lnTo>
                    <a:pt x="32" y="196"/>
                  </a:lnTo>
                  <a:lnTo>
                    <a:pt x="32" y="180"/>
                  </a:lnTo>
                  <a:lnTo>
                    <a:pt x="27" y="183"/>
                  </a:lnTo>
                  <a:lnTo>
                    <a:pt x="22" y="181"/>
                  </a:lnTo>
                  <a:lnTo>
                    <a:pt x="18" y="181"/>
                  </a:lnTo>
                  <a:lnTo>
                    <a:pt x="19" y="171"/>
                  </a:lnTo>
                  <a:lnTo>
                    <a:pt x="3" y="170"/>
                  </a:lnTo>
                  <a:lnTo>
                    <a:pt x="6" y="126"/>
                  </a:lnTo>
                  <a:lnTo>
                    <a:pt x="0" y="124"/>
                  </a:lnTo>
                  <a:lnTo>
                    <a:pt x="3" y="86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12" y="87"/>
                  </a:lnTo>
                  <a:lnTo>
                    <a:pt x="15" y="89"/>
                  </a:lnTo>
                  <a:lnTo>
                    <a:pt x="16" y="87"/>
                  </a:lnTo>
                  <a:lnTo>
                    <a:pt x="16" y="83"/>
                  </a:lnTo>
                  <a:lnTo>
                    <a:pt x="15" y="80"/>
                  </a:lnTo>
                  <a:lnTo>
                    <a:pt x="16" y="79"/>
                  </a:lnTo>
                  <a:lnTo>
                    <a:pt x="18" y="74"/>
                  </a:lnTo>
                  <a:lnTo>
                    <a:pt x="21" y="74"/>
                  </a:lnTo>
                  <a:lnTo>
                    <a:pt x="22" y="74"/>
                  </a:lnTo>
                  <a:lnTo>
                    <a:pt x="22" y="77"/>
                  </a:lnTo>
                  <a:lnTo>
                    <a:pt x="25" y="77"/>
                  </a:lnTo>
                  <a:lnTo>
                    <a:pt x="27" y="74"/>
                  </a:lnTo>
                  <a:lnTo>
                    <a:pt x="28" y="74"/>
                  </a:lnTo>
                  <a:lnTo>
                    <a:pt x="31" y="71"/>
                  </a:lnTo>
                  <a:lnTo>
                    <a:pt x="32" y="71"/>
                  </a:lnTo>
                  <a:lnTo>
                    <a:pt x="32" y="70"/>
                  </a:lnTo>
                  <a:lnTo>
                    <a:pt x="35" y="70"/>
                  </a:lnTo>
                  <a:lnTo>
                    <a:pt x="37" y="68"/>
                  </a:lnTo>
                  <a:lnTo>
                    <a:pt x="38" y="68"/>
                  </a:lnTo>
                  <a:lnTo>
                    <a:pt x="41" y="64"/>
                  </a:lnTo>
                  <a:lnTo>
                    <a:pt x="43" y="64"/>
                  </a:lnTo>
                  <a:lnTo>
                    <a:pt x="43" y="58"/>
                  </a:lnTo>
                  <a:lnTo>
                    <a:pt x="65" y="60"/>
                  </a:lnTo>
                  <a:lnTo>
                    <a:pt x="65" y="61"/>
                  </a:lnTo>
                  <a:lnTo>
                    <a:pt x="76" y="63"/>
                  </a:lnTo>
                  <a:lnTo>
                    <a:pt x="76" y="64"/>
                  </a:lnTo>
                  <a:lnTo>
                    <a:pt x="87" y="64"/>
                  </a:lnTo>
                  <a:lnTo>
                    <a:pt x="87" y="57"/>
                  </a:lnTo>
                  <a:lnTo>
                    <a:pt x="84" y="57"/>
                  </a:lnTo>
                  <a:lnTo>
                    <a:pt x="84" y="49"/>
                  </a:lnTo>
                  <a:lnTo>
                    <a:pt x="88" y="49"/>
                  </a:lnTo>
                  <a:lnTo>
                    <a:pt x="87" y="35"/>
                  </a:lnTo>
                  <a:lnTo>
                    <a:pt x="75" y="35"/>
                  </a:lnTo>
                  <a:lnTo>
                    <a:pt x="75" y="29"/>
                  </a:lnTo>
                  <a:lnTo>
                    <a:pt x="66" y="27"/>
                  </a:lnTo>
                  <a:lnTo>
                    <a:pt x="66" y="17"/>
                  </a:lnTo>
                  <a:lnTo>
                    <a:pt x="104" y="19"/>
                  </a:lnTo>
                  <a:lnTo>
                    <a:pt x="104" y="11"/>
                  </a:lnTo>
                  <a:lnTo>
                    <a:pt x="106" y="10"/>
                  </a:lnTo>
                  <a:lnTo>
                    <a:pt x="107" y="10"/>
                  </a:lnTo>
                  <a:lnTo>
                    <a:pt x="109" y="8"/>
                  </a:lnTo>
                  <a:lnTo>
                    <a:pt x="110" y="7"/>
                  </a:lnTo>
                  <a:lnTo>
                    <a:pt x="112" y="8"/>
                  </a:lnTo>
                  <a:lnTo>
                    <a:pt x="112" y="10"/>
                  </a:lnTo>
                  <a:lnTo>
                    <a:pt x="117" y="8"/>
                  </a:lnTo>
                  <a:lnTo>
                    <a:pt x="119" y="10"/>
                  </a:lnTo>
                  <a:lnTo>
                    <a:pt x="122" y="11"/>
                  </a:lnTo>
                  <a:lnTo>
                    <a:pt x="126" y="11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54" name="Freeform 259"/>
            <p:cNvSpPr>
              <a:spLocks/>
            </p:cNvSpPr>
            <p:nvPr/>
          </p:nvSpPr>
          <p:spPr bwMode="auto">
            <a:xfrm rot="21334256">
              <a:off x="10978582" y="2970689"/>
              <a:ext cx="678128" cy="869047"/>
            </a:xfrm>
            <a:custGeom>
              <a:avLst/>
              <a:gdLst>
                <a:gd name="T0" fmla="*/ 2147483647 w 220"/>
                <a:gd name="T1" fmla="*/ 2147483647 h 239"/>
                <a:gd name="T2" fmla="*/ 2147483647 w 220"/>
                <a:gd name="T3" fmla="*/ 2147483647 h 239"/>
                <a:gd name="T4" fmla="*/ 2147483647 w 220"/>
                <a:gd name="T5" fmla="*/ 2147483647 h 239"/>
                <a:gd name="T6" fmla="*/ 2147483647 w 220"/>
                <a:gd name="T7" fmla="*/ 2147483647 h 239"/>
                <a:gd name="T8" fmla="*/ 2147483647 w 220"/>
                <a:gd name="T9" fmla="*/ 2147483647 h 239"/>
                <a:gd name="T10" fmla="*/ 2147483647 w 220"/>
                <a:gd name="T11" fmla="*/ 2147483647 h 239"/>
                <a:gd name="T12" fmla="*/ 2147483647 w 220"/>
                <a:gd name="T13" fmla="*/ 2147483647 h 239"/>
                <a:gd name="T14" fmla="*/ 2147483647 w 220"/>
                <a:gd name="T15" fmla="*/ 2147483647 h 239"/>
                <a:gd name="T16" fmla="*/ 2147483647 w 220"/>
                <a:gd name="T17" fmla="*/ 2147483647 h 239"/>
                <a:gd name="T18" fmla="*/ 2147483647 w 220"/>
                <a:gd name="T19" fmla="*/ 2147483647 h 239"/>
                <a:gd name="T20" fmla="*/ 2147483647 w 220"/>
                <a:gd name="T21" fmla="*/ 2147483647 h 239"/>
                <a:gd name="T22" fmla="*/ 2147483647 w 220"/>
                <a:gd name="T23" fmla="*/ 2147483647 h 239"/>
                <a:gd name="T24" fmla="*/ 2147483647 w 220"/>
                <a:gd name="T25" fmla="*/ 2147483647 h 239"/>
                <a:gd name="T26" fmla="*/ 2147483647 w 220"/>
                <a:gd name="T27" fmla="*/ 2147483647 h 239"/>
                <a:gd name="T28" fmla="*/ 2147483647 w 220"/>
                <a:gd name="T29" fmla="*/ 2147483647 h 239"/>
                <a:gd name="T30" fmla="*/ 2147483647 w 220"/>
                <a:gd name="T31" fmla="*/ 2147483647 h 239"/>
                <a:gd name="T32" fmla="*/ 2147483647 w 220"/>
                <a:gd name="T33" fmla="*/ 2147483647 h 239"/>
                <a:gd name="T34" fmla="*/ 2147483647 w 220"/>
                <a:gd name="T35" fmla="*/ 2147483647 h 239"/>
                <a:gd name="T36" fmla="*/ 2147483647 w 220"/>
                <a:gd name="T37" fmla="*/ 2147483647 h 239"/>
                <a:gd name="T38" fmla="*/ 2147483647 w 220"/>
                <a:gd name="T39" fmla="*/ 2147483647 h 239"/>
                <a:gd name="T40" fmla="*/ 2147483647 w 220"/>
                <a:gd name="T41" fmla="*/ 2147483647 h 239"/>
                <a:gd name="T42" fmla="*/ 2147483647 w 220"/>
                <a:gd name="T43" fmla="*/ 2147483647 h 239"/>
                <a:gd name="T44" fmla="*/ 2147483647 w 220"/>
                <a:gd name="T45" fmla="*/ 2147483647 h 239"/>
                <a:gd name="T46" fmla="*/ 2147483647 w 220"/>
                <a:gd name="T47" fmla="*/ 2147483647 h 239"/>
                <a:gd name="T48" fmla="*/ 2147483647 w 220"/>
                <a:gd name="T49" fmla="*/ 2147483647 h 239"/>
                <a:gd name="T50" fmla="*/ 2147483647 w 220"/>
                <a:gd name="T51" fmla="*/ 2147483647 h 239"/>
                <a:gd name="T52" fmla="*/ 2147483647 w 220"/>
                <a:gd name="T53" fmla="*/ 2147483647 h 239"/>
                <a:gd name="T54" fmla="*/ 2147483647 w 220"/>
                <a:gd name="T55" fmla="*/ 2147483647 h 239"/>
                <a:gd name="T56" fmla="*/ 2147483647 w 220"/>
                <a:gd name="T57" fmla="*/ 2147483647 h 239"/>
                <a:gd name="T58" fmla="*/ 2147483647 w 220"/>
                <a:gd name="T59" fmla="*/ 2147483647 h 239"/>
                <a:gd name="T60" fmla="*/ 2147483647 w 220"/>
                <a:gd name="T61" fmla="*/ 2147483647 h 239"/>
                <a:gd name="T62" fmla="*/ 2147483647 w 220"/>
                <a:gd name="T63" fmla="*/ 2147483647 h 239"/>
                <a:gd name="T64" fmla="*/ 2147483647 w 220"/>
                <a:gd name="T65" fmla="*/ 2147483647 h 239"/>
                <a:gd name="T66" fmla="*/ 0 w 220"/>
                <a:gd name="T67" fmla="*/ 2147483647 h 239"/>
                <a:gd name="T68" fmla="*/ 2147483647 w 220"/>
                <a:gd name="T69" fmla="*/ 2147483647 h 239"/>
                <a:gd name="T70" fmla="*/ 2147483647 w 220"/>
                <a:gd name="T71" fmla="*/ 2147483647 h 239"/>
                <a:gd name="T72" fmla="*/ 2147483647 w 220"/>
                <a:gd name="T73" fmla="*/ 2147483647 h 239"/>
                <a:gd name="T74" fmla="*/ 2147483647 w 220"/>
                <a:gd name="T75" fmla="*/ 2147483647 h 239"/>
                <a:gd name="T76" fmla="*/ 2147483647 w 220"/>
                <a:gd name="T77" fmla="*/ 2147483647 h 239"/>
                <a:gd name="T78" fmla="*/ 2147483647 w 220"/>
                <a:gd name="T79" fmla="*/ 2147483647 h 239"/>
                <a:gd name="T80" fmla="*/ 2147483647 w 220"/>
                <a:gd name="T81" fmla="*/ 2147483647 h 239"/>
                <a:gd name="T82" fmla="*/ 2147483647 w 220"/>
                <a:gd name="T83" fmla="*/ 2147483647 h 239"/>
                <a:gd name="T84" fmla="*/ 2147483647 w 220"/>
                <a:gd name="T85" fmla="*/ 2147483647 h 239"/>
                <a:gd name="T86" fmla="*/ 2147483647 w 220"/>
                <a:gd name="T87" fmla="*/ 2147483647 h 239"/>
                <a:gd name="T88" fmla="*/ 2147483647 w 220"/>
                <a:gd name="T89" fmla="*/ 2147483647 h 239"/>
                <a:gd name="T90" fmla="*/ 2147483647 w 220"/>
                <a:gd name="T91" fmla="*/ 2147483647 h 239"/>
                <a:gd name="T92" fmla="*/ 2147483647 w 220"/>
                <a:gd name="T93" fmla="*/ 2147483647 h 239"/>
                <a:gd name="T94" fmla="*/ 2147483647 w 220"/>
                <a:gd name="T95" fmla="*/ 2147483647 h 239"/>
                <a:gd name="T96" fmla="*/ 2147483647 w 220"/>
                <a:gd name="T97" fmla="*/ 2147483647 h 239"/>
                <a:gd name="T98" fmla="*/ 2147483647 w 220"/>
                <a:gd name="T99" fmla="*/ 2147483647 h 239"/>
                <a:gd name="T100" fmla="*/ 2147483647 w 220"/>
                <a:gd name="T101" fmla="*/ 2147483647 h 239"/>
                <a:gd name="T102" fmla="*/ 2147483647 w 220"/>
                <a:gd name="T103" fmla="*/ 2147483647 h 239"/>
                <a:gd name="T104" fmla="*/ 2147483647 w 220"/>
                <a:gd name="T105" fmla="*/ 2147483647 h 239"/>
                <a:gd name="T106" fmla="*/ 2147483647 w 220"/>
                <a:gd name="T107" fmla="*/ 2147483647 h 239"/>
                <a:gd name="T108" fmla="*/ 2147483647 w 220"/>
                <a:gd name="T109" fmla="*/ 2147483647 h 239"/>
                <a:gd name="T110" fmla="*/ 2147483647 w 220"/>
                <a:gd name="T111" fmla="*/ 2147483647 h 239"/>
                <a:gd name="T112" fmla="*/ 2147483647 w 220"/>
                <a:gd name="T113" fmla="*/ 2147483647 h 239"/>
                <a:gd name="T114" fmla="*/ 2147483647 w 220"/>
                <a:gd name="T115" fmla="*/ 2147483647 h 239"/>
                <a:gd name="T116" fmla="*/ 2147483647 w 220"/>
                <a:gd name="T117" fmla="*/ 2147483647 h 2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0"/>
                <a:gd name="T178" fmla="*/ 0 h 239"/>
                <a:gd name="T179" fmla="*/ 220 w 220"/>
                <a:gd name="T180" fmla="*/ 239 h 2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0" h="239">
                  <a:moveTo>
                    <a:pt x="177" y="150"/>
                  </a:moveTo>
                  <a:lnTo>
                    <a:pt x="196" y="172"/>
                  </a:lnTo>
                  <a:lnTo>
                    <a:pt x="187" y="180"/>
                  </a:lnTo>
                  <a:lnTo>
                    <a:pt x="190" y="182"/>
                  </a:lnTo>
                  <a:lnTo>
                    <a:pt x="192" y="185"/>
                  </a:lnTo>
                  <a:lnTo>
                    <a:pt x="196" y="188"/>
                  </a:lnTo>
                  <a:lnTo>
                    <a:pt x="199" y="192"/>
                  </a:lnTo>
                  <a:lnTo>
                    <a:pt x="203" y="192"/>
                  </a:lnTo>
                  <a:lnTo>
                    <a:pt x="203" y="194"/>
                  </a:lnTo>
                  <a:lnTo>
                    <a:pt x="208" y="195"/>
                  </a:lnTo>
                  <a:lnTo>
                    <a:pt x="220" y="208"/>
                  </a:lnTo>
                  <a:lnTo>
                    <a:pt x="202" y="227"/>
                  </a:lnTo>
                  <a:lnTo>
                    <a:pt x="196" y="221"/>
                  </a:lnTo>
                  <a:lnTo>
                    <a:pt x="195" y="223"/>
                  </a:lnTo>
                  <a:lnTo>
                    <a:pt x="192" y="220"/>
                  </a:lnTo>
                  <a:lnTo>
                    <a:pt x="187" y="223"/>
                  </a:lnTo>
                  <a:lnTo>
                    <a:pt x="193" y="227"/>
                  </a:lnTo>
                  <a:lnTo>
                    <a:pt x="190" y="230"/>
                  </a:lnTo>
                  <a:lnTo>
                    <a:pt x="192" y="232"/>
                  </a:lnTo>
                  <a:lnTo>
                    <a:pt x="189" y="238"/>
                  </a:lnTo>
                  <a:lnTo>
                    <a:pt x="187" y="236"/>
                  </a:lnTo>
                  <a:lnTo>
                    <a:pt x="184" y="233"/>
                  </a:lnTo>
                  <a:lnTo>
                    <a:pt x="183" y="233"/>
                  </a:lnTo>
                  <a:lnTo>
                    <a:pt x="179" y="236"/>
                  </a:lnTo>
                  <a:lnTo>
                    <a:pt x="174" y="236"/>
                  </a:lnTo>
                  <a:lnTo>
                    <a:pt x="171" y="239"/>
                  </a:lnTo>
                  <a:lnTo>
                    <a:pt x="170" y="239"/>
                  </a:lnTo>
                  <a:lnTo>
                    <a:pt x="167" y="236"/>
                  </a:lnTo>
                  <a:lnTo>
                    <a:pt x="165" y="232"/>
                  </a:lnTo>
                  <a:lnTo>
                    <a:pt x="164" y="229"/>
                  </a:lnTo>
                  <a:lnTo>
                    <a:pt x="162" y="226"/>
                  </a:lnTo>
                  <a:lnTo>
                    <a:pt x="162" y="227"/>
                  </a:lnTo>
                  <a:lnTo>
                    <a:pt x="161" y="227"/>
                  </a:lnTo>
                  <a:lnTo>
                    <a:pt x="161" y="232"/>
                  </a:lnTo>
                  <a:lnTo>
                    <a:pt x="158" y="233"/>
                  </a:lnTo>
                  <a:lnTo>
                    <a:pt x="157" y="233"/>
                  </a:lnTo>
                  <a:lnTo>
                    <a:pt x="155" y="232"/>
                  </a:lnTo>
                  <a:lnTo>
                    <a:pt x="157" y="220"/>
                  </a:lnTo>
                  <a:lnTo>
                    <a:pt x="154" y="218"/>
                  </a:lnTo>
                  <a:lnTo>
                    <a:pt x="151" y="220"/>
                  </a:lnTo>
                  <a:lnTo>
                    <a:pt x="148" y="220"/>
                  </a:lnTo>
                  <a:lnTo>
                    <a:pt x="145" y="214"/>
                  </a:lnTo>
                  <a:lnTo>
                    <a:pt x="142" y="214"/>
                  </a:lnTo>
                  <a:lnTo>
                    <a:pt x="135" y="216"/>
                  </a:lnTo>
                  <a:lnTo>
                    <a:pt x="126" y="217"/>
                  </a:lnTo>
                  <a:lnTo>
                    <a:pt x="124" y="218"/>
                  </a:lnTo>
                  <a:lnTo>
                    <a:pt x="124" y="223"/>
                  </a:lnTo>
                  <a:lnTo>
                    <a:pt x="123" y="223"/>
                  </a:lnTo>
                  <a:lnTo>
                    <a:pt x="116" y="218"/>
                  </a:lnTo>
                  <a:lnTo>
                    <a:pt x="114" y="217"/>
                  </a:lnTo>
                  <a:lnTo>
                    <a:pt x="114" y="211"/>
                  </a:lnTo>
                  <a:lnTo>
                    <a:pt x="111" y="208"/>
                  </a:lnTo>
                  <a:lnTo>
                    <a:pt x="108" y="208"/>
                  </a:lnTo>
                  <a:lnTo>
                    <a:pt x="104" y="208"/>
                  </a:lnTo>
                  <a:lnTo>
                    <a:pt x="101" y="205"/>
                  </a:lnTo>
                  <a:lnTo>
                    <a:pt x="98" y="205"/>
                  </a:lnTo>
                  <a:lnTo>
                    <a:pt x="95" y="205"/>
                  </a:lnTo>
                  <a:lnTo>
                    <a:pt x="89" y="201"/>
                  </a:lnTo>
                  <a:lnTo>
                    <a:pt x="86" y="198"/>
                  </a:lnTo>
                  <a:lnTo>
                    <a:pt x="85" y="194"/>
                  </a:lnTo>
                  <a:lnTo>
                    <a:pt x="80" y="191"/>
                  </a:lnTo>
                  <a:lnTo>
                    <a:pt x="79" y="186"/>
                  </a:lnTo>
                  <a:lnTo>
                    <a:pt x="76" y="185"/>
                  </a:lnTo>
                  <a:lnTo>
                    <a:pt x="75" y="185"/>
                  </a:lnTo>
                  <a:lnTo>
                    <a:pt x="70" y="188"/>
                  </a:lnTo>
                  <a:lnTo>
                    <a:pt x="67" y="186"/>
                  </a:lnTo>
                  <a:lnTo>
                    <a:pt x="64" y="186"/>
                  </a:lnTo>
                  <a:lnTo>
                    <a:pt x="63" y="186"/>
                  </a:lnTo>
                  <a:lnTo>
                    <a:pt x="60" y="183"/>
                  </a:lnTo>
                  <a:lnTo>
                    <a:pt x="61" y="179"/>
                  </a:lnTo>
                  <a:lnTo>
                    <a:pt x="58" y="177"/>
                  </a:lnTo>
                  <a:lnTo>
                    <a:pt x="55" y="177"/>
                  </a:lnTo>
                  <a:lnTo>
                    <a:pt x="53" y="176"/>
                  </a:lnTo>
                  <a:lnTo>
                    <a:pt x="48" y="175"/>
                  </a:lnTo>
                  <a:lnTo>
                    <a:pt x="47" y="175"/>
                  </a:lnTo>
                  <a:lnTo>
                    <a:pt x="45" y="173"/>
                  </a:lnTo>
                  <a:lnTo>
                    <a:pt x="45" y="166"/>
                  </a:lnTo>
                  <a:lnTo>
                    <a:pt x="45" y="164"/>
                  </a:lnTo>
                  <a:lnTo>
                    <a:pt x="42" y="164"/>
                  </a:lnTo>
                  <a:lnTo>
                    <a:pt x="41" y="163"/>
                  </a:lnTo>
                  <a:lnTo>
                    <a:pt x="42" y="160"/>
                  </a:lnTo>
                  <a:lnTo>
                    <a:pt x="41" y="158"/>
                  </a:lnTo>
                  <a:lnTo>
                    <a:pt x="38" y="157"/>
                  </a:lnTo>
                  <a:lnTo>
                    <a:pt x="36" y="155"/>
                  </a:lnTo>
                  <a:lnTo>
                    <a:pt x="35" y="150"/>
                  </a:lnTo>
                  <a:lnTo>
                    <a:pt x="32" y="147"/>
                  </a:lnTo>
                  <a:lnTo>
                    <a:pt x="31" y="145"/>
                  </a:lnTo>
                  <a:lnTo>
                    <a:pt x="25" y="138"/>
                  </a:lnTo>
                  <a:lnTo>
                    <a:pt x="25" y="135"/>
                  </a:lnTo>
                  <a:lnTo>
                    <a:pt x="26" y="128"/>
                  </a:lnTo>
                  <a:lnTo>
                    <a:pt x="25" y="125"/>
                  </a:lnTo>
                  <a:lnTo>
                    <a:pt x="22" y="123"/>
                  </a:lnTo>
                  <a:lnTo>
                    <a:pt x="17" y="123"/>
                  </a:lnTo>
                  <a:lnTo>
                    <a:pt x="16" y="123"/>
                  </a:lnTo>
                  <a:lnTo>
                    <a:pt x="14" y="123"/>
                  </a:lnTo>
                  <a:lnTo>
                    <a:pt x="11" y="120"/>
                  </a:lnTo>
                  <a:lnTo>
                    <a:pt x="7" y="119"/>
                  </a:lnTo>
                  <a:lnTo>
                    <a:pt x="6" y="117"/>
                  </a:lnTo>
                  <a:lnTo>
                    <a:pt x="6" y="114"/>
                  </a:lnTo>
                  <a:lnTo>
                    <a:pt x="3" y="113"/>
                  </a:lnTo>
                  <a:lnTo>
                    <a:pt x="1" y="113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1" y="106"/>
                  </a:lnTo>
                  <a:lnTo>
                    <a:pt x="1" y="103"/>
                  </a:lnTo>
                  <a:lnTo>
                    <a:pt x="1" y="101"/>
                  </a:lnTo>
                  <a:lnTo>
                    <a:pt x="4" y="100"/>
                  </a:lnTo>
                  <a:lnTo>
                    <a:pt x="4" y="95"/>
                  </a:lnTo>
                  <a:lnTo>
                    <a:pt x="9" y="94"/>
                  </a:lnTo>
                  <a:lnTo>
                    <a:pt x="9" y="91"/>
                  </a:lnTo>
                  <a:lnTo>
                    <a:pt x="9" y="85"/>
                  </a:lnTo>
                  <a:lnTo>
                    <a:pt x="10" y="81"/>
                  </a:lnTo>
                  <a:lnTo>
                    <a:pt x="10" y="78"/>
                  </a:lnTo>
                  <a:lnTo>
                    <a:pt x="10" y="76"/>
                  </a:lnTo>
                  <a:lnTo>
                    <a:pt x="13" y="73"/>
                  </a:lnTo>
                  <a:lnTo>
                    <a:pt x="13" y="70"/>
                  </a:lnTo>
                  <a:lnTo>
                    <a:pt x="13" y="69"/>
                  </a:lnTo>
                  <a:lnTo>
                    <a:pt x="11" y="69"/>
                  </a:lnTo>
                  <a:lnTo>
                    <a:pt x="11" y="68"/>
                  </a:lnTo>
                  <a:lnTo>
                    <a:pt x="13" y="63"/>
                  </a:lnTo>
                  <a:lnTo>
                    <a:pt x="11" y="60"/>
                  </a:lnTo>
                  <a:lnTo>
                    <a:pt x="9" y="53"/>
                  </a:lnTo>
                  <a:lnTo>
                    <a:pt x="9" y="51"/>
                  </a:lnTo>
                  <a:lnTo>
                    <a:pt x="11" y="50"/>
                  </a:lnTo>
                  <a:lnTo>
                    <a:pt x="14" y="50"/>
                  </a:lnTo>
                  <a:lnTo>
                    <a:pt x="14" y="47"/>
                  </a:lnTo>
                  <a:lnTo>
                    <a:pt x="17" y="46"/>
                  </a:lnTo>
                  <a:lnTo>
                    <a:pt x="17" y="43"/>
                  </a:lnTo>
                  <a:lnTo>
                    <a:pt x="19" y="40"/>
                  </a:lnTo>
                  <a:lnTo>
                    <a:pt x="19" y="37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20" y="21"/>
                  </a:lnTo>
                  <a:lnTo>
                    <a:pt x="28" y="13"/>
                  </a:lnTo>
                  <a:lnTo>
                    <a:pt x="29" y="12"/>
                  </a:lnTo>
                  <a:lnTo>
                    <a:pt x="32" y="7"/>
                  </a:lnTo>
                  <a:lnTo>
                    <a:pt x="36" y="7"/>
                  </a:lnTo>
                  <a:lnTo>
                    <a:pt x="38" y="5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2" y="0"/>
                  </a:lnTo>
                  <a:lnTo>
                    <a:pt x="48" y="5"/>
                  </a:lnTo>
                  <a:lnTo>
                    <a:pt x="48" y="2"/>
                  </a:lnTo>
                  <a:lnTo>
                    <a:pt x="77" y="5"/>
                  </a:lnTo>
                  <a:lnTo>
                    <a:pt x="77" y="13"/>
                  </a:lnTo>
                  <a:lnTo>
                    <a:pt x="76" y="21"/>
                  </a:lnTo>
                  <a:lnTo>
                    <a:pt x="77" y="31"/>
                  </a:lnTo>
                  <a:lnTo>
                    <a:pt x="92" y="40"/>
                  </a:lnTo>
                  <a:lnTo>
                    <a:pt x="104" y="43"/>
                  </a:lnTo>
                  <a:lnTo>
                    <a:pt x="104" y="40"/>
                  </a:lnTo>
                  <a:lnTo>
                    <a:pt x="117" y="44"/>
                  </a:lnTo>
                  <a:lnTo>
                    <a:pt x="118" y="43"/>
                  </a:lnTo>
                  <a:lnTo>
                    <a:pt x="120" y="43"/>
                  </a:lnTo>
                  <a:lnTo>
                    <a:pt x="121" y="40"/>
                  </a:lnTo>
                  <a:lnTo>
                    <a:pt x="124" y="40"/>
                  </a:lnTo>
                  <a:lnTo>
                    <a:pt x="132" y="29"/>
                  </a:lnTo>
                  <a:lnTo>
                    <a:pt x="136" y="35"/>
                  </a:lnTo>
                  <a:lnTo>
                    <a:pt x="139" y="37"/>
                  </a:lnTo>
                  <a:lnTo>
                    <a:pt x="140" y="43"/>
                  </a:lnTo>
                  <a:lnTo>
                    <a:pt x="133" y="50"/>
                  </a:lnTo>
                  <a:lnTo>
                    <a:pt x="129" y="46"/>
                  </a:lnTo>
                  <a:lnTo>
                    <a:pt x="126" y="49"/>
                  </a:lnTo>
                  <a:lnTo>
                    <a:pt x="133" y="56"/>
                  </a:lnTo>
                  <a:lnTo>
                    <a:pt x="136" y="60"/>
                  </a:lnTo>
                  <a:lnTo>
                    <a:pt x="143" y="68"/>
                  </a:lnTo>
                  <a:lnTo>
                    <a:pt x="146" y="76"/>
                  </a:lnTo>
                  <a:lnTo>
                    <a:pt x="152" y="72"/>
                  </a:lnTo>
                  <a:lnTo>
                    <a:pt x="165" y="90"/>
                  </a:lnTo>
                  <a:lnTo>
                    <a:pt x="145" y="98"/>
                  </a:lnTo>
                  <a:lnTo>
                    <a:pt x="157" y="113"/>
                  </a:lnTo>
                  <a:lnTo>
                    <a:pt x="164" y="109"/>
                  </a:lnTo>
                  <a:lnTo>
                    <a:pt x="167" y="113"/>
                  </a:lnTo>
                  <a:lnTo>
                    <a:pt x="167" y="117"/>
                  </a:lnTo>
                  <a:lnTo>
                    <a:pt x="170" y="120"/>
                  </a:lnTo>
                  <a:lnTo>
                    <a:pt x="174" y="122"/>
                  </a:lnTo>
                  <a:lnTo>
                    <a:pt x="177" y="125"/>
                  </a:lnTo>
                  <a:lnTo>
                    <a:pt x="164" y="135"/>
                  </a:lnTo>
                  <a:lnTo>
                    <a:pt x="177" y="15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5" name="Freeform 260"/>
            <p:cNvSpPr>
              <a:spLocks/>
            </p:cNvSpPr>
            <p:nvPr/>
          </p:nvSpPr>
          <p:spPr bwMode="auto">
            <a:xfrm rot="21334256">
              <a:off x="12427814" y="1474495"/>
              <a:ext cx="689132" cy="598283"/>
            </a:xfrm>
            <a:custGeom>
              <a:avLst/>
              <a:gdLst>
                <a:gd name="T0" fmla="*/ 2147483647 w 223"/>
                <a:gd name="T1" fmla="*/ 2147483647 h 164"/>
                <a:gd name="T2" fmla="*/ 2147483647 w 223"/>
                <a:gd name="T3" fmla="*/ 2147483647 h 164"/>
                <a:gd name="T4" fmla="*/ 2147483647 w 223"/>
                <a:gd name="T5" fmla="*/ 2147483647 h 164"/>
                <a:gd name="T6" fmla="*/ 2147483647 w 223"/>
                <a:gd name="T7" fmla="*/ 2147483647 h 164"/>
                <a:gd name="T8" fmla="*/ 2147483647 w 223"/>
                <a:gd name="T9" fmla="*/ 2147483647 h 164"/>
                <a:gd name="T10" fmla="*/ 2147483647 w 223"/>
                <a:gd name="T11" fmla="*/ 2147483647 h 164"/>
                <a:gd name="T12" fmla="*/ 2147483647 w 223"/>
                <a:gd name="T13" fmla="*/ 2147483647 h 164"/>
                <a:gd name="T14" fmla="*/ 2147483647 w 223"/>
                <a:gd name="T15" fmla="*/ 2147483647 h 164"/>
                <a:gd name="T16" fmla="*/ 2147483647 w 223"/>
                <a:gd name="T17" fmla="*/ 2147483647 h 164"/>
                <a:gd name="T18" fmla="*/ 2147483647 w 223"/>
                <a:gd name="T19" fmla="*/ 2147483647 h 164"/>
                <a:gd name="T20" fmla="*/ 2147483647 w 223"/>
                <a:gd name="T21" fmla="*/ 2147483647 h 164"/>
                <a:gd name="T22" fmla="*/ 2147483647 w 223"/>
                <a:gd name="T23" fmla="*/ 2147483647 h 164"/>
                <a:gd name="T24" fmla="*/ 2147483647 w 223"/>
                <a:gd name="T25" fmla="*/ 2147483647 h 164"/>
                <a:gd name="T26" fmla="*/ 2147483647 w 223"/>
                <a:gd name="T27" fmla="*/ 2147483647 h 164"/>
                <a:gd name="T28" fmla="*/ 2147483647 w 223"/>
                <a:gd name="T29" fmla="*/ 2147483647 h 164"/>
                <a:gd name="T30" fmla="*/ 2147483647 w 223"/>
                <a:gd name="T31" fmla="*/ 2147483647 h 164"/>
                <a:gd name="T32" fmla="*/ 2147483647 w 223"/>
                <a:gd name="T33" fmla="*/ 2147483647 h 164"/>
                <a:gd name="T34" fmla="*/ 2147483647 w 223"/>
                <a:gd name="T35" fmla="*/ 2147483647 h 164"/>
                <a:gd name="T36" fmla="*/ 2147483647 w 223"/>
                <a:gd name="T37" fmla="*/ 2147483647 h 164"/>
                <a:gd name="T38" fmla="*/ 2147483647 w 223"/>
                <a:gd name="T39" fmla="*/ 2147483647 h 164"/>
                <a:gd name="T40" fmla="*/ 2147483647 w 223"/>
                <a:gd name="T41" fmla="*/ 2147483647 h 164"/>
                <a:gd name="T42" fmla="*/ 2147483647 w 223"/>
                <a:gd name="T43" fmla="*/ 2147483647 h 164"/>
                <a:gd name="T44" fmla="*/ 2147483647 w 223"/>
                <a:gd name="T45" fmla="*/ 2147483647 h 164"/>
                <a:gd name="T46" fmla="*/ 2147483647 w 223"/>
                <a:gd name="T47" fmla="*/ 2147483647 h 164"/>
                <a:gd name="T48" fmla="*/ 2147483647 w 223"/>
                <a:gd name="T49" fmla="*/ 2147483647 h 164"/>
                <a:gd name="T50" fmla="*/ 2147483647 w 223"/>
                <a:gd name="T51" fmla="*/ 2147483647 h 164"/>
                <a:gd name="T52" fmla="*/ 2147483647 w 223"/>
                <a:gd name="T53" fmla="*/ 2147483647 h 164"/>
                <a:gd name="T54" fmla="*/ 0 w 223"/>
                <a:gd name="T55" fmla="*/ 2147483647 h 164"/>
                <a:gd name="T56" fmla="*/ 2147483647 w 223"/>
                <a:gd name="T57" fmla="*/ 2147483647 h 164"/>
                <a:gd name="T58" fmla="*/ 2147483647 w 223"/>
                <a:gd name="T59" fmla="*/ 2147483647 h 164"/>
                <a:gd name="T60" fmla="*/ 2147483647 w 223"/>
                <a:gd name="T61" fmla="*/ 2147483647 h 164"/>
                <a:gd name="T62" fmla="*/ 2147483647 w 223"/>
                <a:gd name="T63" fmla="*/ 2147483647 h 164"/>
                <a:gd name="T64" fmla="*/ 2147483647 w 223"/>
                <a:gd name="T65" fmla="*/ 2147483647 h 164"/>
                <a:gd name="T66" fmla="*/ 2147483647 w 223"/>
                <a:gd name="T67" fmla="*/ 2147483647 h 164"/>
                <a:gd name="T68" fmla="*/ 2147483647 w 223"/>
                <a:gd name="T69" fmla="*/ 2147483647 h 164"/>
                <a:gd name="T70" fmla="*/ 2147483647 w 223"/>
                <a:gd name="T71" fmla="*/ 2147483647 h 164"/>
                <a:gd name="T72" fmla="*/ 2147483647 w 223"/>
                <a:gd name="T73" fmla="*/ 2147483647 h 164"/>
                <a:gd name="T74" fmla="*/ 2147483647 w 223"/>
                <a:gd name="T75" fmla="*/ 2147483647 h 164"/>
                <a:gd name="T76" fmla="*/ 2147483647 w 223"/>
                <a:gd name="T77" fmla="*/ 2147483647 h 164"/>
                <a:gd name="T78" fmla="*/ 2147483647 w 223"/>
                <a:gd name="T79" fmla="*/ 2147483647 h 164"/>
                <a:gd name="T80" fmla="*/ 2147483647 w 223"/>
                <a:gd name="T81" fmla="*/ 2147483647 h 164"/>
                <a:gd name="T82" fmla="*/ 2147483647 w 223"/>
                <a:gd name="T83" fmla="*/ 2147483647 h 164"/>
                <a:gd name="T84" fmla="*/ 2147483647 w 223"/>
                <a:gd name="T85" fmla="*/ 0 h 164"/>
                <a:gd name="T86" fmla="*/ 2147483647 w 223"/>
                <a:gd name="T87" fmla="*/ 2147483647 h 164"/>
                <a:gd name="T88" fmla="*/ 2147483647 w 223"/>
                <a:gd name="T89" fmla="*/ 2147483647 h 164"/>
                <a:gd name="T90" fmla="*/ 2147483647 w 223"/>
                <a:gd name="T91" fmla="*/ 2147483647 h 164"/>
                <a:gd name="T92" fmla="*/ 2147483647 w 223"/>
                <a:gd name="T93" fmla="*/ 2147483647 h 164"/>
                <a:gd name="T94" fmla="*/ 2147483647 w 223"/>
                <a:gd name="T95" fmla="*/ 2147483647 h 164"/>
                <a:gd name="T96" fmla="*/ 2147483647 w 223"/>
                <a:gd name="T97" fmla="*/ 2147483647 h 164"/>
                <a:gd name="T98" fmla="*/ 2147483647 w 223"/>
                <a:gd name="T99" fmla="*/ 2147483647 h 164"/>
                <a:gd name="T100" fmla="*/ 2147483647 w 223"/>
                <a:gd name="T101" fmla="*/ 2147483647 h 164"/>
                <a:gd name="T102" fmla="*/ 2147483647 w 223"/>
                <a:gd name="T103" fmla="*/ 2147483647 h 164"/>
                <a:gd name="T104" fmla="*/ 2147483647 w 223"/>
                <a:gd name="T105" fmla="*/ 2147483647 h 164"/>
                <a:gd name="T106" fmla="*/ 2147483647 w 223"/>
                <a:gd name="T107" fmla="*/ 2147483647 h 164"/>
                <a:gd name="T108" fmla="*/ 2147483647 w 223"/>
                <a:gd name="T109" fmla="*/ 2147483647 h 164"/>
                <a:gd name="T110" fmla="*/ 2147483647 w 223"/>
                <a:gd name="T111" fmla="*/ 2147483647 h 16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3"/>
                <a:gd name="T169" fmla="*/ 0 h 164"/>
                <a:gd name="T170" fmla="*/ 223 w 223"/>
                <a:gd name="T171" fmla="*/ 164 h 16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3" h="164">
                  <a:moveTo>
                    <a:pt x="179" y="66"/>
                  </a:moveTo>
                  <a:lnTo>
                    <a:pt x="184" y="66"/>
                  </a:lnTo>
                  <a:lnTo>
                    <a:pt x="187" y="66"/>
                  </a:lnTo>
                  <a:lnTo>
                    <a:pt x="187" y="67"/>
                  </a:lnTo>
                  <a:lnTo>
                    <a:pt x="187" y="70"/>
                  </a:lnTo>
                  <a:lnTo>
                    <a:pt x="185" y="79"/>
                  </a:lnTo>
                  <a:lnTo>
                    <a:pt x="185" y="86"/>
                  </a:lnTo>
                  <a:lnTo>
                    <a:pt x="185" y="91"/>
                  </a:lnTo>
                  <a:lnTo>
                    <a:pt x="184" y="95"/>
                  </a:lnTo>
                  <a:lnTo>
                    <a:pt x="182" y="95"/>
                  </a:lnTo>
                  <a:lnTo>
                    <a:pt x="178" y="94"/>
                  </a:lnTo>
                  <a:lnTo>
                    <a:pt x="178" y="97"/>
                  </a:lnTo>
                  <a:lnTo>
                    <a:pt x="178" y="100"/>
                  </a:lnTo>
                  <a:lnTo>
                    <a:pt x="173" y="100"/>
                  </a:lnTo>
                  <a:lnTo>
                    <a:pt x="173" y="103"/>
                  </a:lnTo>
                  <a:lnTo>
                    <a:pt x="173" y="107"/>
                  </a:lnTo>
                  <a:lnTo>
                    <a:pt x="176" y="107"/>
                  </a:lnTo>
                  <a:lnTo>
                    <a:pt x="179" y="107"/>
                  </a:lnTo>
                  <a:lnTo>
                    <a:pt x="181" y="108"/>
                  </a:lnTo>
                  <a:lnTo>
                    <a:pt x="181" y="110"/>
                  </a:lnTo>
                  <a:lnTo>
                    <a:pt x="181" y="113"/>
                  </a:lnTo>
                  <a:lnTo>
                    <a:pt x="181" y="117"/>
                  </a:lnTo>
                  <a:lnTo>
                    <a:pt x="181" y="120"/>
                  </a:lnTo>
                  <a:lnTo>
                    <a:pt x="182" y="120"/>
                  </a:lnTo>
                  <a:lnTo>
                    <a:pt x="184" y="120"/>
                  </a:lnTo>
                  <a:lnTo>
                    <a:pt x="191" y="120"/>
                  </a:lnTo>
                  <a:lnTo>
                    <a:pt x="194" y="122"/>
                  </a:lnTo>
                  <a:lnTo>
                    <a:pt x="194" y="123"/>
                  </a:lnTo>
                  <a:lnTo>
                    <a:pt x="194" y="126"/>
                  </a:lnTo>
                  <a:lnTo>
                    <a:pt x="194" y="130"/>
                  </a:lnTo>
                  <a:lnTo>
                    <a:pt x="194" y="133"/>
                  </a:lnTo>
                  <a:lnTo>
                    <a:pt x="195" y="136"/>
                  </a:lnTo>
                  <a:lnTo>
                    <a:pt x="198" y="136"/>
                  </a:lnTo>
                  <a:lnTo>
                    <a:pt x="200" y="138"/>
                  </a:lnTo>
                  <a:lnTo>
                    <a:pt x="201" y="138"/>
                  </a:lnTo>
                  <a:lnTo>
                    <a:pt x="206" y="138"/>
                  </a:lnTo>
                  <a:lnTo>
                    <a:pt x="210" y="139"/>
                  </a:lnTo>
                  <a:lnTo>
                    <a:pt x="213" y="141"/>
                  </a:lnTo>
                  <a:lnTo>
                    <a:pt x="217" y="142"/>
                  </a:lnTo>
                  <a:lnTo>
                    <a:pt x="219" y="142"/>
                  </a:lnTo>
                  <a:lnTo>
                    <a:pt x="223" y="142"/>
                  </a:lnTo>
                  <a:lnTo>
                    <a:pt x="222" y="145"/>
                  </a:lnTo>
                  <a:lnTo>
                    <a:pt x="223" y="145"/>
                  </a:lnTo>
                  <a:lnTo>
                    <a:pt x="223" y="147"/>
                  </a:lnTo>
                  <a:lnTo>
                    <a:pt x="197" y="145"/>
                  </a:lnTo>
                  <a:lnTo>
                    <a:pt x="197" y="150"/>
                  </a:lnTo>
                  <a:lnTo>
                    <a:pt x="173" y="148"/>
                  </a:lnTo>
                  <a:lnTo>
                    <a:pt x="173" y="142"/>
                  </a:lnTo>
                  <a:lnTo>
                    <a:pt x="160" y="141"/>
                  </a:lnTo>
                  <a:lnTo>
                    <a:pt x="159" y="139"/>
                  </a:lnTo>
                  <a:lnTo>
                    <a:pt x="159" y="138"/>
                  </a:lnTo>
                  <a:lnTo>
                    <a:pt x="162" y="136"/>
                  </a:lnTo>
                  <a:lnTo>
                    <a:pt x="160" y="133"/>
                  </a:lnTo>
                  <a:lnTo>
                    <a:pt x="159" y="133"/>
                  </a:lnTo>
                  <a:lnTo>
                    <a:pt x="154" y="132"/>
                  </a:lnTo>
                  <a:lnTo>
                    <a:pt x="156" y="133"/>
                  </a:lnTo>
                  <a:lnTo>
                    <a:pt x="156" y="136"/>
                  </a:lnTo>
                  <a:lnTo>
                    <a:pt x="151" y="141"/>
                  </a:lnTo>
                  <a:lnTo>
                    <a:pt x="156" y="141"/>
                  </a:lnTo>
                  <a:lnTo>
                    <a:pt x="154" y="164"/>
                  </a:lnTo>
                  <a:lnTo>
                    <a:pt x="129" y="164"/>
                  </a:lnTo>
                  <a:lnTo>
                    <a:pt x="129" y="161"/>
                  </a:lnTo>
                  <a:lnTo>
                    <a:pt x="126" y="161"/>
                  </a:lnTo>
                  <a:lnTo>
                    <a:pt x="124" y="163"/>
                  </a:lnTo>
                  <a:lnTo>
                    <a:pt x="112" y="158"/>
                  </a:lnTo>
                  <a:lnTo>
                    <a:pt x="110" y="157"/>
                  </a:lnTo>
                  <a:lnTo>
                    <a:pt x="109" y="154"/>
                  </a:lnTo>
                  <a:lnTo>
                    <a:pt x="107" y="152"/>
                  </a:lnTo>
                  <a:lnTo>
                    <a:pt x="96" y="148"/>
                  </a:lnTo>
                  <a:lnTo>
                    <a:pt x="94" y="148"/>
                  </a:lnTo>
                  <a:lnTo>
                    <a:pt x="90" y="151"/>
                  </a:lnTo>
                  <a:lnTo>
                    <a:pt x="77" y="151"/>
                  </a:lnTo>
                  <a:lnTo>
                    <a:pt x="75" y="150"/>
                  </a:lnTo>
                  <a:lnTo>
                    <a:pt x="41" y="148"/>
                  </a:lnTo>
                  <a:lnTo>
                    <a:pt x="34" y="144"/>
                  </a:lnTo>
                  <a:lnTo>
                    <a:pt x="33" y="144"/>
                  </a:lnTo>
                  <a:lnTo>
                    <a:pt x="25" y="145"/>
                  </a:lnTo>
                  <a:lnTo>
                    <a:pt x="18" y="144"/>
                  </a:lnTo>
                  <a:lnTo>
                    <a:pt x="15" y="144"/>
                  </a:lnTo>
                  <a:lnTo>
                    <a:pt x="15" y="136"/>
                  </a:lnTo>
                  <a:lnTo>
                    <a:pt x="3" y="136"/>
                  </a:lnTo>
                  <a:lnTo>
                    <a:pt x="5" y="120"/>
                  </a:lnTo>
                  <a:lnTo>
                    <a:pt x="0" y="119"/>
                  </a:lnTo>
                  <a:lnTo>
                    <a:pt x="2" y="117"/>
                  </a:lnTo>
                  <a:lnTo>
                    <a:pt x="6" y="116"/>
                  </a:lnTo>
                  <a:lnTo>
                    <a:pt x="6" y="110"/>
                  </a:lnTo>
                  <a:lnTo>
                    <a:pt x="19" y="111"/>
                  </a:lnTo>
                  <a:lnTo>
                    <a:pt x="24" y="111"/>
                  </a:lnTo>
                  <a:lnTo>
                    <a:pt x="28" y="107"/>
                  </a:lnTo>
                  <a:lnTo>
                    <a:pt x="46" y="88"/>
                  </a:lnTo>
                  <a:lnTo>
                    <a:pt x="50" y="85"/>
                  </a:lnTo>
                  <a:lnTo>
                    <a:pt x="52" y="86"/>
                  </a:lnTo>
                  <a:lnTo>
                    <a:pt x="55" y="88"/>
                  </a:lnTo>
                  <a:lnTo>
                    <a:pt x="59" y="89"/>
                  </a:lnTo>
                  <a:lnTo>
                    <a:pt x="60" y="86"/>
                  </a:lnTo>
                  <a:lnTo>
                    <a:pt x="62" y="85"/>
                  </a:lnTo>
                  <a:lnTo>
                    <a:pt x="63" y="85"/>
                  </a:lnTo>
                  <a:lnTo>
                    <a:pt x="65" y="85"/>
                  </a:lnTo>
                  <a:lnTo>
                    <a:pt x="72" y="72"/>
                  </a:lnTo>
                  <a:lnTo>
                    <a:pt x="66" y="70"/>
                  </a:lnTo>
                  <a:lnTo>
                    <a:pt x="65" y="67"/>
                  </a:lnTo>
                  <a:lnTo>
                    <a:pt x="62" y="67"/>
                  </a:lnTo>
                  <a:lnTo>
                    <a:pt x="60" y="66"/>
                  </a:lnTo>
                  <a:lnTo>
                    <a:pt x="58" y="67"/>
                  </a:lnTo>
                  <a:lnTo>
                    <a:pt x="55" y="66"/>
                  </a:lnTo>
                  <a:lnTo>
                    <a:pt x="55" y="65"/>
                  </a:lnTo>
                  <a:lnTo>
                    <a:pt x="52" y="63"/>
                  </a:lnTo>
                  <a:lnTo>
                    <a:pt x="52" y="60"/>
                  </a:lnTo>
                  <a:lnTo>
                    <a:pt x="49" y="60"/>
                  </a:lnTo>
                  <a:lnTo>
                    <a:pt x="44" y="59"/>
                  </a:lnTo>
                  <a:lnTo>
                    <a:pt x="43" y="57"/>
                  </a:lnTo>
                  <a:lnTo>
                    <a:pt x="41" y="54"/>
                  </a:lnTo>
                  <a:lnTo>
                    <a:pt x="40" y="53"/>
                  </a:lnTo>
                  <a:lnTo>
                    <a:pt x="34" y="53"/>
                  </a:lnTo>
                  <a:lnTo>
                    <a:pt x="28" y="50"/>
                  </a:lnTo>
                  <a:lnTo>
                    <a:pt x="27" y="45"/>
                  </a:lnTo>
                  <a:lnTo>
                    <a:pt x="25" y="45"/>
                  </a:lnTo>
                  <a:lnTo>
                    <a:pt x="27" y="16"/>
                  </a:lnTo>
                  <a:lnTo>
                    <a:pt x="50" y="18"/>
                  </a:lnTo>
                  <a:lnTo>
                    <a:pt x="50" y="28"/>
                  </a:lnTo>
                  <a:lnTo>
                    <a:pt x="80" y="29"/>
                  </a:lnTo>
                  <a:lnTo>
                    <a:pt x="80" y="38"/>
                  </a:lnTo>
                  <a:lnTo>
                    <a:pt x="94" y="40"/>
                  </a:lnTo>
                  <a:lnTo>
                    <a:pt x="93" y="32"/>
                  </a:lnTo>
                  <a:lnTo>
                    <a:pt x="99" y="32"/>
                  </a:lnTo>
                  <a:lnTo>
                    <a:pt x="99" y="22"/>
                  </a:lnTo>
                  <a:lnTo>
                    <a:pt x="100" y="0"/>
                  </a:lnTo>
                  <a:lnTo>
                    <a:pt x="126" y="2"/>
                  </a:lnTo>
                  <a:lnTo>
                    <a:pt x="126" y="15"/>
                  </a:lnTo>
                  <a:lnTo>
                    <a:pt x="126" y="21"/>
                  </a:lnTo>
                  <a:lnTo>
                    <a:pt x="125" y="22"/>
                  </a:lnTo>
                  <a:lnTo>
                    <a:pt x="125" y="23"/>
                  </a:lnTo>
                  <a:lnTo>
                    <a:pt x="126" y="26"/>
                  </a:lnTo>
                  <a:lnTo>
                    <a:pt x="129" y="25"/>
                  </a:lnTo>
                  <a:lnTo>
                    <a:pt x="132" y="23"/>
                  </a:lnTo>
                  <a:lnTo>
                    <a:pt x="135" y="23"/>
                  </a:lnTo>
                  <a:lnTo>
                    <a:pt x="137" y="25"/>
                  </a:lnTo>
                  <a:lnTo>
                    <a:pt x="138" y="25"/>
                  </a:lnTo>
                  <a:lnTo>
                    <a:pt x="141" y="25"/>
                  </a:lnTo>
                  <a:lnTo>
                    <a:pt x="144" y="25"/>
                  </a:lnTo>
                  <a:lnTo>
                    <a:pt x="147" y="25"/>
                  </a:lnTo>
                  <a:lnTo>
                    <a:pt x="148" y="26"/>
                  </a:lnTo>
                  <a:lnTo>
                    <a:pt x="154" y="26"/>
                  </a:lnTo>
                  <a:lnTo>
                    <a:pt x="157" y="28"/>
                  </a:lnTo>
                  <a:lnTo>
                    <a:pt x="159" y="28"/>
                  </a:lnTo>
                  <a:lnTo>
                    <a:pt x="160" y="26"/>
                  </a:lnTo>
                  <a:lnTo>
                    <a:pt x="162" y="26"/>
                  </a:lnTo>
                  <a:lnTo>
                    <a:pt x="163" y="26"/>
                  </a:lnTo>
                  <a:lnTo>
                    <a:pt x="165" y="28"/>
                  </a:lnTo>
                  <a:lnTo>
                    <a:pt x="166" y="28"/>
                  </a:lnTo>
                  <a:lnTo>
                    <a:pt x="169" y="28"/>
                  </a:lnTo>
                  <a:lnTo>
                    <a:pt x="169" y="29"/>
                  </a:lnTo>
                  <a:lnTo>
                    <a:pt x="169" y="31"/>
                  </a:lnTo>
                  <a:lnTo>
                    <a:pt x="169" y="32"/>
                  </a:lnTo>
                  <a:lnTo>
                    <a:pt x="167" y="38"/>
                  </a:lnTo>
                  <a:lnTo>
                    <a:pt x="169" y="43"/>
                  </a:lnTo>
                  <a:lnTo>
                    <a:pt x="172" y="43"/>
                  </a:lnTo>
                  <a:lnTo>
                    <a:pt x="173" y="44"/>
                  </a:lnTo>
                  <a:lnTo>
                    <a:pt x="173" y="47"/>
                  </a:lnTo>
                  <a:lnTo>
                    <a:pt x="173" y="60"/>
                  </a:lnTo>
                  <a:lnTo>
                    <a:pt x="173" y="63"/>
                  </a:lnTo>
                  <a:lnTo>
                    <a:pt x="173" y="65"/>
                  </a:lnTo>
                  <a:lnTo>
                    <a:pt x="175" y="66"/>
                  </a:lnTo>
                  <a:lnTo>
                    <a:pt x="176" y="66"/>
                  </a:lnTo>
                  <a:lnTo>
                    <a:pt x="179" y="6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6" name="Freeform 261"/>
            <p:cNvSpPr>
              <a:spLocks/>
            </p:cNvSpPr>
            <p:nvPr/>
          </p:nvSpPr>
          <p:spPr bwMode="auto">
            <a:xfrm rot="21334256">
              <a:off x="10469416" y="3596414"/>
              <a:ext cx="702887" cy="708533"/>
            </a:xfrm>
            <a:custGeom>
              <a:avLst/>
              <a:gdLst>
                <a:gd name="T0" fmla="*/ 2147483647 w 228"/>
                <a:gd name="T1" fmla="*/ 2147483647 h 195"/>
                <a:gd name="T2" fmla="*/ 2147483647 w 228"/>
                <a:gd name="T3" fmla="*/ 2147483647 h 195"/>
                <a:gd name="T4" fmla="*/ 2147483647 w 228"/>
                <a:gd name="T5" fmla="*/ 2147483647 h 195"/>
                <a:gd name="T6" fmla="*/ 2147483647 w 228"/>
                <a:gd name="T7" fmla="*/ 2147483647 h 195"/>
                <a:gd name="T8" fmla="*/ 2147483647 w 228"/>
                <a:gd name="T9" fmla="*/ 2147483647 h 195"/>
                <a:gd name="T10" fmla="*/ 2147483647 w 228"/>
                <a:gd name="T11" fmla="*/ 2147483647 h 195"/>
                <a:gd name="T12" fmla="*/ 2147483647 w 228"/>
                <a:gd name="T13" fmla="*/ 2147483647 h 195"/>
                <a:gd name="T14" fmla="*/ 2147483647 w 228"/>
                <a:gd name="T15" fmla="*/ 2147483647 h 195"/>
                <a:gd name="T16" fmla="*/ 2147483647 w 228"/>
                <a:gd name="T17" fmla="*/ 2147483647 h 195"/>
                <a:gd name="T18" fmla="*/ 2147483647 w 228"/>
                <a:gd name="T19" fmla="*/ 2147483647 h 195"/>
                <a:gd name="T20" fmla="*/ 2147483647 w 228"/>
                <a:gd name="T21" fmla="*/ 2147483647 h 195"/>
                <a:gd name="T22" fmla="*/ 2147483647 w 228"/>
                <a:gd name="T23" fmla="*/ 2147483647 h 195"/>
                <a:gd name="T24" fmla="*/ 2147483647 w 228"/>
                <a:gd name="T25" fmla="*/ 2147483647 h 195"/>
                <a:gd name="T26" fmla="*/ 2147483647 w 228"/>
                <a:gd name="T27" fmla="*/ 2147483647 h 195"/>
                <a:gd name="T28" fmla="*/ 2147483647 w 228"/>
                <a:gd name="T29" fmla="*/ 2147483647 h 195"/>
                <a:gd name="T30" fmla="*/ 2147483647 w 228"/>
                <a:gd name="T31" fmla="*/ 2147483647 h 195"/>
                <a:gd name="T32" fmla="*/ 2147483647 w 228"/>
                <a:gd name="T33" fmla="*/ 2147483647 h 195"/>
                <a:gd name="T34" fmla="*/ 2147483647 w 228"/>
                <a:gd name="T35" fmla="*/ 2147483647 h 195"/>
                <a:gd name="T36" fmla="*/ 2147483647 w 228"/>
                <a:gd name="T37" fmla="*/ 2147483647 h 195"/>
                <a:gd name="T38" fmla="*/ 2147483647 w 228"/>
                <a:gd name="T39" fmla="*/ 2147483647 h 195"/>
                <a:gd name="T40" fmla="*/ 2147483647 w 228"/>
                <a:gd name="T41" fmla="*/ 2147483647 h 195"/>
                <a:gd name="T42" fmla="*/ 2147483647 w 228"/>
                <a:gd name="T43" fmla="*/ 2147483647 h 195"/>
                <a:gd name="T44" fmla="*/ 2147483647 w 228"/>
                <a:gd name="T45" fmla="*/ 2147483647 h 195"/>
                <a:gd name="T46" fmla="*/ 2147483647 w 228"/>
                <a:gd name="T47" fmla="*/ 2147483647 h 195"/>
                <a:gd name="T48" fmla="*/ 2147483647 w 228"/>
                <a:gd name="T49" fmla="*/ 2147483647 h 195"/>
                <a:gd name="T50" fmla="*/ 2147483647 w 228"/>
                <a:gd name="T51" fmla="*/ 2147483647 h 195"/>
                <a:gd name="T52" fmla="*/ 2147483647 w 228"/>
                <a:gd name="T53" fmla="*/ 2147483647 h 195"/>
                <a:gd name="T54" fmla="*/ 2147483647 w 228"/>
                <a:gd name="T55" fmla="*/ 2147483647 h 195"/>
                <a:gd name="T56" fmla="*/ 2147483647 w 228"/>
                <a:gd name="T57" fmla="*/ 2147483647 h 195"/>
                <a:gd name="T58" fmla="*/ 2147483647 w 228"/>
                <a:gd name="T59" fmla="*/ 2147483647 h 195"/>
                <a:gd name="T60" fmla="*/ 2147483647 w 228"/>
                <a:gd name="T61" fmla="*/ 2147483647 h 195"/>
                <a:gd name="T62" fmla="*/ 2147483647 w 228"/>
                <a:gd name="T63" fmla="*/ 2147483647 h 195"/>
                <a:gd name="T64" fmla="*/ 2147483647 w 228"/>
                <a:gd name="T65" fmla="*/ 2147483647 h 195"/>
                <a:gd name="T66" fmla="*/ 2147483647 w 228"/>
                <a:gd name="T67" fmla="*/ 2147483647 h 195"/>
                <a:gd name="T68" fmla="*/ 2147483647 w 228"/>
                <a:gd name="T69" fmla="*/ 2147483647 h 195"/>
                <a:gd name="T70" fmla="*/ 2147483647 w 228"/>
                <a:gd name="T71" fmla="*/ 2147483647 h 195"/>
                <a:gd name="T72" fmla="*/ 2147483647 w 228"/>
                <a:gd name="T73" fmla="*/ 2147483647 h 195"/>
                <a:gd name="T74" fmla="*/ 2147483647 w 228"/>
                <a:gd name="T75" fmla="*/ 2147483647 h 195"/>
                <a:gd name="T76" fmla="*/ 2147483647 w 228"/>
                <a:gd name="T77" fmla="*/ 2147483647 h 195"/>
                <a:gd name="T78" fmla="*/ 2147483647 w 228"/>
                <a:gd name="T79" fmla="*/ 2147483647 h 195"/>
                <a:gd name="T80" fmla="*/ 2147483647 w 228"/>
                <a:gd name="T81" fmla="*/ 2147483647 h 195"/>
                <a:gd name="T82" fmla="*/ 2147483647 w 228"/>
                <a:gd name="T83" fmla="*/ 2147483647 h 195"/>
                <a:gd name="T84" fmla="*/ 2147483647 w 228"/>
                <a:gd name="T85" fmla="*/ 2147483647 h 195"/>
                <a:gd name="T86" fmla="*/ 2147483647 w 228"/>
                <a:gd name="T87" fmla="*/ 2147483647 h 195"/>
                <a:gd name="T88" fmla="*/ 2147483647 w 228"/>
                <a:gd name="T89" fmla="*/ 0 h 195"/>
                <a:gd name="T90" fmla="*/ 2147483647 w 228"/>
                <a:gd name="T91" fmla="*/ 2147483647 h 195"/>
                <a:gd name="T92" fmla="*/ 2147483647 w 228"/>
                <a:gd name="T93" fmla="*/ 2147483647 h 195"/>
                <a:gd name="T94" fmla="*/ 2147483647 w 228"/>
                <a:gd name="T95" fmla="*/ 2147483647 h 195"/>
                <a:gd name="T96" fmla="*/ 2147483647 w 228"/>
                <a:gd name="T97" fmla="*/ 2147483647 h 195"/>
                <a:gd name="T98" fmla="*/ 2147483647 w 228"/>
                <a:gd name="T99" fmla="*/ 2147483647 h 195"/>
                <a:gd name="T100" fmla="*/ 2147483647 w 228"/>
                <a:gd name="T101" fmla="*/ 2147483647 h 1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95"/>
                <a:gd name="T155" fmla="*/ 228 w 228"/>
                <a:gd name="T156" fmla="*/ 195 h 1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95">
                  <a:moveTo>
                    <a:pt x="62" y="13"/>
                  </a:moveTo>
                  <a:lnTo>
                    <a:pt x="65" y="13"/>
                  </a:lnTo>
                  <a:lnTo>
                    <a:pt x="66" y="12"/>
                  </a:lnTo>
                  <a:lnTo>
                    <a:pt x="72" y="12"/>
                  </a:lnTo>
                  <a:lnTo>
                    <a:pt x="75" y="12"/>
                  </a:lnTo>
                  <a:lnTo>
                    <a:pt x="80" y="12"/>
                  </a:lnTo>
                  <a:lnTo>
                    <a:pt x="87" y="13"/>
                  </a:lnTo>
                  <a:lnTo>
                    <a:pt x="88" y="13"/>
                  </a:lnTo>
                  <a:lnTo>
                    <a:pt x="88" y="16"/>
                  </a:lnTo>
                  <a:lnTo>
                    <a:pt x="91" y="15"/>
                  </a:lnTo>
                  <a:lnTo>
                    <a:pt x="93" y="17"/>
                  </a:lnTo>
                  <a:lnTo>
                    <a:pt x="96" y="17"/>
                  </a:lnTo>
                  <a:lnTo>
                    <a:pt x="97" y="19"/>
                  </a:lnTo>
                  <a:lnTo>
                    <a:pt x="96" y="20"/>
                  </a:lnTo>
                  <a:lnTo>
                    <a:pt x="94" y="22"/>
                  </a:lnTo>
                  <a:lnTo>
                    <a:pt x="96" y="25"/>
                  </a:lnTo>
                  <a:lnTo>
                    <a:pt x="94" y="26"/>
                  </a:lnTo>
                  <a:lnTo>
                    <a:pt x="94" y="29"/>
                  </a:lnTo>
                  <a:lnTo>
                    <a:pt x="94" y="31"/>
                  </a:lnTo>
                  <a:lnTo>
                    <a:pt x="97" y="32"/>
                  </a:lnTo>
                  <a:lnTo>
                    <a:pt x="103" y="32"/>
                  </a:lnTo>
                  <a:lnTo>
                    <a:pt x="107" y="28"/>
                  </a:lnTo>
                  <a:lnTo>
                    <a:pt x="113" y="26"/>
                  </a:lnTo>
                  <a:lnTo>
                    <a:pt x="113" y="25"/>
                  </a:lnTo>
                  <a:lnTo>
                    <a:pt x="115" y="25"/>
                  </a:lnTo>
                  <a:lnTo>
                    <a:pt x="116" y="28"/>
                  </a:lnTo>
                  <a:lnTo>
                    <a:pt x="119" y="28"/>
                  </a:lnTo>
                  <a:lnTo>
                    <a:pt x="122" y="29"/>
                  </a:lnTo>
                  <a:lnTo>
                    <a:pt x="124" y="29"/>
                  </a:lnTo>
                  <a:lnTo>
                    <a:pt x="128" y="26"/>
                  </a:lnTo>
                  <a:lnTo>
                    <a:pt x="131" y="26"/>
                  </a:lnTo>
                  <a:lnTo>
                    <a:pt x="132" y="26"/>
                  </a:lnTo>
                  <a:lnTo>
                    <a:pt x="134" y="28"/>
                  </a:lnTo>
                  <a:lnTo>
                    <a:pt x="135" y="28"/>
                  </a:lnTo>
                  <a:lnTo>
                    <a:pt x="140" y="26"/>
                  </a:lnTo>
                  <a:lnTo>
                    <a:pt x="143" y="26"/>
                  </a:lnTo>
                  <a:lnTo>
                    <a:pt x="144" y="26"/>
                  </a:lnTo>
                  <a:lnTo>
                    <a:pt x="147" y="26"/>
                  </a:lnTo>
                  <a:lnTo>
                    <a:pt x="148" y="29"/>
                  </a:lnTo>
                  <a:lnTo>
                    <a:pt x="150" y="29"/>
                  </a:lnTo>
                  <a:lnTo>
                    <a:pt x="153" y="28"/>
                  </a:lnTo>
                  <a:lnTo>
                    <a:pt x="156" y="28"/>
                  </a:lnTo>
                  <a:lnTo>
                    <a:pt x="159" y="28"/>
                  </a:lnTo>
                  <a:lnTo>
                    <a:pt x="160" y="29"/>
                  </a:lnTo>
                  <a:lnTo>
                    <a:pt x="163" y="32"/>
                  </a:lnTo>
                  <a:lnTo>
                    <a:pt x="165" y="31"/>
                  </a:lnTo>
                  <a:lnTo>
                    <a:pt x="167" y="29"/>
                  </a:lnTo>
                  <a:lnTo>
                    <a:pt x="170" y="28"/>
                  </a:lnTo>
                  <a:lnTo>
                    <a:pt x="172" y="26"/>
                  </a:lnTo>
                  <a:lnTo>
                    <a:pt x="175" y="28"/>
                  </a:lnTo>
                  <a:lnTo>
                    <a:pt x="181" y="25"/>
                  </a:lnTo>
                  <a:lnTo>
                    <a:pt x="189" y="25"/>
                  </a:lnTo>
                  <a:lnTo>
                    <a:pt x="192" y="23"/>
                  </a:lnTo>
                  <a:lnTo>
                    <a:pt x="195" y="25"/>
                  </a:lnTo>
                  <a:lnTo>
                    <a:pt x="195" y="26"/>
                  </a:lnTo>
                  <a:lnTo>
                    <a:pt x="197" y="28"/>
                  </a:lnTo>
                  <a:lnTo>
                    <a:pt x="198" y="28"/>
                  </a:lnTo>
                  <a:lnTo>
                    <a:pt x="200" y="31"/>
                  </a:lnTo>
                  <a:lnTo>
                    <a:pt x="201" y="34"/>
                  </a:lnTo>
                  <a:lnTo>
                    <a:pt x="203" y="34"/>
                  </a:lnTo>
                  <a:lnTo>
                    <a:pt x="211" y="26"/>
                  </a:lnTo>
                  <a:lnTo>
                    <a:pt x="214" y="28"/>
                  </a:lnTo>
                  <a:lnTo>
                    <a:pt x="217" y="26"/>
                  </a:lnTo>
                  <a:lnTo>
                    <a:pt x="220" y="26"/>
                  </a:lnTo>
                  <a:lnTo>
                    <a:pt x="222" y="26"/>
                  </a:lnTo>
                  <a:lnTo>
                    <a:pt x="222" y="25"/>
                  </a:lnTo>
                  <a:lnTo>
                    <a:pt x="223" y="20"/>
                  </a:lnTo>
                  <a:lnTo>
                    <a:pt x="226" y="15"/>
                  </a:lnTo>
                  <a:lnTo>
                    <a:pt x="228" y="17"/>
                  </a:lnTo>
                  <a:lnTo>
                    <a:pt x="228" y="19"/>
                  </a:lnTo>
                  <a:lnTo>
                    <a:pt x="223" y="72"/>
                  </a:lnTo>
                  <a:lnTo>
                    <a:pt x="222" y="75"/>
                  </a:lnTo>
                  <a:lnTo>
                    <a:pt x="223" y="78"/>
                  </a:lnTo>
                  <a:lnTo>
                    <a:pt x="222" y="80"/>
                  </a:lnTo>
                  <a:lnTo>
                    <a:pt x="217" y="82"/>
                  </a:lnTo>
                  <a:lnTo>
                    <a:pt x="213" y="86"/>
                  </a:lnTo>
                  <a:lnTo>
                    <a:pt x="206" y="86"/>
                  </a:lnTo>
                  <a:lnTo>
                    <a:pt x="200" y="88"/>
                  </a:lnTo>
                  <a:lnTo>
                    <a:pt x="192" y="91"/>
                  </a:lnTo>
                  <a:lnTo>
                    <a:pt x="198" y="98"/>
                  </a:lnTo>
                  <a:lnTo>
                    <a:pt x="206" y="98"/>
                  </a:lnTo>
                  <a:lnTo>
                    <a:pt x="206" y="105"/>
                  </a:lnTo>
                  <a:lnTo>
                    <a:pt x="203" y="105"/>
                  </a:lnTo>
                  <a:lnTo>
                    <a:pt x="201" y="124"/>
                  </a:lnTo>
                  <a:lnTo>
                    <a:pt x="195" y="124"/>
                  </a:lnTo>
                  <a:lnTo>
                    <a:pt x="195" y="123"/>
                  </a:lnTo>
                  <a:lnTo>
                    <a:pt x="188" y="123"/>
                  </a:lnTo>
                  <a:lnTo>
                    <a:pt x="187" y="120"/>
                  </a:lnTo>
                  <a:lnTo>
                    <a:pt x="182" y="120"/>
                  </a:lnTo>
                  <a:lnTo>
                    <a:pt x="181" y="121"/>
                  </a:lnTo>
                  <a:lnTo>
                    <a:pt x="184" y="124"/>
                  </a:lnTo>
                  <a:lnTo>
                    <a:pt x="173" y="143"/>
                  </a:lnTo>
                  <a:lnTo>
                    <a:pt x="179" y="148"/>
                  </a:lnTo>
                  <a:lnTo>
                    <a:pt x="175" y="151"/>
                  </a:lnTo>
                  <a:lnTo>
                    <a:pt x="176" y="160"/>
                  </a:lnTo>
                  <a:lnTo>
                    <a:pt x="176" y="167"/>
                  </a:lnTo>
                  <a:lnTo>
                    <a:pt x="172" y="167"/>
                  </a:lnTo>
                  <a:lnTo>
                    <a:pt x="170" y="182"/>
                  </a:lnTo>
                  <a:lnTo>
                    <a:pt x="166" y="186"/>
                  </a:lnTo>
                  <a:lnTo>
                    <a:pt x="159" y="182"/>
                  </a:lnTo>
                  <a:lnTo>
                    <a:pt x="160" y="179"/>
                  </a:lnTo>
                  <a:lnTo>
                    <a:pt x="153" y="177"/>
                  </a:lnTo>
                  <a:lnTo>
                    <a:pt x="151" y="179"/>
                  </a:lnTo>
                  <a:lnTo>
                    <a:pt x="147" y="190"/>
                  </a:lnTo>
                  <a:lnTo>
                    <a:pt x="141" y="193"/>
                  </a:lnTo>
                  <a:lnTo>
                    <a:pt x="141" y="195"/>
                  </a:lnTo>
                  <a:lnTo>
                    <a:pt x="134" y="192"/>
                  </a:lnTo>
                  <a:lnTo>
                    <a:pt x="128" y="189"/>
                  </a:lnTo>
                  <a:lnTo>
                    <a:pt x="125" y="190"/>
                  </a:lnTo>
                  <a:lnTo>
                    <a:pt x="122" y="187"/>
                  </a:lnTo>
                  <a:lnTo>
                    <a:pt x="122" y="182"/>
                  </a:lnTo>
                  <a:lnTo>
                    <a:pt x="110" y="170"/>
                  </a:lnTo>
                  <a:lnTo>
                    <a:pt x="107" y="176"/>
                  </a:lnTo>
                  <a:lnTo>
                    <a:pt x="104" y="176"/>
                  </a:lnTo>
                  <a:lnTo>
                    <a:pt x="107" y="164"/>
                  </a:lnTo>
                  <a:lnTo>
                    <a:pt x="104" y="160"/>
                  </a:lnTo>
                  <a:lnTo>
                    <a:pt x="112" y="154"/>
                  </a:lnTo>
                  <a:lnTo>
                    <a:pt x="107" y="152"/>
                  </a:lnTo>
                  <a:lnTo>
                    <a:pt x="104" y="155"/>
                  </a:lnTo>
                  <a:lnTo>
                    <a:pt x="100" y="154"/>
                  </a:lnTo>
                  <a:lnTo>
                    <a:pt x="100" y="149"/>
                  </a:lnTo>
                  <a:lnTo>
                    <a:pt x="90" y="148"/>
                  </a:lnTo>
                  <a:lnTo>
                    <a:pt x="90" y="146"/>
                  </a:lnTo>
                  <a:lnTo>
                    <a:pt x="82" y="146"/>
                  </a:lnTo>
                  <a:lnTo>
                    <a:pt x="85" y="141"/>
                  </a:lnTo>
                  <a:lnTo>
                    <a:pt x="88" y="142"/>
                  </a:lnTo>
                  <a:lnTo>
                    <a:pt x="91" y="136"/>
                  </a:lnTo>
                  <a:lnTo>
                    <a:pt x="87" y="133"/>
                  </a:lnTo>
                  <a:lnTo>
                    <a:pt x="87" y="130"/>
                  </a:lnTo>
                  <a:lnTo>
                    <a:pt x="85" y="129"/>
                  </a:lnTo>
                  <a:lnTo>
                    <a:pt x="84" y="126"/>
                  </a:lnTo>
                  <a:lnTo>
                    <a:pt x="80" y="126"/>
                  </a:lnTo>
                  <a:lnTo>
                    <a:pt x="72" y="129"/>
                  </a:lnTo>
                  <a:lnTo>
                    <a:pt x="66" y="129"/>
                  </a:lnTo>
                  <a:lnTo>
                    <a:pt x="62" y="124"/>
                  </a:lnTo>
                  <a:lnTo>
                    <a:pt x="63" y="123"/>
                  </a:lnTo>
                  <a:lnTo>
                    <a:pt x="66" y="121"/>
                  </a:lnTo>
                  <a:lnTo>
                    <a:pt x="75" y="120"/>
                  </a:lnTo>
                  <a:lnTo>
                    <a:pt x="75" y="119"/>
                  </a:lnTo>
                  <a:lnTo>
                    <a:pt x="66" y="117"/>
                  </a:lnTo>
                  <a:lnTo>
                    <a:pt x="65" y="114"/>
                  </a:lnTo>
                  <a:lnTo>
                    <a:pt x="62" y="108"/>
                  </a:lnTo>
                  <a:lnTo>
                    <a:pt x="61" y="108"/>
                  </a:lnTo>
                  <a:lnTo>
                    <a:pt x="58" y="110"/>
                  </a:lnTo>
                  <a:lnTo>
                    <a:pt x="56" y="108"/>
                  </a:lnTo>
                  <a:lnTo>
                    <a:pt x="52" y="108"/>
                  </a:lnTo>
                  <a:lnTo>
                    <a:pt x="50" y="101"/>
                  </a:lnTo>
                  <a:lnTo>
                    <a:pt x="47" y="97"/>
                  </a:lnTo>
                  <a:lnTo>
                    <a:pt x="44" y="95"/>
                  </a:lnTo>
                  <a:lnTo>
                    <a:pt x="44" y="92"/>
                  </a:lnTo>
                  <a:lnTo>
                    <a:pt x="43" y="88"/>
                  </a:lnTo>
                  <a:lnTo>
                    <a:pt x="53" y="76"/>
                  </a:lnTo>
                  <a:lnTo>
                    <a:pt x="55" y="75"/>
                  </a:lnTo>
                  <a:lnTo>
                    <a:pt x="53" y="73"/>
                  </a:lnTo>
                  <a:lnTo>
                    <a:pt x="50" y="70"/>
                  </a:lnTo>
                  <a:lnTo>
                    <a:pt x="47" y="70"/>
                  </a:lnTo>
                  <a:lnTo>
                    <a:pt x="43" y="69"/>
                  </a:lnTo>
                  <a:lnTo>
                    <a:pt x="40" y="66"/>
                  </a:lnTo>
                  <a:lnTo>
                    <a:pt x="40" y="63"/>
                  </a:lnTo>
                  <a:lnTo>
                    <a:pt x="25" y="51"/>
                  </a:lnTo>
                  <a:lnTo>
                    <a:pt x="21" y="50"/>
                  </a:lnTo>
                  <a:lnTo>
                    <a:pt x="18" y="45"/>
                  </a:lnTo>
                  <a:lnTo>
                    <a:pt x="18" y="37"/>
                  </a:lnTo>
                  <a:lnTo>
                    <a:pt x="18" y="29"/>
                  </a:lnTo>
                  <a:lnTo>
                    <a:pt x="15" y="26"/>
                  </a:lnTo>
                  <a:lnTo>
                    <a:pt x="17" y="26"/>
                  </a:lnTo>
                  <a:lnTo>
                    <a:pt x="17" y="10"/>
                  </a:lnTo>
                  <a:lnTo>
                    <a:pt x="6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19" y="10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30" y="12"/>
                  </a:lnTo>
                  <a:lnTo>
                    <a:pt x="31" y="13"/>
                  </a:lnTo>
                  <a:lnTo>
                    <a:pt x="33" y="12"/>
                  </a:lnTo>
                  <a:lnTo>
                    <a:pt x="34" y="13"/>
                  </a:lnTo>
                  <a:lnTo>
                    <a:pt x="34" y="15"/>
                  </a:lnTo>
                  <a:lnTo>
                    <a:pt x="40" y="15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49" y="17"/>
                  </a:lnTo>
                  <a:lnTo>
                    <a:pt x="52" y="20"/>
                  </a:lnTo>
                  <a:lnTo>
                    <a:pt x="55" y="20"/>
                  </a:lnTo>
                  <a:lnTo>
                    <a:pt x="56" y="19"/>
                  </a:lnTo>
                  <a:lnTo>
                    <a:pt x="59" y="16"/>
                  </a:lnTo>
                  <a:lnTo>
                    <a:pt x="62" y="1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57" name="Freeform 262"/>
            <p:cNvSpPr>
              <a:spLocks/>
            </p:cNvSpPr>
            <p:nvPr/>
          </p:nvSpPr>
          <p:spPr bwMode="auto">
            <a:xfrm rot="21334256">
              <a:off x="12868857" y="3542153"/>
              <a:ext cx="832187" cy="818785"/>
            </a:xfrm>
            <a:custGeom>
              <a:avLst/>
              <a:gdLst>
                <a:gd name="T0" fmla="*/ 2147483647 w 270"/>
                <a:gd name="T1" fmla="*/ 2147483647 h 225"/>
                <a:gd name="T2" fmla="*/ 2147483647 w 270"/>
                <a:gd name="T3" fmla="*/ 2147483647 h 225"/>
                <a:gd name="T4" fmla="*/ 2147483647 w 270"/>
                <a:gd name="T5" fmla="*/ 2147483647 h 225"/>
                <a:gd name="T6" fmla="*/ 2147483647 w 270"/>
                <a:gd name="T7" fmla="*/ 2147483647 h 225"/>
                <a:gd name="T8" fmla="*/ 2147483647 w 270"/>
                <a:gd name="T9" fmla="*/ 2147483647 h 225"/>
                <a:gd name="T10" fmla="*/ 2147483647 w 270"/>
                <a:gd name="T11" fmla="*/ 2147483647 h 225"/>
                <a:gd name="T12" fmla="*/ 2147483647 w 270"/>
                <a:gd name="T13" fmla="*/ 2147483647 h 225"/>
                <a:gd name="T14" fmla="*/ 2147483647 w 270"/>
                <a:gd name="T15" fmla="*/ 2147483647 h 225"/>
                <a:gd name="T16" fmla="*/ 2147483647 w 270"/>
                <a:gd name="T17" fmla="*/ 2147483647 h 225"/>
                <a:gd name="T18" fmla="*/ 2147483647 w 270"/>
                <a:gd name="T19" fmla="*/ 2147483647 h 225"/>
                <a:gd name="T20" fmla="*/ 2147483647 w 270"/>
                <a:gd name="T21" fmla="*/ 2147483647 h 225"/>
                <a:gd name="T22" fmla="*/ 2147483647 w 270"/>
                <a:gd name="T23" fmla="*/ 2147483647 h 225"/>
                <a:gd name="T24" fmla="*/ 2147483647 w 270"/>
                <a:gd name="T25" fmla="*/ 2147483647 h 225"/>
                <a:gd name="T26" fmla="*/ 2147483647 w 270"/>
                <a:gd name="T27" fmla="*/ 2147483647 h 225"/>
                <a:gd name="T28" fmla="*/ 2147483647 w 270"/>
                <a:gd name="T29" fmla="*/ 2147483647 h 225"/>
                <a:gd name="T30" fmla="*/ 2147483647 w 270"/>
                <a:gd name="T31" fmla="*/ 2147483647 h 225"/>
                <a:gd name="T32" fmla="*/ 2147483647 w 270"/>
                <a:gd name="T33" fmla="*/ 2147483647 h 225"/>
                <a:gd name="T34" fmla="*/ 2147483647 w 270"/>
                <a:gd name="T35" fmla="*/ 2147483647 h 225"/>
                <a:gd name="T36" fmla="*/ 2147483647 w 270"/>
                <a:gd name="T37" fmla="*/ 2147483647 h 225"/>
                <a:gd name="T38" fmla="*/ 2147483647 w 270"/>
                <a:gd name="T39" fmla="*/ 2147483647 h 225"/>
                <a:gd name="T40" fmla="*/ 2147483647 w 270"/>
                <a:gd name="T41" fmla="*/ 2147483647 h 225"/>
                <a:gd name="T42" fmla="*/ 2147483647 w 270"/>
                <a:gd name="T43" fmla="*/ 2147483647 h 225"/>
                <a:gd name="T44" fmla="*/ 2147483647 w 270"/>
                <a:gd name="T45" fmla="*/ 2147483647 h 225"/>
                <a:gd name="T46" fmla="*/ 2147483647 w 270"/>
                <a:gd name="T47" fmla="*/ 2147483647 h 225"/>
                <a:gd name="T48" fmla="*/ 2147483647 w 270"/>
                <a:gd name="T49" fmla="*/ 2147483647 h 225"/>
                <a:gd name="T50" fmla="*/ 2147483647 w 270"/>
                <a:gd name="T51" fmla="*/ 2147483647 h 225"/>
                <a:gd name="T52" fmla="*/ 2147483647 w 270"/>
                <a:gd name="T53" fmla="*/ 2147483647 h 225"/>
                <a:gd name="T54" fmla="*/ 2147483647 w 270"/>
                <a:gd name="T55" fmla="*/ 2147483647 h 225"/>
                <a:gd name="T56" fmla="*/ 2147483647 w 270"/>
                <a:gd name="T57" fmla="*/ 2147483647 h 225"/>
                <a:gd name="T58" fmla="*/ 2147483647 w 270"/>
                <a:gd name="T59" fmla="*/ 2147483647 h 225"/>
                <a:gd name="T60" fmla="*/ 2147483647 w 270"/>
                <a:gd name="T61" fmla="*/ 2147483647 h 225"/>
                <a:gd name="T62" fmla="*/ 2147483647 w 270"/>
                <a:gd name="T63" fmla="*/ 2147483647 h 225"/>
                <a:gd name="T64" fmla="*/ 2147483647 w 270"/>
                <a:gd name="T65" fmla="*/ 2147483647 h 225"/>
                <a:gd name="T66" fmla="*/ 2147483647 w 270"/>
                <a:gd name="T67" fmla="*/ 2147483647 h 225"/>
                <a:gd name="T68" fmla="*/ 2147483647 w 270"/>
                <a:gd name="T69" fmla="*/ 2147483647 h 225"/>
                <a:gd name="T70" fmla="*/ 2147483647 w 270"/>
                <a:gd name="T71" fmla="*/ 2147483647 h 225"/>
                <a:gd name="T72" fmla="*/ 2147483647 w 270"/>
                <a:gd name="T73" fmla="*/ 2147483647 h 225"/>
                <a:gd name="T74" fmla="*/ 2147483647 w 270"/>
                <a:gd name="T75" fmla="*/ 2147483647 h 225"/>
                <a:gd name="T76" fmla="*/ 2147483647 w 270"/>
                <a:gd name="T77" fmla="*/ 2147483647 h 225"/>
                <a:gd name="T78" fmla="*/ 2147483647 w 270"/>
                <a:gd name="T79" fmla="*/ 2147483647 h 225"/>
                <a:gd name="T80" fmla="*/ 2147483647 w 270"/>
                <a:gd name="T81" fmla="*/ 2147483647 h 225"/>
                <a:gd name="T82" fmla="*/ 2147483647 w 270"/>
                <a:gd name="T83" fmla="*/ 2147483647 h 225"/>
                <a:gd name="T84" fmla="*/ 2147483647 w 270"/>
                <a:gd name="T85" fmla="*/ 2147483647 h 225"/>
                <a:gd name="T86" fmla="*/ 2147483647 w 270"/>
                <a:gd name="T87" fmla="*/ 2147483647 h 225"/>
                <a:gd name="T88" fmla="*/ 2147483647 w 270"/>
                <a:gd name="T89" fmla="*/ 2147483647 h 225"/>
                <a:gd name="T90" fmla="*/ 2147483647 w 270"/>
                <a:gd name="T91" fmla="*/ 2147483647 h 225"/>
                <a:gd name="T92" fmla="*/ 2147483647 w 270"/>
                <a:gd name="T93" fmla="*/ 2147483647 h 225"/>
                <a:gd name="T94" fmla="*/ 2147483647 w 270"/>
                <a:gd name="T95" fmla="*/ 2147483647 h 225"/>
                <a:gd name="T96" fmla="*/ 2147483647 w 270"/>
                <a:gd name="T97" fmla="*/ 2147483647 h 225"/>
                <a:gd name="T98" fmla="*/ 2147483647 w 270"/>
                <a:gd name="T99" fmla="*/ 2147483647 h 225"/>
                <a:gd name="T100" fmla="*/ 2147483647 w 270"/>
                <a:gd name="T101" fmla="*/ 2147483647 h 225"/>
                <a:gd name="T102" fmla="*/ 2147483647 w 270"/>
                <a:gd name="T103" fmla="*/ 2147483647 h 225"/>
                <a:gd name="T104" fmla="*/ 0 w 270"/>
                <a:gd name="T105" fmla="*/ 2147483647 h 225"/>
                <a:gd name="T106" fmla="*/ 2147483647 w 270"/>
                <a:gd name="T107" fmla="*/ 2147483647 h 225"/>
                <a:gd name="T108" fmla="*/ 2147483647 w 270"/>
                <a:gd name="T109" fmla="*/ 2147483647 h 225"/>
                <a:gd name="T110" fmla="*/ 2147483647 w 270"/>
                <a:gd name="T111" fmla="*/ 2147483647 h 225"/>
                <a:gd name="T112" fmla="*/ 2147483647 w 270"/>
                <a:gd name="T113" fmla="*/ 2147483647 h 2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0"/>
                <a:gd name="T172" fmla="*/ 0 h 225"/>
                <a:gd name="T173" fmla="*/ 270 w 270"/>
                <a:gd name="T174" fmla="*/ 225 h 2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0" h="225">
                  <a:moveTo>
                    <a:pt x="84" y="13"/>
                  </a:moveTo>
                  <a:lnTo>
                    <a:pt x="87" y="14"/>
                  </a:lnTo>
                  <a:lnTo>
                    <a:pt x="85" y="17"/>
                  </a:lnTo>
                  <a:lnTo>
                    <a:pt x="98" y="25"/>
                  </a:lnTo>
                  <a:lnTo>
                    <a:pt x="97" y="28"/>
                  </a:lnTo>
                  <a:lnTo>
                    <a:pt x="103" y="32"/>
                  </a:lnTo>
                  <a:lnTo>
                    <a:pt x="104" y="31"/>
                  </a:lnTo>
                  <a:lnTo>
                    <a:pt x="107" y="32"/>
                  </a:lnTo>
                  <a:lnTo>
                    <a:pt x="115" y="20"/>
                  </a:lnTo>
                  <a:lnTo>
                    <a:pt x="116" y="19"/>
                  </a:lnTo>
                  <a:lnTo>
                    <a:pt x="120" y="22"/>
                  </a:lnTo>
                  <a:lnTo>
                    <a:pt x="125" y="17"/>
                  </a:lnTo>
                  <a:lnTo>
                    <a:pt x="144" y="29"/>
                  </a:lnTo>
                  <a:lnTo>
                    <a:pt x="138" y="39"/>
                  </a:lnTo>
                  <a:lnTo>
                    <a:pt x="154" y="48"/>
                  </a:lnTo>
                  <a:lnTo>
                    <a:pt x="161" y="35"/>
                  </a:lnTo>
                  <a:lnTo>
                    <a:pt x="166" y="36"/>
                  </a:lnTo>
                  <a:lnTo>
                    <a:pt x="164" y="39"/>
                  </a:lnTo>
                  <a:lnTo>
                    <a:pt x="179" y="48"/>
                  </a:lnTo>
                  <a:lnTo>
                    <a:pt x="176" y="51"/>
                  </a:lnTo>
                  <a:lnTo>
                    <a:pt x="185" y="58"/>
                  </a:lnTo>
                  <a:lnTo>
                    <a:pt x="188" y="56"/>
                  </a:lnTo>
                  <a:lnTo>
                    <a:pt x="198" y="66"/>
                  </a:lnTo>
                  <a:lnTo>
                    <a:pt x="195" y="69"/>
                  </a:lnTo>
                  <a:lnTo>
                    <a:pt x="202" y="77"/>
                  </a:lnTo>
                  <a:lnTo>
                    <a:pt x="207" y="73"/>
                  </a:lnTo>
                  <a:lnTo>
                    <a:pt x="211" y="80"/>
                  </a:lnTo>
                  <a:lnTo>
                    <a:pt x="214" y="79"/>
                  </a:lnTo>
                  <a:lnTo>
                    <a:pt x="219" y="83"/>
                  </a:lnTo>
                  <a:lnTo>
                    <a:pt x="192" y="105"/>
                  </a:lnTo>
                  <a:lnTo>
                    <a:pt x="207" y="124"/>
                  </a:lnTo>
                  <a:lnTo>
                    <a:pt x="211" y="123"/>
                  </a:lnTo>
                  <a:lnTo>
                    <a:pt x="221" y="111"/>
                  </a:lnTo>
                  <a:lnTo>
                    <a:pt x="226" y="116"/>
                  </a:lnTo>
                  <a:lnTo>
                    <a:pt x="238" y="108"/>
                  </a:lnTo>
                  <a:lnTo>
                    <a:pt x="242" y="113"/>
                  </a:lnTo>
                  <a:lnTo>
                    <a:pt x="239" y="116"/>
                  </a:lnTo>
                  <a:lnTo>
                    <a:pt x="241" y="117"/>
                  </a:lnTo>
                  <a:lnTo>
                    <a:pt x="238" y="129"/>
                  </a:lnTo>
                  <a:lnTo>
                    <a:pt x="239" y="132"/>
                  </a:lnTo>
                  <a:lnTo>
                    <a:pt x="238" y="135"/>
                  </a:lnTo>
                  <a:lnTo>
                    <a:pt x="236" y="136"/>
                  </a:lnTo>
                  <a:lnTo>
                    <a:pt x="236" y="148"/>
                  </a:lnTo>
                  <a:lnTo>
                    <a:pt x="239" y="154"/>
                  </a:lnTo>
                  <a:lnTo>
                    <a:pt x="245" y="158"/>
                  </a:lnTo>
                  <a:lnTo>
                    <a:pt x="246" y="161"/>
                  </a:lnTo>
                  <a:lnTo>
                    <a:pt x="254" y="164"/>
                  </a:lnTo>
                  <a:lnTo>
                    <a:pt x="255" y="170"/>
                  </a:lnTo>
                  <a:lnTo>
                    <a:pt x="258" y="173"/>
                  </a:lnTo>
                  <a:lnTo>
                    <a:pt x="265" y="176"/>
                  </a:lnTo>
                  <a:lnTo>
                    <a:pt x="270" y="189"/>
                  </a:lnTo>
                  <a:lnTo>
                    <a:pt x="255" y="196"/>
                  </a:lnTo>
                  <a:lnTo>
                    <a:pt x="260" y="206"/>
                  </a:lnTo>
                  <a:lnTo>
                    <a:pt x="264" y="203"/>
                  </a:lnTo>
                  <a:lnTo>
                    <a:pt x="265" y="208"/>
                  </a:lnTo>
                  <a:lnTo>
                    <a:pt x="261" y="211"/>
                  </a:lnTo>
                  <a:lnTo>
                    <a:pt x="263" y="214"/>
                  </a:lnTo>
                  <a:lnTo>
                    <a:pt x="258" y="215"/>
                  </a:lnTo>
                  <a:lnTo>
                    <a:pt x="257" y="212"/>
                  </a:lnTo>
                  <a:lnTo>
                    <a:pt x="254" y="214"/>
                  </a:lnTo>
                  <a:lnTo>
                    <a:pt x="246" y="201"/>
                  </a:lnTo>
                  <a:lnTo>
                    <a:pt x="235" y="205"/>
                  </a:lnTo>
                  <a:lnTo>
                    <a:pt x="227" y="189"/>
                  </a:lnTo>
                  <a:lnTo>
                    <a:pt x="205" y="198"/>
                  </a:lnTo>
                  <a:lnTo>
                    <a:pt x="210" y="201"/>
                  </a:lnTo>
                  <a:lnTo>
                    <a:pt x="211" y="203"/>
                  </a:lnTo>
                  <a:lnTo>
                    <a:pt x="183" y="214"/>
                  </a:lnTo>
                  <a:lnTo>
                    <a:pt x="182" y="208"/>
                  </a:lnTo>
                  <a:lnTo>
                    <a:pt x="175" y="209"/>
                  </a:lnTo>
                  <a:lnTo>
                    <a:pt x="173" y="214"/>
                  </a:lnTo>
                  <a:lnTo>
                    <a:pt x="172" y="220"/>
                  </a:lnTo>
                  <a:lnTo>
                    <a:pt x="170" y="224"/>
                  </a:lnTo>
                  <a:lnTo>
                    <a:pt x="160" y="225"/>
                  </a:lnTo>
                  <a:lnTo>
                    <a:pt x="160" y="223"/>
                  </a:lnTo>
                  <a:lnTo>
                    <a:pt x="160" y="220"/>
                  </a:lnTo>
                  <a:lnTo>
                    <a:pt x="158" y="218"/>
                  </a:lnTo>
                  <a:lnTo>
                    <a:pt x="158" y="217"/>
                  </a:lnTo>
                  <a:lnTo>
                    <a:pt x="157" y="214"/>
                  </a:lnTo>
                  <a:lnTo>
                    <a:pt x="157" y="211"/>
                  </a:lnTo>
                  <a:lnTo>
                    <a:pt x="156" y="206"/>
                  </a:lnTo>
                  <a:lnTo>
                    <a:pt x="154" y="203"/>
                  </a:lnTo>
                  <a:lnTo>
                    <a:pt x="154" y="201"/>
                  </a:lnTo>
                  <a:lnTo>
                    <a:pt x="154" y="195"/>
                  </a:lnTo>
                  <a:lnTo>
                    <a:pt x="154" y="189"/>
                  </a:lnTo>
                  <a:lnTo>
                    <a:pt x="153" y="187"/>
                  </a:lnTo>
                  <a:lnTo>
                    <a:pt x="153" y="186"/>
                  </a:lnTo>
                  <a:lnTo>
                    <a:pt x="153" y="184"/>
                  </a:lnTo>
                  <a:lnTo>
                    <a:pt x="153" y="183"/>
                  </a:lnTo>
                  <a:lnTo>
                    <a:pt x="151" y="180"/>
                  </a:lnTo>
                  <a:lnTo>
                    <a:pt x="150" y="179"/>
                  </a:lnTo>
                  <a:lnTo>
                    <a:pt x="148" y="179"/>
                  </a:lnTo>
                  <a:lnTo>
                    <a:pt x="148" y="177"/>
                  </a:lnTo>
                  <a:lnTo>
                    <a:pt x="147" y="176"/>
                  </a:lnTo>
                  <a:lnTo>
                    <a:pt x="145" y="174"/>
                  </a:lnTo>
                  <a:lnTo>
                    <a:pt x="145" y="171"/>
                  </a:lnTo>
                  <a:lnTo>
                    <a:pt x="144" y="165"/>
                  </a:lnTo>
                  <a:lnTo>
                    <a:pt x="145" y="160"/>
                  </a:lnTo>
                  <a:lnTo>
                    <a:pt x="144" y="157"/>
                  </a:lnTo>
                  <a:lnTo>
                    <a:pt x="144" y="155"/>
                  </a:lnTo>
                  <a:lnTo>
                    <a:pt x="142" y="154"/>
                  </a:lnTo>
                  <a:lnTo>
                    <a:pt x="138" y="148"/>
                  </a:lnTo>
                  <a:lnTo>
                    <a:pt x="135" y="143"/>
                  </a:lnTo>
                  <a:lnTo>
                    <a:pt x="135" y="142"/>
                  </a:lnTo>
                  <a:lnTo>
                    <a:pt x="132" y="139"/>
                  </a:lnTo>
                  <a:lnTo>
                    <a:pt x="131" y="138"/>
                  </a:lnTo>
                  <a:lnTo>
                    <a:pt x="131" y="129"/>
                  </a:lnTo>
                  <a:lnTo>
                    <a:pt x="126" y="123"/>
                  </a:lnTo>
                  <a:lnTo>
                    <a:pt x="125" y="121"/>
                  </a:lnTo>
                  <a:lnTo>
                    <a:pt x="123" y="120"/>
                  </a:lnTo>
                  <a:lnTo>
                    <a:pt x="122" y="119"/>
                  </a:lnTo>
                  <a:lnTo>
                    <a:pt x="120" y="117"/>
                  </a:lnTo>
                  <a:lnTo>
                    <a:pt x="117" y="116"/>
                  </a:lnTo>
                  <a:lnTo>
                    <a:pt x="115" y="117"/>
                  </a:lnTo>
                  <a:lnTo>
                    <a:pt x="113" y="116"/>
                  </a:lnTo>
                  <a:lnTo>
                    <a:pt x="109" y="113"/>
                  </a:lnTo>
                  <a:lnTo>
                    <a:pt x="107" y="110"/>
                  </a:lnTo>
                  <a:lnTo>
                    <a:pt x="107" y="108"/>
                  </a:lnTo>
                  <a:lnTo>
                    <a:pt x="106" y="107"/>
                  </a:lnTo>
                  <a:lnTo>
                    <a:pt x="104" y="105"/>
                  </a:lnTo>
                  <a:lnTo>
                    <a:pt x="100" y="102"/>
                  </a:lnTo>
                  <a:lnTo>
                    <a:pt x="98" y="102"/>
                  </a:lnTo>
                  <a:lnTo>
                    <a:pt x="98" y="99"/>
                  </a:lnTo>
                  <a:lnTo>
                    <a:pt x="97" y="98"/>
                  </a:lnTo>
                  <a:lnTo>
                    <a:pt x="98" y="95"/>
                  </a:lnTo>
                  <a:lnTo>
                    <a:pt x="97" y="94"/>
                  </a:lnTo>
                  <a:lnTo>
                    <a:pt x="97" y="92"/>
                  </a:lnTo>
                  <a:lnTo>
                    <a:pt x="94" y="89"/>
                  </a:lnTo>
                  <a:lnTo>
                    <a:pt x="93" y="89"/>
                  </a:lnTo>
                  <a:lnTo>
                    <a:pt x="93" y="88"/>
                  </a:lnTo>
                  <a:lnTo>
                    <a:pt x="93" y="86"/>
                  </a:lnTo>
                  <a:lnTo>
                    <a:pt x="91" y="85"/>
                  </a:lnTo>
                  <a:lnTo>
                    <a:pt x="88" y="85"/>
                  </a:lnTo>
                  <a:lnTo>
                    <a:pt x="88" y="82"/>
                  </a:lnTo>
                  <a:lnTo>
                    <a:pt x="87" y="82"/>
                  </a:lnTo>
                  <a:lnTo>
                    <a:pt x="87" y="80"/>
                  </a:lnTo>
                  <a:lnTo>
                    <a:pt x="84" y="80"/>
                  </a:lnTo>
                  <a:lnTo>
                    <a:pt x="82" y="82"/>
                  </a:lnTo>
                  <a:lnTo>
                    <a:pt x="81" y="80"/>
                  </a:lnTo>
                  <a:lnTo>
                    <a:pt x="81" y="79"/>
                  </a:lnTo>
                  <a:lnTo>
                    <a:pt x="81" y="76"/>
                  </a:lnTo>
                  <a:lnTo>
                    <a:pt x="79" y="75"/>
                  </a:lnTo>
                  <a:lnTo>
                    <a:pt x="78" y="75"/>
                  </a:lnTo>
                  <a:lnTo>
                    <a:pt x="78" y="73"/>
                  </a:lnTo>
                  <a:lnTo>
                    <a:pt x="78" y="72"/>
                  </a:lnTo>
                  <a:lnTo>
                    <a:pt x="78" y="70"/>
                  </a:lnTo>
                  <a:lnTo>
                    <a:pt x="76" y="70"/>
                  </a:lnTo>
                  <a:lnTo>
                    <a:pt x="75" y="70"/>
                  </a:lnTo>
                  <a:lnTo>
                    <a:pt x="73" y="70"/>
                  </a:lnTo>
                  <a:lnTo>
                    <a:pt x="72" y="72"/>
                  </a:lnTo>
                  <a:lnTo>
                    <a:pt x="71" y="72"/>
                  </a:lnTo>
                  <a:lnTo>
                    <a:pt x="71" y="70"/>
                  </a:lnTo>
                  <a:lnTo>
                    <a:pt x="71" y="69"/>
                  </a:lnTo>
                  <a:lnTo>
                    <a:pt x="69" y="67"/>
                  </a:lnTo>
                  <a:lnTo>
                    <a:pt x="68" y="67"/>
                  </a:lnTo>
                  <a:lnTo>
                    <a:pt x="66" y="69"/>
                  </a:lnTo>
                  <a:lnTo>
                    <a:pt x="65" y="69"/>
                  </a:lnTo>
                  <a:lnTo>
                    <a:pt x="63" y="66"/>
                  </a:lnTo>
                  <a:lnTo>
                    <a:pt x="62" y="64"/>
                  </a:lnTo>
                  <a:lnTo>
                    <a:pt x="62" y="63"/>
                  </a:lnTo>
                  <a:lnTo>
                    <a:pt x="62" y="61"/>
                  </a:lnTo>
                  <a:lnTo>
                    <a:pt x="60" y="60"/>
                  </a:lnTo>
                  <a:lnTo>
                    <a:pt x="59" y="60"/>
                  </a:lnTo>
                  <a:lnTo>
                    <a:pt x="60" y="58"/>
                  </a:lnTo>
                  <a:lnTo>
                    <a:pt x="62" y="58"/>
                  </a:lnTo>
                  <a:lnTo>
                    <a:pt x="62" y="57"/>
                  </a:lnTo>
                  <a:lnTo>
                    <a:pt x="62" y="56"/>
                  </a:lnTo>
                  <a:lnTo>
                    <a:pt x="60" y="53"/>
                  </a:lnTo>
                  <a:lnTo>
                    <a:pt x="60" y="51"/>
                  </a:lnTo>
                  <a:lnTo>
                    <a:pt x="59" y="48"/>
                  </a:lnTo>
                  <a:lnTo>
                    <a:pt x="57" y="48"/>
                  </a:lnTo>
                  <a:lnTo>
                    <a:pt x="53" y="48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9" y="50"/>
                  </a:lnTo>
                  <a:lnTo>
                    <a:pt x="49" y="47"/>
                  </a:lnTo>
                  <a:lnTo>
                    <a:pt x="47" y="45"/>
                  </a:lnTo>
                  <a:lnTo>
                    <a:pt x="46" y="42"/>
                  </a:lnTo>
                  <a:lnTo>
                    <a:pt x="44" y="42"/>
                  </a:lnTo>
                  <a:lnTo>
                    <a:pt x="43" y="42"/>
                  </a:lnTo>
                  <a:lnTo>
                    <a:pt x="41" y="42"/>
                  </a:lnTo>
                  <a:lnTo>
                    <a:pt x="38" y="42"/>
                  </a:lnTo>
                  <a:lnTo>
                    <a:pt x="34" y="41"/>
                  </a:lnTo>
                  <a:lnTo>
                    <a:pt x="31" y="39"/>
                  </a:lnTo>
                  <a:lnTo>
                    <a:pt x="30" y="38"/>
                  </a:lnTo>
                  <a:lnTo>
                    <a:pt x="28" y="36"/>
                  </a:lnTo>
                  <a:lnTo>
                    <a:pt x="27" y="36"/>
                  </a:lnTo>
                  <a:lnTo>
                    <a:pt x="25" y="36"/>
                  </a:lnTo>
                  <a:lnTo>
                    <a:pt x="24" y="39"/>
                  </a:lnTo>
                  <a:lnTo>
                    <a:pt x="22" y="41"/>
                  </a:lnTo>
                  <a:lnTo>
                    <a:pt x="21" y="41"/>
                  </a:lnTo>
                  <a:lnTo>
                    <a:pt x="18" y="41"/>
                  </a:lnTo>
                  <a:lnTo>
                    <a:pt x="16" y="42"/>
                  </a:lnTo>
                  <a:lnTo>
                    <a:pt x="15" y="41"/>
                  </a:lnTo>
                  <a:lnTo>
                    <a:pt x="13" y="41"/>
                  </a:lnTo>
                  <a:lnTo>
                    <a:pt x="12" y="41"/>
                  </a:lnTo>
                  <a:lnTo>
                    <a:pt x="10" y="41"/>
                  </a:lnTo>
                  <a:lnTo>
                    <a:pt x="6" y="42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6" y="34"/>
                  </a:lnTo>
                  <a:lnTo>
                    <a:pt x="3" y="32"/>
                  </a:lnTo>
                  <a:lnTo>
                    <a:pt x="15" y="13"/>
                  </a:lnTo>
                  <a:lnTo>
                    <a:pt x="16" y="10"/>
                  </a:lnTo>
                  <a:lnTo>
                    <a:pt x="19" y="12"/>
                  </a:lnTo>
                  <a:lnTo>
                    <a:pt x="21" y="9"/>
                  </a:lnTo>
                  <a:lnTo>
                    <a:pt x="31" y="13"/>
                  </a:lnTo>
                  <a:lnTo>
                    <a:pt x="32" y="10"/>
                  </a:lnTo>
                  <a:lnTo>
                    <a:pt x="47" y="17"/>
                  </a:lnTo>
                  <a:lnTo>
                    <a:pt x="51" y="12"/>
                  </a:lnTo>
                  <a:lnTo>
                    <a:pt x="49" y="9"/>
                  </a:lnTo>
                  <a:lnTo>
                    <a:pt x="50" y="6"/>
                  </a:lnTo>
                  <a:lnTo>
                    <a:pt x="53" y="7"/>
                  </a:lnTo>
                  <a:lnTo>
                    <a:pt x="59" y="0"/>
                  </a:lnTo>
                  <a:lnTo>
                    <a:pt x="63" y="3"/>
                  </a:lnTo>
                  <a:lnTo>
                    <a:pt x="63" y="6"/>
                  </a:lnTo>
                  <a:lnTo>
                    <a:pt x="82" y="16"/>
                  </a:lnTo>
                  <a:lnTo>
                    <a:pt x="84" y="1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58" name="Freeform 263"/>
            <p:cNvSpPr>
              <a:spLocks/>
            </p:cNvSpPr>
            <p:nvPr/>
          </p:nvSpPr>
          <p:spPr bwMode="auto">
            <a:xfrm rot="21334256">
              <a:off x="12054304" y="1118922"/>
              <a:ext cx="801925" cy="787980"/>
            </a:xfrm>
            <a:custGeom>
              <a:avLst/>
              <a:gdLst>
                <a:gd name="T0" fmla="*/ 2147483647 w 260"/>
                <a:gd name="T1" fmla="*/ 2147483647 h 216"/>
                <a:gd name="T2" fmla="*/ 2147483647 w 260"/>
                <a:gd name="T3" fmla="*/ 2147483647 h 216"/>
                <a:gd name="T4" fmla="*/ 2147483647 w 260"/>
                <a:gd name="T5" fmla="*/ 2147483647 h 216"/>
                <a:gd name="T6" fmla="*/ 2147483647 w 260"/>
                <a:gd name="T7" fmla="*/ 2147483647 h 216"/>
                <a:gd name="T8" fmla="*/ 2147483647 w 260"/>
                <a:gd name="T9" fmla="*/ 2147483647 h 216"/>
                <a:gd name="T10" fmla="*/ 2147483647 w 260"/>
                <a:gd name="T11" fmla="*/ 2147483647 h 216"/>
                <a:gd name="T12" fmla="*/ 2147483647 w 260"/>
                <a:gd name="T13" fmla="*/ 2147483647 h 216"/>
                <a:gd name="T14" fmla="*/ 2147483647 w 260"/>
                <a:gd name="T15" fmla="*/ 2147483647 h 216"/>
                <a:gd name="T16" fmla="*/ 2147483647 w 260"/>
                <a:gd name="T17" fmla="*/ 2147483647 h 216"/>
                <a:gd name="T18" fmla="*/ 2147483647 w 260"/>
                <a:gd name="T19" fmla="*/ 2147483647 h 216"/>
                <a:gd name="T20" fmla="*/ 2147483647 w 260"/>
                <a:gd name="T21" fmla="*/ 2147483647 h 216"/>
                <a:gd name="T22" fmla="*/ 2147483647 w 260"/>
                <a:gd name="T23" fmla="*/ 2147483647 h 216"/>
                <a:gd name="T24" fmla="*/ 2147483647 w 260"/>
                <a:gd name="T25" fmla="*/ 2147483647 h 216"/>
                <a:gd name="T26" fmla="*/ 2147483647 w 260"/>
                <a:gd name="T27" fmla="*/ 2147483647 h 216"/>
                <a:gd name="T28" fmla="*/ 2147483647 w 260"/>
                <a:gd name="T29" fmla="*/ 2147483647 h 216"/>
                <a:gd name="T30" fmla="*/ 2147483647 w 260"/>
                <a:gd name="T31" fmla="*/ 2147483647 h 216"/>
                <a:gd name="T32" fmla="*/ 2147483647 w 260"/>
                <a:gd name="T33" fmla="*/ 2147483647 h 216"/>
                <a:gd name="T34" fmla="*/ 2147483647 w 260"/>
                <a:gd name="T35" fmla="*/ 2147483647 h 216"/>
                <a:gd name="T36" fmla="*/ 2147483647 w 260"/>
                <a:gd name="T37" fmla="*/ 2147483647 h 216"/>
                <a:gd name="T38" fmla="*/ 2147483647 w 260"/>
                <a:gd name="T39" fmla="*/ 2147483647 h 216"/>
                <a:gd name="T40" fmla="*/ 2147483647 w 260"/>
                <a:gd name="T41" fmla="*/ 2147483647 h 216"/>
                <a:gd name="T42" fmla="*/ 2147483647 w 260"/>
                <a:gd name="T43" fmla="*/ 2147483647 h 216"/>
                <a:gd name="T44" fmla="*/ 2147483647 w 260"/>
                <a:gd name="T45" fmla="*/ 2147483647 h 216"/>
                <a:gd name="T46" fmla="*/ 2147483647 w 260"/>
                <a:gd name="T47" fmla="*/ 2147483647 h 216"/>
                <a:gd name="T48" fmla="*/ 2147483647 w 260"/>
                <a:gd name="T49" fmla="*/ 2147483647 h 216"/>
                <a:gd name="T50" fmla="*/ 2147483647 w 260"/>
                <a:gd name="T51" fmla="*/ 2147483647 h 216"/>
                <a:gd name="T52" fmla="*/ 2147483647 w 260"/>
                <a:gd name="T53" fmla="*/ 2147483647 h 216"/>
                <a:gd name="T54" fmla="*/ 0 w 260"/>
                <a:gd name="T55" fmla="*/ 2147483647 h 216"/>
                <a:gd name="T56" fmla="*/ 2147483647 w 260"/>
                <a:gd name="T57" fmla="*/ 2147483647 h 216"/>
                <a:gd name="T58" fmla="*/ 2147483647 w 260"/>
                <a:gd name="T59" fmla="*/ 2147483647 h 216"/>
                <a:gd name="T60" fmla="*/ 2147483647 w 260"/>
                <a:gd name="T61" fmla="*/ 2147483647 h 216"/>
                <a:gd name="T62" fmla="*/ 2147483647 w 260"/>
                <a:gd name="T63" fmla="*/ 2147483647 h 216"/>
                <a:gd name="T64" fmla="*/ 2147483647 w 260"/>
                <a:gd name="T65" fmla="*/ 2147483647 h 216"/>
                <a:gd name="T66" fmla="*/ 2147483647 w 260"/>
                <a:gd name="T67" fmla="*/ 2147483647 h 216"/>
                <a:gd name="T68" fmla="*/ 2147483647 w 260"/>
                <a:gd name="T69" fmla="*/ 2147483647 h 216"/>
                <a:gd name="T70" fmla="*/ 2147483647 w 260"/>
                <a:gd name="T71" fmla="*/ 2147483647 h 216"/>
                <a:gd name="T72" fmla="*/ 2147483647 w 260"/>
                <a:gd name="T73" fmla="*/ 2147483647 h 216"/>
                <a:gd name="T74" fmla="*/ 2147483647 w 260"/>
                <a:gd name="T75" fmla="*/ 2147483647 h 216"/>
                <a:gd name="T76" fmla="*/ 2147483647 w 260"/>
                <a:gd name="T77" fmla="*/ 0 h 216"/>
                <a:gd name="T78" fmla="*/ 2147483647 w 260"/>
                <a:gd name="T79" fmla="*/ 2147483647 h 216"/>
                <a:gd name="T80" fmla="*/ 2147483647 w 260"/>
                <a:gd name="T81" fmla="*/ 2147483647 h 216"/>
                <a:gd name="T82" fmla="*/ 2147483647 w 260"/>
                <a:gd name="T83" fmla="*/ 2147483647 h 216"/>
                <a:gd name="T84" fmla="*/ 2147483647 w 260"/>
                <a:gd name="T85" fmla="*/ 2147483647 h 216"/>
                <a:gd name="T86" fmla="*/ 2147483647 w 260"/>
                <a:gd name="T87" fmla="*/ 2147483647 h 216"/>
                <a:gd name="T88" fmla="*/ 2147483647 w 260"/>
                <a:gd name="T89" fmla="*/ 2147483647 h 216"/>
                <a:gd name="T90" fmla="*/ 2147483647 w 260"/>
                <a:gd name="T91" fmla="*/ 2147483647 h 216"/>
                <a:gd name="T92" fmla="*/ 2147483647 w 260"/>
                <a:gd name="T93" fmla="*/ 2147483647 h 216"/>
                <a:gd name="T94" fmla="*/ 2147483647 w 260"/>
                <a:gd name="T95" fmla="*/ 2147483647 h 216"/>
                <a:gd name="T96" fmla="*/ 2147483647 w 260"/>
                <a:gd name="T97" fmla="*/ 2147483647 h 216"/>
                <a:gd name="T98" fmla="*/ 2147483647 w 260"/>
                <a:gd name="T99" fmla="*/ 2147483647 h 216"/>
                <a:gd name="T100" fmla="*/ 2147483647 w 260"/>
                <a:gd name="T101" fmla="*/ 2147483647 h 216"/>
                <a:gd name="T102" fmla="*/ 2147483647 w 260"/>
                <a:gd name="T103" fmla="*/ 2147483647 h 216"/>
                <a:gd name="T104" fmla="*/ 2147483647 w 260"/>
                <a:gd name="T105" fmla="*/ 2147483647 h 216"/>
                <a:gd name="T106" fmla="*/ 2147483647 w 260"/>
                <a:gd name="T107" fmla="*/ 2147483647 h 216"/>
                <a:gd name="T108" fmla="*/ 2147483647 w 260"/>
                <a:gd name="T109" fmla="*/ 2147483647 h 216"/>
                <a:gd name="T110" fmla="*/ 2147483647 w 260"/>
                <a:gd name="T111" fmla="*/ 2147483647 h 216"/>
                <a:gd name="T112" fmla="*/ 2147483647 w 260"/>
                <a:gd name="T113" fmla="*/ 2147483647 h 216"/>
                <a:gd name="T114" fmla="*/ 2147483647 w 260"/>
                <a:gd name="T115" fmla="*/ 2147483647 h 216"/>
                <a:gd name="T116" fmla="*/ 2147483647 w 260"/>
                <a:gd name="T117" fmla="*/ 2147483647 h 216"/>
                <a:gd name="T118" fmla="*/ 2147483647 w 260"/>
                <a:gd name="T119" fmla="*/ 2147483647 h 2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0"/>
                <a:gd name="T181" fmla="*/ 0 h 216"/>
                <a:gd name="T182" fmla="*/ 260 w 260"/>
                <a:gd name="T183" fmla="*/ 216 h 21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0" h="216">
                  <a:moveTo>
                    <a:pt x="260" y="70"/>
                  </a:moveTo>
                  <a:lnTo>
                    <a:pt x="260" y="71"/>
                  </a:lnTo>
                  <a:lnTo>
                    <a:pt x="259" y="82"/>
                  </a:lnTo>
                  <a:lnTo>
                    <a:pt x="258" y="85"/>
                  </a:lnTo>
                  <a:lnTo>
                    <a:pt x="255" y="85"/>
                  </a:lnTo>
                  <a:lnTo>
                    <a:pt x="255" y="86"/>
                  </a:lnTo>
                  <a:lnTo>
                    <a:pt x="255" y="90"/>
                  </a:lnTo>
                  <a:lnTo>
                    <a:pt x="252" y="90"/>
                  </a:lnTo>
                  <a:lnTo>
                    <a:pt x="250" y="90"/>
                  </a:lnTo>
                  <a:lnTo>
                    <a:pt x="249" y="90"/>
                  </a:lnTo>
                  <a:lnTo>
                    <a:pt x="247" y="90"/>
                  </a:lnTo>
                  <a:lnTo>
                    <a:pt x="244" y="89"/>
                  </a:lnTo>
                  <a:lnTo>
                    <a:pt x="243" y="89"/>
                  </a:lnTo>
                  <a:lnTo>
                    <a:pt x="243" y="95"/>
                  </a:lnTo>
                  <a:lnTo>
                    <a:pt x="243" y="101"/>
                  </a:lnTo>
                  <a:lnTo>
                    <a:pt x="241" y="107"/>
                  </a:lnTo>
                  <a:lnTo>
                    <a:pt x="215" y="105"/>
                  </a:lnTo>
                  <a:lnTo>
                    <a:pt x="214" y="127"/>
                  </a:lnTo>
                  <a:lnTo>
                    <a:pt x="214" y="137"/>
                  </a:lnTo>
                  <a:lnTo>
                    <a:pt x="208" y="137"/>
                  </a:lnTo>
                  <a:lnTo>
                    <a:pt x="209" y="145"/>
                  </a:lnTo>
                  <a:lnTo>
                    <a:pt x="195" y="143"/>
                  </a:lnTo>
                  <a:lnTo>
                    <a:pt x="195" y="134"/>
                  </a:lnTo>
                  <a:lnTo>
                    <a:pt x="165" y="133"/>
                  </a:lnTo>
                  <a:lnTo>
                    <a:pt x="165" y="123"/>
                  </a:lnTo>
                  <a:lnTo>
                    <a:pt x="142" y="121"/>
                  </a:lnTo>
                  <a:lnTo>
                    <a:pt x="140" y="150"/>
                  </a:lnTo>
                  <a:lnTo>
                    <a:pt x="142" y="150"/>
                  </a:lnTo>
                  <a:lnTo>
                    <a:pt x="143" y="155"/>
                  </a:lnTo>
                  <a:lnTo>
                    <a:pt x="149" y="158"/>
                  </a:lnTo>
                  <a:lnTo>
                    <a:pt x="155" y="158"/>
                  </a:lnTo>
                  <a:lnTo>
                    <a:pt x="156" y="159"/>
                  </a:lnTo>
                  <a:lnTo>
                    <a:pt x="158" y="162"/>
                  </a:lnTo>
                  <a:lnTo>
                    <a:pt x="159" y="164"/>
                  </a:lnTo>
                  <a:lnTo>
                    <a:pt x="164" y="165"/>
                  </a:lnTo>
                  <a:lnTo>
                    <a:pt x="167" y="165"/>
                  </a:lnTo>
                  <a:lnTo>
                    <a:pt x="167" y="168"/>
                  </a:lnTo>
                  <a:lnTo>
                    <a:pt x="170" y="170"/>
                  </a:lnTo>
                  <a:lnTo>
                    <a:pt x="170" y="171"/>
                  </a:lnTo>
                  <a:lnTo>
                    <a:pt x="173" y="172"/>
                  </a:lnTo>
                  <a:lnTo>
                    <a:pt x="175" y="171"/>
                  </a:lnTo>
                  <a:lnTo>
                    <a:pt x="177" y="172"/>
                  </a:lnTo>
                  <a:lnTo>
                    <a:pt x="180" y="172"/>
                  </a:lnTo>
                  <a:lnTo>
                    <a:pt x="181" y="175"/>
                  </a:lnTo>
                  <a:lnTo>
                    <a:pt x="187" y="177"/>
                  </a:lnTo>
                  <a:lnTo>
                    <a:pt x="180" y="190"/>
                  </a:lnTo>
                  <a:lnTo>
                    <a:pt x="178" y="190"/>
                  </a:lnTo>
                  <a:lnTo>
                    <a:pt x="177" y="190"/>
                  </a:lnTo>
                  <a:lnTo>
                    <a:pt x="175" y="191"/>
                  </a:lnTo>
                  <a:lnTo>
                    <a:pt x="174" y="194"/>
                  </a:lnTo>
                  <a:lnTo>
                    <a:pt x="170" y="193"/>
                  </a:lnTo>
                  <a:lnTo>
                    <a:pt x="167" y="191"/>
                  </a:lnTo>
                  <a:lnTo>
                    <a:pt x="165" y="190"/>
                  </a:lnTo>
                  <a:lnTo>
                    <a:pt x="161" y="193"/>
                  </a:lnTo>
                  <a:lnTo>
                    <a:pt x="143" y="212"/>
                  </a:lnTo>
                  <a:lnTo>
                    <a:pt x="134" y="206"/>
                  </a:lnTo>
                  <a:lnTo>
                    <a:pt x="134" y="216"/>
                  </a:lnTo>
                  <a:lnTo>
                    <a:pt x="121" y="215"/>
                  </a:lnTo>
                  <a:lnTo>
                    <a:pt x="99" y="213"/>
                  </a:lnTo>
                  <a:lnTo>
                    <a:pt x="99" y="211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67" y="193"/>
                  </a:lnTo>
                  <a:lnTo>
                    <a:pt x="70" y="149"/>
                  </a:lnTo>
                  <a:lnTo>
                    <a:pt x="63" y="150"/>
                  </a:lnTo>
                  <a:lnTo>
                    <a:pt x="51" y="150"/>
                  </a:lnTo>
                  <a:lnTo>
                    <a:pt x="51" y="164"/>
                  </a:lnTo>
                  <a:lnTo>
                    <a:pt x="48" y="162"/>
                  </a:lnTo>
                  <a:lnTo>
                    <a:pt x="48" y="161"/>
                  </a:lnTo>
                  <a:lnTo>
                    <a:pt x="42" y="159"/>
                  </a:lnTo>
                  <a:lnTo>
                    <a:pt x="42" y="161"/>
                  </a:lnTo>
                  <a:lnTo>
                    <a:pt x="25" y="161"/>
                  </a:lnTo>
                  <a:lnTo>
                    <a:pt x="26" y="124"/>
                  </a:lnTo>
                  <a:lnTo>
                    <a:pt x="22" y="124"/>
                  </a:lnTo>
                  <a:lnTo>
                    <a:pt x="25" y="82"/>
                  </a:lnTo>
                  <a:lnTo>
                    <a:pt x="22" y="82"/>
                  </a:lnTo>
                  <a:lnTo>
                    <a:pt x="20" y="85"/>
                  </a:lnTo>
                  <a:lnTo>
                    <a:pt x="19" y="86"/>
                  </a:lnTo>
                  <a:lnTo>
                    <a:pt x="19" y="80"/>
                  </a:lnTo>
                  <a:lnTo>
                    <a:pt x="20" y="54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3" y="41"/>
                  </a:lnTo>
                  <a:lnTo>
                    <a:pt x="5" y="41"/>
                  </a:lnTo>
                  <a:lnTo>
                    <a:pt x="11" y="42"/>
                  </a:lnTo>
                  <a:lnTo>
                    <a:pt x="14" y="41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16" y="11"/>
                  </a:lnTo>
                  <a:lnTo>
                    <a:pt x="16" y="5"/>
                  </a:lnTo>
                  <a:lnTo>
                    <a:pt x="20" y="5"/>
                  </a:lnTo>
                  <a:lnTo>
                    <a:pt x="23" y="5"/>
                  </a:lnTo>
                  <a:lnTo>
                    <a:pt x="27" y="7"/>
                  </a:lnTo>
                  <a:lnTo>
                    <a:pt x="32" y="7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47" y="4"/>
                  </a:lnTo>
                  <a:lnTo>
                    <a:pt x="51" y="2"/>
                  </a:lnTo>
                  <a:lnTo>
                    <a:pt x="52" y="4"/>
                  </a:lnTo>
                  <a:lnTo>
                    <a:pt x="57" y="5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4" y="5"/>
                  </a:lnTo>
                  <a:lnTo>
                    <a:pt x="67" y="4"/>
                  </a:lnTo>
                  <a:lnTo>
                    <a:pt x="68" y="2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2" y="1"/>
                  </a:lnTo>
                  <a:lnTo>
                    <a:pt x="82" y="5"/>
                  </a:lnTo>
                  <a:lnTo>
                    <a:pt x="83" y="5"/>
                  </a:lnTo>
                  <a:lnTo>
                    <a:pt x="93" y="5"/>
                  </a:lnTo>
                  <a:lnTo>
                    <a:pt x="105" y="7"/>
                  </a:lnTo>
                  <a:lnTo>
                    <a:pt x="105" y="8"/>
                  </a:lnTo>
                  <a:lnTo>
                    <a:pt x="105" y="13"/>
                  </a:lnTo>
                  <a:lnTo>
                    <a:pt x="105" y="16"/>
                  </a:lnTo>
                  <a:lnTo>
                    <a:pt x="110" y="16"/>
                  </a:lnTo>
                  <a:lnTo>
                    <a:pt x="114" y="16"/>
                  </a:lnTo>
                  <a:lnTo>
                    <a:pt x="117" y="16"/>
                  </a:lnTo>
                  <a:lnTo>
                    <a:pt x="123" y="16"/>
                  </a:lnTo>
                  <a:lnTo>
                    <a:pt x="133" y="16"/>
                  </a:lnTo>
                  <a:lnTo>
                    <a:pt x="136" y="16"/>
                  </a:lnTo>
                  <a:lnTo>
                    <a:pt x="145" y="16"/>
                  </a:lnTo>
                  <a:lnTo>
                    <a:pt x="146" y="14"/>
                  </a:lnTo>
                  <a:lnTo>
                    <a:pt x="146" y="16"/>
                  </a:lnTo>
                  <a:lnTo>
                    <a:pt x="148" y="16"/>
                  </a:lnTo>
                  <a:lnTo>
                    <a:pt x="149" y="16"/>
                  </a:lnTo>
                  <a:lnTo>
                    <a:pt x="151" y="16"/>
                  </a:lnTo>
                  <a:lnTo>
                    <a:pt x="152" y="16"/>
                  </a:lnTo>
                  <a:lnTo>
                    <a:pt x="153" y="17"/>
                  </a:lnTo>
                  <a:lnTo>
                    <a:pt x="158" y="16"/>
                  </a:lnTo>
                  <a:lnTo>
                    <a:pt x="159" y="19"/>
                  </a:lnTo>
                  <a:lnTo>
                    <a:pt x="164" y="20"/>
                  </a:lnTo>
                  <a:lnTo>
                    <a:pt x="170" y="20"/>
                  </a:lnTo>
                  <a:lnTo>
                    <a:pt x="183" y="20"/>
                  </a:lnTo>
                  <a:lnTo>
                    <a:pt x="183" y="22"/>
                  </a:lnTo>
                  <a:lnTo>
                    <a:pt x="183" y="26"/>
                  </a:lnTo>
                  <a:lnTo>
                    <a:pt x="183" y="27"/>
                  </a:lnTo>
                  <a:lnTo>
                    <a:pt x="189" y="27"/>
                  </a:lnTo>
                  <a:lnTo>
                    <a:pt x="192" y="27"/>
                  </a:lnTo>
                  <a:lnTo>
                    <a:pt x="197" y="27"/>
                  </a:lnTo>
                  <a:lnTo>
                    <a:pt x="208" y="29"/>
                  </a:lnTo>
                  <a:lnTo>
                    <a:pt x="215" y="29"/>
                  </a:lnTo>
                  <a:lnTo>
                    <a:pt x="221" y="30"/>
                  </a:lnTo>
                  <a:lnTo>
                    <a:pt x="230" y="30"/>
                  </a:lnTo>
                  <a:lnTo>
                    <a:pt x="237" y="32"/>
                  </a:lnTo>
                  <a:lnTo>
                    <a:pt x="241" y="32"/>
                  </a:lnTo>
                  <a:lnTo>
                    <a:pt x="246" y="32"/>
                  </a:lnTo>
                  <a:lnTo>
                    <a:pt x="247" y="32"/>
                  </a:lnTo>
                  <a:lnTo>
                    <a:pt x="247" y="39"/>
                  </a:lnTo>
                  <a:lnTo>
                    <a:pt x="247" y="42"/>
                  </a:lnTo>
                  <a:lnTo>
                    <a:pt x="247" y="45"/>
                  </a:lnTo>
                  <a:lnTo>
                    <a:pt x="250" y="44"/>
                  </a:lnTo>
                  <a:lnTo>
                    <a:pt x="252" y="44"/>
                  </a:lnTo>
                  <a:lnTo>
                    <a:pt x="252" y="46"/>
                  </a:lnTo>
                  <a:lnTo>
                    <a:pt x="252" y="48"/>
                  </a:lnTo>
                  <a:lnTo>
                    <a:pt x="253" y="49"/>
                  </a:lnTo>
                  <a:lnTo>
                    <a:pt x="255" y="49"/>
                  </a:lnTo>
                  <a:lnTo>
                    <a:pt x="256" y="49"/>
                  </a:lnTo>
                  <a:lnTo>
                    <a:pt x="259" y="49"/>
                  </a:lnTo>
                  <a:lnTo>
                    <a:pt x="259" y="51"/>
                  </a:lnTo>
                  <a:lnTo>
                    <a:pt x="260" y="51"/>
                  </a:lnTo>
                  <a:lnTo>
                    <a:pt x="260" y="55"/>
                  </a:lnTo>
                  <a:lnTo>
                    <a:pt x="260" y="61"/>
                  </a:lnTo>
                  <a:lnTo>
                    <a:pt x="260" y="7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9" name="Freeform 264"/>
            <p:cNvSpPr>
              <a:spLocks noEditPoints="1"/>
            </p:cNvSpPr>
            <p:nvPr/>
          </p:nvSpPr>
          <p:spPr bwMode="auto">
            <a:xfrm rot="21334256">
              <a:off x="13417107" y="4190411"/>
              <a:ext cx="496560" cy="1091172"/>
            </a:xfrm>
            <a:custGeom>
              <a:avLst/>
              <a:gdLst>
                <a:gd name="T0" fmla="*/ 2147483647 w 161"/>
                <a:gd name="T1" fmla="*/ 2147483647 h 300"/>
                <a:gd name="T2" fmla="*/ 2147483647 w 161"/>
                <a:gd name="T3" fmla="*/ 0 h 300"/>
                <a:gd name="T4" fmla="*/ 2147483647 w 161"/>
                <a:gd name="T5" fmla="*/ 2147483647 h 300"/>
                <a:gd name="T6" fmla="*/ 2147483647 w 161"/>
                <a:gd name="T7" fmla="*/ 2147483647 h 300"/>
                <a:gd name="T8" fmla="*/ 2147483647 w 161"/>
                <a:gd name="T9" fmla="*/ 2147483647 h 300"/>
                <a:gd name="T10" fmla="*/ 2147483647 w 161"/>
                <a:gd name="T11" fmla="*/ 2147483647 h 300"/>
                <a:gd name="T12" fmla="*/ 2147483647 w 161"/>
                <a:gd name="T13" fmla="*/ 2147483647 h 300"/>
                <a:gd name="T14" fmla="*/ 2147483647 w 161"/>
                <a:gd name="T15" fmla="*/ 2147483647 h 300"/>
                <a:gd name="T16" fmla="*/ 2147483647 w 161"/>
                <a:gd name="T17" fmla="*/ 2147483647 h 300"/>
                <a:gd name="T18" fmla="*/ 2147483647 w 161"/>
                <a:gd name="T19" fmla="*/ 2147483647 h 300"/>
                <a:gd name="T20" fmla="*/ 2147483647 w 161"/>
                <a:gd name="T21" fmla="*/ 2147483647 h 300"/>
                <a:gd name="T22" fmla="*/ 2147483647 w 161"/>
                <a:gd name="T23" fmla="*/ 2147483647 h 300"/>
                <a:gd name="T24" fmla="*/ 2147483647 w 161"/>
                <a:gd name="T25" fmla="*/ 2147483647 h 300"/>
                <a:gd name="T26" fmla="*/ 2147483647 w 161"/>
                <a:gd name="T27" fmla="*/ 2147483647 h 300"/>
                <a:gd name="T28" fmla="*/ 2147483647 w 161"/>
                <a:gd name="T29" fmla="*/ 2147483647 h 300"/>
                <a:gd name="T30" fmla="*/ 2147483647 w 161"/>
                <a:gd name="T31" fmla="*/ 2147483647 h 300"/>
                <a:gd name="T32" fmla="*/ 2147483647 w 161"/>
                <a:gd name="T33" fmla="*/ 2147483647 h 300"/>
                <a:gd name="T34" fmla="*/ 2147483647 w 161"/>
                <a:gd name="T35" fmla="*/ 2147483647 h 300"/>
                <a:gd name="T36" fmla="*/ 2147483647 w 161"/>
                <a:gd name="T37" fmla="*/ 2147483647 h 300"/>
                <a:gd name="T38" fmla="*/ 2147483647 w 161"/>
                <a:gd name="T39" fmla="*/ 2147483647 h 300"/>
                <a:gd name="T40" fmla="*/ 2147483647 w 161"/>
                <a:gd name="T41" fmla="*/ 2147483647 h 300"/>
                <a:gd name="T42" fmla="*/ 2147483647 w 161"/>
                <a:gd name="T43" fmla="*/ 2147483647 h 300"/>
                <a:gd name="T44" fmla="*/ 2147483647 w 161"/>
                <a:gd name="T45" fmla="*/ 2147483647 h 300"/>
                <a:gd name="T46" fmla="*/ 2147483647 w 161"/>
                <a:gd name="T47" fmla="*/ 2147483647 h 300"/>
                <a:gd name="T48" fmla="*/ 2147483647 w 161"/>
                <a:gd name="T49" fmla="*/ 2147483647 h 300"/>
                <a:gd name="T50" fmla="*/ 2147483647 w 161"/>
                <a:gd name="T51" fmla="*/ 2147483647 h 300"/>
                <a:gd name="T52" fmla="*/ 2147483647 w 161"/>
                <a:gd name="T53" fmla="*/ 2147483647 h 300"/>
                <a:gd name="T54" fmla="*/ 2147483647 w 161"/>
                <a:gd name="T55" fmla="*/ 2147483647 h 300"/>
                <a:gd name="T56" fmla="*/ 2147483647 w 161"/>
                <a:gd name="T57" fmla="*/ 2147483647 h 300"/>
                <a:gd name="T58" fmla="*/ 2147483647 w 161"/>
                <a:gd name="T59" fmla="*/ 2147483647 h 300"/>
                <a:gd name="T60" fmla="*/ 2147483647 w 161"/>
                <a:gd name="T61" fmla="*/ 2147483647 h 300"/>
                <a:gd name="T62" fmla="*/ 2147483647 w 161"/>
                <a:gd name="T63" fmla="*/ 2147483647 h 300"/>
                <a:gd name="T64" fmla="*/ 2147483647 w 161"/>
                <a:gd name="T65" fmla="*/ 2147483647 h 300"/>
                <a:gd name="T66" fmla="*/ 2147483647 w 161"/>
                <a:gd name="T67" fmla="*/ 2147483647 h 300"/>
                <a:gd name="T68" fmla="*/ 2147483647 w 161"/>
                <a:gd name="T69" fmla="*/ 2147483647 h 300"/>
                <a:gd name="T70" fmla="*/ 2147483647 w 161"/>
                <a:gd name="T71" fmla="*/ 2147483647 h 300"/>
                <a:gd name="T72" fmla="*/ 2147483647 w 161"/>
                <a:gd name="T73" fmla="*/ 2147483647 h 300"/>
                <a:gd name="T74" fmla="*/ 2147483647 w 161"/>
                <a:gd name="T75" fmla="*/ 2147483647 h 300"/>
                <a:gd name="T76" fmla="*/ 2147483647 w 161"/>
                <a:gd name="T77" fmla="*/ 2147483647 h 300"/>
                <a:gd name="T78" fmla="*/ 2147483647 w 161"/>
                <a:gd name="T79" fmla="*/ 2147483647 h 300"/>
                <a:gd name="T80" fmla="*/ 2147483647 w 161"/>
                <a:gd name="T81" fmla="*/ 2147483647 h 300"/>
                <a:gd name="T82" fmla="*/ 2147483647 w 161"/>
                <a:gd name="T83" fmla="*/ 2147483647 h 300"/>
                <a:gd name="T84" fmla="*/ 2147483647 w 161"/>
                <a:gd name="T85" fmla="*/ 2147483647 h 300"/>
                <a:gd name="T86" fmla="*/ 2147483647 w 161"/>
                <a:gd name="T87" fmla="*/ 2147483647 h 300"/>
                <a:gd name="T88" fmla="*/ 2147483647 w 161"/>
                <a:gd name="T89" fmla="*/ 2147483647 h 300"/>
                <a:gd name="T90" fmla="*/ 2147483647 w 161"/>
                <a:gd name="T91" fmla="*/ 2147483647 h 300"/>
                <a:gd name="T92" fmla="*/ 2147483647 w 161"/>
                <a:gd name="T93" fmla="*/ 2147483647 h 300"/>
                <a:gd name="T94" fmla="*/ 2147483647 w 161"/>
                <a:gd name="T95" fmla="*/ 2147483647 h 300"/>
                <a:gd name="T96" fmla="*/ 2147483647 w 161"/>
                <a:gd name="T97" fmla="*/ 2147483647 h 300"/>
                <a:gd name="T98" fmla="*/ 2147483647 w 161"/>
                <a:gd name="T99" fmla="*/ 2147483647 h 300"/>
                <a:gd name="T100" fmla="*/ 2147483647 w 161"/>
                <a:gd name="T101" fmla="*/ 2147483647 h 300"/>
                <a:gd name="T102" fmla="*/ 2147483647 w 161"/>
                <a:gd name="T103" fmla="*/ 2147483647 h 300"/>
                <a:gd name="T104" fmla="*/ 2147483647 w 161"/>
                <a:gd name="T105" fmla="*/ 2147483647 h 300"/>
                <a:gd name="T106" fmla="*/ 0 w 161"/>
                <a:gd name="T107" fmla="*/ 2147483647 h 300"/>
                <a:gd name="T108" fmla="*/ 2147483647 w 161"/>
                <a:gd name="T109" fmla="*/ 2147483647 h 300"/>
                <a:gd name="T110" fmla="*/ 2147483647 w 161"/>
                <a:gd name="T111" fmla="*/ 2147483647 h 300"/>
                <a:gd name="T112" fmla="*/ 2147483647 w 161"/>
                <a:gd name="T113" fmla="*/ 2147483647 h 300"/>
                <a:gd name="T114" fmla="*/ 2147483647 w 161"/>
                <a:gd name="T115" fmla="*/ 2147483647 h 300"/>
                <a:gd name="T116" fmla="*/ 2147483647 w 161"/>
                <a:gd name="T117" fmla="*/ 2147483647 h 300"/>
                <a:gd name="T118" fmla="*/ 2147483647 w 161"/>
                <a:gd name="T119" fmla="*/ 2147483647 h 300"/>
                <a:gd name="T120" fmla="*/ 2147483647 w 161"/>
                <a:gd name="T121" fmla="*/ 2147483647 h 300"/>
                <a:gd name="T122" fmla="*/ 2147483647 w 161"/>
                <a:gd name="T123" fmla="*/ 2147483647 h 3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1"/>
                <a:gd name="T187" fmla="*/ 0 h 300"/>
                <a:gd name="T188" fmla="*/ 161 w 161"/>
                <a:gd name="T189" fmla="*/ 300 h 3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1" h="300">
                  <a:moveTo>
                    <a:pt x="22" y="19"/>
                  </a:moveTo>
                  <a:lnTo>
                    <a:pt x="23" y="25"/>
                  </a:lnTo>
                  <a:lnTo>
                    <a:pt x="51" y="14"/>
                  </a:lnTo>
                  <a:lnTo>
                    <a:pt x="50" y="12"/>
                  </a:lnTo>
                  <a:lnTo>
                    <a:pt x="45" y="9"/>
                  </a:lnTo>
                  <a:lnTo>
                    <a:pt x="67" y="0"/>
                  </a:lnTo>
                  <a:lnTo>
                    <a:pt x="75" y="16"/>
                  </a:lnTo>
                  <a:lnTo>
                    <a:pt x="86" y="12"/>
                  </a:lnTo>
                  <a:lnTo>
                    <a:pt x="94" y="25"/>
                  </a:lnTo>
                  <a:lnTo>
                    <a:pt x="97" y="23"/>
                  </a:lnTo>
                  <a:lnTo>
                    <a:pt x="98" y="26"/>
                  </a:lnTo>
                  <a:lnTo>
                    <a:pt x="103" y="25"/>
                  </a:lnTo>
                  <a:lnTo>
                    <a:pt x="108" y="22"/>
                  </a:lnTo>
                  <a:lnTo>
                    <a:pt x="110" y="23"/>
                  </a:lnTo>
                  <a:lnTo>
                    <a:pt x="114" y="31"/>
                  </a:lnTo>
                  <a:lnTo>
                    <a:pt x="116" y="38"/>
                  </a:lnTo>
                  <a:lnTo>
                    <a:pt x="117" y="45"/>
                  </a:lnTo>
                  <a:lnTo>
                    <a:pt x="123" y="42"/>
                  </a:lnTo>
                  <a:lnTo>
                    <a:pt x="135" y="56"/>
                  </a:lnTo>
                  <a:lnTo>
                    <a:pt x="132" y="58"/>
                  </a:lnTo>
                  <a:lnTo>
                    <a:pt x="141" y="66"/>
                  </a:lnTo>
                  <a:lnTo>
                    <a:pt x="148" y="67"/>
                  </a:lnTo>
                  <a:lnTo>
                    <a:pt x="155" y="73"/>
                  </a:lnTo>
                  <a:lnTo>
                    <a:pt x="139" y="88"/>
                  </a:lnTo>
                  <a:lnTo>
                    <a:pt x="145" y="97"/>
                  </a:lnTo>
                  <a:lnTo>
                    <a:pt x="148" y="95"/>
                  </a:lnTo>
                  <a:lnTo>
                    <a:pt x="161" y="113"/>
                  </a:lnTo>
                  <a:lnTo>
                    <a:pt x="148" y="126"/>
                  </a:lnTo>
                  <a:lnTo>
                    <a:pt x="149" y="129"/>
                  </a:lnTo>
                  <a:lnTo>
                    <a:pt x="148" y="132"/>
                  </a:lnTo>
                  <a:lnTo>
                    <a:pt x="157" y="141"/>
                  </a:lnTo>
                  <a:lnTo>
                    <a:pt x="151" y="141"/>
                  </a:lnTo>
                  <a:lnTo>
                    <a:pt x="157" y="158"/>
                  </a:lnTo>
                  <a:lnTo>
                    <a:pt x="151" y="162"/>
                  </a:lnTo>
                  <a:lnTo>
                    <a:pt x="152" y="165"/>
                  </a:lnTo>
                  <a:lnTo>
                    <a:pt x="147" y="170"/>
                  </a:lnTo>
                  <a:lnTo>
                    <a:pt x="148" y="177"/>
                  </a:lnTo>
                  <a:lnTo>
                    <a:pt x="145" y="182"/>
                  </a:lnTo>
                  <a:lnTo>
                    <a:pt x="142" y="192"/>
                  </a:lnTo>
                  <a:lnTo>
                    <a:pt x="138" y="193"/>
                  </a:lnTo>
                  <a:lnTo>
                    <a:pt x="132" y="189"/>
                  </a:lnTo>
                  <a:lnTo>
                    <a:pt x="111" y="199"/>
                  </a:lnTo>
                  <a:lnTo>
                    <a:pt x="111" y="205"/>
                  </a:lnTo>
                  <a:lnTo>
                    <a:pt x="113" y="208"/>
                  </a:lnTo>
                  <a:lnTo>
                    <a:pt x="114" y="211"/>
                  </a:lnTo>
                  <a:lnTo>
                    <a:pt x="119" y="212"/>
                  </a:lnTo>
                  <a:lnTo>
                    <a:pt x="123" y="217"/>
                  </a:lnTo>
                  <a:lnTo>
                    <a:pt x="122" y="230"/>
                  </a:lnTo>
                  <a:lnTo>
                    <a:pt x="126" y="240"/>
                  </a:lnTo>
                  <a:lnTo>
                    <a:pt x="130" y="243"/>
                  </a:lnTo>
                  <a:lnTo>
                    <a:pt x="132" y="258"/>
                  </a:lnTo>
                  <a:lnTo>
                    <a:pt x="138" y="269"/>
                  </a:lnTo>
                  <a:lnTo>
                    <a:pt x="141" y="268"/>
                  </a:lnTo>
                  <a:lnTo>
                    <a:pt x="144" y="268"/>
                  </a:lnTo>
                  <a:lnTo>
                    <a:pt x="144" y="267"/>
                  </a:lnTo>
                  <a:lnTo>
                    <a:pt x="145" y="268"/>
                  </a:lnTo>
                  <a:lnTo>
                    <a:pt x="148" y="265"/>
                  </a:lnTo>
                  <a:lnTo>
                    <a:pt x="148" y="267"/>
                  </a:lnTo>
                  <a:lnTo>
                    <a:pt x="148" y="268"/>
                  </a:lnTo>
                  <a:lnTo>
                    <a:pt x="152" y="269"/>
                  </a:lnTo>
                  <a:lnTo>
                    <a:pt x="155" y="272"/>
                  </a:lnTo>
                  <a:lnTo>
                    <a:pt x="154" y="274"/>
                  </a:lnTo>
                  <a:lnTo>
                    <a:pt x="149" y="272"/>
                  </a:lnTo>
                  <a:lnTo>
                    <a:pt x="147" y="274"/>
                  </a:lnTo>
                  <a:lnTo>
                    <a:pt x="149" y="277"/>
                  </a:lnTo>
                  <a:lnTo>
                    <a:pt x="147" y="278"/>
                  </a:lnTo>
                  <a:lnTo>
                    <a:pt x="144" y="277"/>
                  </a:lnTo>
                  <a:lnTo>
                    <a:pt x="139" y="277"/>
                  </a:lnTo>
                  <a:lnTo>
                    <a:pt x="136" y="284"/>
                  </a:lnTo>
                  <a:lnTo>
                    <a:pt x="135" y="283"/>
                  </a:lnTo>
                  <a:lnTo>
                    <a:pt x="132" y="283"/>
                  </a:lnTo>
                  <a:lnTo>
                    <a:pt x="130" y="283"/>
                  </a:lnTo>
                  <a:lnTo>
                    <a:pt x="129" y="284"/>
                  </a:lnTo>
                  <a:lnTo>
                    <a:pt x="129" y="286"/>
                  </a:lnTo>
                  <a:lnTo>
                    <a:pt x="129" y="290"/>
                  </a:lnTo>
                  <a:lnTo>
                    <a:pt x="127" y="290"/>
                  </a:lnTo>
                  <a:lnTo>
                    <a:pt x="125" y="291"/>
                  </a:lnTo>
                  <a:lnTo>
                    <a:pt x="110" y="287"/>
                  </a:lnTo>
                  <a:lnTo>
                    <a:pt x="107" y="286"/>
                  </a:lnTo>
                  <a:lnTo>
                    <a:pt x="105" y="284"/>
                  </a:lnTo>
                  <a:lnTo>
                    <a:pt x="103" y="284"/>
                  </a:lnTo>
                  <a:lnTo>
                    <a:pt x="101" y="287"/>
                  </a:lnTo>
                  <a:lnTo>
                    <a:pt x="100" y="286"/>
                  </a:lnTo>
                  <a:lnTo>
                    <a:pt x="98" y="286"/>
                  </a:lnTo>
                  <a:lnTo>
                    <a:pt x="91" y="280"/>
                  </a:lnTo>
                  <a:lnTo>
                    <a:pt x="83" y="275"/>
                  </a:lnTo>
                  <a:lnTo>
                    <a:pt x="81" y="272"/>
                  </a:lnTo>
                  <a:lnTo>
                    <a:pt x="76" y="271"/>
                  </a:lnTo>
                  <a:lnTo>
                    <a:pt x="73" y="271"/>
                  </a:lnTo>
                  <a:lnTo>
                    <a:pt x="70" y="269"/>
                  </a:lnTo>
                  <a:lnTo>
                    <a:pt x="69" y="271"/>
                  </a:lnTo>
                  <a:lnTo>
                    <a:pt x="67" y="252"/>
                  </a:lnTo>
                  <a:lnTo>
                    <a:pt x="64" y="247"/>
                  </a:lnTo>
                  <a:lnTo>
                    <a:pt x="59" y="245"/>
                  </a:lnTo>
                  <a:lnTo>
                    <a:pt x="56" y="242"/>
                  </a:lnTo>
                  <a:lnTo>
                    <a:pt x="56" y="239"/>
                  </a:lnTo>
                  <a:lnTo>
                    <a:pt x="57" y="224"/>
                  </a:lnTo>
                  <a:lnTo>
                    <a:pt x="60" y="220"/>
                  </a:lnTo>
                  <a:lnTo>
                    <a:pt x="61" y="214"/>
                  </a:lnTo>
                  <a:lnTo>
                    <a:pt x="63" y="209"/>
                  </a:lnTo>
                  <a:lnTo>
                    <a:pt x="63" y="208"/>
                  </a:lnTo>
                  <a:lnTo>
                    <a:pt x="61" y="205"/>
                  </a:lnTo>
                  <a:lnTo>
                    <a:pt x="60" y="202"/>
                  </a:lnTo>
                  <a:lnTo>
                    <a:pt x="59" y="201"/>
                  </a:lnTo>
                  <a:lnTo>
                    <a:pt x="53" y="196"/>
                  </a:lnTo>
                  <a:lnTo>
                    <a:pt x="51" y="190"/>
                  </a:lnTo>
                  <a:lnTo>
                    <a:pt x="51" y="189"/>
                  </a:lnTo>
                  <a:lnTo>
                    <a:pt x="51" y="186"/>
                  </a:lnTo>
                  <a:lnTo>
                    <a:pt x="51" y="184"/>
                  </a:lnTo>
                  <a:lnTo>
                    <a:pt x="50" y="183"/>
                  </a:lnTo>
                  <a:lnTo>
                    <a:pt x="50" y="180"/>
                  </a:lnTo>
                  <a:lnTo>
                    <a:pt x="50" y="176"/>
                  </a:lnTo>
                  <a:lnTo>
                    <a:pt x="48" y="173"/>
                  </a:lnTo>
                  <a:lnTo>
                    <a:pt x="47" y="171"/>
                  </a:lnTo>
                  <a:lnTo>
                    <a:pt x="42" y="165"/>
                  </a:lnTo>
                  <a:lnTo>
                    <a:pt x="42" y="164"/>
                  </a:lnTo>
                  <a:lnTo>
                    <a:pt x="40" y="157"/>
                  </a:lnTo>
                  <a:lnTo>
                    <a:pt x="40" y="155"/>
                  </a:lnTo>
                  <a:lnTo>
                    <a:pt x="38" y="154"/>
                  </a:lnTo>
                  <a:lnTo>
                    <a:pt x="38" y="152"/>
                  </a:lnTo>
                  <a:lnTo>
                    <a:pt x="37" y="152"/>
                  </a:lnTo>
                  <a:lnTo>
                    <a:pt x="37" y="151"/>
                  </a:lnTo>
                  <a:lnTo>
                    <a:pt x="32" y="142"/>
                  </a:lnTo>
                  <a:lnTo>
                    <a:pt x="31" y="141"/>
                  </a:lnTo>
                  <a:lnTo>
                    <a:pt x="29" y="139"/>
                  </a:lnTo>
                  <a:lnTo>
                    <a:pt x="31" y="136"/>
                  </a:lnTo>
                  <a:lnTo>
                    <a:pt x="29" y="135"/>
                  </a:lnTo>
                  <a:lnTo>
                    <a:pt x="29" y="132"/>
                  </a:lnTo>
                  <a:lnTo>
                    <a:pt x="28" y="130"/>
                  </a:lnTo>
                  <a:lnTo>
                    <a:pt x="28" y="129"/>
                  </a:lnTo>
                  <a:lnTo>
                    <a:pt x="28" y="126"/>
                  </a:lnTo>
                  <a:lnTo>
                    <a:pt x="29" y="124"/>
                  </a:lnTo>
                  <a:lnTo>
                    <a:pt x="26" y="116"/>
                  </a:lnTo>
                  <a:lnTo>
                    <a:pt x="25" y="113"/>
                  </a:lnTo>
                  <a:lnTo>
                    <a:pt x="25" y="111"/>
                  </a:lnTo>
                  <a:lnTo>
                    <a:pt x="22" y="108"/>
                  </a:lnTo>
                  <a:lnTo>
                    <a:pt x="19" y="102"/>
                  </a:lnTo>
                  <a:lnTo>
                    <a:pt x="19" y="101"/>
                  </a:lnTo>
                  <a:lnTo>
                    <a:pt x="19" y="98"/>
                  </a:lnTo>
                  <a:lnTo>
                    <a:pt x="19" y="97"/>
                  </a:lnTo>
                  <a:lnTo>
                    <a:pt x="19" y="89"/>
                  </a:lnTo>
                  <a:lnTo>
                    <a:pt x="20" y="83"/>
                  </a:lnTo>
                  <a:lnTo>
                    <a:pt x="22" y="78"/>
                  </a:lnTo>
                  <a:lnTo>
                    <a:pt x="20" y="75"/>
                  </a:lnTo>
                  <a:lnTo>
                    <a:pt x="19" y="73"/>
                  </a:lnTo>
                  <a:lnTo>
                    <a:pt x="19" y="72"/>
                  </a:lnTo>
                  <a:lnTo>
                    <a:pt x="19" y="69"/>
                  </a:lnTo>
                  <a:lnTo>
                    <a:pt x="19" y="67"/>
                  </a:lnTo>
                  <a:lnTo>
                    <a:pt x="18" y="64"/>
                  </a:lnTo>
                  <a:lnTo>
                    <a:pt x="15" y="61"/>
                  </a:lnTo>
                  <a:lnTo>
                    <a:pt x="13" y="60"/>
                  </a:lnTo>
                  <a:lnTo>
                    <a:pt x="12" y="58"/>
                  </a:lnTo>
                  <a:lnTo>
                    <a:pt x="10" y="58"/>
                  </a:lnTo>
                  <a:lnTo>
                    <a:pt x="10" y="53"/>
                  </a:lnTo>
                  <a:lnTo>
                    <a:pt x="7" y="48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10" y="35"/>
                  </a:lnTo>
                  <a:lnTo>
                    <a:pt x="12" y="31"/>
                  </a:lnTo>
                  <a:lnTo>
                    <a:pt x="13" y="25"/>
                  </a:lnTo>
                  <a:lnTo>
                    <a:pt x="15" y="20"/>
                  </a:lnTo>
                  <a:lnTo>
                    <a:pt x="22" y="19"/>
                  </a:lnTo>
                  <a:close/>
                  <a:moveTo>
                    <a:pt x="141" y="290"/>
                  </a:moveTo>
                  <a:lnTo>
                    <a:pt x="147" y="291"/>
                  </a:lnTo>
                  <a:lnTo>
                    <a:pt x="148" y="289"/>
                  </a:lnTo>
                  <a:lnTo>
                    <a:pt x="151" y="289"/>
                  </a:lnTo>
                  <a:lnTo>
                    <a:pt x="152" y="290"/>
                  </a:lnTo>
                  <a:lnTo>
                    <a:pt x="152" y="293"/>
                  </a:lnTo>
                  <a:lnTo>
                    <a:pt x="155" y="294"/>
                  </a:lnTo>
                  <a:lnTo>
                    <a:pt x="160" y="296"/>
                  </a:lnTo>
                  <a:lnTo>
                    <a:pt x="157" y="297"/>
                  </a:lnTo>
                  <a:lnTo>
                    <a:pt x="155" y="299"/>
                  </a:lnTo>
                  <a:lnTo>
                    <a:pt x="152" y="299"/>
                  </a:lnTo>
                  <a:lnTo>
                    <a:pt x="148" y="299"/>
                  </a:lnTo>
                  <a:lnTo>
                    <a:pt x="145" y="299"/>
                  </a:lnTo>
                  <a:lnTo>
                    <a:pt x="142" y="300"/>
                  </a:lnTo>
                  <a:lnTo>
                    <a:pt x="142" y="297"/>
                  </a:lnTo>
                  <a:lnTo>
                    <a:pt x="142" y="294"/>
                  </a:lnTo>
                  <a:lnTo>
                    <a:pt x="142" y="293"/>
                  </a:lnTo>
                  <a:lnTo>
                    <a:pt x="141" y="291"/>
                  </a:lnTo>
                  <a:lnTo>
                    <a:pt x="141" y="29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/>
            </a:p>
          </p:txBody>
        </p:sp>
        <p:sp>
          <p:nvSpPr>
            <p:cNvPr id="360" name="Freeform 265"/>
            <p:cNvSpPr>
              <a:spLocks noEditPoints="1"/>
            </p:cNvSpPr>
            <p:nvPr/>
          </p:nvSpPr>
          <p:spPr bwMode="auto">
            <a:xfrm rot="21334256">
              <a:off x="11925481" y="1685149"/>
              <a:ext cx="606601" cy="702048"/>
            </a:xfrm>
            <a:custGeom>
              <a:avLst/>
              <a:gdLst>
                <a:gd name="T0" fmla="*/ 2147483647 w 196"/>
                <a:gd name="T1" fmla="*/ 2147483647 h 193"/>
                <a:gd name="T2" fmla="*/ 2147483647 w 196"/>
                <a:gd name="T3" fmla="*/ 2147483647 h 193"/>
                <a:gd name="T4" fmla="*/ 2147483647 w 196"/>
                <a:gd name="T5" fmla="*/ 2147483647 h 193"/>
                <a:gd name="T6" fmla="*/ 2147483647 w 196"/>
                <a:gd name="T7" fmla="*/ 2147483647 h 193"/>
                <a:gd name="T8" fmla="*/ 2147483647 w 196"/>
                <a:gd name="T9" fmla="*/ 2147483647 h 193"/>
                <a:gd name="T10" fmla="*/ 2147483647 w 196"/>
                <a:gd name="T11" fmla="*/ 2147483647 h 193"/>
                <a:gd name="T12" fmla="*/ 2147483647 w 196"/>
                <a:gd name="T13" fmla="*/ 2147483647 h 193"/>
                <a:gd name="T14" fmla="*/ 2147483647 w 196"/>
                <a:gd name="T15" fmla="*/ 2147483647 h 193"/>
                <a:gd name="T16" fmla="*/ 2147483647 w 196"/>
                <a:gd name="T17" fmla="*/ 2147483647 h 193"/>
                <a:gd name="T18" fmla="*/ 2147483647 w 196"/>
                <a:gd name="T19" fmla="*/ 2147483647 h 193"/>
                <a:gd name="T20" fmla="*/ 2147483647 w 196"/>
                <a:gd name="T21" fmla="*/ 0 h 193"/>
                <a:gd name="T22" fmla="*/ 2147483647 w 196"/>
                <a:gd name="T23" fmla="*/ 2147483647 h 193"/>
                <a:gd name="T24" fmla="*/ 2147483647 w 196"/>
                <a:gd name="T25" fmla="*/ 2147483647 h 193"/>
                <a:gd name="T26" fmla="*/ 2147483647 w 196"/>
                <a:gd name="T27" fmla="*/ 2147483647 h 193"/>
                <a:gd name="T28" fmla="*/ 2147483647 w 196"/>
                <a:gd name="T29" fmla="*/ 2147483647 h 193"/>
                <a:gd name="T30" fmla="*/ 2147483647 w 196"/>
                <a:gd name="T31" fmla="*/ 2147483647 h 193"/>
                <a:gd name="T32" fmla="*/ 2147483647 w 196"/>
                <a:gd name="T33" fmla="*/ 2147483647 h 193"/>
                <a:gd name="T34" fmla="*/ 2147483647 w 196"/>
                <a:gd name="T35" fmla="*/ 2147483647 h 193"/>
                <a:gd name="T36" fmla="*/ 2147483647 w 196"/>
                <a:gd name="T37" fmla="*/ 2147483647 h 193"/>
                <a:gd name="T38" fmla="*/ 2147483647 w 196"/>
                <a:gd name="T39" fmla="*/ 2147483647 h 193"/>
                <a:gd name="T40" fmla="*/ 2147483647 w 196"/>
                <a:gd name="T41" fmla="*/ 2147483647 h 193"/>
                <a:gd name="T42" fmla="*/ 2147483647 w 196"/>
                <a:gd name="T43" fmla="*/ 2147483647 h 193"/>
                <a:gd name="T44" fmla="*/ 2147483647 w 196"/>
                <a:gd name="T45" fmla="*/ 2147483647 h 193"/>
                <a:gd name="T46" fmla="*/ 2147483647 w 196"/>
                <a:gd name="T47" fmla="*/ 2147483647 h 193"/>
                <a:gd name="T48" fmla="*/ 2147483647 w 196"/>
                <a:gd name="T49" fmla="*/ 2147483647 h 193"/>
                <a:gd name="T50" fmla="*/ 2147483647 w 196"/>
                <a:gd name="T51" fmla="*/ 2147483647 h 193"/>
                <a:gd name="T52" fmla="*/ 2147483647 w 196"/>
                <a:gd name="T53" fmla="*/ 2147483647 h 193"/>
                <a:gd name="T54" fmla="*/ 2147483647 w 196"/>
                <a:gd name="T55" fmla="*/ 2147483647 h 193"/>
                <a:gd name="T56" fmla="*/ 2147483647 w 196"/>
                <a:gd name="T57" fmla="*/ 2147483647 h 193"/>
                <a:gd name="T58" fmla="*/ 2147483647 w 196"/>
                <a:gd name="T59" fmla="*/ 2147483647 h 193"/>
                <a:gd name="T60" fmla="*/ 2147483647 w 196"/>
                <a:gd name="T61" fmla="*/ 2147483647 h 193"/>
                <a:gd name="T62" fmla="*/ 2147483647 w 196"/>
                <a:gd name="T63" fmla="*/ 2147483647 h 193"/>
                <a:gd name="T64" fmla="*/ 2147483647 w 196"/>
                <a:gd name="T65" fmla="*/ 2147483647 h 193"/>
                <a:gd name="T66" fmla="*/ 2147483647 w 196"/>
                <a:gd name="T67" fmla="*/ 2147483647 h 193"/>
                <a:gd name="T68" fmla="*/ 2147483647 w 196"/>
                <a:gd name="T69" fmla="*/ 2147483647 h 193"/>
                <a:gd name="T70" fmla="*/ 2147483647 w 196"/>
                <a:gd name="T71" fmla="*/ 2147483647 h 193"/>
                <a:gd name="T72" fmla="*/ 2147483647 w 196"/>
                <a:gd name="T73" fmla="*/ 2147483647 h 193"/>
                <a:gd name="T74" fmla="*/ 2147483647 w 196"/>
                <a:gd name="T75" fmla="*/ 2147483647 h 193"/>
                <a:gd name="T76" fmla="*/ 2147483647 w 196"/>
                <a:gd name="T77" fmla="*/ 2147483647 h 193"/>
                <a:gd name="T78" fmla="*/ 2147483647 w 196"/>
                <a:gd name="T79" fmla="*/ 2147483647 h 193"/>
                <a:gd name="T80" fmla="*/ 2147483647 w 196"/>
                <a:gd name="T81" fmla="*/ 2147483647 h 193"/>
                <a:gd name="T82" fmla="*/ 2147483647 w 196"/>
                <a:gd name="T83" fmla="*/ 2147483647 h 193"/>
                <a:gd name="T84" fmla="*/ 2147483647 w 196"/>
                <a:gd name="T85" fmla="*/ 2147483647 h 193"/>
                <a:gd name="T86" fmla="*/ 2147483647 w 196"/>
                <a:gd name="T87" fmla="*/ 2147483647 h 193"/>
                <a:gd name="T88" fmla="*/ 2147483647 w 196"/>
                <a:gd name="T89" fmla="*/ 2147483647 h 193"/>
                <a:gd name="T90" fmla="*/ 2147483647 w 196"/>
                <a:gd name="T91" fmla="*/ 2147483647 h 193"/>
                <a:gd name="T92" fmla="*/ 2147483647 w 196"/>
                <a:gd name="T93" fmla="*/ 2147483647 h 193"/>
                <a:gd name="T94" fmla="*/ 0 w 196"/>
                <a:gd name="T95" fmla="*/ 2147483647 h 193"/>
                <a:gd name="T96" fmla="*/ 2147483647 w 196"/>
                <a:gd name="T97" fmla="*/ 2147483647 h 193"/>
                <a:gd name="T98" fmla="*/ 2147483647 w 196"/>
                <a:gd name="T99" fmla="*/ 2147483647 h 193"/>
                <a:gd name="T100" fmla="*/ 2147483647 w 196"/>
                <a:gd name="T101" fmla="*/ 2147483647 h 193"/>
                <a:gd name="T102" fmla="*/ 2147483647 w 196"/>
                <a:gd name="T103" fmla="*/ 2147483647 h 193"/>
                <a:gd name="T104" fmla="*/ 2147483647 w 196"/>
                <a:gd name="T105" fmla="*/ 2147483647 h 19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6"/>
                <a:gd name="T160" fmla="*/ 0 h 193"/>
                <a:gd name="T161" fmla="*/ 196 w 196"/>
                <a:gd name="T162" fmla="*/ 193 h 19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6" h="193">
                  <a:moveTo>
                    <a:pt x="13" y="45"/>
                  </a:moveTo>
                  <a:lnTo>
                    <a:pt x="29" y="53"/>
                  </a:lnTo>
                  <a:lnTo>
                    <a:pt x="29" y="37"/>
                  </a:lnTo>
                  <a:lnTo>
                    <a:pt x="39" y="26"/>
                  </a:lnTo>
                  <a:lnTo>
                    <a:pt x="44" y="26"/>
                  </a:lnTo>
                  <a:lnTo>
                    <a:pt x="48" y="25"/>
                  </a:lnTo>
                  <a:lnTo>
                    <a:pt x="54" y="22"/>
                  </a:lnTo>
                  <a:lnTo>
                    <a:pt x="57" y="21"/>
                  </a:lnTo>
                  <a:lnTo>
                    <a:pt x="57" y="16"/>
                  </a:lnTo>
                  <a:lnTo>
                    <a:pt x="56" y="12"/>
                  </a:lnTo>
                  <a:lnTo>
                    <a:pt x="63" y="13"/>
                  </a:lnTo>
                  <a:lnTo>
                    <a:pt x="69" y="12"/>
                  </a:lnTo>
                  <a:lnTo>
                    <a:pt x="76" y="16"/>
                  </a:lnTo>
                  <a:lnTo>
                    <a:pt x="78" y="12"/>
                  </a:lnTo>
                  <a:lnTo>
                    <a:pt x="95" y="12"/>
                  </a:lnTo>
                  <a:lnTo>
                    <a:pt x="95" y="10"/>
                  </a:lnTo>
                  <a:lnTo>
                    <a:pt x="101" y="12"/>
                  </a:lnTo>
                  <a:lnTo>
                    <a:pt x="101" y="13"/>
                  </a:lnTo>
                  <a:lnTo>
                    <a:pt x="104" y="15"/>
                  </a:lnTo>
                  <a:lnTo>
                    <a:pt x="104" y="1"/>
                  </a:lnTo>
                  <a:lnTo>
                    <a:pt x="116" y="1"/>
                  </a:lnTo>
                  <a:lnTo>
                    <a:pt x="123" y="0"/>
                  </a:lnTo>
                  <a:lnTo>
                    <a:pt x="120" y="44"/>
                  </a:lnTo>
                  <a:lnTo>
                    <a:pt x="149" y="47"/>
                  </a:lnTo>
                  <a:lnTo>
                    <a:pt x="152" y="51"/>
                  </a:lnTo>
                  <a:lnTo>
                    <a:pt x="152" y="62"/>
                  </a:lnTo>
                  <a:lnTo>
                    <a:pt x="152" y="64"/>
                  </a:lnTo>
                  <a:lnTo>
                    <a:pt x="174" y="66"/>
                  </a:lnTo>
                  <a:lnTo>
                    <a:pt x="174" y="72"/>
                  </a:lnTo>
                  <a:lnTo>
                    <a:pt x="170" y="73"/>
                  </a:lnTo>
                  <a:lnTo>
                    <a:pt x="168" y="75"/>
                  </a:lnTo>
                  <a:lnTo>
                    <a:pt x="173" y="76"/>
                  </a:lnTo>
                  <a:lnTo>
                    <a:pt x="171" y="92"/>
                  </a:lnTo>
                  <a:lnTo>
                    <a:pt x="170" y="104"/>
                  </a:lnTo>
                  <a:lnTo>
                    <a:pt x="157" y="103"/>
                  </a:lnTo>
                  <a:lnTo>
                    <a:pt x="157" y="107"/>
                  </a:lnTo>
                  <a:lnTo>
                    <a:pt x="152" y="107"/>
                  </a:lnTo>
                  <a:lnTo>
                    <a:pt x="145" y="117"/>
                  </a:lnTo>
                  <a:lnTo>
                    <a:pt x="142" y="151"/>
                  </a:lnTo>
                  <a:lnTo>
                    <a:pt x="138" y="148"/>
                  </a:lnTo>
                  <a:lnTo>
                    <a:pt x="136" y="151"/>
                  </a:lnTo>
                  <a:lnTo>
                    <a:pt x="135" y="151"/>
                  </a:lnTo>
                  <a:lnTo>
                    <a:pt x="132" y="154"/>
                  </a:lnTo>
                  <a:lnTo>
                    <a:pt x="133" y="155"/>
                  </a:lnTo>
                  <a:lnTo>
                    <a:pt x="132" y="157"/>
                  </a:lnTo>
                  <a:lnTo>
                    <a:pt x="130" y="157"/>
                  </a:lnTo>
                  <a:lnTo>
                    <a:pt x="129" y="157"/>
                  </a:lnTo>
                  <a:lnTo>
                    <a:pt x="127" y="157"/>
                  </a:lnTo>
                  <a:lnTo>
                    <a:pt x="126" y="155"/>
                  </a:lnTo>
                  <a:lnTo>
                    <a:pt x="123" y="160"/>
                  </a:lnTo>
                  <a:lnTo>
                    <a:pt x="123" y="164"/>
                  </a:lnTo>
                  <a:lnTo>
                    <a:pt x="123" y="176"/>
                  </a:lnTo>
                  <a:lnTo>
                    <a:pt x="114" y="176"/>
                  </a:lnTo>
                  <a:lnTo>
                    <a:pt x="101" y="174"/>
                  </a:lnTo>
                  <a:lnTo>
                    <a:pt x="85" y="173"/>
                  </a:lnTo>
                  <a:lnTo>
                    <a:pt x="67" y="173"/>
                  </a:lnTo>
                  <a:lnTo>
                    <a:pt x="67" y="185"/>
                  </a:lnTo>
                  <a:lnTo>
                    <a:pt x="57" y="182"/>
                  </a:lnTo>
                  <a:lnTo>
                    <a:pt x="56" y="183"/>
                  </a:lnTo>
                  <a:lnTo>
                    <a:pt x="56" y="186"/>
                  </a:lnTo>
                  <a:lnTo>
                    <a:pt x="61" y="188"/>
                  </a:lnTo>
                  <a:lnTo>
                    <a:pt x="61" y="189"/>
                  </a:lnTo>
                  <a:lnTo>
                    <a:pt x="64" y="189"/>
                  </a:lnTo>
                  <a:lnTo>
                    <a:pt x="64" y="190"/>
                  </a:lnTo>
                  <a:lnTo>
                    <a:pt x="64" y="193"/>
                  </a:lnTo>
                  <a:lnTo>
                    <a:pt x="50" y="188"/>
                  </a:lnTo>
                  <a:lnTo>
                    <a:pt x="47" y="192"/>
                  </a:lnTo>
                  <a:lnTo>
                    <a:pt x="29" y="185"/>
                  </a:lnTo>
                  <a:lnTo>
                    <a:pt x="31" y="182"/>
                  </a:lnTo>
                  <a:lnTo>
                    <a:pt x="22" y="179"/>
                  </a:lnTo>
                  <a:lnTo>
                    <a:pt x="28" y="166"/>
                  </a:lnTo>
                  <a:lnTo>
                    <a:pt x="28" y="144"/>
                  </a:lnTo>
                  <a:lnTo>
                    <a:pt x="31" y="145"/>
                  </a:lnTo>
                  <a:lnTo>
                    <a:pt x="31" y="147"/>
                  </a:lnTo>
                  <a:lnTo>
                    <a:pt x="34" y="147"/>
                  </a:lnTo>
                  <a:lnTo>
                    <a:pt x="35" y="145"/>
                  </a:lnTo>
                  <a:lnTo>
                    <a:pt x="35" y="126"/>
                  </a:lnTo>
                  <a:lnTo>
                    <a:pt x="39" y="126"/>
                  </a:lnTo>
                  <a:lnTo>
                    <a:pt x="39" y="107"/>
                  </a:lnTo>
                  <a:lnTo>
                    <a:pt x="32" y="107"/>
                  </a:lnTo>
                  <a:lnTo>
                    <a:pt x="31" y="108"/>
                  </a:lnTo>
                  <a:lnTo>
                    <a:pt x="17" y="107"/>
                  </a:lnTo>
                  <a:lnTo>
                    <a:pt x="19" y="103"/>
                  </a:lnTo>
                  <a:lnTo>
                    <a:pt x="13" y="104"/>
                  </a:lnTo>
                  <a:lnTo>
                    <a:pt x="13" y="94"/>
                  </a:lnTo>
                  <a:lnTo>
                    <a:pt x="10" y="94"/>
                  </a:lnTo>
                  <a:lnTo>
                    <a:pt x="10" y="91"/>
                  </a:lnTo>
                  <a:lnTo>
                    <a:pt x="7" y="88"/>
                  </a:lnTo>
                  <a:lnTo>
                    <a:pt x="6" y="88"/>
                  </a:lnTo>
                  <a:lnTo>
                    <a:pt x="3" y="88"/>
                  </a:lnTo>
                  <a:lnTo>
                    <a:pt x="1" y="91"/>
                  </a:lnTo>
                  <a:lnTo>
                    <a:pt x="3" y="60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3" y="56"/>
                  </a:lnTo>
                  <a:lnTo>
                    <a:pt x="6" y="53"/>
                  </a:lnTo>
                  <a:lnTo>
                    <a:pt x="9" y="51"/>
                  </a:lnTo>
                  <a:lnTo>
                    <a:pt x="10" y="48"/>
                  </a:lnTo>
                  <a:lnTo>
                    <a:pt x="13" y="45"/>
                  </a:lnTo>
                  <a:close/>
                  <a:moveTo>
                    <a:pt x="196" y="63"/>
                  </a:moveTo>
                  <a:lnTo>
                    <a:pt x="192" y="67"/>
                  </a:lnTo>
                  <a:lnTo>
                    <a:pt x="187" y="67"/>
                  </a:lnTo>
                  <a:lnTo>
                    <a:pt x="187" y="57"/>
                  </a:lnTo>
                  <a:lnTo>
                    <a:pt x="196" y="6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1" name="Freeform 266"/>
            <p:cNvSpPr>
              <a:spLocks/>
            </p:cNvSpPr>
            <p:nvPr/>
          </p:nvSpPr>
          <p:spPr bwMode="auto">
            <a:xfrm rot="21334256">
              <a:off x="13093346" y="4245742"/>
              <a:ext cx="579092" cy="1882395"/>
            </a:xfrm>
            <a:custGeom>
              <a:avLst/>
              <a:gdLst>
                <a:gd name="T0" fmla="*/ 2147483647 w 187"/>
                <a:gd name="T1" fmla="*/ 0 h 517"/>
                <a:gd name="T2" fmla="*/ 2147483647 w 187"/>
                <a:gd name="T3" fmla="*/ 2147483647 h 517"/>
                <a:gd name="T4" fmla="*/ 2147483647 w 187"/>
                <a:gd name="T5" fmla="*/ 2147483647 h 517"/>
                <a:gd name="T6" fmla="*/ 2147483647 w 187"/>
                <a:gd name="T7" fmla="*/ 2147483647 h 517"/>
                <a:gd name="T8" fmla="*/ 2147483647 w 187"/>
                <a:gd name="T9" fmla="*/ 2147483647 h 517"/>
                <a:gd name="T10" fmla="*/ 2147483647 w 187"/>
                <a:gd name="T11" fmla="*/ 2147483647 h 517"/>
                <a:gd name="T12" fmla="*/ 2147483647 w 187"/>
                <a:gd name="T13" fmla="*/ 2147483647 h 517"/>
                <a:gd name="T14" fmla="*/ 2147483647 w 187"/>
                <a:gd name="T15" fmla="*/ 2147483647 h 517"/>
                <a:gd name="T16" fmla="*/ 2147483647 w 187"/>
                <a:gd name="T17" fmla="*/ 2147483647 h 517"/>
                <a:gd name="T18" fmla="*/ 2147483647 w 187"/>
                <a:gd name="T19" fmla="*/ 2147483647 h 517"/>
                <a:gd name="T20" fmla="*/ 2147483647 w 187"/>
                <a:gd name="T21" fmla="*/ 2147483647 h 517"/>
                <a:gd name="T22" fmla="*/ 2147483647 w 187"/>
                <a:gd name="T23" fmla="*/ 2147483647 h 517"/>
                <a:gd name="T24" fmla="*/ 2147483647 w 187"/>
                <a:gd name="T25" fmla="*/ 2147483647 h 517"/>
                <a:gd name="T26" fmla="*/ 2147483647 w 187"/>
                <a:gd name="T27" fmla="*/ 2147483647 h 517"/>
                <a:gd name="T28" fmla="*/ 2147483647 w 187"/>
                <a:gd name="T29" fmla="*/ 2147483647 h 517"/>
                <a:gd name="T30" fmla="*/ 2147483647 w 187"/>
                <a:gd name="T31" fmla="*/ 2147483647 h 517"/>
                <a:gd name="T32" fmla="*/ 2147483647 w 187"/>
                <a:gd name="T33" fmla="*/ 2147483647 h 517"/>
                <a:gd name="T34" fmla="*/ 2147483647 w 187"/>
                <a:gd name="T35" fmla="*/ 2147483647 h 517"/>
                <a:gd name="T36" fmla="*/ 2147483647 w 187"/>
                <a:gd name="T37" fmla="*/ 2147483647 h 517"/>
                <a:gd name="T38" fmla="*/ 2147483647 w 187"/>
                <a:gd name="T39" fmla="*/ 2147483647 h 517"/>
                <a:gd name="T40" fmla="*/ 2147483647 w 187"/>
                <a:gd name="T41" fmla="*/ 2147483647 h 517"/>
                <a:gd name="T42" fmla="*/ 2147483647 w 187"/>
                <a:gd name="T43" fmla="*/ 2147483647 h 517"/>
                <a:gd name="T44" fmla="*/ 2147483647 w 187"/>
                <a:gd name="T45" fmla="*/ 2147483647 h 517"/>
                <a:gd name="T46" fmla="*/ 2147483647 w 187"/>
                <a:gd name="T47" fmla="*/ 2147483647 h 517"/>
                <a:gd name="T48" fmla="*/ 2147483647 w 187"/>
                <a:gd name="T49" fmla="*/ 2147483647 h 517"/>
                <a:gd name="T50" fmla="*/ 2147483647 w 187"/>
                <a:gd name="T51" fmla="*/ 2147483647 h 517"/>
                <a:gd name="T52" fmla="*/ 2147483647 w 187"/>
                <a:gd name="T53" fmla="*/ 2147483647 h 517"/>
                <a:gd name="T54" fmla="*/ 2147483647 w 187"/>
                <a:gd name="T55" fmla="*/ 2147483647 h 517"/>
                <a:gd name="T56" fmla="*/ 2147483647 w 187"/>
                <a:gd name="T57" fmla="*/ 2147483647 h 517"/>
                <a:gd name="T58" fmla="*/ 2147483647 w 187"/>
                <a:gd name="T59" fmla="*/ 2147483647 h 517"/>
                <a:gd name="T60" fmla="*/ 2147483647 w 187"/>
                <a:gd name="T61" fmla="*/ 2147483647 h 517"/>
                <a:gd name="T62" fmla="*/ 2147483647 w 187"/>
                <a:gd name="T63" fmla="*/ 2147483647 h 517"/>
                <a:gd name="T64" fmla="*/ 2147483647 w 187"/>
                <a:gd name="T65" fmla="*/ 2147483647 h 517"/>
                <a:gd name="T66" fmla="*/ 2147483647 w 187"/>
                <a:gd name="T67" fmla="*/ 2147483647 h 517"/>
                <a:gd name="T68" fmla="*/ 2147483647 w 187"/>
                <a:gd name="T69" fmla="*/ 2147483647 h 517"/>
                <a:gd name="T70" fmla="*/ 2147483647 w 187"/>
                <a:gd name="T71" fmla="*/ 2147483647 h 517"/>
                <a:gd name="T72" fmla="*/ 2147483647 w 187"/>
                <a:gd name="T73" fmla="*/ 2147483647 h 517"/>
                <a:gd name="T74" fmla="*/ 2147483647 w 187"/>
                <a:gd name="T75" fmla="*/ 2147483647 h 517"/>
                <a:gd name="T76" fmla="*/ 2147483647 w 187"/>
                <a:gd name="T77" fmla="*/ 2147483647 h 517"/>
                <a:gd name="T78" fmla="*/ 2147483647 w 187"/>
                <a:gd name="T79" fmla="*/ 2147483647 h 517"/>
                <a:gd name="T80" fmla="*/ 2147483647 w 187"/>
                <a:gd name="T81" fmla="*/ 2147483647 h 517"/>
                <a:gd name="T82" fmla="*/ 2147483647 w 187"/>
                <a:gd name="T83" fmla="*/ 2147483647 h 517"/>
                <a:gd name="T84" fmla="*/ 2147483647 w 187"/>
                <a:gd name="T85" fmla="*/ 2147483647 h 517"/>
                <a:gd name="T86" fmla="*/ 2147483647 w 187"/>
                <a:gd name="T87" fmla="*/ 2147483647 h 517"/>
                <a:gd name="T88" fmla="*/ 2147483647 w 187"/>
                <a:gd name="T89" fmla="*/ 2147483647 h 517"/>
                <a:gd name="T90" fmla="*/ 2147483647 w 187"/>
                <a:gd name="T91" fmla="*/ 2147483647 h 517"/>
                <a:gd name="T92" fmla="*/ 2147483647 w 187"/>
                <a:gd name="T93" fmla="*/ 2147483647 h 517"/>
                <a:gd name="T94" fmla="*/ 2147483647 w 187"/>
                <a:gd name="T95" fmla="*/ 2147483647 h 517"/>
                <a:gd name="T96" fmla="*/ 2147483647 w 187"/>
                <a:gd name="T97" fmla="*/ 2147483647 h 517"/>
                <a:gd name="T98" fmla="*/ 2147483647 w 187"/>
                <a:gd name="T99" fmla="*/ 2147483647 h 517"/>
                <a:gd name="T100" fmla="*/ 2147483647 w 187"/>
                <a:gd name="T101" fmla="*/ 2147483647 h 517"/>
                <a:gd name="T102" fmla="*/ 2147483647 w 187"/>
                <a:gd name="T103" fmla="*/ 2147483647 h 517"/>
                <a:gd name="T104" fmla="*/ 2147483647 w 187"/>
                <a:gd name="T105" fmla="*/ 2147483647 h 517"/>
                <a:gd name="T106" fmla="*/ 2147483647 w 187"/>
                <a:gd name="T107" fmla="*/ 2147483647 h 517"/>
                <a:gd name="T108" fmla="*/ 2147483647 w 187"/>
                <a:gd name="T109" fmla="*/ 2147483647 h 517"/>
                <a:gd name="T110" fmla="*/ 2147483647 w 187"/>
                <a:gd name="T111" fmla="*/ 2147483647 h 517"/>
                <a:gd name="T112" fmla="*/ 2147483647 w 187"/>
                <a:gd name="T113" fmla="*/ 2147483647 h 517"/>
                <a:gd name="T114" fmla="*/ 2147483647 w 187"/>
                <a:gd name="T115" fmla="*/ 2147483647 h 517"/>
                <a:gd name="T116" fmla="*/ 2147483647 w 187"/>
                <a:gd name="T117" fmla="*/ 2147483647 h 517"/>
                <a:gd name="T118" fmla="*/ 2147483647 w 187"/>
                <a:gd name="T119" fmla="*/ 2147483647 h 517"/>
                <a:gd name="T120" fmla="*/ 2147483647 w 187"/>
                <a:gd name="T121" fmla="*/ 0 h 5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7"/>
                <a:gd name="T184" fmla="*/ 0 h 517"/>
                <a:gd name="T185" fmla="*/ 187 w 187"/>
                <a:gd name="T186" fmla="*/ 517 h 5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7" h="517">
                  <a:moveTo>
                    <a:pt x="57" y="0"/>
                  </a:moveTo>
                  <a:lnTo>
                    <a:pt x="58" y="0"/>
                  </a:lnTo>
                  <a:lnTo>
                    <a:pt x="64" y="0"/>
                  </a:lnTo>
                  <a:lnTo>
                    <a:pt x="70" y="1"/>
                  </a:lnTo>
                  <a:lnTo>
                    <a:pt x="73" y="0"/>
                  </a:lnTo>
                  <a:lnTo>
                    <a:pt x="76" y="0"/>
                  </a:lnTo>
                  <a:lnTo>
                    <a:pt x="77" y="1"/>
                  </a:lnTo>
                  <a:lnTo>
                    <a:pt x="79" y="1"/>
                  </a:lnTo>
                  <a:lnTo>
                    <a:pt x="79" y="8"/>
                  </a:lnTo>
                  <a:lnTo>
                    <a:pt x="82" y="8"/>
                  </a:lnTo>
                  <a:lnTo>
                    <a:pt x="86" y="8"/>
                  </a:lnTo>
                  <a:lnTo>
                    <a:pt x="89" y="10"/>
                  </a:lnTo>
                  <a:lnTo>
                    <a:pt x="89" y="13"/>
                  </a:lnTo>
                  <a:lnTo>
                    <a:pt x="89" y="16"/>
                  </a:lnTo>
                  <a:lnTo>
                    <a:pt x="88" y="20"/>
                  </a:lnTo>
                  <a:lnTo>
                    <a:pt x="88" y="33"/>
                  </a:lnTo>
                  <a:lnTo>
                    <a:pt x="88" y="42"/>
                  </a:lnTo>
                  <a:lnTo>
                    <a:pt x="88" y="45"/>
                  </a:lnTo>
                  <a:lnTo>
                    <a:pt x="90" y="45"/>
                  </a:lnTo>
                  <a:lnTo>
                    <a:pt x="99" y="45"/>
                  </a:lnTo>
                  <a:lnTo>
                    <a:pt x="104" y="47"/>
                  </a:lnTo>
                  <a:lnTo>
                    <a:pt x="104" y="48"/>
                  </a:lnTo>
                  <a:lnTo>
                    <a:pt x="104" y="51"/>
                  </a:lnTo>
                  <a:lnTo>
                    <a:pt x="107" y="52"/>
                  </a:lnTo>
                  <a:lnTo>
                    <a:pt x="110" y="52"/>
                  </a:lnTo>
                  <a:lnTo>
                    <a:pt x="111" y="54"/>
                  </a:lnTo>
                  <a:lnTo>
                    <a:pt x="111" y="60"/>
                  </a:lnTo>
                  <a:lnTo>
                    <a:pt x="110" y="70"/>
                  </a:lnTo>
                  <a:lnTo>
                    <a:pt x="111" y="76"/>
                  </a:lnTo>
                  <a:lnTo>
                    <a:pt x="111" y="79"/>
                  </a:lnTo>
                  <a:lnTo>
                    <a:pt x="111" y="80"/>
                  </a:lnTo>
                  <a:lnTo>
                    <a:pt x="112" y="85"/>
                  </a:lnTo>
                  <a:lnTo>
                    <a:pt x="115" y="91"/>
                  </a:lnTo>
                  <a:lnTo>
                    <a:pt x="115" y="92"/>
                  </a:lnTo>
                  <a:lnTo>
                    <a:pt x="114" y="95"/>
                  </a:lnTo>
                  <a:lnTo>
                    <a:pt x="111" y="96"/>
                  </a:lnTo>
                  <a:lnTo>
                    <a:pt x="111" y="98"/>
                  </a:lnTo>
                  <a:lnTo>
                    <a:pt x="111" y="99"/>
                  </a:lnTo>
                  <a:lnTo>
                    <a:pt x="112" y="104"/>
                  </a:lnTo>
                  <a:lnTo>
                    <a:pt x="114" y="105"/>
                  </a:lnTo>
                  <a:lnTo>
                    <a:pt x="112" y="107"/>
                  </a:lnTo>
                  <a:lnTo>
                    <a:pt x="114" y="110"/>
                  </a:lnTo>
                  <a:lnTo>
                    <a:pt x="114" y="111"/>
                  </a:lnTo>
                  <a:lnTo>
                    <a:pt x="115" y="113"/>
                  </a:lnTo>
                  <a:lnTo>
                    <a:pt x="115" y="114"/>
                  </a:lnTo>
                  <a:lnTo>
                    <a:pt x="111" y="115"/>
                  </a:lnTo>
                  <a:lnTo>
                    <a:pt x="110" y="117"/>
                  </a:lnTo>
                  <a:lnTo>
                    <a:pt x="108" y="118"/>
                  </a:lnTo>
                  <a:lnTo>
                    <a:pt x="107" y="120"/>
                  </a:lnTo>
                  <a:lnTo>
                    <a:pt x="102" y="118"/>
                  </a:lnTo>
                  <a:lnTo>
                    <a:pt x="99" y="118"/>
                  </a:lnTo>
                  <a:lnTo>
                    <a:pt x="99" y="123"/>
                  </a:lnTo>
                  <a:lnTo>
                    <a:pt x="99" y="126"/>
                  </a:lnTo>
                  <a:lnTo>
                    <a:pt x="101" y="126"/>
                  </a:lnTo>
                  <a:lnTo>
                    <a:pt x="107" y="126"/>
                  </a:lnTo>
                  <a:lnTo>
                    <a:pt x="114" y="126"/>
                  </a:lnTo>
                  <a:lnTo>
                    <a:pt x="117" y="126"/>
                  </a:lnTo>
                  <a:lnTo>
                    <a:pt x="121" y="126"/>
                  </a:lnTo>
                  <a:lnTo>
                    <a:pt x="130" y="127"/>
                  </a:lnTo>
                  <a:lnTo>
                    <a:pt x="142" y="129"/>
                  </a:lnTo>
                  <a:lnTo>
                    <a:pt x="143" y="129"/>
                  </a:lnTo>
                  <a:lnTo>
                    <a:pt x="145" y="130"/>
                  </a:lnTo>
                  <a:lnTo>
                    <a:pt x="143" y="133"/>
                  </a:lnTo>
                  <a:lnTo>
                    <a:pt x="145" y="135"/>
                  </a:lnTo>
                  <a:lnTo>
                    <a:pt x="146" y="136"/>
                  </a:lnTo>
                  <a:lnTo>
                    <a:pt x="151" y="145"/>
                  </a:lnTo>
                  <a:lnTo>
                    <a:pt x="151" y="146"/>
                  </a:lnTo>
                  <a:lnTo>
                    <a:pt x="152" y="146"/>
                  </a:lnTo>
                  <a:lnTo>
                    <a:pt x="152" y="148"/>
                  </a:lnTo>
                  <a:lnTo>
                    <a:pt x="154" y="149"/>
                  </a:lnTo>
                  <a:lnTo>
                    <a:pt x="154" y="151"/>
                  </a:lnTo>
                  <a:lnTo>
                    <a:pt x="156" y="158"/>
                  </a:lnTo>
                  <a:lnTo>
                    <a:pt x="156" y="159"/>
                  </a:lnTo>
                  <a:lnTo>
                    <a:pt x="161" y="165"/>
                  </a:lnTo>
                  <a:lnTo>
                    <a:pt x="162" y="167"/>
                  </a:lnTo>
                  <a:lnTo>
                    <a:pt x="164" y="170"/>
                  </a:lnTo>
                  <a:lnTo>
                    <a:pt x="164" y="174"/>
                  </a:lnTo>
                  <a:lnTo>
                    <a:pt x="164" y="177"/>
                  </a:lnTo>
                  <a:lnTo>
                    <a:pt x="165" y="178"/>
                  </a:lnTo>
                  <a:lnTo>
                    <a:pt x="165" y="180"/>
                  </a:lnTo>
                  <a:lnTo>
                    <a:pt x="165" y="183"/>
                  </a:lnTo>
                  <a:lnTo>
                    <a:pt x="165" y="184"/>
                  </a:lnTo>
                  <a:lnTo>
                    <a:pt x="167" y="190"/>
                  </a:lnTo>
                  <a:lnTo>
                    <a:pt x="173" y="195"/>
                  </a:lnTo>
                  <a:lnTo>
                    <a:pt x="174" y="196"/>
                  </a:lnTo>
                  <a:lnTo>
                    <a:pt x="175" y="199"/>
                  </a:lnTo>
                  <a:lnTo>
                    <a:pt x="177" y="202"/>
                  </a:lnTo>
                  <a:lnTo>
                    <a:pt x="177" y="203"/>
                  </a:lnTo>
                  <a:lnTo>
                    <a:pt x="175" y="208"/>
                  </a:lnTo>
                  <a:lnTo>
                    <a:pt x="174" y="214"/>
                  </a:lnTo>
                  <a:lnTo>
                    <a:pt x="171" y="218"/>
                  </a:lnTo>
                  <a:lnTo>
                    <a:pt x="170" y="233"/>
                  </a:lnTo>
                  <a:lnTo>
                    <a:pt x="170" y="236"/>
                  </a:lnTo>
                  <a:lnTo>
                    <a:pt x="173" y="239"/>
                  </a:lnTo>
                  <a:lnTo>
                    <a:pt x="178" y="241"/>
                  </a:lnTo>
                  <a:lnTo>
                    <a:pt x="181" y="246"/>
                  </a:lnTo>
                  <a:lnTo>
                    <a:pt x="183" y="265"/>
                  </a:lnTo>
                  <a:lnTo>
                    <a:pt x="181" y="265"/>
                  </a:lnTo>
                  <a:lnTo>
                    <a:pt x="178" y="265"/>
                  </a:lnTo>
                  <a:lnTo>
                    <a:pt x="177" y="265"/>
                  </a:lnTo>
                  <a:lnTo>
                    <a:pt x="174" y="266"/>
                  </a:lnTo>
                  <a:lnTo>
                    <a:pt x="173" y="266"/>
                  </a:lnTo>
                  <a:lnTo>
                    <a:pt x="173" y="271"/>
                  </a:lnTo>
                  <a:lnTo>
                    <a:pt x="173" y="278"/>
                  </a:lnTo>
                  <a:lnTo>
                    <a:pt x="174" y="283"/>
                  </a:lnTo>
                  <a:lnTo>
                    <a:pt x="177" y="283"/>
                  </a:lnTo>
                  <a:lnTo>
                    <a:pt x="180" y="283"/>
                  </a:lnTo>
                  <a:lnTo>
                    <a:pt x="183" y="283"/>
                  </a:lnTo>
                  <a:lnTo>
                    <a:pt x="186" y="283"/>
                  </a:lnTo>
                  <a:lnTo>
                    <a:pt x="187" y="284"/>
                  </a:lnTo>
                  <a:lnTo>
                    <a:pt x="187" y="285"/>
                  </a:lnTo>
                  <a:lnTo>
                    <a:pt x="186" y="287"/>
                  </a:lnTo>
                  <a:lnTo>
                    <a:pt x="180" y="287"/>
                  </a:lnTo>
                  <a:lnTo>
                    <a:pt x="177" y="287"/>
                  </a:lnTo>
                  <a:lnTo>
                    <a:pt x="177" y="288"/>
                  </a:lnTo>
                  <a:lnTo>
                    <a:pt x="180" y="290"/>
                  </a:lnTo>
                  <a:lnTo>
                    <a:pt x="183" y="293"/>
                  </a:lnTo>
                  <a:lnTo>
                    <a:pt x="184" y="294"/>
                  </a:lnTo>
                  <a:lnTo>
                    <a:pt x="183" y="297"/>
                  </a:lnTo>
                  <a:lnTo>
                    <a:pt x="181" y="302"/>
                  </a:lnTo>
                  <a:lnTo>
                    <a:pt x="181" y="309"/>
                  </a:lnTo>
                  <a:lnTo>
                    <a:pt x="181" y="312"/>
                  </a:lnTo>
                  <a:lnTo>
                    <a:pt x="180" y="316"/>
                  </a:lnTo>
                  <a:lnTo>
                    <a:pt x="180" y="318"/>
                  </a:lnTo>
                  <a:lnTo>
                    <a:pt x="181" y="319"/>
                  </a:lnTo>
                  <a:lnTo>
                    <a:pt x="180" y="321"/>
                  </a:lnTo>
                  <a:lnTo>
                    <a:pt x="177" y="325"/>
                  </a:lnTo>
                  <a:lnTo>
                    <a:pt x="175" y="331"/>
                  </a:lnTo>
                  <a:lnTo>
                    <a:pt x="170" y="332"/>
                  </a:lnTo>
                  <a:lnTo>
                    <a:pt x="171" y="335"/>
                  </a:lnTo>
                  <a:lnTo>
                    <a:pt x="170" y="337"/>
                  </a:lnTo>
                  <a:lnTo>
                    <a:pt x="168" y="338"/>
                  </a:lnTo>
                  <a:lnTo>
                    <a:pt x="165" y="341"/>
                  </a:lnTo>
                  <a:lnTo>
                    <a:pt x="164" y="343"/>
                  </a:lnTo>
                  <a:lnTo>
                    <a:pt x="164" y="344"/>
                  </a:lnTo>
                  <a:lnTo>
                    <a:pt x="164" y="347"/>
                  </a:lnTo>
                  <a:lnTo>
                    <a:pt x="158" y="347"/>
                  </a:lnTo>
                  <a:lnTo>
                    <a:pt x="156" y="348"/>
                  </a:lnTo>
                  <a:lnTo>
                    <a:pt x="152" y="353"/>
                  </a:lnTo>
                  <a:lnTo>
                    <a:pt x="149" y="357"/>
                  </a:lnTo>
                  <a:lnTo>
                    <a:pt x="143" y="359"/>
                  </a:lnTo>
                  <a:lnTo>
                    <a:pt x="137" y="359"/>
                  </a:lnTo>
                  <a:lnTo>
                    <a:pt x="137" y="363"/>
                  </a:lnTo>
                  <a:lnTo>
                    <a:pt x="134" y="367"/>
                  </a:lnTo>
                  <a:lnTo>
                    <a:pt x="133" y="373"/>
                  </a:lnTo>
                  <a:lnTo>
                    <a:pt x="129" y="379"/>
                  </a:lnTo>
                  <a:lnTo>
                    <a:pt x="126" y="387"/>
                  </a:lnTo>
                  <a:lnTo>
                    <a:pt x="124" y="389"/>
                  </a:lnTo>
                  <a:lnTo>
                    <a:pt x="123" y="394"/>
                  </a:lnTo>
                  <a:lnTo>
                    <a:pt x="120" y="400"/>
                  </a:lnTo>
                  <a:lnTo>
                    <a:pt x="115" y="406"/>
                  </a:lnTo>
                  <a:lnTo>
                    <a:pt x="114" y="409"/>
                  </a:lnTo>
                  <a:lnTo>
                    <a:pt x="115" y="411"/>
                  </a:lnTo>
                  <a:lnTo>
                    <a:pt x="120" y="416"/>
                  </a:lnTo>
                  <a:lnTo>
                    <a:pt x="120" y="419"/>
                  </a:lnTo>
                  <a:lnTo>
                    <a:pt x="123" y="426"/>
                  </a:lnTo>
                  <a:lnTo>
                    <a:pt x="123" y="428"/>
                  </a:lnTo>
                  <a:lnTo>
                    <a:pt x="120" y="429"/>
                  </a:lnTo>
                  <a:lnTo>
                    <a:pt x="117" y="430"/>
                  </a:lnTo>
                  <a:lnTo>
                    <a:pt x="110" y="432"/>
                  </a:lnTo>
                  <a:lnTo>
                    <a:pt x="104" y="432"/>
                  </a:lnTo>
                  <a:lnTo>
                    <a:pt x="102" y="436"/>
                  </a:lnTo>
                  <a:lnTo>
                    <a:pt x="101" y="441"/>
                  </a:lnTo>
                  <a:lnTo>
                    <a:pt x="102" y="447"/>
                  </a:lnTo>
                  <a:lnTo>
                    <a:pt x="104" y="451"/>
                  </a:lnTo>
                  <a:lnTo>
                    <a:pt x="108" y="455"/>
                  </a:lnTo>
                  <a:lnTo>
                    <a:pt x="107" y="461"/>
                  </a:lnTo>
                  <a:lnTo>
                    <a:pt x="105" y="467"/>
                  </a:lnTo>
                  <a:lnTo>
                    <a:pt x="105" y="469"/>
                  </a:lnTo>
                  <a:lnTo>
                    <a:pt x="105" y="473"/>
                  </a:lnTo>
                  <a:lnTo>
                    <a:pt x="107" y="479"/>
                  </a:lnTo>
                  <a:lnTo>
                    <a:pt x="110" y="482"/>
                  </a:lnTo>
                  <a:lnTo>
                    <a:pt x="110" y="486"/>
                  </a:lnTo>
                  <a:lnTo>
                    <a:pt x="112" y="491"/>
                  </a:lnTo>
                  <a:lnTo>
                    <a:pt x="115" y="492"/>
                  </a:lnTo>
                  <a:lnTo>
                    <a:pt x="115" y="495"/>
                  </a:lnTo>
                  <a:lnTo>
                    <a:pt x="114" y="499"/>
                  </a:lnTo>
                  <a:lnTo>
                    <a:pt x="111" y="504"/>
                  </a:lnTo>
                  <a:lnTo>
                    <a:pt x="111" y="510"/>
                  </a:lnTo>
                  <a:lnTo>
                    <a:pt x="108" y="511"/>
                  </a:lnTo>
                  <a:lnTo>
                    <a:pt x="108" y="513"/>
                  </a:lnTo>
                  <a:lnTo>
                    <a:pt x="105" y="514"/>
                  </a:lnTo>
                  <a:lnTo>
                    <a:pt x="104" y="514"/>
                  </a:lnTo>
                  <a:lnTo>
                    <a:pt x="101" y="517"/>
                  </a:lnTo>
                  <a:lnTo>
                    <a:pt x="98" y="511"/>
                  </a:lnTo>
                  <a:lnTo>
                    <a:pt x="95" y="508"/>
                  </a:lnTo>
                  <a:lnTo>
                    <a:pt x="93" y="507"/>
                  </a:lnTo>
                  <a:lnTo>
                    <a:pt x="90" y="505"/>
                  </a:lnTo>
                  <a:lnTo>
                    <a:pt x="89" y="499"/>
                  </a:lnTo>
                  <a:lnTo>
                    <a:pt x="89" y="496"/>
                  </a:lnTo>
                  <a:lnTo>
                    <a:pt x="80" y="492"/>
                  </a:lnTo>
                  <a:lnTo>
                    <a:pt x="76" y="494"/>
                  </a:lnTo>
                  <a:lnTo>
                    <a:pt x="73" y="492"/>
                  </a:lnTo>
                  <a:lnTo>
                    <a:pt x="73" y="488"/>
                  </a:lnTo>
                  <a:lnTo>
                    <a:pt x="58" y="477"/>
                  </a:lnTo>
                  <a:lnTo>
                    <a:pt x="54" y="476"/>
                  </a:lnTo>
                  <a:lnTo>
                    <a:pt x="49" y="472"/>
                  </a:lnTo>
                  <a:lnTo>
                    <a:pt x="45" y="470"/>
                  </a:lnTo>
                  <a:lnTo>
                    <a:pt x="41" y="466"/>
                  </a:lnTo>
                  <a:lnTo>
                    <a:pt x="38" y="466"/>
                  </a:lnTo>
                  <a:lnTo>
                    <a:pt x="33" y="464"/>
                  </a:lnTo>
                  <a:lnTo>
                    <a:pt x="30" y="461"/>
                  </a:lnTo>
                  <a:lnTo>
                    <a:pt x="30" y="457"/>
                  </a:lnTo>
                  <a:lnTo>
                    <a:pt x="27" y="454"/>
                  </a:lnTo>
                  <a:lnTo>
                    <a:pt x="29" y="448"/>
                  </a:lnTo>
                  <a:lnTo>
                    <a:pt x="30" y="445"/>
                  </a:lnTo>
                  <a:lnTo>
                    <a:pt x="29" y="444"/>
                  </a:lnTo>
                  <a:lnTo>
                    <a:pt x="33" y="441"/>
                  </a:lnTo>
                  <a:lnTo>
                    <a:pt x="27" y="432"/>
                  </a:lnTo>
                  <a:lnTo>
                    <a:pt x="5" y="430"/>
                  </a:lnTo>
                  <a:lnTo>
                    <a:pt x="1" y="432"/>
                  </a:lnTo>
                  <a:lnTo>
                    <a:pt x="0" y="429"/>
                  </a:lnTo>
                  <a:lnTo>
                    <a:pt x="4" y="425"/>
                  </a:lnTo>
                  <a:lnTo>
                    <a:pt x="10" y="423"/>
                  </a:lnTo>
                  <a:lnTo>
                    <a:pt x="13" y="422"/>
                  </a:lnTo>
                  <a:lnTo>
                    <a:pt x="11" y="419"/>
                  </a:lnTo>
                  <a:lnTo>
                    <a:pt x="13" y="414"/>
                  </a:lnTo>
                  <a:lnTo>
                    <a:pt x="10" y="413"/>
                  </a:lnTo>
                  <a:lnTo>
                    <a:pt x="7" y="411"/>
                  </a:lnTo>
                  <a:lnTo>
                    <a:pt x="4" y="411"/>
                  </a:lnTo>
                  <a:lnTo>
                    <a:pt x="7" y="409"/>
                  </a:lnTo>
                  <a:lnTo>
                    <a:pt x="11" y="398"/>
                  </a:lnTo>
                  <a:lnTo>
                    <a:pt x="16" y="384"/>
                  </a:lnTo>
                  <a:lnTo>
                    <a:pt x="17" y="378"/>
                  </a:lnTo>
                  <a:lnTo>
                    <a:pt x="20" y="373"/>
                  </a:lnTo>
                  <a:lnTo>
                    <a:pt x="22" y="365"/>
                  </a:lnTo>
                  <a:lnTo>
                    <a:pt x="32" y="341"/>
                  </a:lnTo>
                  <a:lnTo>
                    <a:pt x="36" y="338"/>
                  </a:lnTo>
                  <a:lnTo>
                    <a:pt x="41" y="337"/>
                  </a:lnTo>
                  <a:lnTo>
                    <a:pt x="44" y="334"/>
                  </a:lnTo>
                  <a:lnTo>
                    <a:pt x="42" y="328"/>
                  </a:lnTo>
                  <a:lnTo>
                    <a:pt x="42" y="326"/>
                  </a:lnTo>
                  <a:lnTo>
                    <a:pt x="38" y="318"/>
                  </a:lnTo>
                  <a:lnTo>
                    <a:pt x="38" y="312"/>
                  </a:lnTo>
                  <a:lnTo>
                    <a:pt x="35" y="307"/>
                  </a:lnTo>
                  <a:lnTo>
                    <a:pt x="32" y="304"/>
                  </a:lnTo>
                  <a:lnTo>
                    <a:pt x="30" y="303"/>
                  </a:lnTo>
                  <a:lnTo>
                    <a:pt x="30" y="297"/>
                  </a:lnTo>
                  <a:lnTo>
                    <a:pt x="29" y="294"/>
                  </a:lnTo>
                  <a:lnTo>
                    <a:pt x="29" y="288"/>
                  </a:lnTo>
                  <a:lnTo>
                    <a:pt x="30" y="281"/>
                  </a:lnTo>
                  <a:lnTo>
                    <a:pt x="32" y="274"/>
                  </a:lnTo>
                  <a:lnTo>
                    <a:pt x="32" y="269"/>
                  </a:lnTo>
                  <a:lnTo>
                    <a:pt x="29" y="263"/>
                  </a:lnTo>
                  <a:lnTo>
                    <a:pt x="27" y="259"/>
                  </a:lnTo>
                  <a:lnTo>
                    <a:pt x="27" y="253"/>
                  </a:lnTo>
                  <a:lnTo>
                    <a:pt x="30" y="247"/>
                  </a:lnTo>
                  <a:lnTo>
                    <a:pt x="29" y="244"/>
                  </a:lnTo>
                  <a:lnTo>
                    <a:pt x="27" y="243"/>
                  </a:lnTo>
                  <a:lnTo>
                    <a:pt x="26" y="241"/>
                  </a:lnTo>
                  <a:lnTo>
                    <a:pt x="27" y="239"/>
                  </a:lnTo>
                  <a:lnTo>
                    <a:pt x="26" y="237"/>
                  </a:lnTo>
                  <a:lnTo>
                    <a:pt x="27" y="234"/>
                  </a:lnTo>
                  <a:lnTo>
                    <a:pt x="27" y="233"/>
                  </a:lnTo>
                  <a:lnTo>
                    <a:pt x="27" y="230"/>
                  </a:lnTo>
                  <a:lnTo>
                    <a:pt x="27" y="228"/>
                  </a:lnTo>
                  <a:lnTo>
                    <a:pt x="27" y="227"/>
                  </a:lnTo>
                  <a:lnTo>
                    <a:pt x="26" y="227"/>
                  </a:lnTo>
                  <a:lnTo>
                    <a:pt x="25" y="225"/>
                  </a:lnTo>
                  <a:lnTo>
                    <a:pt x="22" y="224"/>
                  </a:lnTo>
                  <a:lnTo>
                    <a:pt x="19" y="219"/>
                  </a:lnTo>
                  <a:lnTo>
                    <a:pt x="17" y="217"/>
                  </a:lnTo>
                  <a:lnTo>
                    <a:pt x="16" y="215"/>
                  </a:lnTo>
                  <a:lnTo>
                    <a:pt x="16" y="212"/>
                  </a:lnTo>
                  <a:lnTo>
                    <a:pt x="17" y="211"/>
                  </a:lnTo>
                  <a:lnTo>
                    <a:pt x="19" y="209"/>
                  </a:lnTo>
                  <a:lnTo>
                    <a:pt x="20" y="208"/>
                  </a:lnTo>
                  <a:lnTo>
                    <a:pt x="26" y="205"/>
                  </a:lnTo>
                  <a:lnTo>
                    <a:pt x="32" y="202"/>
                  </a:lnTo>
                  <a:lnTo>
                    <a:pt x="38" y="199"/>
                  </a:lnTo>
                  <a:lnTo>
                    <a:pt x="42" y="198"/>
                  </a:lnTo>
                  <a:lnTo>
                    <a:pt x="45" y="193"/>
                  </a:lnTo>
                  <a:lnTo>
                    <a:pt x="48" y="189"/>
                  </a:lnTo>
                  <a:lnTo>
                    <a:pt x="52" y="186"/>
                  </a:lnTo>
                  <a:lnTo>
                    <a:pt x="54" y="183"/>
                  </a:lnTo>
                  <a:lnTo>
                    <a:pt x="54" y="180"/>
                  </a:lnTo>
                  <a:lnTo>
                    <a:pt x="52" y="176"/>
                  </a:lnTo>
                  <a:lnTo>
                    <a:pt x="49" y="164"/>
                  </a:lnTo>
                  <a:lnTo>
                    <a:pt x="47" y="156"/>
                  </a:lnTo>
                  <a:lnTo>
                    <a:pt x="45" y="149"/>
                  </a:lnTo>
                  <a:lnTo>
                    <a:pt x="44" y="143"/>
                  </a:lnTo>
                  <a:lnTo>
                    <a:pt x="42" y="140"/>
                  </a:lnTo>
                  <a:lnTo>
                    <a:pt x="39" y="140"/>
                  </a:lnTo>
                  <a:lnTo>
                    <a:pt x="36" y="137"/>
                  </a:lnTo>
                  <a:lnTo>
                    <a:pt x="36" y="136"/>
                  </a:lnTo>
                  <a:lnTo>
                    <a:pt x="35" y="133"/>
                  </a:lnTo>
                  <a:lnTo>
                    <a:pt x="35" y="130"/>
                  </a:lnTo>
                  <a:lnTo>
                    <a:pt x="35" y="127"/>
                  </a:lnTo>
                  <a:lnTo>
                    <a:pt x="35" y="126"/>
                  </a:lnTo>
                  <a:lnTo>
                    <a:pt x="33" y="123"/>
                  </a:lnTo>
                  <a:lnTo>
                    <a:pt x="32" y="118"/>
                  </a:lnTo>
                  <a:lnTo>
                    <a:pt x="30" y="117"/>
                  </a:lnTo>
                  <a:lnTo>
                    <a:pt x="30" y="115"/>
                  </a:lnTo>
                  <a:lnTo>
                    <a:pt x="30" y="114"/>
                  </a:lnTo>
                  <a:lnTo>
                    <a:pt x="30" y="113"/>
                  </a:lnTo>
                  <a:lnTo>
                    <a:pt x="33" y="111"/>
                  </a:lnTo>
                  <a:lnTo>
                    <a:pt x="33" y="110"/>
                  </a:lnTo>
                  <a:lnTo>
                    <a:pt x="35" y="110"/>
                  </a:lnTo>
                  <a:lnTo>
                    <a:pt x="39" y="104"/>
                  </a:lnTo>
                  <a:lnTo>
                    <a:pt x="41" y="101"/>
                  </a:lnTo>
                  <a:lnTo>
                    <a:pt x="39" y="96"/>
                  </a:lnTo>
                  <a:lnTo>
                    <a:pt x="38" y="95"/>
                  </a:lnTo>
                  <a:lnTo>
                    <a:pt x="35" y="92"/>
                  </a:lnTo>
                  <a:lnTo>
                    <a:pt x="33" y="91"/>
                  </a:lnTo>
                  <a:lnTo>
                    <a:pt x="30" y="86"/>
                  </a:lnTo>
                  <a:lnTo>
                    <a:pt x="29" y="82"/>
                  </a:lnTo>
                  <a:lnTo>
                    <a:pt x="27" y="79"/>
                  </a:lnTo>
                  <a:lnTo>
                    <a:pt x="26" y="76"/>
                  </a:lnTo>
                  <a:lnTo>
                    <a:pt x="25" y="74"/>
                  </a:lnTo>
                  <a:lnTo>
                    <a:pt x="22" y="73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22" y="67"/>
                  </a:lnTo>
                  <a:lnTo>
                    <a:pt x="23" y="64"/>
                  </a:lnTo>
                  <a:lnTo>
                    <a:pt x="25" y="61"/>
                  </a:lnTo>
                  <a:lnTo>
                    <a:pt x="23" y="58"/>
                  </a:lnTo>
                  <a:lnTo>
                    <a:pt x="22" y="55"/>
                  </a:lnTo>
                  <a:lnTo>
                    <a:pt x="20" y="54"/>
                  </a:lnTo>
                  <a:lnTo>
                    <a:pt x="19" y="51"/>
                  </a:lnTo>
                  <a:lnTo>
                    <a:pt x="19" y="50"/>
                  </a:lnTo>
                  <a:lnTo>
                    <a:pt x="20" y="45"/>
                  </a:lnTo>
                  <a:lnTo>
                    <a:pt x="22" y="44"/>
                  </a:lnTo>
                  <a:lnTo>
                    <a:pt x="25" y="42"/>
                  </a:lnTo>
                  <a:lnTo>
                    <a:pt x="25" y="41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30" y="38"/>
                  </a:lnTo>
                  <a:lnTo>
                    <a:pt x="32" y="36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3" y="32"/>
                  </a:lnTo>
                  <a:lnTo>
                    <a:pt x="29" y="30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27" y="26"/>
                  </a:lnTo>
                  <a:lnTo>
                    <a:pt x="29" y="23"/>
                  </a:lnTo>
                  <a:lnTo>
                    <a:pt x="29" y="22"/>
                  </a:lnTo>
                  <a:lnTo>
                    <a:pt x="29" y="20"/>
                  </a:lnTo>
                  <a:lnTo>
                    <a:pt x="29" y="17"/>
                  </a:lnTo>
                  <a:lnTo>
                    <a:pt x="30" y="17"/>
                  </a:lnTo>
                  <a:lnTo>
                    <a:pt x="35" y="17"/>
                  </a:lnTo>
                  <a:lnTo>
                    <a:pt x="35" y="13"/>
                  </a:lnTo>
                  <a:lnTo>
                    <a:pt x="36" y="11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2" y="11"/>
                  </a:lnTo>
                  <a:lnTo>
                    <a:pt x="49" y="6"/>
                  </a:lnTo>
                  <a:lnTo>
                    <a:pt x="49" y="3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/>
            </a:p>
          </p:txBody>
        </p:sp>
        <p:sp>
          <p:nvSpPr>
            <p:cNvPr id="362" name="Freeform 267"/>
            <p:cNvSpPr>
              <a:spLocks noEditPoints="1"/>
            </p:cNvSpPr>
            <p:nvPr/>
          </p:nvSpPr>
          <p:spPr bwMode="auto">
            <a:xfrm rot="21334256">
              <a:off x="13467393" y="3485724"/>
              <a:ext cx="631360" cy="1136570"/>
            </a:xfrm>
            <a:custGeom>
              <a:avLst/>
              <a:gdLst>
                <a:gd name="T0" fmla="*/ 2147483647 w 204"/>
                <a:gd name="T1" fmla="*/ 2147483647 h 312"/>
                <a:gd name="T2" fmla="*/ 2147483647 w 204"/>
                <a:gd name="T3" fmla="*/ 2147483647 h 312"/>
                <a:gd name="T4" fmla="*/ 2147483647 w 204"/>
                <a:gd name="T5" fmla="*/ 2147483647 h 312"/>
                <a:gd name="T6" fmla="*/ 2147483647 w 204"/>
                <a:gd name="T7" fmla="*/ 2147483647 h 312"/>
                <a:gd name="T8" fmla="*/ 2147483647 w 204"/>
                <a:gd name="T9" fmla="*/ 2147483647 h 312"/>
                <a:gd name="T10" fmla="*/ 2147483647 w 204"/>
                <a:gd name="T11" fmla="*/ 2147483647 h 312"/>
                <a:gd name="T12" fmla="*/ 2147483647 w 204"/>
                <a:gd name="T13" fmla="*/ 2147483647 h 312"/>
                <a:gd name="T14" fmla="*/ 2147483647 w 204"/>
                <a:gd name="T15" fmla="*/ 2147483647 h 312"/>
                <a:gd name="T16" fmla="*/ 2147483647 w 204"/>
                <a:gd name="T17" fmla="*/ 2147483647 h 312"/>
                <a:gd name="T18" fmla="*/ 2147483647 w 204"/>
                <a:gd name="T19" fmla="*/ 2147483647 h 312"/>
                <a:gd name="T20" fmla="*/ 2147483647 w 204"/>
                <a:gd name="T21" fmla="*/ 2147483647 h 312"/>
                <a:gd name="T22" fmla="*/ 2147483647 w 204"/>
                <a:gd name="T23" fmla="*/ 2147483647 h 312"/>
                <a:gd name="T24" fmla="*/ 2147483647 w 204"/>
                <a:gd name="T25" fmla="*/ 2147483647 h 312"/>
                <a:gd name="T26" fmla="*/ 2147483647 w 204"/>
                <a:gd name="T27" fmla="*/ 2147483647 h 312"/>
                <a:gd name="T28" fmla="*/ 2147483647 w 204"/>
                <a:gd name="T29" fmla="*/ 2147483647 h 312"/>
                <a:gd name="T30" fmla="*/ 2147483647 w 204"/>
                <a:gd name="T31" fmla="*/ 2147483647 h 312"/>
                <a:gd name="T32" fmla="*/ 2147483647 w 204"/>
                <a:gd name="T33" fmla="*/ 2147483647 h 312"/>
                <a:gd name="T34" fmla="*/ 2147483647 w 204"/>
                <a:gd name="T35" fmla="*/ 2147483647 h 312"/>
                <a:gd name="T36" fmla="*/ 2147483647 w 204"/>
                <a:gd name="T37" fmla="*/ 2147483647 h 312"/>
                <a:gd name="T38" fmla="*/ 2147483647 w 204"/>
                <a:gd name="T39" fmla="*/ 2147483647 h 312"/>
                <a:gd name="T40" fmla="*/ 2147483647 w 204"/>
                <a:gd name="T41" fmla="*/ 2147483647 h 312"/>
                <a:gd name="T42" fmla="*/ 2147483647 w 204"/>
                <a:gd name="T43" fmla="*/ 2147483647 h 312"/>
                <a:gd name="T44" fmla="*/ 2147483647 w 204"/>
                <a:gd name="T45" fmla="*/ 2147483647 h 312"/>
                <a:gd name="T46" fmla="*/ 2147483647 w 204"/>
                <a:gd name="T47" fmla="*/ 2147483647 h 312"/>
                <a:gd name="T48" fmla="*/ 2147483647 w 204"/>
                <a:gd name="T49" fmla="*/ 2147483647 h 312"/>
                <a:gd name="T50" fmla="*/ 2147483647 w 204"/>
                <a:gd name="T51" fmla="*/ 2147483647 h 312"/>
                <a:gd name="T52" fmla="*/ 2147483647 w 204"/>
                <a:gd name="T53" fmla="*/ 2147483647 h 312"/>
                <a:gd name="T54" fmla="*/ 2147483647 w 204"/>
                <a:gd name="T55" fmla="*/ 2147483647 h 312"/>
                <a:gd name="T56" fmla="*/ 2147483647 w 204"/>
                <a:gd name="T57" fmla="*/ 2147483647 h 312"/>
                <a:gd name="T58" fmla="*/ 2147483647 w 204"/>
                <a:gd name="T59" fmla="*/ 2147483647 h 312"/>
                <a:gd name="T60" fmla="*/ 2147483647 w 204"/>
                <a:gd name="T61" fmla="*/ 2147483647 h 312"/>
                <a:gd name="T62" fmla="*/ 2147483647 w 204"/>
                <a:gd name="T63" fmla="*/ 2147483647 h 312"/>
                <a:gd name="T64" fmla="*/ 2147483647 w 204"/>
                <a:gd name="T65" fmla="*/ 2147483647 h 312"/>
                <a:gd name="T66" fmla="*/ 2147483647 w 204"/>
                <a:gd name="T67" fmla="*/ 2147483647 h 312"/>
                <a:gd name="T68" fmla="*/ 2147483647 w 204"/>
                <a:gd name="T69" fmla="*/ 2147483647 h 312"/>
                <a:gd name="T70" fmla="*/ 2147483647 w 204"/>
                <a:gd name="T71" fmla="*/ 2147483647 h 312"/>
                <a:gd name="T72" fmla="*/ 2147483647 w 204"/>
                <a:gd name="T73" fmla="*/ 2147483647 h 312"/>
                <a:gd name="T74" fmla="*/ 2147483647 w 204"/>
                <a:gd name="T75" fmla="*/ 2147483647 h 312"/>
                <a:gd name="T76" fmla="*/ 2147483647 w 204"/>
                <a:gd name="T77" fmla="*/ 2147483647 h 312"/>
                <a:gd name="T78" fmla="*/ 2147483647 w 204"/>
                <a:gd name="T79" fmla="*/ 2147483647 h 312"/>
                <a:gd name="T80" fmla="*/ 2147483647 w 204"/>
                <a:gd name="T81" fmla="*/ 2147483647 h 312"/>
                <a:gd name="T82" fmla="*/ 2147483647 w 204"/>
                <a:gd name="T83" fmla="*/ 2147483647 h 312"/>
                <a:gd name="T84" fmla="*/ 2147483647 w 204"/>
                <a:gd name="T85" fmla="*/ 2147483647 h 312"/>
                <a:gd name="T86" fmla="*/ 2147483647 w 204"/>
                <a:gd name="T87" fmla="*/ 2147483647 h 312"/>
                <a:gd name="T88" fmla="*/ 2147483647 w 204"/>
                <a:gd name="T89" fmla="*/ 2147483647 h 312"/>
                <a:gd name="T90" fmla="*/ 2147483647 w 204"/>
                <a:gd name="T91" fmla="*/ 2147483647 h 312"/>
                <a:gd name="T92" fmla="*/ 2147483647 w 204"/>
                <a:gd name="T93" fmla="*/ 2147483647 h 312"/>
                <a:gd name="T94" fmla="*/ 2147483647 w 204"/>
                <a:gd name="T95" fmla="*/ 2147483647 h 312"/>
                <a:gd name="T96" fmla="*/ 2147483647 w 204"/>
                <a:gd name="T97" fmla="*/ 2147483647 h 312"/>
                <a:gd name="T98" fmla="*/ 2147483647 w 204"/>
                <a:gd name="T99" fmla="*/ 2147483647 h 312"/>
                <a:gd name="T100" fmla="*/ 2147483647 w 204"/>
                <a:gd name="T101" fmla="*/ 2147483647 h 312"/>
                <a:gd name="T102" fmla="*/ 2147483647 w 204"/>
                <a:gd name="T103" fmla="*/ 2147483647 h 312"/>
                <a:gd name="T104" fmla="*/ 2147483647 w 204"/>
                <a:gd name="T105" fmla="*/ 2147483647 h 312"/>
                <a:gd name="T106" fmla="*/ 2147483647 w 204"/>
                <a:gd name="T107" fmla="*/ 2147483647 h 312"/>
                <a:gd name="T108" fmla="*/ 2147483647 w 204"/>
                <a:gd name="T109" fmla="*/ 2147483647 h 312"/>
                <a:gd name="T110" fmla="*/ 2147483647 w 204"/>
                <a:gd name="T111" fmla="*/ 2147483647 h 312"/>
                <a:gd name="T112" fmla="*/ 2147483647 w 204"/>
                <a:gd name="T113" fmla="*/ 2147483647 h 312"/>
                <a:gd name="T114" fmla="*/ 2147483647 w 204"/>
                <a:gd name="T115" fmla="*/ 2147483647 h 3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4"/>
                <a:gd name="T175" fmla="*/ 0 h 312"/>
                <a:gd name="T176" fmla="*/ 204 w 204"/>
                <a:gd name="T177" fmla="*/ 312 h 3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4" h="312">
                  <a:moveTo>
                    <a:pt x="185" y="22"/>
                  </a:moveTo>
                  <a:lnTo>
                    <a:pt x="186" y="26"/>
                  </a:lnTo>
                  <a:lnTo>
                    <a:pt x="186" y="34"/>
                  </a:lnTo>
                  <a:lnTo>
                    <a:pt x="186" y="35"/>
                  </a:lnTo>
                  <a:lnTo>
                    <a:pt x="189" y="34"/>
                  </a:lnTo>
                  <a:lnTo>
                    <a:pt x="191" y="35"/>
                  </a:lnTo>
                  <a:lnTo>
                    <a:pt x="191" y="37"/>
                  </a:lnTo>
                  <a:lnTo>
                    <a:pt x="189" y="38"/>
                  </a:lnTo>
                  <a:lnTo>
                    <a:pt x="185" y="37"/>
                  </a:lnTo>
                  <a:lnTo>
                    <a:pt x="185" y="38"/>
                  </a:lnTo>
                  <a:lnTo>
                    <a:pt x="185" y="39"/>
                  </a:lnTo>
                  <a:lnTo>
                    <a:pt x="185" y="45"/>
                  </a:lnTo>
                  <a:lnTo>
                    <a:pt x="185" y="56"/>
                  </a:lnTo>
                  <a:lnTo>
                    <a:pt x="185" y="61"/>
                  </a:lnTo>
                  <a:lnTo>
                    <a:pt x="183" y="66"/>
                  </a:lnTo>
                  <a:lnTo>
                    <a:pt x="185" y="69"/>
                  </a:lnTo>
                  <a:lnTo>
                    <a:pt x="185" y="75"/>
                  </a:lnTo>
                  <a:lnTo>
                    <a:pt x="186" y="76"/>
                  </a:lnTo>
                  <a:lnTo>
                    <a:pt x="188" y="78"/>
                  </a:lnTo>
                  <a:lnTo>
                    <a:pt x="188" y="79"/>
                  </a:lnTo>
                  <a:lnTo>
                    <a:pt x="194" y="82"/>
                  </a:lnTo>
                  <a:lnTo>
                    <a:pt x="195" y="85"/>
                  </a:lnTo>
                  <a:lnTo>
                    <a:pt x="197" y="85"/>
                  </a:lnTo>
                  <a:lnTo>
                    <a:pt x="197" y="86"/>
                  </a:lnTo>
                  <a:lnTo>
                    <a:pt x="198" y="89"/>
                  </a:lnTo>
                  <a:lnTo>
                    <a:pt x="200" y="91"/>
                  </a:lnTo>
                  <a:lnTo>
                    <a:pt x="200" y="92"/>
                  </a:lnTo>
                  <a:lnTo>
                    <a:pt x="201" y="98"/>
                  </a:lnTo>
                  <a:lnTo>
                    <a:pt x="202" y="105"/>
                  </a:lnTo>
                  <a:lnTo>
                    <a:pt x="204" y="107"/>
                  </a:lnTo>
                  <a:lnTo>
                    <a:pt x="197" y="113"/>
                  </a:lnTo>
                  <a:lnTo>
                    <a:pt x="180" y="97"/>
                  </a:lnTo>
                  <a:lnTo>
                    <a:pt x="173" y="104"/>
                  </a:lnTo>
                  <a:lnTo>
                    <a:pt x="160" y="91"/>
                  </a:lnTo>
                  <a:lnTo>
                    <a:pt x="153" y="98"/>
                  </a:lnTo>
                  <a:lnTo>
                    <a:pt x="139" y="110"/>
                  </a:lnTo>
                  <a:lnTo>
                    <a:pt x="132" y="116"/>
                  </a:lnTo>
                  <a:lnTo>
                    <a:pt x="131" y="114"/>
                  </a:lnTo>
                  <a:lnTo>
                    <a:pt x="126" y="116"/>
                  </a:lnTo>
                  <a:lnTo>
                    <a:pt x="123" y="114"/>
                  </a:lnTo>
                  <a:lnTo>
                    <a:pt x="122" y="113"/>
                  </a:lnTo>
                  <a:lnTo>
                    <a:pt x="120" y="110"/>
                  </a:lnTo>
                  <a:lnTo>
                    <a:pt x="125" y="105"/>
                  </a:lnTo>
                  <a:lnTo>
                    <a:pt x="123" y="104"/>
                  </a:lnTo>
                  <a:lnTo>
                    <a:pt x="126" y="102"/>
                  </a:lnTo>
                  <a:lnTo>
                    <a:pt x="122" y="97"/>
                  </a:lnTo>
                  <a:lnTo>
                    <a:pt x="116" y="100"/>
                  </a:lnTo>
                  <a:lnTo>
                    <a:pt x="116" y="98"/>
                  </a:lnTo>
                  <a:lnTo>
                    <a:pt x="115" y="97"/>
                  </a:lnTo>
                  <a:lnTo>
                    <a:pt x="113" y="95"/>
                  </a:lnTo>
                  <a:lnTo>
                    <a:pt x="112" y="94"/>
                  </a:lnTo>
                  <a:lnTo>
                    <a:pt x="112" y="88"/>
                  </a:lnTo>
                  <a:lnTo>
                    <a:pt x="110" y="83"/>
                  </a:lnTo>
                  <a:lnTo>
                    <a:pt x="107" y="83"/>
                  </a:lnTo>
                  <a:lnTo>
                    <a:pt x="104" y="82"/>
                  </a:lnTo>
                  <a:lnTo>
                    <a:pt x="103" y="80"/>
                  </a:lnTo>
                  <a:lnTo>
                    <a:pt x="93" y="88"/>
                  </a:lnTo>
                  <a:lnTo>
                    <a:pt x="94" y="91"/>
                  </a:lnTo>
                  <a:lnTo>
                    <a:pt x="85" y="97"/>
                  </a:lnTo>
                  <a:lnTo>
                    <a:pt x="84" y="94"/>
                  </a:lnTo>
                  <a:lnTo>
                    <a:pt x="72" y="104"/>
                  </a:lnTo>
                  <a:lnTo>
                    <a:pt x="54" y="83"/>
                  </a:lnTo>
                  <a:lnTo>
                    <a:pt x="49" y="88"/>
                  </a:lnTo>
                  <a:lnTo>
                    <a:pt x="44" y="91"/>
                  </a:lnTo>
                  <a:lnTo>
                    <a:pt x="66" y="117"/>
                  </a:lnTo>
                  <a:lnTo>
                    <a:pt x="76" y="114"/>
                  </a:lnTo>
                  <a:lnTo>
                    <a:pt x="85" y="126"/>
                  </a:lnTo>
                  <a:lnTo>
                    <a:pt x="94" y="122"/>
                  </a:lnTo>
                  <a:lnTo>
                    <a:pt x="101" y="129"/>
                  </a:lnTo>
                  <a:lnTo>
                    <a:pt x="90" y="139"/>
                  </a:lnTo>
                  <a:lnTo>
                    <a:pt x="100" y="151"/>
                  </a:lnTo>
                  <a:lnTo>
                    <a:pt x="112" y="141"/>
                  </a:lnTo>
                  <a:lnTo>
                    <a:pt x="120" y="145"/>
                  </a:lnTo>
                  <a:lnTo>
                    <a:pt x="117" y="155"/>
                  </a:lnTo>
                  <a:lnTo>
                    <a:pt x="119" y="157"/>
                  </a:lnTo>
                  <a:lnTo>
                    <a:pt x="120" y="157"/>
                  </a:lnTo>
                  <a:lnTo>
                    <a:pt x="122" y="157"/>
                  </a:lnTo>
                  <a:lnTo>
                    <a:pt x="122" y="160"/>
                  </a:lnTo>
                  <a:lnTo>
                    <a:pt x="120" y="161"/>
                  </a:lnTo>
                  <a:lnTo>
                    <a:pt x="117" y="164"/>
                  </a:lnTo>
                  <a:lnTo>
                    <a:pt x="116" y="167"/>
                  </a:lnTo>
                  <a:lnTo>
                    <a:pt x="117" y="171"/>
                  </a:lnTo>
                  <a:lnTo>
                    <a:pt x="117" y="174"/>
                  </a:lnTo>
                  <a:lnTo>
                    <a:pt x="120" y="180"/>
                  </a:lnTo>
                  <a:lnTo>
                    <a:pt x="117" y="185"/>
                  </a:lnTo>
                  <a:lnTo>
                    <a:pt x="119" y="186"/>
                  </a:lnTo>
                  <a:lnTo>
                    <a:pt x="119" y="190"/>
                  </a:lnTo>
                  <a:lnTo>
                    <a:pt x="122" y="196"/>
                  </a:lnTo>
                  <a:lnTo>
                    <a:pt x="123" y="199"/>
                  </a:lnTo>
                  <a:lnTo>
                    <a:pt x="125" y="199"/>
                  </a:lnTo>
                  <a:lnTo>
                    <a:pt x="128" y="204"/>
                  </a:lnTo>
                  <a:lnTo>
                    <a:pt x="129" y="204"/>
                  </a:lnTo>
                  <a:lnTo>
                    <a:pt x="132" y="205"/>
                  </a:lnTo>
                  <a:lnTo>
                    <a:pt x="134" y="206"/>
                  </a:lnTo>
                  <a:lnTo>
                    <a:pt x="135" y="209"/>
                  </a:lnTo>
                  <a:lnTo>
                    <a:pt x="134" y="211"/>
                  </a:lnTo>
                  <a:lnTo>
                    <a:pt x="134" y="212"/>
                  </a:lnTo>
                  <a:lnTo>
                    <a:pt x="135" y="214"/>
                  </a:lnTo>
                  <a:lnTo>
                    <a:pt x="138" y="214"/>
                  </a:lnTo>
                  <a:lnTo>
                    <a:pt x="139" y="215"/>
                  </a:lnTo>
                  <a:lnTo>
                    <a:pt x="142" y="218"/>
                  </a:lnTo>
                  <a:lnTo>
                    <a:pt x="145" y="226"/>
                  </a:lnTo>
                  <a:lnTo>
                    <a:pt x="150" y="228"/>
                  </a:lnTo>
                  <a:lnTo>
                    <a:pt x="150" y="233"/>
                  </a:lnTo>
                  <a:lnTo>
                    <a:pt x="151" y="233"/>
                  </a:lnTo>
                  <a:lnTo>
                    <a:pt x="150" y="234"/>
                  </a:lnTo>
                  <a:lnTo>
                    <a:pt x="151" y="236"/>
                  </a:lnTo>
                  <a:lnTo>
                    <a:pt x="153" y="237"/>
                  </a:lnTo>
                  <a:lnTo>
                    <a:pt x="156" y="239"/>
                  </a:lnTo>
                  <a:lnTo>
                    <a:pt x="156" y="242"/>
                  </a:lnTo>
                  <a:lnTo>
                    <a:pt x="158" y="242"/>
                  </a:lnTo>
                  <a:lnTo>
                    <a:pt x="157" y="248"/>
                  </a:lnTo>
                  <a:lnTo>
                    <a:pt x="161" y="252"/>
                  </a:lnTo>
                  <a:lnTo>
                    <a:pt x="164" y="259"/>
                  </a:lnTo>
                  <a:lnTo>
                    <a:pt x="164" y="262"/>
                  </a:lnTo>
                  <a:lnTo>
                    <a:pt x="173" y="270"/>
                  </a:lnTo>
                  <a:lnTo>
                    <a:pt x="178" y="270"/>
                  </a:lnTo>
                  <a:lnTo>
                    <a:pt x="180" y="271"/>
                  </a:lnTo>
                  <a:lnTo>
                    <a:pt x="182" y="272"/>
                  </a:lnTo>
                  <a:lnTo>
                    <a:pt x="186" y="278"/>
                  </a:lnTo>
                  <a:lnTo>
                    <a:pt x="183" y="281"/>
                  </a:lnTo>
                  <a:lnTo>
                    <a:pt x="180" y="280"/>
                  </a:lnTo>
                  <a:lnTo>
                    <a:pt x="176" y="283"/>
                  </a:lnTo>
                  <a:lnTo>
                    <a:pt x="176" y="284"/>
                  </a:lnTo>
                  <a:lnTo>
                    <a:pt x="163" y="296"/>
                  </a:lnTo>
                  <a:lnTo>
                    <a:pt x="166" y="299"/>
                  </a:lnTo>
                  <a:lnTo>
                    <a:pt x="153" y="312"/>
                  </a:lnTo>
                  <a:lnTo>
                    <a:pt x="138" y="297"/>
                  </a:lnTo>
                  <a:lnTo>
                    <a:pt x="129" y="305"/>
                  </a:lnTo>
                  <a:lnTo>
                    <a:pt x="116" y="287"/>
                  </a:lnTo>
                  <a:lnTo>
                    <a:pt x="113" y="289"/>
                  </a:lnTo>
                  <a:lnTo>
                    <a:pt x="107" y="280"/>
                  </a:lnTo>
                  <a:lnTo>
                    <a:pt x="123" y="265"/>
                  </a:lnTo>
                  <a:lnTo>
                    <a:pt x="116" y="259"/>
                  </a:lnTo>
                  <a:lnTo>
                    <a:pt x="109" y="258"/>
                  </a:lnTo>
                  <a:lnTo>
                    <a:pt x="100" y="250"/>
                  </a:lnTo>
                  <a:lnTo>
                    <a:pt x="103" y="248"/>
                  </a:lnTo>
                  <a:lnTo>
                    <a:pt x="91" y="234"/>
                  </a:lnTo>
                  <a:lnTo>
                    <a:pt x="85" y="237"/>
                  </a:lnTo>
                  <a:lnTo>
                    <a:pt x="84" y="230"/>
                  </a:lnTo>
                  <a:lnTo>
                    <a:pt x="82" y="223"/>
                  </a:lnTo>
                  <a:lnTo>
                    <a:pt x="78" y="215"/>
                  </a:lnTo>
                  <a:lnTo>
                    <a:pt x="76" y="214"/>
                  </a:lnTo>
                  <a:lnTo>
                    <a:pt x="71" y="217"/>
                  </a:lnTo>
                  <a:lnTo>
                    <a:pt x="69" y="214"/>
                  </a:lnTo>
                  <a:lnTo>
                    <a:pt x="73" y="211"/>
                  </a:lnTo>
                  <a:lnTo>
                    <a:pt x="72" y="206"/>
                  </a:lnTo>
                  <a:lnTo>
                    <a:pt x="68" y="209"/>
                  </a:lnTo>
                  <a:lnTo>
                    <a:pt x="63" y="199"/>
                  </a:lnTo>
                  <a:lnTo>
                    <a:pt x="78" y="192"/>
                  </a:lnTo>
                  <a:lnTo>
                    <a:pt x="73" y="179"/>
                  </a:lnTo>
                  <a:lnTo>
                    <a:pt x="66" y="176"/>
                  </a:lnTo>
                  <a:lnTo>
                    <a:pt x="63" y="173"/>
                  </a:lnTo>
                  <a:lnTo>
                    <a:pt x="62" y="167"/>
                  </a:lnTo>
                  <a:lnTo>
                    <a:pt x="54" y="164"/>
                  </a:lnTo>
                  <a:lnTo>
                    <a:pt x="53" y="161"/>
                  </a:lnTo>
                  <a:lnTo>
                    <a:pt x="47" y="157"/>
                  </a:lnTo>
                  <a:lnTo>
                    <a:pt x="44" y="151"/>
                  </a:lnTo>
                  <a:lnTo>
                    <a:pt x="44" y="139"/>
                  </a:lnTo>
                  <a:lnTo>
                    <a:pt x="46" y="138"/>
                  </a:lnTo>
                  <a:lnTo>
                    <a:pt x="47" y="135"/>
                  </a:lnTo>
                  <a:lnTo>
                    <a:pt x="46" y="132"/>
                  </a:lnTo>
                  <a:lnTo>
                    <a:pt x="49" y="120"/>
                  </a:lnTo>
                  <a:lnTo>
                    <a:pt x="47" y="119"/>
                  </a:lnTo>
                  <a:lnTo>
                    <a:pt x="50" y="116"/>
                  </a:lnTo>
                  <a:lnTo>
                    <a:pt x="46" y="111"/>
                  </a:lnTo>
                  <a:lnTo>
                    <a:pt x="34" y="119"/>
                  </a:lnTo>
                  <a:lnTo>
                    <a:pt x="29" y="114"/>
                  </a:lnTo>
                  <a:lnTo>
                    <a:pt x="19" y="126"/>
                  </a:lnTo>
                  <a:lnTo>
                    <a:pt x="15" y="127"/>
                  </a:lnTo>
                  <a:lnTo>
                    <a:pt x="0" y="108"/>
                  </a:lnTo>
                  <a:lnTo>
                    <a:pt x="27" y="86"/>
                  </a:lnTo>
                  <a:lnTo>
                    <a:pt x="22" y="82"/>
                  </a:lnTo>
                  <a:lnTo>
                    <a:pt x="19" y="83"/>
                  </a:lnTo>
                  <a:lnTo>
                    <a:pt x="15" y="76"/>
                  </a:lnTo>
                  <a:lnTo>
                    <a:pt x="27" y="64"/>
                  </a:lnTo>
                  <a:lnTo>
                    <a:pt x="22" y="59"/>
                  </a:lnTo>
                  <a:lnTo>
                    <a:pt x="28" y="51"/>
                  </a:lnTo>
                  <a:lnTo>
                    <a:pt x="21" y="44"/>
                  </a:lnTo>
                  <a:lnTo>
                    <a:pt x="41" y="25"/>
                  </a:lnTo>
                  <a:lnTo>
                    <a:pt x="32" y="13"/>
                  </a:lnTo>
                  <a:lnTo>
                    <a:pt x="38" y="9"/>
                  </a:lnTo>
                  <a:lnTo>
                    <a:pt x="41" y="10"/>
                  </a:lnTo>
                  <a:lnTo>
                    <a:pt x="47" y="4"/>
                  </a:lnTo>
                  <a:lnTo>
                    <a:pt x="51" y="10"/>
                  </a:lnTo>
                  <a:lnTo>
                    <a:pt x="56" y="13"/>
                  </a:lnTo>
                  <a:lnTo>
                    <a:pt x="63" y="6"/>
                  </a:lnTo>
                  <a:lnTo>
                    <a:pt x="84" y="7"/>
                  </a:lnTo>
                  <a:lnTo>
                    <a:pt x="84" y="13"/>
                  </a:lnTo>
                  <a:lnTo>
                    <a:pt x="88" y="13"/>
                  </a:lnTo>
                  <a:lnTo>
                    <a:pt x="91" y="10"/>
                  </a:lnTo>
                  <a:lnTo>
                    <a:pt x="93" y="12"/>
                  </a:lnTo>
                  <a:lnTo>
                    <a:pt x="97" y="15"/>
                  </a:lnTo>
                  <a:lnTo>
                    <a:pt x="100" y="15"/>
                  </a:lnTo>
                  <a:lnTo>
                    <a:pt x="113" y="15"/>
                  </a:lnTo>
                  <a:lnTo>
                    <a:pt x="123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47" y="16"/>
                  </a:lnTo>
                  <a:lnTo>
                    <a:pt x="150" y="16"/>
                  </a:lnTo>
                  <a:lnTo>
                    <a:pt x="150" y="12"/>
                  </a:lnTo>
                  <a:lnTo>
                    <a:pt x="151" y="12"/>
                  </a:lnTo>
                  <a:lnTo>
                    <a:pt x="154" y="12"/>
                  </a:lnTo>
                  <a:lnTo>
                    <a:pt x="154" y="13"/>
                  </a:lnTo>
                  <a:lnTo>
                    <a:pt x="156" y="13"/>
                  </a:lnTo>
                  <a:lnTo>
                    <a:pt x="158" y="13"/>
                  </a:lnTo>
                  <a:lnTo>
                    <a:pt x="158" y="10"/>
                  </a:lnTo>
                  <a:lnTo>
                    <a:pt x="158" y="7"/>
                  </a:lnTo>
                  <a:lnTo>
                    <a:pt x="160" y="6"/>
                  </a:lnTo>
                  <a:lnTo>
                    <a:pt x="160" y="1"/>
                  </a:lnTo>
                  <a:lnTo>
                    <a:pt x="163" y="0"/>
                  </a:lnTo>
                  <a:lnTo>
                    <a:pt x="164" y="1"/>
                  </a:lnTo>
                  <a:lnTo>
                    <a:pt x="167" y="3"/>
                  </a:lnTo>
                  <a:lnTo>
                    <a:pt x="169" y="7"/>
                  </a:lnTo>
                  <a:lnTo>
                    <a:pt x="169" y="10"/>
                  </a:lnTo>
                  <a:lnTo>
                    <a:pt x="170" y="15"/>
                  </a:lnTo>
                  <a:lnTo>
                    <a:pt x="170" y="16"/>
                  </a:lnTo>
                  <a:lnTo>
                    <a:pt x="172" y="17"/>
                  </a:lnTo>
                  <a:lnTo>
                    <a:pt x="178" y="19"/>
                  </a:lnTo>
                  <a:lnTo>
                    <a:pt x="183" y="19"/>
                  </a:lnTo>
                  <a:lnTo>
                    <a:pt x="185" y="20"/>
                  </a:lnTo>
                  <a:lnTo>
                    <a:pt x="185" y="22"/>
                  </a:lnTo>
                  <a:close/>
                  <a:moveTo>
                    <a:pt x="87" y="185"/>
                  </a:moveTo>
                  <a:lnTo>
                    <a:pt x="98" y="173"/>
                  </a:lnTo>
                  <a:lnTo>
                    <a:pt x="95" y="170"/>
                  </a:lnTo>
                  <a:lnTo>
                    <a:pt x="97" y="168"/>
                  </a:lnTo>
                  <a:lnTo>
                    <a:pt x="93" y="165"/>
                  </a:lnTo>
                  <a:lnTo>
                    <a:pt x="91" y="167"/>
                  </a:lnTo>
                  <a:lnTo>
                    <a:pt x="82" y="173"/>
                  </a:lnTo>
                  <a:lnTo>
                    <a:pt x="84" y="176"/>
                  </a:lnTo>
                  <a:lnTo>
                    <a:pt x="81" y="179"/>
                  </a:lnTo>
                  <a:lnTo>
                    <a:pt x="87" y="18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3" name="Freeform 268"/>
            <p:cNvSpPr>
              <a:spLocks/>
            </p:cNvSpPr>
            <p:nvPr/>
          </p:nvSpPr>
          <p:spPr bwMode="auto">
            <a:xfrm rot="21334256">
              <a:off x="12969948" y="1936049"/>
              <a:ext cx="658871" cy="971193"/>
            </a:xfrm>
            <a:custGeom>
              <a:avLst/>
              <a:gdLst>
                <a:gd name="T0" fmla="*/ 2147483647 w 214"/>
                <a:gd name="T1" fmla="*/ 2147483647 h 267"/>
                <a:gd name="T2" fmla="*/ 2147483647 w 214"/>
                <a:gd name="T3" fmla="*/ 2147483647 h 267"/>
                <a:gd name="T4" fmla="*/ 2147483647 w 214"/>
                <a:gd name="T5" fmla="*/ 2147483647 h 267"/>
                <a:gd name="T6" fmla="*/ 2147483647 w 214"/>
                <a:gd name="T7" fmla="*/ 2147483647 h 267"/>
                <a:gd name="T8" fmla="*/ 2147483647 w 214"/>
                <a:gd name="T9" fmla="*/ 2147483647 h 267"/>
                <a:gd name="T10" fmla="*/ 2147483647 w 214"/>
                <a:gd name="T11" fmla="*/ 2147483647 h 267"/>
                <a:gd name="T12" fmla="*/ 2147483647 w 214"/>
                <a:gd name="T13" fmla="*/ 2147483647 h 267"/>
                <a:gd name="T14" fmla="*/ 2147483647 w 214"/>
                <a:gd name="T15" fmla="*/ 2147483647 h 267"/>
                <a:gd name="T16" fmla="*/ 2147483647 w 214"/>
                <a:gd name="T17" fmla="*/ 2147483647 h 267"/>
                <a:gd name="T18" fmla="*/ 2147483647 w 214"/>
                <a:gd name="T19" fmla="*/ 2147483647 h 267"/>
                <a:gd name="T20" fmla="*/ 2147483647 w 214"/>
                <a:gd name="T21" fmla="*/ 2147483647 h 267"/>
                <a:gd name="T22" fmla="*/ 2147483647 w 214"/>
                <a:gd name="T23" fmla="*/ 2147483647 h 267"/>
                <a:gd name="T24" fmla="*/ 2147483647 w 214"/>
                <a:gd name="T25" fmla="*/ 2147483647 h 267"/>
                <a:gd name="T26" fmla="*/ 2147483647 w 214"/>
                <a:gd name="T27" fmla="*/ 2147483647 h 267"/>
                <a:gd name="T28" fmla="*/ 2147483647 w 214"/>
                <a:gd name="T29" fmla="*/ 2147483647 h 267"/>
                <a:gd name="T30" fmla="*/ 2147483647 w 214"/>
                <a:gd name="T31" fmla="*/ 2147483647 h 267"/>
                <a:gd name="T32" fmla="*/ 2147483647 w 214"/>
                <a:gd name="T33" fmla="*/ 2147483647 h 267"/>
                <a:gd name="T34" fmla="*/ 2147483647 w 214"/>
                <a:gd name="T35" fmla="*/ 2147483647 h 267"/>
                <a:gd name="T36" fmla="*/ 2147483647 w 214"/>
                <a:gd name="T37" fmla="*/ 2147483647 h 267"/>
                <a:gd name="T38" fmla="*/ 2147483647 w 214"/>
                <a:gd name="T39" fmla="*/ 2147483647 h 267"/>
                <a:gd name="T40" fmla="*/ 2147483647 w 214"/>
                <a:gd name="T41" fmla="*/ 2147483647 h 267"/>
                <a:gd name="T42" fmla="*/ 2147483647 w 214"/>
                <a:gd name="T43" fmla="*/ 2147483647 h 267"/>
                <a:gd name="T44" fmla="*/ 2147483647 w 214"/>
                <a:gd name="T45" fmla="*/ 2147483647 h 267"/>
                <a:gd name="T46" fmla="*/ 2147483647 w 214"/>
                <a:gd name="T47" fmla="*/ 2147483647 h 267"/>
                <a:gd name="T48" fmla="*/ 2147483647 w 214"/>
                <a:gd name="T49" fmla="*/ 2147483647 h 267"/>
                <a:gd name="T50" fmla="*/ 2147483647 w 214"/>
                <a:gd name="T51" fmla="*/ 2147483647 h 267"/>
                <a:gd name="T52" fmla="*/ 2147483647 w 214"/>
                <a:gd name="T53" fmla="*/ 2147483647 h 267"/>
                <a:gd name="T54" fmla="*/ 2147483647 w 214"/>
                <a:gd name="T55" fmla="*/ 2147483647 h 267"/>
                <a:gd name="T56" fmla="*/ 2147483647 w 214"/>
                <a:gd name="T57" fmla="*/ 2147483647 h 267"/>
                <a:gd name="T58" fmla="*/ 2147483647 w 214"/>
                <a:gd name="T59" fmla="*/ 2147483647 h 267"/>
                <a:gd name="T60" fmla="*/ 2147483647 w 214"/>
                <a:gd name="T61" fmla="*/ 2147483647 h 267"/>
                <a:gd name="T62" fmla="*/ 2147483647 w 214"/>
                <a:gd name="T63" fmla="*/ 2147483647 h 267"/>
                <a:gd name="T64" fmla="*/ 2147483647 w 214"/>
                <a:gd name="T65" fmla="*/ 2147483647 h 267"/>
                <a:gd name="T66" fmla="*/ 2147483647 w 214"/>
                <a:gd name="T67" fmla="*/ 2147483647 h 267"/>
                <a:gd name="T68" fmla="*/ 2147483647 w 214"/>
                <a:gd name="T69" fmla="*/ 2147483647 h 267"/>
                <a:gd name="T70" fmla="*/ 2147483647 w 214"/>
                <a:gd name="T71" fmla="*/ 2147483647 h 267"/>
                <a:gd name="T72" fmla="*/ 2147483647 w 214"/>
                <a:gd name="T73" fmla="*/ 2147483647 h 267"/>
                <a:gd name="T74" fmla="*/ 2147483647 w 214"/>
                <a:gd name="T75" fmla="*/ 2147483647 h 267"/>
                <a:gd name="T76" fmla="*/ 2147483647 w 214"/>
                <a:gd name="T77" fmla="*/ 2147483647 h 267"/>
                <a:gd name="T78" fmla="*/ 2147483647 w 214"/>
                <a:gd name="T79" fmla="*/ 2147483647 h 267"/>
                <a:gd name="T80" fmla="*/ 2147483647 w 214"/>
                <a:gd name="T81" fmla="*/ 2147483647 h 267"/>
                <a:gd name="T82" fmla="*/ 2147483647 w 214"/>
                <a:gd name="T83" fmla="*/ 2147483647 h 267"/>
                <a:gd name="T84" fmla="*/ 2147483647 w 214"/>
                <a:gd name="T85" fmla="*/ 2147483647 h 267"/>
                <a:gd name="T86" fmla="*/ 2147483647 w 214"/>
                <a:gd name="T87" fmla="*/ 2147483647 h 267"/>
                <a:gd name="T88" fmla="*/ 2147483647 w 214"/>
                <a:gd name="T89" fmla="*/ 0 h 267"/>
                <a:gd name="T90" fmla="*/ 2147483647 w 214"/>
                <a:gd name="T91" fmla="*/ 2147483647 h 2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4"/>
                <a:gd name="T139" fmla="*/ 0 h 267"/>
                <a:gd name="T140" fmla="*/ 214 w 214"/>
                <a:gd name="T141" fmla="*/ 267 h 26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4" h="267">
                  <a:moveTo>
                    <a:pt x="136" y="2"/>
                  </a:moveTo>
                  <a:lnTo>
                    <a:pt x="134" y="37"/>
                  </a:lnTo>
                  <a:lnTo>
                    <a:pt x="129" y="37"/>
                  </a:lnTo>
                  <a:lnTo>
                    <a:pt x="129" y="34"/>
                  </a:lnTo>
                  <a:lnTo>
                    <a:pt x="92" y="31"/>
                  </a:lnTo>
                  <a:lnTo>
                    <a:pt x="91" y="57"/>
                  </a:lnTo>
                  <a:lnTo>
                    <a:pt x="106" y="57"/>
                  </a:lnTo>
                  <a:lnTo>
                    <a:pt x="107" y="52"/>
                  </a:lnTo>
                  <a:lnTo>
                    <a:pt x="132" y="53"/>
                  </a:lnTo>
                  <a:lnTo>
                    <a:pt x="132" y="50"/>
                  </a:lnTo>
                  <a:lnTo>
                    <a:pt x="151" y="50"/>
                  </a:lnTo>
                  <a:lnTo>
                    <a:pt x="150" y="101"/>
                  </a:lnTo>
                  <a:lnTo>
                    <a:pt x="153" y="101"/>
                  </a:lnTo>
                  <a:lnTo>
                    <a:pt x="210" y="161"/>
                  </a:lnTo>
                  <a:lnTo>
                    <a:pt x="210" y="175"/>
                  </a:lnTo>
                  <a:lnTo>
                    <a:pt x="207" y="175"/>
                  </a:lnTo>
                  <a:lnTo>
                    <a:pt x="205" y="186"/>
                  </a:lnTo>
                  <a:lnTo>
                    <a:pt x="214" y="186"/>
                  </a:lnTo>
                  <a:lnTo>
                    <a:pt x="211" y="217"/>
                  </a:lnTo>
                  <a:lnTo>
                    <a:pt x="175" y="216"/>
                  </a:lnTo>
                  <a:lnTo>
                    <a:pt x="175" y="227"/>
                  </a:lnTo>
                  <a:lnTo>
                    <a:pt x="176" y="227"/>
                  </a:lnTo>
                  <a:lnTo>
                    <a:pt x="177" y="227"/>
                  </a:lnTo>
                  <a:lnTo>
                    <a:pt x="177" y="236"/>
                  </a:lnTo>
                  <a:lnTo>
                    <a:pt x="192" y="238"/>
                  </a:lnTo>
                  <a:lnTo>
                    <a:pt x="192" y="254"/>
                  </a:lnTo>
                  <a:lnTo>
                    <a:pt x="183" y="252"/>
                  </a:lnTo>
                  <a:lnTo>
                    <a:pt x="175" y="251"/>
                  </a:lnTo>
                  <a:lnTo>
                    <a:pt x="173" y="252"/>
                  </a:lnTo>
                  <a:lnTo>
                    <a:pt x="151" y="251"/>
                  </a:lnTo>
                  <a:lnTo>
                    <a:pt x="142" y="251"/>
                  </a:lnTo>
                  <a:lnTo>
                    <a:pt x="141" y="258"/>
                  </a:lnTo>
                  <a:lnTo>
                    <a:pt x="110" y="257"/>
                  </a:lnTo>
                  <a:lnTo>
                    <a:pt x="109" y="267"/>
                  </a:lnTo>
                  <a:lnTo>
                    <a:pt x="88" y="265"/>
                  </a:lnTo>
                  <a:lnTo>
                    <a:pt x="88" y="238"/>
                  </a:lnTo>
                  <a:lnTo>
                    <a:pt x="82" y="239"/>
                  </a:lnTo>
                  <a:lnTo>
                    <a:pt x="82" y="229"/>
                  </a:lnTo>
                  <a:lnTo>
                    <a:pt x="69" y="226"/>
                  </a:lnTo>
                  <a:lnTo>
                    <a:pt x="75" y="135"/>
                  </a:lnTo>
                  <a:lnTo>
                    <a:pt x="73" y="135"/>
                  </a:lnTo>
                  <a:lnTo>
                    <a:pt x="66" y="131"/>
                  </a:lnTo>
                  <a:lnTo>
                    <a:pt x="65" y="131"/>
                  </a:lnTo>
                  <a:lnTo>
                    <a:pt x="65" y="134"/>
                  </a:lnTo>
                  <a:lnTo>
                    <a:pt x="60" y="134"/>
                  </a:lnTo>
                  <a:lnTo>
                    <a:pt x="60" y="132"/>
                  </a:lnTo>
                  <a:lnTo>
                    <a:pt x="59" y="131"/>
                  </a:lnTo>
                  <a:lnTo>
                    <a:pt x="53" y="134"/>
                  </a:lnTo>
                  <a:lnTo>
                    <a:pt x="49" y="134"/>
                  </a:lnTo>
                  <a:lnTo>
                    <a:pt x="43" y="134"/>
                  </a:lnTo>
                  <a:lnTo>
                    <a:pt x="40" y="131"/>
                  </a:lnTo>
                  <a:lnTo>
                    <a:pt x="35" y="131"/>
                  </a:lnTo>
                  <a:lnTo>
                    <a:pt x="29" y="125"/>
                  </a:lnTo>
                  <a:lnTo>
                    <a:pt x="0" y="123"/>
                  </a:lnTo>
                  <a:lnTo>
                    <a:pt x="2" y="75"/>
                  </a:lnTo>
                  <a:lnTo>
                    <a:pt x="31" y="78"/>
                  </a:lnTo>
                  <a:lnTo>
                    <a:pt x="34" y="79"/>
                  </a:lnTo>
                  <a:lnTo>
                    <a:pt x="34" y="78"/>
                  </a:lnTo>
                  <a:lnTo>
                    <a:pt x="35" y="78"/>
                  </a:lnTo>
                  <a:lnTo>
                    <a:pt x="40" y="81"/>
                  </a:lnTo>
                  <a:lnTo>
                    <a:pt x="40" y="68"/>
                  </a:lnTo>
                  <a:lnTo>
                    <a:pt x="31" y="68"/>
                  </a:lnTo>
                  <a:lnTo>
                    <a:pt x="31" y="65"/>
                  </a:lnTo>
                  <a:lnTo>
                    <a:pt x="31" y="63"/>
                  </a:lnTo>
                  <a:lnTo>
                    <a:pt x="32" y="63"/>
                  </a:lnTo>
                  <a:lnTo>
                    <a:pt x="32" y="60"/>
                  </a:lnTo>
                  <a:lnTo>
                    <a:pt x="31" y="59"/>
                  </a:lnTo>
                  <a:lnTo>
                    <a:pt x="32" y="57"/>
                  </a:lnTo>
                  <a:lnTo>
                    <a:pt x="34" y="54"/>
                  </a:lnTo>
                  <a:lnTo>
                    <a:pt x="35" y="53"/>
                  </a:lnTo>
                  <a:lnTo>
                    <a:pt x="35" y="52"/>
                  </a:lnTo>
                  <a:lnTo>
                    <a:pt x="34" y="50"/>
                  </a:lnTo>
                  <a:lnTo>
                    <a:pt x="37" y="11"/>
                  </a:lnTo>
                  <a:lnTo>
                    <a:pt x="37" y="6"/>
                  </a:lnTo>
                  <a:lnTo>
                    <a:pt x="63" y="8"/>
                  </a:lnTo>
                  <a:lnTo>
                    <a:pt x="63" y="6"/>
                  </a:lnTo>
                  <a:lnTo>
                    <a:pt x="62" y="6"/>
                  </a:lnTo>
                  <a:lnTo>
                    <a:pt x="63" y="3"/>
                  </a:lnTo>
                  <a:lnTo>
                    <a:pt x="68" y="3"/>
                  </a:lnTo>
                  <a:lnTo>
                    <a:pt x="72" y="3"/>
                  </a:lnTo>
                  <a:lnTo>
                    <a:pt x="87" y="3"/>
                  </a:lnTo>
                  <a:lnTo>
                    <a:pt x="90" y="5"/>
                  </a:lnTo>
                  <a:lnTo>
                    <a:pt x="94" y="5"/>
                  </a:lnTo>
                  <a:lnTo>
                    <a:pt x="95" y="5"/>
                  </a:lnTo>
                  <a:lnTo>
                    <a:pt x="98" y="3"/>
                  </a:lnTo>
                  <a:lnTo>
                    <a:pt x="104" y="2"/>
                  </a:lnTo>
                  <a:lnTo>
                    <a:pt x="107" y="0"/>
                  </a:lnTo>
                  <a:lnTo>
                    <a:pt x="114" y="0"/>
                  </a:lnTo>
                  <a:lnTo>
                    <a:pt x="126" y="2"/>
                  </a:lnTo>
                  <a:lnTo>
                    <a:pt x="136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4" name="Freeform 269"/>
            <p:cNvSpPr>
              <a:spLocks/>
            </p:cNvSpPr>
            <p:nvPr/>
          </p:nvSpPr>
          <p:spPr bwMode="auto">
            <a:xfrm rot="21334256">
              <a:off x="13772265" y="4425731"/>
              <a:ext cx="643740" cy="997136"/>
            </a:xfrm>
            <a:custGeom>
              <a:avLst/>
              <a:gdLst>
                <a:gd name="T0" fmla="*/ 2147483647 w 208"/>
                <a:gd name="T1" fmla="*/ 2147483647 h 274"/>
                <a:gd name="T2" fmla="*/ 2147483647 w 208"/>
                <a:gd name="T3" fmla="*/ 2147483647 h 274"/>
                <a:gd name="T4" fmla="*/ 2147483647 w 208"/>
                <a:gd name="T5" fmla="*/ 2147483647 h 274"/>
                <a:gd name="T6" fmla="*/ 2147483647 w 208"/>
                <a:gd name="T7" fmla="*/ 2147483647 h 274"/>
                <a:gd name="T8" fmla="*/ 2147483647 w 208"/>
                <a:gd name="T9" fmla="*/ 2147483647 h 274"/>
                <a:gd name="T10" fmla="*/ 2147483647 w 208"/>
                <a:gd name="T11" fmla="*/ 2147483647 h 274"/>
                <a:gd name="T12" fmla="*/ 2147483647 w 208"/>
                <a:gd name="T13" fmla="*/ 2147483647 h 274"/>
                <a:gd name="T14" fmla="*/ 2147483647 w 208"/>
                <a:gd name="T15" fmla="*/ 2147483647 h 274"/>
                <a:gd name="T16" fmla="*/ 2147483647 w 208"/>
                <a:gd name="T17" fmla="*/ 2147483647 h 274"/>
                <a:gd name="T18" fmla="*/ 2147483647 w 208"/>
                <a:gd name="T19" fmla="*/ 2147483647 h 274"/>
                <a:gd name="T20" fmla="*/ 2147483647 w 208"/>
                <a:gd name="T21" fmla="*/ 2147483647 h 274"/>
                <a:gd name="T22" fmla="*/ 2147483647 w 208"/>
                <a:gd name="T23" fmla="*/ 2147483647 h 274"/>
                <a:gd name="T24" fmla="*/ 2147483647 w 208"/>
                <a:gd name="T25" fmla="*/ 2147483647 h 274"/>
                <a:gd name="T26" fmla="*/ 2147483647 w 208"/>
                <a:gd name="T27" fmla="*/ 2147483647 h 274"/>
                <a:gd name="T28" fmla="*/ 2147483647 w 208"/>
                <a:gd name="T29" fmla="*/ 2147483647 h 274"/>
                <a:gd name="T30" fmla="*/ 2147483647 w 208"/>
                <a:gd name="T31" fmla="*/ 2147483647 h 274"/>
                <a:gd name="T32" fmla="*/ 2147483647 w 208"/>
                <a:gd name="T33" fmla="*/ 2147483647 h 274"/>
                <a:gd name="T34" fmla="*/ 2147483647 w 208"/>
                <a:gd name="T35" fmla="*/ 2147483647 h 274"/>
                <a:gd name="T36" fmla="*/ 2147483647 w 208"/>
                <a:gd name="T37" fmla="*/ 2147483647 h 274"/>
                <a:gd name="T38" fmla="*/ 2147483647 w 208"/>
                <a:gd name="T39" fmla="*/ 2147483647 h 274"/>
                <a:gd name="T40" fmla="*/ 2147483647 w 208"/>
                <a:gd name="T41" fmla="*/ 2147483647 h 274"/>
                <a:gd name="T42" fmla="*/ 2147483647 w 208"/>
                <a:gd name="T43" fmla="*/ 2147483647 h 274"/>
                <a:gd name="T44" fmla="*/ 2147483647 w 208"/>
                <a:gd name="T45" fmla="*/ 2147483647 h 274"/>
                <a:gd name="T46" fmla="*/ 2147483647 w 208"/>
                <a:gd name="T47" fmla="*/ 2147483647 h 274"/>
                <a:gd name="T48" fmla="*/ 2147483647 w 208"/>
                <a:gd name="T49" fmla="*/ 2147483647 h 274"/>
                <a:gd name="T50" fmla="*/ 2147483647 w 208"/>
                <a:gd name="T51" fmla="*/ 2147483647 h 274"/>
                <a:gd name="T52" fmla="*/ 2147483647 w 208"/>
                <a:gd name="T53" fmla="*/ 2147483647 h 274"/>
                <a:gd name="T54" fmla="*/ 2147483647 w 208"/>
                <a:gd name="T55" fmla="*/ 2147483647 h 274"/>
                <a:gd name="T56" fmla="*/ 2147483647 w 208"/>
                <a:gd name="T57" fmla="*/ 2147483647 h 274"/>
                <a:gd name="T58" fmla="*/ 2147483647 w 208"/>
                <a:gd name="T59" fmla="*/ 2147483647 h 274"/>
                <a:gd name="T60" fmla="*/ 2147483647 w 208"/>
                <a:gd name="T61" fmla="*/ 2147483647 h 274"/>
                <a:gd name="T62" fmla="*/ 2147483647 w 208"/>
                <a:gd name="T63" fmla="*/ 2147483647 h 274"/>
                <a:gd name="T64" fmla="*/ 2147483647 w 208"/>
                <a:gd name="T65" fmla="*/ 2147483647 h 274"/>
                <a:gd name="T66" fmla="*/ 2147483647 w 208"/>
                <a:gd name="T67" fmla="*/ 2147483647 h 274"/>
                <a:gd name="T68" fmla="*/ 2147483647 w 208"/>
                <a:gd name="T69" fmla="*/ 2147483647 h 274"/>
                <a:gd name="T70" fmla="*/ 2147483647 w 208"/>
                <a:gd name="T71" fmla="*/ 2147483647 h 274"/>
                <a:gd name="T72" fmla="*/ 2147483647 w 208"/>
                <a:gd name="T73" fmla="*/ 2147483647 h 274"/>
                <a:gd name="T74" fmla="*/ 2147483647 w 208"/>
                <a:gd name="T75" fmla="*/ 2147483647 h 274"/>
                <a:gd name="T76" fmla="*/ 2147483647 w 208"/>
                <a:gd name="T77" fmla="*/ 2147483647 h 274"/>
                <a:gd name="T78" fmla="*/ 2147483647 w 208"/>
                <a:gd name="T79" fmla="*/ 2147483647 h 274"/>
                <a:gd name="T80" fmla="*/ 2147483647 w 208"/>
                <a:gd name="T81" fmla="*/ 2147483647 h 274"/>
                <a:gd name="T82" fmla="*/ 2147483647 w 208"/>
                <a:gd name="T83" fmla="*/ 2147483647 h 274"/>
                <a:gd name="T84" fmla="*/ 2147483647 w 208"/>
                <a:gd name="T85" fmla="*/ 2147483647 h 274"/>
                <a:gd name="T86" fmla="*/ 2147483647 w 208"/>
                <a:gd name="T87" fmla="*/ 2147483647 h 274"/>
                <a:gd name="T88" fmla="*/ 2147483647 w 208"/>
                <a:gd name="T89" fmla="*/ 2147483647 h 274"/>
                <a:gd name="T90" fmla="*/ 2147483647 w 208"/>
                <a:gd name="T91" fmla="*/ 2147483647 h 274"/>
                <a:gd name="T92" fmla="*/ 2147483647 w 208"/>
                <a:gd name="T93" fmla="*/ 2147483647 h 274"/>
                <a:gd name="T94" fmla="*/ 2147483647 w 208"/>
                <a:gd name="T95" fmla="*/ 2147483647 h 274"/>
                <a:gd name="T96" fmla="*/ 2147483647 w 208"/>
                <a:gd name="T97" fmla="*/ 2147483647 h 274"/>
                <a:gd name="T98" fmla="*/ 2147483647 w 208"/>
                <a:gd name="T99" fmla="*/ 2147483647 h 274"/>
                <a:gd name="T100" fmla="*/ 2147483647 w 208"/>
                <a:gd name="T101" fmla="*/ 2147483647 h 274"/>
                <a:gd name="T102" fmla="*/ 2147483647 w 208"/>
                <a:gd name="T103" fmla="*/ 2147483647 h 274"/>
                <a:gd name="T104" fmla="*/ 2147483647 w 208"/>
                <a:gd name="T105" fmla="*/ 0 h 2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8"/>
                <a:gd name="T160" fmla="*/ 0 h 274"/>
                <a:gd name="T161" fmla="*/ 208 w 208"/>
                <a:gd name="T162" fmla="*/ 274 h 27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8" h="274">
                  <a:moveTo>
                    <a:pt x="134" y="0"/>
                  </a:moveTo>
                  <a:lnTo>
                    <a:pt x="134" y="2"/>
                  </a:lnTo>
                  <a:lnTo>
                    <a:pt x="137" y="15"/>
                  </a:lnTo>
                  <a:lnTo>
                    <a:pt x="137" y="18"/>
                  </a:lnTo>
                  <a:lnTo>
                    <a:pt x="142" y="16"/>
                  </a:lnTo>
                  <a:lnTo>
                    <a:pt x="148" y="16"/>
                  </a:lnTo>
                  <a:lnTo>
                    <a:pt x="148" y="15"/>
                  </a:lnTo>
                  <a:lnTo>
                    <a:pt x="148" y="12"/>
                  </a:lnTo>
                  <a:lnTo>
                    <a:pt x="148" y="10"/>
                  </a:lnTo>
                  <a:lnTo>
                    <a:pt x="151" y="10"/>
                  </a:lnTo>
                  <a:lnTo>
                    <a:pt x="153" y="10"/>
                  </a:lnTo>
                  <a:lnTo>
                    <a:pt x="156" y="12"/>
                  </a:lnTo>
                  <a:lnTo>
                    <a:pt x="157" y="13"/>
                  </a:lnTo>
                  <a:lnTo>
                    <a:pt x="159" y="25"/>
                  </a:lnTo>
                  <a:lnTo>
                    <a:pt x="162" y="38"/>
                  </a:lnTo>
                  <a:lnTo>
                    <a:pt x="163" y="44"/>
                  </a:lnTo>
                  <a:lnTo>
                    <a:pt x="164" y="48"/>
                  </a:lnTo>
                  <a:lnTo>
                    <a:pt x="166" y="51"/>
                  </a:lnTo>
                  <a:lnTo>
                    <a:pt x="167" y="51"/>
                  </a:lnTo>
                  <a:lnTo>
                    <a:pt x="172" y="50"/>
                  </a:lnTo>
                  <a:lnTo>
                    <a:pt x="179" y="48"/>
                  </a:lnTo>
                  <a:lnTo>
                    <a:pt x="181" y="48"/>
                  </a:lnTo>
                  <a:lnTo>
                    <a:pt x="181" y="50"/>
                  </a:lnTo>
                  <a:lnTo>
                    <a:pt x="182" y="56"/>
                  </a:lnTo>
                  <a:lnTo>
                    <a:pt x="184" y="59"/>
                  </a:lnTo>
                  <a:lnTo>
                    <a:pt x="184" y="62"/>
                  </a:lnTo>
                  <a:lnTo>
                    <a:pt x="185" y="63"/>
                  </a:lnTo>
                  <a:lnTo>
                    <a:pt x="189" y="62"/>
                  </a:lnTo>
                  <a:lnTo>
                    <a:pt x="194" y="60"/>
                  </a:lnTo>
                  <a:lnTo>
                    <a:pt x="198" y="60"/>
                  </a:lnTo>
                  <a:lnTo>
                    <a:pt x="200" y="63"/>
                  </a:lnTo>
                  <a:lnTo>
                    <a:pt x="201" y="65"/>
                  </a:lnTo>
                  <a:lnTo>
                    <a:pt x="204" y="66"/>
                  </a:lnTo>
                  <a:lnTo>
                    <a:pt x="206" y="66"/>
                  </a:lnTo>
                  <a:lnTo>
                    <a:pt x="207" y="68"/>
                  </a:lnTo>
                  <a:lnTo>
                    <a:pt x="208" y="69"/>
                  </a:lnTo>
                  <a:lnTo>
                    <a:pt x="208" y="73"/>
                  </a:lnTo>
                  <a:lnTo>
                    <a:pt x="207" y="76"/>
                  </a:lnTo>
                  <a:lnTo>
                    <a:pt x="200" y="79"/>
                  </a:lnTo>
                  <a:lnTo>
                    <a:pt x="197" y="79"/>
                  </a:lnTo>
                  <a:lnTo>
                    <a:pt x="197" y="81"/>
                  </a:lnTo>
                  <a:lnTo>
                    <a:pt x="197" y="82"/>
                  </a:lnTo>
                  <a:lnTo>
                    <a:pt x="195" y="85"/>
                  </a:lnTo>
                  <a:lnTo>
                    <a:pt x="195" y="94"/>
                  </a:lnTo>
                  <a:lnTo>
                    <a:pt x="194" y="98"/>
                  </a:lnTo>
                  <a:lnTo>
                    <a:pt x="191" y="98"/>
                  </a:lnTo>
                  <a:lnTo>
                    <a:pt x="186" y="98"/>
                  </a:lnTo>
                  <a:lnTo>
                    <a:pt x="179" y="98"/>
                  </a:lnTo>
                  <a:lnTo>
                    <a:pt x="176" y="98"/>
                  </a:lnTo>
                  <a:lnTo>
                    <a:pt x="175" y="98"/>
                  </a:lnTo>
                  <a:lnTo>
                    <a:pt x="175" y="101"/>
                  </a:lnTo>
                  <a:lnTo>
                    <a:pt x="176" y="107"/>
                  </a:lnTo>
                  <a:lnTo>
                    <a:pt x="176" y="110"/>
                  </a:lnTo>
                  <a:lnTo>
                    <a:pt x="175" y="111"/>
                  </a:lnTo>
                  <a:lnTo>
                    <a:pt x="173" y="111"/>
                  </a:lnTo>
                  <a:lnTo>
                    <a:pt x="170" y="111"/>
                  </a:lnTo>
                  <a:lnTo>
                    <a:pt x="169" y="111"/>
                  </a:lnTo>
                  <a:lnTo>
                    <a:pt x="166" y="113"/>
                  </a:lnTo>
                  <a:lnTo>
                    <a:pt x="164" y="113"/>
                  </a:lnTo>
                  <a:lnTo>
                    <a:pt x="167" y="119"/>
                  </a:lnTo>
                  <a:lnTo>
                    <a:pt x="172" y="122"/>
                  </a:lnTo>
                  <a:lnTo>
                    <a:pt x="178" y="123"/>
                  </a:lnTo>
                  <a:lnTo>
                    <a:pt x="184" y="126"/>
                  </a:lnTo>
                  <a:lnTo>
                    <a:pt x="186" y="126"/>
                  </a:lnTo>
                  <a:lnTo>
                    <a:pt x="189" y="129"/>
                  </a:lnTo>
                  <a:lnTo>
                    <a:pt x="194" y="132"/>
                  </a:lnTo>
                  <a:lnTo>
                    <a:pt x="195" y="135"/>
                  </a:lnTo>
                  <a:lnTo>
                    <a:pt x="203" y="147"/>
                  </a:lnTo>
                  <a:lnTo>
                    <a:pt x="204" y="151"/>
                  </a:lnTo>
                  <a:lnTo>
                    <a:pt x="206" y="154"/>
                  </a:lnTo>
                  <a:lnTo>
                    <a:pt x="206" y="155"/>
                  </a:lnTo>
                  <a:lnTo>
                    <a:pt x="204" y="160"/>
                  </a:lnTo>
                  <a:lnTo>
                    <a:pt x="203" y="163"/>
                  </a:lnTo>
                  <a:lnTo>
                    <a:pt x="201" y="166"/>
                  </a:lnTo>
                  <a:lnTo>
                    <a:pt x="201" y="167"/>
                  </a:lnTo>
                  <a:lnTo>
                    <a:pt x="200" y="172"/>
                  </a:lnTo>
                  <a:lnTo>
                    <a:pt x="198" y="176"/>
                  </a:lnTo>
                  <a:lnTo>
                    <a:pt x="197" y="179"/>
                  </a:lnTo>
                  <a:lnTo>
                    <a:pt x="195" y="182"/>
                  </a:lnTo>
                  <a:lnTo>
                    <a:pt x="194" y="186"/>
                  </a:lnTo>
                  <a:lnTo>
                    <a:pt x="194" y="189"/>
                  </a:lnTo>
                  <a:lnTo>
                    <a:pt x="194" y="191"/>
                  </a:lnTo>
                  <a:lnTo>
                    <a:pt x="192" y="194"/>
                  </a:lnTo>
                  <a:lnTo>
                    <a:pt x="189" y="195"/>
                  </a:lnTo>
                  <a:lnTo>
                    <a:pt x="189" y="196"/>
                  </a:lnTo>
                  <a:lnTo>
                    <a:pt x="186" y="198"/>
                  </a:lnTo>
                  <a:lnTo>
                    <a:pt x="185" y="199"/>
                  </a:lnTo>
                  <a:lnTo>
                    <a:pt x="185" y="201"/>
                  </a:lnTo>
                  <a:lnTo>
                    <a:pt x="184" y="202"/>
                  </a:lnTo>
                  <a:lnTo>
                    <a:pt x="182" y="202"/>
                  </a:lnTo>
                  <a:lnTo>
                    <a:pt x="182" y="204"/>
                  </a:lnTo>
                  <a:lnTo>
                    <a:pt x="179" y="207"/>
                  </a:lnTo>
                  <a:lnTo>
                    <a:pt x="178" y="208"/>
                  </a:lnTo>
                  <a:lnTo>
                    <a:pt x="178" y="211"/>
                  </a:lnTo>
                  <a:lnTo>
                    <a:pt x="176" y="213"/>
                  </a:lnTo>
                  <a:lnTo>
                    <a:pt x="175" y="214"/>
                  </a:lnTo>
                  <a:lnTo>
                    <a:pt x="173" y="217"/>
                  </a:lnTo>
                  <a:lnTo>
                    <a:pt x="172" y="217"/>
                  </a:lnTo>
                  <a:lnTo>
                    <a:pt x="167" y="220"/>
                  </a:lnTo>
                  <a:lnTo>
                    <a:pt x="164" y="220"/>
                  </a:lnTo>
                  <a:lnTo>
                    <a:pt x="160" y="221"/>
                  </a:lnTo>
                  <a:lnTo>
                    <a:pt x="154" y="224"/>
                  </a:lnTo>
                  <a:lnTo>
                    <a:pt x="150" y="226"/>
                  </a:lnTo>
                  <a:lnTo>
                    <a:pt x="147" y="232"/>
                  </a:lnTo>
                  <a:lnTo>
                    <a:pt x="147" y="237"/>
                  </a:lnTo>
                  <a:lnTo>
                    <a:pt x="145" y="240"/>
                  </a:lnTo>
                  <a:lnTo>
                    <a:pt x="142" y="242"/>
                  </a:lnTo>
                  <a:lnTo>
                    <a:pt x="142" y="243"/>
                  </a:lnTo>
                  <a:lnTo>
                    <a:pt x="142" y="248"/>
                  </a:lnTo>
                  <a:lnTo>
                    <a:pt x="141" y="248"/>
                  </a:lnTo>
                  <a:lnTo>
                    <a:pt x="137" y="248"/>
                  </a:lnTo>
                  <a:lnTo>
                    <a:pt x="132" y="246"/>
                  </a:lnTo>
                  <a:lnTo>
                    <a:pt x="128" y="245"/>
                  </a:lnTo>
                  <a:lnTo>
                    <a:pt x="123" y="245"/>
                  </a:lnTo>
                  <a:lnTo>
                    <a:pt x="122" y="245"/>
                  </a:lnTo>
                  <a:lnTo>
                    <a:pt x="122" y="248"/>
                  </a:lnTo>
                  <a:lnTo>
                    <a:pt x="123" y="252"/>
                  </a:lnTo>
                  <a:lnTo>
                    <a:pt x="122" y="259"/>
                  </a:lnTo>
                  <a:lnTo>
                    <a:pt x="122" y="262"/>
                  </a:lnTo>
                  <a:lnTo>
                    <a:pt x="119" y="262"/>
                  </a:lnTo>
                  <a:lnTo>
                    <a:pt x="112" y="262"/>
                  </a:lnTo>
                  <a:lnTo>
                    <a:pt x="115" y="265"/>
                  </a:lnTo>
                  <a:lnTo>
                    <a:pt x="112" y="267"/>
                  </a:lnTo>
                  <a:lnTo>
                    <a:pt x="110" y="267"/>
                  </a:lnTo>
                  <a:lnTo>
                    <a:pt x="109" y="267"/>
                  </a:lnTo>
                  <a:lnTo>
                    <a:pt x="104" y="267"/>
                  </a:lnTo>
                  <a:lnTo>
                    <a:pt x="101" y="268"/>
                  </a:lnTo>
                  <a:lnTo>
                    <a:pt x="100" y="270"/>
                  </a:lnTo>
                  <a:lnTo>
                    <a:pt x="100" y="271"/>
                  </a:lnTo>
                  <a:lnTo>
                    <a:pt x="99" y="274"/>
                  </a:lnTo>
                  <a:lnTo>
                    <a:pt x="97" y="273"/>
                  </a:lnTo>
                  <a:lnTo>
                    <a:pt x="96" y="271"/>
                  </a:lnTo>
                  <a:lnTo>
                    <a:pt x="93" y="265"/>
                  </a:lnTo>
                  <a:lnTo>
                    <a:pt x="93" y="262"/>
                  </a:lnTo>
                  <a:lnTo>
                    <a:pt x="91" y="262"/>
                  </a:lnTo>
                  <a:lnTo>
                    <a:pt x="90" y="262"/>
                  </a:lnTo>
                  <a:lnTo>
                    <a:pt x="88" y="259"/>
                  </a:lnTo>
                  <a:lnTo>
                    <a:pt x="87" y="258"/>
                  </a:lnTo>
                  <a:lnTo>
                    <a:pt x="85" y="259"/>
                  </a:lnTo>
                  <a:lnTo>
                    <a:pt x="85" y="261"/>
                  </a:lnTo>
                  <a:lnTo>
                    <a:pt x="85" y="262"/>
                  </a:lnTo>
                  <a:lnTo>
                    <a:pt x="87" y="265"/>
                  </a:lnTo>
                  <a:lnTo>
                    <a:pt x="88" y="267"/>
                  </a:lnTo>
                  <a:lnTo>
                    <a:pt x="88" y="270"/>
                  </a:lnTo>
                  <a:lnTo>
                    <a:pt x="88" y="271"/>
                  </a:lnTo>
                  <a:lnTo>
                    <a:pt x="85" y="270"/>
                  </a:lnTo>
                  <a:lnTo>
                    <a:pt x="84" y="271"/>
                  </a:lnTo>
                  <a:lnTo>
                    <a:pt x="81" y="271"/>
                  </a:lnTo>
                  <a:lnTo>
                    <a:pt x="79" y="274"/>
                  </a:lnTo>
                  <a:lnTo>
                    <a:pt x="77" y="273"/>
                  </a:lnTo>
                  <a:lnTo>
                    <a:pt x="74" y="273"/>
                  </a:lnTo>
                  <a:lnTo>
                    <a:pt x="72" y="271"/>
                  </a:lnTo>
                  <a:lnTo>
                    <a:pt x="69" y="268"/>
                  </a:lnTo>
                  <a:lnTo>
                    <a:pt x="69" y="264"/>
                  </a:lnTo>
                  <a:lnTo>
                    <a:pt x="66" y="261"/>
                  </a:lnTo>
                  <a:lnTo>
                    <a:pt x="68" y="258"/>
                  </a:lnTo>
                  <a:lnTo>
                    <a:pt x="72" y="258"/>
                  </a:lnTo>
                  <a:lnTo>
                    <a:pt x="74" y="255"/>
                  </a:lnTo>
                  <a:lnTo>
                    <a:pt x="75" y="254"/>
                  </a:lnTo>
                  <a:lnTo>
                    <a:pt x="74" y="252"/>
                  </a:lnTo>
                  <a:lnTo>
                    <a:pt x="71" y="254"/>
                  </a:lnTo>
                  <a:lnTo>
                    <a:pt x="69" y="255"/>
                  </a:lnTo>
                  <a:lnTo>
                    <a:pt x="68" y="255"/>
                  </a:lnTo>
                  <a:lnTo>
                    <a:pt x="66" y="255"/>
                  </a:lnTo>
                  <a:lnTo>
                    <a:pt x="66" y="257"/>
                  </a:lnTo>
                  <a:lnTo>
                    <a:pt x="65" y="257"/>
                  </a:lnTo>
                  <a:lnTo>
                    <a:pt x="63" y="258"/>
                  </a:lnTo>
                  <a:lnTo>
                    <a:pt x="62" y="259"/>
                  </a:lnTo>
                  <a:lnTo>
                    <a:pt x="60" y="259"/>
                  </a:lnTo>
                  <a:lnTo>
                    <a:pt x="59" y="257"/>
                  </a:lnTo>
                  <a:lnTo>
                    <a:pt x="57" y="257"/>
                  </a:lnTo>
                  <a:lnTo>
                    <a:pt x="56" y="255"/>
                  </a:lnTo>
                  <a:lnTo>
                    <a:pt x="57" y="254"/>
                  </a:lnTo>
                  <a:lnTo>
                    <a:pt x="60" y="251"/>
                  </a:lnTo>
                  <a:lnTo>
                    <a:pt x="65" y="246"/>
                  </a:lnTo>
                  <a:lnTo>
                    <a:pt x="65" y="243"/>
                  </a:lnTo>
                  <a:lnTo>
                    <a:pt x="63" y="240"/>
                  </a:lnTo>
                  <a:lnTo>
                    <a:pt x="63" y="237"/>
                  </a:lnTo>
                  <a:lnTo>
                    <a:pt x="63" y="235"/>
                  </a:lnTo>
                  <a:lnTo>
                    <a:pt x="65" y="233"/>
                  </a:lnTo>
                  <a:lnTo>
                    <a:pt x="66" y="235"/>
                  </a:lnTo>
                  <a:lnTo>
                    <a:pt x="68" y="239"/>
                  </a:lnTo>
                  <a:lnTo>
                    <a:pt x="69" y="237"/>
                  </a:lnTo>
                  <a:lnTo>
                    <a:pt x="69" y="236"/>
                  </a:lnTo>
                  <a:lnTo>
                    <a:pt x="69" y="233"/>
                  </a:lnTo>
                  <a:lnTo>
                    <a:pt x="69" y="230"/>
                  </a:lnTo>
                  <a:lnTo>
                    <a:pt x="66" y="229"/>
                  </a:lnTo>
                  <a:lnTo>
                    <a:pt x="62" y="226"/>
                  </a:lnTo>
                  <a:lnTo>
                    <a:pt x="57" y="223"/>
                  </a:lnTo>
                  <a:lnTo>
                    <a:pt x="55" y="223"/>
                  </a:lnTo>
                  <a:lnTo>
                    <a:pt x="52" y="223"/>
                  </a:lnTo>
                  <a:lnTo>
                    <a:pt x="49" y="223"/>
                  </a:lnTo>
                  <a:lnTo>
                    <a:pt x="44" y="221"/>
                  </a:lnTo>
                  <a:lnTo>
                    <a:pt x="41" y="220"/>
                  </a:lnTo>
                  <a:lnTo>
                    <a:pt x="41" y="217"/>
                  </a:lnTo>
                  <a:lnTo>
                    <a:pt x="40" y="216"/>
                  </a:lnTo>
                  <a:lnTo>
                    <a:pt x="37" y="216"/>
                  </a:lnTo>
                  <a:lnTo>
                    <a:pt x="36" y="218"/>
                  </a:lnTo>
                  <a:lnTo>
                    <a:pt x="30" y="217"/>
                  </a:lnTo>
                  <a:lnTo>
                    <a:pt x="28" y="216"/>
                  </a:lnTo>
                  <a:lnTo>
                    <a:pt x="27" y="214"/>
                  </a:lnTo>
                  <a:lnTo>
                    <a:pt x="25" y="211"/>
                  </a:lnTo>
                  <a:lnTo>
                    <a:pt x="28" y="204"/>
                  </a:lnTo>
                  <a:lnTo>
                    <a:pt x="33" y="204"/>
                  </a:lnTo>
                  <a:lnTo>
                    <a:pt x="36" y="205"/>
                  </a:lnTo>
                  <a:lnTo>
                    <a:pt x="38" y="204"/>
                  </a:lnTo>
                  <a:lnTo>
                    <a:pt x="36" y="201"/>
                  </a:lnTo>
                  <a:lnTo>
                    <a:pt x="38" y="199"/>
                  </a:lnTo>
                  <a:lnTo>
                    <a:pt x="43" y="201"/>
                  </a:lnTo>
                  <a:lnTo>
                    <a:pt x="44" y="199"/>
                  </a:lnTo>
                  <a:lnTo>
                    <a:pt x="41" y="196"/>
                  </a:lnTo>
                  <a:lnTo>
                    <a:pt x="37" y="195"/>
                  </a:lnTo>
                  <a:lnTo>
                    <a:pt x="37" y="194"/>
                  </a:lnTo>
                  <a:lnTo>
                    <a:pt x="37" y="192"/>
                  </a:lnTo>
                  <a:lnTo>
                    <a:pt x="34" y="195"/>
                  </a:lnTo>
                  <a:lnTo>
                    <a:pt x="33" y="194"/>
                  </a:lnTo>
                  <a:lnTo>
                    <a:pt x="33" y="195"/>
                  </a:lnTo>
                  <a:lnTo>
                    <a:pt x="30" y="195"/>
                  </a:lnTo>
                  <a:lnTo>
                    <a:pt x="27" y="196"/>
                  </a:lnTo>
                  <a:lnTo>
                    <a:pt x="21" y="185"/>
                  </a:lnTo>
                  <a:lnTo>
                    <a:pt x="19" y="170"/>
                  </a:lnTo>
                  <a:lnTo>
                    <a:pt x="15" y="167"/>
                  </a:lnTo>
                  <a:lnTo>
                    <a:pt x="11" y="157"/>
                  </a:lnTo>
                  <a:lnTo>
                    <a:pt x="12" y="144"/>
                  </a:lnTo>
                  <a:lnTo>
                    <a:pt x="8" y="139"/>
                  </a:lnTo>
                  <a:lnTo>
                    <a:pt x="3" y="138"/>
                  </a:lnTo>
                  <a:lnTo>
                    <a:pt x="2" y="135"/>
                  </a:lnTo>
                  <a:lnTo>
                    <a:pt x="0" y="132"/>
                  </a:lnTo>
                  <a:lnTo>
                    <a:pt x="0" y="126"/>
                  </a:lnTo>
                  <a:lnTo>
                    <a:pt x="21" y="116"/>
                  </a:lnTo>
                  <a:lnTo>
                    <a:pt x="27" y="120"/>
                  </a:lnTo>
                  <a:lnTo>
                    <a:pt x="31" y="119"/>
                  </a:lnTo>
                  <a:lnTo>
                    <a:pt x="34" y="109"/>
                  </a:lnTo>
                  <a:lnTo>
                    <a:pt x="37" y="104"/>
                  </a:lnTo>
                  <a:lnTo>
                    <a:pt x="36" y="97"/>
                  </a:lnTo>
                  <a:lnTo>
                    <a:pt x="41" y="92"/>
                  </a:lnTo>
                  <a:lnTo>
                    <a:pt x="40" y="89"/>
                  </a:lnTo>
                  <a:lnTo>
                    <a:pt x="46" y="85"/>
                  </a:lnTo>
                  <a:lnTo>
                    <a:pt x="40" y="68"/>
                  </a:lnTo>
                  <a:lnTo>
                    <a:pt x="46" y="68"/>
                  </a:lnTo>
                  <a:lnTo>
                    <a:pt x="37" y="59"/>
                  </a:lnTo>
                  <a:lnTo>
                    <a:pt x="38" y="56"/>
                  </a:lnTo>
                  <a:lnTo>
                    <a:pt x="37" y="53"/>
                  </a:lnTo>
                  <a:lnTo>
                    <a:pt x="50" y="40"/>
                  </a:lnTo>
                  <a:lnTo>
                    <a:pt x="59" y="32"/>
                  </a:lnTo>
                  <a:lnTo>
                    <a:pt x="74" y="47"/>
                  </a:lnTo>
                  <a:lnTo>
                    <a:pt x="87" y="34"/>
                  </a:lnTo>
                  <a:lnTo>
                    <a:pt x="84" y="31"/>
                  </a:lnTo>
                  <a:lnTo>
                    <a:pt x="97" y="19"/>
                  </a:lnTo>
                  <a:lnTo>
                    <a:pt x="97" y="18"/>
                  </a:lnTo>
                  <a:lnTo>
                    <a:pt x="101" y="15"/>
                  </a:lnTo>
                  <a:lnTo>
                    <a:pt x="104" y="16"/>
                  </a:lnTo>
                  <a:lnTo>
                    <a:pt x="107" y="13"/>
                  </a:lnTo>
                  <a:lnTo>
                    <a:pt x="103" y="7"/>
                  </a:lnTo>
                  <a:lnTo>
                    <a:pt x="101" y="6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5" name="Freeform 270"/>
            <p:cNvSpPr>
              <a:spLocks/>
            </p:cNvSpPr>
            <p:nvPr/>
          </p:nvSpPr>
          <p:spPr bwMode="auto">
            <a:xfrm rot="21334256">
              <a:off x="12285938" y="1965361"/>
              <a:ext cx="793670" cy="590175"/>
            </a:xfrm>
            <a:custGeom>
              <a:avLst/>
              <a:gdLst>
                <a:gd name="T0" fmla="*/ 2147483647 w 257"/>
                <a:gd name="T1" fmla="*/ 2147483647 h 163"/>
                <a:gd name="T2" fmla="*/ 2147483647 w 257"/>
                <a:gd name="T3" fmla="*/ 2147483647 h 163"/>
                <a:gd name="T4" fmla="*/ 2147483647 w 257"/>
                <a:gd name="T5" fmla="*/ 2147483647 h 163"/>
                <a:gd name="T6" fmla="*/ 2147483647 w 257"/>
                <a:gd name="T7" fmla="*/ 2147483647 h 163"/>
                <a:gd name="T8" fmla="*/ 2147483647 w 257"/>
                <a:gd name="T9" fmla="*/ 2147483647 h 163"/>
                <a:gd name="T10" fmla="*/ 2147483647 w 257"/>
                <a:gd name="T11" fmla="*/ 2147483647 h 163"/>
                <a:gd name="T12" fmla="*/ 2147483647 w 257"/>
                <a:gd name="T13" fmla="*/ 2147483647 h 163"/>
                <a:gd name="T14" fmla="*/ 2147483647 w 257"/>
                <a:gd name="T15" fmla="*/ 2147483647 h 163"/>
                <a:gd name="T16" fmla="*/ 2147483647 w 257"/>
                <a:gd name="T17" fmla="*/ 2147483647 h 163"/>
                <a:gd name="T18" fmla="*/ 2147483647 w 257"/>
                <a:gd name="T19" fmla="*/ 2147483647 h 163"/>
                <a:gd name="T20" fmla="*/ 2147483647 w 257"/>
                <a:gd name="T21" fmla="*/ 2147483647 h 163"/>
                <a:gd name="T22" fmla="*/ 2147483647 w 257"/>
                <a:gd name="T23" fmla="*/ 2147483647 h 163"/>
                <a:gd name="T24" fmla="*/ 2147483647 w 257"/>
                <a:gd name="T25" fmla="*/ 2147483647 h 163"/>
                <a:gd name="T26" fmla="*/ 2147483647 w 257"/>
                <a:gd name="T27" fmla="*/ 2147483647 h 163"/>
                <a:gd name="T28" fmla="*/ 2147483647 w 257"/>
                <a:gd name="T29" fmla="*/ 2147483647 h 163"/>
                <a:gd name="T30" fmla="*/ 2147483647 w 257"/>
                <a:gd name="T31" fmla="*/ 2147483647 h 163"/>
                <a:gd name="T32" fmla="*/ 2147483647 w 257"/>
                <a:gd name="T33" fmla="*/ 2147483647 h 163"/>
                <a:gd name="T34" fmla="*/ 2147483647 w 257"/>
                <a:gd name="T35" fmla="*/ 2147483647 h 163"/>
                <a:gd name="T36" fmla="*/ 2147483647 w 257"/>
                <a:gd name="T37" fmla="*/ 2147483647 h 163"/>
                <a:gd name="T38" fmla="*/ 2147483647 w 257"/>
                <a:gd name="T39" fmla="*/ 2147483647 h 163"/>
                <a:gd name="T40" fmla="*/ 2147483647 w 257"/>
                <a:gd name="T41" fmla="*/ 2147483647 h 163"/>
                <a:gd name="T42" fmla="*/ 2147483647 w 257"/>
                <a:gd name="T43" fmla="*/ 2147483647 h 163"/>
                <a:gd name="T44" fmla="*/ 2147483647 w 257"/>
                <a:gd name="T45" fmla="*/ 2147483647 h 163"/>
                <a:gd name="T46" fmla="*/ 0 w 257"/>
                <a:gd name="T47" fmla="*/ 2147483647 h 163"/>
                <a:gd name="T48" fmla="*/ 2147483647 w 257"/>
                <a:gd name="T49" fmla="*/ 2147483647 h 163"/>
                <a:gd name="T50" fmla="*/ 2147483647 w 257"/>
                <a:gd name="T51" fmla="*/ 2147483647 h 163"/>
                <a:gd name="T52" fmla="*/ 2147483647 w 257"/>
                <a:gd name="T53" fmla="*/ 2147483647 h 163"/>
                <a:gd name="T54" fmla="*/ 2147483647 w 257"/>
                <a:gd name="T55" fmla="*/ 2147483647 h 163"/>
                <a:gd name="T56" fmla="*/ 2147483647 w 257"/>
                <a:gd name="T57" fmla="*/ 2147483647 h 163"/>
                <a:gd name="T58" fmla="*/ 2147483647 w 257"/>
                <a:gd name="T59" fmla="*/ 2147483647 h 163"/>
                <a:gd name="T60" fmla="*/ 2147483647 w 257"/>
                <a:gd name="T61" fmla="*/ 2147483647 h 163"/>
                <a:gd name="T62" fmla="*/ 2147483647 w 257"/>
                <a:gd name="T63" fmla="*/ 2147483647 h 163"/>
                <a:gd name="T64" fmla="*/ 2147483647 w 257"/>
                <a:gd name="T65" fmla="*/ 2147483647 h 163"/>
                <a:gd name="T66" fmla="*/ 2147483647 w 257"/>
                <a:gd name="T67" fmla="*/ 2147483647 h 163"/>
                <a:gd name="T68" fmla="*/ 2147483647 w 257"/>
                <a:gd name="T69" fmla="*/ 2147483647 h 163"/>
                <a:gd name="T70" fmla="*/ 2147483647 w 257"/>
                <a:gd name="T71" fmla="*/ 2147483647 h 163"/>
                <a:gd name="T72" fmla="*/ 2147483647 w 257"/>
                <a:gd name="T73" fmla="*/ 2147483647 h 163"/>
                <a:gd name="T74" fmla="*/ 2147483647 w 257"/>
                <a:gd name="T75" fmla="*/ 2147483647 h 163"/>
                <a:gd name="T76" fmla="*/ 2147483647 w 257"/>
                <a:gd name="T77" fmla="*/ 2147483647 h 163"/>
                <a:gd name="T78" fmla="*/ 2147483647 w 257"/>
                <a:gd name="T79" fmla="*/ 2147483647 h 163"/>
                <a:gd name="T80" fmla="*/ 2147483647 w 257"/>
                <a:gd name="T81" fmla="*/ 2147483647 h 163"/>
                <a:gd name="T82" fmla="*/ 2147483647 w 257"/>
                <a:gd name="T83" fmla="*/ 0 h 163"/>
                <a:gd name="T84" fmla="*/ 2147483647 w 257"/>
                <a:gd name="T85" fmla="*/ 2147483647 h 163"/>
                <a:gd name="T86" fmla="*/ 2147483647 w 257"/>
                <a:gd name="T87" fmla="*/ 2147483647 h 163"/>
                <a:gd name="T88" fmla="*/ 2147483647 w 257"/>
                <a:gd name="T89" fmla="*/ 2147483647 h 1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7"/>
                <a:gd name="T136" fmla="*/ 0 h 163"/>
                <a:gd name="T137" fmla="*/ 257 w 257"/>
                <a:gd name="T138" fmla="*/ 163 h 1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7" h="163">
                  <a:moveTo>
                    <a:pt x="254" y="18"/>
                  </a:moveTo>
                  <a:lnTo>
                    <a:pt x="251" y="57"/>
                  </a:lnTo>
                  <a:lnTo>
                    <a:pt x="252" y="59"/>
                  </a:lnTo>
                  <a:lnTo>
                    <a:pt x="252" y="60"/>
                  </a:lnTo>
                  <a:lnTo>
                    <a:pt x="251" y="61"/>
                  </a:lnTo>
                  <a:lnTo>
                    <a:pt x="249" y="64"/>
                  </a:lnTo>
                  <a:lnTo>
                    <a:pt x="248" y="66"/>
                  </a:lnTo>
                  <a:lnTo>
                    <a:pt x="249" y="67"/>
                  </a:lnTo>
                  <a:lnTo>
                    <a:pt x="249" y="70"/>
                  </a:lnTo>
                  <a:lnTo>
                    <a:pt x="248" y="70"/>
                  </a:lnTo>
                  <a:lnTo>
                    <a:pt x="248" y="72"/>
                  </a:lnTo>
                  <a:lnTo>
                    <a:pt x="248" y="75"/>
                  </a:lnTo>
                  <a:lnTo>
                    <a:pt x="257" y="75"/>
                  </a:lnTo>
                  <a:lnTo>
                    <a:pt x="257" y="88"/>
                  </a:lnTo>
                  <a:lnTo>
                    <a:pt x="252" y="85"/>
                  </a:lnTo>
                  <a:lnTo>
                    <a:pt x="251" y="85"/>
                  </a:lnTo>
                  <a:lnTo>
                    <a:pt x="251" y="86"/>
                  </a:lnTo>
                  <a:lnTo>
                    <a:pt x="248" y="85"/>
                  </a:lnTo>
                  <a:lnTo>
                    <a:pt x="219" y="82"/>
                  </a:lnTo>
                  <a:lnTo>
                    <a:pt x="208" y="82"/>
                  </a:lnTo>
                  <a:lnTo>
                    <a:pt x="207" y="89"/>
                  </a:lnTo>
                  <a:lnTo>
                    <a:pt x="188" y="88"/>
                  </a:lnTo>
                  <a:lnTo>
                    <a:pt x="188" y="91"/>
                  </a:lnTo>
                  <a:lnTo>
                    <a:pt x="186" y="95"/>
                  </a:lnTo>
                  <a:lnTo>
                    <a:pt x="181" y="94"/>
                  </a:lnTo>
                  <a:lnTo>
                    <a:pt x="172" y="92"/>
                  </a:lnTo>
                  <a:lnTo>
                    <a:pt x="172" y="100"/>
                  </a:lnTo>
                  <a:lnTo>
                    <a:pt x="169" y="98"/>
                  </a:lnTo>
                  <a:lnTo>
                    <a:pt x="164" y="97"/>
                  </a:lnTo>
                  <a:lnTo>
                    <a:pt x="161" y="97"/>
                  </a:lnTo>
                  <a:lnTo>
                    <a:pt x="159" y="120"/>
                  </a:lnTo>
                  <a:lnTo>
                    <a:pt x="161" y="124"/>
                  </a:lnTo>
                  <a:lnTo>
                    <a:pt x="166" y="124"/>
                  </a:lnTo>
                  <a:lnTo>
                    <a:pt x="163" y="139"/>
                  </a:lnTo>
                  <a:lnTo>
                    <a:pt x="159" y="136"/>
                  </a:lnTo>
                  <a:lnTo>
                    <a:pt x="154" y="135"/>
                  </a:lnTo>
                  <a:lnTo>
                    <a:pt x="147" y="144"/>
                  </a:lnTo>
                  <a:lnTo>
                    <a:pt x="144" y="141"/>
                  </a:lnTo>
                  <a:lnTo>
                    <a:pt x="142" y="138"/>
                  </a:lnTo>
                  <a:lnTo>
                    <a:pt x="135" y="145"/>
                  </a:lnTo>
                  <a:lnTo>
                    <a:pt x="119" y="132"/>
                  </a:lnTo>
                  <a:lnTo>
                    <a:pt x="110" y="141"/>
                  </a:lnTo>
                  <a:lnTo>
                    <a:pt x="107" y="141"/>
                  </a:lnTo>
                  <a:lnTo>
                    <a:pt x="106" y="141"/>
                  </a:lnTo>
                  <a:lnTo>
                    <a:pt x="93" y="163"/>
                  </a:lnTo>
                  <a:lnTo>
                    <a:pt x="87" y="160"/>
                  </a:lnTo>
                  <a:lnTo>
                    <a:pt x="84" y="163"/>
                  </a:lnTo>
                  <a:lnTo>
                    <a:pt x="76" y="158"/>
                  </a:lnTo>
                  <a:lnTo>
                    <a:pt x="75" y="161"/>
                  </a:lnTo>
                  <a:lnTo>
                    <a:pt x="72" y="160"/>
                  </a:lnTo>
                  <a:lnTo>
                    <a:pt x="54" y="158"/>
                  </a:lnTo>
                  <a:lnTo>
                    <a:pt x="59" y="149"/>
                  </a:lnTo>
                  <a:lnTo>
                    <a:pt x="32" y="148"/>
                  </a:lnTo>
                  <a:lnTo>
                    <a:pt x="31" y="151"/>
                  </a:lnTo>
                  <a:lnTo>
                    <a:pt x="31" y="160"/>
                  </a:lnTo>
                  <a:lnTo>
                    <a:pt x="28" y="157"/>
                  </a:lnTo>
                  <a:lnTo>
                    <a:pt x="25" y="158"/>
                  </a:lnTo>
                  <a:lnTo>
                    <a:pt x="24" y="158"/>
                  </a:lnTo>
                  <a:lnTo>
                    <a:pt x="25" y="155"/>
                  </a:lnTo>
                  <a:lnTo>
                    <a:pt x="24" y="155"/>
                  </a:lnTo>
                  <a:lnTo>
                    <a:pt x="24" y="154"/>
                  </a:lnTo>
                  <a:lnTo>
                    <a:pt x="21" y="154"/>
                  </a:lnTo>
                  <a:lnTo>
                    <a:pt x="16" y="157"/>
                  </a:lnTo>
                  <a:lnTo>
                    <a:pt x="15" y="157"/>
                  </a:lnTo>
                  <a:lnTo>
                    <a:pt x="12" y="154"/>
                  </a:lnTo>
                  <a:lnTo>
                    <a:pt x="10" y="152"/>
                  </a:lnTo>
                  <a:lnTo>
                    <a:pt x="8" y="152"/>
                  </a:lnTo>
                  <a:lnTo>
                    <a:pt x="8" y="154"/>
                  </a:lnTo>
                  <a:lnTo>
                    <a:pt x="6" y="155"/>
                  </a:lnTo>
                  <a:lnTo>
                    <a:pt x="5" y="155"/>
                  </a:lnTo>
                  <a:lnTo>
                    <a:pt x="0" y="154"/>
                  </a:lnTo>
                  <a:lnTo>
                    <a:pt x="0" y="151"/>
                  </a:lnTo>
                  <a:lnTo>
                    <a:pt x="3" y="151"/>
                  </a:lnTo>
                  <a:lnTo>
                    <a:pt x="5" y="135"/>
                  </a:lnTo>
                  <a:lnTo>
                    <a:pt x="6" y="116"/>
                  </a:lnTo>
                  <a:lnTo>
                    <a:pt x="9" y="116"/>
                  </a:lnTo>
                  <a:lnTo>
                    <a:pt x="10" y="110"/>
                  </a:lnTo>
                  <a:lnTo>
                    <a:pt x="2" y="110"/>
                  </a:lnTo>
                  <a:lnTo>
                    <a:pt x="3" y="88"/>
                  </a:lnTo>
                  <a:lnTo>
                    <a:pt x="12" y="88"/>
                  </a:lnTo>
                  <a:lnTo>
                    <a:pt x="12" y="76"/>
                  </a:lnTo>
                  <a:lnTo>
                    <a:pt x="12" y="72"/>
                  </a:lnTo>
                  <a:lnTo>
                    <a:pt x="15" y="67"/>
                  </a:lnTo>
                  <a:lnTo>
                    <a:pt x="16" y="69"/>
                  </a:lnTo>
                  <a:lnTo>
                    <a:pt x="18" y="69"/>
                  </a:lnTo>
                  <a:lnTo>
                    <a:pt x="19" y="69"/>
                  </a:lnTo>
                  <a:lnTo>
                    <a:pt x="21" y="69"/>
                  </a:lnTo>
                  <a:lnTo>
                    <a:pt x="22" y="67"/>
                  </a:lnTo>
                  <a:lnTo>
                    <a:pt x="21" y="66"/>
                  </a:lnTo>
                  <a:lnTo>
                    <a:pt x="24" y="63"/>
                  </a:lnTo>
                  <a:lnTo>
                    <a:pt x="25" y="63"/>
                  </a:lnTo>
                  <a:lnTo>
                    <a:pt x="27" y="60"/>
                  </a:lnTo>
                  <a:lnTo>
                    <a:pt x="31" y="63"/>
                  </a:lnTo>
                  <a:lnTo>
                    <a:pt x="34" y="29"/>
                  </a:lnTo>
                  <a:lnTo>
                    <a:pt x="41" y="19"/>
                  </a:lnTo>
                  <a:lnTo>
                    <a:pt x="46" y="19"/>
                  </a:lnTo>
                  <a:lnTo>
                    <a:pt x="46" y="15"/>
                  </a:lnTo>
                  <a:lnTo>
                    <a:pt x="59" y="16"/>
                  </a:lnTo>
                  <a:lnTo>
                    <a:pt x="60" y="4"/>
                  </a:lnTo>
                  <a:lnTo>
                    <a:pt x="72" y="4"/>
                  </a:lnTo>
                  <a:lnTo>
                    <a:pt x="72" y="12"/>
                  </a:lnTo>
                  <a:lnTo>
                    <a:pt x="75" y="12"/>
                  </a:lnTo>
                  <a:lnTo>
                    <a:pt x="82" y="13"/>
                  </a:lnTo>
                  <a:lnTo>
                    <a:pt x="90" y="12"/>
                  </a:lnTo>
                  <a:lnTo>
                    <a:pt x="91" y="12"/>
                  </a:lnTo>
                  <a:lnTo>
                    <a:pt x="98" y="16"/>
                  </a:lnTo>
                  <a:lnTo>
                    <a:pt x="132" y="18"/>
                  </a:lnTo>
                  <a:lnTo>
                    <a:pt x="134" y="19"/>
                  </a:lnTo>
                  <a:lnTo>
                    <a:pt x="147" y="19"/>
                  </a:lnTo>
                  <a:lnTo>
                    <a:pt x="151" y="16"/>
                  </a:lnTo>
                  <a:lnTo>
                    <a:pt x="153" y="16"/>
                  </a:lnTo>
                  <a:lnTo>
                    <a:pt x="164" y="20"/>
                  </a:lnTo>
                  <a:lnTo>
                    <a:pt x="166" y="22"/>
                  </a:lnTo>
                  <a:lnTo>
                    <a:pt x="167" y="25"/>
                  </a:lnTo>
                  <a:lnTo>
                    <a:pt x="169" y="26"/>
                  </a:lnTo>
                  <a:lnTo>
                    <a:pt x="181" y="31"/>
                  </a:lnTo>
                  <a:lnTo>
                    <a:pt x="183" y="29"/>
                  </a:lnTo>
                  <a:lnTo>
                    <a:pt x="186" y="29"/>
                  </a:lnTo>
                  <a:lnTo>
                    <a:pt x="186" y="32"/>
                  </a:lnTo>
                  <a:lnTo>
                    <a:pt x="211" y="32"/>
                  </a:lnTo>
                  <a:lnTo>
                    <a:pt x="213" y="9"/>
                  </a:lnTo>
                  <a:lnTo>
                    <a:pt x="208" y="9"/>
                  </a:lnTo>
                  <a:lnTo>
                    <a:pt x="213" y="4"/>
                  </a:lnTo>
                  <a:lnTo>
                    <a:pt x="213" y="1"/>
                  </a:lnTo>
                  <a:lnTo>
                    <a:pt x="211" y="0"/>
                  </a:lnTo>
                  <a:lnTo>
                    <a:pt x="216" y="1"/>
                  </a:lnTo>
                  <a:lnTo>
                    <a:pt x="217" y="1"/>
                  </a:lnTo>
                  <a:lnTo>
                    <a:pt x="219" y="4"/>
                  </a:lnTo>
                  <a:lnTo>
                    <a:pt x="216" y="6"/>
                  </a:lnTo>
                  <a:lnTo>
                    <a:pt x="216" y="7"/>
                  </a:lnTo>
                  <a:lnTo>
                    <a:pt x="217" y="9"/>
                  </a:lnTo>
                  <a:lnTo>
                    <a:pt x="230" y="10"/>
                  </a:lnTo>
                  <a:lnTo>
                    <a:pt x="230" y="16"/>
                  </a:lnTo>
                  <a:lnTo>
                    <a:pt x="254" y="1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6" name="Freeform 271"/>
            <p:cNvSpPr>
              <a:spLocks noEditPoints="1"/>
            </p:cNvSpPr>
            <p:nvPr/>
          </p:nvSpPr>
          <p:spPr bwMode="auto">
            <a:xfrm rot="21334256">
              <a:off x="10709235" y="1991505"/>
              <a:ext cx="888581" cy="864185"/>
            </a:xfrm>
            <a:custGeom>
              <a:avLst/>
              <a:gdLst>
                <a:gd name="T0" fmla="*/ 2147483647 w 288"/>
                <a:gd name="T1" fmla="*/ 2147483647 h 237"/>
                <a:gd name="T2" fmla="*/ 2147483647 w 288"/>
                <a:gd name="T3" fmla="*/ 2147483647 h 237"/>
                <a:gd name="T4" fmla="*/ 2147483647 w 288"/>
                <a:gd name="T5" fmla="*/ 2147483647 h 237"/>
                <a:gd name="T6" fmla="*/ 2147483647 w 288"/>
                <a:gd name="T7" fmla="*/ 2147483647 h 237"/>
                <a:gd name="T8" fmla="*/ 2147483647 w 288"/>
                <a:gd name="T9" fmla="*/ 2147483647 h 237"/>
                <a:gd name="T10" fmla="*/ 2147483647 w 288"/>
                <a:gd name="T11" fmla="*/ 2147483647 h 237"/>
                <a:gd name="T12" fmla="*/ 2147483647 w 288"/>
                <a:gd name="T13" fmla="*/ 2147483647 h 237"/>
                <a:gd name="T14" fmla="*/ 2147483647 w 288"/>
                <a:gd name="T15" fmla="*/ 2147483647 h 237"/>
                <a:gd name="T16" fmla="*/ 2147483647 w 288"/>
                <a:gd name="T17" fmla="*/ 2147483647 h 237"/>
                <a:gd name="T18" fmla="*/ 2147483647 w 288"/>
                <a:gd name="T19" fmla="*/ 2147483647 h 237"/>
                <a:gd name="T20" fmla="*/ 2147483647 w 288"/>
                <a:gd name="T21" fmla="*/ 2147483647 h 237"/>
                <a:gd name="T22" fmla="*/ 2147483647 w 288"/>
                <a:gd name="T23" fmla="*/ 2147483647 h 237"/>
                <a:gd name="T24" fmla="*/ 2147483647 w 288"/>
                <a:gd name="T25" fmla="*/ 2147483647 h 237"/>
                <a:gd name="T26" fmla="*/ 2147483647 w 288"/>
                <a:gd name="T27" fmla="*/ 2147483647 h 237"/>
                <a:gd name="T28" fmla="*/ 2147483647 w 288"/>
                <a:gd name="T29" fmla="*/ 2147483647 h 237"/>
                <a:gd name="T30" fmla="*/ 2147483647 w 288"/>
                <a:gd name="T31" fmla="*/ 2147483647 h 237"/>
                <a:gd name="T32" fmla="*/ 2147483647 w 288"/>
                <a:gd name="T33" fmla="*/ 2147483647 h 237"/>
                <a:gd name="T34" fmla="*/ 2147483647 w 288"/>
                <a:gd name="T35" fmla="*/ 2147483647 h 237"/>
                <a:gd name="T36" fmla="*/ 2147483647 w 288"/>
                <a:gd name="T37" fmla="*/ 2147483647 h 237"/>
                <a:gd name="T38" fmla="*/ 2147483647 w 288"/>
                <a:gd name="T39" fmla="*/ 2147483647 h 237"/>
                <a:gd name="T40" fmla="*/ 2147483647 w 288"/>
                <a:gd name="T41" fmla="*/ 2147483647 h 237"/>
                <a:gd name="T42" fmla="*/ 2147483647 w 288"/>
                <a:gd name="T43" fmla="*/ 2147483647 h 237"/>
                <a:gd name="T44" fmla="*/ 2147483647 w 288"/>
                <a:gd name="T45" fmla="*/ 2147483647 h 237"/>
                <a:gd name="T46" fmla="*/ 2147483647 w 288"/>
                <a:gd name="T47" fmla="*/ 2147483647 h 237"/>
                <a:gd name="T48" fmla="*/ 2147483647 w 288"/>
                <a:gd name="T49" fmla="*/ 2147483647 h 237"/>
                <a:gd name="T50" fmla="*/ 2147483647 w 288"/>
                <a:gd name="T51" fmla="*/ 2147483647 h 237"/>
                <a:gd name="T52" fmla="*/ 2147483647 w 288"/>
                <a:gd name="T53" fmla="*/ 2147483647 h 237"/>
                <a:gd name="T54" fmla="*/ 2147483647 w 288"/>
                <a:gd name="T55" fmla="*/ 2147483647 h 237"/>
                <a:gd name="T56" fmla="*/ 2147483647 w 288"/>
                <a:gd name="T57" fmla="*/ 2147483647 h 237"/>
                <a:gd name="T58" fmla="*/ 2147483647 w 288"/>
                <a:gd name="T59" fmla="*/ 2147483647 h 237"/>
                <a:gd name="T60" fmla="*/ 2147483647 w 288"/>
                <a:gd name="T61" fmla="*/ 2147483647 h 237"/>
                <a:gd name="T62" fmla="*/ 2147483647 w 288"/>
                <a:gd name="T63" fmla="*/ 2147483647 h 237"/>
                <a:gd name="T64" fmla="*/ 2147483647 w 288"/>
                <a:gd name="T65" fmla="*/ 2147483647 h 237"/>
                <a:gd name="T66" fmla="*/ 2147483647 w 288"/>
                <a:gd name="T67" fmla="*/ 2147483647 h 237"/>
                <a:gd name="T68" fmla="*/ 2147483647 w 288"/>
                <a:gd name="T69" fmla="*/ 2147483647 h 237"/>
                <a:gd name="T70" fmla="*/ 2147483647 w 288"/>
                <a:gd name="T71" fmla="*/ 2147483647 h 237"/>
                <a:gd name="T72" fmla="*/ 2147483647 w 288"/>
                <a:gd name="T73" fmla="*/ 2147483647 h 237"/>
                <a:gd name="T74" fmla="*/ 2147483647 w 288"/>
                <a:gd name="T75" fmla="*/ 2147483647 h 237"/>
                <a:gd name="T76" fmla="*/ 2147483647 w 288"/>
                <a:gd name="T77" fmla="*/ 2147483647 h 237"/>
                <a:gd name="T78" fmla="*/ 2147483647 w 288"/>
                <a:gd name="T79" fmla="*/ 2147483647 h 237"/>
                <a:gd name="T80" fmla="*/ 2147483647 w 288"/>
                <a:gd name="T81" fmla="*/ 2147483647 h 237"/>
                <a:gd name="T82" fmla="*/ 2147483647 w 288"/>
                <a:gd name="T83" fmla="*/ 2147483647 h 237"/>
                <a:gd name="T84" fmla="*/ 2147483647 w 288"/>
                <a:gd name="T85" fmla="*/ 2147483647 h 237"/>
                <a:gd name="T86" fmla="*/ 2147483647 w 288"/>
                <a:gd name="T87" fmla="*/ 2147483647 h 237"/>
                <a:gd name="T88" fmla="*/ 2147483647 w 288"/>
                <a:gd name="T89" fmla="*/ 2147483647 h 237"/>
                <a:gd name="T90" fmla="*/ 2147483647 w 288"/>
                <a:gd name="T91" fmla="*/ 2147483647 h 237"/>
                <a:gd name="T92" fmla="*/ 2147483647 w 288"/>
                <a:gd name="T93" fmla="*/ 2147483647 h 237"/>
                <a:gd name="T94" fmla="*/ 2147483647 w 288"/>
                <a:gd name="T95" fmla="*/ 2147483647 h 237"/>
                <a:gd name="T96" fmla="*/ 2147483647 w 288"/>
                <a:gd name="T97" fmla="*/ 2147483647 h 237"/>
                <a:gd name="T98" fmla="*/ 2147483647 w 288"/>
                <a:gd name="T99" fmla="*/ 2147483647 h 237"/>
                <a:gd name="T100" fmla="*/ 2147483647 w 288"/>
                <a:gd name="T101" fmla="*/ 2147483647 h 237"/>
                <a:gd name="T102" fmla="*/ 2147483647 w 288"/>
                <a:gd name="T103" fmla="*/ 2147483647 h 237"/>
                <a:gd name="T104" fmla="*/ 2147483647 w 288"/>
                <a:gd name="T105" fmla="*/ 2147483647 h 237"/>
                <a:gd name="T106" fmla="*/ 2147483647 w 288"/>
                <a:gd name="T107" fmla="*/ 2147483647 h 237"/>
                <a:gd name="T108" fmla="*/ 2147483647 w 288"/>
                <a:gd name="T109" fmla="*/ 2147483647 h 237"/>
                <a:gd name="T110" fmla="*/ 2147483647 w 288"/>
                <a:gd name="T111" fmla="*/ 2147483647 h 237"/>
                <a:gd name="T112" fmla="*/ 2147483647 w 288"/>
                <a:gd name="T113" fmla="*/ 2147483647 h 237"/>
                <a:gd name="T114" fmla="*/ 2147483647 w 288"/>
                <a:gd name="T115" fmla="*/ 2147483647 h 237"/>
                <a:gd name="T116" fmla="*/ 2147483647 w 288"/>
                <a:gd name="T117" fmla="*/ 2147483647 h 237"/>
                <a:gd name="T118" fmla="*/ 2147483647 w 288"/>
                <a:gd name="T119" fmla="*/ 2147483647 h 237"/>
                <a:gd name="T120" fmla="*/ 2147483647 w 288"/>
                <a:gd name="T121" fmla="*/ 2147483647 h 237"/>
                <a:gd name="T122" fmla="*/ 2147483647 w 288"/>
                <a:gd name="T123" fmla="*/ 2147483647 h 237"/>
                <a:gd name="T124" fmla="*/ 2147483647 w 288"/>
                <a:gd name="T125" fmla="*/ 2147483647 h 23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8"/>
                <a:gd name="T190" fmla="*/ 0 h 237"/>
                <a:gd name="T191" fmla="*/ 288 w 288"/>
                <a:gd name="T192" fmla="*/ 237 h 23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8" h="237">
                  <a:moveTo>
                    <a:pt x="170" y="5"/>
                  </a:moveTo>
                  <a:lnTo>
                    <a:pt x="172" y="5"/>
                  </a:lnTo>
                  <a:lnTo>
                    <a:pt x="172" y="7"/>
                  </a:lnTo>
                  <a:lnTo>
                    <a:pt x="172" y="8"/>
                  </a:lnTo>
                  <a:lnTo>
                    <a:pt x="170" y="7"/>
                  </a:lnTo>
                  <a:lnTo>
                    <a:pt x="170" y="5"/>
                  </a:lnTo>
                  <a:lnTo>
                    <a:pt x="169" y="7"/>
                  </a:lnTo>
                  <a:lnTo>
                    <a:pt x="169" y="8"/>
                  </a:lnTo>
                  <a:lnTo>
                    <a:pt x="169" y="10"/>
                  </a:lnTo>
                  <a:lnTo>
                    <a:pt x="169" y="11"/>
                  </a:lnTo>
                  <a:lnTo>
                    <a:pt x="166" y="13"/>
                  </a:lnTo>
                  <a:lnTo>
                    <a:pt x="164" y="13"/>
                  </a:lnTo>
                  <a:lnTo>
                    <a:pt x="164" y="14"/>
                  </a:lnTo>
                  <a:lnTo>
                    <a:pt x="164" y="16"/>
                  </a:lnTo>
                  <a:lnTo>
                    <a:pt x="164" y="19"/>
                  </a:lnTo>
                  <a:lnTo>
                    <a:pt x="164" y="20"/>
                  </a:lnTo>
                  <a:lnTo>
                    <a:pt x="163" y="22"/>
                  </a:lnTo>
                  <a:lnTo>
                    <a:pt x="161" y="26"/>
                  </a:lnTo>
                  <a:lnTo>
                    <a:pt x="163" y="26"/>
                  </a:lnTo>
                  <a:lnTo>
                    <a:pt x="163" y="27"/>
                  </a:lnTo>
                  <a:lnTo>
                    <a:pt x="164" y="29"/>
                  </a:lnTo>
                  <a:lnTo>
                    <a:pt x="164" y="30"/>
                  </a:lnTo>
                  <a:lnTo>
                    <a:pt x="164" y="32"/>
                  </a:lnTo>
                  <a:lnTo>
                    <a:pt x="164" y="35"/>
                  </a:lnTo>
                  <a:lnTo>
                    <a:pt x="163" y="38"/>
                  </a:lnTo>
                  <a:lnTo>
                    <a:pt x="163" y="39"/>
                  </a:lnTo>
                  <a:lnTo>
                    <a:pt x="164" y="41"/>
                  </a:lnTo>
                  <a:lnTo>
                    <a:pt x="164" y="42"/>
                  </a:lnTo>
                  <a:lnTo>
                    <a:pt x="163" y="42"/>
                  </a:lnTo>
                  <a:lnTo>
                    <a:pt x="160" y="41"/>
                  </a:lnTo>
                  <a:lnTo>
                    <a:pt x="159" y="42"/>
                  </a:lnTo>
                  <a:lnTo>
                    <a:pt x="159" y="44"/>
                  </a:lnTo>
                  <a:lnTo>
                    <a:pt x="160" y="45"/>
                  </a:lnTo>
                  <a:lnTo>
                    <a:pt x="161" y="44"/>
                  </a:lnTo>
                  <a:lnTo>
                    <a:pt x="163" y="44"/>
                  </a:lnTo>
                  <a:lnTo>
                    <a:pt x="166" y="44"/>
                  </a:lnTo>
                  <a:lnTo>
                    <a:pt x="167" y="42"/>
                  </a:lnTo>
                  <a:lnTo>
                    <a:pt x="167" y="44"/>
                  </a:lnTo>
                  <a:lnTo>
                    <a:pt x="167" y="45"/>
                  </a:lnTo>
                  <a:lnTo>
                    <a:pt x="167" y="47"/>
                  </a:lnTo>
                  <a:lnTo>
                    <a:pt x="169" y="48"/>
                  </a:lnTo>
                  <a:lnTo>
                    <a:pt x="169" y="47"/>
                  </a:lnTo>
                  <a:lnTo>
                    <a:pt x="170" y="45"/>
                  </a:lnTo>
                  <a:lnTo>
                    <a:pt x="170" y="47"/>
                  </a:lnTo>
                  <a:lnTo>
                    <a:pt x="172" y="48"/>
                  </a:lnTo>
                  <a:lnTo>
                    <a:pt x="173" y="51"/>
                  </a:lnTo>
                  <a:lnTo>
                    <a:pt x="176" y="54"/>
                  </a:lnTo>
                  <a:lnTo>
                    <a:pt x="179" y="55"/>
                  </a:lnTo>
                  <a:lnTo>
                    <a:pt x="181" y="57"/>
                  </a:lnTo>
                  <a:lnTo>
                    <a:pt x="182" y="60"/>
                  </a:lnTo>
                  <a:lnTo>
                    <a:pt x="185" y="63"/>
                  </a:lnTo>
                  <a:lnTo>
                    <a:pt x="186" y="66"/>
                  </a:lnTo>
                  <a:lnTo>
                    <a:pt x="188" y="68"/>
                  </a:lnTo>
                  <a:lnTo>
                    <a:pt x="189" y="71"/>
                  </a:lnTo>
                  <a:lnTo>
                    <a:pt x="195" y="73"/>
                  </a:lnTo>
                  <a:lnTo>
                    <a:pt x="197" y="76"/>
                  </a:lnTo>
                  <a:lnTo>
                    <a:pt x="198" y="79"/>
                  </a:lnTo>
                  <a:lnTo>
                    <a:pt x="204" y="83"/>
                  </a:lnTo>
                  <a:lnTo>
                    <a:pt x="207" y="86"/>
                  </a:lnTo>
                  <a:lnTo>
                    <a:pt x="208" y="88"/>
                  </a:lnTo>
                  <a:lnTo>
                    <a:pt x="210" y="89"/>
                  </a:lnTo>
                  <a:lnTo>
                    <a:pt x="211" y="89"/>
                  </a:lnTo>
                  <a:lnTo>
                    <a:pt x="214" y="92"/>
                  </a:lnTo>
                  <a:lnTo>
                    <a:pt x="219" y="95"/>
                  </a:lnTo>
                  <a:lnTo>
                    <a:pt x="223" y="95"/>
                  </a:lnTo>
                  <a:lnTo>
                    <a:pt x="227" y="95"/>
                  </a:lnTo>
                  <a:lnTo>
                    <a:pt x="230" y="93"/>
                  </a:lnTo>
                  <a:lnTo>
                    <a:pt x="232" y="93"/>
                  </a:lnTo>
                  <a:lnTo>
                    <a:pt x="233" y="92"/>
                  </a:lnTo>
                  <a:lnTo>
                    <a:pt x="235" y="92"/>
                  </a:lnTo>
                  <a:lnTo>
                    <a:pt x="236" y="92"/>
                  </a:lnTo>
                  <a:lnTo>
                    <a:pt x="238" y="92"/>
                  </a:lnTo>
                  <a:lnTo>
                    <a:pt x="239" y="93"/>
                  </a:lnTo>
                  <a:lnTo>
                    <a:pt x="242" y="93"/>
                  </a:lnTo>
                  <a:lnTo>
                    <a:pt x="244" y="95"/>
                  </a:lnTo>
                  <a:lnTo>
                    <a:pt x="246" y="98"/>
                  </a:lnTo>
                  <a:lnTo>
                    <a:pt x="248" y="98"/>
                  </a:lnTo>
                  <a:lnTo>
                    <a:pt x="251" y="99"/>
                  </a:lnTo>
                  <a:lnTo>
                    <a:pt x="252" y="99"/>
                  </a:lnTo>
                  <a:lnTo>
                    <a:pt x="252" y="101"/>
                  </a:lnTo>
                  <a:lnTo>
                    <a:pt x="254" y="99"/>
                  </a:lnTo>
                  <a:lnTo>
                    <a:pt x="255" y="99"/>
                  </a:lnTo>
                  <a:lnTo>
                    <a:pt x="257" y="98"/>
                  </a:lnTo>
                  <a:lnTo>
                    <a:pt x="258" y="99"/>
                  </a:lnTo>
                  <a:lnTo>
                    <a:pt x="258" y="101"/>
                  </a:lnTo>
                  <a:lnTo>
                    <a:pt x="258" y="102"/>
                  </a:lnTo>
                  <a:lnTo>
                    <a:pt x="258" y="104"/>
                  </a:lnTo>
                  <a:lnTo>
                    <a:pt x="260" y="104"/>
                  </a:lnTo>
                  <a:lnTo>
                    <a:pt x="261" y="104"/>
                  </a:lnTo>
                  <a:lnTo>
                    <a:pt x="261" y="105"/>
                  </a:lnTo>
                  <a:lnTo>
                    <a:pt x="263" y="107"/>
                  </a:lnTo>
                  <a:lnTo>
                    <a:pt x="264" y="108"/>
                  </a:lnTo>
                  <a:lnTo>
                    <a:pt x="263" y="110"/>
                  </a:lnTo>
                  <a:lnTo>
                    <a:pt x="266" y="111"/>
                  </a:lnTo>
                  <a:lnTo>
                    <a:pt x="266" y="112"/>
                  </a:lnTo>
                  <a:lnTo>
                    <a:pt x="268" y="117"/>
                  </a:lnTo>
                  <a:lnTo>
                    <a:pt x="268" y="121"/>
                  </a:lnTo>
                  <a:lnTo>
                    <a:pt x="270" y="124"/>
                  </a:lnTo>
                  <a:lnTo>
                    <a:pt x="273" y="127"/>
                  </a:lnTo>
                  <a:lnTo>
                    <a:pt x="276" y="129"/>
                  </a:lnTo>
                  <a:lnTo>
                    <a:pt x="279" y="129"/>
                  </a:lnTo>
                  <a:lnTo>
                    <a:pt x="280" y="130"/>
                  </a:lnTo>
                  <a:lnTo>
                    <a:pt x="282" y="131"/>
                  </a:lnTo>
                  <a:lnTo>
                    <a:pt x="285" y="139"/>
                  </a:lnTo>
                  <a:lnTo>
                    <a:pt x="288" y="140"/>
                  </a:lnTo>
                  <a:lnTo>
                    <a:pt x="288" y="142"/>
                  </a:lnTo>
                  <a:lnTo>
                    <a:pt x="286" y="146"/>
                  </a:lnTo>
                  <a:lnTo>
                    <a:pt x="286" y="148"/>
                  </a:lnTo>
                  <a:lnTo>
                    <a:pt x="288" y="156"/>
                  </a:lnTo>
                  <a:lnTo>
                    <a:pt x="285" y="158"/>
                  </a:lnTo>
                  <a:lnTo>
                    <a:pt x="267" y="156"/>
                  </a:lnTo>
                  <a:lnTo>
                    <a:pt x="264" y="162"/>
                  </a:lnTo>
                  <a:lnTo>
                    <a:pt x="263" y="161"/>
                  </a:lnTo>
                  <a:lnTo>
                    <a:pt x="260" y="161"/>
                  </a:lnTo>
                  <a:lnTo>
                    <a:pt x="260" y="164"/>
                  </a:lnTo>
                  <a:lnTo>
                    <a:pt x="258" y="164"/>
                  </a:lnTo>
                  <a:lnTo>
                    <a:pt x="257" y="170"/>
                  </a:lnTo>
                  <a:lnTo>
                    <a:pt x="255" y="173"/>
                  </a:lnTo>
                  <a:lnTo>
                    <a:pt x="254" y="174"/>
                  </a:lnTo>
                  <a:lnTo>
                    <a:pt x="251" y="173"/>
                  </a:lnTo>
                  <a:lnTo>
                    <a:pt x="246" y="168"/>
                  </a:lnTo>
                  <a:lnTo>
                    <a:pt x="245" y="168"/>
                  </a:lnTo>
                  <a:lnTo>
                    <a:pt x="255" y="183"/>
                  </a:lnTo>
                  <a:lnTo>
                    <a:pt x="252" y="186"/>
                  </a:lnTo>
                  <a:lnTo>
                    <a:pt x="251" y="222"/>
                  </a:lnTo>
                  <a:lnTo>
                    <a:pt x="249" y="224"/>
                  </a:lnTo>
                  <a:lnTo>
                    <a:pt x="249" y="221"/>
                  </a:lnTo>
                  <a:lnTo>
                    <a:pt x="248" y="219"/>
                  </a:lnTo>
                  <a:lnTo>
                    <a:pt x="249" y="218"/>
                  </a:lnTo>
                  <a:lnTo>
                    <a:pt x="248" y="216"/>
                  </a:lnTo>
                  <a:lnTo>
                    <a:pt x="248" y="218"/>
                  </a:lnTo>
                  <a:lnTo>
                    <a:pt x="245" y="221"/>
                  </a:lnTo>
                  <a:lnTo>
                    <a:pt x="242" y="221"/>
                  </a:lnTo>
                  <a:lnTo>
                    <a:pt x="241" y="218"/>
                  </a:lnTo>
                  <a:lnTo>
                    <a:pt x="239" y="218"/>
                  </a:lnTo>
                  <a:lnTo>
                    <a:pt x="238" y="218"/>
                  </a:lnTo>
                  <a:lnTo>
                    <a:pt x="235" y="222"/>
                  </a:lnTo>
                  <a:lnTo>
                    <a:pt x="232" y="222"/>
                  </a:lnTo>
                  <a:lnTo>
                    <a:pt x="229" y="228"/>
                  </a:lnTo>
                  <a:lnTo>
                    <a:pt x="226" y="228"/>
                  </a:lnTo>
                  <a:lnTo>
                    <a:pt x="210" y="225"/>
                  </a:lnTo>
                  <a:lnTo>
                    <a:pt x="201" y="227"/>
                  </a:lnTo>
                  <a:lnTo>
                    <a:pt x="197" y="230"/>
                  </a:lnTo>
                  <a:lnTo>
                    <a:pt x="195" y="228"/>
                  </a:lnTo>
                  <a:lnTo>
                    <a:pt x="194" y="227"/>
                  </a:lnTo>
                  <a:lnTo>
                    <a:pt x="183" y="227"/>
                  </a:lnTo>
                  <a:lnTo>
                    <a:pt x="179" y="228"/>
                  </a:lnTo>
                  <a:lnTo>
                    <a:pt x="154" y="212"/>
                  </a:lnTo>
                  <a:lnTo>
                    <a:pt x="144" y="224"/>
                  </a:lnTo>
                  <a:lnTo>
                    <a:pt x="141" y="228"/>
                  </a:lnTo>
                  <a:lnTo>
                    <a:pt x="140" y="234"/>
                  </a:lnTo>
                  <a:lnTo>
                    <a:pt x="131" y="228"/>
                  </a:lnTo>
                  <a:lnTo>
                    <a:pt x="123" y="227"/>
                  </a:lnTo>
                  <a:lnTo>
                    <a:pt x="119" y="231"/>
                  </a:lnTo>
                  <a:lnTo>
                    <a:pt x="118" y="227"/>
                  </a:lnTo>
                  <a:lnTo>
                    <a:pt x="116" y="225"/>
                  </a:lnTo>
                  <a:lnTo>
                    <a:pt x="116" y="222"/>
                  </a:lnTo>
                  <a:lnTo>
                    <a:pt x="112" y="218"/>
                  </a:lnTo>
                  <a:lnTo>
                    <a:pt x="109" y="219"/>
                  </a:lnTo>
                  <a:lnTo>
                    <a:pt x="109" y="221"/>
                  </a:lnTo>
                  <a:lnTo>
                    <a:pt x="106" y="222"/>
                  </a:lnTo>
                  <a:lnTo>
                    <a:pt x="97" y="221"/>
                  </a:lnTo>
                  <a:lnTo>
                    <a:pt x="97" y="214"/>
                  </a:lnTo>
                  <a:lnTo>
                    <a:pt x="100" y="209"/>
                  </a:lnTo>
                  <a:lnTo>
                    <a:pt x="100" y="208"/>
                  </a:lnTo>
                  <a:lnTo>
                    <a:pt x="100" y="205"/>
                  </a:lnTo>
                  <a:lnTo>
                    <a:pt x="98" y="205"/>
                  </a:lnTo>
                  <a:lnTo>
                    <a:pt x="97" y="203"/>
                  </a:lnTo>
                  <a:lnTo>
                    <a:pt x="94" y="202"/>
                  </a:lnTo>
                  <a:lnTo>
                    <a:pt x="93" y="202"/>
                  </a:lnTo>
                  <a:lnTo>
                    <a:pt x="90" y="212"/>
                  </a:lnTo>
                  <a:lnTo>
                    <a:pt x="87" y="211"/>
                  </a:lnTo>
                  <a:lnTo>
                    <a:pt x="85" y="209"/>
                  </a:lnTo>
                  <a:lnTo>
                    <a:pt x="85" y="206"/>
                  </a:lnTo>
                  <a:lnTo>
                    <a:pt x="85" y="205"/>
                  </a:lnTo>
                  <a:lnTo>
                    <a:pt x="84" y="205"/>
                  </a:lnTo>
                  <a:lnTo>
                    <a:pt x="84" y="203"/>
                  </a:lnTo>
                  <a:lnTo>
                    <a:pt x="81" y="206"/>
                  </a:lnTo>
                  <a:lnTo>
                    <a:pt x="79" y="205"/>
                  </a:lnTo>
                  <a:lnTo>
                    <a:pt x="79" y="200"/>
                  </a:lnTo>
                  <a:lnTo>
                    <a:pt x="78" y="199"/>
                  </a:lnTo>
                  <a:lnTo>
                    <a:pt x="76" y="193"/>
                  </a:lnTo>
                  <a:lnTo>
                    <a:pt x="75" y="193"/>
                  </a:lnTo>
                  <a:lnTo>
                    <a:pt x="72" y="193"/>
                  </a:lnTo>
                  <a:lnTo>
                    <a:pt x="60" y="224"/>
                  </a:lnTo>
                  <a:lnTo>
                    <a:pt x="57" y="224"/>
                  </a:lnTo>
                  <a:lnTo>
                    <a:pt x="47" y="224"/>
                  </a:lnTo>
                  <a:lnTo>
                    <a:pt x="46" y="230"/>
                  </a:lnTo>
                  <a:lnTo>
                    <a:pt x="44" y="228"/>
                  </a:lnTo>
                  <a:lnTo>
                    <a:pt x="41" y="230"/>
                  </a:lnTo>
                  <a:lnTo>
                    <a:pt x="40" y="230"/>
                  </a:lnTo>
                  <a:lnTo>
                    <a:pt x="37" y="234"/>
                  </a:lnTo>
                  <a:lnTo>
                    <a:pt x="35" y="236"/>
                  </a:lnTo>
                  <a:lnTo>
                    <a:pt x="33" y="236"/>
                  </a:lnTo>
                  <a:lnTo>
                    <a:pt x="31" y="236"/>
                  </a:lnTo>
                  <a:lnTo>
                    <a:pt x="30" y="234"/>
                  </a:lnTo>
                  <a:lnTo>
                    <a:pt x="28" y="234"/>
                  </a:lnTo>
                  <a:lnTo>
                    <a:pt x="27" y="236"/>
                  </a:lnTo>
                  <a:lnTo>
                    <a:pt x="24" y="234"/>
                  </a:lnTo>
                  <a:lnTo>
                    <a:pt x="21" y="237"/>
                  </a:lnTo>
                  <a:lnTo>
                    <a:pt x="19" y="237"/>
                  </a:lnTo>
                  <a:lnTo>
                    <a:pt x="16" y="234"/>
                  </a:lnTo>
                  <a:lnTo>
                    <a:pt x="9" y="234"/>
                  </a:lnTo>
                  <a:lnTo>
                    <a:pt x="8" y="233"/>
                  </a:lnTo>
                  <a:lnTo>
                    <a:pt x="8" y="230"/>
                  </a:lnTo>
                  <a:lnTo>
                    <a:pt x="6" y="225"/>
                  </a:lnTo>
                  <a:lnTo>
                    <a:pt x="5" y="224"/>
                  </a:lnTo>
                  <a:lnTo>
                    <a:pt x="6" y="221"/>
                  </a:lnTo>
                  <a:lnTo>
                    <a:pt x="3" y="218"/>
                  </a:lnTo>
                  <a:lnTo>
                    <a:pt x="2" y="216"/>
                  </a:lnTo>
                  <a:lnTo>
                    <a:pt x="0" y="215"/>
                  </a:lnTo>
                  <a:lnTo>
                    <a:pt x="2" y="214"/>
                  </a:lnTo>
                  <a:lnTo>
                    <a:pt x="6" y="209"/>
                  </a:lnTo>
                  <a:lnTo>
                    <a:pt x="5" y="205"/>
                  </a:lnTo>
                  <a:lnTo>
                    <a:pt x="8" y="202"/>
                  </a:lnTo>
                  <a:lnTo>
                    <a:pt x="8" y="203"/>
                  </a:lnTo>
                  <a:lnTo>
                    <a:pt x="12" y="202"/>
                  </a:lnTo>
                  <a:lnTo>
                    <a:pt x="13" y="202"/>
                  </a:lnTo>
                  <a:lnTo>
                    <a:pt x="15" y="203"/>
                  </a:lnTo>
                  <a:lnTo>
                    <a:pt x="16" y="203"/>
                  </a:lnTo>
                  <a:lnTo>
                    <a:pt x="19" y="202"/>
                  </a:lnTo>
                  <a:lnTo>
                    <a:pt x="21" y="200"/>
                  </a:lnTo>
                  <a:lnTo>
                    <a:pt x="24" y="197"/>
                  </a:lnTo>
                  <a:lnTo>
                    <a:pt x="25" y="194"/>
                  </a:lnTo>
                  <a:lnTo>
                    <a:pt x="25" y="193"/>
                  </a:lnTo>
                  <a:lnTo>
                    <a:pt x="28" y="189"/>
                  </a:lnTo>
                  <a:lnTo>
                    <a:pt x="31" y="181"/>
                  </a:lnTo>
                  <a:lnTo>
                    <a:pt x="35" y="173"/>
                  </a:lnTo>
                  <a:lnTo>
                    <a:pt x="35" y="171"/>
                  </a:lnTo>
                  <a:lnTo>
                    <a:pt x="37" y="168"/>
                  </a:lnTo>
                  <a:lnTo>
                    <a:pt x="38" y="165"/>
                  </a:lnTo>
                  <a:lnTo>
                    <a:pt x="38" y="161"/>
                  </a:lnTo>
                  <a:lnTo>
                    <a:pt x="40" y="159"/>
                  </a:lnTo>
                  <a:lnTo>
                    <a:pt x="41" y="155"/>
                  </a:lnTo>
                  <a:lnTo>
                    <a:pt x="43" y="152"/>
                  </a:lnTo>
                  <a:lnTo>
                    <a:pt x="44" y="148"/>
                  </a:lnTo>
                  <a:lnTo>
                    <a:pt x="46" y="145"/>
                  </a:lnTo>
                  <a:lnTo>
                    <a:pt x="47" y="140"/>
                  </a:lnTo>
                  <a:lnTo>
                    <a:pt x="52" y="124"/>
                  </a:lnTo>
                  <a:lnTo>
                    <a:pt x="54" y="117"/>
                  </a:lnTo>
                  <a:lnTo>
                    <a:pt x="57" y="112"/>
                  </a:lnTo>
                  <a:lnTo>
                    <a:pt x="59" y="107"/>
                  </a:lnTo>
                  <a:lnTo>
                    <a:pt x="62" y="102"/>
                  </a:lnTo>
                  <a:lnTo>
                    <a:pt x="66" y="98"/>
                  </a:lnTo>
                  <a:lnTo>
                    <a:pt x="66" y="96"/>
                  </a:lnTo>
                  <a:lnTo>
                    <a:pt x="68" y="95"/>
                  </a:lnTo>
                  <a:lnTo>
                    <a:pt x="68" y="93"/>
                  </a:lnTo>
                  <a:lnTo>
                    <a:pt x="69" y="92"/>
                  </a:lnTo>
                  <a:lnTo>
                    <a:pt x="72" y="89"/>
                  </a:lnTo>
                  <a:lnTo>
                    <a:pt x="74" y="88"/>
                  </a:lnTo>
                  <a:lnTo>
                    <a:pt x="81" y="83"/>
                  </a:lnTo>
                  <a:lnTo>
                    <a:pt x="84" y="82"/>
                  </a:lnTo>
                  <a:lnTo>
                    <a:pt x="91" y="80"/>
                  </a:lnTo>
                  <a:lnTo>
                    <a:pt x="100" y="80"/>
                  </a:lnTo>
                  <a:lnTo>
                    <a:pt x="104" y="79"/>
                  </a:lnTo>
                  <a:lnTo>
                    <a:pt x="107" y="79"/>
                  </a:lnTo>
                  <a:lnTo>
                    <a:pt x="110" y="77"/>
                  </a:lnTo>
                  <a:lnTo>
                    <a:pt x="113" y="79"/>
                  </a:lnTo>
                  <a:lnTo>
                    <a:pt x="115" y="80"/>
                  </a:lnTo>
                  <a:lnTo>
                    <a:pt x="116" y="82"/>
                  </a:lnTo>
                  <a:lnTo>
                    <a:pt x="118" y="83"/>
                  </a:lnTo>
                  <a:lnTo>
                    <a:pt x="118" y="86"/>
                  </a:lnTo>
                  <a:lnTo>
                    <a:pt x="116" y="89"/>
                  </a:lnTo>
                  <a:lnTo>
                    <a:pt x="115" y="90"/>
                  </a:lnTo>
                  <a:lnTo>
                    <a:pt x="112" y="93"/>
                  </a:lnTo>
                  <a:lnTo>
                    <a:pt x="110" y="93"/>
                  </a:lnTo>
                  <a:lnTo>
                    <a:pt x="109" y="93"/>
                  </a:lnTo>
                  <a:lnTo>
                    <a:pt x="110" y="92"/>
                  </a:lnTo>
                  <a:lnTo>
                    <a:pt x="112" y="90"/>
                  </a:lnTo>
                  <a:lnTo>
                    <a:pt x="113" y="89"/>
                  </a:lnTo>
                  <a:lnTo>
                    <a:pt x="115" y="86"/>
                  </a:lnTo>
                  <a:lnTo>
                    <a:pt x="113" y="86"/>
                  </a:lnTo>
                  <a:lnTo>
                    <a:pt x="110" y="86"/>
                  </a:lnTo>
                  <a:lnTo>
                    <a:pt x="106" y="85"/>
                  </a:lnTo>
                  <a:lnTo>
                    <a:pt x="104" y="86"/>
                  </a:lnTo>
                  <a:lnTo>
                    <a:pt x="106" y="86"/>
                  </a:lnTo>
                  <a:lnTo>
                    <a:pt x="107" y="89"/>
                  </a:lnTo>
                  <a:lnTo>
                    <a:pt x="106" y="90"/>
                  </a:lnTo>
                  <a:lnTo>
                    <a:pt x="104" y="95"/>
                  </a:lnTo>
                  <a:lnTo>
                    <a:pt x="104" y="98"/>
                  </a:lnTo>
                  <a:lnTo>
                    <a:pt x="103" y="101"/>
                  </a:lnTo>
                  <a:lnTo>
                    <a:pt x="101" y="99"/>
                  </a:lnTo>
                  <a:lnTo>
                    <a:pt x="98" y="98"/>
                  </a:lnTo>
                  <a:lnTo>
                    <a:pt x="97" y="99"/>
                  </a:lnTo>
                  <a:lnTo>
                    <a:pt x="94" y="101"/>
                  </a:lnTo>
                  <a:lnTo>
                    <a:pt x="96" y="102"/>
                  </a:lnTo>
                  <a:lnTo>
                    <a:pt x="97" y="104"/>
                  </a:lnTo>
                  <a:lnTo>
                    <a:pt x="96" y="105"/>
                  </a:lnTo>
                  <a:lnTo>
                    <a:pt x="97" y="105"/>
                  </a:lnTo>
                  <a:lnTo>
                    <a:pt x="100" y="105"/>
                  </a:lnTo>
                  <a:lnTo>
                    <a:pt x="101" y="107"/>
                  </a:lnTo>
                  <a:lnTo>
                    <a:pt x="104" y="108"/>
                  </a:lnTo>
                  <a:lnTo>
                    <a:pt x="104" y="110"/>
                  </a:lnTo>
                  <a:lnTo>
                    <a:pt x="104" y="111"/>
                  </a:lnTo>
                  <a:lnTo>
                    <a:pt x="103" y="112"/>
                  </a:lnTo>
                  <a:lnTo>
                    <a:pt x="100" y="114"/>
                  </a:lnTo>
                  <a:lnTo>
                    <a:pt x="98" y="115"/>
                  </a:lnTo>
                  <a:lnTo>
                    <a:pt x="97" y="115"/>
                  </a:lnTo>
                  <a:lnTo>
                    <a:pt x="98" y="117"/>
                  </a:lnTo>
                  <a:lnTo>
                    <a:pt x="100" y="118"/>
                  </a:lnTo>
                  <a:lnTo>
                    <a:pt x="101" y="118"/>
                  </a:lnTo>
                  <a:lnTo>
                    <a:pt x="104" y="118"/>
                  </a:lnTo>
                  <a:lnTo>
                    <a:pt x="106" y="121"/>
                  </a:lnTo>
                  <a:lnTo>
                    <a:pt x="107" y="124"/>
                  </a:lnTo>
                  <a:lnTo>
                    <a:pt x="109" y="124"/>
                  </a:lnTo>
                  <a:lnTo>
                    <a:pt x="112" y="123"/>
                  </a:lnTo>
                  <a:lnTo>
                    <a:pt x="113" y="120"/>
                  </a:lnTo>
                  <a:lnTo>
                    <a:pt x="113" y="115"/>
                  </a:lnTo>
                  <a:lnTo>
                    <a:pt x="115" y="114"/>
                  </a:lnTo>
                  <a:lnTo>
                    <a:pt x="116" y="111"/>
                  </a:lnTo>
                  <a:lnTo>
                    <a:pt x="119" y="108"/>
                  </a:lnTo>
                  <a:lnTo>
                    <a:pt x="123" y="105"/>
                  </a:lnTo>
                  <a:lnTo>
                    <a:pt x="126" y="104"/>
                  </a:lnTo>
                  <a:lnTo>
                    <a:pt x="126" y="101"/>
                  </a:lnTo>
                  <a:lnTo>
                    <a:pt x="126" y="99"/>
                  </a:lnTo>
                  <a:lnTo>
                    <a:pt x="126" y="96"/>
                  </a:lnTo>
                  <a:lnTo>
                    <a:pt x="126" y="92"/>
                  </a:lnTo>
                  <a:lnTo>
                    <a:pt x="128" y="89"/>
                  </a:lnTo>
                  <a:lnTo>
                    <a:pt x="128" y="88"/>
                  </a:lnTo>
                  <a:lnTo>
                    <a:pt x="129" y="86"/>
                  </a:lnTo>
                  <a:lnTo>
                    <a:pt x="131" y="82"/>
                  </a:lnTo>
                  <a:lnTo>
                    <a:pt x="134" y="77"/>
                  </a:lnTo>
                  <a:lnTo>
                    <a:pt x="135" y="76"/>
                  </a:lnTo>
                  <a:lnTo>
                    <a:pt x="137" y="71"/>
                  </a:lnTo>
                  <a:lnTo>
                    <a:pt x="138" y="67"/>
                  </a:lnTo>
                  <a:lnTo>
                    <a:pt x="138" y="64"/>
                  </a:lnTo>
                  <a:lnTo>
                    <a:pt x="138" y="61"/>
                  </a:lnTo>
                  <a:lnTo>
                    <a:pt x="141" y="55"/>
                  </a:lnTo>
                  <a:lnTo>
                    <a:pt x="142" y="52"/>
                  </a:lnTo>
                  <a:lnTo>
                    <a:pt x="145" y="51"/>
                  </a:lnTo>
                  <a:lnTo>
                    <a:pt x="148" y="49"/>
                  </a:lnTo>
                  <a:lnTo>
                    <a:pt x="148" y="48"/>
                  </a:lnTo>
                  <a:lnTo>
                    <a:pt x="151" y="47"/>
                  </a:lnTo>
                  <a:lnTo>
                    <a:pt x="157" y="44"/>
                  </a:lnTo>
                  <a:lnTo>
                    <a:pt x="157" y="42"/>
                  </a:lnTo>
                  <a:lnTo>
                    <a:pt x="159" y="25"/>
                  </a:lnTo>
                  <a:lnTo>
                    <a:pt x="160" y="19"/>
                  </a:lnTo>
                  <a:lnTo>
                    <a:pt x="164" y="8"/>
                  </a:lnTo>
                  <a:lnTo>
                    <a:pt x="166" y="4"/>
                  </a:lnTo>
                  <a:lnTo>
                    <a:pt x="166" y="3"/>
                  </a:lnTo>
                  <a:lnTo>
                    <a:pt x="167" y="3"/>
                  </a:lnTo>
                  <a:lnTo>
                    <a:pt x="169" y="0"/>
                  </a:lnTo>
                  <a:lnTo>
                    <a:pt x="170" y="0"/>
                  </a:lnTo>
                  <a:lnTo>
                    <a:pt x="170" y="1"/>
                  </a:lnTo>
                  <a:lnTo>
                    <a:pt x="169" y="3"/>
                  </a:lnTo>
                  <a:lnTo>
                    <a:pt x="167" y="4"/>
                  </a:lnTo>
                  <a:lnTo>
                    <a:pt x="167" y="5"/>
                  </a:lnTo>
                  <a:lnTo>
                    <a:pt x="170" y="5"/>
                  </a:lnTo>
                  <a:close/>
                  <a:moveTo>
                    <a:pt x="172" y="16"/>
                  </a:moveTo>
                  <a:lnTo>
                    <a:pt x="172" y="17"/>
                  </a:lnTo>
                  <a:lnTo>
                    <a:pt x="170" y="17"/>
                  </a:lnTo>
                  <a:lnTo>
                    <a:pt x="169" y="16"/>
                  </a:lnTo>
                  <a:lnTo>
                    <a:pt x="169" y="14"/>
                  </a:lnTo>
                  <a:lnTo>
                    <a:pt x="170" y="14"/>
                  </a:lnTo>
                  <a:lnTo>
                    <a:pt x="172" y="14"/>
                  </a:lnTo>
                  <a:lnTo>
                    <a:pt x="172" y="1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/>
            </a:p>
          </p:txBody>
        </p:sp>
        <p:sp>
          <p:nvSpPr>
            <p:cNvPr id="367" name="Freeform 273"/>
            <p:cNvSpPr>
              <a:spLocks noEditPoints="1"/>
            </p:cNvSpPr>
            <p:nvPr/>
          </p:nvSpPr>
          <p:spPr bwMode="auto">
            <a:xfrm rot="21334256">
              <a:off x="10563489" y="2768994"/>
              <a:ext cx="547454" cy="948491"/>
            </a:xfrm>
            <a:custGeom>
              <a:avLst/>
              <a:gdLst>
                <a:gd name="T0" fmla="*/ 2147483647 w 177"/>
                <a:gd name="T1" fmla="*/ 0 h 261"/>
                <a:gd name="T2" fmla="*/ 2147483647 w 177"/>
                <a:gd name="T3" fmla="*/ 2147483647 h 261"/>
                <a:gd name="T4" fmla="*/ 2147483647 w 177"/>
                <a:gd name="T5" fmla="*/ 2147483647 h 261"/>
                <a:gd name="T6" fmla="*/ 2147483647 w 177"/>
                <a:gd name="T7" fmla="*/ 2147483647 h 261"/>
                <a:gd name="T8" fmla="*/ 2147483647 w 177"/>
                <a:gd name="T9" fmla="*/ 2147483647 h 261"/>
                <a:gd name="T10" fmla="*/ 2147483647 w 177"/>
                <a:gd name="T11" fmla="*/ 2147483647 h 261"/>
                <a:gd name="T12" fmla="*/ 2147483647 w 177"/>
                <a:gd name="T13" fmla="*/ 2147483647 h 261"/>
                <a:gd name="T14" fmla="*/ 2147483647 w 177"/>
                <a:gd name="T15" fmla="*/ 2147483647 h 261"/>
                <a:gd name="T16" fmla="*/ 2147483647 w 177"/>
                <a:gd name="T17" fmla="*/ 2147483647 h 261"/>
                <a:gd name="T18" fmla="*/ 2147483647 w 177"/>
                <a:gd name="T19" fmla="*/ 2147483647 h 261"/>
                <a:gd name="T20" fmla="*/ 2147483647 w 177"/>
                <a:gd name="T21" fmla="*/ 2147483647 h 261"/>
                <a:gd name="T22" fmla="*/ 2147483647 w 177"/>
                <a:gd name="T23" fmla="*/ 2147483647 h 261"/>
                <a:gd name="T24" fmla="*/ 2147483647 w 177"/>
                <a:gd name="T25" fmla="*/ 2147483647 h 261"/>
                <a:gd name="T26" fmla="*/ 2147483647 w 177"/>
                <a:gd name="T27" fmla="*/ 2147483647 h 261"/>
                <a:gd name="T28" fmla="*/ 2147483647 w 177"/>
                <a:gd name="T29" fmla="*/ 2147483647 h 261"/>
                <a:gd name="T30" fmla="*/ 2147483647 w 177"/>
                <a:gd name="T31" fmla="*/ 2147483647 h 261"/>
                <a:gd name="T32" fmla="*/ 2147483647 w 177"/>
                <a:gd name="T33" fmla="*/ 2147483647 h 261"/>
                <a:gd name="T34" fmla="*/ 2147483647 w 177"/>
                <a:gd name="T35" fmla="*/ 2147483647 h 261"/>
                <a:gd name="T36" fmla="*/ 2147483647 w 177"/>
                <a:gd name="T37" fmla="*/ 2147483647 h 261"/>
                <a:gd name="T38" fmla="*/ 2147483647 w 177"/>
                <a:gd name="T39" fmla="*/ 2147483647 h 261"/>
                <a:gd name="T40" fmla="*/ 2147483647 w 177"/>
                <a:gd name="T41" fmla="*/ 2147483647 h 261"/>
                <a:gd name="T42" fmla="*/ 2147483647 w 177"/>
                <a:gd name="T43" fmla="*/ 2147483647 h 261"/>
                <a:gd name="T44" fmla="*/ 2147483647 w 177"/>
                <a:gd name="T45" fmla="*/ 2147483647 h 261"/>
                <a:gd name="T46" fmla="*/ 2147483647 w 177"/>
                <a:gd name="T47" fmla="*/ 2147483647 h 261"/>
                <a:gd name="T48" fmla="*/ 2147483647 w 177"/>
                <a:gd name="T49" fmla="*/ 2147483647 h 261"/>
                <a:gd name="T50" fmla="*/ 2147483647 w 177"/>
                <a:gd name="T51" fmla="*/ 2147483647 h 261"/>
                <a:gd name="T52" fmla="*/ 2147483647 w 177"/>
                <a:gd name="T53" fmla="*/ 2147483647 h 261"/>
                <a:gd name="T54" fmla="*/ 2147483647 w 177"/>
                <a:gd name="T55" fmla="*/ 2147483647 h 261"/>
                <a:gd name="T56" fmla="*/ 2147483647 w 177"/>
                <a:gd name="T57" fmla="*/ 2147483647 h 261"/>
                <a:gd name="T58" fmla="*/ 2147483647 w 177"/>
                <a:gd name="T59" fmla="*/ 2147483647 h 261"/>
                <a:gd name="T60" fmla="*/ 2147483647 w 177"/>
                <a:gd name="T61" fmla="*/ 2147483647 h 261"/>
                <a:gd name="T62" fmla="*/ 2147483647 w 177"/>
                <a:gd name="T63" fmla="*/ 2147483647 h 261"/>
                <a:gd name="T64" fmla="*/ 2147483647 w 177"/>
                <a:gd name="T65" fmla="*/ 2147483647 h 261"/>
                <a:gd name="T66" fmla="*/ 2147483647 w 177"/>
                <a:gd name="T67" fmla="*/ 2147483647 h 261"/>
                <a:gd name="T68" fmla="*/ 2147483647 w 177"/>
                <a:gd name="T69" fmla="*/ 2147483647 h 261"/>
                <a:gd name="T70" fmla="*/ 2147483647 w 177"/>
                <a:gd name="T71" fmla="*/ 2147483647 h 261"/>
                <a:gd name="T72" fmla="*/ 2147483647 w 177"/>
                <a:gd name="T73" fmla="*/ 2147483647 h 261"/>
                <a:gd name="T74" fmla="*/ 2147483647 w 177"/>
                <a:gd name="T75" fmla="*/ 2147483647 h 261"/>
                <a:gd name="T76" fmla="*/ 2147483647 w 177"/>
                <a:gd name="T77" fmla="*/ 2147483647 h 261"/>
                <a:gd name="T78" fmla="*/ 2147483647 w 177"/>
                <a:gd name="T79" fmla="*/ 2147483647 h 261"/>
                <a:gd name="T80" fmla="*/ 2147483647 w 177"/>
                <a:gd name="T81" fmla="*/ 2147483647 h 261"/>
                <a:gd name="T82" fmla="*/ 2147483647 w 177"/>
                <a:gd name="T83" fmla="*/ 2147483647 h 261"/>
                <a:gd name="T84" fmla="*/ 2147483647 w 177"/>
                <a:gd name="T85" fmla="*/ 2147483647 h 261"/>
                <a:gd name="T86" fmla="*/ 2147483647 w 177"/>
                <a:gd name="T87" fmla="*/ 2147483647 h 261"/>
                <a:gd name="T88" fmla="*/ 2147483647 w 177"/>
                <a:gd name="T89" fmla="*/ 2147483647 h 261"/>
                <a:gd name="T90" fmla="*/ 2147483647 w 177"/>
                <a:gd name="T91" fmla="*/ 2147483647 h 261"/>
                <a:gd name="T92" fmla="*/ 2147483647 w 177"/>
                <a:gd name="T93" fmla="*/ 2147483647 h 261"/>
                <a:gd name="T94" fmla="*/ 2147483647 w 177"/>
                <a:gd name="T95" fmla="*/ 2147483647 h 261"/>
                <a:gd name="T96" fmla="*/ 2147483647 w 177"/>
                <a:gd name="T97" fmla="*/ 2147483647 h 261"/>
                <a:gd name="T98" fmla="*/ 2147483647 w 177"/>
                <a:gd name="T99" fmla="*/ 2147483647 h 261"/>
                <a:gd name="T100" fmla="*/ 2147483647 w 177"/>
                <a:gd name="T101" fmla="*/ 2147483647 h 261"/>
                <a:gd name="T102" fmla="*/ 2147483647 w 177"/>
                <a:gd name="T103" fmla="*/ 2147483647 h 261"/>
                <a:gd name="T104" fmla="*/ 2147483647 w 177"/>
                <a:gd name="T105" fmla="*/ 2147483647 h 261"/>
                <a:gd name="T106" fmla="*/ 2147483647 w 177"/>
                <a:gd name="T107" fmla="*/ 2147483647 h 261"/>
                <a:gd name="T108" fmla="*/ 2147483647 w 177"/>
                <a:gd name="T109" fmla="*/ 2147483647 h 261"/>
                <a:gd name="T110" fmla="*/ 2147483647 w 177"/>
                <a:gd name="T111" fmla="*/ 2147483647 h 26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7"/>
                <a:gd name="T169" fmla="*/ 0 h 261"/>
                <a:gd name="T170" fmla="*/ 177 w 177"/>
                <a:gd name="T171" fmla="*/ 261 h 26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7" h="261">
                  <a:moveTo>
                    <a:pt x="51" y="13"/>
                  </a:moveTo>
                  <a:lnTo>
                    <a:pt x="60" y="10"/>
                  </a:lnTo>
                  <a:lnTo>
                    <a:pt x="64" y="6"/>
                  </a:lnTo>
                  <a:lnTo>
                    <a:pt x="67" y="1"/>
                  </a:lnTo>
                  <a:lnTo>
                    <a:pt x="69" y="0"/>
                  </a:lnTo>
                  <a:lnTo>
                    <a:pt x="70" y="4"/>
                  </a:lnTo>
                  <a:lnTo>
                    <a:pt x="66" y="9"/>
                  </a:lnTo>
                  <a:lnTo>
                    <a:pt x="64" y="10"/>
                  </a:lnTo>
                  <a:lnTo>
                    <a:pt x="66" y="11"/>
                  </a:lnTo>
                  <a:lnTo>
                    <a:pt x="67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70" y="20"/>
                  </a:lnTo>
                  <a:lnTo>
                    <a:pt x="72" y="25"/>
                  </a:lnTo>
                  <a:lnTo>
                    <a:pt x="72" y="28"/>
                  </a:lnTo>
                  <a:lnTo>
                    <a:pt x="73" y="29"/>
                  </a:lnTo>
                  <a:lnTo>
                    <a:pt x="80" y="29"/>
                  </a:lnTo>
                  <a:lnTo>
                    <a:pt x="83" y="32"/>
                  </a:lnTo>
                  <a:lnTo>
                    <a:pt x="85" y="32"/>
                  </a:lnTo>
                  <a:lnTo>
                    <a:pt x="88" y="29"/>
                  </a:lnTo>
                  <a:lnTo>
                    <a:pt x="91" y="31"/>
                  </a:lnTo>
                  <a:lnTo>
                    <a:pt x="92" y="29"/>
                  </a:lnTo>
                  <a:lnTo>
                    <a:pt x="94" y="29"/>
                  </a:lnTo>
                  <a:lnTo>
                    <a:pt x="95" y="31"/>
                  </a:lnTo>
                  <a:lnTo>
                    <a:pt x="97" y="31"/>
                  </a:lnTo>
                  <a:lnTo>
                    <a:pt x="99" y="31"/>
                  </a:lnTo>
                  <a:lnTo>
                    <a:pt x="101" y="29"/>
                  </a:lnTo>
                  <a:lnTo>
                    <a:pt x="104" y="25"/>
                  </a:lnTo>
                  <a:lnTo>
                    <a:pt x="105" y="25"/>
                  </a:lnTo>
                  <a:lnTo>
                    <a:pt x="108" y="23"/>
                  </a:lnTo>
                  <a:lnTo>
                    <a:pt x="110" y="25"/>
                  </a:lnTo>
                  <a:lnTo>
                    <a:pt x="113" y="26"/>
                  </a:lnTo>
                  <a:lnTo>
                    <a:pt x="116" y="31"/>
                  </a:lnTo>
                  <a:lnTo>
                    <a:pt x="118" y="32"/>
                  </a:lnTo>
                  <a:lnTo>
                    <a:pt x="120" y="32"/>
                  </a:lnTo>
                  <a:lnTo>
                    <a:pt x="123" y="35"/>
                  </a:lnTo>
                  <a:lnTo>
                    <a:pt x="129" y="35"/>
                  </a:lnTo>
                  <a:lnTo>
                    <a:pt x="133" y="33"/>
                  </a:lnTo>
                  <a:lnTo>
                    <a:pt x="136" y="32"/>
                  </a:lnTo>
                  <a:lnTo>
                    <a:pt x="138" y="31"/>
                  </a:lnTo>
                  <a:lnTo>
                    <a:pt x="138" y="26"/>
                  </a:lnTo>
                  <a:lnTo>
                    <a:pt x="139" y="23"/>
                  </a:lnTo>
                  <a:lnTo>
                    <a:pt x="140" y="22"/>
                  </a:lnTo>
                  <a:lnTo>
                    <a:pt x="142" y="22"/>
                  </a:lnTo>
                  <a:lnTo>
                    <a:pt x="145" y="25"/>
                  </a:lnTo>
                  <a:lnTo>
                    <a:pt x="145" y="29"/>
                  </a:lnTo>
                  <a:lnTo>
                    <a:pt x="146" y="29"/>
                  </a:lnTo>
                  <a:lnTo>
                    <a:pt x="148" y="31"/>
                  </a:lnTo>
                  <a:lnTo>
                    <a:pt x="149" y="29"/>
                  </a:lnTo>
                  <a:lnTo>
                    <a:pt x="151" y="28"/>
                  </a:lnTo>
                  <a:lnTo>
                    <a:pt x="154" y="29"/>
                  </a:lnTo>
                  <a:lnTo>
                    <a:pt x="154" y="32"/>
                  </a:lnTo>
                  <a:lnTo>
                    <a:pt x="152" y="35"/>
                  </a:lnTo>
                  <a:lnTo>
                    <a:pt x="155" y="36"/>
                  </a:lnTo>
                  <a:lnTo>
                    <a:pt x="155" y="38"/>
                  </a:lnTo>
                  <a:lnTo>
                    <a:pt x="152" y="39"/>
                  </a:lnTo>
                  <a:lnTo>
                    <a:pt x="152" y="41"/>
                  </a:lnTo>
                  <a:lnTo>
                    <a:pt x="157" y="42"/>
                  </a:lnTo>
                  <a:lnTo>
                    <a:pt x="158" y="45"/>
                  </a:lnTo>
                  <a:lnTo>
                    <a:pt x="162" y="44"/>
                  </a:lnTo>
                  <a:lnTo>
                    <a:pt x="162" y="47"/>
                  </a:lnTo>
                  <a:lnTo>
                    <a:pt x="164" y="47"/>
                  </a:lnTo>
                  <a:lnTo>
                    <a:pt x="167" y="45"/>
                  </a:lnTo>
                  <a:lnTo>
                    <a:pt x="168" y="45"/>
                  </a:lnTo>
                  <a:lnTo>
                    <a:pt x="170" y="45"/>
                  </a:lnTo>
                  <a:lnTo>
                    <a:pt x="170" y="48"/>
                  </a:lnTo>
                  <a:lnTo>
                    <a:pt x="174" y="48"/>
                  </a:lnTo>
                  <a:lnTo>
                    <a:pt x="176" y="50"/>
                  </a:lnTo>
                  <a:lnTo>
                    <a:pt x="177" y="53"/>
                  </a:lnTo>
                  <a:lnTo>
                    <a:pt x="174" y="55"/>
                  </a:lnTo>
                  <a:lnTo>
                    <a:pt x="173" y="57"/>
                  </a:lnTo>
                  <a:lnTo>
                    <a:pt x="173" y="60"/>
                  </a:lnTo>
                  <a:lnTo>
                    <a:pt x="174" y="63"/>
                  </a:lnTo>
                  <a:lnTo>
                    <a:pt x="176" y="64"/>
                  </a:lnTo>
                  <a:lnTo>
                    <a:pt x="176" y="67"/>
                  </a:lnTo>
                  <a:lnTo>
                    <a:pt x="171" y="67"/>
                  </a:lnTo>
                  <a:lnTo>
                    <a:pt x="171" y="70"/>
                  </a:lnTo>
                  <a:lnTo>
                    <a:pt x="170" y="70"/>
                  </a:lnTo>
                  <a:lnTo>
                    <a:pt x="167" y="72"/>
                  </a:lnTo>
                  <a:lnTo>
                    <a:pt x="165" y="74"/>
                  </a:lnTo>
                  <a:lnTo>
                    <a:pt x="161" y="74"/>
                  </a:lnTo>
                  <a:lnTo>
                    <a:pt x="158" y="79"/>
                  </a:lnTo>
                  <a:lnTo>
                    <a:pt x="157" y="80"/>
                  </a:lnTo>
                  <a:lnTo>
                    <a:pt x="149" y="88"/>
                  </a:lnTo>
                  <a:lnTo>
                    <a:pt x="148" y="94"/>
                  </a:lnTo>
                  <a:lnTo>
                    <a:pt x="148" y="96"/>
                  </a:lnTo>
                  <a:lnTo>
                    <a:pt x="148" y="104"/>
                  </a:lnTo>
                  <a:lnTo>
                    <a:pt x="148" y="107"/>
                  </a:lnTo>
                  <a:lnTo>
                    <a:pt x="146" y="110"/>
                  </a:lnTo>
                  <a:lnTo>
                    <a:pt x="146" y="113"/>
                  </a:lnTo>
                  <a:lnTo>
                    <a:pt x="143" y="114"/>
                  </a:lnTo>
                  <a:lnTo>
                    <a:pt x="143" y="117"/>
                  </a:lnTo>
                  <a:lnTo>
                    <a:pt x="140" y="117"/>
                  </a:lnTo>
                  <a:lnTo>
                    <a:pt x="138" y="118"/>
                  </a:lnTo>
                  <a:lnTo>
                    <a:pt x="138" y="120"/>
                  </a:lnTo>
                  <a:lnTo>
                    <a:pt x="140" y="127"/>
                  </a:lnTo>
                  <a:lnTo>
                    <a:pt x="142" y="130"/>
                  </a:lnTo>
                  <a:lnTo>
                    <a:pt x="140" y="135"/>
                  </a:lnTo>
                  <a:lnTo>
                    <a:pt x="140" y="136"/>
                  </a:lnTo>
                  <a:lnTo>
                    <a:pt x="142" y="136"/>
                  </a:lnTo>
                  <a:lnTo>
                    <a:pt x="142" y="137"/>
                  </a:lnTo>
                  <a:lnTo>
                    <a:pt x="142" y="140"/>
                  </a:lnTo>
                  <a:lnTo>
                    <a:pt x="139" y="143"/>
                  </a:lnTo>
                  <a:lnTo>
                    <a:pt x="139" y="145"/>
                  </a:lnTo>
                  <a:lnTo>
                    <a:pt x="139" y="148"/>
                  </a:lnTo>
                  <a:lnTo>
                    <a:pt x="138" y="152"/>
                  </a:lnTo>
                  <a:lnTo>
                    <a:pt x="138" y="158"/>
                  </a:lnTo>
                  <a:lnTo>
                    <a:pt x="138" y="161"/>
                  </a:lnTo>
                  <a:lnTo>
                    <a:pt x="133" y="162"/>
                  </a:lnTo>
                  <a:lnTo>
                    <a:pt x="133" y="167"/>
                  </a:lnTo>
                  <a:lnTo>
                    <a:pt x="130" y="168"/>
                  </a:lnTo>
                  <a:lnTo>
                    <a:pt x="130" y="170"/>
                  </a:lnTo>
                  <a:lnTo>
                    <a:pt x="130" y="173"/>
                  </a:lnTo>
                  <a:lnTo>
                    <a:pt x="129" y="179"/>
                  </a:lnTo>
                  <a:lnTo>
                    <a:pt x="129" y="180"/>
                  </a:lnTo>
                  <a:lnTo>
                    <a:pt x="130" y="180"/>
                  </a:lnTo>
                  <a:lnTo>
                    <a:pt x="132" y="180"/>
                  </a:lnTo>
                  <a:lnTo>
                    <a:pt x="135" y="181"/>
                  </a:lnTo>
                  <a:lnTo>
                    <a:pt x="135" y="184"/>
                  </a:lnTo>
                  <a:lnTo>
                    <a:pt x="136" y="186"/>
                  </a:lnTo>
                  <a:lnTo>
                    <a:pt x="140" y="187"/>
                  </a:lnTo>
                  <a:lnTo>
                    <a:pt x="143" y="190"/>
                  </a:lnTo>
                  <a:lnTo>
                    <a:pt x="145" y="190"/>
                  </a:lnTo>
                  <a:lnTo>
                    <a:pt x="146" y="190"/>
                  </a:lnTo>
                  <a:lnTo>
                    <a:pt x="151" y="190"/>
                  </a:lnTo>
                  <a:lnTo>
                    <a:pt x="154" y="192"/>
                  </a:lnTo>
                  <a:lnTo>
                    <a:pt x="155" y="195"/>
                  </a:lnTo>
                  <a:lnTo>
                    <a:pt x="154" y="202"/>
                  </a:lnTo>
                  <a:lnTo>
                    <a:pt x="154" y="205"/>
                  </a:lnTo>
                  <a:lnTo>
                    <a:pt x="160" y="212"/>
                  </a:lnTo>
                  <a:lnTo>
                    <a:pt x="161" y="214"/>
                  </a:lnTo>
                  <a:lnTo>
                    <a:pt x="164" y="217"/>
                  </a:lnTo>
                  <a:lnTo>
                    <a:pt x="165" y="222"/>
                  </a:lnTo>
                  <a:lnTo>
                    <a:pt x="167" y="224"/>
                  </a:lnTo>
                  <a:lnTo>
                    <a:pt x="170" y="225"/>
                  </a:lnTo>
                  <a:lnTo>
                    <a:pt x="171" y="227"/>
                  </a:lnTo>
                  <a:lnTo>
                    <a:pt x="170" y="230"/>
                  </a:lnTo>
                  <a:lnTo>
                    <a:pt x="171" y="231"/>
                  </a:lnTo>
                  <a:lnTo>
                    <a:pt x="174" y="231"/>
                  </a:lnTo>
                  <a:lnTo>
                    <a:pt x="174" y="233"/>
                  </a:lnTo>
                  <a:lnTo>
                    <a:pt x="174" y="240"/>
                  </a:lnTo>
                  <a:lnTo>
                    <a:pt x="176" y="242"/>
                  </a:lnTo>
                  <a:lnTo>
                    <a:pt x="177" y="242"/>
                  </a:lnTo>
                  <a:lnTo>
                    <a:pt x="174" y="247"/>
                  </a:lnTo>
                  <a:lnTo>
                    <a:pt x="173" y="252"/>
                  </a:lnTo>
                  <a:lnTo>
                    <a:pt x="173" y="253"/>
                  </a:lnTo>
                  <a:lnTo>
                    <a:pt x="171" y="253"/>
                  </a:lnTo>
                  <a:lnTo>
                    <a:pt x="168" y="253"/>
                  </a:lnTo>
                  <a:lnTo>
                    <a:pt x="165" y="255"/>
                  </a:lnTo>
                  <a:lnTo>
                    <a:pt x="162" y="253"/>
                  </a:lnTo>
                  <a:lnTo>
                    <a:pt x="154" y="261"/>
                  </a:lnTo>
                  <a:lnTo>
                    <a:pt x="152" y="261"/>
                  </a:lnTo>
                  <a:lnTo>
                    <a:pt x="151" y="258"/>
                  </a:lnTo>
                  <a:lnTo>
                    <a:pt x="149" y="255"/>
                  </a:lnTo>
                  <a:lnTo>
                    <a:pt x="148" y="255"/>
                  </a:lnTo>
                  <a:lnTo>
                    <a:pt x="146" y="253"/>
                  </a:lnTo>
                  <a:lnTo>
                    <a:pt x="146" y="252"/>
                  </a:lnTo>
                  <a:lnTo>
                    <a:pt x="143" y="250"/>
                  </a:lnTo>
                  <a:lnTo>
                    <a:pt x="140" y="252"/>
                  </a:lnTo>
                  <a:lnTo>
                    <a:pt x="132" y="252"/>
                  </a:lnTo>
                  <a:lnTo>
                    <a:pt x="126" y="255"/>
                  </a:lnTo>
                  <a:lnTo>
                    <a:pt x="123" y="253"/>
                  </a:lnTo>
                  <a:lnTo>
                    <a:pt x="121" y="255"/>
                  </a:lnTo>
                  <a:lnTo>
                    <a:pt x="118" y="256"/>
                  </a:lnTo>
                  <a:lnTo>
                    <a:pt x="116" y="258"/>
                  </a:lnTo>
                  <a:lnTo>
                    <a:pt x="114" y="259"/>
                  </a:lnTo>
                  <a:lnTo>
                    <a:pt x="111" y="256"/>
                  </a:lnTo>
                  <a:lnTo>
                    <a:pt x="110" y="255"/>
                  </a:lnTo>
                  <a:lnTo>
                    <a:pt x="107" y="255"/>
                  </a:lnTo>
                  <a:lnTo>
                    <a:pt x="104" y="255"/>
                  </a:lnTo>
                  <a:lnTo>
                    <a:pt x="101" y="256"/>
                  </a:lnTo>
                  <a:lnTo>
                    <a:pt x="99" y="256"/>
                  </a:lnTo>
                  <a:lnTo>
                    <a:pt x="98" y="253"/>
                  </a:lnTo>
                  <a:lnTo>
                    <a:pt x="95" y="253"/>
                  </a:lnTo>
                  <a:lnTo>
                    <a:pt x="94" y="253"/>
                  </a:lnTo>
                  <a:lnTo>
                    <a:pt x="91" y="253"/>
                  </a:lnTo>
                  <a:lnTo>
                    <a:pt x="86" y="255"/>
                  </a:lnTo>
                  <a:lnTo>
                    <a:pt x="85" y="255"/>
                  </a:lnTo>
                  <a:lnTo>
                    <a:pt x="83" y="253"/>
                  </a:lnTo>
                  <a:lnTo>
                    <a:pt x="82" y="253"/>
                  </a:lnTo>
                  <a:lnTo>
                    <a:pt x="79" y="253"/>
                  </a:lnTo>
                  <a:lnTo>
                    <a:pt x="75" y="256"/>
                  </a:lnTo>
                  <a:lnTo>
                    <a:pt x="73" y="256"/>
                  </a:lnTo>
                  <a:lnTo>
                    <a:pt x="70" y="255"/>
                  </a:lnTo>
                  <a:lnTo>
                    <a:pt x="67" y="255"/>
                  </a:lnTo>
                  <a:lnTo>
                    <a:pt x="66" y="252"/>
                  </a:lnTo>
                  <a:lnTo>
                    <a:pt x="64" y="252"/>
                  </a:lnTo>
                  <a:lnTo>
                    <a:pt x="64" y="253"/>
                  </a:lnTo>
                  <a:lnTo>
                    <a:pt x="58" y="255"/>
                  </a:lnTo>
                  <a:lnTo>
                    <a:pt x="54" y="259"/>
                  </a:lnTo>
                  <a:lnTo>
                    <a:pt x="48" y="259"/>
                  </a:lnTo>
                  <a:lnTo>
                    <a:pt x="45" y="258"/>
                  </a:lnTo>
                  <a:lnTo>
                    <a:pt x="45" y="256"/>
                  </a:lnTo>
                  <a:lnTo>
                    <a:pt x="45" y="253"/>
                  </a:lnTo>
                  <a:lnTo>
                    <a:pt x="47" y="252"/>
                  </a:lnTo>
                  <a:lnTo>
                    <a:pt x="45" y="249"/>
                  </a:lnTo>
                  <a:lnTo>
                    <a:pt x="47" y="247"/>
                  </a:lnTo>
                  <a:lnTo>
                    <a:pt x="48" y="246"/>
                  </a:lnTo>
                  <a:lnTo>
                    <a:pt x="47" y="244"/>
                  </a:lnTo>
                  <a:lnTo>
                    <a:pt x="44" y="244"/>
                  </a:lnTo>
                  <a:lnTo>
                    <a:pt x="42" y="242"/>
                  </a:lnTo>
                  <a:lnTo>
                    <a:pt x="39" y="243"/>
                  </a:lnTo>
                  <a:lnTo>
                    <a:pt x="39" y="240"/>
                  </a:lnTo>
                  <a:lnTo>
                    <a:pt x="38" y="240"/>
                  </a:lnTo>
                  <a:lnTo>
                    <a:pt x="31" y="239"/>
                  </a:lnTo>
                  <a:lnTo>
                    <a:pt x="26" y="239"/>
                  </a:lnTo>
                  <a:lnTo>
                    <a:pt x="23" y="239"/>
                  </a:lnTo>
                  <a:lnTo>
                    <a:pt x="17" y="239"/>
                  </a:lnTo>
                  <a:lnTo>
                    <a:pt x="16" y="240"/>
                  </a:lnTo>
                  <a:lnTo>
                    <a:pt x="13" y="240"/>
                  </a:lnTo>
                  <a:lnTo>
                    <a:pt x="14" y="233"/>
                  </a:lnTo>
                  <a:lnTo>
                    <a:pt x="12" y="230"/>
                  </a:lnTo>
                  <a:lnTo>
                    <a:pt x="13" y="228"/>
                  </a:lnTo>
                  <a:lnTo>
                    <a:pt x="16" y="228"/>
                  </a:lnTo>
                  <a:lnTo>
                    <a:pt x="20" y="225"/>
                  </a:lnTo>
                  <a:lnTo>
                    <a:pt x="20" y="222"/>
                  </a:lnTo>
                  <a:lnTo>
                    <a:pt x="20" y="218"/>
                  </a:lnTo>
                  <a:lnTo>
                    <a:pt x="25" y="205"/>
                  </a:lnTo>
                  <a:lnTo>
                    <a:pt x="25" y="202"/>
                  </a:lnTo>
                  <a:lnTo>
                    <a:pt x="22" y="193"/>
                  </a:lnTo>
                  <a:lnTo>
                    <a:pt x="29" y="186"/>
                  </a:lnTo>
                  <a:lnTo>
                    <a:pt x="29" y="176"/>
                  </a:lnTo>
                  <a:lnTo>
                    <a:pt x="28" y="168"/>
                  </a:lnTo>
                  <a:lnTo>
                    <a:pt x="25" y="159"/>
                  </a:lnTo>
                  <a:lnTo>
                    <a:pt x="20" y="151"/>
                  </a:lnTo>
                  <a:lnTo>
                    <a:pt x="16" y="151"/>
                  </a:lnTo>
                  <a:lnTo>
                    <a:pt x="16" y="148"/>
                  </a:lnTo>
                  <a:lnTo>
                    <a:pt x="10" y="143"/>
                  </a:lnTo>
                  <a:lnTo>
                    <a:pt x="9" y="140"/>
                  </a:lnTo>
                  <a:lnTo>
                    <a:pt x="6" y="139"/>
                  </a:lnTo>
                  <a:lnTo>
                    <a:pt x="6" y="137"/>
                  </a:lnTo>
                  <a:lnTo>
                    <a:pt x="7" y="135"/>
                  </a:lnTo>
                  <a:lnTo>
                    <a:pt x="7" y="133"/>
                  </a:lnTo>
                  <a:lnTo>
                    <a:pt x="0" y="127"/>
                  </a:lnTo>
                  <a:lnTo>
                    <a:pt x="3" y="121"/>
                  </a:lnTo>
                  <a:lnTo>
                    <a:pt x="4" y="118"/>
                  </a:lnTo>
                  <a:lnTo>
                    <a:pt x="6" y="116"/>
                  </a:lnTo>
                  <a:lnTo>
                    <a:pt x="6" y="114"/>
                  </a:lnTo>
                  <a:lnTo>
                    <a:pt x="7" y="110"/>
                  </a:lnTo>
                  <a:lnTo>
                    <a:pt x="9" y="102"/>
                  </a:lnTo>
                  <a:lnTo>
                    <a:pt x="9" y="99"/>
                  </a:lnTo>
                  <a:lnTo>
                    <a:pt x="9" y="96"/>
                  </a:lnTo>
                  <a:lnTo>
                    <a:pt x="9" y="91"/>
                  </a:lnTo>
                  <a:lnTo>
                    <a:pt x="9" y="85"/>
                  </a:lnTo>
                  <a:lnTo>
                    <a:pt x="9" y="77"/>
                  </a:lnTo>
                  <a:lnTo>
                    <a:pt x="12" y="60"/>
                  </a:lnTo>
                  <a:lnTo>
                    <a:pt x="12" y="55"/>
                  </a:lnTo>
                  <a:lnTo>
                    <a:pt x="12" y="53"/>
                  </a:lnTo>
                  <a:lnTo>
                    <a:pt x="12" y="48"/>
                  </a:lnTo>
                  <a:lnTo>
                    <a:pt x="13" y="47"/>
                  </a:lnTo>
                  <a:lnTo>
                    <a:pt x="13" y="41"/>
                  </a:lnTo>
                  <a:lnTo>
                    <a:pt x="13" y="38"/>
                  </a:lnTo>
                  <a:lnTo>
                    <a:pt x="14" y="36"/>
                  </a:lnTo>
                  <a:lnTo>
                    <a:pt x="16" y="32"/>
                  </a:lnTo>
                  <a:lnTo>
                    <a:pt x="17" y="29"/>
                  </a:lnTo>
                  <a:lnTo>
                    <a:pt x="20" y="25"/>
                  </a:lnTo>
                  <a:lnTo>
                    <a:pt x="22" y="23"/>
                  </a:lnTo>
                  <a:lnTo>
                    <a:pt x="23" y="22"/>
                  </a:lnTo>
                  <a:lnTo>
                    <a:pt x="29" y="19"/>
                  </a:lnTo>
                  <a:lnTo>
                    <a:pt x="31" y="17"/>
                  </a:lnTo>
                  <a:lnTo>
                    <a:pt x="33" y="16"/>
                  </a:lnTo>
                  <a:lnTo>
                    <a:pt x="35" y="16"/>
                  </a:lnTo>
                  <a:lnTo>
                    <a:pt x="38" y="14"/>
                  </a:lnTo>
                  <a:lnTo>
                    <a:pt x="42" y="13"/>
                  </a:lnTo>
                  <a:lnTo>
                    <a:pt x="47" y="13"/>
                  </a:lnTo>
                  <a:lnTo>
                    <a:pt x="51" y="13"/>
                  </a:lnTo>
                  <a:close/>
                  <a:moveTo>
                    <a:pt x="7" y="102"/>
                  </a:moveTo>
                  <a:lnTo>
                    <a:pt x="7" y="104"/>
                  </a:lnTo>
                  <a:lnTo>
                    <a:pt x="6" y="104"/>
                  </a:lnTo>
                  <a:lnTo>
                    <a:pt x="6" y="102"/>
                  </a:lnTo>
                  <a:lnTo>
                    <a:pt x="7" y="101"/>
                  </a:lnTo>
                  <a:lnTo>
                    <a:pt x="7" y="10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8" name="Freeform 274"/>
            <p:cNvSpPr>
              <a:spLocks/>
            </p:cNvSpPr>
            <p:nvPr/>
          </p:nvSpPr>
          <p:spPr bwMode="auto">
            <a:xfrm rot="21334256">
              <a:off x="11613712" y="1359719"/>
              <a:ext cx="528197" cy="548019"/>
            </a:xfrm>
            <a:custGeom>
              <a:avLst/>
              <a:gdLst>
                <a:gd name="T0" fmla="*/ 2147483647 w 171"/>
                <a:gd name="T1" fmla="*/ 2147483647 h 150"/>
                <a:gd name="T2" fmla="*/ 2147483647 w 171"/>
                <a:gd name="T3" fmla="*/ 2147483647 h 150"/>
                <a:gd name="T4" fmla="*/ 2147483647 w 171"/>
                <a:gd name="T5" fmla="*/ 2147483647 h 150"/>
                <a:gd name="T6" fmla="*/ 2147483647 w 171"/>
                <a:gd name="T7" fmla="*/ 2147483647 h 150"/>
                <a:gd name="T8" fmla="*/ 2147483647 w 171"/>
                <a:gd name="T9" fmla="*/ 2147483647 h 150"/>
                <a:gd name="T10" fmla="*/ 2147483647 w 171"/>
                <a:gd name="T11" fmla="*/ 2147483647 h 150"/>
                <a:gd name="T12" fmla="*/ 2147483647 w 171"/>
                <a:gd name="T13" fmla="*/ 2147483647 h 150"/>
                <a:gd name="T14" fmla="*/ 2147483647 w 171"/>
                <a:gd name="T15" fmla="*/ 2147483647 h 150"/>
                <a:gd name="T16" fmla="*/ 2147483647 w 171"/>
                <a:gd name="T17" fmla="*/ 2147483647 h 150"/>
                <a:gd name="T18" fmla="*/ 2147483647 w 171"/>
                <a:gd name="T19" fmla="*/ 2147483647 h 150"/>
                <a:gd name="T20" fmla="*/ 2147483647 w 171"/>
                <a:gd name="T21" fmla="*/ 2147483647 h 150"/>
                <a:gd name="T22" fmla="*/ 2147483647 w 171"/>
                <a:gd name="T23" fmla="*/ 2147483647 h 150"/>
                <a:gd name="T24" fmla="*/ 2147483647 w 171"/>
                <a:gd name="T25" fmla="*/ 2147483647 h 150"/>
                <a:gd name="T26" fmla="*/ 2147483647 w 171"/>
                <a:gd name="T27" fmla="*/ 2147483647 h 150"/>
                <a:gd name="T28" fmla="*/ 2147483647 w 171"/>
                <a:gd name="T29" fmla="*/ 2147483647 h 150"/>
                <a:gd name="T30" fmla="*/ 2147483647 w 171"/>
                <a:gd name="T31" fmla="*/ 2147483647 h 150"/>
                <a:gd name="T32" fmla="*/ 2147483647 w 171"/>
                <a:gd name="T33" fmla="*/ 2147483647 h 150"/>
                <a:gd name="T34" fmla="*/ 2147483647 w 171"/>
                <a:gd name="T35" fmla="*/ 2147483647 h 150"/>
                <a:gd name="T36" fmla="*/ 2147483647 w 171"/>
                <a:gd name="T37" fmla="*/ 2147483647 h 150"/>
                <a:gd name="T38" fmla="*/ 2147483647 w 171"/>
                <a:gd name="T39" fmla="*/ 2147483647 h 150"/>
                <a:gd name="T40" fmla="*/ 2147483647 w 171"/>
                <a:gd name="T41" fmla="*/ 2147483647 h 150"/>
                <a:gd name="T42" fmla="*/ 2147483647 w 171"/>
                <a:gd name="T43" fmla="*/ 2147483647 h 150"/>
                <a:gd name="T44" fmla="*/ 2147483647 w 171"/>
                <a:gd name="T45" fmla="*/ 2147483647 h 150"/>
                <a:gd name="T46" fmla="*/ 2147483647 w 171"/>
                <a:gd name="T47" fmla="*/ 2147483647 h 150"/>
                <a:gd name="T48" fmla="*/ 2147483647 w 171"/>
                <a:gd name="T49" fmla="*/ 2147483647 h 150"/>
                <a:gd name="T50" fmla="*/ 2147483647 w 171"/>
                <a:gd name="T51" fmla="*/ 2147483647 h 150"/>
                <a:gd name="T52" fmla="*/ 2147483647 w 171"/>
                <a:gd name="T53" fmla="*/ 2147483647 h 150"/>
                <a:gd name="T54" fmla="*/ 2147483647 w 171"/>
                <a:gd name="T55" fmla="*/ 2147483647 h 150"/>
                <a:gd name="T56" fmla="*/ 2147483647 w 171"/>
                <a:gd name="T57" fmla="*/ 2147483647 h 150"/>
                <a:gd name="T58" fmla="*/ 2147483647 w 171"/>
                <a:gd name="T59" fmla="*/ 2147483647 h 150"/>
                <a:gd name="T60" fmla="*/ 2147483647 w 171"/>
                <a:gd name="T61" fmla="*/ 2147483647 h 150"/>
                <a:gd name="T62" fmla="*/ 2147483647 w 171"/>
                <a:gd name="T63" fmla="*/ 2147483647 h 150"/>
                <a:gd name="T64" fmla="*/ 2147483647 w 171"/>
                <a:gd name="T65" fmla="*/ 2147483647 h 150"/>
                <a:gd name="T66" fmla="*/ 2147483647 w 171"/>
                <a:gd name="T67" fmla="*/ 2147483647 h 150"/>
                <a:gd name="T68" fmla="*/ 2147483647 w 171"/>
                <a:gd name="T69" fmla="*/ 2147483647 h 150"/>
                <a:gd name="T70" fmla="*/ 2147483647 w 171"/>
                <a:gd name="T71" fmla="*/ 2147483647 h 150"/>
                <a:gd name="T72" fmla="*/ 2147483647 w 171"/>
                <a:gd name="T73" fmla="*/ 2147483647 h 150"/>
                <a:gd name="T74" fmla="*/ 2147483647 w 171"/>
                <a:gd name="T75" fmla="*/ 2147483647 h 150"/>
                <a:gd name="T76" fmla="*/ 2147483647 w 171"/>
                <a:gd name="T77" fmla="*/ 2147483647 h 150"/>
                <a:gd name="T78" fmla="*/ 2147483647 w 171"/>
                <a:gd name="T79" fmla="*/ 2147483647 h 150"/>
                <a:gd name="T80" fmla="*/ 2147483647 w 171"/>
                <a:gd name="T81" fmla="*/ 2147483647 h 150"/>
                <a:gd name="T82" fmla="*/ 2147483647 w 171"/>
                <a:gd name="T83" fmla="*/ 2147483647 h 150"/>
                <a:gd name="T84" fmla="*/ 2147483647 w 171"/>
                <a:gd name="T85" fmla="*/ 2147483647 h 150"/>
                <a:gd name="T86" fmla="*/ 2147483647 w 171"/>
                <a:gd name="T87" fmla="*/ 2147483647 h 150"/>
                <a:gd name="T88" fmla="*/ 2147483647 w 171"/>
                <a:gd name="T89" fmla="*/ 2147483647 h 150"/>
                <a:gd name="T90" fmla="*/ 2147483647 w 171"/>
                <a:gd name="T91" fmla="*/ 2147483647 h 150"/>
                <a:gd name="T92" fmla="*/ 2147483647 w 171"/>
                <a:gd name="T93" fmla="*/ 2147483647 h 150"/>
                <a:gd name="T94" fmla="*/ 2147483647 w 171"/>
                <a:gd name="T95" fmla="*/ 2147483647 h 150"/>
                <a:gd name="T96" fmla="*/ 2147483647 w 171"/>
                <a:gd name="T97" fmla="*/ 2147483647 h 150"/>
                <a:gd name="T98" fmla="*/ 2147483647 w 171"/>
                <a:gd name="T99" fmla="*/ 2147483647 h 150"/>
                <a:gd name="T100" fmla="*/ 2147483647 w 171"/>
                <a:gd name="T101" fmla="*/ 2147483647 h 150"/>
                <a:gd name="T102" fmla="*/ 2147483647 w 171"/>
                <a:gd name="T103" fmla="*/ 2147483647 h 150"/>
                <a:gd name="T104" fmla="*/ 2147483647 w 171"/>
                <a:gd name="T105" fmla="*/ 2147483647 h 150"/>
                <a:gd name="T106" fmla="*/ 2147483647 w 171"/>
                <a:gd name="T107" fmla="*/ 2147483647 h 150"/>
                <a:gd name="T108" fmla="*/ 2147483647 w 171"/>
                <a:gd name="T109" fmla="*/ 2147483647 h 150"/>
                <a:gd name="T110" fmla="*/ 2147483647 w 171"/>
                <a:gd name="T111" fmla="*/ 2147483647 h 150"/>
                <a:gd name="T112" fmla="*/ 2147483647 w 171"/>
                <a:gd name="T113" fmla="*/ 0 h 1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1"/>
                <a:gd name="T172" fmla="*/ 0 h 150"/>
                <a:gd name="T173" fmla="*/ 171 w 171"/>
                <a:gd name="T174" fmla="*/ 150 h 1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1" h="150">
                  <a:moveTo>
                    <a:pt x="145" y="0"/>
                  </a:moveTo>
                  <a:lnTo>
                    <a:pt x="165" y="2"/>
                  </a:lnTo>
                  <a:lnTo>
                    <a:pt x="164" y="28"/>
                  </a:lnTo>
                  <a:lnTo>
                    <a:pt x="164" y="34"/>
                  </a:lnTo>
                  <a:lnTo>
                    <a:pt x="165" y="33"/>
                  </a:lnTo>
                  <a:lnTo>
                    <a:pt x="167" y="30"/>
                  </a:lnTo>
                  <a:lnTo>
                    <a:pt x="170" y="30"/>
                  </a:lnTo>
                  <a:lnTo>
                    <a:pt x="167" y="72"/>
                  </a:lnTo>
                  <a:lnTo>
                    <a:pt x="171" y="72"/>
                  </a:lnTo>
                  <a:lnTo>
                    <a:pt x="170" y="109"/>
                  </a:lnTo>
                  <a:lnTo>
                    <a:pt x="168" y="113"/>
                  </a:lnTo>
                  <a:lnTo>
                    <a:pt x="161" y="109"/>
                  </a:lnTo>
                  <a:lnTo>
                    <a:pt x="155" y="110"/>
                  </a:lnTo>
                  <a:lnTo>
                    <a:pt x="148" y="109"/>
                  </a:lnTo>
                  <a:lnTo>
                    <a:pt x="149" y="113"/>
                  </a:lnTo>
                  <a:lnTo>
                    <a:pt x="149" y="118"/>
                  </a:lnTo>
                  <a:lnTo>
                    <a:pt x="146" y="119"/>
                  </a:lnTo>
                  <a:lnTo>
                    <a:pt x="140" y="122"/>
                  </a:lnTo>
                  <a:lnTo>
                    <a:pt x="136" y="123"/>
                  </a:lnTo>
                  <a:lnTo>
                    <a:pt x="131" y="123"/>
                  </a:lnTo>
                  <a:lnTo>
                    <a:pt x="121" y="134"/>
                  </a:lnTo>
                  <a:lnTo>
                    <a:pt x="121" y="150"/>
                  </a:lnTo>
                  <a:lnTo>
                    <a:pt x="105" y="142"/>
                  </a:lnTo>
                  <a:lnTo>
                    <a:pt x="82" y="128"/>
                  </a:lnTo>
                  <a:lnTo>
                    <a:pt x="85" y="123"/>
                  </a:lnTo>
                  <a:lnTo>
                    <a:pt x="73" y="118"/>
                  </a:lnTo>
                  <a:lnTo>
                    <a:pt x="11" y="113"/>
                  </a:lnTo>
                  <a:lnTo>
                    <a:pt x="13" y="106"/>
                  </a:lnTo>
                  <a:lnTo>
                    <a:pt x="14" y="94"/>
                  </a:lnTo>
                  <a:lnTo>
                    <a:pt x="19" y="94"/>
                  </a:lnTo>
                  <a:lnTo>
                    <a:pt x="17" y="93"/>
                  </a:lnTo>
                  <a:lnTo>
                    <a:pt x="19" y="90"/>
                  </a:lnTo>
                  <a:lnTo>
                    <a:pt x="19" y="88"/>
                  </a:lnTo>
                  <a:lnTo>
                    <a:pt x="14" y="87"/>
                  </a:lnTo>
                  <a:lnTo>
                    <a:pt x="8" y="85"/>
                  </a:lnTo>
                  <a:lnTo>
                    <a:pt x="5" y="85"/>
                  </a:lnTo>
                  <a:lnTo>
                    <a:pt x="2" y="82"/>
                  </a:lnTo>
                  <a:lnTo>
                    <a:pt x="1" y="82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7" y="82"/>
                  </a:lnTo>
                  <a:lnTo>
                    <a:pt x="8" y="82"/>
                  </a:lnTo>
                  <a:lnTo>
                    <a:pt x="10" y="53"/>
                  </a:lnTo>
                  <a:lnTo>
                    <a:pt x="39" y="55"/>
                  </a:lnTo>
                  <a:lnTo>
                    <a:pt x="41" y="41"/>
                  </a:lnTo>
                  <a:lnTo>
                    <a:pt x="43" y="37"/>
                  </a:lnTo>
                  <a:lnTo>
                    <a:pt x="48" y="40"/>
                  </a:lnTo>
                  <a:lnTo>
                    <a:pt x="52" y="41"/>
                  </a:lnTo>
                  <a:lnTo>
                    <a:pt x="52" y="40"/>
                  </a:lnTo>
                  <a:lnTo>
                    <a:pt x="54" y="37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64" y="16"/>
                  </a:lnTo>
                  <a:lnTo>
                    <a:pt x="65" y="18"/>
                  </a:lnTo>
                  <a:lnTo>
                    <a:pt x="67" y="16"/>
                  </a:lnTo>
                  <a:lnTo>
                    <a:pt x="70" y="15"/>
                  </a:lnTo>
                  <a:lnTo>
                    <a:pt x="71" y="15"/>
                  </a:lnTo>
                  <a:lnTo>
                    <a:pt x="73" y="16"/>
                  </a:lnTo>
                  <a:lnTo>
                    <a:pt x="77" y="18"/>
                  </a:lnTo>
                  <a:lnTo>
                    <a:pt x="80" y="19"/>
                  </a:lnTo>
                  <a:lnTo>
                    <a:pt x="82" y="18"/>
                  </a:lnTo>
                  <a:lnTo>
                    <a:pt x="86" y="16"/>
                  </a:lnTo>
                  <a:lnTo>
                    <a:pt x="85" y="16"/>
                  </a:lnTo>
                  <a:lnTo>
                    <a:pt x="85" y="15"/>
                  </a:lnTo>
                  <a:lnTo>
                    <a:pt x="85" y="11"/>
                  </a:lnTo>
                  <a:lnTo>
                    <a:pt x="86" y="9"/>
                  </a:lnTo>
                  <a:lnTo>
                    <a:pt x="87" y="8"/>
                  </a:lnTo>
                  <a:lnTo>
                    <a:pt x="89" y="8"/>
                  </a:lnTo>
                  <a:lnTo>
                    <a:pt x="89" y="9"/>
                  </a:lnTo>
                  <a:lnTo>
                    <a:pt x="90" y="11"/>
                  </a:lnTo>
                  <a:lnTo>
                    <a:pt x="92" y="13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96" y="21"/>
                  </a:lnTo>
                  <a:lnTo>
                    <a:pt x="96" y="22"/>
                  </a:lnTo>
                  <a:lnTo>
                    <a:pt x="98" y="27"/>
                  </a:lnTo>
                  <a:lnTo>
                    <a:pt x="101" y="30"/>
                  </a:lnTo>
                  <a:lnTo>
                    <a:pt x="102" y="30"/>
                  </a:lnTo>
                  <a:lnTo>
                    <a:pt x="104" y="31"/>
                  </a:lnTo>
                  <a:lnTo>
                    <a:pt x="107" y="31"/>
                  </a:lnTo>
                  <a:lnTo>
                    <a:pt x="108" y="31"/>
                  </a:lnTo>
                  <a:lnTo>
                    <a:pt x="111" y="31"/>
                  </a:lnTo>
                  <a:lnTo>
                    <a:pt x="115" y="30"/>
                  </a:lnTo>
                  <a:lnTo>
                    <a:pt x="117" y="30"/>
                  </a:lnTo>
                  <a:lnTo>
                    <a:pt x="118" y="28"/>
                  </a:lnTo>
                  <a:lnTo>
                    <a:pt x="118" y="27"/>
                  </a:lnTo>
                  <a:lnTo>
                    <a:pt x="118" y="25"/>
                  </a:lnTo>
                  <a:lnTo>
                    <a:pt x="118" y="24"/>
                  </a:lnTo>
                  <a:lnTo>
                    <a:pt x="120" y="24"/>
                  </a:lnTo>
                  <a:lnTo>
                    <a:pt x="121" y="22"/>
                  </a:lnTo>
                  <a:lnTo>
                    <a:pt x="123" y="24"/>
                  </a:lnTo>
                  <a:lnTo>
                    <a:pt x="124" y="27"/>
                  </a:lnTo>
                  <a:lnTo>
                    <a:pt x="126" y="27"/>
                  </a:lnTo>
                  <a:lnTo>
                    <a:pt x="127" y="25"/>
                  </a:lnTo>
                  <a:lnTo>
                    <a:pt x="128" y="24"/>
                  </a:lnTo>
                  <a:lnTo>
                    <a:pt x="130" y="24"/>
                  </a:lnTo>
                  <a:lnTo>
                    <a:pt x="134" y="27"/>
                  </a:lnTo>
                  <a:lnTo>
                    <a:pt x="136" y="30"/>
                  </a:lnTo>
                  <a:lnTo>
                    <a:pt x="136" y="25"/>
                  </a:lnTo>
                  <a:lnTo>
                    <a:pt x="137" y="24"/>
                  </a:lnTo>
                  <a:lnTo>
                    <a:pt x="140" y="22"/>
                  </a:lnTo>
                  <a:lnTo>
                    <a:pt x="142" y="22"/>
                  </a:lnTo>
                  <a:lnTo>
                    <a:pt x="142" y="18"/>
                  </a:lnTo>
                  <a:lnTo>
                    <a:pt x="142" y="3"/>
                  </a:lnTo>
                  <a:lnTo>
                    <a:pt x="143" y="2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9" name="Freeform 275"/>
            <p:cNvSpPr>
              <a:spLocks noEditPoints="1"/>
            </p:cNvSpPr>
            <p:nvPr/>
          </p:nvSpPr>
          <p:spPr bwMode="auto">
            <a:xfrm rot="21334256">
              <a:off x="13601676" y="3778641"/>
              <a:ext cx="335625" cy="455601"/>
            </a:xfrm>
            <a:custGeom>
              <a:avLst/>
              <a:gdLst>
                <a:gd name="T0" fmla="*/ 2147483647 w 109"/>
                <a:gd name="T1" fmla="*/ 2147483647 h 125"/>
                <a:gd name="T2" fmla="*/ 2147483647 w 109"/>
                <a:gd name="T3" fmla="*/ 0 h 125"/>
                <a:gd name="T4" fmla="*/ 2147483647 w 109"/>
                <a:gd name="T5" fmla="*/ 2147483647 h 125"/>
                <a:gd name="T6" fmla="*/ 2147483647 w 109"/>
                <a:gd name="T7" fmla="*/ 2147483647 h 125"/>
                <a:gd name="T8" fmla="*/ 2147483647 w 109"/>
                <a:gd name="T9" fmla="*/ 2147483647 h 125"/>
                <a:gd name="T10" fmla="*/ 2147483647 w 109"/>
                <a:gd name="T11" fmla="*/ 2147483647 h 125"/>
                <a:gd name="T12" fmla="*/ 2147483647 w 109"/>
                <a:gd name="T13" fmla="*/ 2147483647 h 125"/>
                <a:gd name="T14" fmla="*/ 2147483647 w 109"/>
                <a:gd name="T15" fmla="*/ 2147483647 h 125"/>
                <a:gd name="T16" fmla="*/ 2147483647 w 109"/>
                <a:gd name="T17" fmla="*/ 2147483647 h 125"/>
                <a:gd name="T18" fmla="*/ 2147483647 w 109"/>
                <a:gd name="T19" fmla="*/ 2147483647 h 125"/>
                <a:gd name="T20" fmla="*/ 2147483647 w 109"/>
                <a:gd name="T21" fmla="*/ 2147483647 h 125"/>
                <a:gd name="T22" fmla="*/ 2147483647 w 109"/>
                <a:gd name="T23" fmla="*/ 2147483647 h 125"/>
                <a:gd name="T24" fmla="*/ 2147483647 w 109"/>
                <a:gd name="T25" fmla="*/ 2147483647 h 125"/>
                <a:gd name="T26" fmla="*/ 2147483647 w 109"/>
                <a:gd name="T27" fmla="*/ 2147483647 h 125"/>
                <a:gd name="T28" fmla="*/ 2147483647 w 109"/>
                <a:gd name="T29" fmla="*/ 2147483647 h 125"/>
                <a:gd name="T30" fmla="*/ 2147483647 w 109"/>
                <a:gd name="T31" fmla="*/ 2147483647 h 125"/>
                <a:gd name="T32" fmla="*/ 2147483647 w 109"/>
                <a:gd name="T33" fmla="*/ 2147483647 h 125"/>
                <a:gd name="T34" fmla="*/ 2147483647 w 109"/>
                <a:gd name="T35" fmla="*/ 2147483647 h 125"/>
                <a:gd name="T36" fmla="*/ 2147483647 w 109"/>
                <a:gd name="T37" fmla="*/ 2147483647 h 125"/>
                <a:gd name="T38" fmla="*/ 2147483647 w 109"/>
                <a:gd name="T39" fmla="*/ 2147483647 h 125"/>
                <a:gd name="T40" fmla="*/ 2147483647 w 109"/>
                <a:gd name="T41" fmla="*/ 2147483647 h 125"/>
                <a:gd name="T42" fmla="*/ 2147483647 w 109"/>
                <a:gd name="T43" fmla="*/ 2147483647 h 125"/>
                <a:gd name="T44" fmla="*/ 2147483647 w 109"/>
                <a:gd name="T45" fmla="*/ 2147483647 h 125"/>
                <a:gd name="T46" fmla="*/ 2147483647 w 109"/>
                <a:gd name="T47" fmla="*/ 2147483647 h 125"/>
                <a:gd name="T48" fmla="*/ 2147483647 w 109"/>
                <a:gd name="T49" fmla="*/ 2147483647 h 125"/>
                <a:gd name="T50" fmla="*/ 2147483647 w 109"/>
                <a:gd name="T51" fmla="*/ 2147483647 h 125"/>
                <a:gd name="T52" fmla="*/ 2147483647 w 109"/>
                <a:gd name="T53" fmla="*/ 2147483647 h 125"/>
                <a:gd name="T54" fmla="*/ 2147483647 w 109"/>
                <a:gd name="T55" fmla="*/ 2147483647 h 125"/>
                <a:gd name="T56" fmla="*/ 2147483647 w 109"/>
                <a:gd name="T57" fmla="*/ 2147483647 h 125"/>
                <a:gd name="T58" fmla="*/ 2147483647 w 109"/>
                <a:gd name="T59" fmla="*/ 2147483647 h 125"/>
                <a:gd name="T60" fmla="*/ 2147483647 w 109"/>
                <a:gd name="T61" fmla="*/ 2147483647 h 125"/>
                <a:gd name="T62" fmla="*/ 2147483647 w 109"/>
                <a:gd name="T63" fmla="*/ 2147483647 h 125"/>
                <a:gd name="T64" fmla="*/ 2147483647 w 109"/>
                <a:gd name="T65" fmla="*/ 2147483647 h 125"/>
                <a:gd name="T66" fmla="*/ 2147483647 w 109"/>
                <a:gd name="T67" fmla="*/ 2147483647 h 125"/>
                <a:gd name="T68" fmla="*/ 2147483647 w 109"/>
                <a:gd name="T69" fmla="*/ 2147483647 h 125"/>
                <a:gd name="T70" fmla="*/ 2147483647 w 109"/>
                <a:gd name="T71" fmla="*/ 2147483647 h 125"/>
                <a:gd name="T72" fmla="*/ 0 w 109"/>
                <a:gd name="T73" fmla="*/ 2147483647 h 125"/>
                <a:gd name="T74" fmla="*/ 2147483647 w 109"/>
                <a:gd name="T75" fmla="*/ 2147483647 h 125"/>
                <a:gd name="T76" fmla="*/ 2147483647 w 109"/>
                <a:gd name="T77" fmla="*/ 2147483647 h 125"/>
                <a:gd name="T78" fmla="*/ 2147483647 w 109"/>
                <a:gd name="T79" fmla="*/ 2147483647 h 125"/>
                <a:gd name="T80" fmla="*/ 2147483647 w 109"/>
                <a:gd name="T81" fmla="*/ 2147483647 h 125"/>
                <a:gd name="T82" fmla="*/ 2147483647 w 109"/>
                <a:gd name="T83" fmla="*/ 2147483647 h 125"/>
                <a:gd name="T84" fmla="*/ 2147483647 w 109"/>
                <a:gd name="T85" fmla="*/ 2147483647 h 125"/>
                <a:gd name="T86" fmla="*/ 2147483647 w 109"/>
                <a:gd name="T87" fmla="*/ 2147483647 h 1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9"/>
                <a:gd name="T133" fmla="*/ 0 h 125"/>
                <a:gd name="T134" fmla="*/ 109 w 109"/>
                <a:gd name="T135" fmla="*/ 125 h 1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9" h="125">
                  <a:moveTo>
                    <a:pt x="41" y="17"/>
                  </a:moveTo>
                  <a:lnTo>
                    <a:pt x="50" y="11"/>
                  </a:lnTo>
                  <a:lnTo>
                    <a:pt x="49" y="8"/>
                  </a:lnTo>
                  <a:lnTo>
                    <a:pt x="59" y="0"/>
                  </a:lnTo>
                  <a:lnTo>
                    <a:pt x="60" y="2"/>
                  </a:lnTo>
                  <a:lnTo>
                    <a:pt x="63" y="3"/>
                  </a:lnTo>
                  <a:lnTo>
                    <a:pt x="66" y="3"/>
                  </a:lnTo>
                  <a:lnTo>
                    <a:pt x="68" y="8"/>
                  </a:lnTo>
                  <a:lnTo>
                    <a:pt x="68" y="14"/>
                  </a:lnTo>
                  <a:lnTo>
                    <a:pt x="69" y="15"/>
                  </a:lnTo>
                  <a:lnTo>
                    <a:pt x="71" y="17"/>
                  </a:lnTo>
                  <a:lnTo>
                    <a:pt x="72" y="18"/>
                  </a:lnTo>
                  <a:lnTo>
                    <a:pt x="72" y="20"/>
                  </a:lnTo>
                  <a:lnTo>
                    <a:pt x="78" y="17"/>
                  </a:lnTo>
                  <a:lnTo>
                    <a:pt x="82" y="22"/>
                  </a:lnTo>
                  <a:lnTo>
                    <a:pt x="79" y="24"/>
                  </a:lnTo>
                  <a:lnTo>
                    <a:pt x="81" y="25"/>
                  </a:lnTo>
                  <a:lnTo>
                    <a:pt x="76" y="30"/>
                  </a:lnTo>
                  <a:lnTo>
                    <a:pt x="78" y="33"/>
                  </a:lnTo>
                  <a:lnTo>
                    <a:pt x="79" y="34"/>
                  </a:lnTo>
                  <a:lnTo>
                    <a:pt x="82" y="36"/>
                  </a:lnTo>
                  <a:lnTo>
                    <a:pt x="84" y="39"/>
                  </a:lnTo>
                  <a:lnTo>
                    <a:pt x="82" y="42"/>
                  </a:lnTo>
                  <a:lnTo>
                    <a:pt x="84" y="46"/>
                  </a:lnTo>
                  <a:lnTo>
                    <a:pt x="81" y="47"/>
                  </a:lnTo>
                  <a:lnTo>
                    <a:pt x="82" y="49"/>
                  </a:lnTo>
                  <a:lnTo>
                    <a:pt x="81" y="50"/>
                  </a:lnTo>
                  <a:lnTo>
                    <a:pt x="79" y="52"/>
                  </a:lnTo>
                  <a:lnTo>
                    <a:pt x="79" y="53"/>
                  </a:lnTo>
                  <a:lnTo>
                    <a:pt x="79" y="65"/>
                  </a:lnTo>
                  <a:lnTo>
                    <a:pt x="84" y="65"/>
                  </a:lnTo>
                  <a:lnTo>
                    <a:pt x="85" y="61"/>
                  </a:lnTo>
                  <a:lnTo>
                    <a:pt x="87" y="63"/>
                  </a:lnTo>
                  <a:lnTo>
                    <a:pt x="90" y="62"/>
                  </a:lnTo>
                  <a:lnTo>
                    <a:pt x="104" y="77"/>
                  </a:lnTo>
                  <a:lnTo>
                    <a:pt x="98" y="80"/>
                  </a:lnTo>
                  <a:lnTo>
                    <a:pt x="104" y="84"/>
                  </a:lnTo>
                  <a:lnTo>
                    <a:pt x="103" y="85"/>
                  </a:lnTo>
                  <a:lnTo>
                    <a:pt x="107" y="91"/>
                  </a:lnTo>
                  <a:lnTo>
                    <a:pt x="95" y="102"/>
                  </a:lnTo>
                  <a:lnTo>
                    <a:pt x="109" y="116"/>
                  </a:lnTo>
                  <a:lnTo>
                    <a:pt x="103" y="121"/>
                  </a:lnTo>
                  <a:lnTo>
                    <a:pt x="98" y="115"/>
                  </a:lnTo>
                  <a:lnTo>
                    <a:pt x="88" y="125"/>
                  </a:lnTo>
                  <a:lnTo>
                    <a:pt x="85" y="124"/>
                  </a:lnTo>
                  <a:lnTo>
                    <a:pt x="84" y="124"/>
                  </a:lnTo>
                  <a:lnTo>
                    <a:pt x="81" y="119"/>
                  </a:lnTo>
                  <a:lnTo>
                    <a:pt x="79" y="119"/>
                  </a:lnTo>
                  <a:lnTo>
                    <a:pt x="78" y="116"/>
                  </a:lnTo>
                  <a:lnTo>
                    <a:pt x="75" y="110"/>
                  </a:lnTo>
                  <a:lnTo>
                    <a:pt x="75" y="106"/>
                  </a:lnTo>
                  <a:lnTo>
                    <a:pt x="73" y="105"/>
                  </a:lnTo>
                  <a:lnTo>
                    <a:pt x="76" y="100"/>
                  </a:lnTo>
                  <a:lnTo>
                    <a:pt x="73" y="94"/>
                  </a:lnTo>
                  <a:lnTo>
                    <a:pt x="73" y="91"/>
                  </a:lnTo>
                  <a:lnTo>
                    <a:pt x="72" y="87"/>
                  </a:lnTo>
                  <a:lnTo>
                    <a:pt x="73" y="84"/>
                  </a:lnTo>
                  <a:lnTo>
                    <a:pt x="76" y="81"/>
                  </a:lnTo>
                  <a:lnTo>
                    <a:pt x="78" y="80"/>
                  </a:lnTo>
                  <a:lnTo>
                    <a:pt x="78" y="77"/>
                  </a:lnTo>
                  <a:lnTo>
                    <a:pt x="76" y="77"/>
                  </a:lnTo>
                  <a:lnTo>
                    <a:pt x="75" y="77"/>
                  </a:lnTo>
                  <a:lnTo>
                    <a:pt x="73" y="75"/>
                  </a:lnTo>
                  <a:lnTo>
                    <a:pt x="76" y="65"/>
                  </a:lnTo>
                  <a:lnTo>
                    <a:pt x="68" y="61"/>
                  </a:lnTo>
                  <a:lnTo>
                    <a:pt x="56" y="71"/>
                  </a:lnTo>
                  <a:lnTo>
                    <a:pt x="46" y="59"/>
                  </a:lnTo>
                  <a:lnTo>
                    <a:pt x="57" y="49"/>
                  </a:lnTo>
                  <a:lnTo>
                    <a:pt x="50" y="42"/>
                  </a:lnTo>
                  <a:lnTo>
                    <a:pt x="41" y="46"/>
                  </a:lnTo>
                  <a:lnTo>
                    <a:pt x="32" y="34"/>
                  </a:lnTo>
                  <a:lnTo>
                    <a:pt x="22" y="37"/>
                  </a:lnTo>
                  <a:lnTo>
                    <a:pt x="0" y="11"/>
                  </a:lnTo>
                  <a:lnTo>
                    <a:pt x="5" y="8"/>
                  </a:lnTo>
                  <a:lnTo>
                    <a:pt x="10" y="3"/>
                  </a:lnTo>
                  <a:lnTo>
                    <a:pt x="28" y="24"/>
                  </a:lnTo>
                  <a:lnTo>
                    <a:pt x="40" y="14"/>
                  </a:lnTo>
                  <a:lnTo>
                    <a:pt x="41" y="17"/>
                  </a:lnTo>
                  <a:close/>
                  <a:moveTo>
                    <a:pt x="54" y="93"/>
                  </a:moveTo>
                  <a:lnTo>
                    <a:pt x="43" y="105"/>
                  </a:lnTo>
                  <a:lnTo>
                    <a:pt x="37" y="99"/>
                  </a:lnTo>
                  <a:lnTo>
                    <a:pt x="40" y="96"/>
                  </a:lnTo>
                  <a:lnTo>
                    <a:pt x="38" y="93"/>
                  </a:lnTo>
                  <a:lnTo>
                    <a:pt x="47" y="87"/>
                  </a:lnTo>
                  <a:lnTo>
                    <a:pt x="49" y="85"/>
                  </a:lnTo>
                  <a:lnTo>
                    <a:pt x="53" y="88"/>
                  </a:lnTo>
                  <a:lnTo>
                    <a:pt x="51" y="90"/>
                  </a:lnTo>
                  <a:lnTo>
                    <a:pt x="54" y="9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70" name="Freeform 276"/>
            <p:cNvSpPr>
              <a:spLocks/>
            </p:cNvSpPr>
            <p:nvPr/>
          </p:nvSpPr>
          <p:spPr bwMode="auto">
            <a:xfrm rot="21334256">
              <a:off x="10812415" y="4187092"/>
              <a:ext cx="748279" cy="765280"/>
            </a:xfrm>
            <a:custGeom>
              <a:avLst/>
              <a:gdLst>
                <a:gd name="T0" fmla="*/ 2147483647 w 243"/>
                <a:gd name="T1" fmla="*/ 2147483647 h 211"/>
                <a:gd name="T2" fmla="*/ 2147483647 w 243"/>
                <a:gd name="T3" fmla="*/ 2147483647 h 211"/>
                <a:gd name="T4" fmla="*/ 2147483647 w 243"/>
                <a:gd name="T5" fmla="*/ 2147483647 h 211"/>
                <a:gd name="T6" fmla="*/ 2147483647 w 243"/>
                <a:gd name="T7" fmla="*/ 2147483647 h 211"/>
                <a:gd name="T8" fmla="*/ 2147483647 w 243"/>
                <a:gd name="T9" fmla="*/ 2147483647 h 211"/>
                <a:gd name="T10" fmla="*/ 2147483647 w 243"/>
                <a:gd name="T11" fmla="*/ 2147483647 h 211"/>
                <a:gd name="T12" fmla="*/ 2147483647 w 243"/>
                <a:gd name="T13" fmla="*/ 2147483647 h 211"/>
                <a:gd name="T14" fmla="*/ 2147483647 w 243"/>
                <a:gd name="T15" fmla="*/ 2147483647 h 211"/>
                <a:gd name="T16" fmla="*/ 2147483647 w 243"/>
                <a:gd name="T17" fmla="*/ 2147483647 h 211"/>
                <a:gd name="T18" fmla="*/ 2147483647 w 243"/>
                <a:gd name="T19" fmla="*/ 2147483647 h 211"/>
                <a:gd name="T20" fmla="*/ 2147483647 w 243"/>
                <a:gd name="T21" fmla="*/ 2147483647 h 211"/>
                <a:gd name="T22" fmla="*/ 2147483647 w 243"/>
                <a:gd name="T23" fmla="*/ 2147483647 h 211"/>
                <a:gd name="T24" fmla="*/ 2147483647 w 243"/>
                <a:gd name="T25" fmla="*/ 2147483647 h 211"/>
                <a:gd name="T26" fmla="*/ 2147483647 w 243"/>
                <a:gd name="T27" fmla="*/ 2147483647 h 211"/>
                <a:gd name="T28" fmla="*/ 2147483647 w 243"/>
                <a:gd name="T29" fmla="*/ 2147483647 h 211"/>
                <a:gd name="T30" fmla="*/ 2147483647 w 243"/>
                <a:gd name="T31" fmla="*/ 2147483647 h 211"/>
                <a:gd name="T32" fmla="*/ 2147483647 w 243"/>
                <a:gd name="T33" fmla="*/ 2147483647 h 211"/>
                <a:gd name="T34" fmla="*/ 2147483647 w 243"/>
                <a:gd name="T35" fmla="*/ 2147483647 h 211"/>
                <a:gd name="T36" fmla="*/ 2147483647 w 243"/>
                <a:gd name="T37" fmla="*/ 2147483647 h 211"/>
                <a:gd name="T38" fmla="*/ 2147483647 w 243"/>
                <a:gd name="T39" fmla="*/ 2147483647 h 211"/>
                <a:gd name="T40" fmla="*/ 2147483647 w 243"/>
                <a:gd name="T41" fmla="*/ 2147483647 h 211"/>
                <a:gd name="T42" fmla="*/ 2147483647 w 243"/>
                <a:gd name="T43" fmla="*/ 2147483647 h 211"/>
                <a:gd name="T44" fmla="*/ 2147483647 w 243"/>
                <a:gd name="T45" fmla="*/ 2147483647 h 211"/>
                <a:gd name="T46" fmla="*/ 2147483647 w 243"/>
                <a:gd name="T47" fmla="*/ 2147483647 h 211"/>
                <a:gd name="T48" fmla="*/ 2147483647 w 243"/>
                <a:gd name="T49" fmla="*/ 2147483647 h 211"/>
                <a:gd name="T50" fmla="*/ 2147483647 w 243"/>
                <a:gd name="T51" fmla="*/ 2147483647 h 211"/>
                <a:gd name="T52" fmla="*/ 2147483647 w 243"/>
                <a:gd name="T53" fmla="*/ 2147483647 h 211"/>
                <a:gd name="T54" fmla="*/ 2147483647 w 243"/>
                <a:gd name="T55" fmla="*/ 2147483647 h 211"/>
                <a:gd name="T56" fmla="*/ 2147483647 w 243"/>
                <a:gd name="T57" fmla="*/ 2147483647 h 211"/>
                <a:gd name="T58" fmla="*/ 2147483647 w 243"/>
                <a:gd name="T59" fmla="*/ 2147483647 h 211"/>
                <a:gd name="T60" fmla="*/ 2147483647 w 243"/>
                <a:gd name="T61" fmla="*/ 2147483647 h 211"/>
                <a:gd name="T62" fmla="*/ 2147483647 w 243"/>
                <a:gd name="T63" fmla="*/ 2147483647 h 211"/>
                <a:gd name="T64" fmla="*/ 2147483647 w 243"/>
                <a:gd name="T65" fmla="*/ 2147483647 h 211"/>
                <a:gd name="T66" fmla="*/ 2147483647 w 243"/>
                <a:gd name="T67" fmla="*/ 2147483647 h 211"/>
                <a:gd name="T68" fmla="*/ 2147483647 w 243"/>
                <a:gd name="T69" fmla="*/ 2147483647 h 211"/>
                <a:gd name="T70" fmla="*/ 2147483647 w 243"/>
                <a:gd name="T71" fmla="*/ 2147483647 h 211"/>
                <a:gd name="T72" fmla="*/ 2147483647 w 243"/>
                <a:gd name="T73" fmla="*/ 2147483647 h 211"/>
                <a:gd name="T74" fmla="*/ 2147483647 w 243"/>
                <a:gd name="T75" fmla="*/ 2147483647 h 211"/>
                <a:gd name="T76" fmla="*/ 2147483647 w 243"/>
                <a:gd name="T77" fmla="*/ 2147483647 h 211"/>
                <a:gd name="T78" fmla="*/ 2147483647 w 243"/>
                <a:gd name="T79" fmla="*/ 2147483647 h 211"/>
                <a:gd name="T80" fmla="*/ 2147483647 w 243"/>
                <a:gd name="T81" fmla="*/ 2147483647 h 211"/>
                <a:gd name="T82" fmla="*/ 2147483647 w 243"/>
                <a:gd name="T83" fmla="*/ 2147483647 h 211"/>
                <a:gd name="T84" fmla="*/ 2147483647 w 243"/>
                <a:gd name="T85" fmla="*/ 2147483647 h 211"/>
                <a:gd name="T86" fmla="*/ 2147483647 w 243"/>
                <a:gd name="T87" fmla="*/ 2147483647 h 211"/>
                <a:gd name="T88" fmla="*/ 2147483647 w 243"/>
                <a:gd name="T89" fmla="*/ 2147483647 h 211"/>
                <a:gd name="T90" fmla="*/ 2147483647 w 243"/>
                <a:gd name="T91" fmla="*/ 2147483647 h 211"/>
                <a:gd name="T92" fmla="*/ 2147483647 w 243"/>
                <a:gd name="T93" fmla="*/ 2147483647 h 211"/>
                <a:gd name="T94" fmla="*/ 2147483647 w 243"/>
                <a:gd name="T95" fmla="*/ 2147483647 h 211"/>
                <a:gd name="T96" fmla="*/ 2147483647 w 243"/>
                <a:gd name="T97" fmla="*/ 2147483647 h 211"/>
                <a:gd name="T98" fmla="*/ 2147483647 w 243"/>
                <a:gd name="T99" fmla="*/ 2147483647 h 211"/>
                <a:gd name="T100" fmla="*/ 2147483647 w 243"/>
                <a:gd name="T101" fmla="*/ 2147483647 h 211"/>
                <a:gd name="T102" fmla="*/ 2147483647 w 243"/>
                <a:gd name="T103" fmla="*/ 2147483647 h 211"/>
                <a:gd name="T104" fmla="*/ 2147483647 w 243"/>
                <a:gd name="T105" fmla="*/ 2147483647 h 211"/>
                <a:gd name="T106" fmla="*/ 2147483647 w 243"/>
                <a:gd name="T107" fmla="*/ 2147483647 h 211"/>
                <a:gd name="T108" fmla="*/ 2147483647 w 243"/>
                <a:gd name="T109" fmla="*/ 2147483647 h 211"/>
                <a:gd name="T110" fmla="*/ 2147483647 w 243"/>
                <a:gd name="T111" fmla="*/ 2147483647 h 211"/>
                <a:gd name="T112" fmla="*/ 2147483647 w 243"/>
                <a:gd name="T113" fmla="*/ 2147483647 h 2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3"/>
                <a:gd name="T172" fmla="*/ 0 h 211"/>
                <a:gd name="T173" fmla="*/ 243 w 243"/>
                <a:gd name="T174" fmla="*/ 211 h 21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3" h="211">
                  <a:moveTo>
                    <a:pt x="42" y="25"/>
                  </a:moveTo>
                  <a:lnTo>
                    <a:pt x="41" y="31"/>
                  </a:lnTo>
                  <a:lnTo>
                    <a:pt x="51" y="32"/>
                  </a:lnTo>
                  <a:lnTo>
                    <a:pt x="49" y="38"/>
                  </a:lnTo>
                  <a:lnTo>
                    <a:pt x="47" y="36"/>
                  </a:lnTo>
                  <a:lnTo>
                    <a:pt x="45" y="36"/>
                  </a:lnTo>
                  <a:lnTo>
                    <a:pt x="41" y="35"/>
                  </a:lnTo>
                  <a:lnTo>
                    <a:pt x="41" y="44"/>
                  </a:lnTo>
                  <a:lnTo>
                    <a:pt x="44" y="47"/>
                  </a:lnTo>
                  <a:lnTo>
                    <a:pt x="57" y="51"/>
                  </a:lnTo>
                  <a:lnTo>
                    <a:pt x="60" y="54"/>
                  </a:lnTo>
                  <a:lnTo>
                    <a:pt x="61" y="57"/>
                  </a:lnTo>
                  <a:lnTo>
                    <a:pt x="60" y="61"/>
                  </a:lnTo>
                  <a:lnTo>
                    <a:pt x="61" y="64"/>
                  </a:lnTo>
                  <a:lnTo>
                    <a:pt x="66" y="61"/>
                  </a:lnTo>
                  <a:lnTo>
                    <a:pt x="74" y="56"/>
                  </a:lnTo>
                  <a:lnTo>
                    <a:pt x="76" y="60"/>
                  </a:lnTo>
                  <a:lnTo>
                    <a:pt x="79" y="60"/>
                  </a:lnTo>
                  <a:lnTo>
                    <a:pt x="79" y="58"/>
                  </a:lnTo>
                  <a:lnTo>
                    <a:pt x="82" y="56"/>
                  </a:lnTo>
                  <a:lnTo>
                    <a:pt x="83" y="57"/>
                  </a:lnTo>
                  <a:lnTo>
                    <a:pt x="82" y="64"/>
                  </a:lnTo>
                  <a:lnTo>
                    <a:pt x="86" y="61"/>
                  </a:lnTo>
                  <a:lnTo>
                    <a:pt x="86" y="63"/>
                  </a:lnTo>
                  <a:lnTo>
                    <a:pt x="85" y="67"/>
                  </a:lnTo>
                  <a:lnTo>
                    <a:pt x="88" y="69"/>
                  </a:lnTo>
                  <a:lnTo>
                    <a:pt x="90" y="66"/>
                  </a:lnTo>
                  <a:lnTo>
                    <a:pt x="93" y="66"/>
                  </a:lnTo>
                  <a:lnTo>
                    <a:pt x="95" y="67"/>
                  </a:lnTo>
                  <a:lnTo>
                    <a:pt x="95" y="70"/>
                  </a:lnTo>
                  <a:lnTo>
                    <a:pt x="88" y="72"/>
                  </a:lnTo>
                  <a:lnTo>
                    <a:pt x="86" y="75"/>
                  </a:lnTo>
                  <a:lnTo>
                    <a:pt x="86" y="76"/>
                  </a:lnTo>
                  <a:lnTo>
                    <a:pt x="92" y="76"/>
                  </a:lnTo>
                  <a:lnTo>
                    <a:pt x="95" y="75"/>
                  </a:lnTo>
                  <a:lnTo>
                    <a:pt x="96" y="75"/>
                  </a:lnTo>
                  <a:lnTo>
                    <a:pt x="95" y="77"/>
                  </a:lnTo>
                  <a:lnTo>
                    <a:pt x="101" y="79"/>
                  </a:lnTo>
                  <a:lnTo>
                    <a:pt x="105" y="82"/>
                  </a:lnTo>
                  <a:lnTo>
                    <a:pt x="107" y="80"/>
                  </a:lnTo>
                  <a:lnTo>
                    <a:pt x="110" y="80"/>
                  </a:lnTo>
                  <a:lnTo>
                    <a:pt x="112" y="83"/>
                  </a:lnTo>
                  <a:lnTo>
                    <a:pt x="118" y="86"/>
                  </a:lnTo>
                  <a:lnTo>
                    <a:pt x="123" y="88"/>
                  </a:lnTo>
                  <a:lnTo>
                    <a:pt x="127" y="89"/>
                  </a:lnTo>
                  <a:lnTo>
                    <a:pt x="130" y="94"/>
                  </a:lnTo>
                  <a:lnTo>
                    <a:pt x="134" y="95"/>
                  </a:lnTo>
                  <a:lnTo>
                    <a:pt x="139" y="94"/>
                  </a:lnTo>
                  <a:lnTo>
                    <a:pt x="142" y="91"/>
                  </a:lnTo>
                  <a:lnTo>
                    <a:pt x="143" y="82"/>
                  </a:lnTo>
                  <a:lnTo>
                    <a:pt x="145" y="79"/>
                  </a:lnTo>
                  <a:lnTo>
                    <a:pt x="146" y="83"/>
                  </a:lnTo>
                  <a:lnTo>
                    <a:pt x="149" y="88"/>
                  </a:lnTo>
                  <a:lnTo>
                    <a:pt x="154" y="91"/>
                  </a:lnTo>
                  <a:lnTo>
                    <a:pt x="158" y="92"/>
                  </a:lnTo>
                  <a:lnTo>
                    <a:pt x="161" y="101"/>
                  </a:lnTo>
                  <a:lnTo>
                    <a:pt x="168" y="101"/>
                  </a:lnTo>
                  <a:lnTo>
                    <a:pt x="174" y="98"/>
                  </a:lnTo>
                  <a:lnTo>
                    <a:pt x="174" y="95"/>
                  </a:lnTo>
                  <a:lnTo>
                    <a:pt x="170" y="92"/>
                  </a:lnTo>
                  <a:lnTo>
                    <a:pt x="170" y="91"/>
                  </a:lnTo>
                  <a:lnTo>
                    <a:pt x="173" y="88"/>
                  </a:lnTo>
                  <a:lnTo>
                    <a:pt x="173" y="86"/>
                  </a:lnTo>
                  <a:lnTo>
                    <a:pt x="171" y="83"/>
                  </a:lnTo>
                  <a:lnTo>
                    <a:pt x="171" y="80"/>
                  </a:lnTo>
                  <a:lnTo>
                    <a:pt x="174" y="80"/>
                  </a:lnTo>
                  <a:lnTo>
                    <a:pt x="175" y="83"/>
                  </a:lnTo>
                  <a:lnTo>
                    <a:pt x="178" y="80"/>
                  </a:lnTo>
                  <a:lnTo>
                    <a:pt x="181" y="83"/>
                  </a:lnTo>
                  <a:lnTo>
                    <a:pt x="186" y="85"/>
                  </a:lnTo>
                  <a:lnTo>
                    <a:pt x="190" y="85"/>
                  </a:lnTo>
                  <a:lnTo>
                    <a:pt x="193" y="86"/>
                  </a:lnTo>
                  <a:lnTo>
                    <a:pt x="195" y="91"/>
                  </a:lnTo>
                  <a:lnTo>
                    <a:pt x="195" y="97"/>
                  </a:lnTo>
                  <a:lnTo>
                    <a:pt x="196" y="98"/>
                  </a:lnTo>
                  <a:lnTo>
                    <a:pt x="200" y="99"/>
                  </a:lnTo>
                  <a:lnTo>
                    <a:pt x="199" y="105"/>
                  </a:lnTo>
                  <a:lnTo>
                    <a:pt x="195" y="116"/>
                  </a:lnTo>
                  <a:lnTo>
                    <a:pt x="197" y="117"/>
                  </a:lnTo>
                  <a:lnTo>
                    <a:pt x="205" y="119"/>
                  </a:lnTo>
                  <a:lnTo>
                    <a:pt x="209" y="120"/>
                  </a:lnTo>
                  <a:lnTo>
                    <a:pt x="215" y="124"/>
                  </a:lnTo>
                  <a:lnTo>
                    <a:pt x="219" y="129"/>
                  </a:lnTo>
                  <a:lnTo>
                    <a:pt x="224" y="138"/>
                  </a:lnTo>
                  <a:lnTo>
                    <a:pt x="228" y="141"/>
                  </a:lnTo>
                  <a:lnTo>
                    <a:pt x="231" y="141"/>
                  </a:lnTo>
                  <a:lnTo>
                    <a:pt x="233" y="139"/>
                  </a:lnTo>
                  <a:lnTo>
                    <a:pt x="237" y="143"/>
                  </a:lnTo>
                  <a:lnTo>
                    <a:pt x="239" y="146"/>
                  </a:lnTo>
                  <a:lnTo>
                    <a:pt x="239" y="151"/>
                  </a:lnTo>
                  <a:lnTo>
                    <a:pt x="239" y="154"/>
                  </a:lnTo>
                  <a:lnTo>
                    <a:pt x="240" y="155"/>
                  </a:lnTo>
                  <a:lnTo>
                    <a:pt x="243" y="157"/>
                  </a:lnTo>
                  <a:lnTo>
                    <a:pt x="243" y="158"/>
                  </a:lnTo>
                  <a:lnTo>
                    <a:pt x="241" y="161"/>
                  </a:lnTo>
                  <a:lnTo>
                    <a:pt x="236" y="165"/>
                  </a:lnTo>
                  <a:lnTo>
                    <a:pt x="231" y="170"/>
                  </a:lnTo>
                  <a:lnTo>
                    <a:pt x="228" y="174"/>
                  </a:lnTo>
                  <a:lnTo>
                    <a:pt x="224" y="184"/>
                  </a:lnTo>
                  <a:lnTo>
                    <a:pt x="222" y="186"/>
                  </a:lnTo>
                  <a:lnTo>
                    <a:pt x="222" y="189"/>
                  </a:lnTo>
                  <a:lnTo>
                    <a:pt x="222" y="193"/>
                  </a:lnTo>
                  <a:lnTo>
                    <a:pt x="221" y="198"/>
                  </a:lnTo>
                  <a:lnTo>
                    <a:pt x="219" y="201"/>
                  </a:lnTo>
                  <a:lnTo>
                    <a:pt x="217" y="201"/>
                  </a:lnTo>
                  <a:lnTo>
                    <a:pt x="215" y="202"/>
                  </a:lnTo>
                  <a:lnTo>
                    <a:pt x="215" y="206"/>
                  </a:lnTo>
                  <a:lnTo>
                    <a:pt x="217" y="211"/>
                  </a:lnTo>
                  <a:lnTo>
                    <a:pt x="214" y="209"/>
                  </a:lnTo>
                  <a:lnTo>
                    <a:pt x="209" y="206"/>
                  </a:lnTo>
                  <a:lnTo>
                    <a:pt x="203" y="204"/>
                  </a:lnTo>
                  <a:lnTo>
                    <a:pt x="199" y="202"/>
                  </a:lnTo>
                  <a:lnTo>
                    <a:pt x="196" y="201"/>
                  </a:lnTo>
                  <a:lnTo>
                    <a:pt x="193" y="199"/>
                  </a:lnTo>
                  <a:lnTo>
                    <a:pt x="192" y="199"/>
                  </a:lnTo>
                  <a:lnTo>
                    <a:pt x="190" y="199"/>
                  </a:lnTo>
                  <a:lnTo>
                    <a:pt x="187" y="198"/>
                  </a:lnTo>
                  <a:lnTo>
                    <a:pt x="186" y="198"/>
                  </a:lnTo>
                  <a:lnTo>
                    <a:pt x="181" y="196"/>
                  </a:lnTo>
                  <a:lnTo>
                    <a:pt x="174" y="192"/>
                  </a:lnTo>
                  <a:lnTo>
                    <a:pt x="165" y="192"/>
                  </a:lnTo>
                  <a:lnTo>
                    <a:pt x="161" y="189"/>
                  </a:lnTo>
                  <a:lnTo>
                    <a:pt x="158" y="189"/>
                  </a:lnTo>
                  <a:lnTo>
                    <a:pt x="155" y="189"/>
                  </a:lnTo>
                  <a:lnTo>
                    <a:pt x="151" y="190"/>
                  </a:lnTo>
                  <a:lnTo>
                    <a:pt x="146" y="190"/>
                  </a:lnTo>
                  <a:lnTo>
                    <a:pt x="145" y="189"/>
                  </a:lnTo>
                  <a:lnTo>
                    <a:pt x="140" y="186"/>
                  </a:lnTo>
                  <a:lnTo>
                    <a:pt x="136" y="182"/>
                  </a:lnTo>
                  <a:lnTo>
                    <a:pt x="134" y="180"/>
                  </a:lnTo>
                  <a:lnTo>
                    <a:pt x="132" y="179"/>
                  </a:lnTo>
                  <a:lnTo>
                    <a:pt x="129" y="176"/>
                  </a:lnTo>
                  <a:lnTo>
                    <a:pt x="127" y="173"/>
                  </a:lnTo>
                  <a:lnTo>
                    <a:pt x="123" y="170"/>
                  </a:lnTo>
                  <a:lnTo>
                    <a:pt x="118" y="168"/>
                  </a:lnTo>
                  <a:lnTo>
                    <a:pt x="114" y="167"/>
                  </a:lnTo>
                  <a:lnTo>
                    <a:pt x="111" y="168"/>
                  </a:lnTo>
                  <a:lnTo>
                    <a:pt x="107" y="168"/>
                  </a:lnTo>
                  <a:lnTo>
                    <a:pt x="105" y="168"/>
                  </a:lnTo>
                  <a:lnTo>
                    <a:pt x="104" y="168"/>
                  </a:lnTo>
                  <a:lnTo>
                    <a:pt x="99" y="167"/>
                  </a:lnTo>
                  <a:lnTo>
                    <a:pt x="98" y="165"/>
                  </a:lnTo>
                  <a:lnTo>
                    <a:pt x="96" y="164"/>
                  </a:lnTo>
                  <a:lnTo>
                    <a:pt x="95" y="161"/>
                  </a:lnTo>
                  <a:lnTo>
                    <a:pt x="93" y="158"/>
                  </a:lnTo>
                  <a:lnTo>
                    <a:pt x="92" y="157"/>
                  </a:lnTo>
                  <a:lnTo>
                    <a:pt x="90" y="152"/>
                  </a:lnTo>
                  <a:lnTo>
                    <a:pt x="88" y="149"/>
                  </a:lnTo>
                  <a:lnTo>
                    <a:pt x="86" y="148"/>
                  </a:lnTo>
                  <a:lnTo>
                    <a:pt x="82" y="146"/>
                  </a:lnTo>
                  <a:lnTo>
                    <a:pt x="82" y="143"/>
                  </a:lnTo>
                  <a:lnTo>
                    <a:pt x="82" y="141"/>
                  </a:lnTo>
                  <a:lnTo>
                    <a:pt x="80" y="138"/>
                  </a:lnTo>
                  <a:lnTo>
                    <a:pt x="79" y="136"/>
                  </a:lnTo>
                  <a:lnTo>
                    <a:pt x="79" y="135"/>
                  </a:lnTo>
                  <a:lnTo>
                    <a:pt x="79" y="133"/>
                  </a:lnTo>
                  <a:lnTo>
                    <a:pt x="79" y="130"/>
                  </a:lnTo>
                  <a:lnTo>
                    <a:pt x="79" y="129"/>
                  </a:lnTo>
                  <a:lnTo>
                    <a:pt x="77" y="127"/>
                  </a:lnTo>
                  <a:lnTo>
                    <a:pt x="74" y="126"/>
                  </a:lnTo>
                  <a:lnTo>
                    <a:pt x="73" y="123"/>
                  </a:lnTo>
                  <a:lnTo>
                    <a:pt x="71" y="120"/>
                  </a:lnTo>
                  <a:lnTo>
                    <a:pt x="70" y="119"/>
                  </a:lnTo>
                  <a:lnTo>
                    <a:pt x="66" y="114"/>
                  </a:lnTo>
                  <a:lnTo>
                    <a:pt x="60" y="108"/>
                  </a:lnTo>
                  <a:lnTo>
                    <a:pt x="58" y="107"/>
                  </a:lnTo>
                  <a:lnTo>
                    <a:pt x="55" y="105"/>
                  </a:lnTo>
                  <a:lnTo>
                    <a:pt x="55" y="104"/>
                  </a:lnTo>
                  <a:lnTo>
                    <a:pt x="57" y="104"/>
                  </a:lnTo>
                  <a:lnTo>
                    <a:pt x="58" y="102"/>
                  </a:lnTo>
                  <a:lnTo>
                    <a:pt x="61" y="104"/>
                  </a:lnTo>
                  <a:lnTo>
                    <a:pt x="64" y="102"/>
                  </a:lnTo>
                  <a:lnTo>
                    <a:pt x="64" y="101"/>
                  </a:lnTo>
                  <a:lnTo>
                    <a:pt x="63" y="98"/>
                  </a:lnTo>
                  <a:lnTo>
                    <a:pt x="61" y="95"/>
                  </a:lnTo>
                  <a:lnTo>
                    <a:pt x="58" y="92"/>
                  </a:lnTo>
                  <a:lnTo>
                    <a:pt x="54" y="91"/>
                  </a:lnTo>
                  <a:lnTo>
                    <a:pt x="52" y="91"/>
                  </a:lnTo>
                  <a:lnTo>
                    <a:pt x="49" y="92"/>
                  </a:lnTo>
                  <a:lnTo>
                    <a:pt x="49" y="95"/>
                  </a:lnTo>
                  <a:lnTo>
                    <a:pt x="51" y="97"/>
                  </a:lnTo>
                  <a:lnTo>
                    <a:pt x="51" y="99"/>
                  </a:lnTo>
                  <a:lnTo>
                    <a:pt x="51" y="101"/>
                  </a:lnTo>
                  <a:lnTo>
                    <a:pt x="49" y="101"/>
                  </a:lnTo>
                  <a:lnTo>
                    <a:pt x="48" y="99"/>
                  </a:lnTo>
                  <a:lnTo>
                    <a:pt x="47" y="99"/>
                  </a:lnTo>
                  <a:lnTo>
                    <a:pt x="45" y="99"/>
                  </a:lnTo>
                  <a:lnTo>
                    <a:pt x="44" y="98"/>
                  </a:lnTo>
                  <a:lnTo>
                    <a:pt x="42" y="98"/>
                  </a:lnTo>
                  <a:lnTo>
                    <a:pt x="41" y="98"/>
                  </a:lnTo>
                  <a:lnTo>
                    <a:pt x="38" y="97"/>
                  </a:lnTo>
                  <a:lnTo>
                    <a:pt x="38" y="95"/>
                  </a:lnTo>
                  <a:lnTo>
                    <a:pt x="36" y="94"/>
                  </a:lnTo>
                  <a:lnTo>
                    <a:pt x="35" y="94"/>
                  </a:lnTo>
                  <a:lnTo>
                    <a:pt x="32" y="92"/>
                  </a:lnTo>
                  <a:lnTo>
                    <a:pt x="30" y="88"/>
                  </a:lnTo>
                  <a:lnTo>
                    <a:pt x="25" y="83"/>
                  </a:lnTo>
                  <a:lnTo>
                    <a:pt x="20" y="79"/>
                  </a:lnTo>
                  <a:lnTo>
                    <a:pt x="19" y="75"/>
                  </a:lnTo>
                  <a:lnTo>
                    <a:pt x="17" y="73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6" y="66"/>
                  </a:lnTo>
                  <a:lnTo>
                    <a:pt x="17" y="66"/>
                  </a:lnTo>
                  <a:lnTo>
                    <a:pt x="19" y="64"/>
                  </a:lnTo>
                  <a:lnTo>
                    <a:pt x="20" y="63"/>
                  </a:lnTo>
                  <a:lnTo>
                    <a:pt x="23" y="63"/>
                  </a:lnTo>
                  <a:lnTo>
                    <a:pt x="23" y="61"/>
                  </a:lnTo>
                  <a:lnTo>
                    <a:pt x="22" y="58"/>
                  </a:lnTo>
                  <a:lnTo>
                    <a:pt x="19" y="56"/>
                  </a:lnTo>
                  <a:lnTo>
                    <a:pt x="10" y="48"/>
                  </a:lnTo>
                  <a:lnTo>
                    <a:pt x="1" y="39"/>
                  </a:lnTo>
                  <a:lnTo>
                    <a:pt x="0" y="36"/>
                  </a:lnTo>
                  <a:lnTo>
                    <a:pt x="7" y="28"/>
                  </a:lnTo>
                  <a:lnTo>
                    <a:pt x="3" y="20"/>
                  </a:lnTo>
                  <a:lnTo>
                    <a:pt x="5" y="16"/>
                  </a:lnTo>
                  <a:lnTo>
                    <a:pt x="8" y="6"/>
                  </a:lnTo>
                  <a:lnTo>
                    <a:pt x="11" y="0"/>
                  </a:lnTo>
                  <a:lnTo>
                    <a:pt x="23" y="12"/>
                  </a:lnTo>
                  <a:lnTo>
                    <a:pt x="23" y="17"/>
                  </a:lnTo>
                  <a:lnTo>
                    <a:pt x="26" y="20"/>
                  </a:lnTo>
                  <a:lnTo>
                    <a:pt x="29" y="19"/>
                  </a:lnTo>
                  <a:lnTo>
                    <a:pt x="35" y="22"/>
                  </a:lnTo>
                  <a:lnTo>
                    <a:pt x="42" y="2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71" name="Freeform 277"/>
            <p:cNvSpPr>
              <a:spLocks/>
            </p:cNvSpPr>
            <p:nvPr/>
          </p:nvSpPr>
          <p:spPr bwMode="auto">
            <a:xfrm rot="21334256">
              <a:off x="11739248" y="4104864"/>
              <a:ext cx="694635" cy="721505"/>
            </a:xfrm>
            <a:custGeom>
              <a:avLst/>
              <a:gdLst>
                <a:gd name="T0" fmla="*/ 2147483647 w 225"/>
                <a:gd name="T1" fmla="*/ 2147483647 h 198"/>
                <a:gd name="T2" fmla="*/ 2147483647 w 225"/>
                <a:gd name="T3" fmla="*/ 2147483647 h 198"/>
                <a:gd name="T4" fmla="*/ 2147483647 w 225"/>
                <a:gd name="T5" fmla="*/ 2147483647 h 198"/>
                <a:gd name="T6" fmla="*/ 2147483647 w 225"/>
                <a:gd name="T7" fmla="*/ 2147483647 h 198"/>
                <a:gd name="T8" fmla="*/ 2147483647 w 225"/>
                <a:gd name="T9" fmla="*/ 2147483647 h 198"/>
                <a:gd name="T10" fmla="*/ 2147483647 w 225"/>
                <a:gd name="T11" fmla="*/ 2147483647 h 198"/>
                <a:gd name="T12" fmla="*/ 2147483647 w 225"/>
                <a:gd name="T13" fmla="*/ 2147483647 h 198"/>
                <a:gd name="T14" fmla="*/ 2147483647 w 225"/>
                <a:gd name="T15" fmla="*/ 2147483647 h 198"/>
                <a:gd name="T16" fmla="*/ 2147483647 w 225"/>
                <a:gd name="T17" fmla="*/ 2147483647 h 198"/>
                <a:gd name="T18" fmla="*/ 2147483647 w 225"/>
                <a:gd name="T19" fmla="*/ 2147483647 h 198"/>
                <a:gd name="T20" fmla="*/ 2147483647 w 225"/>
                <a:gd name="T21" fmla="*/ 2147483647 h 198"/>
                <a:gd name="T22" fmla="*/ 2147483647 w 225"/>
                <a:gd name="T23" fmla="*/ 2147483647 h 198"/>
                <a:gd name="T24" fmla="*/ 2147483647 w 225"/>
                <a:gd name="T25" fmla="*/ 2147483647 h 198"/>
                <a:gd name="T26" fmla="*/ 2147483647 w 225"/>
                <a:gd name="T27" fmla="*/ 2147483647 h 198"/>
                <a:gd name="T28" fmla="*/ 2147483647 w 225"/>
                <a:gd name="T29" fmla="*/ 2147483647 h 198"/>
                <a:gd name="T30" fmla="*/ 2147483647 w 225"/>
                <a:gd name="T31" fmla="*/ 2147483647 h 198"/>
                <a:gd name="T32" fmla="*/ 2147483647 w 225"/>
                <a:gd name="T33" fmla="*/ 2147483647 h 198"/>
                <a:gd name="T34" fmla="*/ 2147483647 w 225"/>
                <a:gd name="T35" fmla="*/ 2147483647 h 198"/>
                <a:gd name="T36" fmla="*/ 2147483647 w 225"/>
                <a:gd name="T37" fmla="*/ 2147483647 h 198"/>
                <a:gd name="T38" fmla="*/ 2147483647 w 225"/>
                <a:gd name="T39" fmla="*/ 2147483647 h 198"/>
                <a:gd name="T40" fmla="*/ 2147483647 w 225"/>
                <a:gd name="T41" fmla="*/ 2147483647 h 198"/>
                <a:gd name="T42" fmla="*/ 2147483647 w 225"/>
                <a:gd name="T43" fmla="*/ 2147483647 h 198"/>
                <a:gd name="T44" fmla="*/ 2147483647 w 225"/>
                <a:gd name="T45" fmla="*/ 2147483647 h 198"/>
                <a:gd name="T46" fmla="*/ 2147483647 w 225"/>
                <a:gd name="T47" fmla="*/ 2147483647 h 198"/>
                <a:gd name="T48" fmla="*/ 2147483647 w 225"/>
                <a:gd name="T49" fmla="*/ 2147483647 h 198"/>
                <a:gd name="T50" fmla="*/ 2147483647 w 225"/>
                <a:gd name="T51" fmla="*/ 2147483647 h 198"/>
                <a:gd name="T52" fmla="*/ 2147483647 w 225"/>
                <a:gd name="T53" fmla="*/ 2147483647 h 198"/>
                <a:gd name="T54" fmla="*/ 2147483647 w 225"/>
                <a:gd name="T55" fmla="*/ 2147483647 h 198"/>
                <a:gd name="T56" fmla="*/ 2147483647 w 225"/>
                <a:gd name="T57" fmla="*/ 2147483647 h 198"/>
                <a:gd name="T58" fmla="*/ 2147483647 w 225"/>
                <a:gd name="T59" fmla="*/ 2147483647 h 198"/>
                <a:gd name="T60" fmla="*/ 2147483647 w 225"/>
                <a:gd name="T61" fmla="*/ 2147483647 h 198"/>
                <a:gd name="T62" fmla="*/ 2147483647 w 225"/>
                <a:gd name="T63" fmla="*/ 2147483647 h 198"/>
                <a:gd name="T64" fmla="*/ 2147483647 w 225"/>
                <a:gd name="T65" fmla="*/ 2147483647 h 198"/>
                <a:gd name="T66" fmla="*/ 2147483647 w 225"/>
                <a:gd name="T67" fmla="*/ 2147483647 h 198"/>
                <a:gd name="T68" fmla="*/ 2147483647 w 225"/>
                <a:gd name="T69" fmla="*/ 2147483647 h 198"/>
                <a:gd name="T70" fmla="*/ 2147483647 w 225"/>
                <a:gd name="T71" fmla="*/ 2147483647 h 198"/>
                <a:gd name="T72" fmla="*/ 2147483647 w 225"/>
                <a:gd name="T73" fmla="*/ 2147483647 h 198"/>
                <a:gd name="T74" fmla="*/ 2147483647 w 225"/>
                <a:gd name="T75" fmla="*/ 2147483647 h 198"/>
                <a:gd name="T76" fmla="*/ 2147483647 w 225"/>
                <a:gd name="T77" fmla="*/ 2147483647 h 198"/>
                <a:gd name="T78" fmla="*/ 2147483647 w 225"/>
                <a:gd name="T79" fmla="*/ 2147483647 h 198"/>
                <a:gd name="T80" fmla="*/ 2147483647 w 225"/>
                <a:gd name="T81" fmla="*/ 2147483647 h 198"/>
                <a:gd name="T82" fmla="*/ 2147483647 w 225"/>
                <a:gd name="T83" fmla="*/ 2147483647 h 198"/>
                <a:gd name="T84" fmla="*/ 2147483647 w 225"/>
                <a:gd name="T85" fmla="*/ 2147483647 h 198"/>
                <a:gd name="T86" fmla="*/ 2147483647 w 225"/>
                <a:gd name="T87" fmla="*/ 2147483647 h 198"/>
                <a:gd name="T88" fmla="*/ 2147483647 w 225"/>
                <a:gd name="T89" fmla="*/ 2147483647 h 198"/>
                <a:gd name="T90" fmla="*/ 2147483647 w 225"/>
                <a:gd name="T91" fmla="*/ 2147483647 h 198"/>
                <a:gd name="T92" fmla="*/ 2147483647 w 225"/>
                <a:gd name="T93" fmla="*/ 2147483647 h 198"/>
                <a:gd name="T94" fmla="*/ 2147483647 w 225"/>
                <a:gd name="T95" fmla="*/ 2147483647 h 1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5"/>
                <a:gd name="T145" fmla="*/ 0 h 198"/>
                <a:gd name="T146" fmla="*/ 225 w 225"/>
                <a:gd name="T147" fmla="*/ 198 h 1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5" h="198">
                  <a:moveTo>
                    <a:pt x="82" y="13"/>
                  </a:moveTo>
                  <a:lnTo>
                    <a:pt x="83" y="11"/>
                  </a:lnTo>
                  <a:lnTo>
                    <a:pt x="85" y="9"/>
                  </a:lnTo>
                  <a:lnTo>
                    <a:pt x="87" y="9"/>
                  </a:lnTo>
                  <a:lnTo>
                    <a:pt x="93" y="10"/>
                  </a:lnTo>
                  <a:lnTo>
                    <a:pt x="95" y="10"/>
                  </a:lnTo>
                  <a:lnTo>
                    <a:pt x="98" y="10"/>
                  </a:lnTo>
                  <a:lnTo>
                    <a:pt x="101" y="9"/>
                  </a:lnTo>
                  <a:lnTo>
                    <a:pt x="117" y="17"/>
                  </a:lnTo>
                  <a:lnTo>
                    <a:pt x="121" y="17"/>
                  </a:lnTo>
                  <a:lnTo>
                    <a:pt x="126" y="17"/>
                  </a:lnTo>
                  <a:lnTo>
                    <a:pt x="131" y="17"/>
                  </a:lnTo>
                  <a:lnTo>
                    <a:pt x="139" y="17"/>
                  </a:lnTo>
                  <a:lnTo>
                    <a:pt x="143" y="19"/>
                  </a:lnTo>
                  <a:lnTo>
                    <a:pt x="149" y="20"/>
                  </a:lnTo>
                  <a:lnTo>
                    <a:pt x="153" y="23"/>
                  </a:lnTo>
                  <a:lnTo>
                    <a:pt x="156" y="25"/>
                  </a:lnTo>
                  <a:lnTo>
                    <a:pt x="159" y="25"/>
                  </a:lnTo>
                  <a:lnTo>
                    <a:pt x="165" y="23"/>
                  </a:lnTo>
                  <a:lnTo>
                    <a:pt x="171" y="23"/>
                  </a:lnTo>
                  <a:lnTo>
                    <a:pt x="175" y="23"/>
                  </a:lnTo>
                  <a:lnTo>
                    <a:pt x="178" y="23"/>
                  </a:lnTo>
                  <a:lnTo>
                    <a:pt x="180" y="23"/>
                  </a:lnTo>
                  <a:lnTo>
                    <a:pt x="183" y="28"/>
                  </a:lnTo>
                  <a:lnTo>
                    <a:pt x="187" y="28"/>
                  </a:lnTo>
                  <a:lnTo>
                    <a:pt x="190" y="29"/>
                  </a:lnTo>
                  <a:lnTo>
                    <a:pt x="193" y="26"/>
                  </a:lnTo>
                  <a:lnTo>
                    <a:pt x="194" y="25"/>
                  </a:lnTo>
                  <a:lnTo>
                    <a:pt x="200" y="26"/>
                  </a:lnTo>
                  <a:lnTo>
                    <a:pt x="203" y="28"/>
                  </a:lnTo>
                  <a:lnTo>
                    <a:pt x="202" y="39"/>
                  </a:lnTo>
                  <a:lnTo>
                    <a:pt x="206" y="42"/>
                  </a:lnTo>
                  <a:lnTo>
                    <a:pt x="209" y="42"/>
                  </a:lnTo>
                  <a:lnTo>
                    <a:pt x="219" y="50"/>
                  </a:lnTo>
                  <a:lnTo>
                    <a:pt x="225" y="42"/>
                  </a:lnTo>
                  <a:lnTo>
                    <a:pt x="225" y="45"/>
                  </a:lnTo>
                  <a:lnTo>
                    <a:pt x="225" y="48"/>
                  </a:lnTo>
                  <a:lnTo>
                    <a:pt x="224" y="53"/>
                  </a:lnTo>
                  <a:lnTo>
                    <a:pt x="222" y="58"/>
                  </a:lnTo>
                  <a:lnTo>
                    <a:pt x="203" y="77"/>
                  </a:lnTo>
                  <a:lnTo>
                    <a:pt x="206" y="79"/>
                  </a:lnTo>
                  <a:lnTo>
                    <a:pt x="193" y="92"/>
                  </a:lnTo>
                  <a:lnTo>
                    <a:pt x="194" y="94"/>
                  </a:lnTo>
                  <a:lnTo>
                    <a:pt x="193" y="95"/>
                  </a:lnTo>
                  <a:lnTo>
                    <a:pt x="187" y="95"/>
                  </a:lnTo>
                  <a:lnTo>
                    <a:pt x="175" y="116"/>
                  </a:lnTo>
                  <a:lnTo>
                    <a:pt x="171" y="120"/>
                  </a:lnTo>
                  <a:lnTo>
                    <a:pt x="162" y="123"/>
                  </a:lnTo>
                  <a:lnTo>
                    <a:pt x="146" y="133"/>
                  </a:lnTo>
                  <a:lnTo>
                    <a:pt x="145" y="136"/>
                  </a:lnTo>
                  <a:lnTo>
                    <a:pt x="136" y="139"/>
                  </a:lnTo>
                  <a:lnTo>
                    <a:pt x="136" y="142"/>
                  </a:lnTo>
                  <a:lnTo>
                    <a:pt x="145" y="145"/>
                  </a:lnTo>
                  <a:lnTo>
                    <a:pt x="150" y="148"/>
                  </a:lnTo>
                  <a:lnTo>
                    <a:pt x="155" y="151"/>
                  </a:lnTo>
                  <a:lnTo>
                    <a:pt x="164" y="159"/>
                  </a:lnTo>
                  <a:lnTo>
                    <a:pt x="164" y="162"/>
                  </a:lnTo>
                  <a:lnTo>
                    <a:pt x="161" y="164"/>
                  </a:lnTo>
                  <a:lnTo>
                    <a:pt x="156" y="164"/>
                  </a:lnTo>
                  <a:lnTo>
                    <a:pt x="155" y="173"/>
                  </a:lnTo>
                  <a:lnTo>
                    <a:pt x="148" y="173"/>
                  </a:lnTo>
                  <a:lnTo>
                    <a:pt x="142" y="174"/>
                  </a:lnTo>
                  <a:lnTo>
                    <a:pt x="136" y="180"/>
                  </a:lnTo>
                  <a:lnTo>
                    <a:pt x="109" y="177"/>
                  </a:lnTo>
                  <a:lnTo>
                    <a:pt x="108" y="181"/>
                  </a:lnTo>
                  <a:lnTo>
                    <a:pt x="92" y="176"/>
                  </a:lnTo>
                  <a:lnTo>
                    <a:pt x="85" y="174"/>
                  </a:lnTo>
                  <a:lnTo>
                    <a:pt x="76" y="168"/>
                  </a:lnTo>
                  <a:lnTo>
                    <a:pt x="68" y="171"/>
                  </a:lnTo>
                  <a:lnTo>
                    <a:pt x="65" y="170"/>
                  </a:lnTo>
                  <a:lnTo>
                    <a:pt x="63" y="170"/>
                  </a:lnTo>
                  <a:lnTo>
                    <a:pt x="58" y="171"/>
                  </a:lnTo>
                  <a:lnTo>
                    <a:pt x="55" y="177"/>
                  </a:lnTo>
                  <a:lnTo>
                    <a:pt x="51" y="180"/>
                  </a:lnTo>
                  <a:lnTo>
                    <a:pt x="52" y="186"/>
                  </a:lnTo>
                  <a:lnTo>
                    <a:pt x="48" y="192"/>
                  </a:lnTo>
                  <a:lnTo>
                    <a:pt x="39" y="198"/>
                  </a:lnTo>
                  <a:lnTo>
                    <a:pt x="38" y="196"/>
                  </a:lnTo>
                  <a:lnTo>
                    <a:pt x="41" y="192"/>
                  </a:lnTo>
                  <a:lnTo>
                    <a:pt x="41" y="189"/>
                  </a:lnTo>
                  <a:lnTo>
                    <a:pt x="39" y="186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30" y="186"/>
                  </a:lnTo>
                  <a:lnTo>
                    <a:pt x="30" y="189"/>
                  </a:lnTo>
                  <a:lnTo>
                    <a:pt x="26" y="190"/>
                  </a:lnTo>
                  <a:lnTo>
                    <a:pt x="8" y="180"/>
                  </a:lnTo>
                  <a:lnTo>
                    <a:pt x="7" y="179"/>
                  </a:lnTo>
                  <a:lnTo>
                    <a:pt x="7" y="177"/>
                  </a:lnTo>
                  <a:lnTo>
                    <a:pt x="10" y="177"/>
                  </a:lnTo>
                  <a:lnTo>
                    <a:pt x="20" y="177"/>
                  </a:lnTo>
                  <a:lnTo>
                    <a:pt x="22" y="176"/>
                  </a:lnTo>
                  <a:lnTo>
                    <a:pt x="22" y="173"/>
                  </a:lnTo>
                  <a:lnTo>
                    <a:pt x="22" y="171"/>
                  </a:lnTo>
                  <a:lnTo>
                    <a:pt x="26" y="174"/>
                  </a:lnTo>
                  <a:lnTo>
                    <a:pt x="27" y="170"/>
                  </a:lnTo>
                  <a:lnTo>
                    <a:pt x="17" y="152"/>
                  </a:lnTo>
                  <a:lnTo>
                    <a:pt x="14" y="148"/>
                  </a:lnTo>
                  <a:lnTo>
                    <a:pt x="11" y="146"/>
                  </a:lnTo>
                  <a:lnTo>
                    <a:pt x="8" y="145"/>
                  </a:lnTo>
                  <a:lnTo>
                    <a:pt x="2" y="146"/>
                  </a:lnTo>
                  <a:lnTo>
                    <a:pt x="1" y="145"/>
                  </a:lnTo>
                  <a:lnTo>
                    <a:pt x="0" y="142"/>
                  </a:lnTo>
                  <a:lnTo>
                    <a:pt x="2" y="138"/>
                  </a:lnTo>
                  <a:lnTo>
                    <a:pt x="2" y="132"/>
                  </a:lnTo>
                  <a:lnTo>
                    <a:pt x="7" y="133"/>
                  </a:lnTo>
                  <a:lnTo>
                    <a:pt x="11" y="127"/>
                  </a:lnTo>
                  <a:lnTo>
                    <a:pt x="16" y="127"/>
                  </a:lnTo>
                  <a:lnTo>
                    <a:pt x="17" y="126"/>
                  </a:lnTo>
                  <a:lnTo>
                    <a:pt x="19" y="120"/>
                  </a:lnTo>
                  <a:lnTo>
                    <a:pt x="17" y="116"/>
                  </a:lnTo>
                  <a:lnTo>
                    <a:pt x="16" y="111"/>
                  </a:lnTo>
                  <a:lnTo>
                    <a:pt x="16" y="110"/>
                  </a:lnTo>
                  <a:lnTo>
                    <a:pt x="19" y="108"/>
                  </a:lnTo>
                  <a:lnTo>
                    <a:pt x="22" y="110"/>
                  </a:lnTo>
                  <a:lnTo>
                    <a:pt x="22" y="108"/>
                  </a:lnTo>
                  <a:lnTo>
                    <a:pt x="26" y="101"/>
                  </a:lnTo>
                  <a:lnTo>
                    <a:pt x="27" y="96"/>
                  </a:lnTo>
                  <a:lnTo>
                    <a:pt x="30" y="94"/>
                  </a:lnTo>
                  <a:lnTo>
                    <a:pt x="36" y="86"/>
                  </a:lnTo>
                  <a:lnTo>
                    <a:pt x="36" y="83"/>
                  </a:lnTo>
                  <a:lnTo>
                    <a:pt x="38" y="82"/>
                  </a:lnTo>
                  <a:lnTo>
                    <a:pt x="41" y="82"/>
                  </a:lnTo>
                  <a:lnTo>
                    <a:pt x="49" y="91"/>
                  </a:lnTo>
                  <a:lnTo>
                    <a:pt x="51" y="86"/>
                  </a:lnTo>
                  <a:lnTo>
                    <a:pt x="60" y="83"/>
                  </a:lnTo>
                  <a:lnTo>
                    <a:pt x="49" y="77"/>
                  </a:lnTo>
                  <a:lnTo>
                    <a:pt x="49" y="74"/>
                  </a:lnTo>
                  <a:lnTo>
                    <a:pt x="43" y="72"/>
                  </a:lnTo>
                  <a:lnTo>
                    <a:pt x="46" y="69"/>
                  </a:lnTo>
                  <a:lnTo>
                    <a:pt x="51" y="60"/>
                  </a:lnTo>
                  <a:lnTo>
                    <a:pt x="42" y="45"/>
                  </a:lnTo>
                  <a:lnTo>
                    <a:pt x="43" y="38"/>
                  </a:lnTo>
                  <a:lnTo>
                    <a:pt x="41" y="33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2" y="3"/>
                  </a:lnTo>
                  <a:lnTo>
                    <a:pt x="58" y="7"/>
                  </a:lnTo>
                  <a:lnTo>
                    <a:pt x="63" y="10"/>
                  </a:lnTo>
                  <a:lnTo>
                    <a:pt x="67" y="11"/>
                  </a:lnTo>
                  <a:lnTo>
                    <a:pt x="73" y="13"/>
                  </a:lnTo>
                  <a:lnTo>
                    <a:pt x="76" y="14"/>
                  </a:lnTo>
                  <a:lnTo>
                    <a:pt x="80" y="14"/>
                  </a:lnTo>
                  <a:lnTo>
                    <a:pt x="82" y="1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/>
            </a:p>
          </p:txBody>
        </p:sp>
        <p:sp>
          <p:nvSpPr>
            <p:cNvPr id="372" name="Freeform 278"/>
            <p:cNvSpPr>
              <a:spLocks/>
            </p:cNvSpPr>
            <p:nvPr/>
          </p:nvSpPr>
          <p:spPr bwMode="auto">
            <a:xfrm rot="21334256">
              <a:off x="10401950" y="3879616"/>
              <a:ext cx="420907" cy="562611"/>
            </a:xfrm>
            <a:custGeom>
              <a:avLst/>
              <a:gdLst>
                <a:gd name="T0" fmla="*/ 2147483647 w 136"/>
                <a:gd name="T1" fmla="*/ 2147483647 h 155"/>
                <a:gd name="T2" fmla="*/ 2147483647 w 136"/>
                <a:gd name="T3" fmla="*/ 2147483647 h 155"/>
                <a:gd name="T4" fmla="*/ 2147483647 w 136"/>
                <a:gd name="T5" fmla="*/ 2147483647 h 155"/>
                <a:gd name="T6" fmla="*/ 2147483647 w 136"/>
                <a:gd name="T7" fmla="*/ 2147483647 h 155"/>
                <a:gd name="T8" fmla="*/ 2147483647 w 136"/>
                <a:gd name="T9" fmla="*/ 2147483647 h 155"/>
                <a:gd name="T10" fmla="*/ 2147483647 w 136"/>
                <a:gd name="T11" fmla="*/ 2147483647 h 155"/>
                <a:gd name="T12" fmla="*/ 2147483647 w 136"/>
                <a:gd name="T13" fmla="*/ 2147483647 h 155"/>
                <a:gd name="T14" fmla="*/ 2147483647 w 136"/>
                <a:gd name="T15" fmla="*/ 2147483647 h 155"/>
                <a:gd name="T16" fmla="*/ 2147483647 w 136"/>
                <a:gd name="T17" fmla="*/ 2147483647 h 155"/>
                <a:gd name="T18" fmla="*/ 2147483647 w 136"/>
                <a:gd name="T19" fmla="*/ 2147483647 h 155"/>
                <a:gd name="T20" fmla="*/ 2147483647 w 136"/>
                <a:gd name="T21" fmla="*/ 2147483647 h 155"/>
                <a:gd name="T22" fmla="*/ 2147483647 w 136"/>
                <a:gd name="T23" fmla="*/ 2147483647 h 155"/>
                <a:gd name="T24" fmla="*/ 2147483647 w 136"/>
                <a:gd name="T25" fmla="*/ 2147483647 h 155"/>
                <a:gd name="T26" fmla="*/ 2147483647 w 136"/>
                <a:gd name="T27" fmla="*/ 2147483647 h 155"/>
                <a:gd name="T28" fmla="*/ 2147483647 w 136"/>
                <a:gd name="T29" fmla="*/ 2147483647 h 155"/>
                <a:gd name="T30" fmla="*/ 2147483647 w 136"/>
                <a:gd name="T31" fmla="*/ 2147483647 h 155"/>
                <a:gd name="T32" fmla="*/ 2147483647 w 136"/>
                <a:gd name="T33" fmla="*/ 2147483647 h 155"/>
                <a:gd name="T34" fmla="*/ 2147483647 w 136"/>
                <a:gd name="T35" fmla="*/ 2147483647 h 155"/>
                <a:gd name="T36" fmla="*/ 2147483647 w 136"/>
                <a:gd name="T37" fmla="*/ 2147483647 h 155"/>
                <a:gd name="T38" fmla="*/ 2147483647 w 136"/>
                <a:gd name="T39" fmla="*/ 2147483647 h 155"/>
                <a:gd name="T40" fmla="*/ 2147483647 w 136"/>
                <a:gd name="T41" fmla="*/ 2147483647 h 155"/>
                <a:gd name="T42" fmla="*/ 0 w 136"/>
                <a:gd name="T43" fmla="*/ 2147483647 h 155"/>
                <a:gd name="T44" fmla="*/ 2147483647 w 136"/>
                <a:gd name="T45" fmla="*/ 2147483647 h 155"/>
                <a:gd name="T46" fmla="*/ 2147483647 w 136"/>
                <a:gd name="T47" fmla="*/ 2147483647 h 155"/>
                <a:gd name="T48" fmla="*/ 2147483647 w 136"/>
                <a:gd name="T49" fmla="*/ 2147483647 h 155"/>
                <a:gd name="T50" fmla="*/ 2147483647 w 136"/>
                <a:gd name="T51" fmla="*/ 2147483647 h 155"/>
                <a:gd name="T52" fmla="*/ 2147483647 w 136"/>
                <a:gd name="T53" fmla="*/ 2147483647 h 155"/>
                <a:gd name="T54" fmla="*/ 2147483647 w 136"/>
                <a:gd name="T55" fmla="*/ 2147483647 h 155"/>
                <a:gd name="T56" fmla="*/ 2147483647 w 136"/>
                <a:gd name="T57" fmla="*/ 2147483647 h 155"/>
                <a:gd name="T58" fmla="*/ 2147483647 w 136"/>
                <a:gd name="T59" fmla="*/ 2147483647 h 155"/>
                <a:gd name="T60" fmla="*/ 2147483647 w 136"/>
                <a:gd name="T61" fmla="*/ 2147483647 h 155"/>
                <a:gd name="T62" fmla="*/ 2147483647 w 136"/>
                <a:gd name="T63" fmla="*/ 2147483647 h 155"/>
                <a:gd name="T64" fmla="*/ 2147483647 w 136"/>
                <a:gd name="T65" fmla="*/ 2147483647 h 155"/>
                <a:gd name="T66" fmla="*/ 2147483647 w 136"/>
                <a:gd name="T67" fmla="*/ 0 h 155"/>
                <a:gd name="T68" fmla="*/ 2147483647 w 136"/>
                <a:gd name="T69" fmla="*/ 2147483647 h 155"/>
                <a:gd name="T70" fmla="*/ 2147483647 w 136"/>
                <a:gd name="T71" fmla="*/ 2147483647 h 155"/>
                <a:gd name="T72" fmla="*/ 2147483647 w 136"/>
                <a:gd name="T73" fmla="*/ 2147483647 h 155"/>
                <a:gd name="T74" fmla="*/ 2147483647 w 136"/>
                <a:gd name="T75" fmla="*/ 2147483647 h 155"/>
                <a:gd name="T76" fmla="*/ 2147483647 w 136"/>
                <a:gd name="T77" fmla="*/ 2147483647 h 155"/>
                <a:gd name="T78" fmla="*/ 2147483647 w 136"/>
                <a:gd name="T79" fmla="*/ 2147483647 h 155"/>
                <a:gd name="T80" fmla="*/ 2147483647 w 136"/>
                <a:gd name="T81" fmla="*/ 2147483647 h 155"/>
                <a:gd name="T82" fmla="*/ 2147483647 w 136"/>
                <a:gd name="T83" fmla="*/ 2147483647 h 155"/>
                <a:gd name="T84" fmla="*/ 2147483647 w 136"/>
                <a:gd name="T85" fmla="*/ 2147483647 h 155"/>
                <a:gd name="T86" fmla="*/ 2147483647 w 136"/>
                <a:gd name="T87" fmla="*/ 2147483647 h 155"/>
                <a:gd name="T88" fmla="*/ 2147483647 w 136"/>
                <a:gd name="T89" fmla="*/ 2147483647 h 155"/>
                <a:gd name="T90" fmla="*/ 2147483647 w 136"/>
                <a:gd name="T91" fmla="*/ 2147483647 h 155"/>
                <a:gd name="T92" fmla="*/ 2147483647 w 136"/>
                <a:gd name="T93" fmla="*/ 2147483647 h 155"/>
                <a:gd name="T94" fmla="*/ 2147483647 w 136"/>
                <a:gd name="T95" fmla="*/ 2147483647 h 155"/>
                <a:gd name="T96" fmla="*/ 2147483647 w 136"/>
                <a:gd name="T97" fmla="*/ 2147483647 h 1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6"/>
                <a:gd name="T148" fmla="*/ 0 h 155"/>
                <a:gd name="T149" fmla="*/ 136 w 136"/>
                <a:gd name="T150" fmla="*/ 155 h 1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6" h="155">
                  <a:moveTo>
                    <a:pt x="131" y="104"/>
                  </a:moveTo>
                  <a:lnTo>
                    <a:pt x="128" y="114"/>
                  </a:lnTo>
                  <a:lnTo>
                    <a:pt x="126" y="118"/>
                  </a:lnTo>
                  <a:lnTo>
                    <a:pt x="130" y="126"/>
                  </a:lnTo>
                  <a:lnTo>
                    <a:pt x="123" y="134"/>
                  </a:lnTo>
                  <a:lnTo>
                    <a:pt x="121" y="130"/>
                  </a:lnTo>
                  <a:lnTo>
                    <a:pt x="117" y="126"/>
                  </a:lnTo>
                  <a:lnTo>
                    <a:pt x="114" y="124"/>
                  </a:lnTo>
                  <a:lnTo>
                    <a:pt x="111" y="123"/>
                  </a:lnTo>
                  <a:lnTo>
                    <a:pt x="108" y="123"/>
                  </a:lnTo>
                  <a:lnTo>
                    <a:pt x="106" y="123"/>
                  </a:lnTo>
                  <a:lnTo>
                    <a:pt x="105" y="123"/>
                  </a:lnTo>
                  <a:lnTo>
                    <a:pt x="104" y="124"/>
                  </a:lnTo>
                  <a:lnTo>
                    <a:pt x="104" y="126"/>
                  </a:lnTo>
                  <a:lnTo>
                    <a:pt x="105" y="130"/>
                  </a:lnTo>
                  <a:lnTo>
                    <a:pt x="106" y="133"/>
                  </a:lnTo>
                  <a:lnTo>
                    <a:pt x="106" y="136"/>
                  </a:lnTo>
                  <a:lnTo>
                    <a:pt x="106" y="139"/>
                  </a:lnTo>
                  <a:lnTo>
                    <a:pt x="109" y="142"/>
                  </a:lnTo>
                  <a:lnTo>
                    <a:pt x="112" y="143"/>
                  </a:lnTo>
                  <a:lnTo>
                    <a:pt x="111" y="145"/>
                  </a:lnTo>
                  <a:lnTo>
                    <a:pt x="109" y="146"/>
                  </a:lnTo>
                  <a:lnTo>
                    <a:pt x="111" y="143"/>
                  </a:lnTo>
                  <a:lnTo>
                    <a:pt x="109" y="143"/>
                  </a:lnTo>
                  <a:lnTo>
                    <a:pt x="108" y="143"/>
                  </a:lnTo>
                  <a:lnTo>
                    <a:pt x="108" y="146"/>
                  </a:lnTo>
                  <a:lnTo>
                    <a:pt x="108" y="148"/>
                  </a:lnTo>
                  <a:lnTo>
                    <a:pt x="106" y="151"/>
                  </a:lnTo>
                  <a:lnTo>
                    <a:pt x="102" y="152"/>
                  </a:lnTo>
                  <a:lnTo>
                    <a:pt x="99" y="154"/>
                  </a:lnTo>
                  <a:lnTo>
                    <a:pt x="98" y="154"/>
                  </a:lnTo>
                  <a:lnTo>
                    <a:pt x="92" y="154"/>
                  </a:lnTo>
                  <a:lnTo>
                    <a:pt x="89" y="155"/>
                  </a:lnTo>
                  <a:lnTo>
                    <a:pt x="82" y="154"/>
                  </a:lnTo>
                  <a:lnTo>
                    <a:pt x="74" y="151"/>
                  </a:lnTo>
                  <a:lnTo>
                    <a:pt x="68" y="148"/>
                  </a:lnTo>
                  <a:lnTo>
                    <a:pt x="61" y="145"/>
                  </a:lnTo>
                  <a:lnTo>
                    <a:pt x="57" y="145"/>
                  </a:lnTo>
                  <a:lnTo>
                    <a:pt x="55" y="145"/>
                  </a:lnTo>
                  <a:lnTo>
                    <a:pt x="52" y="145"/>
                  </a:lnTo>
                  <a:lnTo>
                    <a:pt x="51" y="145"/>
                  </a:lnTo>
                  <a:lnTo>
                    <a:pt x="49" y="143"/>
                  </a:lnTo>
                  <a:lnTo>
                    <a:pt x="43" y="142"/>
                  </a:lnTo>
                  <a:lnTo>
                    <a:pt x="42" y="142"/>
                  </a:lnTo>
                  <a:lnTo>
                    <a:pt x="41" y="140"/>
                  </a:lnTo>
                  <a:lnTo>
                    <a:pt x="39" y="140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3" y="137"/>
                  </a:lnTo>
                  <a:lnTo>
                    <a:pt x="30" y="136"/>
                  </a:lnTo>
                  <a:lnTo>
                    <a:pt x="27" y="134"/>
                  </a:lnTo>
                  <a:lnTo>
                    <a:pt x="24" y="132"/>
                  </a:lnTo>
                  <a:lnTo>
                    <a:pt x="19" y="130"/>
                  </a:lnTo>
                  <a:lnTo>
                    <a:pt x="16" y="129"/>
                  </a:lnTo>
                  <a:lnTo>
                    <a:pt x="14" y="127"/>
                  </a:lnTo>
                  <a:lnTo>
                    <a:pt x="13" y="126"/>
                  </a:lnTo>
                  <a:lnTo>
                    <a:pt x="11" y="124"/>
                  </a:lnTo>
                  <a:lnTo>
                    <a:pt x="10" y="124"/>
                  </a:lnTo>
                  <a:lnTo>
                    <a:pt x="8" y="123"/>
                  </a:lnTo>
                  <a:lnTo>
                    <a:pt x="5" y="121"/>
                  </a:lnTo>
                  <a:lnTo>
                    <a:pt x="4" y="120"/>
                  </a:lnTo>
                  <a:lnTo>
                    <a:pt x="2" y="118"/>
                  </a:lnTo>
                  <a:lnTo>
                    <a:pt x="1" y="115"/>
                  </a:lnTo>
                  <a:lnTo>
                    <a:pt x="0" y="114"/>
                  </a:lnTo>
                  <a:lnTo>
                    <a:pt x="8" y="104"/>
                  </a:lnTo>
                  <a:lnTo>
                    <a:pt x="11" y="104"/>
                  </a:lnTo>
                  <a:lnTo>
                    <a:pt x="11" y="107"/>
                  </a:lnTo>
                  <a:lnTo>
                    <a:pt x="11" y="111"/>
                  </a:lnTo>
                  <a:lnTo>
                    <a:pt x="14" y="111"/>
                  </a:lnTo>
                  <a:lnTo>
                    <a:pt x="16" y="107"/>
                  </a:lnTo>
                  <a:lnTo>
                    <a:pt x="20" y="102"/>
                  </a:lnTo>
                  <a:lnTo>
                    <a:pt x="21" y="95"/>
                  </a:lnTo>
                  <a:lnTo>
                    <a:pt x="23" y="96"/>
                  </a:lnTo>
                  <a:lnTo>
                    <a:pt x="24" y="93"/>
                  </a:lnTo>
                  <a:lnTo>
                    <a:pt x="11" y="85"/>
                  </a:lnTo>
                  <a:lnTo>
                    <a:pt x="7" y="83"/>
                  </a:lnTo>
                  <a:lnTo>
                    <a:pt x="7" y="80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8" y="77"/>
                  </a:lnTo>
                  <a:lnTo>
                    <a:pt x="10" y="71"/>
                  </a:lnTo>
                  <a:lnTo>
                    <a:pt x="14" y="73"/>
                  </a:lnTo>
                  <a:lnTo>
                    <a:pt x="17" y="48"/>
                  </a:lnTo>
                  <a:lnTo>
                    <a:pt x="30" y="51"/>
                  </a:lnTo>
                  <a:lnTo>
                    <a:pt x="32" y="48"/>
                  </a:lnTo>
                  <a:lnTo>
                    <a:pt x="30" y="45"/>
                  </a:lnTo>
                  <a:lnTo>
                    <a:pt x="32" y="41"/>
                  </a:lnTo>
                  <a:lnTo>
                    <a:pt x="26" y="36"/>
                  </a:lnTo>
                  <a:lnTo>
                    <a:pt x="33" y="14"/>
                  </a:lnTo>
                  <a:lnTo>
                    <a:pt x="39" y="16"/>
                  </a:lnTo>
                  <a:lnTo>
                    <a:pt x="43" y="11"/>
                  </a:lnTo>
                  <a:lnTo>
                    <a:pt x="48" y="16"/>
                  </a:lnTo>
                  <a:lnTo>
                    <a:pt x="51" y="19"/>
                  </a:lnTo>
                  <a:lnTo>
                    <a:pt x="61" y="19"/>
                  </a:lnTo>
                  <a:lnTo>
                    <a:pt x="63" y="17"/>
                  </a:lnTo>
                  <a:lnTo>
                    <a:pt x="55" y="14"/>
                  </a:lnTo>
                  <a:lnTo>
                    <a:pt x="57" y="11"/>
                  </a:lnTo>
                  <a:lnTo>
                    <a:pt x="51" y="4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61" y="8"/>
                  </a:lnTo>
                  <a:lnTo>
                    <a:pt x="64" y="8"/>
                  </a:lnTo>
                  <a:lnTo>
                    <a:pt x="61" y="3"/>
                  </a:lnTo>
                  <a:lnTo>
                    <a:pt x="65" y="1"/>
                  </a:lnTo>
                  <a:lnTo>
                    <a:pt x="77" y="4"/>
                  </a:lnTo>
                  <a:lnTo>
                    <a:pt x="67" y="16"/>
                  </a:lnTo>
                  <a:lnTo>
                    <a:pt x="68" y="20"/>
                  </a:lnTo>
                  <a:lnTo>
                    <a:pt x="68" y="23"/>
                  </a:lnTo>
                  <a:lnTo>
                    <a:pt x="71" y="25"/>
                  </a:lnTo>
                  <a:lnTo>
                    <a:pt x="74" y="29"/>
                  </a:lnTo>
                  <a:lnTo>
                    <a:pt x="76" y="36"/>
                  </a:lnTo>
                  <a:lnTo>
                    <a:pt x="80" y="36"/>
                  </a:lnTo>
                  <a:lnTo>
                    <a:pt x="82" y="38"/>
                  </a:lnTo>
                  <a:lnTo>
                    <a:pt x="85" y="36"/>
                  </a:lnTo>
                  <a:lnTo>
                    <a:pt x="86" y="36"/>
                  </a:lnTo>
                  <a:lnTo>
                    <a:pt x="89" y="42"/>
                  </a:lnTo>
                  <a:lnTo>
                    <a:pt x="90" y="45"/>
                  </a:lnTo>
                  <a:lnTo>
                    <a:pt x="99" y="47"/>
                  </a:lnTo>
                  <a:lnTo>
                    <a:pt x="99" y="48"/>
                  </a:lnTo>
                  <a:lnTo>
                    <a:pt x="90" y="49"/>
                  </a:lnTo>
                  <a:lnTo>
                    <a:pt x="87" y="51"/>
                  </a:lnTo>
                  <a:lnTo>
                    <a:pt x="86" y="52"/>
                  </a:lnTo>
                  <a:lnTo>
                    <a:pt x="90" y="57"/>
                  </a:lnTo>
                  <a:lnTo>
                    <a:pt x="96" y="57"/>
                  </a:lnTo>
                  <a:lnTo>
                    <a:pt x="104" y="54"/>
                  </a:lnTo>
                  <a:lnTo>
                    <a:pt x="108" y="54"/>
                  </a:lnTo>
                  <a:lnTo>
                    <a:pt x="109" y="57"/>
                  </a:lnTo>
                  <a:lnTo>
                    <a:pt x="111" y="58"/>
                  </a:lnTo>
                  <a:lnTo>
                    <a:pt x="111" y="61"/>
                  </a:lnTo>
                  <a:lnTo>
                    <a:pt x="115" y="64"/>
                  </a:lnTo>
                  <a:lnTo>
                    <a:pt x="112" y="70"/>
                  </a:lnTo>
                  <a:lnTo>
                    <a:pt x="109" y="69"/>
                  </a:lnTo>
                  <a:lnTo>
                    <a:pt x="106" y="74"/>
                  </a:lnTo>
                  <a:lnTo>
                    <a:pt x="114" y="74"/>
                  </a:lnTo>
                  <a:lnTo>
                    <a:pt x="114" y="76"/>
                  </a:lnTo>
                  <a:lnTo>
                    <a:pt x="124" y="77"/>
                  </a:lnTo>
                  <a:lnTo>
                    <a:pt x="124" y="82"/>
                  </a:lnTo>
                  <a:lnTo>
                    <a:pt x="128" y="83"/>
                  </a:lnTo>
                  <a:lnTo>
                    <a:pt x="131" y="80"/>
                  </a:lnTo>
                  <a:lnTo>
                    <a:pt x="136" y="82"/>
                  </a:lnTo>
                  <a:lnTo>
                    <a:pt x="128" y="88"/>
                  </a:lnTo>
                  <a:lnTo>
                    <a:pt x="131" y="92"/>
                  </a:lnTo>
                  <a:lnTo>
                    <a:pt x="128" y="104"/>
                  </a:lnTo>
                  <a:lnTo>
                    <a:pt x="131" y="10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73" name="Freeform 280"/>
            <p:cNvSpPr>
              <a:spLocks/>
            </p:cNvSpPr>
            <p:nvPr/>
          </p:nvSpPr>
          <p:spPr bwMode="auto">
            <a:xfrm rot="21334256">
              <a:off x="12696585" y="2996988"/>
              <a:ext cx="440165" cy="635572"/>
            </a:xfrm>
            <a:custGeom>
              <a:avLst/>
              <a:gdLst>
                <a:gd name="T0" fmla="*/ 2147483647 w 142"/>
                <a:gd name="T1" fmla="*/ 2147483647 h 175"/>
                <a:gd name="T2" fmla="*/ 2147483647 w 142"/>
                <a:gd name="T3" fmla="*/ 2147483647 h 175"/>
                <a:gd name="T4" fmla="*/ 2147483647 w 142"/>
                <a:gd name="T5" fmla="*/ 2147483647 h 175"/>
                <a:gd name="T6" fmla="*/ 2147483647 w 142"/>
                <a:gd name="T7" fmla="*/ 2147483647 h 175"/>
                <a:gd name="T8" fmla="*/ 2147483647 w 142"/>
                <a:gd name="T9" fmla="*/ 2147483647 h 175"/>
                <a:gd name="T10" fmla="*/ 2147483647 w 142"/>
                <a:gd name="T11" fmla="*/ 2147483647 h 175"/>
                <a:gd name="T12" fmla="*/ 2147483647 w 142"/>
                <a:gd name="T13" fmla="*/ 2147483647 h 175"/>
                <a:gd name="T14" fmla="*/ 2147483647 w 142"/>
                <a:gd name="T15" fmla="*/ 2147483647 h 175"/>
                <a:gd name="T16" fmla="*/ 2147483647 w 142"/>
                <a:gd name="T17" fmla="*/ 2147483647 h 175"/>
                <a:gd name="T18" fmla="*/ 2147483647 w 142"/>
                <a:gd name="T19" fmla="*/ 2147483647 h 175"/>
                <a:gd name="T20" fmla="*/ 2147483647 w 142"/>
                <a:gd name="T21" fmla="*/ 2147483647 h 175"/>
                <a:gd name="T22" fmla="*/ 2147483647 w 142"/>
                <a:gd name="T23" fmla="*/ 2147483647 h 175"/>
                <a:gd name="T24" fmla="*/ 2147483647 w 142"/>
                <a:gd name="T25" fmla="*/ 2147483647 h 175"/>
                <a:gd name="T26" fmla="*/ 2147483647 w 142"/>
                <a:gd name="T27" fmla="*/ 2147483647 h 175"/>
                <a:gd name="T28" fmla="*/ 2147483647 w 142"/>
                <a:gd name="T29" fmla="*/ 2147483647 h 175"/>
                <a:gd name="T30" fmla="*/ 2147483647 w 142"/>
                <a:gd name="T31" fmla="*/ 2147483647 h 175"/>
                <a:gd name="T32" fmla="*/ 2147483647 w 142"/>
                <a:gd name="T33" fmla="*/ 2147483647 h 175"/>
                <a:gd name="T34" fmla="*/ 2147483647 w 142"/>
                <a:gd name="T35" fmla="*/ 2147483647 h 175"/>
                <a:gd name="T36" fmla="*/ 2147483647 w 142"/>
                <a:gd name="T37" fmla="*/ 2147483647 h 175"/>
                <a:gd name="T38" fmla="*/ 2147483647 w 142"/>
                <a:gd name="T39" fmla="*/ 2147483647 h 175"/>
                <a:gd name="T40" fmla="*/ 2147483647 w 142"/>
                <a:gd name="T41" fmla="*/ 2147483647 h 175"/>
                <a:gd name="T42" fmla="*/ 2147483647 w 142"/>
                <a:gd name="T43" fmla="*/ 2147483647 h 175"/>
                <a:gd name="T44" fmla="*/ 2147483647 w 142"/>
                <a:gd name="T45" fmla="*/ 2147483647 h 175"/>
                <a:gd name="T46" fmla="*/ 2147483647 w 142"/>
                <a:gd name="T47" fmla="*/ 2147483647 h 175"/>
                <a:gd name="T48" fmla="*/ 2147483647 w 142"/>
                <a:gd name="T49" fmla="*/ 2147483647 h 175"/>
                <a:gd name="T50" fmla="*/ 2147483647 w 142"/>
                <a:gd name="T51" fmla="*/ 2147483647 h 175"/>
                <a:gd name="T52" fmla="*/ 2147483647 w 142"/>
                <a:gd name="T53" fmla="*/ 2147483647 h 175"/>
                <a:gd name="T54" fmla="*/ 2147483647 w 142"/>
                <a:gd name="T55" fmla="*/ 2147483647 h 175"/>
                <a:gd name="T56" fmla="*/ 2147483647 w 142"/>
                <a:gd name="T57" fmla="*/ 2147483647 h 175"/>
                <a:gd name="T58" fmla="*/ 2147483647 w 142"/>
                <a:gd name="T59" fmla="*/ 2147483647 h 175"/>
                <a:gd name="T60" fmla="*/ 2147483647 w 142"/>
                <a:gd name="T61" fmla="*/ 2147483647 h 175"/>
                <a:gd name="T62" fmla="*/ 2147483647 w 142"/>
                <a:gd name="T63" fmla="*/ 2147483647 h 175"/>
                <a:gd name="T64" fmla="*/ 2147483647 w 142"/>
                <a:gd name="T65" fmla="*/ 2147483647 h 175"/>
                <a:gd name="T66" fmla="*/ 2147483647 w 142"/>
                <a:gd name="T67" fmla="*/ 2147483647 h 175"/>
                <a:gd name="T68" fmla="*/ 2147483647 w 142"/>
                <a:gd name="T69" fmla="*/ 2147483647 h 175"/>
                <a:gd name="T70" fmla="*/ 2147483647 w 142"/>
                <a:gd name="T71" fmla="*/ 2147483647 h 175"/>
                <a:gd name="T72" fmla="*/ 2147483647 w 142"/>
                <a:gd name="T73" fmla="*/ 2147483647 h 175"/>
                <a:gd name="T74" fmla="*/ 2147483647 w 142"/>
                <a:gd name="T75" fmla="*/ 2147483647 h 175"/>
                <a:gd name="T76" fmla="*/ 2147483647 w 142"/>
                <a:gd name="T77" fmla="*/ 2147483647 h 175"/>
                <a:gd name="T78" fmla="*/ 2147483647 w 142"/>
                <a:gd name="T79" fmla="*/ 2147483647 h 175"/>
                <a:gd name="T80" fmla="*/ 2147483647 w 142"/>
                <a:gd name="T81" fmla="*/ 2147483647 h 175"/>
                <a:gd name="T82" fmla="*/ 2147483647 w 142"/>
                <a:gd name="T83" fmla="*/ 2147483647 h 175"/>
                <a:gd name="T84" fmla="*/ 2147483647 w 142"/>
                <a:gd name="T85" fmla="*/ 2147483647 h 175"/>
                <a:gd name="T86" fmla="*/ 2147483647 w 142"/>
                <a:gd name="T87" fmla="*/ 2147483647 h 175"/>
                <a:gd name="T88" fmla="*/ 2147483647 w 142"/>
                <a:gd name="T89" fmla="*/ 2147483647 h 175"/>
                <a:gd name="T90" fmla="*/ 2147483647 w 142"/>
                <a:gd name="T91" fmla="*/ 2147483647 h 175"/>
                <a:gd name="T92" fmla="*/ 2147483647 w 142"/>
                <a:gd name="T93" fmla="*/ 2147483647 h 175"/>
                <a:gd name="T94" fmla="*/ 2147483647 w 142"/>
                <a:gd name="T95" fmla="*/ 2147483647 h 175"/>
                <a:gd name="T96" fmla="*/ 2147483647 w 142"/>
                <a:gd name="T97" fmla="*/ 2147483647 h 175"/>
                <a:gd name="T98" fmla="*/ 2147483647 w 142"/>
                <a:gd name="T99" fmla="*/ 2147483647 h 175"/>
                <a:gd name="T100" fmla="*/ 2147483647 w 142"/>
                <a:gd name="T101" fmla="*/ 2147483647 h 175"/>
                <a:gd name="T102" fmla="*/ 0 w 142"/>
                <a:gd name="T103" fmla="*/ 2147483647 h 175"/>
                <a:gd name="T104" fmla="*/ 2147483647 w 142"/>
                <a:gd name="T105" fmla="*/ 2147483647 h 175"/>
                <a:gd name="T106" fmla="*/ 2147483647 w 142"/>
                <a:gd name="T107" fmla="*/ 2147483647 h 175"/>
                <a:gd name="T108" fmla="*/ 2147483647 w 142"/>
                <a:gd name="T109" fmla="*/ 2147483647 h 175"/>
                <a:gd name="T110" fmla="*/ 2147483647 w 142"/>
                <a:gd name="T111" fmla="*/ 2147483647 h 175"/>
                <a:gd name="T112" fmla="*/ 2147483647 w 142"/>
                <a:gd name="T113" fmla="*/ 2147483647 h 175"/>
                <a:gd name="T114" fmla="*/ 2147483647 w 142"/>
                <a:gd name="T115" fmla="*/ 2147483647 h 1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2"/>
                <a:gd name="T175" fmla="*/ 0 h 175"/>
                <a:gd name="T176" fmla="*/ 142 w 142"/>
                <a:gd name="T177" fmla="*/ 175 h 17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2" h="175">
                  <a:moveTo>
                    <a:pt x="92" y="1"/>
                  </a:moveTo>
                  <a:lnTo>
                    <a:pt x="91" y="29"/>
                  </a:lnTo>
                  <a:lnTo>
                    <a:pt x="100" y="30"/>
                  </a:lnTo>
                  <a:lnTo>
                    <a:pt x="100" y="27"/>
                  </a:lnTo>
                  <a:lnTo>
                    <a:pt x="107" y="27"/>
                  </a:lnTo>
                  <a:lnTo>
                    <a:pt x="134" y="29"/>
                  </a:lnTo>
                  <a:lnTo>
                    <a:pt x="134" y="36"/>
                  </a:lnTo>
                  <a:lnTo>
                    <a:pt x="128" y="36"/>
                  </a:lnTo>
                  <a:lnTo>
                    <a:pt x="126" y="44"/>
                  </a:lnTo>
                  <a:lnTo>
                    <a:pt x="126" y="46"/>
                  </a:lnTo>
                  <a:lnTo>
                    <a:pt x="122" y="46"/>
                  </a:lnTo>
                  <a:lnTo>
                    <a:pt x="117" y="45"/>
                  </a:lnTo>
                  <a:lnTo>
                    <a:pt x="117" y="54"/>
                  </a:lnTo>
                  <a:lnTo>
                    <a:pt x="112" y="51"/>
                  </a:lnTo>
                  <a:lnTo>
                    <a:pt x="112" y="58"/>
                  </a:lnTo>
                  <a:lnTo>
                    <a:pt x="113" y="58"/>
                  </a:lnTo>
                  <a:lnTo>
                    <a:pt x="110" y="85"/>
                  </a:lnTo>
                  <a:lnTo>
                    <a:pt x="114" y="85"/>
                  </a:lnTo>
                  <a:lnTo>
                    <a:pt x="114" y="95"/>
                  </a:lnTo>
                  <a:lnTo>
                    <a:pt x="114" y="99"/>
                  </a:lnTo>
                  <a:lnTo>
                    <a:pt x="110" y="99"/>
                  </a:lnTo>
                  <a:lnTo>
                    <a:pt x="109" y="99"/>
                  </a:lnTo>
                  <a:lnTo>
                    <a:pt x="107" y="101"/>
                  </a:lnTo>
                  <a:lnTo>
                    <a:pt x="104" y="105"/>
                  </a:lnTo>
                  <a:lnTo>
                    <a:pt x="106" y="107"/>
                  </a:lnTo>
                  <a:lnTo>
                    <a:pt x="107" y="105"/>
                  </a:lnTo>
                  <a:lnTo>
                    <a:pt x="109" y="107"/>
                  </a:lnTo>
                  <a:lnTo>
                    <a:pt x="107" y="107"/>
                  </a:lnTo>
                  <a:lnTo>
                    <a:pt x="104" y="107"/>
                  </a:lnTo>
                  <a:lnTo>
                    <a:pt x="103" y="107"/>
                  </a:lnTo>
                  <a:lnTo>
                    <a:pt x="101" y="107"/>
                  </a:lnTo>
                  <a:lnTo>
                    <a:pt x="98" y="108"/>
                  </a:lnTo>
                  <a:lnTo>
                    <a:pt x="97" y="107"/>
                  </a:lnTo>
                  <a:lnTo>
                    <a:pt x="95" y="105"/>
                  </a:lnTo>
                  <a:lnTo>
                    <a:pt x="94" y="107"/>
                  </a:lnTo>
                  <a:lnTo>
                    <a:pt x="92" y="107"/>
                  </a:lnTo>
                  <a:lnTo>
                    <a:pt x="91" y="107"/>
                  </a:lnTo>
                  <a:lnTo>
                    <a:pt x="92" y="104"/>
                  </a:lnTo>
                  <a:lnTo>
                    <a:pt x="91" y="102"/>
                  </a:lnTo>
                  <a:lnTo>
                    <a:pt x="87" y="102"/>
                  </a:lnTo>
                  <a:lnTo>
                    <a:pt x="84" y="102"/>
                  </a:lnTo>
                  <a:lnTo>
                    <a:pt x="90" y="112"/>
                  </a:lnTo>
                  <a:lnTo>
                    <a:pt x="101" y="114"/>
                  </a:lnTo>
                  <a:lnTo>
                    <a:pt x="113" y="114"/>
                  </a:lnTo>
                  <a:lnTo>
                    <a:pt x="123" y="109"/>
                  </a:lnTo>
                  <a:lnTo>
                    <a:pt x="122" y="117"/>
                  </a:lnTo>
                  <a:lnTo>
                    <a:pt x="120" y="117"/>
                  </a:lnTo>
                  <a:lnTo>
                    <a:pt x="120" y="124"/>
                  </a:lnTo>
                  <a:lnTo>
                    <a:pt x="138" y="126"/>
                  </a:lnTo>
                  <a:lnTo>
                    <a:pt x="138" y="139"/>
                  </a:lnTo>
                  <a:lnTo>
                    <a:pt x="142" y="139"/>
                  </a:lnTo>
                  <a:lnTo>
                    <a:pt x="142" y="146"/>
                  </a:lnTo>
                  <a:lnTo>
                    <a:pt x="139" y="148"/>
                  </a:lnTo>
                  <a:lnTo>
                    <a:pt x="136" y="152"/>
                  </a:lnTo>
                  <a:lnTo>
                    <a:pt x="136" y="170"/>
                  </a:lnTo>
                  <a:lnTo>
                    <a:pt x="135" y="170"/>
                  </a:lnTo>
                  <a:lnTo>
                    <a:pt x="132" y="168"/>
                  </a:lnTo>
                  <a:lnTo>
                    <a:pt x="132" y="170"/>
                  </a:lnTo>
                  <a:lnTo>
                    <a:pt x="131" y="170"/>
                  </a:lnTo>
                  <a:lnTo>
                    <a:pt x="129" y="167"/>
                  </a:lnTo>
                  <a:lnTo>
                    <a:pt x="128" y="167"/>
                  </a:lnTo>
                  <a:lnTo>
                    <a:pt x="125" y="168"/>
                  </a:lnTo>
                  <a:lnTo>
                    <a:pt x="123" y="167"/>
                  </a:lnTo>
                  <a:lnTo>
                    <a:pt x="125" y="171"/>
                  </a:lnTo>
                  <a:lnTo>
                    <a:pt x="123" y="174"/>
                  </a:lnTo>
                  <a:lnTo>
                    <a:pt x="104" y="164"/>
                  </a:lnTo>
                  <a:lnTo>
                    <a:pt x="104" y="161"/>
                  </a:lnTo>
                  <a:lnTo>
                    <a:pt x="100" y="158"/>
                  </a:lnTo>
                  <a:lnTo>
                    <a:pt x="94" y="165"/>
                  </a:lnTo>
                  <a:lnTo>
                    <a:pt x="91" y="164"/>
                  </a:lnTo>
                  <a:lnTo>
                    <a:pt x="90" y="167"/>
                  </a:lnTo>
                  <a:lnTo>
                    <a:pt x="92" y="170"/>
                  </a:lnTo>
                  <a:lnTo>
                    <a:pt x="88" y="175"/>
                  </a:lnTo>
                  <a:lnTo>
                    <a:pt x="73" y="168"/>
                  </a:lnTo>
                  <a:lnTo>
                    <a:pt x="72" y="171"/>
                  </a:lnTo>
                  <a:lnTo>
                    <a:pt x="62" y="167"/>
                  </a:lnTo>
                  <a:lnTo>
                    <a:pt x="60" y="170"/>
                  </a:lnTo>
                  <a:lnTo>
                    <a:pt x="57" y="168"/>
                  </a:lnTo>
                  <a:lnTo>
                    <a:pt x="56" y="171"/>
                  </a:lnTo>
                  <a:lnTo>
                    <a:pt x="46" y="165"/>
                  </a:lnTo>
                  <a:lnTo>
                    <a:pt x="56" y="143"/>
                  </a:lnTo>
                  <a:lnTo>
                    <a:pt x="54" y="142"/>
                  </a:lnTo>
                  <a:lnTo>
                    <a:pt x="56" y="131"/>
                  </a:lnTo>
                  <a:lnTo>
                    <a:pt x="54" y="133"/>
                  </a:lnTo>
                  <a:lnTo>
                    <a:pt x="53" y="136"/>
                  </a:lnTo>
                  <a:lnTo>
                    <a:pt x="51" y="134"/>
                  </a:lnTo>
                  <a:lnTo>
                    <a:pt x="50" y="136"/>
                  </a:lnTo>
                  <a:lnTo>
                    <a:pt x="49" y="137"/>
                  </a:lnTo>
                  <a:lnTo>
                    <a:pt x="41" y="140"/>
                  </a:lnTo>
                  <a:lnTo>
                    <a:pt x="40" y="139"/>
                  </a:lnTo>
                  <a:lnTo>
                    <a:pt x="40" y="117"/>
                  </a:lnTo>
                  <a:lnTo>
                    <a:pt x="41" y="117"/>
                  </a:lnTo>
                  <a:lnTo>
                    <a:pt x="43" y="96"/>
                  </a:lnTo>
                  <a:lnTo>
                    <a:pt x="40" y="93"/>
                  </a:lnTo>
                  <a:lnTo>
                    <a:pt x="40" y="71"/>
                  </a:lnTo>
                  <a:lnTo>
                    <a:pt x="37" y="71"/>
                  </a:lnTo>
                  <a:lnTo>
                    <a:pt x="38" y="58"/>
                  </a:lnTo>
                  <a:lnTo>
                    <a:pt x="35" y="54"/>
                  </a:lnTo>
                  <a:lnTo>
                    <a:pt x="28" y="55"/>
                  </a:lnTo>
                  <a:lnTo>
                    <a:pt x="27" y="52"/>
                  </a:lnTo>
                  <a:lnTo>
                    <a:pt x="18" y="52"/>
                  </a:lnTo>
                  <a:lnTo>
                    <a:pt x="18" y="41"/>
                  </a:lnTo>
                  <a:lnTo>
                    <a:pt x="0" y="39"/>
                  </a:lnTo>
                  <a:lnTo>
                    <a:pt x="0" y="23"/>
                  </a:lnTo>
                  <a:lnTo>
                    <a:pt x="28" y="24"/>
                  </a:lnTo>
                  <a:lnTo>
                    <a:pt x="28" y="16"/>
                  </a:lnTo>
                  <a:lnTo>
                    <a:pt x="32" y="11"/>
                  </a:lnTo>
                  <a:lnTo>
                    <a:pt x="29" y="8"/>
                  </a:lnTo>
                  <a:lnTo>
                    <a:pt x="29" y="4"/>
                  </a:lnTo>
                  <a:lnTo>
                    <a:pt x="31" y="3"/>
                  </a:lnTo>
                  <a:lnTo>
                    <a:pt x="40" y="7"/>
                  </a:lnTo>
                  <a:lnTo>
                    <a:pt x="60" y="8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92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74" name="Freeform 281"/>
            <p:cNvSpPr>
              <a:spLocks noEditPoints="1"/>
            </p:cNvSpPr>
            <p:nvPr/>
          </p:nvSpPr>
          <p:spPr bwMode="auto">
            <a:xfrm rot="21334256">
              <a:off x="9608215" y="3171646"/>
              <a:ext cx="1061897" cy="601524"/>
            </a:xfrm>
            <a:custGeom>
              <a:avLst/>
              <a:gdLst>
                <a:gd name="T0" fmla="*/ 2147483647 w 344"/>
                <a:gd name="T1" fmla="*/ 2147483647 h 165"/>
                <a:gd name="T2" fmla="*/ 2147483647 w 344"/>
                <a:gd name="T3" fmla="*/ 2147483647 h 165"/>
                <a:gd name="T4" fmla="*/ 2147483647 w 344"/>
                <a:gd name="T5" fmla="*/ 2147483647 h 165"/>
                <a:gd name="T6" fmla="*/ 2147483647 w 344"/>
                <a:gd name="T7" fmla="*/ 2147483647 h 165"/>
                <a:gd name="T8" fmla="*/ 2147483647 w 344"/>
                <a:gd name="T9" fmla="*/ 2147483647 h 165"/>
                <a:gd name="T10" fmla="*/ 2147483647 w 344"/>
                <a:gd name="T11" fmla="*/ 2147483647 h 165"/>
                <a:gd name="T12" fmla="*/ 2147483647 w 344"/>
                <a:gd name="T13" fmla="*/ 2147483647 h 165"/>
                <a:gd name="T14" fmla="*/ 2147483647 w 344"/>
                <a:gd name="T15" fmla="*/ 2147483647 h 165"/>
                <a:gd name="T16" fmla="*/ 2147483647 w 344"/>
                <a:gd name="T17" fmla="*/ 2147483647 h 165"/>
                <a:gd name="T18" fmla="*/ 2147483647 w 344"/>
                <a:gd name="T19" fmla="*/ 2147483647 h 165"/>
                <a:gd name="T20" fmla="*/ 2147483647 w 344"/>
                <a:gd name="T21" fmla="*/ 2147483647 h 165"/>
                <a:gd name="T22" fmla="*/ 2147483647 w 344"/>
                <a:gd name="T23" fmla="*/ 2147483647 h 165"/>
                <a:gd name="T24" fmla="*/ 2147483647 w 344"/>
                <a:gd name="T25" fmla="*/ 2147483647 h 165"/>
                <a:gd name="T26" fmla="*/ 2147483647 w 344"/>
                <a:gd name="T27" fmla="*/ 2147483647 h 165"/>
                <a:gd name="T28" fmla="*/ 2147483647 w 344"/>
                <a:gd name="T29" fmla="*/ 2147483647 h 165"/>
                <a:gd name="T30" fmla="*/ 2147483647 w 344"/>
                <a:gd name="T31" fmla="*/ 2147483647 h 165"/>
                <a:gd name="T32" fmla="*/ 2147483647 w 344"/>
                <a:gd name="T33" fmla="*/ 2147483647 h 165"/>
                <a:gd name="T34" fmla="*/ 2147483647 w 344"/>
                <a:gd name="T35" fmla="*/ 2147483647 h 165"/>
                <a:gd name="T36" fmla="*/ 2147483647 w 344"/>
                <a:gd name="T37" fmla="*/ 2147483647 h 165"/>
                <a:gd name="T38" fmla="*/ 2147483647 w 344"/>
                <a:gd name="T39" fmla="*/ 2147483647 h 165"/>
                <a:gd name="T40" fmla="*/ 2147483647 w 344"/>
                <a:gd name="T41" fmla="*/ 2147483647 h 165"/>
                <a:gd name="T42" fmla="*/ 2147483647 w 344"/>
                <a:gd name="T43" fmla="*/ 2147483647 h 165"/>
                <a:gd name="T44" fmla="*/ 2147483647 w 344"/>
                <a:gd name="T45" fmla="*/ 2147483647 h 165"/>
                <a:gd name="T46" fmla="*/ 2147483647 w 344"/>
                <a:gd name="T47" fmla="*/ 2147483647 h 165"/>
                <a:gd name="T48" fmla="*/ 2147483647 w 344"/>
                <a:gd name="T49" fmla="*/ 2147483647 h 165"/>
                <a:gd name="T50" fmla="*/ 2147483647 w 344"/>
                <a:gd name="T51" fmla="*/ 2147483647 h 165"/>
                <a:gd name="T52" fmla="*/ 2147483647 w 344"/>
                <a:gd name="T53" fmla="*/ 2147483647 h 165"/>
                <a:gd name="T54" fmla="*/ 2147483647 w 344"/>
                <a:gd name="T55" fmla="*/ 2147483647 h 165"/>
                <a:gd name="T56" fmla="*/ 2147483647 w 344"/>
                <a:gd name="T57" fmla="*/ 2147483647 h 165"/>
                <a:gd name="T58" fmla="*/ 2147483647 w 344"/>
                <a:gd name="T59" fmla="*/ 2147483647 h 165"/>
                <a:gd name="T60" fmla="*/ 2147483647 w 344"/>
                <a:gd name="T61" fmla="*/ 2147483647 h 165"/>
                <a:gd name="T62" fmla="*/ 2147483647 w 344"/>
                <a:gd name="T63" fmla="*/ 2147483647 h 165"/>
                <a:gd name="T64" fmla="*/ 2147483647 w 344"/>
                <a:gd name="T65" fmla="*/ 2147483647 h 165"/>
                <a:gd name="T66" fmla="*/ 2147483647 w 344"/>
                <a:gd name="T67" fmla="*/ 2147483647 h 165"/>
                <a:gd name="T68" fmla="*/ 2147483647 w 344"/>
                <a:gd name="T69" fmla="*/ 2147483647 h 165"/>
                <a:gd name="T70" fmla="*/ 2147483647 w 344"/>
                <a:gd name="T71" fmla="*/ 2147483647 h 165"/>
                <a:gd name="T72" fmla="*/ 2147483647 w 344"/>
                <a:gd name="T73" fmla="*/ 2147483647 h 165"/>
                <a:gd name="T74" fmla="*/ 2147483647 w 344"/>
                <a:gd name="T75" fmla="*/ 2147483647 h 165"/>
                <a:gd name="T76" fmla="*/ 2147483647 w 344"/>
                <a:gd name="T77" fmla="*/ 2147483647 h 165"/>
                <a:gd name="T78" fmla="*/ 2147483647 w 344"/>
                <a:gd name="T79" fmla="*/ 2147483647 h 165"/>
                <a:gd name="T80" fmla="*/ 2147483647 w 344"/>
                <a:gd name="T81" fmla="*/ 2147483647 h 165"/>
                <a:gd name="T82" fmla="*/ 2147483647 w 344"/>
                <a:gd name="T83" fmla="*/ 2147483647 h 165"/>
                <a:gd name="T84" fmla="*/ 2147483647 w 344"/>
                <a:gd name="T85" fmla="*/ 2147483647 h 165"/>
                <a:gd name="T86" fmla="*/ 2147483647 w 344"/>
                <a:gd name="T87" fmla="*/ 2147483647 h 165"/>
                <a:gd name="T88" fmla="*/ 2147483647 w 344"/>
                <a:gd name="T89" fmla="*/ 2147483647 h 165"/>
                <a:gd name="T90" fmla="*/ 2147483647 w 344"/>
                <a:gd name="T91" fmla="*/ 2147483647 h 165"/>
                <a:gd name="T92" fmla="*/ 2147483647 w 344"/>
                <a:gd name="T93" fmla="*/ 2147483647 h 165"/>
                <a:gd name="T94" fmla="*/ 2147483647 w 344"/>
                <a:gd name="T95" fmla="*/ 2147483647 h 165"/>
                <a:gd name="T96" fmla="*/ 2147483647 w 344"/>
                <a:gd name="T97" fmla="*/ 2147483647 h 165"/>
                <a:gd name="T98" fmla="*/ 2147483647 w 344"/>
                <a:gd name="T99" fmla="*/ 2147483647 h 165"/>
                <a:gd name="T100" fmla="*/ 2147483647 w 344"/>
                <a:gd name="T101" fmla="*/ 2147483647 h 165"/>
                <a:gd name="T102" fmla="*/ 2147483647 w 344"/>
                <a:gd name="T103" fmla="*/ 2147483647 h 165"/>
                <a:gd name="T104" fmla="*/ 2147483647 w 344"/>
                <a:gd name="T105" fmla="*/ 2147483647 h 165"/>
                <a:gd name="T106" fmla="*/ 2147483647 w 344"/>
                <a:gd name="T107" fmla="*/ 2147483647 h 165"/>
                <a:gd name="T108" fmla="*/ 2147483647 w 344"/>
                <a:gd name="T109" fmla="*/ 2147483647 h 165"/>
                <a:gd name="T110" fmla="*/ 2147483647 w 344"/>
                <a:gd name="T111" fmla="*/ 2147483647 h 1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44"/>
                <a:gd name="T169" fmla="*/ 0 h 165"/>
                <a:gd name="T170" fmla="*/ 344 w 344"/>
                <a:gd name="T171" fmla="*/ 165 h 16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44" h="165">
                  <a:moveTo>
                    <a:pt x="88" y="2"/>
                  </a:moveTo>
                  <a:lnTo>
                    <a:pt x="91" y="2"/>
                  </a:lnTo>
                  <a:lnTo>
                    <a:pt x="95" y="0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04" y="1"/>
                  </a:lnTo>
                  <a:lnTo>
                    <a:pt x="110" y="4"/>
                  </a:lnTo>
                  <a:lnTo>
                    <a:pt x="115" y="7"/>
                  </a:lnTo>
                  <a:lnTo>
                    <a:pt x="118" y="8"/>
                  </a:lnTo>
                  <a:lnTo>
                    <a:pt x="121" y="10"/>
                  </a:lnTo>
                  <a:lnTo>
                    <a:pt x="123" y="11"/>
                  </a:lnTo>
                  <a:lnTo>
                    <a:pt x="127" y="16"/>
                  </a:lnTo>
                  <a:lnTo>
                    <a:pt x="129" y="19"/>
                  </a:lnTo>
                  <a:lnTo>
                    <a:pt x="135" y="23"/>
                  </a:lnTo>
                  <a:lnTo>
                    <a:pt x="137" y="26"/>
                  </a:lnTo>
                  <a:lnTo>
                    <a:pt x="146" y="32"/>
                  </a:lnTo>
                  <a:lnTo>
                    <a:pt x="152" y="36"/>
                  </a:lnTo>
                  <a:lnTo>
                    <a:pt x="156" y="39"/>
                  </a:lnTo>
                  <a:lnTo>
                    <a:pt x="164" y="42"/>
                  </a:lnTo>
                  <a:lnTo>
                    <a:pt x="165" y="43"/>
                  </a:lnTo>
                  <a:lnTo>
                    <a:pt x="184" y="51"/>
                  </a:lnTo>
                  <a:lnTo>
                    <a:pt x="187" y="54"/>
                  </a:lnTo>
                  <a:lnTo>
                    <a:pt x="195" y="57"/>
                  </a:lnTo>
                  <a:lnTo>
                    <a:pt x="198" y="58"/>
                  </a:lnTo>
                  <a:lnTo>
                    <a:pt x="202" y="60"/>
                  </a:lnTo>
                  <a:lnTo>
                    <a:pt x="206" y="61"/>
                  </a:lnTo>
                  <a:lnTo>
                    <a:pt x="209" y="61"/>
                  </a:lnTo>
                  <a:lnTo>
                    <a:pt x="214" y="61"/>
                  </a:lnTo>
                  <a:lnTo>
                    <a:pt x="217" y="61"/>
                  </a:lnTo>
                  <a:lnTo>
                    <a:pt x="218" y="61"/>
                  </a:lnTo>
                  <a:lnTo>
                    <a:pt x="222" y="63"/>
                  </a:lnTo>
                  <a:lnTo>
                    <a:pt x="227" y="63"/>
                  </a:lnTo>
                  <a:lnTo>
                    <a:pt x="231" y="63"/>
                  </a:lnTo>
                  <a:lnTo>
                    <a:pt x="234" y="63"/>
                  </a:lnTo>
                  <a:lnTo>
                    <a:pt x="247" y="64"/>
                  </a:lnTo>
                  <a:lnTo>
                    <a:pt x="249" y="64"/>
                  </a:lnTo>
                  <a:lnTo>
                    <a:pt x="250" y="64"/>
                  </a:lnTo>
                  <a:lnTo>
                    <a:pt x="252" y="64"/>
                  </a:lnTo>
                  <a:lnTo>
                    <a:pt x="253" y="63"/>
                  </a:lnTo>
                  <a:lnTo>
                    <a:pt x="255" y="63"/>
                  </a:lnTo>
                  <a:lnTo>
                    <a:pt x="256" y="64"/>
                  </a:lnTo>
                  <a:lnTo>
                    <a:pt x="258" y="63"/>
                  </a:lnTo>
                  <a:lnTo>
                    <a:pt x="256" y="61"/>
                  </a:lnTo>
                  <a:lnTo>
                    <a:pt x="255" y="60"/>
                  </a:lnTo>
                  <a:lnTo>
                    <a:pt x="256" y="58"/>
                  </a:lnTo>
                  <a:lnTo>
                    <a:pt x="258" y="57"/>
                  </a:lnTo>
                  <a:lnTo>
                    <a:pt x="262" y="58"/>
                  </a:lnTo>
                  <a:lnTo>
                    <a:pt x="265" y="60"/>
                  </a:lnTo>
                  <a:lnTo>
                    <a:pt x="265" y="61"/>
                  </a:lnTo>
                  <a:lnTo>
                    <a:pt x="263" y="63"/>
                  </a:lnTo>
                  <a:lnTo>
                    <a:pt x="266" y="63"/>
                  </a:lnTo>
                  <a:lnTo>
                    <a:pt x="268" y="63"/>
                  </a:lnTo>
                  <a:lnTo>
                    <a:pt x="272" y="61"/>
                  </a:lnTo>
                  <a:lnTo>
                    <a:pt x="284" y="55"/>
                  </a:lnTo>
                  <a:lnTo>
                    <a:pt x="287" y="54"/>
                  </a:lnTo>
                  <a:lnTo>
                    <a:pt x="293" y="52"/>
                  </a:lnTo>
                  <a:lnTo>
                    <a:pt x="297" y="49"/>
                  </a:lnTo>
                  <a:lnTo>
                    <a:pt x="303" y="45"/>
                  </a:lnTo>
                  <a:lnTo>
                    <a:pt x="305" y="43"/>
                  </a:lnTo>
                  <a:lnTo>
                    <a:pt x="307" y="41"/>
                  </a:lnTo>
                  <a:lnTo>
                    <a:pt x="313" y="33"/>
                  </a:lnTo>
                  <a:lnTo>
                    <a:pt x="315" y="33"/>
                  </a:lnTo>
                  <a:lnTo>
                    <a:pt x="322" y="39"/>
                  </a:lnTo>
                  <a:lnTo>
                    <a:pt x="322" y="41"/>
                  </a:lnTo>
                  <a:lnTo>
                    <a:pt x="321" y="43"/>
                  </a:lnTo>
                  <a:lnTo>
                    <a:pt x="321" y="45"/>
                  </a:lnTo>
                  <a:lnTo>
                    <a:pt x="324" y="46"/>
                  </a:lnTo>
                  <a:lnTo>
                    <a:pt x="325" y="49"/>
                  </a:lnTo>
                  <a:lnTo>
                    <a:pt x="331" y="54"/>
                  </a:lnTo>
                  <a:lnTo>
                    <a:pt x="331" y="57"/>
                  </a:lnTo>
                  <a:lnTo>
                    <a:pt x="335" y="57"/>
                  </a:lnTo>
                  <a:lnTo>
                    <a:pt x="340" y="65"/>
                  </a:lnTo>
                  <a:lnTo>
                    <a:pt x="343" y="74"/>
                  </a:lnTo>
                  <a:lnTo>
                    <a:pt x="344" y="82"/>
                  </a:lnTo>
                  <a:lnTo>
                    <a:pt x="344" y="92"/>
                  </a:lnTo>
                  <a:lnTo>
                    <a:pt x="337" y="99"/>
                  </a:lnTo>
                  <a:lnTo>
                    <a:pt x="340" y="108"/>
                  </a:lnTo>
                  <a:lnTo>
                    <a:pt x="340" y="111"/>
                  </a:lnTo>
                  <a:lnTo>
                    <a:pt x="335" y="124"/>
                  </a:lnTo>
                  <a:lnTo>
                    <a:pt x="335" y="128"/>
                  </a:lnTo>
                  <a:lnTo>
                    <a:pt x="335" y="131"/>
                  </a:lnTo>
                  <a:lnTo>
                    <a:pt x="331" y="134"/>
                  </a:lnTo>
                  <a:lnTo>
                    <a:pt x="328" y="134"/>
                  </a:lnTo>
                  <a:lnTo>
                    <a:pt x="327" y="136"/>
                  </a:lnTo>
                  <a:lnTo>
                    <a:pt x="329" y="139"/>
                  </a:lnTo>
                  <a:lnTo>
                    <a:pt x="328" y="146"/>
                  </a:lnTo>
                  <a:lnTo>
                    <a:pt x="325" y="149"/>
                  </a:lnTo>
                  <a:lnTo>
                    <a:pt x="322" y="152"/>
                  </a:lnTo>
                  <a:lnTo>
                    <a:pt x="321" y="153"/>
                  </a:lnTo>
                  <a:lnTo>
                    <a:pt x="318" y="153"/>
                  </a:lnTo>
                  <a:lnTo>
                    <a:pt x="315" y="150"/>
                  </a:lnTo>
                  <a:lnTo>
                    <a:pt x="312" y="149"/>
                  </a:lnTo>
                  <a:lnTo>
                    <a:pt x="306" y="149"/>
                  </a:lnTo>
                  <a:lnTo>
                    <a:pt x="306" y="148"/>
                  </a:lnTo>
                  <a:lnTo>
                    <a:pt x="300" y="148"/>
                  </a:lnTo>
                  <a:lnTo>
                    <a:pt x="300" y="146"/>
                  </a:lnTo>
                  <a:lnTo>
                    <a:pt x="299" y="145"/>
                  </a:lnTo>
                  <a:lnTo>
                    <a:pt x="297" y="146"/>
                  </a:lnTo>
                  <a:lnTo>
                    <a:pt x="296" y="145"/>
                  </a:lnTo>
                  <a:lnTo>
                    <a:pt x="288" y="145"/>
                  </a:lnTo>
                  <a:lnTo>
                    <a:pt x="287" y="145"/>
                  </a:lnTo>
                  <a:lnTo>
                    <a:pt x="285" y="143"/>
                  </a:lnTo>
                  <a:lnTo>
                    <a:pt x="287" y="140"/>
                  </a:lnTo>
                  <a:lnTo>
                    <a:pt x="287" y="139"/>
                  </a:lnTo>
                  <a:lnTo>
                    <a:pt x="285" y="137"/>
                  </a:lnTo>
                  <a:lnTo>
                    <a:pt x="284" y="137"/>
                  </a:lnTo>
                  <a:lnTo>
                    <a:pt x="283" y="134"/>
                  </a:lnTo>
                  <a:lnTo>
                    <a:pt x="280" y="134"/>
                  </a:lnTo>
                  <a:lnTo>
                    <a:pt x="278" y="133"/>
                  </a:lnTo>
                  <a:lnTo>
                    <a:pt x="277" y="133"/>
                  </a:lnTo>
                  <a:lnTo>
                    <a:pt x="275" y="133"/>
                  </a:lnTo>
                  <a:lnTo>
                    <a:pt x="274" y="128"/>
                  </a:lnTo>
                  <a:lnTo>
                    <a:pt x="271" y="128"/>
                  </a:lnTo>
                  <a:lnTo>
                    <a:pt x="268" y="124"/>
                  </a:lnTo>
                  <a:lnTo>
                    <a:pt x="265" y="124"/>
                  </a:lnTo>
                  <a:lnTo>
                    <a:pt x="258" y="126"/>
                  </a:lnTo>
                  <a:lnTo>
                    <a:pt x="256" y="128"/>
                  </a:lnTo>
                  <a:lnTo>
                    <a:pt x="252" y="134"/>
                  </a:lnTo>
                  <a:lnTo>
                    <a:pt x="250" y="134"/>
                  </a:lnTo>
                  <a:lnTo>
                    <a:pt x="237" y="133"/>
                  </a:lnTo>
                  <a:lnTo>
                    <a:pt x="236" y="133"/>
                  </a:lnTo>
                  <a:lnTo>
                    <a:pt x="234" y="136"/>
                  </a:lnTo>
                  <a:lnTo>
                    <a:pt x="228" y="140"/>
                  </a:lnTo>
                  <a:lnTo>
                    <a:pt x="221" y="143"/>
                  </a:lnTo>
                  <a:lnTo>
                    <a:pt x="215" y="143"/>
                  </a:lnTo>
                  <a:lnTo>
                    <a:pt x="208" y="149"/>
                  </a:lnTo>
                  <a:lnTo>
                    <a:pt x="203" y="152"/>
                  </a:lnTo>
                  <a:lnTo>
                    <a:pt x="202" y="150"/>
                  </a:lnTo>
                  <a:lnTo>
                    <a:pt x="200" y="152"/>
                  </a:lnTo>
                  <a:lnTo>
                    <a:pt x="199" y="155"/>
                  </a:lnTo>
                  <a:lnTo>
                    <a:pt x="198" y="161"/>
                  </a:lnTo>
                  <a:lnTo>
                    <a:pt x="195" y="162"/>
                  </a:lnTo>
                  <a:lnTo>
                    <a:pt x="190" y="164"/>
                  </a:lnTo>
                  <a:lnTo>
                    <a:pt x="187" y="165"/>
                  </a:lnTo>
                  <a:lnTo>
                    <a:pt x="183" y="164"/>
                  </a:lnTo>
                  <a:lnTo>
                    <a:pt x="178" y="161"/>
                  </a:lnTo>
                  <a:lnTo>
                    <a:pt x="146" y="149"/>
                  </a:lnTo>
                  <a:lnTo>
                    <a:pt x="126" y="140"/>
                  </a:lnTo>
                  <a:lnTo>
                    <a:pt x="98" y="146"/>
                  </a:lnTo>
                  <a:lnTo>
                    <a:pt x="95" y="145"/>
                  </a:lnTo>
                  <a:lnTo>
                    <a:pt x="88" y="143"/>
                  </a:lnTo>
                  <a:lnTo>
                    <a:pt x="79" y="140"/>
                  </a:lnTo>
                  <a:lnTo>
                    <a:pt x="73" y="139"/>
                  </a:lnTo>
                  <a:lnTo>
                    <a:pt x="58" y="139"/>
                  </a:lnTo>
                  <a:lnTo>
                    <a:pt x="54" y="140"/>
                  </a:lnTo>
                  <a:lnTo>
                    <a:pt x="51" y="139"/>
                  </a:lnTo>
                  <a:lnTo>
                    <a:pt x="50" y="137"/>
                  </a:lnTo>
                  <a:lnTo>
                    <a:pt x="48" y="136"/>
                  </a:lnTo>
                  <a:lnTo>
                    <a:pt x="32" y="128"/>
                  </a:lnTo>
                  <a:lnTo>
                    <a:pt x="26" y="127"/>
                  </a:lnTo>
                  <a:lnTo>
                    <a:pt x="25" y="126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2" y="120"/>
                  </a:lnTo>
                  <a:lnTo>
                    <a:pt x="20" y="114"/>
                  </a:lnTo>
                  <a:lnTo>
                    <a:pt x="19" y="111"/>
                  </a:lnTo>
                  <a:lnTo>
                    <a:pt x="20" y="106"/>
                  </a:lnTo>
                  <a:lnTo>
                    <a:pt x="19" y="105"/>
                  </a:lnTo>
                  <a:lnTo>
                    <a:pt x="17" y="102"/>
                  </a:lnTo>
                  <a:lnTo>
                    <a:pt x="16" y="102"/>
                  </a:lnTo>
                  <a:lnTo>
                    <a:pt x="16" y="101"/>
                  </a:lnTo>
                  <a:lnTo>
                    <a:pt x="16" y="98"/>
                  </a:lnTo>
                  <a:lnTo>
                    <a:pt x="16" y="96"/>
                  </a:lnTo>
                  <a:lnTo>
                    <a:pt x="17" y="93"/>
                  </a:lnTo>
                  <a:lnTo>
                    <a:pt x="19" y="92"/>
                  </a:lnTo>
                  <a:lnTo>
                    <a:pt x="20" y="92"/>
                  </a:lnTo>
                  <a:lnTo>
                    <a:pt x="22" y="93"/>
                  </a:lnTo>
                  <a:lnTo>
                    <a:pt x="23" y="93"/>
                  </a:lnTo>
                  <a:lnTo>
                    <a:pt x="28" y="92"/>
                  </a:lnTo>
                  <a:lnTo>
                    <a:pt x="30" y="92"/>
                  </a:lnTo>
                  <a:lnTo>
                    <a:pt x="32" y="92"/>
                  </a:lnTo>
                  <a:lnTo>
                    <a:pt x="35" y="92"/>
                  </a:lnTo>
                  <a:lnTo>
                    <a:pt x="38" y="90"/>
                  </a:lnTo>
                  <a:lnTo>
                    <a:pt x="44" y="89"/>
                  </a:lnTo>
                  <a:lnTo>
                    <a:pt x="45" y="89"/>
                  </a:lnTo>
                  <a:lnTo>
                    <a:pt x="48" y="92"/>
                  </a:lnTo>
                  <a:lnTo>
                    <a:pt x="54" y="93"/>
                  </a:lnTo>
                  <a:lnTo>
                    <a:pt x="60" y="92"/>
                  </a:lnTo>
                  <a:lnTo>
                    <a:pt x="61" y="92"/>
                  </a:lnTo>
                  <a:lnTo>
                    <a:pt x="64" y="89"/>
                  </a:lnTo>
                  <a:lnTo>
                    <a:pt x="66" y="89"/>
                  </a:lnTo>
                  <a:lnTo>
                    <a:pt x="66" y="86"/>
                  </a:lnTo>
                  <a:lnTo>
                    <a:pt x="67" y="85"/>
                  </a:lnTo>
                  <a:lnTo>
                    <a:pt x="69" y="86"/>
                  </a:lnTo>
                  <a:lnTo>
                    <a:pt x="70" y="86"/>
                  </a:lnTo>
                  <a:lnTo>
                    <a:pt x="69" y="86"/>
                  </a:lnTo>
                  <a:lnTo>
                    <a:pt x="67" y="87"/>
                  </a:lnTo>
                  <a:lnTo>
                    <a:pt x="69" y="87"/>
                  </a:lnTo>
                  <a:lnTo>
                    <a:pt x="70" y="87"/>
                  </a:lnTo>
                  <a:lnTo>
                    <a:pt x="73" y="86"/>
                  </a:lnTo>
                  <a:lnTo>
                    <a:pt x="77" y="86"/>
                  </a:lnTo>
                  <a:lnTo>
                    <a:pt x="82" y="85"/>
                  </a:lnTo>
                  <a:lnTo>
                    <a:pt x="88" y="85"/>
                  </a:lnTo>
                  <a:lnTo>
                    <a:pt x="91" y="85"/>
                  </a:lnTo>
                  <a:lnTo>
                    <a:pt x="92" y="85"/>
                  </a:lnTo>
                  <a:lnTo>
                    <a:pt x="96" y="85"/>
                  </a:lnTo>
                  <a:lnTo>
                    <a:pt x="101" y="85"/>
                  </a:lnTo>
                  <a:lnTo>
                    <a:pt x="104" y="83"/>
                  </a:lnTo>
                  <a:lnTo>
                    <a:pt x="105" y="82"/>
                  </a:lnTo>
                  <a:lnTo>
                    <a:pt x="105" y="83"/>
                  </a:lnTo>
                  <a:lnTo>
                    <a:pt x="107" y="83"/>
                  </a:lnTo>
                  <a:lnTo>
                    <a:pt x="108" y="83"/>
                  </a:lnTo>
                  <a:lnTo>
                    <a:pt x="108" y="82"/>
                  </a:lnTo>
                  <a:lnTo>
                    <a:pt x="107" y="82"/>
                  </a:lnTo>
                  <a:lnTo>
                    <a:pt x="108" y="80"/>
                  </a:lnTo>
                  <a:lnTo>
                    <a:pt x="117" y="76"/>
                  </a:lnTo>
                  <a:lnTo>
                    <a:pt x="121" y="76"/>
                  </a:lnTo>
                  <a:lnTo>
                    <a:pt x="124" y="76"/>
                  </a:lnTo>
                  <a:lnTo>
                    <a:pt x="132" y="74"/>
                  </a:lnTo>
                  <a:lnTo>
                    <a:pt x="136" y="73"/>
                  </a:lnTo>
                  <a:lnTo>
                    <a:pt x="136" y="71"/>
                  </a:lnTo>
                  <a:lnTo>
                    <a:pt x="136" y="70"/>
                  </a:lnTo>
                  <a:lnTo>
                    <a:pt x="135" y="65"/>
                  </a:lnTo>
                  <a:lnTo>
                    <a:pt x="136" y="63"/>
                  </a:lnTo>
                  <a:lnTo>
                    <a:pt x="139" y="60"/>
                  </a:lnTo>
                  <a:lnTo>
                    <a:pt x="139" y="57"/>
                  </a:lnTo>
                  <a:lnTo>
                    <a:pt x="137" y="57"/>
                  </a:lnTo>
                  <a:lnTo>
                    <a:pt x="133" y="57"/>
                  </a:lnTo>
                  <a:lnTo>
                    <a:pt x="127" y="55"/>
                  </a:lnTo>
                  <a:lnTo>
                    <a:pt x="123" y="54"/>
                  </a:lnTo>
                  <a:lnTo>
                    <a:pt x="115" y="54"/>
                  </a:lnTo>
                  <a:lnTo>
                    <a:pt x="110" y="55"/>
                  </a:lnTo>
                  <a:lnTo>
                    <a:pt x="101" y="55"/>
                  </a:lnTo>
                  <a:lnTo>
                    <a:pt x="93" y="57"/>
                  </a:lnTo>
                  <a:lnTo>
                    <a:pt x="88" y="58"/>
                  </a:lnTo>
                  <a:lnTo>
                    <a:pt x="85" y="60"/>
                  </a:lnTo>
                  <a:lnTo>
                    <a:pt x="82" y="61"/>
                  </a:lnTo>
                  <a:lnTo>
                    <a:pt x="80" y="61"/>
                  </a:lnTo>
                  <a:lnTo>
                    <a:pt x="79" y="61"/>
                  </a:lnTo>
                  <a:lnTo>
                    <a:pt x="77" y="57"/>
                  </a:lnTo>
                  <a:lnTo>
                    <a:pt x="76" y="49"/>
                  </a:lnTo>
                  <a:lnTo>
                    <a:pt x="74" y="45"/>
                  </a:lnTo>
                  <a:lnTo>
                    <a:pt x="74" y="42"/>
                  </a:lnTo>
                  <a:lnTo>
                    <a:pt x="74" y="38"/>
                  </a:lnTo>
                  <a:lnTo>
                    <a:pt x="73" y="33"/>
                  </a:lnTo>
                  <a:lnTo>
                    <a:pt x="73" y="30"/>
                  </a:lnTo>
                  <a:lnTo>
                    <a:pt x="73" y="29"/>
                  </a:lnTo>
                  <a:lnTo>
                    <a:pt x="74" y="30"/>
                  </a:lnTo>
                  <a:lnTo>
                    <a:pt x="76" y="30"/>
                  </a:lnTo>
                  <a:lnTo>
                    <a:pt x="77" y="29"/>
                  </a:lnTo>
                  <a:lnTo>
                    <a:pt x="79" y="29"/>
                  </a:lnTo>
                  <a:lnTo>
                    <a:pt x="79" y="32"/>
                  </a:lnTo>
                  <a:lnTo>
                    <a:pt x="79" y="33"/>
                  </a:lnTo>
                  <a:lnTo>
                    <a:pt x="80" y="35"/>
                  </a:lnTo>
                  <a:lnTo>
                    <a:pt x="82" y="36"/>
                  </a:lnTo>
                  <a:lnTo>
                    <a:pt x="83" y="38"/>
                  </a:lnTo>
                  <a:lnTo>
                    <a:pt x="85" y="38"/>
                  </a:lnTo>
                  <a:lnTo>
                    <a:pt x="89" y="36"/>
                  </a:lnTo>
                  <a:lnTo>
                    <a:pt x="91" y="36"/>
                  </a:lnTo>
                  <a:lnTo>
                    <a:pt x="93" y="35"/>
                  </a:lnTo>
                  <a:lnTo>
                    <a:pt x="95" y="33"/>
                  </a:lnTo>
                  <a:lnTo>
                    <a:pt x="96" y="32"/>
                  </a:lnTo>
                  <a:lnTo>
                    <a:pt x="96" y="30"/>
                  </a:lnTo>
                  <a:lnTo>
                    <a:pt x="98" y="32"/>
                  </a:lnTo>
                  <a:lnTo>
                    <a:pt x="96" y="35"/>
                  </a:lnTo>
                  <a:lnTo>
                    <a:pt x="98" y="35"/>
                  </a:lnTo>
                  <a:lnTo>
                    <a:pt x="99" y="32"/>
                  </a:lnTo>
                  <a:lnTo>
                    <a:pt x="99" y="30"/>
                  </a:lnTo>
                  <a:lnTo>
                    <a:pt x="98" y="29"/>
                  </a:lnTo>
                  <a:lnTo>
                    <a:pt x="89" y="27"/>
                  </a:lnTo>
                  <a:lnTo>
                    <a:pt x="88" y="27"/>
                  </a:lnTo>
                  <a:lnTo>
                    <a:pt x="88" y="26"/>
                  </a:lnTo>
                  <a:lnTo>
                    <a:pt x="88" y="24"/>
                  </a:lnTo>
                  <a:lnTo>
                    <a:pt x="86" y="24"/>
                  </a:lnTo>
                  <a:lnTo>
                    <a:pt x="85" y="23"/>
                  </a:lnTo>
                  <a:lnTo>
                    <a:pt x="82" y="24"/>
                  </a:lnTo>
                  <a:lnTo>
                    <a:pt x="80" y="23"/>
                  </a:lnTo>
                  <a:lnTo>
                    <a:pt x="79" y="17"/>
                  </a:lnTo>
                  <a:lnTo>
                    <a:pt x="77" y="16"/>
                  </a:lnTo>
                  <a:lnTo>
                    <a:pt x="76" y="16"/>
                  </a:lnTo>
                  <a:lnTo>
                    <a:pt x="73" y="17"/>
                  </a:lnTo>
                  <a:lnTo>
                    <a:pt x="71" y="19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6" y="27"/>
                  </a:lnTo>
                  <a:lnTo>
                    <a:pt x="64" y="29"/>
                  </a:lnTo>
                  <a:lnTo>
                    <a:pt x="60" y="33"/>
                  </a:lnTo>
                  <a:lnTo>
                    <a:pt x="58" y="38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4" y="38"/>
                  </a:lnTo>
                  <a:lnTo>
                    <a:pt x="54" y="39"/>
                  </a:lnTo>
                  <a:lnTo>
                    <a:pt x="52" y="41"/>
                  </a:lnTo>
                  <a:lnTo>
                    <a:pt x="51" y="42"/>
                  </a:lnTo>
                  <a:lnTo>
                    <a:pt x="51" y="41"/>
                  </a:lnTo>
                  <a:lnTo>
                    <a:pt x="51" y="39"/>
                  </a:lnTo>
                  <a:lnTo>
                    <a:pt x="50" y="41"/>
                  </a:lnTo>
                  <a:lnTo>
                    <a:pt x="50" y="42"/>
                  </a:lnTo>
                  <a:lnTo>
                    <a:pt x="50" y="43"/>
                  </a:lnTo>
                  <a:lnTo>
                    <a:pt x="48" y="45"/>
                  </a:lnTo>
                  <a:lnTo>
                    <a:pt x="47" y="43"/>
                  </a:lnTo>
                  <a:lnTo>
                    <a:pt x="45" y="46"/>
                  </a:lnTo>
                  <a:lnTo>
                    <a:pt x="44" y="48"/>
                  </a:lnTo>
                  <a:lnTo>
                    <a:pt x="44" y="45"/>
                  </a:lnTo>
                  <a:lnTo>
                    <a:pt x="42" y="45"/>
                  </a:lnTo>
                  <a:lnTo>
                    <a:pt x="41" y="49"/>
                  </a:lnTo>
                  <a:lnTo>
                    <a:pt x="39" y="51"/>
                  </a:lnTo>
                  <a:lnTo>
                    <a:pt x="39" y="52"/>
                  </a:lnTo>
                  <a:lnTo>
                    <a:pt x="38" y="51"/>
                  </a:lnTo>
                  <a:lnTo>
                    <a:pt x="39" y="48"/>
                  </a:lnTo>
                  <a:lnTo>
                    <a:pt x="35" y="51"/>
                  </a:lnTo>
                  <a:lnTo>
                    <a:pt x="35" y="52"/>
                  </a:lnTo>
                  <a:lnTo>
                    <a:pt x="33" y="54"/>
                  </a:lnTo>
                  <a:lnTo>
                    <a:pt x="33" y="51"/>
                  </a:lnTo>
                  <a:lnTo>
                    <a:pt x="29" y="54"/>
                  </a:lnTo>
                  <a:lnTo>
                    <a:pt x="28" y="55"/>
                  </a:lnTo>
                  <a:lnTo>
                    <a:pt x="28" y="54"/>
                  </a:lnTo>
                  <a:lnTo>
                    <a:pt x="30" y="51"/>
                  </a:lnTo>
                  <a:lnTo>
                    <a:pt x="35" y="48"/>
                  </a:lnTo>
                  <a:lnTo>
                    <a:pt x="38" y="46"/>
                  </a:lnTo>
                  <a:lnTo>
                    <a:pt x="41" y="43"/>
                  </a:lnTo>
                  <a:lnTo>
                    <a:pt x="41" y="42"/>
                  </a:lnTo>
                  <a:lnTo>
                    <a:pt x="42" y="41"/>
                  </a:lnTo>
                  <a:lnTo>
                    <a:pt x="42" y="39"/>
                  </a:lnTo>
                  <a:lnTo>
                    <a:pt x="44" y="39"/>
                  </a:lnTo>
                  <a:lnTo>
                    <a:pt x="48" y="38"/>
                  </a:lnTo>
                  <a:lnTo>
                    <a:pt x="57" y="30"/>
                  </a:lnTo>
                  <a:lnTo>
                    <a:pt x="66" y="22"/>
                  </a:lnTo>
                  <a:lnTo>
                    <a:pt x="74" y="10"/>
                  </a:lnTo>
                  <a:lnTo>
                    <a:pt x="79" y="5"/>
                  </a:lnTo>
                  <a:lnTo>
                    <a:pt x="80" y="4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8" y="2"/>
                  </a:lnTo>
                  <a:close/>
                  <a:moveTo>
                    <a:pt x="8" y="74"/>
                  </a:moveTo>
                  <a:lnTo>
                    <a:pt x="11" y="76"/>
                  </a:lnTo>
                  <a:lnTo>
                    <a:pt x="11" y="73"/>
                  </a:lnTo>
                  <a:lnTo>
                    <a:pt x="13" y="76"/>
                  </a:lnTo>
                  <a:lnTo>
                    <a:pt x="13" y="77"/>
                  </a:lnTo>
                  <a:lnTo>
                    <a:pt x="13" y="79"/>
                  </a:lnTo>
                  <a:lnTo>
                    <a:pt x="11" y="79"/>
                  </a:lnTo>
                  <a:lnTo>
                    <a:pt x="10" y="77"/>
                  </a:lnTo>
                  <a:lnTo>
                    <a:pt x="7" y="74"/>
                  </a:lnTo>
                  <a:lnTo>
                    <a:pt x="4" y="68"/>
                  </a:lnTo>
                  <a:lnTo>
                    <a:pt x="4" y="67"/>
                  </a:lnTo>
                  <a:lnTo>
                    <a:pt x="3" y="65"/>
                  </a:lnTo>
                  <a:lnTo>
                    <a:pt x="1" y="63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3" y="60"/>
                  </a:lnTo>
                  <a:lnTo>
                    <a:pt x="4" y="63"/>
                  </a:lnTo>
                  <a:lnTo>
                    <a:pt x="4" y="65"/>
                  </a:lnTo>
                  <a:lnTo>
                    <a:pt x="6" y="68"/>
                  </a:lnTo>
                  <a:lnTo>
                    <a:pt x="8" y="74"/>
                  </a:lnTo>
                  <a:close/>
                  <a:moveTo>
                    <a:pt x="42" y="51"/>
                  </a:moveTo>
                  <a:lnTo>
                    <a:pt x="42" y="51"/>
                  </a:lnTo>
                  <a:lnTo>
                    <a:pt x="42" y="49"/>
                  </a:lnTo>
                  <a:lnTo>
                    <a:pt x="44" y="49"/>
                  </a:lnTo>
                  <a:lnTo>
                    <a:pt x="45" y="51"/>
                  </a:lnTo>
                  <a:lnTo>
                    <a:pt x="45" y="52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1" y="52"/>
                  </a:lnTo>
                  <a:lnTo>
                    <a:pt x="41" y="51"/>
                  </a:lnTo>
                  <a:lnTo>
                    <a:pt x="42" y="51"/>
                  </a:lnTo>
                  <a:close/>
                  <a:moveTo>
                    <a:pt x="55" y="46"/>
                  </a:moveTo>
                  <a:lnTo>
                    <a:pt x="55" y="48"/>
                  </a:lnTo>
                  <a:lnTo>
                    <a:pt x="54" y="48"/>
                  </a:lnTo>
                  <a:lnTo>
                    <a:pt x="52" y="48"/>
                  </a:lnTo>
                  <a:lnTo>
                    <a:pt x="51" y="48"/>
                  </a:lnTo>
                  <a:lnTo>
                    <a:pt x="51" y="46"/>
                  </a:lnTo>
                  <a:lnTo>
                    <a:pt x="52" y="46"/>
                  </a:lnTo>
                  <a:lnTo>
                    <a:pt x="54" y="46"/>
                  </a:lnTo>
                  <a:lnTo>
                    <a:pt x="55" y="46"/>
                  </a:lnTo>
                  <a:close/>
                  <a:moveTo>
                    <a:pt x="268" y="60"/>
                  </a:moveTo>
                  <a:lnTo>
                    <a:pt x="268" y="61"/>
                  </a:lnTo>
                  <a:lnTo>
                    <a:pt x="266" y="61"/>
                  </a:lnTo>
                  <a:lnTo>
                    <a:pt x="266" y="60"/>
                  </a:lnTo>
                  <a:lnTo>
                    <a:pt x="266" y="58"/>
                  </a:lnTo>
                  <a:lnTo>
                    <a:pt x="268" y="60"/>
                  </a:lnTo>
                  <a:close/>
                  <a:moveTo>
                    <a:pt x="16" y="85"/>
                  </a:moveTo>
                  <a:lnTo>
                    <a:pt x="16" y="86"/>
                  </a:lnTo>
                  <a:lnTo>
                    <a:pt x="14" y="85"/>
                  </a:lnTo>
                  <a:lnTo>
                    <a:pt x="14" y="83"/>
                  </a:lnTo>
                  <a:lnTo>
                    <a:pt x="16" y="83"/>
                  </a:lnTo>
                  <a:lnTo>
                    <a:pt x="16" y="85"/>
                  </a:lnTo>
                  <a:close/>
                  <a:moveTo>
                    <a:pt x="58" y="42"/>
                  </a:moveTo>
                  <a:lnTo>
                    <a:pt x="58" y="43"/>
                  </a:lnTo>
                  <a:lnTo>
                    <a:pt x="57" y="43"/>
                  </a:lnTo>
                  <a:lnTo>
                    <a:pt x="57" y="45"/>
                  </a:lnTo>
                  <a:lnTo>
                    <a:pt x="57" y="43"/>
                  </a:lnTo>
                  <a:lnTo>
                    <a:pt x="57" y="42"/>
                  </a:lnTo>
                  <a:lnTo>
                    <a:pt x="58" y="42"/>
                  </a:lnTo>
                  <a:close/>
                  <a:moveTo>
                    <a:pt x="47" y="46"/>
                  </a:moveTo>
                  <a:lnTo>
                    <a:pt x="47" y="48"/>
                  </a:lnTo>
                  <a:lnTo>
                    <a:pt x="45" y="48"/>
                  </a:lnTo>
                  <a:lnTo>
                    <a:pt x="45" y="46"/>
                  </a:lnTo>
                  <a:lnTo>
                    <a:pt x="47" y="46"/>
                  </a:lnTo>
                  <a:close/>
                  <a:moveTo>
                    <a:pt x="55" y="39"/>
                  </a:moveTo>
                  <a:lnTo>
                    <a:pt x="55" y="39"/>
                  </a:lnTo>
                  <a:lnTo>
                    <a:pt x="55" y="38"/>
                  </a:lnTo>
                  <a:lnTo>
                    <a:pt x="55" y="3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75" name="Freeform 282"/>
            <p:cNvSpPr>
              <a:spLocks/>
            </p:cNvSpPr>
            <p:nvPr/>
          </p:nvSpPr>
          <p:spPr bwMode="auto">
            <a:xfrm rot="21334256">
              <a:off x="11488491" y="2709038"/>
              <a:ext cx="751030" cy="632330"/>
            </a:xfrm>
            <a:custGeom>
              <a:avLst/>
              <a:gdLst>
                <a:gd name="T0" fmla="*/ 2147483647 w 243"/>
                <a:gd name="T1" fmla="*/ 2147483647 h 174"/>
                <a:gd name="T2" fmla="*/ 2147483647 w 243"/>
                <a:gd name="T3" fmla="*/ 2147483647 h 174"/>
                <a:gd name="T4" fmla="*/ 2147483647 w 243"/>
                <a:gd name="T5" fmla="*/ 2147483647 h 174"/>
                <a:gd name="T6" fmla="*/ 2147483647 w 243"/>
                <a:gd name="T7" fmla="*/ 2147483647 h 174"/>
                <a:gd name="T8" fmla="*/ 2147483647 w 243"/>
                <a:gd name="T9" fmla="*/ 2147483647 h 174"/>
                <a:gd name="T10" fmla="*/ 2147483647 w 243"/>
                <a:gd name="T11" fmla="*/ 2147483647 h 174"/>
                <a:gd name="T12" fmla="*/ 2147483647 w 243"/>
                <a:gd name="T13" fmla="*/ 2147483647 h 174"/>
                <a:gd name="T14" fmla="*/ 2147483647 w 243"/>
                <a:gd name="T15" fmla="*/ 2147483647 h 174"/>
                <a:gd name="T16" fmla="*/ 2147483647 w 243"/>
                <a:gd name="T17" fmla="*/ 2147483647 h 174"/>
                <a:gd name="T18" fmla="*/ 2147483647 w 243"/>
                <a:gd name="T19" fmla="*/ 2147483647 h 174"/>
                <a:gd name="T20" fmla="*/ 2147483647 w 243"/>
                <a:gd name="T21" fmla="*/ 2147483647 h 174"/>
                <a:gd name="T22" fmla="*/ 2147483647 w 243"/>
                <a:gd name="T23" fmla="*/ 2147483647 h 174"/>
                <a:gd name="T24" fmla="*/ 2147483647 w 243"/>
                <a:gd name="T25" fmla="*/ 0 h 174"/>
                <a:gd name="T26" fmla="*/ 2147483647 w 243"/>
                <a:gd name="T27" fmla="*/ 2147483647 h 174"/>
                <a:gd name="T28" fmla="*/ 2147483647 w 243"/>
                <a:gd name="T29" fmla="*/ 2147483647 h 174"/>
                <a:gd name="T30" fmla="*/ 2147483647 w 243"/>
                <a:gd name="T31" fmla="*/ 2147483647 h 174"/>
                <a:gd name="T32" fmla="*/ 2147483647 w 243"/>
                <a:gd name="T33" fmla="*/ 2147483647 h 174"/>
                <a:gd name="T34" fmla="*/ 2147483647 w 243"/>
                <a:gd name="T35" fmla="*/ 2147483647 h 174"/>
                <a:gd name="T36" fmla="*/ 2147483647 w 243"/>
                <a:gd name="T37" fmla="*/ 2147483647 h 174"/>
                <a:gd name="T38" fmla="*/ 2147483647 w 243"/>
                <a:gd name="T39" fmla="*/ 2147483647 h 174"/>
                <a:gd name="T40" fmla="*/ 2147483647 w 243"/>
                <a:gd name="T41" fmla="*/ 2147483647 h 174"/>
                <a:gd name="T42" fmla="*/ 2147483647 w 243"/>
                <a:gd name="T43" fmla="*/ 2147483647 h 174"/>
                <a:gd name="T44" fmla="*/ 2147483647 w 243"/>
                <a:gd name="T45" fmla="*/ 2147483647 h 174"/>
                <a:gd name="T46" fmla="*/ 2147483647 w 243"/>
                <a:gd name="T47" fmla="*/ 2147483647 h 174"/>
                <a:gd name="T48" fmla="*/ 2147483647 w 243"/>
                <a:gd name="T49" fmla="*/ 2147483647 h 174"/>
                <a:gd name="T50" fmla="*/ 2147483647 w 243"/>
                <a:gd name="T51" fmla="*/ 2147483647 h 174"/>
                <a:gd name="T52" fmla="*/ 2147483647 w 243"/>
                <a:gd name="T53" fmla="*/ 2147483647 h 174"/>
                <a:gd name="T54" fmla="*/ 2147483647 w 243"/>
                <a:gd name="T55" fmla="*/ 2147483647 h 174"/>
                <a:gd name="T56" fmla="*/ 2147483647 w 243"/>
                <a:gd name="T57" fmla="*/ 2147483647 h 174"/>
                <a:gd name="T58" fmla="*/ 2147483647 w 243"/>
                <a:gd name="T59" fmla="*/ 2147483647 h 174"/>
                <a:gd name="T60" fmla="*/ 2147483647 w 243"/>
                <a:gd name="T61" fmla="*/ 2147483647 h 174"/>
                <a:gd name="T62" fmla="*/ 2147483647 w 243"/>
                <a:gd name="T63" fmla="*/ 2147483647 h 174"/>
                <a:gd name="T64" fmla="*/ 2147483647 w 243"/>
                <a:gd name="T65" fmla="*/ 2147483647 h 174"/>
                <a:gd name="T66" fmla="*/ 2147483647 w 243"/>
                <a:gd name="T67" fmla="*/ 2147483647 h 174"/>
                <a:gd name="T68" fmla="*/ 2147483647 w 243"/>
                <a:gd name="T69" fmla="*/ 2147483647 h 174"/>
                <a:gd name="T70" fmla="*/ 2147483647 w 243"/>
                <a:gd name="T71" fmla="*/ 2147483647 h 174"/>
                <a:gd name="T72" fmla="*/ 2147483647 w 243"/>
                <a:gd name="T73" fmla="*/ 2147483647 h 174"/>
                <a:gd name="T74" fmla="*/ 2147483647 w 243"/>
                <a:gd name="T75" fmla="*/ 2147483647 h 174"/>
                <a:gd name="T76" fmla="*/ 2147483647 w 243"/>
                <a:gd name="T77" fmla="*/ 2147483647 h 174"/>
                <a:gd name="T78" fmla="*/ 2147483647 w 243"/>
                <a:gd name="T79" fmla="*/ 2147483647 h 174"/>
                <a:gd name="T80" fmla="*/ 2147483647 w 243"/>
                <a:gd name="T81" fmla="*/ 2147483647 h 174"/>
                <a:gd name="T82" fmla="*/ 2147483647 w 243"/>
                <a:gd name="T83" fmla="*/ 2147483647 h 174"/>
                <a:gd name="T84" fmla="*/ 2147483647 w 243"/>
                <a:gd name="T85" fmla="*/ 2147483647 h 174"/>
                <a:gd name="T86" fmla="*/ 2147483647 w 243"/>
                <a:gd name="T87" fmla="*/ 2147483647 h 174"/>
                <a:gd name="T88" fmla="*/ 2147483647 w 243"/>
                <a:gd name="T89" fmla="*/ 2147483647 h 174"/>
                <a:gd name="T90" fmla="*/ 2147483647 w 243"/>
                <a:gd name="T91" fmla="*/ 2147483647 h 174"/>
                <a:gd name="T92" fmla="*/ 2147483647 w 243"/>
                <a:gd name="T93" fmla="*/ 2147483647 h 174"/>
                <a:gd name="T94" fmla="*/ 2147483647 w 243"/>
                <a:gd name="T95" fmla="*/ 2147483647 h 174"/>
                <a:gd name="T96" fmla="*/ 2147483647 w 243"/>
                <a:gd name="T97" fmla="*/ 2147483647 h 174"/>
                <a:gd name="T98" fmla="*/ 2147483647 w 243"/>
                <a:gd name="T99" fmla="*/ 2147483647 h 174"/>
                <a:gd name="T100" fmla="*/ 2147483647 w 243"/>
                <a:gd name="T101" fmla="*/ 2147483647 h 174"/>
                <a:gd name="T102" fmla="*/ 2147483647 w 243"/>
                <a:gd name="T103" fmla="*/ 2147483647 h 174"/>
                <a:gd name="T104" fmla="*/ 2147483647 w 243"/>
                <a:gd name="T105" fmla="*/ 2147483647 h 174"/>
                <a:gd name="T106" fmla="*/ 2147483647 w 243"/>
                <a:gd name="T107" fmla="*/ 2147483647 h 174"/>
                <a:gd name="T108" fmla="*/ 2147483647 w 243"/>
                <a:gd name="T109" fmla="*/ 2147483647 h 174"/>
                <a:gd name="T110" fmla="*/ 2147483647 w 243"/>
                <a:gd name="T111" fmla="*/ 2147483647 h 174"/>
                <a:gd name="T112" fmla="*/ 0 w 243"/>
                <a:gd name="T113" fmla="*/ 2147483647 h 174"/>
                <a:gd name="T114" fmla="*/ 2147483647 w 243"/>
                <a:gd name="T115" fmla="*/ 2147483647 h 174"/>
                <a:gd name="T116" fmla="*/ 2147483647 w 243"/>
                <a:gd name="T117" fmla="*/ 2147483647 h 174"/>
                <a:gd name="T118" fmla="*/ 2147483647 w 243"/>
                <a:gd name="T119" fmla="*/ 2147483647 h 174"/>
                <a:gd name="T120" fmla="*/ 2147483647 w 243"/>
                <a:gd name="T121" fmla="*/ 2147483647 h 174"/>
                <a:gd name="T122" fmla="*/ 2147483647 w 243"/>
                <a:gd name="T123" fmla="*/ 2147483647 h 174"/>
                <a:gd name="T124" fmla="*/ 2147483647 w 243"/>
                <a:gd name="T125" fmla="*/ 2147483647 h 17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3"/>
                <a:gd name="T190" fmla="*/ 0 h 174"/>
                <a:gd name="T191" fmla="*/ 243 w 243"/>
                <a:gd name="T192" fmla="*/ 174 h 17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3" h="174">
                  <a:moveTo>
                    <a:pt x="16" y="7"/>
                  </a:moveTo>
                  <a:lnTo>
                    <a:pt x="17" y="10"/>
                  </a:lnTo>
                  <a:lnTo>
                    <a:pt x="19" y="10"/>
                  </a:lnTo>
                  <a:lnTo>
                    <a:pt x="20" y="9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8" y="10"/>
                  </a:lnTo>
                  <a:lnTo>
                    <a:pt x="29" y="12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8" y="12"/>
                  </a:lnTo>
                  <a:lnTo>
                    <a:pt x="39" y="13"/>
                  </a:lnTo>
                  <a:lnTo>
                    <a:pt x="41" y="12"/>
                  </a:lnTo>
                  <a:lnTo>
                    <a:pt x="41" y="7"/>
                  </a:lnTo>
                  <a:lnTo>
                    <a:pt x="42" y="4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0" y="7"/>
                  </a:lnTo>
                  <a:lnTo>
                    <a:pt x="50" y="9"/>
                  </a:lnTo>
                  <a:lnTo>
                    <a:pt x="50" y="12"/>
                  </a:lnTo>
                  <a:lnTo>
                    <a:pt x="51" y="13"/>
                  </a:lnTo>
                  <a:lnTo>
                    <a:pt x="53" y="12"/>
                  </a:lnTo>
                  <a:lnTo>
                    <a:pt x="55" y="0"/>
                  </a:lnTo>
                  <a:lnTo>
                    <a:pt x="104" y="3"/>
                  </a:lnTo>
                  <a:lnTo>
                    <a:pt x="102" y="25"/>
                  </a:lnTo>
                  <a:lnTo>
                    <a:pt x="136" y="28"/>
                  </a:lnTo>
                  <a:lnTo>
                    <a:pt x="143" y="26"/>
                  </a:lnTo>
                  <a:lnTo>
                    <a:pt x="146" y="34"/>
                  </a:lnTo>
                  <a:lnTo>
                    <a:pt x="149" y="32"/>
                  </a:lnTo>
                  <a:lnTo>
                    <a:pt x="152" y="35"/>
                  </a:lnTo>
                  <a:lnTo>
                    <a:pt x="168" y="28"/>
                  </a:lnTo>
                  <a:lnTo>
                    <a:pt x="164" y="16"/>
                  </a:lnTo>
                  <a:lnTo>
                    <a:pt x="165" y="15"/>
                  </a:lnTo>
                  <a:lnTo>
                    <a:pt x="173" y="15"/>
                  </a:lnTo>
                  <a:lnTo>
                    <a:pt x="174" y="21"/>
                  </a:lnTo>
                  <a:lnTo>
                    <a:pt x="201" y="22"/>
                  </a:lnTo>
                  <a:lnTo>
                    <a:pt x="201" y="26"/>
                  </a:lnTo>
                  <a:lnTo>
                    <a:pt x="221" y="26"/>
                  </a:lnTo>
                  <a:lnTo>
                    <a:pt x="230" y="28"/>
                  </a:lnTo>
                  <a:lnTo>
                    <a:pt x="230" y="34"/>
                  </a:lnTo>
                  <a:lnTo>
                    <a:pt x="242" y="34"/>
                  </a:lnTo>
                  <a:lnTo>
                    <a:pt x="243" y="48"/>
                  </a:lnTo>
                  <a:lnTo>
                    <a:pt x="239" y="48"/>
                  </a:lnTo>
                  <a:lnTo>
                    <a:pt x="239" y="56"/>
                  </a:lnTo>
                  <a:lnTo>
                    <a:pt x="242" y="56"/>
                  </a:lnTo>
                  <a:lnTo>
                    <a:pt x="242" y="63"/>
                  </a:lnTo>
                  <a:lnTo>
                    <a:pt x="231" y="63"/>
                  </a:lnTo>
                  <a:lnTo>
                    <a:pt x="231" y="62"/>
                  </a:lnTo>
                  <a:lnTo>
                    <a:pt x="220" y="60"/>
                  </a:lnTo>
                  <a:lnTo>
                    <a:pt x="220" y="59"/>
                  </a:lnTo>
                  <a:lnTo>
                    <a:pt x="198" y="57"/>
                  </a:lnTo>
                  <a:lnTo>
                    <a:pt x="198" y="63"/>
                  </a:lnTo>
                  <a:lnTo>
                    <a:pt x="196" y="63"/>
                  </a:lnTo>
                  <a:lnTo>
                    <a:pt x="193" y="67"/>
                  </a:lnTo>
                  <a:lnTo>
                    <a:pt x="192" y="67"/>
                  </a:lnTo>
                  <a:lnTo>
                    <a:pt x="190" y="69"/>
                  </a:lnTo>
                  <a:lnTo>
                    <a:pt x="187" y="69"/>
                  </a:lnTo>
                  <a:lnTo>
                    <a:pt x="187" y="70"/>
                  </a:lnTo>
                  <a:lnTo>
                    <a:pt x="186" y="70"/>
                  </a:lnTo>
                  <a:lnTo>
                    <a:pt x="183" y="73"/>
                  </a:lnTo>
                  <a:lnTo>
                    <a:pt x="182" y="73"/>
                  </a:lnTo>
                  <a:lnTo>
                    <a:pt x="180" y="76"/>
                  </a:lnTo>
                  <a:lnTo>
                    <a:pt x="177" y="76"/>
                  </a:lnTo>
                  <a:lnTo>
                    <a:pt x="177" y="73"/>
                  </a:lnTo>
                  <a:lnTo>
                    <a:pt x="176" y="73"/>
                  </a:lnTo>
                  <a:lnTo>
                    <a:pt x="173" y="73"/>
                  </a:lnTo>
                  <a:lnTo>
                    <a:pt x="171" y="78"/>
                  </a:lnTo>
                  <a:lnTo>
                    <a:pt x="170" y="79"/>
                  </a:lnTo>
                  <a:lnTo>
                    <a:pt x="171" y="82"/>
                  </a:lnTo>
                  <a:lnTo>
                    <a:pt x="171" y="86"/>
                  </a:lnTo>
                  <a:lnTo>
                    <a:pt x="170" y="88"/>
                  </a:lnTo>
                  <a:lnTo>
                    <a:pt x="167" y="86"/>
                  </a:lnTo>
                  <a:lnTo>
                    <a:pt x="165" y="86"/>
                  </a:lnTo>
                  <a:lnTo>
                    <a:pt x="164" y="86"/>
                  </a:lnTo>
                  <a:lnTo>
                    <a:pt x="158" y="85"/>
                  </a:lnTo>
                  <a:lnTo>
                    <a:pt x="155" y="123"/>
                  </a:lnTo>
                  <a:lnTo>
                    <a:pt x="161" y="125"/>
                  </a:lnTo>
                  <a:lnTo>
                    <a:pt x="158" y="169"/>
                  </a:lnTo>
                  <a:lnTo>
                    <a:pt x="151" y="166"/>
                  </a:lnTo>
                  <a:lnTo>
                    <a:pt x="145" y="169"/>
                  </a:lnTo>
                  <a:lnTo>
                    <a:pt x="142" y="170"/>
                  </a:lnTo>
                  <a:lnTo>
                    <a:pt x="139" y="171"/>
                  </a:lnTo>
                  <a:lnTo>
                    <a:pt x="136" y="174"/>
                  </a:lnTo>
                  <a:lnTo>
                    <a:pt x="104" y="170"/>
                  </a:lnTo>
                  <a:lnTo>
                    <a:pt x="99" y="174"/>
                  </a:lnTo>
                  <a:lnTo>
                    <a:pt x="80" y="157"/>
                  </a:lnTo>
                  <a:lnTo>
                    <a:pt x="85" y="151"/>
                  </a:lnTo>
                  <a:lnTo>
                    <a:pt x="80" y="147"/>
                  </a:lnTo>
                  <a:lnTo>
                    <a:pt x="75" y="152"/>
                  </a:lnTo>
                  <a:lnTo>
                    <a:pt x="66" y="144"/>
                  </a:lnTo>
                  <a:lnTo>
                    <a:pt x="79" y="129"/>
                  </a:lnTo>
                  <a:lnTo>
                    <a:pt x="55" y="107"/>
                  </a:lnTo>
                  <a:lnTo>
                    <a:pt x="47" y="114"/>
                  </a:lnTo>
                  <a:lnTo>
                    <a:pt x="6" y="75"/>
                  </a:lnTo>
                  <a:lnTo>
                    <a:pt x="23" y="54"/>
                  </a:lnTo>
                  <a:lnTo>
                    <a:pt x="22" y="53"/>
                  </a:lnTo>
                  <a:lnTo>
                    <a:pt x="31" y="44"/>
                  </a:lnTo>
                  <a:lnTo>
                    <a:pt x="25" y="40"/>
                  </a:lnTo>
                  <a:lnTo>
                    <a:pt x="25" y="38"/>
                  </a:lnTo>
                  <a:lnTo>
                    <a:pt x="23" y="35"/>
                  </a:lnTo>
                  <a:lnTo>
                    <a:pt x="22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3" y="26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9" y="21"/>
                  </a:lnTo>
                  <a:lnTo>
                    <a:pt x="4" y="13"/>
                  </a:lnTo>
                  <a:lnTo>
                    <a:pt x="4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7" y="6"/>
                  </a:lnTo>
                  <a:lnTo>
                    <a:pt x="10" y="6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6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8" name="Freeform 283"/>
            <p:cNvSpPr>
              <a:spLocks/>
            </p:cNvSpPr>
            <p:nvPr/>
          </p:nvSpPr>
          <p:spPr bwMode="auto">
            <a:xfrm rot="21334256">
              <a:off x="12600432" y="2241711"/>
              <a:ext cx="654744" cy="812301"/>
            </a:xfrm>
            <a:custGeom>
              <a:avLst/>
              <a:gdLst>
                <a:gd name="T0" fmla="*/ 2147483647 w 212"/>
                <a:gd name="T1" fmla="*/ 2147483647 h 223"/>
                <a:gd name="T2" fmla="*/ 2147483647 w 212"/>
                <a:gd name="T3" fmla="*/ 2147483647 h 223"/>
                <a:gd name="T4" fmla="*/ 2147483647 w 212"/>
                <a:gd name="T5" fmla="*/ 2147483647 h 223"/>
                <a:gd name="T6" fmla="*/ 2147483647 w 212"/>
                <a:gd name="T7" fmla="*/ 2147483647 h 223"/>
                <a:gd name="T8" fmla="*/ 2147483647 w 212"/>
                <a:gd name="T9" fmla="*/ 2147483647 h 223"/>
                <a:gd name="T10" fmla="*/ 2147483647 w 212"/>
                <a:gd name="T11" fmla="*/ 2147483647 h 223"/>
                <a:gd name="T12" fmla="*/ 2147483647 w 212"/>
                <a:gd name="T13" fmla="*/ 2147483647 h 223"/>
                <a:gd name="T14" fmla="*/ 2147483647 w 212"/>
                <a:gd name="T15" fmla="*/ 2147483647 h 223"/>
                <a:gd name="T16" fmla="*/ 2147483647 w 212"/>
                <a:gd name="T17" fmla="*/ 2147483647 h 223"/>
                <a:gd name="T18" fmla="*/ 2147483647 w 212"/>
                <a:gd name="T19" fmla="*/ 2147483647 h 223"/>
                <a:gd name="T20" fmla="*/ 2147483647 w 212"/>
                <a:gd name="T21" fmla="*/ 2147483647 h 223"/>
                <a:gd name="T22" fmla="*/ 2147483647 w 212"/>
                <a:gd name="T23" fmla="*/ 2147483647 h 223"/>
                <a:gd name="T24" fmla="*/ 2147483647 w 212"/>
                <a:gd name="T25" fmla="*/ 2147483647 h 223"/>
                <a:gd name="T26" fmla="*/ 2147483647 w 212"/>
                <a:gd name="T27" fmla="*/ 2147483647 h 223"/>
                <a:gd name="T28" fmla="*/ 2147483647 w 212"/>
                <a:gd name="T29" fmla="*/ 2147483647 h 223"/>
                <a:gd name="T30" fmla="*/ 2147483647 w 212"/>
                <a:gd name="T31" fmla="*/ 2147483647 h 223"/>
                <a:gd name="T32" fmla="*/ 2147483647 w 212"/>
                <a:gd name="T33" fmla="*/ 2147483647 h 223"/>
                <a:gd name="T34" fmla="*/ 2147483647 w 212"/>
                <a:gd name="T35" fmla="*/ 2147483647 h 223"/>
                <a:gd name="T36" fmla="*/ 2147483647 w 212"/>
                <a:gd name="T37" fmla="*/ 2147483647 h 223"/>
                <a:gd name="T38" fmla="*/ 2147483647 w 212"/>
                <a:gd name="T39" fmla="*/ 2147483647 h 223"/>
                <a:gd name="T40" fmla="*/ 2147483647 w 212"/>
                <a:gd name="T41" fmla="*/ 2147483647 h 223"/>
                <a:gd name="T42" fmla="*/ 2147483647 w 212"/>
                <a:gd name="T43" fmla="*/ 2147483647 h 223"/>
                <a:gd name="T44" fmla="*/ 2147483647 w 212"/>
                <a:gd name="T45" fmla="*/ 2147483647 h 223"/>
                <a:gd name="T46" fmla="*/ 2147483647 w 212"/>
                <a:gd name="T47" fmla="*/ 2147483647 h 223"/>
                <a:gd name="T48" fmla="*/ 2147483647 w 212"/>
                <a:gd name="T49" fmla="*/ 2147483647 h 223"/>
                <a:gd name="T50" fmla="*/ 2147483647 w 212"/>
                <a:gd name="T51" fmla="*/ 2147483647 h 223"/>
                <a:gd name="T52" fmla="*/ 2147483647 w 212"/>
                <a:gd name="T53" fmla="*/ 2147483647 h 223"/>
                <a:gd name="T54" fmla="*/ 2147483647 w 212"/>
                <a:gd name="T55" fmla="*/ 2147483647 h 223"/>
                <a:gd name="T56" fmla="*/ 2147483647 w 212"/>
                <a:gd name="T57" fmla="*/ 2147483647 h 223"/>
                <a:gd name="T58" fmla="*/ 2147483647 w 212"/>
                <a:gd name="T59" fmla="*/ 2147483647 h 223"/>
                <a:gd name="T60" fmla="*/ 2147483647 w 212"/>
                <a:gd name="T61" fmla="*/ 2147483647 h 223"/>
                <a:gd name="T62" fmla="*/ 2147483647 w 212"/>
                <a:gd name="T63" fmla="*/ 2147483647 h 223"/>
                <a:gd name="T64" fmla="*/ 2147483647 w 212"/>
                <a:gd name="T65" fmla="*/ 2147483647 h 223"/>
                <a:gd name="T66" fmla="*/ 2147483647 w 212"/>
                <a:gd name="T67" fmla="*/ 2147483647 h 223"/>
                <a:gd name="T68" fmla="*/ 2147483647 w 212"/>
                <a:gd name="T69" fmla="*/ 2147483647 h 223"/>
                <a:gd name="T70" fmla="*/ 2147483647 w 212"/>
                <a:gd name="T71" fmla="*/ 2147483647 h 223"/>
                <a:gd name="T72" fmla="*/ 2147483647 w 212"/>
                <a:gd name="T73" fmla="*/ 2147483647 h 223"/>
                <a:gd name="T74" fmla="*/ 2147483647 w 212"/>
                <a:gd name="T75" fmla="*/ 2147483647 h 223"/>
                <a:gd name="T76" fmla="*/ 2147483647 w 212"/>
                <a:gd name="T77" fmla="*/ 2147483647 h 223"/>
                <a:gd name="T78" fmla="*/ 2147483647 w 212"/>
                <a:gd name="T79" fmla="*/ 2147483647 h 223"/>
                <a:gd name="T80" fmla="*/ 2147483647 w 212"/>
                <a:gd name="T81" fmla="*/ 0 h 2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2"/>
                <a:gd name="T124" fmla="*/ 0 h 223"/>
                <a:gd name="T125" fmla="*/ 212 w 212"/>
                <a:gd name="T126" fmla="*/ 223 h 2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2" h="223">
                  <a:moveTo>
                    <a:pt x="126" y="0"/>
                  </a:moveTo>
                  <a:lnTo>
                    <a:pt x="124" y="48"/>
                  </a:lnTo>
                  <a:lnTo>
                    <a:pt x="153" y="50"/>
                  </a:lnTo>
                  <a:lnTo>
                    <a:pt x="159" y="56"/>
                  </a:lnTo>
                  <a:lnTo>
                    <a:pt x="164" y="56"/>
                  </a:lnTo>
                  <a:lnTo>
                    <a:pt x="167" y="59"/>
                  </a:lnTo>
                  <a:lnTo>
                    <a:pt x="173" y="59"/>
                  </a:lnTo>
                  <a:lnTo>
                    <a:pt x="177" y="59"/>
                  </a:lnTo>
                  <a:lnTo>
                    <a:pt x="183" y="56"/>
                  </a:lnTo>
                  <a:lnTo>
                    <a:pt x="184" y="57"/>
                  </a:lnTo>
                  <a:lnTo>
                    <a:pt x="184" y="59"/>
                  </a:lnTo>
                  <a:lnTo>
                    <a:pt x="189" y="59"/>
                  </a:lnTo>
                  <a:lnTo>
                    <a:pt x="189" y="56"/>
                  </a:lnTo>
                  <a:lnTo>
                    <a:pt x="190" y="56"/>
                  </a:lnTo>
                  <a:lnTo>
                    <a:pt x="197" y="60"/>
                  </a:lnTo>
                  <a:lnTo>
                    <a:pt x="199" y="60"/>
                  </a:lnTo>
                  <a:lnTo>
                    <a:pt x="193" y="151"/>
                  </a:lnTo>
                  <a:lnTo>
                    <a:pt x="206" y="154"/>
                  </a:lnTo>
                  <a:lnTo>
                    <a:pt x="206" y="164"/>
                  </a:lnTo>
                  <a:lnTo>
                    <a:pt x="212" y="163"/>
                  </a:lnTo>
                  <a:lnTo>
                    <a:pt x="212" y="190"/>
                  </a:lnTo>
                  <a:lnTo>
                    <a:pt x="211" y="202"/>
                  </a:lnTo>
                  <a:lnTo>
                    <a:pt x="187" y="201"/>
                  </a:lnTo>
                  <a:lnTo>
                    <a:pt x="186" y="214"/>
                  </a:lnTo>
                  <a:lnTo>
                    <a:pt x="177" y="214"/>
                  </a:lnTo>
                  <a:lnTo>
                    <a:pt x="174" y="215"/>
                  </a:lnTo>
                  <a:lnTo>
                    <a:pt x="167" y="215"/>
                  </a:lnTo>
                  <a:lnTo>
                    <a:pt x="156" y="223"/>
                  </a:lnTo>
                  <a:lnTo>
                    <a:pt x="145" y="208"/>
                  </a:lnTo>
                  <a:lnTo>
                    <a:pt x="143" y="204"/>
                  </a:lnTo>
                  <a:lnTo>
                    <a:pt x="143" y="202"/>
                  </a:lnTo>
                  <a:lnTo>
                    <a:pt x="109" y="201"/>
                  </a:lnTo>
                  <a:lnTo>
                    <a:pt x="109" y="208"/>
                  </a:lnTo>
                  <a:lnTo>
                    <a:pt x="77" y="207"/>
                  </a:lnTo>
                  <a:lnTo>
                    <a:pt x="77" y="212"/>
                  </a:lnTo>
                  <a:lnTo>
                    <a:pt x="70" y="212"/>
                  </a:lnTo>
                  <a:lnTo>
                    <a:pt x="70" y="210"/>
                  </a:lnTo>
                  <a:lnTo>
                    <a:pt x="66" y="210"/>
                  </a:lnTo>
                  <a:lnTo>
                    <a:pt x="66" y="205"/>
                  </a:lnTo>
                  <a:lnTo>
                    <a:pt x="61" y="207"/>
                  </a:lnTo>
                  <a:lnTo>
                    <a:pt x="60" y="207"/>
                  </a:lnTo>
                  <a:lnTo>
                    <a:pt x="57" y="207"/>
                  </a:lnTo>
                  <a:lnTo>
                    <a:pt x="58" y="193"/>
                  </a:lnTo>
                  <a:lnTo>
                    <a:pt x="61" y="193"/>
                  </a:lnTo>
                  <a:lnTo>
                    <a:pt x="63" y="179"/>
                  </a:lnTo>
                  <a:lnTo>
                    <a:pt x="95" y="180"/>
                  </a:lnTo>
                  <a:lnTo>
                    <a:pt x="96" y="148"/>
                  </a:lnTo>
                  <a:lnTo>
                    <a:pt x="64" y="145"/>
                  </a:lnTo>
                  <a:lnTo>
                    <a:pt x="66" y="122"/>
                  </a:lnTo>
                  <a:lnTo>
                    <a:pt x="54" y="120"/>
                  </a:lnTo>
                  <a:lnTo>
                    <a:pt x="54" y="108"/>
                  </a:lnTo>
                  <a:lnTo>
                    <a:pt x="51" y="110"/>
                  </a:lnTo>
                  <a:lnTo>
                    <a:pt x="41" y="126"/>
                  </a:lnTo>
                  <a:lnTo>
                    <a:pt x="7" y="105"/>
                  </a:lnTo>
                  <a:lnTo>
                    <a:pt x="16" y="89"/>
                  </a:lnTo>
                  <a:lnTo>
                    <a:pt x="0" y="81"/>
                  </a:lnTo>
                  <a:lnTo>
                    <a:pt x="13" y="59"/>
                  </a:lnTo>
                  <a:lnTo>
                    <a:pt x="14" y="59"/>
                  </a:lnTo>
                  <a:lnTo>
                    <a:pt x="17" y="59"/>
                  </a:lnTo>
                  <a:lnTo>
                    <a:pt x="26" y="50"/>
                  </a:lnTo>
                  <a:lnTo>
                    <a:pt x="42" y="63"/>
                  </a:lnTo>
                  <a:lnTo>
                    <a:pt x="49" y="56"/>
                  </a:lnTo>
                  <a:lnTo>
                    <a:pt x="51" y="59"/>
                  </a:lnTo>
                  <a:lnTo>
                    <a:pt x="54" y="62"/>
                  </a:lnTo>
                  <a:lnTo>
                    <a:pt x="61" y="53"/>
                  </a:lnTo>
                  <a:lnTo>
                    <a:pt x="66" y="54"/>
                  </a:lnTo>
                  <a:lnTo>
                    <a:pt x="70" y="57"/>
                  </a:lnTo>
                  <a:lnTo>
                    <a:pt x="73" y="42"/>
                  </a:lnTo>
                  <a:lnTo>
                    <a:pt x="68" y="42"/>
                  </a:lnTo>
                  <a:lnTo>
                    <a:pt x="66" y="38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76" y="16"/>
                  </a:lnTo>
                  <a:lnTo>
                    <a:pt x="79" y="18"/>
                  </a:lnTo>
                  <a:lnTo>
                    <a:pt x="79" y="10"/>
                  </a:lnTo>
                  <a:lnTo>
                    <a:pt x="88" y="12"/>
                  </a:lnTo>
                  <a:lnTo>
                    <a:pt x="93" y="13"/>
                  </a:lnTo>
                  <a:lnTo>
                    <a:pt x="95" y="9"/>
                  </a:lnTo>
                  <a:lnTo>
                    <a:pt x="95" y="6"/>
                  </a:lnTo>
                  <a:lnTo>
                    <a:pt x="114" y="7"/>
                  </a:lnTo>
                  <a:lnTo>
                    <a:pt x="115" y="0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5" name="Freeform 284"/>
            <p:cNvSpPr>
              <a:spLocks/>
            </p:cNvSpPr>
            <p:nvPr/>
          </p:nvSpPr>
          <p:spPr bwMode="auto">
            <a:xfrm rot="21334256">
              <a:off x="11507796" y="4626988"/>
              <a:ext cx="889957" cy="771767"/>
            </a:xfrm>
            <a:custGeom>
              <a:avLst/>
              <a:gdLst>
                <a:gd name="T0" fmla="*/ 2147483647 w 289"/>
                <a:gd name="T1" fmla="*/ 2147483647 h 213"/>
                <a:gd name="T2" fmla="*/ 2147483647 w 289"/>
                <a:gd name="T3" fmla="*/ 2147483647 h 213"/>
                <a:gd name="T4" fmla="*/ 2147483647 w 289"/>
                <a:gd name="T5" fmla="*/ 2147483647 h 213"/>
                <a:gd name="T6" fmla="*/ 2147483647 w 289"/>
                <a:gd name="T7" fmla="*/ 2147483647 h 213"/>
                <a:gd name="T8" fmla="*/ 2147483647 w 289"/>
                <a:gd name="T9" fmla="*/ 2147483647 h 213"/>
                <a:gd name="T10" fmla="*/ 2147483647 w 289"/>
                <a:gd name="T11" fmla="*/ 2147483647 h 213"/>
                <a:gd name="T12" fmla="*/ 2147483647 w 289"/>
                <a:gd name="T13" fmla="*/ 2147483647 h 213"/>
                <a:gd name="T14" fmla="*/ 2147483647 w 289"/>
                <a:gd name="T15" fmla="*/ 2147483647 h 213"/>
                <a:gd name="T16" fmla="*/ 2147483647 w 289"/>
                <a:gd name="T17" fmla="*/ 2147483647 h 213"/>
                <a:gd name="T18" fmla="*/ 2147483647 w 289"/>
                <a:gd name="T19" fmla="*/ 2147483647 h 213"/>
                <a:gd name="T20" fmla="*/ 2147483647 w 289"/>
                <a:gd name="T21" fmla="*/ 2147483647 h 213"/>
                <a:gd name="T22" fmla="*/ 2147483647 w 289"/>
                <a:gd name="T23" fmla="*/ 2147483647 h 213"/>
                <a:gd name="T24" fmla="*/ 2147483647 w 289"/>
                <a:gd name="T25" fmla="*/ 2147483647 h 213"/>
                <a:gd name="T26" fmla="*/ 2147483647 w 289"/>
                <a:gd name="T27" fmla="*/ 2147483647 h 213"/>
                <a:gd name="T28" fmla="*/ 2147483647 w 289"/>
                <a:gd name="T29" fmla="*/ 2147483647 h 213"/>
                <a:gd name="T30" fmla="*/ 2147483647 w 289"/>
                <a:gd name="T31" fmla="*/ 2147483647 h 213"/>
                <a:gd name="T32" fmla="*/ 2147483647 w 289"/>
                <a:gd name="T33" fmla="*/ 2147483647 h 213"/>
                <a:gd name="T34" fmla="*/ 2147483647 w 289"/>
                <a:gd name="T35" fmla="*/ 2147483647 h 213"/>
                <a:gd name="T36" fmla="*/ 2147483647 w 289"/>
                <a:gd name="T37" fmla="*/ 2147483647 h 213"/>
                <a:gd name="T38" fmla="*/ 2147483647 w 289"/>
                <a:gd name="T39" fmla="*/ 2147483647 h 213"/>
                <a:gd name="T40" fmla="*/ 2147483647 w 289"/>
                <a:gd name="T41" fmla="*/ 2147483647 h 213"/>
                <a:gd name="T42" fmla="*/ 2147483647 w 289"/>
                <a:gd name="T43" fmla="*/ 2147483647 h 213"/>
                <a:gd name="T44" fmla="*/ 2147483647 w 289"/>
                <a:gd name="T45" fmla="*/ 2147483647 h 213"/>
                <a:gd name="T46" fmla="*/ 2147483647 w 289"/>
                <a:gd name="T47" fmla="*/ 2147483647 h 213"/>
                <a:gd name="T48" fmla="*/ 2147483647 w 289"/>
                <a:gd name="T49" fmla="*/ 2147483647 h 213"/>
                <a:gd name="T50" fmla="*/ 2147483647 w 289"/>
                <a:gd name="T51" fmla="*/ 2147483647 h 213"/>
                <a:gd name="T52" fmla="*/ 2147483647 w 289"/>
                <a:gd name="T53" fmla="*/ 2147483647 h 213"/>
                <a:gd name="T54" fmla="*/ 2147483647 w 289"/>
                <a:gd name="T55" fmla="*/ 2147483647 h 213"/>
                <a:gd name="T56" fmla="*/ 2147483647 w 289"/>
                <a:gd name="T57" fmla="*/ 2147483647 h 213"/>
                <a:gd name="T58" fmla="*/ 2147483647 w 289"/>
                <a:gd name="T59" fmla="*/ 2147483647 h 213"/>
                <a:gd name="T60" fmla="*/ 2147483647 w 289"/>
                <a:gd name="T61" fmla="*/ 2147483647 h 213"/>
                <a:gd name="T62" fmla="*/ 2147483647 w 289"/>
                <a:gd name="T63" fmla="*/ 2147483647 h 213"/>
                <a:gd name="T64" fmla="*/ 2147483647 w 289"/>
                <a:gd name="T65" fmla="*/ 2147483647 h 213"/>
                <a:gd name="T66" fmla="*/ 2147483647 w 289"/>
                <a:gd name="T67" fmla="*/ 2147483647 h 213"/>
                <a:gd name="T68" fmla="*/ 2147483647 w 289"/>
                <a:gd name="T69" fmla="*/ 2147483647 h 213"/>
                <a:gd name="T70" fmla="*/ 2147483647 w 289"/>
                <a:gd name="T71" fmla="*/ 2147483647 h 213"/>
                <a:gd name="T72" fmla="*/ 2147483647 w 289"/>
                <a:gd name="T73" fmla="*/ 2147483647 h 213"/>
                <a:gd name="T74" fmla="*/ 2147483647 w 289"/>
                <a:gd name="T75" fmla="*/ 2147483647 h 213"/>
                <a:gd name="T76" fmla="*/ 2147483647 w 289"/>
                <a:gd name="T77" fmla="*/ 2147483647 h 213"/>
                <a:gd name="T78" fmla="*/ 2147483647 w 289"/>
                <a:gd name="T79" fmla="*/ 2147483647 h 213"/>
                <a:gd name="T80" fmla="*/ 2147483647 w 289"/>
                <a:gd name="T81" fmla="*/ 2147483647 h 213"/>
                <a:gd name="T82" fmla="*/ 2147483647 w 289"/>
                <a:gd name="T83" fmla="*/ 2147483647 h 213"/>
                <a:gd name="T84" fmla="*/ 2147483647 w 289"/>
                <a:gd name="T85" fmla="*/ 2147483647 h 213"/>
                <a:gd name="T86" fmla="*/ 2147483647 w 289"/>
                <a:gd name="T87" fmla="*/ 2147483647 h 213"/>
                <a:gd name="T88" fmla="*/ 2147483647 w 289"/>
                <a:gd name="T89" fmla="*/ 2147483647 h 213"/>
                <a:gd name="T90" fmla="*/ 2147483647 w 289"/>
                <a:gd name="T91" fmla="*/ 2147483647 h 213"/>
                <a:gd name="T92" fmla="*/ 2147483647 w 289"/>
                <a:gd name="T93" fmla="*/ 2147483647 h 213"/>
                <a:gd name="T94" fmla="*/ 2147483647 w 289"/>
                <a:gd name="T95" fmla="*/ 2147483647 h 213"/>
                <a:gd name="T96" fmla="*/ 2147483647 w 289"/>
                <a:gd name="T97" fmla="*/ 2147483647 h 21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9"/>
                <a:gd name="T148" fmla="*/ 0 h 213"/>
                <a:gd name="T149" fmla="*/ 289 w 289"/>
                <a:gd name="T150" fmla="*/ 213 h 21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9" h="213">
                  <a:moveTo>
                    <a:pt x="87" y="6"/>
                  </a:moveTo>
                  <a:lnTo>
                    <a:pt x="88" y="9"/>
                  </a:lnTo>
                  <a:lnTo>
                    <a:pt x="89" y="10"/>
                  </a:lnTo>
                  <a:lnTo>
                    <a:pt x="95" y="9"/>
                  </a:lnTo>
                  <a:lnTo>
                    <a:pt x="98" y="10"/>
                  </a:lnTo>
                  <a:lnTo>
                    <a:pt x="101" y="12"/>
                  </a:lnTo>
                  <a:lnTo>
                    <a:pt x="104" y="16"/>
                  </a:lnTo>
                  <a:lnTo>
                    <a:pt x="114" y="34"/>
                  </a:lnTo>
                  <a:lnTo>
                    <a:pt x="113" y="38"/>
                  </a:lnTo>
                  <a:lnTo>
                    <a:pt x="109" y="35"/>
                  </a:lnTo>
                  <a:lnTo>
                    <a:pt x="109" y="37"/>
                  </a:lnTo>
                  <a:lnTo>
                    <a:pt x="109" y="40"/>
                  </a:lnTo>
                  <a:lnTo>
                    <a:pt x="107" y="41"/>
                  </a:lnTo>
                  <a:lnTo>
                    <a:pt x="97" y="41"/>
                  </a:lnTo>
                  <a:lnTo>
                    <a:pt x="94" y="41"/>
                  </a:lnTo>
                  <a:lnTo>
                    <a:pt x="94" y="43"/>
                  </a:lnTo>
                  <a:lnTo>
                    <a:pt x="95" y="44"/>
                  </a:lnTo>
                  <a:lnTo>
                    <a:pt x="113" y="54"/>
                  </a:lnTo>
                  <a:lnTo>
                    <a:pt x="117" y="53"/>
                  </a:lnTo>
                  <a:lnTo>
                    <a:pt x="117" y="50"/>
                  </a:lnTo>
                  <a:lnTo>
                    <a:pt x="119" y="50"/>
                  </a:lnTo>
                  <a:lnTo>
                    <a:pt x="122" y="48"/>
                  </a:lnTo>
                  <a:lnTo>
                    <a:pt x="126" y="50"/>
                  </a:lnTo>
                  <a:lnTo>
                    <a:pt x="128" y="53"/>
                  </a:lnTo>
                  <a:lnTo>
                    <a:pt x="128" y="56"/>
                  </a:lnTo>
                  <a:lnTo>
                    <a:pt x="125" y="60"/>
                  </a:lnTo>
                  <a:lnTo>
                    <a:pt x="126" y="62"/>
                  </a:lnTo>
                  <a:lnTo>
                    <a:pt x="135" y="56"/>
                  </a:lnTo>
                  <a:lnTo>
                    <a:pt x="139" y="50"/>
                  </a:lnTo>
                  <a:lnTo>
                    <a:pt x="138" y="44"/>
                  </a:lnTo>
                  <a:lnTo>
                    <a:pt x="142" y="41"/>
                  </a:lnTo>
                  <a:lnTo>
                    <a:pt x="145" y="35"/>
                  </a:lnTo>
                  <a:lnTo>
                    <a:pt x="150" y="34"/>
                  </a:lnTo>
                  <a:lnTo>
                    <a:pt x="152" y="34"/>
                  </a:lnTo>
                  <a:lnTo>
                    <a:pt x="155" y="35"/>
                  </a:lnTo>
                  <a:lnTo>
                    <a:pt x="163" y="32"/>
                  </a:lnTo>
                  <a:lnTo>
                    <a:pt x="172" y="38"/>
                  </a:lnTo>
                  <a:lnTo>
                    <a:pt x="179" y="40"/>
                  </a:lnTo>
                  <a:lnTo>
                    <a:pt x="195" y="45"/>
                  </a:lnTo>
                  <a:lnTo>
                    <a:pt x="202" y="47"/>
                  </a:lnTo>
                  <a:lnTo>
                    <a:pt x="208" y="51"/>
                  </a:lnTo>
                  <a:lnTo>
                    <a:pt x="214" y="54"/>
                  </a:lnTo>
                  <a:lnTo>
                    <a:pt x="220" y="57"/>
                  </a:lnTo>
                  <a:lnTo>
                    <a:pt x="224" y="62"/>
                  </a:lnTo>
                  <a:lnTo>
                    <a:pt x="235" y="60"/>
                  </a:lnTo>
                  <a:lnTo>
                    <a:pt x="237" y="62"/>
                  </a:lnTo>
                  <a:lnTo>
                    <a:pt x="240" y="66"/>
                  </a:lnTo>
                  <a:lnTo>
                    <a:pt x="242" y="70"/>
                  </a:lnTo>
                  <a:lnTo>
                    <a:pt x="246" y="73"/>
                  </a:lnTo>
                  <a:lnTo>
                    <a:pt x="254" y="76"/>
                  </a:lnTo>
                  <a:lnTo>
                    <a:pt x="257" y="78"/>
                  </a:lnTo>
                  <a:lnTo>
                    <a:pt x="265" y="85"/>
                  </a:lnTo>
                  <a:lnTo>
                    <a:pt x="265" y="88"/>
                  </a:lnTo>
                  <a:lnTo>
                    <a:pt x="262" y="91"/>
                  </a:lnTo>
                  <a:lnTo>
                    <a:pt x="262" y="94"/>
                  </a:lnTo>
                  <a:lnTo>
                    <a:pt x="265" y="97"/>
                  </a:lnTo>
                  <a:lnTo>
                    <a:pt x="268" y="100"/>
                  </a:lnTo>
                  <a:lnTo>
                    <a:pt x="270" y="106"/>
                  </a:lnTo>
                  <a:lnTo>
                    <a:pt x="277" y="108"/>
                  </a:lnTo>
                  <a:lnTo>
                    <a:pt x="289" y="110"/>
                  </a:lnTo>
                  <a:lnTo>
                    <a:pt x="289" y="114"/>
                  </a:lnTo>
                  <a:lnTo>
                    <a:pt x="289" y="120"/>
                  </a:lnTo>
                  <a:lnTo>
                    <a:pt x="287" y="123"/>
                  </a:lnTo>
                  <a:lnTo>
                    <a:pt x="284" y="135"/>
                  </a:lnTo>
                  <a:lnTo>
                    <a:pt x="276" y="145"/>
                  </a:lnTo>
                  <a:lnTo>
                    <a:pt x="284" y="158"/>
                  </a:lnTo>
                  <a:lnTo>
                    <a:pt x="284" y="166"/>
                  </a:lnTo>
                  <a:lnTo>
                    <a:pt x="286" y="171"/>
                  </a:lnTo>
                  <a:lnTo>
                    <a:pt x="287" y="177"/>
                  </a:lnTo>
                  <a:lnTo>
                    <a:pt x="287" y="183"/>
                  </a:lnTo>
                  <a:lnTo>
                    <a:pt x="286" y="186"/>
                  </a:lnTo>
                  <a:lnTo>
                    <a:pt x="261" y="196"/>
                  </a:lnTo>
                  <a:lnTo>
                    <a:pt x="254" y="188"/>
                  </a:lnTo>
                  <a:lnTo>
                    <a:pt x="242" y="176"/>
                  </a:lnTo>
                  <a:lnTo>
                    <a:pt x="240" y="179"/>
                  </a:lnTo>
                  <a:lnTo>
                    <a:pt x="239" y="180"/>
                  </a:lnTo>
                  <a:lnTo>
                    <a:pt x="237" y="185"/>
                  </a:lnTo>
                  <a:lnTo>
                    <a:pt x="229" y="186"/>
                  </a:lnTo>
                  <a:lnTo>
                    <a:pt x="226" y="189"/>
                  </a:lnTo>
                  <a:lnTo>
                    <a:pt x="226" y="201"/>
                  </a:lnTo>
                  <a:lnTo>
                    <a:pt x="221" y="205"/>
                  </a:lnTo>
                  <a:lnTo>
                    <a:pt x="202" y="205"/>
                  </a:lnTo>
                  <a:lnTo>
                    <a:pt x="198" y="204"/>
                  </a:lnTo>
                  <a:lnTo>
                    <a:pt x="194" y="198"/>
                  </a:lnTo>
                  <a:lnTo>
                    <a:pt x="191" y="195"/>
                  </a:lnTo>
                  <a:lnTo>
                    <a:pt x="188" y="195"/>
                  </a:lnTo>
                  <a:lnTo>
                    <a:pt x="182" y="195"/>
                  </a:lnTo>
                  <a:lnTo>
                    <a:pt x="180" y="201"/>
                  </a:lnTo>
                  <a:lnTo>
                    <a:pt x="177" y="199"/>
                  </a:lnTo>
                  <a:lnTo>
                    <a:pt x="166" y="207"/>
                  </a:lnTo>
                  <a:lnTo>
                    <a:pt x="161" y="205"/>
                  </a:lnTo>
                  <a:lnTo>
                    <a:pt x="155" y="213"/>
                  </a:lnTo>
                  <a:lnTo>
                    <a:pt x="154" y="211"/>
                  </a:lnTo>
                  <a:lnTo>
                    <a:pt x="152" y="210"/>
                  </a:lnTo>
                  <a:lnTo>
                    <a:pt x="151" y="204"/>
                  </a:lnTo>
                  <a:lnTo>
                    <a:pt x="148" y="201"/>
                  </a:lnTo>
                  <a:lnTo>
                    <a:pt x="144" y="196"/>
                  </a:lnTo>
                  <a:lnTo>
                    <a:pt x="141" y="191"/>
                  </a:lnTo>
                  <a:lnTo>
                    <a:pt x="139" y="189"/>
                  </a:lnTo>
                  <a:lnTo>
                    <a:pt x="139" y="188"/>
                  </a:lnTo>
                  <a:lnTo>
                    <a:pt x="138" y="186"/>
                  </a:lnTo>
                  <a:lnTo>
                    <a:pt x="135" y="183"/>
                  </a:lnTo>
                  <a:lnTo>
                    <a:pt x="135" y="182"/>
                  </a:lnTo>
                  <a:lnTo>
                    <a:pt x="132" y="182"/>
                  </a:lnTo>
                  <a:lnTo>
                    <a:pt x="129" y="180"/>
                  </a:lnTo>
                  <a:lnTo>
                    <a:pt x="128" y="180"/>
                  </a:lnTo>
                  <a:lnTo>
                    <a:pt x="126" y="182"/>
                  </a:lnTo>
                  <a:lnTo>
                    <a:pt x="125" y="182"/>
                  </a:lnTo>
                  <a:lnTo>
                    <a:pt x="122" y="179"/>
                  </a:lnTo>
                  <a:lnTo>
                    <a:pt x="122" y="177"/>
                  </a:lnTo>
                  <a:lnTo>
                    <a:pt x="122" y="173"/>
                  </a:lnTo>
                  <a:lnTo>
                    <a:pt x="122" y="169"/>
                  </a:lnTo>
                  <a:lnTo>
                    <a:pt x="120" y="166"/>
                  </a:lnTo>
                  <a:lnTo>
                    <a:pt x="120" y="163"/>
                  </a:lnTo>
                  <a:lnTo>
                    <a:pt x="117" y="160"/>
                  </a:lnTo>
                  <a:lnTo>
                    <a:pt x="116" y="157"/>
                  </a:lnTo>
                  <a:lnTo>
                    <a:pt x="113" y="155"/>
                  </a:lnTo>
                  <a:lnTo>
                    <a:pt x="110" y="151"/>
                  </a:lnTo>
                  <a:lnTo>
                    <a:pt x="107" y="149"/>
                  </a:lnTo>
                  <a:lnTo>
                    <a:pt x="104" y="148"/>
                  </a:lnTo>
                  <a:lnTo>
                    <a:pt x="101" y="149"/>
                  </a:lnTo>
                  <a:lnTo>
                    <a:pt x="100" y="148"/>
                  </a:lnTo>
                  <a:lnTo>
                    <a:pt x="97" y="147"/>
                  </a:lnTo>
                  <a:lnTo>
                    <a:pt x="94" y="145"/>
                  </a:lnTo>
                  <a:lnTo>
                    <a:pt x="89" y="141"/>
                  </a:lnTo>
                  <a:lnTo>
                    <a:pt x="84" y="141"/>
                  </a:lnTo>
                  <a:lnTo>
                    <a:pt x="81" y="139"/>
                  </a:lnTo>
                  <a:lnTo>
                    <a:pt x="78" y="136"/>
                  </a:lnTo>
                  <a:lnTo>
                    <a:pt x="76" y="136"/>
                  </a:lnTo>
                  <a:lnTo>
                    <a:pt x="75" y="136"/>
                  </a:lnTo>
                  <a:lnTo>
                    <a:pt x="75" y="135"/>
                  </a:lnTo>
                  <a:lnTo>
                    <a:pt x="73" y="135"/>
                  </a:lnTo>
                  <a:lnTo>
                    <a:pt x="72" y="133"/>
                  </a:lnTo>
                  <a:lnTo>
                    <a:pt x="72" y="132"/>
                  </a:lnTo>
                  <a:lnTo>
                    <a:pt x="70" y="128"/>
                  </a:lnTo>
                  <a:lnTo>
                    <a:pt x="69" y="126"/>
                  </a:lnTo>
                  <a:lnTo>
                    <a:pt x="67" y="122"/>
                  </a:lnTo>
                  <a:lnTo>
                    <a:pt x="67" y="119"/>
                  </a:lnTo>
                  <a:lnTo>
                    <a:pt x="66" y="116"/>
                  </a:lnTo>
                  <a:lnTo>
                    <a:pt x="65" y="116"/>
                  </a:lnTo>
                  <a:lnTo>
                    <a:pt x="62" y="114"/>
                  </a:lnTo>
                  <a:lnTo>
                    <a:pt x="62" y="111"/>
                  </a:lnTo>
                  <a:lnTo>
                    <a:pt x="60" y="108"/>
                  </a:lnTo>
                  <a:lnTo>
                    <a:pt x="59" y="104"/>
                  </a:lnTo>
                  <a:lnTo>
                    <a:pt x="57" y="101"/>
                  </a:lnTo>
                  <a:lnTo>
                    <a:pt x="51" y="95"/>
                  </a:lnTo>
                  <a:lnTo>
                    <a:pt x="44" y="89"/>
                  </a:lnTo>
                  <a:lnTo>
                    <a:pt x="41" y="88"/>
                  </a:lnTo>
                  <a:lnTo>
                    <a:pt x="40" y="86"/>
                  </a:lnTo>
                  <a:lnTo>
                    <a:pt x="37" y="86"/>
                  </a:lnTo>
                  <a:lnTo>
                    <a:pt x="32" y="86"/>
                  </a:lnTo>
                  <a:lnTo>
                    <a:pt x="28" y="85"/>
                  </a:lnTo>
                  <a:lnTo>
                    <a:pt x="26" y="84"/>
                  </a:lnTo>
                  <a:lnTo>
                    <a:pt x="25" y="84"/>
                  </a:lnTo>
                  <a:lnTo>
                    <a:pt x="21" y="82"/>
                  </a:lnTo>
                  <a:lnTo>
                    <a:pt x="18" y="81"/>
                  </a:lnTo>
                  <a:lnTo>
                    <a:pt x="12" y="78"/>
                  </a:lnTo>
                  <a:lnTo>
                    <a:pt x="7" y="76"/>
                  </a:lnTo>
                  <a:lnTo>
                    <a:pt x="3" y="72"/>
                  </a:lnTo>
                  <a:lnTo>
                    <a:pt x="2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6" y="59"/>
                  </a:lnTo>
                  <a:lnTo>
                    <a:pt x="7" y="54"/>
                  </a:lnTo>
                  <a:lnTo>
                    <a:pt x="7" y="50"/>
                  </a:lnTo>
                  <a:lnTo>
                    <a:pt x="7" y="47"/>
                  </a:lnTo>
                  <a:lnTo>
                    <a:pt x="9" y="45"/>
                  </a:lnTo>
                  <a:lnTo>
                    <a:pt x="13" y="35"/>
                  </a:lnTo>
                  <a:lnTo>
                    <a:pt x="16" y="31"/>
                  </a:lnTo>
                  <a:lnTo>
                    <a:pt x="21" y="26"/>
                  </a:lnTo>
                  <a:lnTo>
                    <a:pt x="26" y="22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5" y="16"/>
                  </a:lnTo>
                  <a:lnTo>
                    <a:pt x="24" y="15"/>
                  </a:lnTo>
                  <a:lnTo>
                    <a:pt x="24" y="12"/>
                  </a:lnTo>
                  <a:lnTo>
                    <a:pt x="24" y="7"/>
                  </a:lnTo>
                  <a:lnTo>
                    <a:pt x="28" y="7"/>
                  </a:lnTo>
                  <a:lnTo>
                    <a:pt x="31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41" y="3"/>
                  </a:lnTo>
                  <a:lnTo>
                    <a:pt x="45" y="3"/>
                  </a:lnTo>
                  <a:lnTo>
                    <a:pt x="50" y="4"/>
                  </a:lnTo>
                  <a:lnTo>
                    <a:pt x="54" y="3"/>
                  </a:lnTo>
                  <a:lnTo>
                    <a:pt x="59" y="4"/>
                  </a:lnTo>
                  <a:lnTo>
                    <a:pt x="65" y="0"/>
                  </a:lnTo>
                  <a:lnTo>
                    <a:pt x="67" y="4"/>
                  </a:lnTo>
                  <a:lnTo>
                    <a:pt x="70" y="7"/>
                  </a:lnTo>
                  <a:lnTo>
                    <a:pt x="78" y="3"/>
                  </a:lnTo>
                  <a:lnTo>
                    <a:pt x="79" y="6"/>
                  </a:lnTo>
                  <a:lnTo>
                    <a:pt x="84" y="7"/>
                  </a:lnTo>
                  <a:lnTo>
                    <a:pt x="85" y="6"/>
                  </a:lnTo>
                  <a:lnTo>
                    <a:pt x="87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/>
            </a:p>
          </p:txBody>
        </p:sp>
        <p:sp>
          <p:nvSpPr>
            <p:cNvPr id="396" name="Freeform 285"/>
            <p:cNvSpPr>
              <a:spLocks/>
            </p:cNvSpPr>
            <p:nvPr/>
          </p:nvSpPr>
          <p:spPr bwMode="auto">
            <a:xfrm rot="21334256">
              <a:off x="13853785" y="3792411"/>
              <a:ext cx="448418" cy="655029"/>
            </a:xfrm>
            <a:custGeom>
              <a:avLst/>
              <a:gdLst>
                <a:gd name="T0" fmla="*/ 2147483647 w 145"/>
                <a:gd name="T1" fmla="*/ 2147483647 h 180"/>
                <a:gd name="T2" fmla="*/ 2147483647 w 145"/>
                <a:gd name="T3" fmla="*/ 2147483647 h 180"/>
                <a:gd name="T4" fmla="*/ 2147483647 w 145"/>
                <a:gd name="T5" fmla="*/ 2147483647 h 180"/>
                <a:gd name="T6" fmla="*/ 2147483647 w 145"/>
                <a:gd name="T7" fmla="*/ 2147483647 h 180"/>
                <a:gd name="T8" fmla="*/ 2147483647 w 145"/>
                <a:gd name="T9" fmla="*/ 2147483647 h 180"/>
                <a:gd name="T10" fmla="*/ 2147483647 w 145"/>
                <a:gd name="T11" fmla="*/ 2147483647 h 180"/>
                <a:gd name="T12" fmla="*/ 2147483647 w 145"/>
                <a:gd name="T13" fmla="*/ 2147483647 h 180"/>
                <a:gd name="T14" fmla="*/ 2147483647 w 145"/>
                <a:gd name="T15" fmla="*/ 2147483647 h 180"/>
                <a:gd name="T16" fmla="*/ 2147483647 w 145"/>
                <a:gd name="T17" fmla="*/ 2147483647 h 180"/>
                <a:gd name="T18" fmla="*/ 2147483647 w 145"/>
                <a:gd name="T19" fmla="*/ 2147483647 h 180"/>
                <a:gd name="T20" fmla="*/ 2147483647 w 145"/>
                <a:gd name="T21" fmla="*/ 2147483647 h 180"/>
                <a:gd name="T22" fmla="*/ 2147483647 w 145"/>
                <a:gd name="T23" fmla="*/ 2147483647 h 180"/>
                <a:gd name="T24" fmla="*/ 2147483647 w 145"/>
                <a:gd name="T25" fmla="*/ 2147483647 h 180"/>
                <a:gd name="T26" fmla="*/ 2147483647 w 145"/>
                <a:gd name="T27" fmla="*/ 2147483647 h 180"/>
                <a:gd name="T28" fmla="*/ 2147483647 w 145"/>
                <a:gd name="T29" fmla="*/ 2147483647 h 180"/>
                <a:gd name="T30" fmla="*/ 2147483647 w 145"/>
                <a:gd name="T31" fmla="*/ 2147483647 h 180"/>
                <a:gd name="T32" fmla="*/ 2147483647 w 145"/>
                <a:gd name="T33" fmla="*/ 2147483647 h 180"/>
                <a:gd name="T34" fmla="*/ 2147483647 w 145"/>
                <a:gd name="T35" fmla="*/ 2147483647 h 180"/>
                <a:gd name="T36" fmla="*/ 2147483647 w 145"/>
                <a:gd name="T37" fmla="*/ 2147483647 h 180"/>
                <a:gd name="T38" fmla="*/ 2147483647 w 145"/>
                <a:gd name="T39" fmla="*/ 2147483647 h 180"/>
                <a:gd name="T40" fmla="*/ 2147483647 w 145"/>
                <a:gd name="T41" fmla="*/ 2147483647 h 180"/>
                <a:gd name="T42" fmla="*/ 2147483647 w 145"/>
                <a:gd name="T43" fmla="*/ 2147483647 h 180"/>
                <a:gd name="T44" fmla="*/ 2147483647 w 145"/>
                <a:gd name="T45" fmla="*/ 2147483647 h 180"/>
                <a:gd name="T46" fmla="*/ 2147483647 w 145"/>
                <a:gd name="T47" fmla="*/ 2147483647 h 180"/>
                <a:gd name="T48" fmla="*/ 2147483647 w 145"/>
                <a:gd name="T49" fmla="*/ 2147483647 h 180"/>
                <a:gd name="T50" fmla="*/ 2147483647 w 145"/>
                <a:gd name="T51" fmla="*/ 2147483647 h 180"/>
                <a:gd name="T52" fmla="*/ 2147483647 w 145"/>
                <a:gd name="T53" fmla="*/ 2147483647 h 180"/>
                <a:gd name="T54" fmla="*/ 2147483647 w 145"/>
                <a:gd name="T55" fmla="*/ 2147483647 h 180"/>
                <a:gd name="T56" fmla="*/ 2147483647 w 145"/>
                <a:gd name="T57" fmla="*/ 2147483647 h 180"/>
                <a:gd name="T58" fmla="*/ 2147483647 w 145"/>
                <a:gd name="T59" fmla="*/ 2147483647 h 180"/>
                <a:gd name="T60" fmla="*/ 2147483647 w 145"/>
                <a:gd name="T61" fmla="*/ 2147483647 h 180"/>
                <a:gd name="T62" fmla="*/ 2147483647 w 145"/>
                <a:gd name="T63" fmla="*/ 2147483647 h 180"/>
                <a:gd name="T64" fmla="*/ 2147483647 w 145"/>
                <a:gd name="T65" fmla="*/ 2147483647 h 180"/>
                <a:gd name="T66" fmla="*/ 2147483647 w 145"/>
                <a:gd name="T67" fmla="*/ 2147483647 h 180"/>
                <a:gd name="T68" fmla="*/ 2147483647 w 145"/>
                <a:gd name="T69" fmla="*/ 2147483647 h 180"/>
                <a:gd name="T70" fmla="*/ 2147483647 w 145"/>
                <a:gd name="T71" fmla="*/ 2147483647 h 180"/>
                <a:gd name="T72" fmla="*/ 2147483647 w 145"/>
                <a:gd name="T73" fmla="*/ 2147483647 h 180"/>
                <a:gd name="T74" fmla="*/ 2147483647 w 145"/>
                <a:gd name="T75" fmla="*/ 2147483647 h 180"/>
                <a:gd name="T76" fmla="*/ 2147483647 w 145"/>
                <a:gd name="T77" fmla="*/ 2147483647 h 180"/>
                <a:gd name="T78" fmla="*/ 2147483647 w 145"/>
                <a:gd name="T79" fmla="*/ 2147483647 h 180"/>
                <a:gd name="T80" fmla="*/ 0 w 145"/>
                <a:gd name="T81" fmla="*/ 2147483647 h 180"/>
                <a:gd name="T82" fmla="*/ 2147483647 w 145"/>
                <a:gd name="T83" fmla="*/ 2147483647 h 180"/>
                <a:gd name="T84" fmla="*/ 2147483647 w 145"/>
                <a:gd name="T85" fmla="*/ 2147483647 h 180"/>
                <a:gd name="T86" fmla="*/ 2147483647 w 145"/>
                <a:gd name="T87" fmla="*/ 2147483647 h 180"/>
                <a:gd name="T88" fmla="*/ 2147483647 w 145"/>
                <a:gd name="T89" fmla="*/ 2147483647 h 180"/>
                <a:gd name="T90" fmla="*/ 2147483647 w 145"/>
                <a:gd name="T91" fmla="*/ 2147483647 h 180"/>
                <a:gd name="T92" fmla="*/ 2147483647 w 145"/>
                <a:gd name="T93" fmla="*/ 2147483647 h 180"/>
                <a:gd name="T94" fmla="*/ 2147483647 w 145"/>
                <a:gd name="T95" fmla="*/ 2147483647 h 180"/>
                <a:gd name="T96" fmla="*/ 2147483647 w 145"/>
                <a:gd name="T97" fmla="*/ 2147483647 h 180"/>
                <a:gd name="T98" fmla="*/ 2147483647 w 145"/>
                <a:gd name="T99" fmla="*/ 2147483647 h 180"/>
                <a:gd name="T100" fmla="*/ 2147483647 w 145"/>
                <a:gd name="T101" fmla="*/ 2147483647 h 180"/>
                <a:gd name="T102" fmla="*/ 2147483647 w 145"/>
                <a:gd name="T103" fmla="*/ 2147483647 h 180"/>
                <a:gd name="T104" fmla="*/ 2147483647 w 145"/>
                <a:gd name="T105" fmla="*/ 2147483647 h 180"/>
                <a:gd name="T106" fmla="*/ 2147483647 w 145"/>
                <a:gd name="T107" fmla="*/ 2147483647 h 180"/>
                <a:gd name="T108" fmla="*/ 2147483647 w 145"/>
                <a:gd name="T109" fmla="*/ 2147483647 h 180"/>
                <a:gd name="T110" fmla="*/ 2147483647 w 145"/>
                <a:gd name="T111" fmla="*/ 2147483647 h 1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5"/>
                <a:gd name="T169" fmla="*/ 0 h 180"/>
                <a:gd name="T170" fmla="*/ 145 w 145"/>
                <a:gd name="T171" fmla="*/ 180 h 1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5" h="180">
                  <a:moveTo>
                    <a:pt x="145" y="31"/>
                  </a:moveTo>
                  <a:lnTo>
                    <a:pt x="145" y="39"/>
                  </a:lnTo>
                  <a:lnTo>
                    <a:pt x="145" y="45"/>
                  </a:lnTo>
                  <a:lnTo>
                    <a:pt x="145" y="55"/>
                  </a:lnTo>
                  <a:lnTo>
                    <a:pt x="145" y="61"/>
                  </a:lnTo>
                  <a:lnTo>
                    <a:pt x="145" y="64"/>
                  </a:lnTo>
                  <a:lnTo>
                    <a:pt x="142" y="64"/>
                  </a:lnTo>
                  <a:lnTo>
                    <a:pt x="142" y="69"/>
                  </a:lnTo>
                  <a:lnTo>
                    <a:pt x="141" y="73"/>
                  </a:lnTo>
                  <a:lnTo>
                    <a:pt x="141" y="80"/>
                  </a:lnTo>
                  <a:lnTo>
                    <a:pt x="140" y="85"/>
                  </a:lnTo>
                  <a:lnTo>
                    <a:pt x="138" y="88"/>
                  </a:lnTo>
                  <a:lnTo>
                    <a:pt x="137" y="91"/>
                  </a:lnTo>
                  <a:lnTo>
                    <a:pt x="132" y="95"/>
                  </a:lnTo>
                  <a:lnTo>
                    <a:pt x="132" y="96"/>
                  </a:lnTo>
                  <a:lnTo>
                    <a:pt x="132" y="99"/>
                  </a:lnTo>
                  <a:lnTo>
                    <a:pt x="132" y="101"/>
                  </a:lnTo>
                  <a:lnTo>
                    <a:pt x="132" y="104"/>
                  </a:lnTo>
                  <a:lnTo>
                    <a:pt x="128" y="108"/>
                  </a:lnTo>
                  <a:lnTo>
                    <a:pt x="125" y="110"/>
                  </a:lnTo>
                  <a:lnTo>
                    <a:pt x="125" y="111"/>
                  </a:lnTo>
                  <a:lnTo>
                    <a:pt x="126" y="115"/>
                  </a:lnTo>
                  <a:lnTo>
                    <a:pt x="126" y="121"/>
                  </a:lnTo>
                  <a:lnTo>
                    <a:pt x="125" y="123"/>
                  </a:lnTo>
                  <a:lnTo>
                    <a:pt x="123" y="123"/>
                  </a:lnTo>
                  <a:lnTo>
                    <a:pt x="118" y="126"/>
                  </a:lnTo>
                  <a:lnTo>
                    <a:pt x="119" y="127"/>
                  </a:lnTo>
                  <a:lnTo>
                    <a:pt x="119" y="132"/>
                  </a:lnTo>
                  <a:lnTo>
                    <a:pt x="115" y="133"/>
                  </a:lnTo>
                  <a:lnTo>
                    <a:pt x="112" y="135"/>
                  </a:lnTo>
                  <a:lnTo>
                    <a:pt x="104" y="136"/>
                  </a:lnTo>
                  <a:lnTo>
                    <a:pt x="88" y="140"/>
                  </a:lnTo>
                  <a:lnTo>
                    <a:pt x="77" y="145"/>
                  </a:lnTo>
                  <a:lnTo>
                    <a:pt x="77" y="146"/>
                  </a:lnTo>
                  <a:lnTo>
                    <a:pt x="78" y="152"/>
                  </a:lnTo>
                  <a:lnTo>
                    <a:pt x="79" y="157"/>
                  </a:lnTo>
                  <a:lnTo>
                    <a:pt x="81" y="162"/>
                  </a:lnTo>
                  <a:lnTo>
                    <a:pt x="90" y="170"/>
                  </a:lnTo>
                  <a:lnTo>
                    <a:pt x="90" y="174"/>
                  </a:lnTo>
                  <a:lnTo>
                    <a:pt x="57" y="180"/>
                  </a:lnTo>
                  <a:lnTo>
                    <a:pt x="55" y="179"/>
                  </a:lnTo>
                  <a:lnTo>
                    <a:pt x="50" y="179"/>
                  </a:lnTo>
                  <a:lnTo>
                    <a:pt x="41" y="171"/>
                  </a:lnTo>
                  <a:lnTo>
                    <a:pt x="41" y="168"/>
                  </a:lnTo>
                  <a:lnTo>
                    <a:pt x="38" y="161"/>
                  </a:lnTo>
                  <a:lnTo>
                    <a:pt x="34" y="157"/>
                  </a:lnTo>
                  <a:lnTo>
                    <a:pt x="35" y="151"/>
                  </a:lnTo>
                  <a:lnTo>
                    <a:pt x="33" y="151"/>
                  </a:lnTo>
                  <a:lnTo>
                    <a:pt x="33" y="148"/>
                  </a:lnTo>
                  <a:lnTo>
                    <a:pt x="30" y="146"/>
                  </a:lnTo>
                  <a:lnTo>
                    <a:pt x="28" y="145"/>
                  </a:lnTo>
                  <a:lnTo>
                    <a:pt x="27" y="143"/>
                  </a:lnTo>
                  <a:lnTo>
                    <a:pt x="28" y="142"/>
                  </a:lnTo>
                  <a:lnTo>
                    <a:pt x="27" y="142"/>
                  </a:lnTo>
                  <a:lnTo>
                    <a:pt x="27" y="137"/>
                  </a:lnTo>
                  <a:lnTo>
                    <a:pt x="22" y="135"/>
                  </a:lnTo>
                  <a:lnTo>
                    <a:pt x="19" y="127"/>
                  </a:lnTo>
                  <a:lnTo>
                    <a:pt x="16" y="124"/>
                  </a:lnTo>
                  <a:lnTo>
                    <a:pt x="15" y="123"/>
                  </a:lnTo>
                  <a:lnTo>
                    <a:pt x="12" y="123"/>
                  </a:lnTo>
                  <a:lnTo>
                    <a:pt x="11" y="121"/>
                  </a:lnTo>
                  <a:lnTo>
                    <a:pt x="11" y="120"/>
                  </a:lnTo>
                  <a:lnTo>
                    <a:pt x="12" y="118"/>
                  </a:lnTo>
                  <a:lnTo>
                    <a:pt x="11" y="115"/>
                  </a:lnTo>
                  <a:lnTo>
                    <a:pt x="9" y="114"/>
                  </a:lnTo>
                  <a:lnTo>
                    <a:pt x="19" y="104"/>
                  </a:lnTo>
                  <a:lnTo>
                    <a:pt x="24" y="110"/>
                  </a:lnTo>
                  <a:lnTo>
                    <a:pt x="30" y="105"/>
                  </a:lnTo>
                  <a:lnTo>
                    <a:pt x="16" y="91"/>
                  </a:lnTo>
                  <a:lnTo>
                    <a:pt x="28" y="80"/>
                  </a:lnTo>
                  <a:lnTo>
                    <a:pt x="24" y="74"/>
                  </a:lnTo>
                  <a:lnTo>
                    <a:pt x="25" y="73"/>
                  </a:lnTo>
                  <a:lnTo>
                    <a:pt x="19" y="69"/>
                  </a:lnTo>
                  <a:lnTo>
                    <a:pt x="25" y="66"/>
                  </a:lnTo>
                  <a:lnTo>
                    <a:pt x="11" y="51"/>
                  </a:lnTo>
                  <a:lnTo>
                    <a:pt x="8" y="52"/>
                  </a:lnTo>
                  <a:lnTo>
                    <a:pt x="6" y="50"/>
                  </a:lnTo>
                  <a:lnTo>
                    <a:pt x="5" y="54"/>
                  </a:lnTo>
                  <a:lnTo>
                    <a:pt x="0" y="5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" y="39"/>
                  </a:lnTo>
                  <a:lnTo>
                    <a:pt x="3" y="38"/>
                  </a:lnTo>
                  <a:lnTo>
                    <a:pt x="2" y="36"/>
                  </a:lnTo>
                  <a:lnTo>
                    <a:pt x="5" y="35"/>
                  </a:lnTo>
                  <a:lnTo>
                    <a:pt x="3" y="31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8" y="23"/>
                  </a:lnTo>
                  <a:lnTo>
                    <a:pt x="9" y="25"/>
                  </a:lnTo>
                  <a:lnTo>
                    <a:pt x="16" y="19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0" y="13"/>
                  </a:lnTo>
                  <a:lnTo>
                    <a:pt x="57" y="6"/>
                  </a:lnTo>
                  <a:lnTo>
                    <a:pt x="74" y="22"/>
                  </a:lnTo>
                  <a:lnTo>
                    <a:pt x="81" y="16"/>
                  </a:lnTo>
                  <a:lnTo>
                    <a:pt x="84" y="20"/>
                  </a:lnTo>
                  <a:lnTo>
                    <a:pt x="84" y="23"/>
                  </a:lnTo>
                  <a:lnTo>
                    <a:pt x="87" y="25"/>
                  </a:lnTo>
                  <a:lnTo>
                    <a:pt x="88" y="26"/>
                  </a:lnTo>
                  <a:lnTo>
                    <a:pt x="91" y="28"/>
                  </a:lnTo>
                  <a:lnTo>
                    <a:pt x="96" y="26"/>
                  </a:lnTo>
                  <a:lnTo>
                    <a:pt x="106" y="28"/>
                  </a:lnTo>
                  <a:lnTo>
                    <a:pt x="109" y="28"/>
                  </a:lnTo>
                  <a:lnTo>
                    <a:pt x="120" y="28"/>
                  </a:lnTo>
                  <a:lnTo>
                    <a:pt x="132" y="28"/>
                  </a:lnTo>
                  <a:lnTo>
                    <a:pt x="140" y="29"/>
                  </a:lnTo>
                  <a:lnTo>
                    <a:pt x="145" y="29"/>
                  </a:lnTo>
                  <a:lnTo>
                    <a:pt x="145" y="3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98" name="Freeform 286"/>
            <p:cNvSpPr>
              <a:spLocks/>
            </p:cNvSpPr>
            <p:nvPr/>
          </p:nvSpPr>
          <p:spPr bwMode="auto">
            <a:xfrm rot="21334256">
              <a:off x="12193146" y="3226988"/>
              <a:ext cx="690508" cy="572339"/>
            </a:xfrm>
            <a:custGeom>
              <a:avLst/>
              <a:gdLst>
                <a:gd name="T0" fmla="*/ 2147483647 w 223"/>
                <a:gd name="T1" fmla="*/ 2147483647 h 157"/>
                <a:gd name="T2" fmla="*/ 2147483647 w 223"/>
                <a:gd name="T3" fmla="*/ 2147483647 h 157"/>
                <a:gd name="T4" fmla="*/ 2147483647 w 223"/>
                <a:gd name="T5" fmla="*/ 2147483647 h 157"/>
                <a:gd name="T6" fmla="*/ 2147483647 w 223"/>
                <a:gd name="T7" fmla="*/ 2147483647 h 157"/>
                <a:gd name="T8" fmla="*/ 2147483647 w 223"/>
                <a:gd name="T9" fmla="*/ 2147483647 h 157"/>
                <a:gd name="T10" fmla="*/ 2147483647 w 223"/>
                <a:gd name="T11" fmla="*/ 2147483647 h 157"/>
                <a:gd name="T12" fmla="*/ 2147483647 w 223"/>
                <a:gd name="T13" fmla="*/ 2147483647 h 157"/>
                <a:gd name="T14" fmla="*/ 2147483647 w 223"/>
                <a:gd name="T15" fmla="*/ 2147483647 h 157"/>
                <a:gd name="T16" fmla="*/ 2147483647 w 223"/>
                <a:gd name="T17" fmla="*/ 2147483647 h 157"/>
                <a:gd name="T18" fmla="*/ 2147483647 w 223"/>
                <a:gd name="T19" fmla="*/ 2147483647 h 157"/>
                <a:gd name="T20" fmla="*/ 2147483647 w 223"/>
                <a:gd name="T21" fmla="*/ 2147483647 h 157"/>
                <a:gd name="T22" fmla="*/ 2147483647 w 223"/>
                <a:gd name="T23" fmla="*/ 2147483647 h 157"/>
                <a:gd name="T24" fmla="*/ 2147483647 w 223"/>
                <a:gd name="T25" fmla="*/ 2147483647 h 157"/>
                <a:gd name="T26" fmla="*/ 2147483647 w 223"/>
                <a:gd name="T27" fmla="*/ 2147483647 h 157"/>
                <a:gd name="T28" fmla="*/ 2147483647 w 223"/>
                <a:gd name="T29" fmla="*/ 2147483647 h 157"/>
                <a:gd name="T30" fmla="*/ 2147483647 w 223"/>
                <a:gd name="T31" fmla="*/ 2147483647 h 157"/>
                <a:gd name="T32" fmla="*/ 2147483647 w 223"/>
                <a:gd name="T33" fmla="*/ 2147483647 h 157"/>
                <a:gd name="T34" fmla="*/ 2147483647 w 223"/>
                <a:gd name="T35" fmla="*/ 2147483647 h 157"/>
                <a:gd name="T36" fmla="*/ 2147483647 w 223"/>
                <a:gd name="T37" fmla="*/ 2147483647 h 157"/>
                <a:gd name="T38" fmla="*/ 2147483647 w 223"/>
                <a:gd name="T39" fmla="*/ 2147483647 h 157"/>
                <a:gd name="T40" fmla="*/ 2147483647 w 223"/>
                <a:gd name="T41" fmla="*/ 2147483647 h 157"/>
                <a:gd name="T42" fmla="*/ 2147483647 w 223"/>
                <a:gd name="T43" fmla="*/ 2147483647 h 157"/>
                <a:gd name="T44" fmla="*/ 2147483647 w 223"/>
                <a:gd name="T45" fmla="*/ 2147483647 h 157"/>
                <a:gd name="T46" fmla="*/ 2147483647 w 223"/>
                <a:gd name="T47" fmla="*/ 2147483647 h 157"/>
                <a:gd name="T48" fmla="*/ 2147483647 w 223"/>
                <a:gd name="T49" fmla="*/ 2147483647 h 157"/>
                <a:gd name="T50" fmla="*/ 2147483647 w 223"/>
                <a:gd name="T51" fmla="*/ 2147483647 h 157"/>
                <a:gd name="T52" fmla="*/ 2147483647 w 223"/>
                <a:gd name="T53" fmla="*/ 2147483647 h 157"/>
                <a:gd name="T54" fmla="*/ 2147483647 w 223"/>
                <a:gd name="T55" fmla="*/ 2147483647 h 157"/>
                <a:gd name="T56" fmla="*/ 2147483647 w 223"/>
                <a:gd name="T57" fmla="*/ 2147483647 h 157"/>
                <a:gd name="T58" fmla="*/ 2147483647 w 223"/>
                <a:gd name="T59" fmla="*/ 2147483647 h 157"/>
                <a:gd name="T60" fmla="*/ 2147483647 w 223"/>
                <a:gd name="T61" fmla="*/ 2147483647 h 157"/>
                <a:gd name="T62" fmla="*/ 2147483647 w 223"/>
                <a:gd name="T63" fmla="*/ 2147483647 h 157"/>
                <a:gd name="T64" fmla="*/ 2147483647 w 223"/>
                <a:gd name="T65" fmla="*/ 2147483647 h 157"/>
                <a:gd name="T66" fmla="*/ 2147483647 w 223"/>
                <a:gd name="T67" fmla="*/ 2147483647 h 157"/>
                <a:gd name="T68" fmla="*/ 2147483647 w 223"/>
                <a:gd name="T69" fmla="*/ 2147483647 h 157"/>
                <a:gd name="T70" fmla="*/ 2147483647 w 223"/>
                <a:gd name="T71" fmla="*/ 2147483647 h 157"/>
                <a:gd name="T72" fmla="*/ 2147483647 w 223"/>
                <a:gd name="T73" fmla="*/ 2147483647 h 157"/>
                <a:gd name="T74" fmla="*/ 2147483647 w 223"/>
                <a:gd name="T75" fmla="*/ 2147483647 h 157"/>
                <a:gd name="T76" fmla="*/ 2147483647 w 223"/>
                <a:gd name="T77" fmla="*/ 2147483647 h 157"/>
                <a:gd name="T78" fmla="*/ 2147483647 w 223"/>
                <a:gd name="T79" fmla="*/ 2147483647 h 157"/>
                <a:gd name="T80" fmla="*/ 2147483647 w 223"/>
                <a:gd name="T81" fmla="*/ 2147483647 h 157"/>
                <a:gd name="T82" fmla="*/ 2147483647 w 223"/>
                <a:gd name="T83" fmla="*/ 2147483647 h 157"/>
                <a:gd name="T84" fmla="*/ 2147483647 w 223"/>
                <a:gd name="T85" fmla="*/ 2147483647 h 157"/>
                <a:gd name="T86" fmla="*/ 2147483647 w 223"/>
                <a:gd name="T87" fmla="*/ 2147483647 h 157"/>
                <a:gd name="T88" fmla="*/ 2147483647 w 223"/>
                <a:gd name="T89" fmla="*/ 2147483647 h 157"/>
                <a:gd name="T90" fmla="*/ 2147483647 w 223"/>
                <a:gd name="T91" fmla="*/ 2147483647 h 157"/>
                <a:gd name="T92" fmla="*/ 2147483647 w 223"/>
                <a:gd name="T93" fmla="*/ 0 h 157"/>
                <a:gd name="T94" fmla="*/ 2147483647 w 223"/>
                <a:gd name="T95" fmla="*/ 2147483647 h 157"/>
                <a:gd name="T96" fmla="*/ 2147483647 w 223"/>
                <a:gd name="T97" fmla="*/ 2147483647 h 157"/>
                <a:gd name="T98" fmla="*/ 2147483647 w 223"/>
                <a:gd name="T99" fmla="*/ 2147483647 h 15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3"/>
                <a:gd name="T151" fmla="*/ 0 h 157"/>
                <a:gd name="T152" fmla="*/ 223 w 223"/>
                <a:gd name="T153" fmla="*/ 157 h 15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3" h="157">
                  <a:moveTo>
                    <a:pt x="195" y="1"/>
                  </a:moveTo>
                  <a:lnTo>
                    <a:pt x="202" y="0"/>
                  </a:lnTo>
                  <a:lnTo>
                    <a:pt x="205" y="4"/>
                  </a:lnTo>
                  <a:lnTo>
                    <a:pt x="204" y="17"/>
                  </a:lnTo>
                  <a:lnTo>
                    <a:pt x="207" y="17"/>
                  </a:lnTo>
                  <a:lnTo>
                    <a:pt x="207" y="39"/>
                  </a:lnTo>
                  <a:lnTo>
                    <a:pt x="210" y="42"/>
                  </a:lnTo>
                  <a:lnTo>
                    <a:pt x="208" y="63"/>
                  </a:lnTo>
                  <a:lnTo>
                    <a:pt x="207" y="63"/>
                  </a:lnTo>
                  <a:lnTo>
                    <a:pt x="207" y="85"/>
                  </a:lnTo>
                  <a:lnTo>
                    <a:pt x="208" y="86"/>
                  </a:lnTo>
                  <a:lnTo>
                    <a:pt x="216" y="83"/>
                  </a:lnTo>
                  <a:lnTo>
                    <a:pt x="217" y="82"/>
                  </a:lnTo>
                  <a:lnTo>
                    <a:pt x="218" y="80"/>
                  </a:lnTo>
                  <a:lnTo>
                    <a:pt x="220" y="82"/>
                  </a:lnTo>
                  <a:lnTo>
                    <a:pt x="221" y="79"/>
                  </a:lnTo>
                  <a:lnTo>
                    <a:pt x="223" y="77"/>
                  </a:lnTo>
                  <a:lnTo>
                    <a:pt x="221" y="88"/>
                  </a:lnTo>
                  <a:lnTo>
                    <a:pt x="223" y="89"/>
                  </a:lnTo>
                  <a:lnTo>
                    <a:pt x="213" y="111"/>
                  </a:lnTo>
                  <a:lnTo>
                    <a:pt x="223" y="117"/>
                  </a:lnTo>
                  <a:lnTo>
                    <a:pt x="211" y="136"/>
                  </a:lnTo>
                  <a:lnTo>
                    <a:pt x="214" y="138"/>
                  </a:lnTo>
                  <a:lnTo>
                    <a:pt x="208" y="149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5" y="148"/>
                  </a:lnTo>
                  <a:lnTo>
                    <a:pt x="205" y="149"/>
                  </a:lnTo>
                  <a:lnTo>
                    <a:pt x="204" y="151"/>
                  </a:lnTo>
                  <a:lnTo>
                    <a:pt x="202" y="149"/>
                  </a:lnTo>
                  <a:lnTo>
                    <a:pt x="199" y="149"/>
                  </a:lnTo>
                  <a:lnTo>
                    <a:pt x="198" y="151"/>
                  </a:lnTo>
                  <a:lnTo>
                    <a:pt x="196" y="149"/>
                  </a:lnTo>
                  <a:lnTo>
                    <a:pt x="194" y="151"/>
                  </a:lnTo>
                  <a:lnTo>
                    <a:pt x="192" y="152"/>
                  </a:lnTo>
                  <a:lnTo>
                    <a:pt x="191" y="152"/>
                  </a:lnTo>
                  <a:lnTo>
                    <a:pt x="189" y="151"/>
                  </a:lnTo>
                  <a:lnTo>
                    <a:pt x="188" y="151"/>
                  </a:lnTo>
                  <a:lnTo>
                    <a:pt x="186" y="154"/>
                  </a:lnTo>
                  <a:lnTo>
                    <a:pt x="183" y="152"/>
                  </a:lnTo>
                  <a:lnTo>
                    <a:pt x="182" y="152"/>
                  </a:lnTo>
                  <a:lnTo>
                    <a:pt x="180" y="152"/>
                  </a:lnTo>
                  <a:lnTo>
                    <a:pt x="179" y="152"/>
                  </a:lnTo>
                  <a:lnTo>
                    <a:pt x="177" y="152"/>
                  </a:lnTo>
                  <a:lnTo>
                    <a:pt x="176" y="154"/>
                  </a:lnTo>
                  <a:lnTo>
                    <a:pt x="174" y="155"/>
                  </a:lnTo>
                  <a:lnTo>
                    <a:pt x="173" y="155"/>
                  </a:lnTo>
                  <a:lnTo>
                    <a:pt x="170" y="157"/>
                  </a:lnTo>
                  <a:lnTo>
                    <a:pt x="169" y="155"/>
                  </a:lnTo>
                  <a:lnTo>
                    <a:pt x="169" y="152"/>
                  </a:lnTo>
                  <a:lnTo>
                    <a:pt x="169" y="151"/>
                  </a:lnTo>
                  <a:lnTo>
                    <a:pt x="167" y="151"/>
                  </a:lnTo>
                  <a:lnTo>
                    <a:pt x="166" y="151"/>
                  </a:lnTo>
                  <a:lnTo>
                    <a:pt x="163" y="151"/>
                  </a:lnTo>
                  <a:lnTo>
                    <a:pt x="158" y="151"/>
                  </a:lnTo>
                  <a:lnTo>
                    <a:pt x="157" y="151"/>
                  </a:lnTo>
                  <a:lnTo>
                    <a:pt x="154" y="152"/>
                  </a:lnTo>
                  <a:lnTo>
                    <a:pt x="152" y="154"/>
                  </a:lnTo>
                  <a:lnTo>
                    <a:pt x="152" y="151"/>
                  </a:lnTo>
                  <a:lnTo>
                    <a:pt x="151" y="146"/>
                  </a:lnTo>
                  <a:lnTo>
                    <a:pt x="150" y="145"/>
                  </a:lnTo>
                  <a:lnTo>
                    <a:pt x="148" y="145"/>
                  </a:lnTo>
                  <a:lnTo>
                    <a:pt x="147" y="145"/>
                  </a:lnTo>
                  <a:lnTo>
                    <a:pt x="144" y="146"/>
                  </a:lnTo>
                  <a:lnTo>
                    <a:pt x="141" y="146"/>
                  </a:lnTo>
                  <a:lnTo>
                    <a:pt x="141" y="145"/>
                  </a:lnTo>
                  <a:lnTo>
                    <a:pt x="142" y="143"/>
                  </a:lnTo>
                  <a:lnTo>
                    <a:pt x="144" y="143"/>
                  </a:lnTo>
                  <a:lnTo>
                    <a:pt x="145" y="143"/>
                  </a:lnTo>
                  <a:lnTo>
                    <a:pt x="145" y="142"/>
                  </a:lnTo>
                  <a:lnTo>
                    <a:pt x="142" y="140"/>
                  </a:lnTo>
                  <a:lnTo>
                    <a:pt x="141" y="140"/>
                  </a:lnTo>
                  <a:lnTo>
                    <a:pt x="139" y="140"/>
                  </a:lnTo>
                  <a:lnTo>
                    <a:pt x="139" y="142"/>
                  </a:lnTo>
                  <a:lnTo>
                    <a:pt x="138" y="142"/>
                  </a:lnTo>
                  <a:lnTo>
                    <a:pt x="138" y="139"/>
                  </a:lnTo>
                  <a:lnTo>
                    <a:pt x="136" y="139"/>
                  </a:lnTo>
                  <a:lnTo>
                    <a:pt x="135" y="140"/>
                  </a:lnTo>
                  <a:lnTo>
                    <a:pt x="135" y="139"/>
                  </a:lnTo>
                  <a:lnTo>
                    <a:pt x="133" y="139"/>
                  </a:lnTo>
                  <a:lnTo>
                    <a:pt x="132" y="138"/>
                  </a:lnTo>
                  <a:lnTo>
                    <a:pt x="131" y="139"/>
                  </a:lnTo>
                  <a:lnTo>
                    <a:pt x="129" y="139"/>
                  </a:lnTo>
                  <a:lnTo>
                    <a:pt x="129" y="138"/>
                  </a:lnTo>
                  <a:lnTo>
                    <a:pt x="128" y="136"/>
                  </a:lnTo>
                  <a:lnTo>
                    <a:pt x="126" y="135"/>
                  </a:lnTo>
                  <a:lnTo>
                    <a:pt x="123" y="133"/>
                  </a:lnTo>
                  <a:lnTo>
                    <a:pt x="122" y="133"/>
                  </a:lnTo>
                  <a:lnTo>
                    <a:pt x="120" y="133"/>
                  </a:lnTo>
                  <a:lnTo>
                    <a:pt x="117" y="130"/>
                  </a:lnTo>
                  <a:lnTo>
                    <a:pt x="116" y="129"/>
                  </a:lnTo>
                  <a:lnTo>
                    <a:pt x="114" y="129"/>
                  </a:lnTo>
                  <a:lnTo>
                    <a:pt x="113" y="129"/>
                  </a:lnTo>
                  <a:lnTo>
                    <a:pt x="111" y="130"/>
                  </a:lnTo>
                  <a:lnTo>
                    <a:pt x="109" y="129"/>
                  </a:lnTo>
                  <a:lnTo>
                    <a:pt x="107" y="127"/>
                  </a:lnTo>
                  <a:lnTo>
                    <a:pt x="106" y="124"/>
                  </a:lnTo>
                  <a:lnTo>
                    <a:pt x="104" y="123"/>
                  </a:lnTo>
                  <a:lnTo>
                    <a:pt x="103" y="123"/>
                  </a:lnTo>
                  <a:lnTo>
                    <a:pt x="101" y="124"/>
                  </a:lnTo>
                  <a:lnTo>
                    <a:pt x="100" y="124"/>
                  </a:lnTo>
                  <a:lnTo>
                    <a:pt x="100" y="121"/>
                  </a:lnTo>
                  <a:lnTo>
                    <a:pt x="98" y="121"/>
                  </a:lnTo>
                  <a:lnTo>
                    <a:pt x="94" y="120"/>
                  </a:lnTo>
                  <a:lnTo>
                    <a:pt x="94" y="118"/>
                  </a:lnTo>
                  <a:lnTo>
                    <a:pt x="92" y="117"/>
                  </a:lnTo>
                  <a:lnTo>
                    <a:pt x="91" y="117"/>
                  </a:lnTo>
                  <a:lnTo>
                    <a:pt x="89" y="117"/>
                  </a:lnTo>
                  <a:lnTo>
                    <a:pt x="89" y="116"/>
                  </a:lnTo>
                  <a:lnTo>
                    <a:pt x="92" y="113"/>
                  </a:lnTo>
                  <a:lnTo>
                    <a:pt x="92" y="111"/>
                  </a:lnTo>
                  <a:lnTo>
                    <a:pt x="94" y="111"/>
                  </a:lnTo>
                  <a:lnTo>
                    <a:pt x="92" y="110"/>
                  </a:lnTo>
                  <a:lnTo>
                    <a:pt x="91" y="107"/>
                  </a:lnTo>
                  <a:lnTo>
                    <a:pt x="88" y="104"/>
                  </a:lnTo>
                  <a:lnTo>
                    <a:pt x="87" y="101"/>
                  </a:lnTo>
                  <a:lnTo>
                    <a:pt x="87" y="99"/>
                  </a:lnTo>
                  <a:lnTo>
                    <a:pt x="85" y="99"/>
                  </a:lnTo>
                  <a:lnTo>
                    <a:pt x="82" y="98"/>
                  </a:lnTo>
                  <a:lnTo>
                    <a:pt x="81" y="97"/>
                  </a:lnTo>
                  <a:lnTo>
                    <a:pt x="78" y="95"/>
                  </a:lnTo>
                  <a:lnTo>
                    <a:pt x="78" y="94"/>
                  </a:lnTo>
                  <a:lnTo>
                    <a:pt x="75" y="94"/>
                  </a:lnTo>
                  <a:lnTo>
                    <a:pt x="73" y="94"/>
                  </a:lnTo>
                  <a:lnTo>
                    <a:pt x="70" y="95"/>
                  </a:lnTo>
                  <a:lnTo>
                    <a:pt x="66" y="98"/>
                  </a:lnTo>
                  <a:lnTo>
                    <a:pt x="63" y="99"/>
                  </a:lnTo>
                  <a:lnTo>
                    <a:pt x="62" y="99"/>
                  </a:lnTo>
                  <a:lnTo>
                    <a:pt x="57" y="99"/>
                  </a:lnTo>
                  <a:lnTo>
                    <a:pt x="56" y="101"/>
                  </a:lnTo>
                  <a:lnTo>
                    <a:pt x="53" y="101"/>
                  </a:lnTo>
                  <a:lnTo>
                    <a:pt x="53" y="102"/>
                  </a:lnTo>
                  <a:lnTo>
                    <a:pt x="51" y="102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10"/>
                  </a:lnTo>
                  <a:lnTo>
                    <a:pt x="50" y="111"/>
                  </a:lnTo>
                  <a:lnTo>
                    <a:pt x="50" y="113"/>
                  </a:lnTo>
                  <a:lnTo>
                    <a:pt x="48" y="113"/>
                  </a:lnTo>
                  <a:lnTo>
                    <a:pt x="46" y="113"/>
                  </a:lnTo>
                  <a:lnTo>
                    <a:pt x="44" y="113"/>
                  </a:lnTo>
                  <a:lnTo>
                    <a:pt x="43" y="114"/>
                  </a:lnTo>
                  <a:lnTo>
                    <a:pt x="41" y="114"/>
                  </a:lnTo>
                  <a:lnTo>
                    <a:pt x="40" y="116"/>
                  </a:lnTo>
                  <a:lnTo>
                    <a:pt x="34" y="108"/>
                  </a:lnTo>
                  <a:lnTo>
                    <a:pt x="38" y="105"/>
                  </a:lnTo>
                  <a:lnTo>
                    <a:pt x="40" y="79"/>
                  </a:lnTo>
                  <a:lnTo>
                    <a:pt x="4" y="77"/>
                  </a:lnTo>
                  <a:lnTo>
                    <a:pt x="6" y="75"/>
                  </a:lnTo>
                  <a:lnTo>
                    <a:pt x="3" y="75"/>
                  </a:lnTo>
                  <a:lnTo>
                    <a:pt x="4" y="64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2" y="58"/>
                  </a:lnTo>
                  <a:lnTo>
                    <a:pt x="4" y="60"/>
                  </a:lnTo>
                  <a:lnTo>
                    <a:pt x="6" y="53"/>
                  </a:lnTo>
                  <a:lnTo>
                    <a:pt x="18" y="53"/>
                  </a:lnTo>
                  <a:lnTo>
                    <a:pt x="32" y="54"/>
                  </a:lnTo>
                  <a:lnTo>
                    <a:pt x="34" y="50"/>
                  </a:lnTo>
                  <a:lnTo>
                    <a:pt x="46" y="50"/>
                  </a:lnTo>
                  <a:lnTo>
                    <a:pt x="47" y="31"/>
                  </a:lnTo>
                  <a:lnTo>
                    <a:pt x="66" y="32"/>
                  </a:lnTo>
                  <a:lnTo>
                    <a:pt x="66" y="31"/>
                  </a:lnTo>
                  <a:lnTo>
                    <a:pt x="66" y="28"/>
                  </a:lnTo>
                  <a:lnTo>
                    <a:pt x="69" y="28"/>
                  </a:lnTo>
                  <a:lnTo>
                    <a:pt x="70" y="26"/>
                  </a:lnTo>
                  <a:lnTo>
                    <a:pt x="72" y="25"/>
                  </a:lnTo>
                  <a:lnTo>
                    <a:pt x="76" y="29"/>
                  </a:lnTo>
                  <a:lnTo>
                    <a:pt x="78" y="29"/>
                  </a:lnTo>
                  <a:lnTo>
                    <a:pt x="79" y="0"/>
                  </a:lnTo>
                  <a:lnTo>
                    <a:pt x="94" y="0"/>
                  </a:lnTo>
                  <a:lnTo>
                    <a:pt x="125" y="3"/>
                  </a:lnTo>
                  <a:lnTo>
                    <a:pt x="125" y="6"/>
                  </a:lnTo>
                  <a:lnTo>
                    <a:pt x="151" y="9"/>
                  </a:lnTo>
                  <a:lnTo>
                    <a:pt x="151" y="13"/>
                  </a:lnTo>
                  <a:lnTo>
                    <a:pt x="158" y="13"/>
                  </a:lnTo>
                  <a:lnTo>
                    <a:pt x="160" y="9"/>
                  </a:lnTo>
                  <a:lnTo>
                    <a:pt x="183" y="10"/>
                  </a:lnTo>
                  <a:lnTo>
                    <a:pt x="185" y="6"/>
                  </a:lnTo>
                  <a:lnTo>
                    <a:pt x="186" y="1"/>
                  </a:lnTo>
                  <a:lnTo>
                    <a:pt x="191" y="3"/>
                  </a:lnTo>
                  <a:lnTo>
                    <a:pt x="195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99" name="Freeform 287"/>
            <p:cNvSpPr>
              <a:spLocks noEditPoints="1"/>
            </p:cNvSpPr>
            <p:nvPr/>
          </p:nvSpPr>
          <p:spPr bwMode="auto">
            <a:xfrm rot="21334256">
              <a:off x="11321943" y="1039221"/>
              <a:ext cx="493810" cy="765280"/>
            </a:xfrm>
            <a:custGeom>
              <a:avLst/>
              <a:gdLst>
                <a:gd name="T0" fmla="*/ 2147483647 w 160"/>
                <a:gd name="T1" fmla="*/ 2147483647 h 211"/>
                <a:gd name="T2" fmla="*/ 2147483647 w 160"/>
                <a:gd name="T3" fmla="*/ 2147483647 h 211"/>
                <a:gd name="T4" fmla="*/ 2147483647 w 160"/>
                <a:gd name="T5" fmla="*/ 2147483647 h 211"/>
                <a:gd name="T6" fmla="*/ 2147483647 w 160"/>
                <a:gd name="T7" fmla="*/ 2147483647 h 211"/>
                <a:gd name="T8" fmla="*/ 2147483647 w 160"/>
                <a:gd name="T9" fmla="*/ 2147483647 h 211"/>
                <a:gd name="T10" fmla="*/ 2147483647 w 160"/>
                <a:gd name="T11" fmla="*/ 2147483647 h 211"/>
                <a:gd name="T12" fmla="*/ 2147483647 w 160"/>
                <a:gd name="T13" fmla="*/ 2147483647 h 211"/>
                <a:gd name="T14" fmla="*/ 2147483647 w 160"/>
                <a:gd name="T15" fmla="*/ 2147483647 h 211"/>
                <a:gd name="T16" fmla="*/ 2147483647 w 160"/>
                <a:gd name="T17" fmla="*/ 2147483647 h 211"/>
                <a:gd name="T18" fmla="*/ 2147483647 w 160"/>
                <a:gd name="T19" fmla="*/ 2147483647 h 211"/>
                <a:gd name="T20" fmla="*/ 2147483647 w 160"/>
                <a:gd name="T21" fmla="*/ 2147483647 h 211"/>
                <a:gd name="T22" fmla="*/ 2147483647 w 160"/>
                <a:gd name="T23" fmla="*/ 2147483647 h 211"/>
                <a:gd name="T24" fmla="*/ 2147483647 w 160"/>
                <a:gd name="T25" fmla="*/ 2147483647 h 211"/>
                <a:gd name="T26" fmla="*/ 2147483647 w 160"/>
                <a:gd name="T27" fmla="*/ 2147483647 h 211"/>
                <a:gd name="T28" fmla="*/ 2147483647 w 160"/>
                <a:gd name="T29" fmla="*/ 2147483647 h 211"/>
                <a:gd name="T30" fmla="*/ 2147483647 w 160"/>
                <a:gd name="T31" fmla="*/ 2147483647 h 211"/>
                <a:gd name="T32" fmla="*/ 2147483647 w 160"/>
                <a:gd name="T33" fmla="*/ 2147483647 h 211"/>
                <a:gd name="T34" fmla="*/ 2147483647 w 160"/>
                <a:gd name="T35" fmla="*/ 2147483647 h 211"/>
                <a:gd name="T36" fmla="*/ 2147483647 w 160"/>
                <a:gd name="T37" fmla="*/ 2147483647 h 211"/>
                <a:gd name="T38" fmla="*/ 2147483647 w 160"/>
                <a:gd name="T39" fmla="*/ 2147483647 h 211"/>
                <a:gd name="T40" fmla="*/ 2147483647 w 160"/>
                <a:gd name="T41" fmla="*/ 2147483647 h 211"/>
                <a:gd name="T42" fmla="*/ 2147483647 w 160"/>
                <a:gd name="T43" fmla="*/ 2147483647 h 211"/>
                <a:gd name="T44" fmla="*/ 2147483647 w 160"/>
                <a:gd name="T45" fmla="*/ 2147483647 h 211"/>
                <a:gd name="T46" fmla="*/ 2147483647 w 160"/>
                <a:gd name="T47" fmla="*/ 2147483647 h 211"/>
                <a:gd name="T48" fmla="*/ 2147483647 w 160"/>
                <a:gd name="T49" fmla="*/ 2147483647 h 211"/>
                <a:gd name="T50" fmla="*/ 2147483647 w 160"/>
                <a:gd name="T51" fmla="*/ 2147483647 h 211"/>
                <a:gd name="T52" fmla="*/ 2147483647 w 160"/>
                <a:gd name="T53" fmla="*/ 2147483647 h 211"/>
                <a:gd name="T54" fmla="*/ 2147483647 w 160"/>
                <a:gd name="T55" fmla="*/ 2147483647 h 211"/>
                <a:gd name="T56" fmla="*/ 2147483647 w 160"/>
                <a:gd name="T57" fmla="*/ 2147483647 h 211"/>
                <a:gd name="T58" fmla="*/ 2147483647 w 160"/>
                <a:gd name="T59" fmla="*/ 2147483647 h 211"/>
                <a:gd name="T60" fmla="*/ 2147483647 w 160"/>
                <a:gd name="T61" fmla="*/ 2147483647 h 211"/>
                <a:gd name="T62" fmla="*/ 2147483647 w 160"/>
                <a:gd name="T63" fmla="*/ 2147483647 h 211"/>
                <a:gd name="T64" fmla="*/ 2147483647 w 160"/>
                <a:gd name="T65" fmla="*/ 2147483647 h 211"/>
                <a:gd name="T66" fmla="*/ 2147483647 w 160"/>
                <a:gd name="T67" fmla="*/ 2147483647 h 211"/>
                <a:gd name="T68" fmla="*/ 2147483647 w 160"/>
                <a:gd name="T69" fmla="*/ 2147483647 h 211"/>
                <a:gd name="T70" fmla="*/ 2147483647 w 160"/>
                <a:gd name="T71" fmla="*/ 2147483647 h 211"/>
                <a:gd name="T72" fmla="*/ 2147483647 w 160"/>
                <a:gd name="T73" fmla="*/ 2147483647 h 211"/>
                <a:gd name="T74" fmla="*/ 2147483647 w 160"/>
                <a:gd name="T75" fmla="*/ 2147483647 h 211"/>
                <a:gd name="T76" fmla="*/ 2147483647 w 160"/>
                <a:gd name="T77" fmla="*/ 2147483647 h 211"/>
                <a:gd name="T78" fmla="*/ 0 w 160"/>
                <a:gd name="T79" fmla="*/ 2147483647 h 211"/>
                <a:gd name="T80" fmla="*/ 2147483647 w 160"/>
                <a:gd name="T81" fmla="*/ 2147483647 h 211"/>
                <a:gd name="T82" fmla="*/ 2147483647 w 160"/>
                <a:gd name="T83" fmla="*/ 2147483647 h 211"/>
                <a:gd name="T84" fmla="*/ 2147483647 w 160"/>
                <a:gd name="T85" fmla="*/ 2147483647 h 211"/>
                <a:gd name="T86" fmla="*/ 2147483647 w 160"/>
                <a:gd name="T87" fmla="*/ 0 h 211"/>
                <a:gd name="T88" fmla="*/ 2147483647 w 160"/>
                <a:gd name="T89" fmla="*/ 2147483647 h 211"/>
                <a:gd name="T90" fmla="*/ 2147483647 w 160"/>
                <a:gd name="T91" fmla="*/ 2147483647 h 211"/>
                <a:gd name="T92" fmla="*/ 2147483647 w 160"/>
                <a:gd name="T93" fmla="*/ 2147483647 h 211"/>
                <a:gd name="T94" fmla="*/ 2147483647 w 160"/>
                <a:gd name="T95" fmla="*/ 2147483647 h 211"/>
                <a:gd name="T96" fmla="*/ 2147483647 w 160"/>
                <a:gd name="T97" fmla="*/ 2147483647 h 211"/>
                <a:gd name="T98" fmla="*/ 2147483647 w 160"/>
                <a:gd name="T99" fmla="*/ 2147483647 h 2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0"/>
                <a:gd name="T151" fmla="*/ 0 h 211"/>
                <a:gd name="T152" fmla="*/ 160 w 160"/>
                <a:gd name="T153" fmla="*/ 211 h 21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0" h="211">
                  <a:moveTo>
                    <a:pt x="48" y="8"/>
                  </a:moveTo>
                  <a:lnTo>
                    <a:pt x="53" y="10"/>
                  </a:lnTo>
                  <a:lnTo>
                    <a:pt x="57" y="8"/>
                  </a:lnTo>
                  <a:lnTo>
                    <a:pt x="70" y="5"/>
                  </a:lnTo>
                  <a:lnTo>
                    <a:pt x="73" y="4"/>
                  </a:lnTo>
                  <a:lnTo>
                    <a:pt x="79" y="4"/>
                  </a:lnTo>
                  <a:lnTo>
                    <a:pt x="82" y="4"/>
                  </a:lnTo>
                  <a:lnTo>
                    <a:pt x="87" y="5"/>
                  </a:lnTo>
                  <a:lnTo>
                    <a:pt x="90" y="5"/>
                  </a:lnTo>
                  <a:lnTo>
                    <a:pt x="88" y="7"/>
                  </a:lnTo>
                  <a:lnTo>
                    <a:pt x="88" y="10"/>
                  </a:lnTo>
                  <a:lnTo>
                    <a:pt x="88" y="16"/>
                  </a:lnTo>
                  <a:lnTo>
                    <a:pt x="88" y="23"/>
                  </a:lnTo>
                  <a:lnTo>
                    <a:pt x="88" y="26"/>
                  </a:lnTo>
                  <a:lnTo>
                    <a:pt x="94" y="26"/>
                  </a:lnTo>
                  <a:lnTo>
                    <a:pt x="100" y="26"/>
                  </a:lnTo>
                  <a:lnTo>
                    <a:pt x="103" y="27"/>
                  </a:lnTo>
                  <a:lnTo>
                    <a:pt x="109" y="27"/>
                  </a:lnTo>
                  <a:lnTo>
                    <a:pt x="114" y="29"/>
                  </a:lnTo>
                  <a:lnTo>
                    <a:pt x="119" y="29"/>
                  </a:lnTo>
                  <a:lnTo>
                    <a:pt x="125" y="30"/>
                  </a:lnTo>
                  <a:lnTo>
                    <a:pt x="132" y="30"/>
                  </a:lnTo>
                  <a:lnTo>
                    <a:pt x="136" y="30"/>
                  </a:lnTo>
                  <a:lnTo>
                    <a:pt x="141" y="30"/>
                  </a:lnTo>
                  <a:lnTo>
                    <a:pt x="139" y="26"/>
                  </a:lnTo>
                  <a:lnTo>
                    <a:pt x="141" y="25"/>
                  </a:lnTo>
                  <a:lnTo>
                    <a:pt x="144" y="25"/>
                  </a:lnTo>
                  <a:lnTo>
                    <a:pt x="150" y="25"/>
                  </a:lnTo>
                  <a:lnTo>
                    <a:pt x="154" y="26"/>
                  </a:lnTo>
                  <a:lnTo>
                    <a:pt x="158" y="25"/>
                  </a:lnTo>
                  <a:lnTo>
                    <a:pt x="160" y="25"/>
                  </a:lnTo>
                  <a:lnTo>
                    <a:pt x="160" y="29"/>
                  </a:lnTo>
                  <a:lnTo>
                    <a:pt x="158" y="32"/>
                  </a:lnTo>
                  <a:lnTo>
                    <a:pt x="154" y="32"/>
                  </a:lnTo>
                  <a:lnTo>
                    <a:pt x="150" y="30"/>
                  </a:lnTo>
                  <a:lnTo>
                    <a:pt x="148" y="32"/>
                  </a:lnTo>
                  <a:lnTo>
                    <a:pt x="148" y="38"/>
                  </a:lnTo>
                  <a:lnTo>
                    <a:pt x="148" y="42"/>
                  </a:lnTo>
                  <a:lnTo>
                    <a:pt x="147" y="48"/>
                  </a:lnTo>
                  <a:lnTo>
                    <a:pt x="147" y="54"/>
                  </a:lnTo>
                  <a:lnTo>
                    <a:pt x="147" y="60"/>
                  </a:lnTo>
                  <a:lnTo>
                    <a:pt x="145" y="68"/>
                  </a:lnTo>
                  <a:lnTo>
                    <a:pt x="144" y="68"/>
                  </a:lnTo>
                  <a:lnTo>
                    <a:pt x="136" y="74"/>
                  </a:lnTo>
                  <a:lnTo>
                    <a:pt x="136" y="77"/>
                  </a:lnTo>
                  <a:lnTo>
                    <a:pt x="136" y="82"/>
                  </a:lnTo>
                  <a:lnTo>
                    <a:pt x="136" y="83"/>
                  </a:lnTo>
                  <a:lnTo>
                    <a:pt x="136" y="85"/>
                  </a:lnTo>
                  <a:lnTo>
                    <a:pt x="136" y="86"/>
                  </a:lnTo>
                  <a:lnTo>
                    <a:pt x="136" y="88"/>
                  </a:lnTo>
                  <a:lnTo>
                    <a:pt x="136" y="89"/>
                  </a:lnTo>
                  <a:lnTo>
                    <a:pt x="136" y="90"/>
                  </a:lnTo>
                  <a:lnTo>
                    <a:pt x="136" y="92"/>
                  </a:lnTo>
                  <a:lnTo>
                    <a:pt x="136" y="95"/>
                  </a:lnTo>
                  <a:lnTo>
                    <a:pt x="135" y="98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3" y="102"/>
                  </a:lnTo>
                  <a:lnTo>
                    <a:pt x="133" y="104"/>
                  </a:lnTo>
                  <a:lnTo>
                    <a:pt x="133" y="107"/>
                  </a:lnTo>
                  <a:lnTo>
                    <a:pt x="133" y="111"/>
                  </a:lnTo>
                  <a:lnTo>
                    <a:pt x="133" y="118"/>
                  </a:lnTo>
                  <a:lnTo>
                    <a:pt x="133" y="124"/>
                  </a:lnTo>
                  <a:lnTo>
                    <a:pt x="132" y="131"/>
                  </a:lnTo>
                  <a:lnTo>
                    <a:pt x="133" y="133"/>
                  </a:lnTo>
                  <a:lnTo>
                    <a:pt x="131" y="137"/>
                  </a:lnTo>
                  <a:lnTo>
                    <a:pt x="129" y="151"/>
                  </a:lnTo>
                  <a:lnTo>
                    <a:pt x="100" y="149"/>
                  </a:lnTo>
                  <a:lnTo>
                    <a:pt x="98" y="178"/>
                  </a:lnTo>
                  <a:lnTo>
                    <a:pt x="97" y="178"/>
                  </a:lnTo>
                  <a:lnTo>
                    <a:pt x="94" y="177"/>
                  </a:lnTo>
                  <a:lnTo>
                    <a:pt x="90" y="177"/>
                  </a:lnTo>
                  <a:lnTo>
                    <a:pt x="91" y="178"/>
                  </a:lnTo>
                  <a:lnTo>
                    <a:pt x="92" y="178"/>
                  </a:lnTo>
                  <a:lnTo>
                    <a:pt x="95" y="181"/>
                  </a:lnTo>
                  <a:lnTo>
                    <a:pt x="98" y="181"/>
                  </a:lnTo>
                  <a:lnTo>
                    <a:pt x="104" y="183"/>
                  </a:lnTo>
                  <a:lnTo>
                    <a:pt x="109" y="184"/>
                  </a:lnTo>
                  <a:lnTo>
                    <a:pt x="109" y="186"/>
                  </a:lnTo>
                  <a:lnTo>
                    <a:pt x="107" y="189"/>
                  </a:lnTo>
                  <a:lnTo>
                    <a:pt x="109" y="190"/>
                  </a:lnTo>
                  <a:lnTo>
                    <a:pt x="104" y="190"/>
                  </a:lnTo>
                  <a:lnTo>
                    <a:pt x="103" y="202"/>
                  </a:lnTo>
                  <a:lnTo>
                    <a:pt x="101" y="209"/>
                  </a:lnTo>
                  <a:lnTo>
                    <a:pt x="43" y="205"/>
                  </a:lnTo>
                  <a:lnTo>
                    <a:pt x="43" y="211"/>
                  </a:lnTo>
                  <a:lnTo>
                    <a:pt x="38" y="209"/>
                  </a:lnTo>
                  <a:lnTo>
                    <a:pt x="34" y="209"/>
                  </a:lnTo>
                  <a:lnTo>
                    <a:pt x="32" y="206"/>
                  </a:lnTo>
                  <a:lnTo>
                    <a:pt x="29" y="206"/>
                  </a:lnTo>
                  <a:lnTo>
                    <a:pt x="28" y="206"/>
                  </a:lnTo>
                  <a:lnTo>
                    <a:pt x="26" y="203"/>
                  </a:lnTo>
                  <a:lnTo>
                    <a:pt x="24" y="202"/>
                  </a:lnTo>
                  <a:lnTo>
                    <a:pt x="19" y="202"/>
                  </a:lnTo>
                  <a:lnTo>
                    <a:pt x="18" y="196"/>
                  </a:lnTo>
                  <a:lnTo>
                    <a:pt x="16" y="196"/>
                  </a:lnTo>
                  <a:lnTo>
                    <a:pt x="15" y="197"/>
                  </a:lnTo>
                  <a:lnTo>
                    <a:pt x="13" y="199"/>
                  </a:lnTo>
                  <a:lnTo>
                    <a:pt x="12" y="199"/>
                  </a:lnTo>
                  <a:lnTo>
                    <a:pt x="16" y="155"/>
                  </a:lnTo>
                  <a:lnTo>
                    <a:pt x="29" y="156"/>
                  </a:lnTo>
                  <a:lnTo>
                    <a:pt x="31" y="149"/>
                  </a:lnTo>
                  <a:lnTo>
                    <a:pt x="21" y="148"/>
                  </a:lnTo>
                  <a:lnTo>
                    <a:pt x="24" y="126"/>
                  </a:lnTo>
                  <a:lnTo>
                    <a:pt x="25" y="112"/>
                  </a:lnTo>
                  <a:lnTo>
                    <a:pt x="21" y="111"/>
                  </a:lnTo>
                  <a:lnTo>
                    <a:pt x="21" y="104"/>
                  </a:lnTo>
                  <a:lnTo>
                    <a:pt x="16" y="102"/>
                  </a:lnTo>
                  <a:lnTo>
                    <a:pt x="18" y="95"/>
                  </a:lnTo>
                  <a:lnTo>
                    <a:pt x="21" y="96"/>
                  </a:lnTo>
                  <a:lnTo>
                    <a:pt x="25" y="96"/>
                  </a:lnTo>
                  <a:lnTo>
                    <a:pt x="28" y="98"/>
                  </a:lnTo>
                  <a:lnTo>
                    <a:pt x="31" y="96"/>
                  </a:lnTo>
                  <a:lnTo>
                    <a:pt x="34" y="96"/>
                  </a:lnTo>
                  <a:lnTo>
                    <a:pt x="38" y="93"/>
                  </a:lnTo>
                  <a:lnTo>
                    <a:pt x="43" y="92"/>
                  </a:lnTo>
                  <a:lnTo>
                    <a:pt x="47" y="90"/>
                  </a:lnTo>
                  <a:lnTo>
                    <a:pt x="48" y="92"/>
                  </a:lnTo>
                  <a:lnTo>
                    <a:pt x="50" y="92"/>
                  </a:lnTo>
                  <a:lnTo>
                    <a:pt x="53" y="90"/>
                  </a:lnTo>
                  <a:lnTo>
                    <a:pt x="54" y="90"/>
                  </a:lnTo>
                  <a:lnTo>
                    <a:pt x="56" y="90"/>
                  </a:lnTo>
                  <a:lnTo>
                    <a:pt x="57" y="90"/>
                  </a:lnTo>
                  <a:lnTo>
                    <a:pt x="57" y="86"/>
                  </a:lnTo>
                  <a:lnTo>
                    <a:pt x="59" y="85"/>
                  </a:lnTo>
                  <a:lnTo>
                    <a:pt x="59" y="80"/>
                  </a:lnTo>
                  <a:lnTo>
                    <a:pt x="57" y="74"/>
                  </a:lnTo>
                  <a:lnTo>
                    <a:pt x="54" y="68"/>
                  </a:lnTo>
                  <a:lnTo>
                    <a:pt x="53" y="66"/>
                  </a:lnTo>
                  <a:lnTo>
                    <a:pt x="46" y="61"/>
                  </a:lnTo>
                  <a:lnTo>
                    <a:pt x="43" y="60"/>
                  </a:lnTo>
                  <a:lnTo>
                    <a:pt x="34" y="52"/>
                  </a:lnTo>
                  <a:lnTo>
                    <a:pt x="29" y="52"/>
                  </a:lnTo>
                  <a:lnTo>
                    <a:pt x="26" y="52"/>
                  </a:lnTo>
                  <a:lnTo>
                    <a:pt x="21" y="51"/>
                  </a:lnTo>
                  <a:lnTo>
                    <a:pt x="18" y="49"/>
                  </a:lnTo>
                  <a:lnTo>
                    <a:pt x="16" y="49"/>
                  </a:lnTo>
                  <a:lnTo>
                    <a:pt x="13" y="49"/>
                  </a:lnTo>
                  <a:lnTo>
                    <a:pt x="9" y="49"/>
                  </a:lnTo>
                  <a:lnTo>
                    <a:pt x="6" y="49"/>
                  </a:lnTo>
                  <a:lnTo>
                    <a:pt x="6" y="51"/>
                  </a:lnTo>
                  <a:lnTo>
                    <a:pt x="5" y="52"/>
                  </a:lnTo>
                  <a:lnTo>
                    <a:pt x="3" y="55"/>
                  </a:lnTo>
                  <a:lnTo>
                    <a:pt x="3" y="57"/>
                  </a:lnTo>
                  <a:lnTo>
                    <a:pt x="3" y="60"/>
                  </a:lnTo>
                  <a:lnTo>
                    <a:pt x="3" y="63"/>
                  </a:lnTo>
                  <a:lnTo>
                    <a:pt x="3" y="64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2" y="48"/>
                  </a:lnTo>
                  <a:lnTo>
                    <a:pt x="3" y="45"/>
                  </a:lnTo>
                  <a:lnTo>
                    <a:pt x="5" y="41"/>
                  </a:lnTo>
                  <a:lnTo>
                    <a:pt x="5" y="38"/>
                  </a:lnTo>
                  <a:lnTo>
                    <a:pt x="7" y="30"/>
                  </a:lnTo>
                  <a:lnTo>
                    <a:pt x="10" y="20"/>
                  </a:lnTo>
                  <a:lnTo>
                    <a:pt x="15" y="14"/>
                  </a:lnTo>
                  <a:lnTo>
                    <a:pt x="18" y="10"/>
                  </a:lnTo>
                  <a:lnTo>
                    <a:pt x="19" y="8"/>
                  </a:lnTo>
                  <a:lnTo>
                    <a:pt x="24" y="7"/>
                  </a:lnTo>
                  <a:lnTo>
                    <a:pt x="26" y="5"/>
                  </a:lnTo>
                  <a:lnTo>
                    <a:pt x="28" y="4"/>
                  </a:lnTo>
                  <a:lnTo>
                    <a:pt x="31" y="1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0" y="1"/>
                  </a:lnTo>
                  <a:lnTo>
                    <a:pt x="43" y="4"/>
                  </a:lnTo>
                  <a:lnTo>
                    <a:pt x="47" y="8"/>
                  </a:lnTo>
                  <a:lnTo>
                    <a:pt x="48" y="8"/>
                  </a:lnTo>
                  <a:close/>
                  <a:moveTo>
                    <a:pt x="7" y="66"/>
                  </a:moveTo>
                  <a:lnTo>
                    <a:pt x="7" y="67"/>
                  </a:lnTo>
                  <a:lnTo>
                    <a:pt x="6" y="67"/>
                  </a:lnTo>
                  <a:lnTo>
                    <a:pt x="6" y="66"/>
                  </a:lnTo>
                  <a:lnTo>
                    <a:pt x="5" y="66"/>
                  </a:lnTo>
                  <a:lnTo>
                    <a:pt x="6" y="64"/>
                  </a:lnTo>
                  <a:lnTo>
                    <a:pt x="7" y="66"/>
                  </a:lnTo>
                  <a:close/>
                  <a:moveTo>
                    <a:pt x="10" y="68"/>
                  </a:moveTo>
                  <a:lnTo>
                    <a:pt x="10" y="68"/>
                  </a:lnTo>
                  <a:lnTo>
                    <a:pt x="9" y="68"/>
                  </a:lnTo>
                  <a:lnTo>
                    <a:pt x="9" y="67"/>
                  </a:lnTo>
                  <a:lnTo>
                    <a:pt x="10" y="67"/>
                  </a:lnTo>
                  <a:lnTo>
                    <a:pt x="10" y="6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0" name="Freeform 247"/>
            <p:cNvSpPr>
              <a:spLocks/>
            </p:cNvSpPr>
            <p:nvPr/>
          </p:nvSpPr>
          <p:spPr bwMode="auto">
            <a:xfrm rot="21334256">
              <a:off x="6705597" y="4389012"/>
              <a:ext cx="768912" cy="1118735"/>
            </a:xfrm>
            <a:custGeom>
              <a:avLst/>
              <a:gdLst>
                <a:gd name="T0" fmla="*/ 2147483647 w 249"/>
                <a:gd name="T1" fmla="*/ 2147483647 h 308"/>
                <a:gd name="T2" fmla="*/ 2147483647 w 249"/>
                <a:gd name="T3" fmla="*/ 2147483647 h 308"/>
                <a:gd name="T4" fmla="*/ 2147483647 w 249"/>
                <a:gd name="T5" fmla="*/ 2147483647 h 308"/>
                <a:gd name="T6" fmla="*/ 2147483647 w 249"/>
                <a:gd name="T7" fmla="*/ 2147483647 h 308"/>
                <a:gd name="T8" fmla="*/ 2147483647 w 249"/>
                <a:gd name="T9" fmla="*/ 2147483647 h 308"/>
                <a:gd name="T10" fmla="*/ 2147483647 w 249"/>
                <a:gd name="T11" fmla="*/ 2147483647 h 308"/>
                <a:gd name="T12" fmla="*/ 2147483647 w 249"/>
                <a:gd name="T13" fmla="*/ 2147483647 h 308"/>
                <a:gd name="T14" fmla="*/ 2147483647 w 249"/>
                <a:gd name="T15" fmla="*/ 2147483647 h 308"/>
                <a:gd name="T16" fmla="*/ 2147483647 w 249"/>
                <a:gd name="T17" fmla="*/ 2147483647 h 308"/>
                <a:gd name="T18" fmla="*/ 2147483647 w 249"/>
                <a:gd name="T19" fmla="*/ 2147483647 h 308"/>
                <a:gd name="T20" fmla="*/ 2147483647 w 249"/>
                <a:gd name="T21" fmla="*/ 2147483647 h 308"/>
                <a:gd name="T22" fmla="*/ 2147483647 w 249"/>
                <a:gd name="T23" fmla="*/ 2147483647 h 308"/>
                <a:gd name="T24" fmla="*/ 2147483647 w 249"/>
                <a:gd name="T25" fmla="*/ 2147483647 h 308"/>
                <a:gd name="T26" fmla="*/ 2147483647 w 249"/>
                <a:gd name="T27" fmla="*/ 2147483647 h 308"/>
                <a:gd name="T28" fmla="*/ 2147483647 w 249"/>
                <a:gd name="T29" fmla="*/ 2147483647 h 308"/>
                <a:gd name="T30" fmla="*/ 2147483647 w 249"/>
                <a:gd name="T31" fmla="*/ 2147483647 h 308"/>
                <a:gd name="T32" fmla="*/ 2147483647 w 249"/>
                <a:gd name="T33" fmla="*/ 2147483647 h 308"/>
                <a:gd name="T34" fmla="*/ 2147483647 w 249"/>
                <a:gd name="T35" fmla="*/ 2147483647 h 308"/>
                <a:gd name="T36" fmla="*/ 2147483647 w 249"/>
                <a:gd name="T37" fmla="*/ 2147483647 h 308"/>
                <a:gd name="T38" fmla="*/ 2147483647 w 249"/>
                <a:gd name="T39" fmla="*/ 2147483647 h 308"/>
                <a:gd name="T40" fmla="*/ 2147483647 w 249"/>
                <a:gd name="T41" fmla="*/ 2147483647 h 308"/>
                <a:gd name="T42" fmla="*/ 2147483647 w 249"/>
                <a:gd name="T43" fmla="*/ 2147483647 h 308"/>
                <a:gd name="T44" fmla="*/ 2147483647 w 249"/>
                <a:gd name="T45" fmla="*/ 2147483647 h 308"/>
                <a:gd name="T46" fmla="*/ 2147483647 w 249"/>
                <a:gd name="T47" fmla="*/ 2147483647 h 308"/>
                <a:gd name="T48" fmla="*/ 2147483647 w 249"/>
                <a:gd name="T49" fmla="*/ 2147483647 h 308"/>
                <a:gd name="T50" fmla="*/ 2147483647 w 249"/>
                <a:gd name="T51" fmla="*/ 2147483647 h 308"/>
                <a:gd name="T52" fmla="*/ 2147483647 w 249"/>
                <a:gd name="T53" fmla="*/ 2147483647 h 308"/>
                <a:gd name="T54" fmla="*/ 2147483647 w 249"/>
                <a:gd name="T55" fmla="*/ 2147483647 h 308"/>
                <a:gd name="T56" fmla="*/ 2147483647 w 249"/>
                <a:gd name="T57" fmla="*/ 2147483647 h 308"/>
                <a:gd name="T58" fmla="*/ 2147483647 w 249"/>
                <a:gd name="T59" fmla="*/ 2147483647 h 308"/>
                <a:gd name="T60" fmla="*/ 2147483647 w 249"/>
                <a:gd name="T61" fmla="*/ 2147483647 h 308"/>
                <a:gd name="T62" fmla="*/ 2147483647 w 249"/>
                <a:gd name="T63" fmla="*/ 2147483647 h 308"/>
                <a:gd name="T64" fmla="*/ 2147483647 w 249"/>
                <a:gd name="T65" fmla="*/ 2147483647 h 308"/>
                <a:gd name="T66" fmla="*/ 2147483647 w 249"/>
                <a:gd name="T67" fmla="*/ 2147483647 h 308"/>
                <a:gd name="T68" fmla="*/ 2147483647 w 249"/>
                <a:gd name="T69" fmla="*/ 2147483647 h 308"/>
                <a:gd name="T70" fmla="*/ 2147483647 w 249"/>
                <a:gd name="T71" fmla="*/ 2147483647 h 308"/>
                <a:gd name="T72" fmla="*/ 2147483647 w 249"/>
                <a:gd name="T73" fmla="*/ 2147483647 h 308"/>
                <a:gd name="T74" fmla="*/ 2147483647 w 249"/>
                <a:gd name="T75" fmla="*/ 2147483647 h 308"/>
                <a:gd name="T76" fmla="*/ 2147483647 w 249"/>
                <a:gd name="T77" fmla="*/ 2147483647 h 308"/>
                <a:gd name="T78" fmla="*/ 2147483647 w 249"/>
                <a:gd name="T79" fmla="*/ 2147483647 h 308"/>
                <a:gd name="T80" fmla="*/ 2147483647 w 249"/>
                <a:gd name="T81" fmla="*/ 2147483647 h 308"/>
                <a:gd name="T82" fmla="*/ 2147483647 w 249"/>
                <a:gd name="T83" fmla="*/ 2147483647 h 308"/>
                <a:gd name="T84" fmla="*/ 2147483647 w 249"/>
                <a:gd name="T85" fmla="*/ 2147483647 h 308"/>
                <a:gd name="T86" fmla="*/ 2147483647 w 249"/>
                <a:gd name="T87" fmla="*/ 2147483647 h 308"/>
                <a:gd name="T88" fmla="*/ 2147483647 w 249"/>
                <a:gd name="T89" fmla="*/ 2147483647 h 308"/>
                <a:gd name="T90" fmla="*/ 2147483647 w 249"/>
                <a:gd name="T91" fmla="*/ 2147483647 h 308"/>
                <a:gd name="T92" fmla="*/ 2147483647 w 249"/>
                <a:gd name="T93" fmla="*/ 2147483647 h 308"/>
                <a:gd name="T94" fmla="*/ 2147483647 w 249"/>
                <a:gd name="T95" fmla="*/ 2147483647 h 308"/>
                <a:gd name="T96" fmla="*/ 2147483647 w 249"/>
                <a:gd name="T97" fmla="*/ 2147483647 h 308"/>
                <a:gd name="T98" fmla="*/ 2147483647 w 249"/>
                <a:gd name="T99" fmla="*/ 2147483647 h 308"/>
                <a:gd name="T100" fmla="*/ 2147483647 w 249"/>
                <a:gd name="T101" fmla="*/ 2147483647 h 308"/>
                <a:gd name="T102" fmla="*/ 2147483647 w 249"/>
                <a:gd name="T103" fmla="*/ 2147483647 h 308"/>
                <a:gd name="T104" fmla="*/ 2147483647 w 249"/>
                <a:gd name="T105" fmla="*/ 2147483647 h 308"/>
                <a:gd name="T106" fmla="*/ 2147483647 w 249"/>
                <a:gd name="T107" fmla="*/ 2147483647 h 308"/>
                <a:gd name="T108" fmla="*/ 2147483647 w 249"/>
                <a:gd name="T109" fmla="*/ 2147483647 h 308"/>
                <a:gd name="T110" fmla="*/ 2147483647 w 249"/>
                <a:gd name="T111" fmla="*/ 2147483647 h 308"/>
                <a:gd name="T112" fmla="*/ 2147483647 w 249"/>
                <a:gd name="T113" fmla="*/ 2147483647 h 308"/>
                <a:gd name="T114" fmla="*/ 2147483647 w 249"/>
                <a:gd name="T115" fmla="*/ 2147483647 h 308"/>
                <a:gd name="T116" fmla="*/ 2147483647 w 249"/>
                <a:gd name="T117" fmla="*/ 2147483647 h 308"/>
                <a:gd name="T118" fmla="*/ 2147483647 w 249"/>
                <a:gd name="T119" fmla="*/ 2147483647 h 30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9"/>
                <a:gd name="T181" fmla="*/ 0 h 308"/>
                <a:gd name="T182" fmla="*/ 249 w 249"/>
                <a:gd name="T183" fmla="*/ 308 h 30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9" h="308">
                  <a:moveTo>
                    <a:pt x="193" y="35"/>
                  </a:moveTo>
                  <a:lnTo>
                    <a:pt x="193" y="35"/>
                  </a:lnTo>
                  <a:lnTo>
                    <a:pt x="192" y="40"/>
                  </a:lnTo>
                  <a:lnTo>
                    <a:pt x="192" y="48"/>
                  </a:lnTo>
                  <a:lnTo>
                    <a:pt x="192" y="51"/>
                  </a:lnTo>
                  <a:lnTo>
                    <a:pt x="192" y="54"/>
                  </a:lnTo>
                  <a:lnTo>
                    <a:pt x="193" y="59"/>
                  </a:lnTo>
                  <a:lnTo>
                    <a:pt x="193" y="69"/>
                  </a:lnTo>
                  <a:lnTo>
                    <a:pt x="192" y="79"/>
                  </a:lnTo>
                  <a:lnTo>
                    <a:pt x="192" y="82"/>
                  </a:lnTo>
                  <a:lnTo>
                    <a:pt x="191" y="89"/>
                  </a:lnTo>
                  <a:lnTo>
                    <a:pt x="189" y="97"/>
                  </a:lnTo>
                  <a:lnTo>
                    <a:pt x="189" y="98"/>
                  </a:lnTo>
                  <a:lnTo>
                    <a:pt x="188" y="103"/>
                  </a:lnTo>
                  <a:lnTo>
                    <a:pt x="186" y="106"/>
                  </a:lnTo>
                  <a:lnTo>
                    <a:pt x="186" y="111"/>
                  </a:lnTo>
                  <a:lnTo>
                    <a:pt x="188" y="113"/>
                  </a:lnTo>
                  <a:lnTo>
                    <a:pt x="186" y="120"/>
                  </a:lnTo>
                  <a:lnTo>
                    <a:pt x="185" y="123"/>
                  </a:lnTo>
                  <a:lnTo>
                    <a:pt x="182" y="128"/>
                  </a:lnTo>
                  <a:lnTo>
                    <a:pt x="179" y="130"/>
                  </a:lnTo>
                  <a:lnTo>
                    <a:pt x="179" y="132"/>
                  </a:lnTo>
                  <a:lnTo>
                    <a:pt x="180" y="135"/>
                  </a:lnTo>
                  <a:lnTo>
                    <a:pt x="185" y="139"/>
                  </a:lnTo>
                  <a:lnTo>
                    <a:pt x="186" y="139"/>
                  </a:lnTo>
                  <a:lnTo>
                    <a:pt x="192" y="135"/>
                  </a:lnTo>
                  <a:lnTo>
                    <a:pt x="193" y="135"/>
                  </a:lnTo>
                  <a:lnTo>
                    <a:pt x="196" y="136"/>
                  </a:lnTo>
                  <a:lnTo>
                    <a:pt x="198" y="139"/>
                  </a:lnTo>
                  <a:lnTo>
                    <a:pt x="201" y="142"/>
                  </a:lnTo>
                  <a:lnTo>
                    <a:pt x="201" y="144"/>
                  </a:lnTo>
                  <a:lnTo>
                    <a:pt x="202" y="144"/>
                  </a:lnTo>
                  <a:lnTo>
                    <a:pt x="204" y="139"/>
                  </a:lnTo>
                  <a:lnTo>
                    <a:pt x="208" y="138"/>
                  </a:lnTo>
                  <a:lnTo>
                    <a:pt x="212" y="138"/>
                  </a:lnTo>
                  <a:lnTo>
                    <a:pt x="215" y="139"/>
                  </a:lnTo>
                  <a:lnTo>
                    <a:pt x="217" y="142"/>
                  </a:lnTo>
                  <a:lnTo>
                    <a:pt x="218" y="144"/>
                  </a:lnTo>
                  <a:lnTo>
                    <a:pt x="218" y="148"/>
                  </a:lnTo>
                  <a:lnTo>
                    <a:pt x="212" y="154"/>
                  </a:lnTo>
                  <a:lnTo>
                    <a:pt x="214" y="160"/>
                  </a:lnTo>
                  <a:lnTo>
                    <a:pt x="215" y="164"/>
                  </a:lnTo>
                  <a:lnTo>
                    <a:pt x="215" y="169"/>
                  </a:lnTo>
                  <a:lnTo>
                    <a:pt x="215" y="172"/>
                  </a:lnTo>
                  <a:lnTo>
                    <a:pt x="217" y="173"/>
                  </a:lnTo>
                  <a:lnTo>
                    <a:pt x="218" y="174"/>
                  </a:lnTo>
                  <a:lnTo>
                    <a:pt x="221" y="174"/>
                  </a:lnTo>
                  <a:lnTo>
                    <a:pt x="224" y="173"/>
                  </a:lnTo>
                  <a:lnTo>
                    <a:pt x="227" y="173"/>
                  </a:lnTo>
                  <a:lnTo>
                    <a:pt x="232" y="173"/>
                  </a:lnTo>
                  <a:lnTo>
                    <a:pt x="234" y="173"/>
                  </a:lnTo>
                  <a:lnTo>
                    <a:pt x="239" y="173"/>
                  </a:lnTo>
                  <a:lnTo>
                    <a:pt x="242" y="173"/>
                  </a:lnTo>
                  <a:lnTo>
                    <a:pt x="245" y="174"/>
                  </a:lnTo>
                  <a:lnTo>
                    <a:pt x="246" y="180"/>
                  </a:lnTo>
                  <a:lnTo>
                    <a:pt x="249" y="183"/>
                  </a:lnTo>
                  <a:lnTo>
                    <a:pt x="249" y="185"/>
                  </a:lnTo>
                  <a:lnTo>
                    <a:pt x="248" y="189"/>
                  </a:lnTo>
                  <a:lnTo>
                    <a:pt x="246" y="191"/>
                  </a:lnTo>
                  <a:lnTo>
                    <a:pt x="245" y="196"/>
                  </a:lnTo>
                  <a:lnTo>
                    <a:pt x="245" y="198"/>
                  </a:lnTo>
                  <a:lnTo>
                    <a:pt x="245" y="199"/>
                  </a:lnTo>
                  <a:lnTo>
                    <a:pt x="246" y="201"/>
                  </a:lnTo>
                  <a:lnTo>
                    <a:pt x="246" y="204"/>
                  </a:lnTo>
                  <a:lnTo>
                    <a:pt x="246" y="205"/>
                  </a:lnTo>
                  <a:lnTo>
                    <a:pt x="246" y="207"/>
                  </a:lnTo>
                  <a:lnTo>
                    <a:pt x="248" y="207"/>
                  </a:lnTo>
                  <a:lnTo>
                    <a:pt x="248" y="208"/>
                  </a:lnTo>
                  <a:lnTo>
                    <a:pt x="246" y="210"/>
                  </a:lnTo>
                  <a:lnTo>
                    <a:pt x="246" y="211"/>
                  </a:lnTo>
                  <a:lnTo>
                    <a:pt x="246" y="213"/>
                  </a:lnTo>
                  <a:lnTo>
                    <a:pt x="245" y="213"/>
                  </a:lnTo>
                  <a:lnTo>
                    <a:pt x="245" y="214"/>
                  </a:lnTo>
                  <a:lnTo>
                    <a:pt x="243" y="215"/>
                  </a:lnTo>
                  <a:lnTo>
                    <a:pt x="243" y="217"/>
                  </a:lnTo>
                  <a:lnTo>
                    <a:pt x="243" y="218"/>
                  </a:lnTo>
                  <a:lnTo>
                    <a:pt x="245" y="218"/>
                  </a:lnTo>
                  <a:lnTo>
                    <a:pt x="245" y="220"/>
                  </a:lnTo>
                  <a:lnTo>
                    <a:pt x="243" y="223"/>
                  </a:lnTo>
                  <a:lnTo>
                    <a:pt x="243" y="224"/>
                  </a:lnTo>
                  <a:lnTo>
                    <a:pt x="242" y="224"/>
                  </a:lnTo>
                  <a:lnTo>
                    <a:pt x="243" y="226"/>
                  </a:lnTo>
                  <a:lnTo>
                    <a:pt x="246" y="229"/>
                  </a:lnTo>
                  <a:lnTo>
                    <a:pt x="248" y="232"/>
                  </a:lnTo>
                  <a:lnTo>
                    <a:pt x="248" y="233"/>
                  </a:lnTo>
                  <a:lnTo>
                    <a:pt x="246" y="235"/>
                  </a:lnTo>
                  <a:lnTo>
                    <a:pt x="245" y="235"/>
                  </a:lnTo>
                  <a:lnTo>
                    <a:pt x="242" y="233"/>
                  </a:lnTo>
                  <a:lnTo>
                    <a:pt x="240" y="232"/>
                  </a:lnTo>
                  <a:lnTo>
                    <a:pt x="239" y="229"/>
                  </a:lnTo>
                  <a:lnTo>
                    <a:pt x="237" y="229"/>
                  </a:lnTo>
                  <a:lnTo>
                    <a:pt x="237" y="227"/>
                  </a:lnTo>
                  <a:lnTo>
                    <a:pt x="236" y="227"/>
                  </a:lnTo>
                  <a:lnTo>
                    <a:pt x="236" y="229"/>
                  </a:lnTo>
                  <a:lnTo>
                    <a:pt x="234" y="229"/>
                  </a:lnTo>
                  <a:lnTo>
                    <a:pt x="233" y="230"/>
                  </a:lnTo>
                  <a:lnTo>
                    <a:pt x="233" y="232"/>
                  </a:lnTo>
                  <a:lnTo>
                    <a:pt x="232" y="232"/>
                  </a:lnTo>
                  <a:lnTo>
                    <a:pt x="230" y="233"/>
                  </a:lnTo>
                  <a:lnTo>
                    <a:pt x="229" y="235"/>
                  </a:lnTo>
                  <a:lnTo>
                    <a:pt x="227" y="236"/>
                  </a:lnTo>
                  <a:lnTo>
                    <a:pt x="227" y="237"/>
                  </a:lnTo>
                  <a:lnTo>
                    <a:pt x="226" y="242"/>
                  </a:lnTo>
                  <a:lnTo>
                    <a:pt x="226" y="246"/>
                  </a:lnTo>
                  <a:lnTo>
                    <a:pt x="224" y="251"/>
                  </a:lnTo>
                  <a:lnTo>
                    <a:pt x="224" y="252"/>
                  </a:lnTo>
                  <a:lnTo>
                    <a:pt x="221" y="252"/>
                  </a:lnTo>
                  <a:lnTo>
                    <a:pt x="218" y="252"/>
                  </a:lnTo>
                  <a:lnTo>
                    <a:pt x="212" y="251"/>
                  </a:lnTo>
                  <a:lnTo>
                    <a:pt x="210" y="246"/>
                  </a:lnTo>
                  <a:lnTo>
                    <a:pt x="208" y="245"/>
                  </a:lnTo>
                  <a:lnTo>
                    <a:pt x="205" y="242"/>
                  </a:lnTo>
                  <a:lnTo>
                    <a:pt x="202" y="240"/>
                  </a:lnTo>
                  <a:lnTo>
                    <a:pt x="199" y="239"/>
                  </a:lnTo>
                  <a:lnTo>
                    <a:pt x="199" y="237"/>
                  </a:lnTo>
                  <a:lnTo>
                    <a:pt x="196" y="236"/>
                  </a:lnTo>
                  <a:lnTo>
                    <a:pt x="195" y="233"/>
                  </a:lnTo>
                  <a:lnTo>
                    <a:pt x="193" y="232"/>
                  </a:lnTo>
                  <a:lnTo>
                    <a:pt x="191" y="232"/>
                  </a:lnTo>
                  <a:lnTo>
                    <a:pt x="186" y="230"/>
                  </a:lnTo>
                  <a:lnTo>
                    <a:pt x="185" y="229"/>
                  </a:lnTo>
                  <a:lnTo>
                    <a:pt x="182" y="223"/>
                  </a:lnTo>
                  <a:lnTo>
                    <a:pt x="182" y="220"/>
                  </a:lnTo>
                  <a:lnTo>
                    <a:pt x="183" y="214"/>
                  </a:lnTo>
                  <a:lnTo>
                    <a:pt x="182" y="208"/>
                  </a:lnTo>
                  <a:lnTo>
                    <a:pt x="179" y="205"/>
                  </a:lnTo>
                  <a:lnTo>
                    <a:pt x="173" y="205"/>
                  </a:lnTo>
                  <a:lnTo>
                    <a:pt x="171" y="205"/>
                  </a:lnTo>
                  <a:lnTo>
                    <a:pt x="169" y="205"/>
                  </a:lnTo>
                  <a:lnTo>
                    <a:pt x="166" y="204"/>
                  </a:lnTo>
                  <a:lnTo>
                    <a:pt x="163" y="204"/>
                  </a:lnTo>
                  <a:lnTo>
                    <a:pt x="158" y="204"/>
                  </a:lnTo>
                  <a:lnTo>
                    <a:pt x="155" y="204"/>
                  </a:lnTo>
                  <a:lnTo>
                    <a:pt x="151" y="205"/>
                  </a:lnTo>
                  <a:lnTo>
                    <a:pt x="149" y="210"/>
                  </a:lnTo>
                  <a:lnTo>
                    <a:pt x="149" y="214"/>
                  </a:lnTo>
                  <a:lnTo>
                    <a:pt x="149" y="218"/>
                  </a:lnTo>
                  <a:lnTo>
                    <a:pt x="149" y="221"/>
                  </a:lnTo>
                  <a:lnTo>
                    <a:pt x="152" y="224"/>
                  </a:lnTo>
                  <a:lnTo>
                    <a:pt x="155" y="226"/>
                  </a:lnTo>
                  <a:lnTo>
                    <a:pt x="158" y="227"/>
                  </a:lnTo>
                  <a:lnTo>
                    <a:pt x="160" y="229"/>
                  </a:lnTo>
                  <a:lnTo>
                    <a:pt x="161" y="232"/>
                  </a:lnTo>
                  <a:lnTo>
                    <a:pt x="164" y="239"/>
                  </a:lnTo>
                  <a:lnTo>
                    <a:pt x="166" y="245"/>
                  </a:lnTo>
                  <a:lnTo>
                    <a:pt x="167" y="246"/>
                  </a:lnTo>
                  <a:lnTo>
                    <a:pt x="166" y="248"/>
                  </a:lnTo>
                  <a:lnTo>
                    <a:pt x="167" y="249"/>
                  </a:lnTo>
                  <a:lnTo>
                    <a:pt x="167" y="254"/>
                  </a:lnTo>
                  <a:lnTo>
                    <a:pt x="166" y="255"/>
                  </a:lnTo>
                  <a:lnTo>
                    <a:pt x="163" y="258"/>
                  </a:lnTo>
                  <a:lnTo>
                    <a:pt x="160" y="259"/>
                  </a:lnTo>
                  <a:lnTo>
                    <a:pt x="157" y="265"/>
                  </a:lnTo>
                  <a:lnTo>
                    <a:pt x="155" y="274"/>
                  </a:lnTo>
                  <a:lnTo>
                    <a:pt x="154" y="280"/>
                  </a:lnTo>
                  <a:lnTo>
                    <a:pt x="154" y="286"/>
                  </a:lnTo>
                  <a:lnTo>
                    <a:pt x="154" y="290"/>
                  </a:lnTo>
                  <a:lnTo>
                    <a:pt x="148" y="296"/>
                  </a:lnTo>
                  <a:lnTo>
                    <a:pt x="148" y="299"/>
                  </a:lnTo>
                  <a:lnTo>
                    <a:pt x="154" y="305"/>
                  </a:lnTo>
                  <a:lnTo>
                    <a:pt x="142" y="308"/>
                  </a:lnTo>
                  <a:lnTo>
                    <a:pt x="138" y="308"/>
                  </a:lnTo>
                  <a:lnTo>
                    <a:pt x="133" y="305"/>
                  </a:lnTo>
                  <a:lnTo>
                    <a:pt x="127" y="300"/>
                  </a:lnTo>
                  <a:lnTo>
                    <a:pt x="125" y="299"/>
                  </a:lnTo>
                  <a:lnTo>
                    <a:pt x="122" y="299"/>
                  </a:lnTo>
                  <a:lnTo>
                    <a:pt x="120" y="300"/>
                  </a:lnTo>
                  <a:lnTo>
                    <a:pt x="117" y="300"/>
                  </a:lnTo>
                  <a:lnTo>
                    <a:pt x="114" y="296"/>
                  </a:lnTo>
                  <a:lnTo>
                    <a:pt x="116" y="293"/>
                  </a:lnTo>
                  <a:lnTo>
                    <a:pt x="114" y="290"/>
                  </a:lnTo>
                  <a:lnTo>
                    <a:pt x="119" y="281"/>
                  </a:lnTo>
                  <a:lnTo>
                    <a:pt x="110" y="274"/>
                  </a:lnTo>
                  <a:lnTo>
                    <a:pt x="107" y="273"/>
                  </a:lnTo>
                  <a:lnTo>
                    <a:pt x="104" y="273"/>
                  </a:lnTo>
                  <a:lnTo>
                    <a:pt x="92" y="265"/>
                  </a:lnTo>
                  <a:lnTo>
                    <a:pt x="85" y="261"/>
                  </a:lnTo>
                  <a:lnTo>
                    <a:pt x="84" y="258"/>
                  </a:lnTo>
                  <a:lnTo>
                    <a:pt x="84" y="252"/>
                  </a:lnTo>
                  <a:lnTo>
                    <a:pt x="81" y="248"/>
                  </a:lnTo>
                  <a:lnTo>
                    <a:pt x="75" y="246"/>
                  </a:lnTo>
                  <a:lnTo>
                    <a:pt x="66" y="240"/>
                  </a:lnTo>
                  <a:lnTo>
                    <a:pt x="91" y="230"/>
                  </a:lnTo>
                  <a:lnTo>
                    <a:pt x="92" y="227"/>
                  </a:lnTo>
                  <a:lnTo>
                    <a:pt x="92" y="221"/>
                  </a:lnTo>
                  <a:lnTo>
                    <a:pt x="91" y="215"/>
                  </a:lnTo>
                  <a:lnTo>
                    <a:pt x="89" y="210"/>
                  </a:lnTo>
                  <a:lnTo>
                    <a:pt x="89" y="202"/>
                  </a:lnTo>
                  <a:lnTo>
                    <a:pt x="81" y="189"/>
                  </a:lnTo>
                  <a:lnTo>
                    <a:pt x="89" y="179"/>
                  </a:lnTo>
                  <a:lnTo>
                    <a:pt x="92" y="167"/>
                  </a:lnTo>
                  <a:lnTo>
                    <a:pt x="94" y="164"/>
                  </a:lnTo>
                  <a:lnTo>
                    <a:pt x="94" y="158"/>
                  </a:lnTo>
                  <a:lnTo>
                    <a:pt x="94" y="154"/>
                  </a:lnTo>
                  <a:lnTo>
                    <a:pt x="82" y="152"/>
                  </a:lnTo>
                  <a:lnTo>
                    <a:pt x="75" y="150"/>
                  </a:lnTo>
                  <a:lnTo>
                    <a:pt x="73" y="144"/>
                  </a:lnTo>
                  <a:lnTo>
                    <a:pt x="70" y="141"/>
                  </a:lnTo>
                  <a:lnTo>
                    <a:pt x="67" y="138"/>
                  </a:lnTo>
                  <a:lnTo>
                    <a:pt x="67" y="135"/>
                  </a:lnTo>
                  <a:lnTo>
                    <a:pt x="70" y="132"/>
                  </a:lnTo>
                  <a:lnTo>
                    <a:pt x="70" y="129"/>
                  </a:lnTo>
                  <a:lnTo>
                    <a:pt x="62" y="122"/>
                  </a:lnTo>
                  <a:lnTo>
                    <a:pt x="59" y="120"/>
                  </a:lnTo>
                  <a:lnTo>
                    <a:pt x="51" y="117"/>
                  </a:lnTo>
                  <a:lnTo>
                    <a:pt x="47" y="114"/>
                  </a:lnTo>
                  <a:lnTo>
                    <a:pt x="45" y="110"/>
                  </a:lnTo>
                  <a:lnTo>
                    <a:pt x="42" y="106"/>
                  </a:lnTo>
                  <a:lnTo>
                    <a:pt x="40" y="104"/>
                  </a:lnTo>
                  <a:lnTo>
                    <a:pt x="29" y="106"/>
                  </a:lnTo>
                  <a:lnTo>
                    <a:pt x="25" y="101"/>
                  </a:lnTo>
                  <a:lnTo>
                    <a:pt x="19" y="98"/>
                  </a:lnTo>
                  <a:lnTo>
                    <a:pt x="13" y="95"/>
                  </a:lnTo>
                  <a:lnTo>
                    <a:pt x="7" y="91"/>
                  </a:lnTo>
                  <a:lnTo>
                    <a:pt x="0" y="89"/>
                  </a:lnTo>
                  <a:lnTo>
                    <a:pt x="1" y="85"/>
                  </a:lnTo>
                  <a:lnTo>
                    <a:pt x="28" y="88"/>
                  </a:lnTo>
                  <a:lnTo>
                    <a:pt x="34" y="82"/>
                  </a:lnTo>
                  <a:lnTo>
                    <a:pt x="40" y="81"/>
                  </a:lnTo>
                  <a:lnTo>
                    <a:pt x="47" y="81"/>
                  </a:lnTo>
                  <a:lnTo>
                    <a:pt x="48" y="72"/>
                  </a:lnTo>
                  <a:lnTo>
                    <a:pt x="53" y="72"/>
                  </a:lnTo>
                  <a:lnTo>
                    <a:pt x="56" y="70"/>
                  </a:lnTo>
                  <a:lnTo>
                    <a:pt x="56" y="67"/>
                  </a:lnTo>
                  <a:lnTo>
                    <a:pt x="47" y="59"/>
                  </a:lnTo>
                  <a:lnTo>
                    <a:pt x="42" y="56"/>
                  </a:lnTo>
                  <a:lnTo>
                    <a:pt x="37" y="53"/>
                  </a:lnTo>
                  <a:lnTo>
                    <a:pt x="28" y="50"/>
                  </a:lnTo>
                  <a:lnTo>
                    <a:pt x="28" y="47"/>
                  </a:lnTo>
                  <a:lnTo>
                    <a:pt x="37" y="44"/>
                  </a:lnTo>
                  <a:lnTo>
                    <a:pt x="38" y="41"/>
                  </a:lnTo>
                  <a:lnTo>
                    <a:pt x="54" y="31"/>
                  </a:lnTo>
                  <a:lnTo>
                    <a:pt x="63" y="28"/>
                  </a:lnTo>
                  <a:lnTo>
                    <a:pt x="67" y="24"/>
                  </a:lnTo>
                  <a:lnTo>
                    <a:pt x="79" y="3"/>
                  </a:lnTo>
                  <a:lnTo>
                    <a:pt x="85" y="3"/>
                  </a:lnTo>
                  <a:lnTo>
                    <a:pt x="86" y="2"/>
                  </a:lnTo>
                  <a:lnTo>
                    <a:pt x="107" y="16"/>
                  </a:lnTo>
                  <a:lnTo>
                    <a:pt x="108" y="15"/>
                  </a:lnTo>
                  <a:lnTo>
                    <a:pt x="110" y="15"/>
                  </a:lnTo>
                  <a:lnTo>
                    <a:pt x="111" y="12"/>
                  </a:lnTo>
                  <a:lnTo>
                    <a:pt x="114" y="16"/>
                  </a:lnTo>
                  <a:lnTo>
                    <a:pt x="116" y="16"/>
                  </a:lnTo>
                  <a:lnTo>
                    <a:pt x="117" y="16"/>
                  </a:lnTo>
                  <a:lnTo>
                    <a:pt x="117" y="12"/>
                  </a:lnTo>
                  <a:lnTo>
                    <a:pt x="119" y="12"/>
                  </a:lnTo>
                  <a:lnTo>
                    <a:pt x="119" y="13"/>
                  </a:lnTo>
                  <a:lnTo>
                    <a:pt x="120" y="13"/>
                  </a:lnTo>
                  <a:lnTo>
                    <a:pt x="122" y="12"/>
                  </a:lnTo>
                  <a:lnTo>
                    <a:pt x="122" y="10"/>
                  </a:lnTo>
                  <a:lnTo>
                    <a:pt x="119" y="7"/>
                  </a:lnTo>
                  <a:lnTo>
                    <a:pt x="120" y="3"/>
                  </a:lnTo>
                  <a:lnTo>
                    <a:pt x="122" y="2"/>
                  </a:lnTo>
                  <a:lnTo>
                    <a:pt x="126" y="0"/>
                  </a:lnTo>
                  <a:lnTo>
                    <a:pt x="129" y="0"/>
                  </a:lnTo>
                  <a:lnTo>
                    <a:pt x="130" y="2"/>
                  </a:lnTo>
                  <a:lnTo>
                    <a:pt x="132" y="12"/>
                  </a:lnTo>
                  <a:lnTo>
                    <a:pt x="142" y="13"/>
                  </a:lnTo>
                  <a:lnTo>
                    <a:pt x="151" y="7"/>
                  </a:lnTo>
                  <a:lnTo>
                    <a:pt x="152" y="10"/>
                  </a:lnTo>
                  <a:lnTo>
                    <a:pt x="158" y="10"/>
                  </a:lnTo>
                  <a:lnTo>
                    <a:pt x="157" y="13"/>
                  </a:lnTo>
                  <a:lnTo>
                    <a:pt x="155" y="16"/>
                  </a:lnTo>
                  <a:lnTo>
                    <a:pt x="155" y="19"/>
                  </a:lnTo>
                  <a:lnTo>
                    <a:pt x="155" y="21"/>
                  </a:lnTo>
                  <a:lnTo>
                    <a:pt x="155" y="22"/>
                  </a:lnTo>
                  <a:lnTo>
                    <a:pt x="154" y="22"/>
                  </a:lnTo>
                  <a:lnTo>
                    <a:pt x="151" y="22"/>
                  </a:lnTo>
                  <a:lnTo>
                    <a:pt x="171" y="50"/>
                  </a:lnTo>
                  <a:lnTo>
                    <a:pt x="164" y="60"/>
                  </a:lnTo>
                  <a:lnTo>
                    <a:pt x="179" y="67"/>
                  </a:lnTo>
                  <a:lnTo>
                    <a:pt x="188" y="51"/>
                  </a:lnTo>
                  <a:lnTo>
                    <a:pt x="174" y="41"/>
                  </a:lnTo>
                  <a:lnTo>
                    <a:pt x="183" y="29"/>
                  </a:lnTo>
                  <a:lnTo>
                    <a:pt x="186" y="31"/>
                  </a:lnTo>
                  <a:lnTo>
                    <a:pt x="186" y="21"/>
                  </a:lnTo>
                  <a:lnTo>
                    <a:pt x="193" y="21"/>
                  </a:lnTo>
                  <a:lnTo>
                    <a:pt x="193" y="3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01" name="TextBox 10"/>
          <p:cNvSpPr txBox="1"/>
          <p:nvPr/>
        </p:nvSpPr>
        <p:spPr>
          <a:xfrm>
            <a:off x="3670529" y="2067662"/>
            <a:ext cx="87281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Каневской р-н</a:t>
            </a:r>
          </a:p>
        </p:txBody>
      </p:sp>
      <p:sp>
        <p:nvSpPr>
          <p:cNvPr id="732" name="Прямоугольник 731"/>
          <p:cNvSpPr/>
          <p:nvPr/>
        </p:nvSpPr>
        <p:spPr>
          <a:xfrm>
            <a:off x="5616961" y="3371373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18041/49576</a:t>
            </a:r>
          </a:p>
        </p:txBody>
      </p:sp>
      <p:sp>
        <p:nvSpPr>
          <p:cNvPr id="802" name="TextBox 10"/>
          <p:cNvSpPr txBox="1"/>
          <p:nvPr/>
        </p:nvSpPr>
        <p:spPr>
          <a:xfrm>
            <a:off x="6502358" y="2909546"/>
            <a:ext cx="87281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Кавказский р-н</a:t>
            </a:r>
          </a:p>
        </p:txBody>
      </p:sp>
      <p:sp>
        <p:nvSpPr>
          <p:cNvPr id="808" name="TextBox 10"/>
          <p:cNvSpPr txBox="1"/>
          <p:nvPr/>
        </p:nvSpPr>
        <p:spPr>
          <a:xfrm>
            <a:off x="5726137" y="3752308"/>
            <a:ext cx="937934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Курганинский </a:t>
            </a:r>
          </a:p>
          <a:p>
            <a:r>
              <a:rPr lang="ru-RU" sz="700" dirty="0">
                <a:solidFill>
                  <a:prstClr val="black"/>
                </a:solidFill>
              </a:rPr>
              <a:t>р-н</a:t>
            </a:r>
          </a:p>
        </p:txBody>
      </p:sp>
      <p:sp>
        <p:nvSpPr>
          <p:cNvPr id="1123" name="TextBox 10"/>
          <p:cNvSpPr txBox="1"/>
          <p:nvPr/>
        </p:nvSpPr>
        <p:spPr>
          <a:xfrm>
            <a:off x="2283520" y="3845706"/>
            <a:ext cx="87281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Крымский р-н</a:t>
            </a:r>
          </a:p>
        </p:txBody>
      </p:sp>
      <p:sp>
        <p:nvSpPr>
          <p:cNvPr id="989" name="Прямоугольник 988"/>
          <p:cNvSpPr/>
          <p:nvPr/>
        </p:nvSpPr>
        <p:spPr>
          <a:xfrm>
            <a:off x="4056260" y="1729098"/>
            <a:ext cx="802332" cy="20027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15821/41799</a:t>
            </a:r>
          </a:p>
        </p:txBody>
      </p:sp>
      <p:sp>
        <p:nvSpPr>
          <p:cNvPr id="995" name="Прямоугольник 994"/>
          <p:cNvSpPr/>
          <p:nvPr/>
        </p:nvSpPr>
        <p:spPr>
          <a:xfrm>
            <a:off x="3622278" y="2410034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35795/105025</a:t>
            </a:r>
          </a:p>
        </p:txBody>
      </p:sp>
      <p:sp>
        <p:nvSpPr>
          <p:cNvPr id="997" name="Прямоугольник 996"/>
          <p:cNvSpPr/>
          <p:nvPr/>
        </p:nvSpPr>
        <p:spPr>
          <a:xfrm>
            <a:off x="2961103" y="3364403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18187/50795</a:t>
            </a:r>
          </a:p>
        </p:txBody>
      </p:sp>
      <p:sp>
        <p:nvSpPr>
          <p:cNvPr id="1003" name="Прямоугольник 1002"/>
          <p:cNvSpPr/>
          <p:nvPr/>
        </p:nvSpPr>
        <p:spPr>
          <a:xfrm>
            <a:off x="4457470" y="2306232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26246/63415</a:t>
            </a:r>
          </a:p>
        </p:txBody>
      </p:sp>
      <p:sp>
        <p:nvSpPr>
          <p:cNvPr id="1010" name="Прямоугольник 1009"/>
          <p:cNvSpPr/>
          <p:nvPr/>
        </p:nvSpPr>
        <p:spPr>
          <a:xfrm>
            <a:off x="5466997" y="2609268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23573/60237</a:t>
            </a:r>
          </a:p>
        </p:txBody>
      </p:sp>
      <p:sp>
        <p:nvSpPr>
          <p:cNvPr id="1051" name="TextBox 23"/>
          <p:cNvSpPr txBox="1"/>
          <p:nvPr/>
        </p:nvSpPr>
        <p:spPr>
          <a:xfrm>
            <a:off x="3466566" y="3763464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26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056" name="TextBox 23"/>
          <p:cNvSpPr txBox="1"/>
          <p:nvPr/>
        </p:nvSpPr>
        <p:spPr>
          <a:xfrm>
            <a:off x="3320156" y="3158285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29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058" name="TextBox 23"/>
          <p:cNvSpPr txBox="1"/>
          <p:nvPr/>
        </p:nvSpPr>
        <p:spPr>
          <a:xfrm>
            <a:off x="3986039" y="2174785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28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061" name="TextBox 23"/>
          <p:cNvSpPr txBox="1"/>
          <p:nvPr/>
        </p:nvSpPr>
        <p:spPr>
          <a:xfrm>
            <a:off x="4875051" y="2071194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28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073" name="TextBox 23"/>
          <p:cNvSpPr txBox="1"/>
          <p:nvPr/>
        </p:nvSpPr>
        <p:spPr>
          <a:xfrm>
            <a:off x="4380824" y="1477456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28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078" name="TextBox 23"/>
          <p:cNvSpPr txBox="1"/>
          <p:nvPr/>
        </p:nvSpPr>
        <p:spPr>
          <a:xfrm>
            <a:off x="5092762" y="2566438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29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089" name="TextBox 23"/>
          <p:cNvSpPr txBox="1"/>
          <p:nvPr/>
        </p:nvSpPr>
        <p:spPr>
          <a:xfrm>
            <a:off x="5407148" y="2931699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27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117" name="TextBox 23"/>
          <p:cNvSpPr txBox="1"/>
          <p:nvPr/>
        </p:nvSpPr>
        <p:spPr>
          <a:xfrm>
            <a:off x="2539907" y="3234839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29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142" name="TextBox 23"/>
          <p:cNvSpPr txBox="1"/>
          <p:nvPr/>
        </p:nvSpPr>
        <p:spPr bwMode="auto">
          <a:xfrm>
            <a:off x="5132617" y="2960364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1</a:t>
            </a: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4" name="TextBox 23"/>
          <p:cNvSpPr txBox="1"/>
          <p:nvPr/>
        </p:nvSpPr>
        <p:spPr bwMode="auto">
          <a:xfrm>
            <a:off x="3146981" y="3773220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b="0" kern="0" dirty="0">
                <a:solidFill>
                  <a:prstClr val="black"/>
                </a:solidFill>
                <a:latin typeface="Calibri"/>
              </a:rPr>
              <a:t>7</a:t>
            </a:r>
          </a:p>
        </p:txBody>
      </p:sp>
      <p:sp>
        <p:nvSpPr>
          <p:cNvPr id="1146" name="TextBox 23"/>
          <p:cNvSpPr txBox="1"/>
          <p:nvPr/>
        </p:nvSpPr>
        <p:spPr bwMode="auto">
          <a:xfrm>
            <a:off x="3000003" y="3169681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b="0" kern="0" dirty="0" smtClean="0">
                <a:solidFill>
                  <a:prstClr val="black"/>
                </a:solidFill>
                <a:latin typeface="Calibri"/>
              </a:rPr>
              <a:t>1</a:t>
            </a:r>
            <a:endParaRPr lang="ru-RU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0" name="TextBox 23"/>
          <p:cNvSpPr txBox="1"/>
          <p:nvPr/>
        </p:nvSpPr>
        <p:spPr bwMode="auto">
          <a:xfrm>
            <a:off x="4037427" y="1496467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b="0" kern="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1153" name="TextBox 23"/>
          <p:cNvSpPr txBox="1"/>
          <p:nvPr/>
        </p:nvSpPr>
        <p:spPr bwMode="auto">
          <a:xfrm>
            <a:off x="4600731" y="2078887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b="0" kern="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1154" name="TextBox 23"/>
          <p:cNvSpPr txBox="1"/>
          <p:nvPr/>
        </p:nvSpPr>
        <p:spPr bwMode="auto">
          <a:xfrm>
            <a:off x="3693589" y="2183122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b="0" kern="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1158" name="TextBox 23"/>
          <p:cNvSpPr txBox="1"/>
          <p:nvPr/>
        </p:nvSpPr>
        <p:spPr bwMode="auto">
          <a:xfrm>
            <a:off x="4786039" y="2577193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b="0" kern="0" dirty="0" smtClean="0">
                <a:solidFill>
                  <a:prstClr val="black"/>
                </a:solidFill>
                <a:latin typeface="Calibri"/>
              </a:rPr>
              <a:t>1</a:t>
            </a:r>
            <a:endParaRPr lang="ru-RU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1" name="Freeform 279"/>
          <p:cNvSpPr>
            <a:spLocks/>
          </p:cNvSpPr>
          <p:nvPr/>
        </p:nvSpPr>
        <p:spPr bwMode="auto">
          <a:xfrm rot="21381802">
            <a:off x="20678515" y="5552185"/>
            <a:ext cx="2146690" cy="1366818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92" name="Полилиния 891"/>
          <p:cNvSpPr>
            <a:spLocks/>
          </p:cNvSpPr>
          <p:nvPr/>
        </p:nvSpPr>
        <p:spPr bwMode="auto">
          <a:xfrm rot="21334256">
            <a:off x="19521904" y="3845636"/>
            <a:ext cx="977530" cy="1091554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93" name="Полилиния 892"/>
          <p:cNvSpPr>
            <a:spLocks/>
          </p:cNvSpPr>
          <p:nvPr/>
        </p:nvSpPr>
        <p:spPr bwMode="auto">
          <a:xfrm rot="21334256">
            <a:off x="19996516" y="3634468"/>
            <a:ext cx="977530" cy="45940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94" name="Freeform 245"/>
          <p:cNvSpPr>
            <a:spLocks/>
          </p:cNvSpPr>
          <p:nvPr/>
        </p:nvSpPr>
        <p:spPr bwMode="auto">
          <a:xfrm rot="21334256">
            <a:off x="18929771" y="3699256"/>
            <a:ext cx="940926" cy="1091554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95" name="Freeform 246"/>
          <p:cNvSpPr>
            <a:spLocks noEditPoints="1"/>
          </p:cNvSpPr>
          <p:nvPr/>
        </p:nvSpPr>
        <p:spPr bwMode="auto">
          <a:xfrm rot="21334256">
            <a:off x="17425093" y="3692615"/>
            <a:ext cx="1076575" cy="829584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96" name="Freeform 247"/>
          <p:cNvSpPr>
            <a:spLocks/>
          </p:cNvSpPr>
          <p:nvPr/>
        </p:nvSpPr>
        <p:spPr bwMode="auto">
          <a:xfrm rot="21334256">
            <a:off x="20811461" y="4637067"/>
            <a:ext cx="1203610" cy="1309863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97" name="Freeform 248"/>
          <p:cNvSpPr>
            <a:spLocks/>
          </p:cNvSpPr>
          <p:nvPr/>
        </p:nvSpPr>
        <p:spPr bwMode="auto">
          <a:xfrm rot="21334256">
            <a:off x="22562297" y="1698855"/>
            <a:ext cx="1101981" cy="1121929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98" name="Freeform 249"/>
          <p:cNvSpPr>
            <a:spLocks/>
          </p:cNvSpPr>
          <p:nvPr/>
        </p:nvSpPr>
        <p:spPr bwMode="auto">
          <a:xfrm rot="21334256">
            <a:off x="21110717" y="3861175"/>
            <a:ext cx="794511" cy="1051689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899" name="Freeform 250"/>
          <p:cNvSpPr>
            <a:spLocks/>
          </p:cNvSpPr>
          <p:nvPr/>
        </p:nvSpPr>
        <p:spPr bwMode="auto">
          <a:xfrm rot="21334256">
            <a:off x="19827678" y="2219603"/>
            <a:ext cx="1324187" cy="565708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1" name="Freeform 252"/>
          <p:cNvSpPr>
            <a:spLocks/>
          </p:cNvSpPr>
          <p:nvPr/>
        </p:nvSpPr>
        <p:spPr bwMode="auto">
          <a:xfrm rot="21334256">
            <a:off x="22163884" y="3251822"/>
            <a:ext cx="1158396" cy="677716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02" name="Freeform 253"/>
          <p:cNvSpPr>
            <a:spLocks/>
          </p:cNvSpPr>
          <p:nvPr/>
        </p:nvSpPr>
        <p:spPr bwMode="auto">
          <a:xfrm rot="21334256">
            <a:off x="19932786" y="3255736"/>
            <a:ext cx="1225140" cy="662526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03" name="Freeform 254"/>
          <p:cNvSpPr>
            <a:spLocks noEditPoints="1"/>
          </p:cNvSpPr>
          <p:nvPr/>
        </p:nvSpPr>
        <p:spPr bwMode="auto">
          <a:xfrm rot="21334256">
            <a:off x="18525509" y="699502"/>
            <a:ext cx="1268204" cy="1332643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4" name="Freeform 255"/>
          <p:cNvSpPr>
            <a:spLocks noEditPoints="1"/>
          </p:cNvSpPr>
          <p:nvPr/>
        </p:nvSpPr>
        <p:spPr bwMode="auto">
          <a:xfrm rot="21334256">
            <a:off x="22152578" y="2798690"/>
            <a:ext cx="1061502" cy="580896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07" name="Freeform 258"/>
          <p:cNvSpPr>
            <a:spLocks/>
          </p:cNvSpPr>
          <p:nvPr/>
        </p:nvSpPr>
        <p:spPr bwMode="auto">
          <a:xfrm rot="21334256">
            <a:off x="20572278" y="2599999"/>
            <a:ext cx="790207" cy="899820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09" name="Freeform 260"/>
          <p:cNvSpPr>
            <a:spLocks/>
          </p:cNvSpPr>
          <p:nvPr/>
        </p:nvSpPr>
        <p:spPr bwMode="auto">
          <a:xfrm rot="21334256">
            <a:off x="21371859" y="1218711"/>
            <a:ext cx="1078727" cy="700496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10" name="Freeform 261"/>
          <p:cNvSpPr>
            <a:spLocks/>
          </p:cNvSpPr>
          <p:nvPr/>
        </p:nvSpPr>
        <p:spPr bwMode="auto">
          <a:xfrm rot="21334256">
            <a:off x="18246239" y="3673956"/>
            <a:ext cx="1100259" cy="829581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11" name="Freeform 262"/>
          <p:cNvSpPr>
            <a:spLocks/>
          </p:cNvSpPr>
          <p:nvPr/>
        </p:nvSpPr>
        <p:spPr bwMode="auto">
          <a:xfrm rot="21334256">
            <a:off x="22002186" y="3610424"/>
            <a:ext cx="1302658" cy="958669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12" name="Freeform 263"/>
          <p:cNvSpPr>
            <a:spLocks/>
          </p:cNvSpPr>
          <p:nvPr/>
        </p:nvSpPr>
        <p:spPr bwMode="auto">
          <a:xfrm rot="21334256">
            <a:off x="20727131" y="773200"/>
            <a:ext cx="1255287" cy="922601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13" name="Freeform 264"/>
          <p:cNvSpPr>
            <a:spLocks noEditPoints="1"/>
          </p:cNvSpPr>
          <p:nvPr/>
        </p:nvSpPr>
        <p:spPr bwMode="auto">
          <a:xfrm rot="21334256">
            <a:off x="22860385" y="4369433"/>
            <a:ext cx="777286" cy="1277592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915" name="Freeform 266"/>
          <p:cNvSpPr>
            <a:spLocks/>
          </p:cNvSpPr>
          <p:nvPr/>
        </p:nvSpPr>
        <p:spPr bwMode="auto">
          <a:xfrm rot="21334256">
            <a:off x="22353588" y="4434217"/>
            <a:ext cx="906477" cy="2203990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916" name="Freeform 267"/>
          <p:cNvSpPr>
            <a:spLocks noEditPoints="1"/>
          </p:cNvSpPr>
          <p:nvPr/>
        </p:nvSpPr>
        <p:spPr bwMode="auto">
          <a:xfrm rot="21334256">
            <a:off x="22939099" y="3544355"/>
            <a:ext cx="988295" cy="1330745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17" name="Freeform 268"/>
          <p:cNvSpPr>
            <a:spLocks/>
          </p:cNvSpPr>
          <p:nvPr/>
        </p:nvSpPr>
        <p:spPr bwMode="auto">
          <a:xfrm rot="21334256">
            <a:off x="22160428" y="1729928"/>
            <a:ext cx="1031359" cy="1137115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18" name="Freeform 269"/>
          <p:cNvSpPr>
            <a:spLocks/>
          </p:cNvSpPr>
          <p:nvPr/>
        </p:nvSpPr>
        <p:spPr bwMode="auto">
          <a:xfrm rot="21334256">
            <a:off x="23416329" y="4644956"/>
            <a:ext cx="1007673" cy="1167490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19" name="Freeform 270"/>
          <p:cNvSpPr>
            <a:spLocks/>
          </p:cNvSpPr>
          <p:nvPr/>
        </p:nvSpPr>
        <p:spPr bwMode="auto">
          <a:xfrm rot="21334256">
            <a:off x="8537564" y="11248558"/>
            <a:ext cx="1242365" cy="691002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0" name="Freeform 271"/>
          <p:cNvSpPr>
            <a:spLocks noEditPoints="1"/>
          </p:cNvSpPr>
          <p:nvPr/>
        </p:nvSpPr>
        <p:spPr bwMode="auto">
          <a:xfrm rot="21334256">
            <a:off x="18621638" y="1794858"/>
            <a:ext cx="1390933" cy="1011825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923" name="Freeform 275"/>
          <p:cNvSpPr>
            <a:spLocks noEditPoints="1"/>
          </p:cNvSpPr>
          <p:nvPr/>
        </p:nvSpPr>
        <p:spPr bwMode="auto">
          <a:xfrm rot="21334256">
            <a:off x="23149298" y="3887315"/>
            <a:ext cx="525368" cy="533437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24" name="Freeform 276"/>
          <p:cNvSpPr>
            <a:spLocks/>
          </p:cNvSpPr>
          <p:nvPr/>
        </p:nvSpPr>
        <p:spPr bwMode="auto">
          <a:xfrm rot="21334256">
            <a:off x="18783150" y="4365547"/>
            <a:ext cx="1171313" cy="896023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25" name="Freeform 277"/>
          <p:cNvSpPr>
            <a:spLocks/>
          </p:cNvSpPr>
          <p:nvPr/>
        </p:nvSpPr>
        <p:spPr bwMode="auto">
          <a:xfrm rot="21334256">
            <a:off x="20233961" y="4269271"/>
            <a:ext cx="1087342" cy="844769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926" name="Freeform 278"/>
          <p:cNvSpPr>
            <a:spLocks/>
          </p:cNvSpPr>
          <p:nvPr/>
        </p:nvSpPr>
        <p:spPr bwMode="auto">
          <a:xfrm rot="21334256">
            <a:off x="18140632" y="4005541"/>
            <a:ext cx="658864" cy="658729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27" name="Freeform 280"/>
          <p:cNvSpPr>
            <a:spLocks/>
          </p:cNvSpPr>
          <p:nvPr/>
        </p:nvSpPr>
        <p:spPr bwMode="auto">
          <a:xfrm rot="21334256">
            <a:off x="21732521" y="2972122"/>
            <a:ext cx="689009" cy="744155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28" name="Freeform 281"/>
          <p:cNvSpPr>
            <a:spLocks noEditPoints="1"/>
          </p:cNvSpPr>
          <p:nvPr/>
        </p:nvSpPr>
        <p:spPr bwMode="auto">
          <a:xfrm rot="21334256">
            <a:off x="16898165" y="3176619"/>
            <a:ext cx="1662232" cy="704290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29" name="Freeform 282"/>
          <p:cNvSpPr>
            <a:spLocks/>
          </p:cNvSpPr>
          <p:nvPr/>
        </p:nvSpPr>
        <p:spPr bwMode="auto">
          <a:xfrm rot="21334256">
            <a:off x="19841440" y="2634977"/>
            <a:ext cx="1175619" cy="740359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31" name="Freeform 284"/>
          <p:cNvSpPr>
            <a:spLocks/>
          </p:cNvSpPr>
          <p:nvPr/>
        </p:nvSpPr>
        <p:spPr bwMode="auto">
          <a:xfrm rot="21334256">
            <a:off x="19871659" y="4880596"/>
            <a:ext cx="1393087" cy="903618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932" name="Freeform 285"/>
          <p:cNvSpPr>
            <a:spLocks/>
          </p:cNvSpPr>
          <p:nvPr/>
        </p:nvSpPr>
        <p:spPr bwMode="auto">
          <a:xfrm rot="21334256">
            <a:off x="23543935" y="3903437"/>
            <a:ext cx="701928" cy="766936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34" name="Freeform 287"/>
          <p:cNvSpPr>
            <a:spLocks noEditPoints="1"/>
          </p:cNvSpPr>
          <p:nvPr/>
        </p:nvSpPr>
        <p:spPr bwMode="auto">
          <a:xfrm rot="21334256">
            <a:off x="19580736" y="679883"/>
            <a:ext cx="772982" cy="896023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82" name="TextBox 10"/>
          <p:cNvSpPr txBox="1"/>
          <p:nvPr/>
        </p:nvSpPr>
        <p:spPr>
          <a:xfrm>
            <a:off x="17185526" y="3250762"/>
            <a:ext cx="953804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 err="1">
                <a:solidFill>
                  <a:prstClr val="black"/>
                </a:solidFill>
              </a:rPr>
              <a:t>Тюмрюкский</a:t>
            </a:r>
            <a:r>
              <a:rPr lang="ru-RU" sz="7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983" name="Прямоугольник 982"/>
          <p:cNvSpPr/>
          <p:nvPr/>
        </p:nvSpPr>
        <p:spPr>
          <a:xfrm>
            <a:off x="17283332" y="3612824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43427/120552</a:t>
            </a:r>
          </a:p>
        </p:txBody>
      </p:sp>
      <p:sp>
        <p:nvSpPr>
          <p:cNvPr id="984" name="Прямоугольник 983"/>
          <p:cNvSpPr/>
          <p:nvPr/>
        </p:nvSpPr>
        <p:spPr>
          <a:xfrm>
            <a:off x="17507374" y="4084888"/>
            <a:ext cx="802332" cy="20027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31334/156728</a:t>
            </a:r>
          </a:p>
        </p:txBody>
      </p:sp>
      <p:sp>
        <p:nvSpPr>
          <p:cNvPr id="985" name="Прямоугольник 984"/>
          <p:cNvSpPr/>
          <p:nvPr/>
        </p:nvSpPr>
        <p:spPr>
          <a:xfrm>
            <a:off x="17945297" y="4550469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47931/246266</a:t>
            </a:r>
          </a:p>
        </p:txBody>
      </p:sp>
      <p:sp>
        <p:nvSpPr>
          <p:cNvPr id="986" name="Прямоугольник 985"/>
          <p:cNvSpPr/>
          <p:nvPr/>
        </p:nvSpPr>
        <p:spPr>
          <a:xfrm>
            <a:off x="18935981" y="4937512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15553/103523</a:t>
            </a:r>
          </a:p>
        </p:txBody>
      </p:sp>
      <p:sp>
        <p:nvSpPr>
          <p:cNvPr id="987" name="Прямоугольник 986"/>
          <p:cNvSpPr/>
          <p:nvPr/>
        </p:nvSpPr>
        <p:spPr>
          <a:xfrm>
            <a:off x="20219921" y="5393376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35496/125876</a:t>
            </a:r>
          </a:p>
        </p:txBody>
      </p:sp>
      <p:sp>
        <p:nvSpPr>
          <p:cNvPr id="988" name="Прямоугольник 987"/>
          <p:cNvSpPr/>
          <p:nvPr/>
        </p:nvSpPr>
        <p:spPr>
          <a:xfrm>
            <a:off x="21234467" y="6324052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50362/497806</a:t>
            </a:r>
          </a:p>
        </p:txBody>
      </p:sp>
      <p:sp>
        <p:nvSpPr>
          <p:cNvPr id="990" name="Прямоугольник 989"/>
          <p:cNvSpPr/>
          <p:nvPr/>
        </p:nvSpPr>
        <p:spPr>
          <a:xfrm>
            <a:off x="18630566" y="2509897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14896/58334</a:t>
            </a:r>
          </a:p>
        </p:txBody>
      </p:sp>
      <p:sp>
        <p:nvSpPr>
          <p:cNvPr id="991" name="Прямоугольник 990"/>
          <p:cNvSpPr/>
          <p:nvPr/>
        </p:nvSpPr>
        <p:spPr>
          <a:xfrm>
            <a:off x="18643005" y="1687779"/>
            <a:ext cx="802332" cy="20027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31306/140838</a:t>
            </a:r>
          </a:p>
        </p:txBody>
      </p:sp>
      <p:sp>
        <p:nvSpPr>
          <p:cNvPr id="994" name="Прямоугольник 993"/>
          <p:cNvSpPr/>
          <p:nvPr/>
        </p:nvSpPr>
        <p:spPr>
          <a:xfrm>
            <a:off x="19501026" y="1300984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14548/39090</a:t>
            </a:r>
          </a:p>
        </p:txBody>
      </p:sp>
      <p:sp>
        <p:nvSpPr>
          <p:cNvPr id="996" name="Прямоугольник 995"/>
          <p:cNvSpPr/>
          <p:nvPr/>
        </p:nvSpPr>
        <p:spPr>
          <a:xfrm>
            <a:off x="19829572" y="2753245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20286/53759</a:t>
            </a:r>
          </a:p>
        </p:txBody>
      </p:sp>
      <p:sp>
        <p:nvSpPr>
          <p:cNvPr id="999" name="Прямоугольник 998"/>
          <p:cNvSpPr/>
          <p:nvPr/>
        </p:nvSpPr>
        <p:spPr>
          <a:xfrm>
            <a:off x="18960560" y="4334300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32511/94527</a:t>
            </a:r>
          </a:p>
        </p:txBody>
      </p:sp>
      <p:sp>
        <p:nvSpPr>
          <p:cNvPr id="1001" name="Прямоугольник 1000"/>
          <p:cNvSpPr/>
          <p:nvPr/>
        </p:nvSpPr>
        <p:spPr>
          <a:xfrm>
            <a:off x="21007760" y="1283898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23721/68086</a:t>
            </a:r>
          </a:p>
        </p:txBody>
      </p:sp>
      <p:sp>
        <p:nvSpPr>
          <p:cNvPr id="1002" name="Прямоугольник 1001"/>
          <p:cNvSpPr/>
          <p:nvPr/>
        </p:nvSpPr>
        <p:spPr>
          <a:xfrm>
            <a:off x="21815977" y="1721484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12714/35918</a:t>
            </a:r>
          </a:p>
        </p:txBody>
      </p:sp>
      <p:sp>
        <p:nvSpPr>
          <p:cNvPr id="1004" name="Прямоугольник 1003"/>
          <p:cNvSpPr/>
          <p:nvPr/>
        </p:nvSpPr>
        <p:spPr>
          <a:xfrm>
            <a:off x="3629667" y="11813497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23895/67950</a:t>
            </a:r>
          </a:p>
        </p:txBody>
      </p:sp>
      <p:sp>
        <p:nvSpPr>
          <p:cNvPr id="1005" name="Прямоугольник 1004"/>
          <p:cNvSpPr/>
          <p:nvPr/>
        </p:nvSpPr>
        <p:spPr>
          <a:xfrm>
            <a:off x="23163174" y="2307697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11048/31303</a:t>
            </a:r>
          </a:p>
        </p:txBody>
      </p:sp>
      <p:sp>
        <p:nvSpPr>
          <p:cNvPr id="1006" name="Прямоугольник 1005"/>
          <p:cNvSpPr/>
          <p:nvPr/>
        </p:nvSpPr>
        <p:spPr>
          <a:xfrm>
            <a:off x="22566017" y="2443820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16402/45680</a:t>
            </a:r>
          </a:p>
        </p:txBody>
      </p:sp>
      <p:sp>
        <p:nvSpPr>
          <p:cNvPr id="1007" name="Прямоугольник 1006"/>
          <p:cNvSpPr/>
          <p:nvPr/>
        </p:nvSpPr>
        <p:spPr>
          <a:xfrm>
            <a:off x="21891380" y="2760234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33166/134951</a:t>
            </a:r>
          </a:p>
        </p:txBody>
      </p:sp>
      <p:sp>
        <p:nvSpPr>
          <p:cNvPr id="1008" name="Прямоугольник 1007"/>
          <p:cNvSpPr/>
          <p:nvPr/>
        </p:nvSpPr>
        <p:spPr>
          <a:xfrm>
            <a:off x="22689252" y="3179682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30173/126188</a:t>
            </a:r>
          </a:p>
        </p:txBody>
      </p:sp>
      <p:sp>
        <p:nvSpPr>
          <p:cNvPr id="1009" name="Прямоугольник 1008"/>
          <p:cNvSpPr/>
          <p:nvPr/>
        </p:nvSpPr>
        <p:spPr>
          <a:xfrm>
            <a:off x="21832455" y="3400450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smtClean="0">
                <a:solidFill>
                  <a:prstClr val="black"/>
                </a:solidFill>
                <a:cs typeface="Times New Roman" panose="02020603050405020304" pitchFamily="18" charset="0"/>
              </a:rPr>
              <a:t>18041/49576</a:t>
            </a:r>
            <a:endParaRPr lang="ru-RU" sz="500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011" name="Прямоугольник 1010"/>
          <p:cNvSpPr/>
          <p:nvPr/>
        </p:nvSpPr>
        <p:spPr>
          <a:xfrm>
            <a:off x="20621025" y="3197302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26296/85541</a:t>
            </a:r>
          </a:p>
        </p:txBody>
      </p:sp>
      <p:sp>
        <p:nvSpPr>
          <p:cNvPr id="1012" name="Прямоугольник 1011"/>
          <p:cNvSpPr/>
          <p:nvPr/>
        </p:nvSpPr>
        <p:spPr>
          <a:xfrm>
            <a:off x="19937877" y="4061452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155173/1716015</a:t>
            </a:r>
          </a:p>
        </p:txBody>
      </p:sp>
      <p:sp>
        <p:nvSpPr>
          <p:cNvPr id="1013" name="Прямоугольник 1012"/>
          <p:cNvSpPr/>
          <p:nvPr/>
        </p:nvSpPr>
        <p:spPr>
          <a:xfrm>
            <a:off x="20453843" y="4618352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15942/59493</a:t>
            </a:r>
          </a:p>
        </p:txBody>
      </p:sp>
      <p:sp>
        <p:nvSpPr>
          <p:cNvPr id="1014" name="Прямоугольник 1013"/>
          <p:cNvSpPr/>
          <p:nvPr/>
        </p:nvSpPr>
        <p:spPr>
          <a:xfrm>
            <a:off x="19666814" y="4596673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33808/113333</a:t>
            </a:r>
          </a:p>
        </p:txBody>
      </p:sp>
      <p:sp>
        <p:nvSpPr>
          <p:cNvPr id="1015" name="Прямоугольник 1014"/>
          <p:cNvSpPr/>
          <p:nvPr/>
        </p:nvSpPr>
        <p:spPr>
          <a:xfrm>
            <a:off x="4973956" y="4060085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31027/106536</a:t>
            </a:r>
          </a:p>
        </p:txBody>
      </p:sp>
      <p:sp>
        <p:nvSpPr>
          <p:cNvPr id="1016" name="Прямоугольник 1015"/>
          <p:cNvSpPr/>
          <p:nvPr/>
        </p:nvSpPr>
        <p:spPr>
          <a:xfrm>
            <a:off x="22229705" y="4209528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31027/106536</a:t>
            </a:r>
          </a:p>
        </p:txBody>
      </p:sp>
      <p:sp>
        <p:nvSpPr>
          <p:cNvPr id="1017" name="Прямоугольник 1016"/>
          <p:cNvSpPr/>
          <p:nvPr/>
        </p:nvSpPr>
        <p:spPr>
          <a:xfrm>
            <a:off x="22666825" y="3617362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26373/101504</a:t>
            </a:r>
          </a:p>
        </p:txBody>
      </p:sp>
      <p:sp>
        <p:nvSpPr>
          <p:cNvPr id="1018" name="Прямоугольник 1017"/>
          <p:cNvSpPr/>
          <p:nvPr/>
        </p:nvSpPr>
        <p:spPr>
          <a:xfrm>
            <a:off x="22965622" y="4303337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26176/206931</a:t>
            </a:r>
          </a:p>
        </p:txBody>
      </p:sp>
      <p:sp>
        <p:nvSpPr>
          <p:cNvPr id="1019" name="Прямоугольник 1018"/>
          <p:cNvSpPr/>
          <p:nvPr/>
        </p:nvSpPr>
        <p:spPr>
          <a:xfrm>
            <a:off x="23608897" y="3869797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26659/82508</a:t>
            </a:r>
          </a:p>
        </p:txBody>
      </p:sp>
      <p:sp>
        <p:nvSpPr>
          <p:cNvPr id="1020" name="Прямоугольник 1019"/>
          <p:cNvSpPr/>
          <p:nvPr/>
        </p:nvSpPr>
        <p:spPr>
          <a:xfrm>
            <a:off x="23789586" y="4436977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10950/31701</a:t>
            </a:r>
          </a:p>
        </p:txBody>
      </p:sp>
      <p:sp>
        <p:nvSpPr>
          <p:cNvPr id="1021" name="Прямоугольник 1020"/>
          <p:cNvSpPr/>
          <p:nvPr/>
        </p:nvSpPr>
        <p:spPr>
          <a:xfrm>
            <a:off x="22967139" y="4884845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39741/104430</a:t>
            </a:r>
          </a:p>
        </p:txBody>
      </p:sp>
      <p:sp>
        <p:nvSpPr>
          <p:cNvPr id="1022" name="Прямоугольник 1021"/>
          <p:cNvSpPr/>
          <p:nvPr/>
        </p:nvSpPr>
        <p:spPr>
          <a:xfrm>
            <a:off x="21270755" y="5277881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34143/100997</a:t>
            </a:r>
          </a:p>
        </p:txBody>
      </p:sp>
      <p:sp>
        <p:nvSpPr>
          <p:cNvPr id="1023" name="Прямоугольник 1022"/>
          <p:cNvSpPr/>
          <p:nvPr/>
        </p:nvSpPr>
        <p:spPr>
          <a:xfrm>
            <a:off x="22579123" y="5777560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24752/71595</a:t>
            </a:r>
          </a:p>
        </p:txBody>
      </p:sp>
      <p:sp>
        <p:nvSpPr>
          <p:cNvPr id="1024" name="Прямоугольник 1023"/>
          <p:cNvSpPr/>
          <p:nvPr/>
        </p:nvSpPr>
        <p:spPr>
          <a:xfrm>
            <a:off x="23629020" y="5209853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24438/64500</a:t>
            </a:r>
          </a:p>
        </p:txBody>
      </p:sp>
      <p:sp>
        <p:nvSpPr>
          <p:cNvPr id="1025" name="TextBox 10"/>
          <p:cNvSpPr txBox="1"/>
          <p:nvPr/>
        </p:nvSpPr>
        <p:spPr>
          <a:xfrm>
            <a:off x="18599159" y="1215372"/>
            <a:ext cx="87281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 err="1">
                <a:solidFill>
                  <a:prstClr val="black"/>
                </a:solidFill>
              </a:rPr>
              <a:t>Ейский</a:t>
            </a:r>
            <a:r>
              <a:rPr lang="ru-RU" sz="7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1027" name="TextBox 23"/>
          <p:cNvSpPr txBox="1"/>
          <p:nvPr/>
        </p:nvSpPr>
        <p:spPr>
          <a:xfrm>
            <a:off x="18726734" y="1346072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12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029" name="TextBox 23"/>
          <p:cNvSpPr txBox="1"/>
          <p:nvPr/>
        </p:nvSpPr>
        <p:spPr>
          <a:xfrm>
            <a:off x="19571195" y="1004183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11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031" name="TextBox 23"/>
          <p:cNvSpPr txBox="1"/>
          <p:nvPr/>
        </p:nvSpPr>
        <p:spPr>
          <a:xfrm>
            <a:off x="21129316" y="1005685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8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032" name="TextBox 10"/>
          <p:cNvSpPr txBox="1"/>
          <p:nvPr/>
        </p:nvSpPr>
        <p:spPr>
          <a:xfrm>
            <a:off x="21761402" y="1315399"/>
            <a:ext cx="87281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Крыловский р-н</a:t>
            </a:r>
          </a:p>
        </p:txBody>
      </p:sp>
      <p:sp>
        <p:nvSpPr>
          <p:cNvPr id="1033" name="TextBox 23"/>
          <p:cNvSpPr txBox="1"/>
          <p:nvPr/>
        </p:nvSpPr>
        <p:spPr>
          <a:xfrm>
            <a:off x="22139988" y="1469183"/>
            <a:ext cx="391627" cy="253916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33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034" name="TextBox 23"/>
          <p:cNvSpPr txBox="1"/>
          <p:nvPr/>
        </p:nvSpPr>
        <p:spPr>
          <a:xfrm>
            <a:off x="21856115" y="1458425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8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035" name="TextBox 10"/>
          <p:cNvSpPr txBox="1"/>
          <p:nvPr/>
        </p:nvSpPr>
        <p:spPr>
          <a:xfrm>
            <a:off x="23148292" y="1936623"/>
            <a:ext cx="921212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 err="1">
                <a:solidFill>
                  <a:prstClr val="black"/>
                </a:solidFill>
              </a:rPr>
              <a:t>Белоглинский</a:t>
            </a:r>
            <a:r>
              <a:rPr lang="ru-RU" sz="7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1036" name="TextBox 23"/>
          <p:cNvSpPr txBox="1"/>
          <p:nvPr/>
        </p:nvSpPr>
        <p:spPr>
          <a:xfrm>
            <a:off x="23291404" y="2079649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11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037" name="TextBox 10"/>
          <p:cNvSpPr txBox="1"/>
          <p:nvPr/>
        </p:nvSpPr>
        <p:spPr>
          <a:xfrm>
            <a:off x="23704991" y="4884845"/>
            <a:ext cx="933561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 err="1">
                <a:solidFill>
                  <a:prstClr val="black"/>
                </a:solidFill>
              </a:rPr>
              <a:t>Отрадненский</a:t>
            </a:r>
            <a:r>
              <a:rPr lang="ru-RU" sz="7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1038" name="TextBox 23"/>
          <p:cNvSpPr txBox="1"/>
          <p:nvPr/>
        </p:nvSpPr>
        <p:spPr>
          <a:xfrm>
            <a:off x="23804230" y="5011604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7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039" name="TextBox 10"/>
          <p:cNvSpPr txBox="1"/>
          <p:nvPr/>
        </p:nvSpPr>
        <p:spPr>
          <a:xfrm>
            <a:off x="21156848" y="5874765"/>
            <a:ext cx="87281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 Сочи</a:t>
            </a:r>
          </a:p>
        </p:txBody>
      </p:sp>
      <p:sp>
        <p:nvSpPr>
          <p:cNvPr id="1040" name="TextBox 23"/>
          <p:cNvSpPr txBox="1"/>
          <p:nvPr/>
        </p:nvSpPr>
        <p:spPr>
          <a:xfrm>
            <a:off x="21285779" y="6030925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7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041" name="TextBox 10"/>
          <p:cNvSpPr txBox="1"/>
          <p:nvPr/>
        </p:nvSpPr>
        <p:spPr>
          <a:xfrm>
            <a:off x="21208872" y="4018291"/>
            <a:ext cx="872813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 err="1">
                <a:solidFill>
                  <a:prstClr val="black"/>
                </a:solidFill>
              </a:rPr>
              <a:t>Белореченский</a:t>
            </a:r>
            <a:r>
              <a:rPr lang="ru-RU" sz="7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1042" name="TextBox 23"/>
          <p:cNvSpPr txBox="1"/>
          <p:nvPr/>
        </p:nvSpPr>
        <p:spPr>
          <a:xfrm>
            <a:off x="5338659" y="3848480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29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043" name="TextBox 10"/>
          <p:cNvSpPr txBox="1"/>
          <p:nvPr/>
        </p:nvSpPr>
        <p:spPr>
          <a:xfrm>
            <a:off x="20370175" y="4186140"/>
            <a:ext cx="87281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 smtClean="0">
                <a:solidFill>
                  <a:prstClr val="black"/>
                </a:solidFill>
              </a:rPr>
              <a:t>Горячий </a:t>
            </a:r>
            <a:r>
              <a:rPr lang="ru-RU" sz="700" dirty="0">
                <a:solidFill>
                  <a:prstClr val="black"/>
                </a:solidFill>
              </a:rPr>
              <a:t>Ключ</a:t>
            </a:r>
          </a:p>
        </p:txBody>
      </p:sp>
      <p:sp>
        <p:nvSpPr>
          <p:cNvPr id="1044" name="TextBox 23"/>
          <p:cNvSpPr txBox="1"/>
          <p:nvPr/>
        </p:nvSpPr>
        <p:spPr>
          <a:xfrm>
            <a:off x="20479400" y="4356716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9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045" name="TextBox 10"/>
          <p:cNvSpPr txBox="1"/>
          <p:nvPr/>
        </p:nvSpPr>
        <p:spPr>
          <a:xfrm>
            <a:off x="19612122" y="4199239"/>
            <a:ext cx="87281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Северский р-н</a:t>
            </a:r>
          </a:p>
        </p:txBody>
      </p:sp>
      <p:sp>
        <p:nvSpPr>
          <p:cNvPr id="1046" name="TextBox 23"/>
          <p:cNvSpPr txBox="1"/>
          <p:nvPr/>
        </p:nvSpPr>
        <p:spPr>
          <a:xfrm>
            <a:off x="19706834" y="4348281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11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047" name="TextBox 10"/>
          <p:cNvSpPr txBox="1"/>
          <p:nvPr/>
        </p:nvSpPr>
        <p:spPr>
          <a:xfrm>
            <a:off x="18907835" y="3950782"/>
            <a:ext cx="87281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Абинский р-н</a:t>
            </a:r>
          </a:p>
        </p:txBody>
      </p:sp>
      <p:sp>
        <p:nvSpPr>
          <p:cNvPr id="1048" name="TextBox 23"/>
          <p:cNvSpPr txBox="1"/>
          <p:nvPr/>
        </p:nvSpPr>
        <p:spPr>
          <a:xfrm>
            <a:off x="19002548" y="4093809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12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052" name="TextBox 10"/>
          <p:cNvSpPr txBox="1"/>
          <p:nvPr/>
        </p:nvSpPr>
        <p:spPr>
          <a:xfrm>
            <a:off x="18667207" y="1926727"/>
            <a:ext cx="841558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 err="1">
                <a:solidFill>
                  <a:prstClr val="black"/>
                </a:solidFill>
              </a:rPr>
              <a:t>Приморско-Ахтарский</a:t>
            </a:r>
            <a:r>
              <a:rPr lang="ru-RU" sz="7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1054" name="TextBox 23"/>
          <p:cNvSpPr txBox="1"/>
          <p:nvPr/>
        </p:nvSpPr>
        <p:spPr>
          <a:xfrm>
            <a:off x="18723200" y="2235140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11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062" name="TextBox 10"/>
          <p:cNvSpPr txBox="1"/>
          <p:nvPr/>
        </p:nvSpPr>
        <p:spPr>
          <a:xfrm>
            <a:off x="3761723" y="11464038"/>
            <a:ext cx="87281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Павловский р-н</a:t>
            </a:r>
          </a:p>
        </p:txBody>
      </p:sp>
      <p:sp>
        <p:nvSpPr>
          <p:cNvPr id="1064" name="TextBox 23"/>
          <p:cNvSpPr txBox="1"/>
          <p:nvPr/>
        </p:nvSpPr>
        <p:spPr>
          <a:xfrm>
            <a:off x="3955496" y="11607064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38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065" name="TextBox 10"/>
          <p:cNvSpPr txBox="1"/>
          <p:nvPr/>
        </p:nvSpPr>
        <p:spPr>
          <a:xfrm>
            <a:off x="22287072" y="2063009"/>
            <a:ext cx="935650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 err="1">
                <a:solidFill>
                  <a:prstClr val="black"/>
                </a:solidFill>
              </a:rPr>
              <a:t>Новопокровский</a:t>
            </a:r>
            <a:r>
              <a:rPr lang="ru-RU" sz="7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1067" name="TextBox 23"/>
          <p:cNvSpPr txBox="1"/>
          <p:nvPr/>
        </p:nvSpPr>
        <p:spPr>
          <a:xfrm>
            <a:off x="22559183" y="2232837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10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070" name="TextBox 23"/>
          <p:cNvSpPr txBox="1"/>
          <p:nvPr/>
        </p:nvSpPr>
        <p:spPr>
          <a:xfrm>
            <a:off x="21902510" y="2529677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9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074" name="TextBox 10"/>
          <p:cNvSpPr txBox="1"/>
          <p:nvPr/>
        </p:nvSpPr>
        <p:spPr>
          <a:xfrm>
            <a:off x="19852558" y="2392090"/>
            <a:ext cx="96502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 err="1">
                <a:solidFill>
                  <a:prstClr val="black"/>
                </a:solidFill>
              </a:rPr>
              <a:t>Брюховецкий</a:t>
            </a:r>
            <a:r>
              <a:rPr lang="ru-RU" sz="7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1075" name="TextBox 23"/>
          <p:cNvSpPr txBox="1"/>
          <p:nvPr/>
        </p:nvSpPr>
        <p:spPr>
          <a:xfrm>
            <a:off x="19871636" y="2540433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9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079" name="TextBox 10"/>
          <p:cNvSpPr txBox="1"/>
          <p:nvPr/>
        </p:nvSpPr>
        <p:spPr>
          <a:xfrm>
            <a:off x="22673729" y="2824270"/>
            <a:ext cx="87281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Кавказский р-н</a:t>
            </a:r>
          </a:p>
        </p:txBody>
      </p:sp>
      <p:sp>
        <p:nvSpPr>
          <p:cNvPr id="1080" name="TextBox 23"/>
          <p:cNvSpPr txBox="1"/>
          <p:nvPr/>
        </p:nvSpPr>
        <p:spPr>
          <a:xfrm>
            <a:off x="22796179" y="2944399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11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081" name="TextBox 10"/>
          <p:cNvSpPr txBox="1"/>
          <p:nvPr/>
        </p:nvSpPr>
        <p:spPr>
          <a:xfrm>
            <a:off x="23807932" y="4018291"/>
            <a:ext cx="87281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Успенский р-н</a:t>
            </a:r>
          </a:p>
        </p:txBody>
      </p:sp>
      <p:sp>
        <p:nvSpPr>
          <p:cNvPr id="1083" name="TextBox 23"/>
          <p:cNvSpPr txBox="1"/>
          <p:nvPr/>
        </p:nvSpPr>
        <p:spPr>
          <a:xfrm>
            <a:off x="23942032" y="4141613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9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084" name="TextBox 10"/>
          <p:cNvSpPr txBox="1"/>
          <p:nvPr/>
        </p:nvSpPr>
        <p:spPr>
          <a:xfrm>
            <a:off x="22979359" y="4507683"/>
            <a:ext cx="87281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 err="1">
                <a:solidFill>
                  <a:prstClr val="black"/>
                </a:solidFill>
              </a:rPr>
              <a:t>Лабинский</a:t>
            </a:r>
            <a:r>
              <a:rPr lang="ru-RU" sz="7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1085" name="TextBox 23"/>
          <p:cNvSpPr txBox="1"/>
          <p:nvPr/>
        </p:nvSpPr>
        <p:spPr>
          <a:xfrm>
            <a:off x="23212147" y="4666979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8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086" name="TextBox 10"/>
          <p:cNvSpPr txBox="1"/>
          <p:nvPr/>
        </p:nvSpPr>
        <p:spPr>
          <a:xfrm>
            <a:off x="22148941" y="3816808"/>
            <a:ext cx="937934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 err="1">
                <a:solidFill>
                  <a:prstClr val="black"/>
                </a:solidFill>
              </a:rPr>
              <a:t>Курганинский</a:t>
            </a:r>
            <a:r>
              <a:rPr lang="ru-RU" sz="700" dirty="0">
                <a:solidFill>
                  <a:prstClr val="black"/>
                </a:solidFill>
              </a:rPr>
              <a:t> </a:t>
            </a:r>
          </a:p>
          <a:p>
            <a:r>
              <a:rPr lang="ru-RU" sz="700" dirty="0">
                <a:solidFill>
                  <a:prstClr val="black"/>
                </a:solidFill>
              </a:rPr>
              <a:t>р-н</a:t>
            </a:r>
          </a:p>
        </p:txBody>
      </p:sp>
      <p:sp>
        <p:nvSpPr>
          <p:cNvPr id="1087" name="TextBox 23"/>
          <p:cNvSpPr txBox="1"/>
          <p:nvPr/>
        </p:nvSpPr>
        <p:spPr>
          <a:xfrm>
            <a:off x="22281097" y="3960048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5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090" name="TextBox 10"/>
          <p:cNvSpPr txBox="1"/>
          <p:nvPr/>
        </p:nvSpPr>
        <p:spPr>
          <a:xfrm>
            <a:off x="21742677" y="3102038"/>
            <a:ext cx="87281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Тбилисский р-н</a:t>
            </a:r>
          </a:p>
        </p:txBody>
      </p:sp>
      <p:sp>
        <p:nvSpPr>
          <p:cNvPr id="1091" name="TextBox 23"/>
          <p:cNvSpPr txBox="1"/>
          <p:nvPr/>
        </p:nvSpPr>
        <p:spPr>
          <a:xfrm>
            <a:off x="21837389" y="3210945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7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092" name="TextBox 10"/>
          <p:cNvSpPr txBox="1"/>
          <p:nvPr/>
        </p:nvSpPr>
        <p:spPr>
          <a:xfrm>
            <a:off x="22598723" y="3297437"/>
            <a:ext cx="872813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 err="1">
                <a:solidFill>
                  <a:prstClr val="black"/>
                </a:solidFill>
              </a:rPr>
              <a:t>Гулькевичский</a:t>
            </a:r>
            <a:r>
              <a:rPr lang="ru-RU" sz="7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1093" name="TextBox 23"/>
          <p:cNvSpPr txBox="1"/>
          <p:nvPr/>
        </p:nvSpPr>
        <p:spPr>
          <a:xfrm>
            <a:off x="22693436" y="3413167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10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094" name="TextBox 10"/>
          <p:cNvSpPr txBox="1"/>
          <p:nvPr/>
        </p:nvSpPr>
        <p:spPr>
          <a:xfrm>
            <a:off x="23480138" y="3500794"/>
            <a:ext cx="872813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Новокубанский р-н</a:t>
            </a:r>
          </a:p>
        </p:txBody>
      </p:sp>
      <p:sp>
        <p:nvSpPr>
          <p:cNvPr id="1095" name="TextBox 23"/>
          <p:cNvSpPr txBox="1"/>
          <p:nvPr/>
        </p:nvSpPr>
        <p:spPr>
          <a:xfrm>
            <a:off x="23674969" y="3660266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8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096" name="TextBox 10"/>
          <p:cNvSpPr txBox="1"/>
          <p:nvPr/>
        </p:nvSpPr>
        <p:spPr>
          <a:xfrm>
            <a:off x="22947877" y="3897229"/>
            <a:ext cx="87281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МО Армавир</a:t>
            </a:r>
          </a:p>
        </p:txBody>
      </p:sp>
      <p:sp>
        <p:nvSpPr>
          <p:cNvPr id="1097" name="TextBox 23"/>
          <p:cNvSpPr txBox="1"/>
          <p:nvPr/>
        </p:nvSpPr>
        <p:spPr>
          <a:xfrm>
            <a:off x="23062733" y="4027727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7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098" name="TextBox 10"/>
          <p:cNvSpPr txBox="1"/>
          <p:nvPr/>
        </p:nvSpPr>
        <p:spPr>
          <a:xfrm>
            <a:off x="19852558" y="3729413"/>
            <a:ext cx="1003169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 smtClean="0">
                <a:solidFill>
                  <a:prstClr val="black"/>
                </a:solidFill>
              </a:rPr>
              <a:t>Краснодар</a:t>
            </a:r>
            <a:endParaRPr lang="ru-RU" sz="700" dirty="0">
              <a:solidFill>
                <a:prstClr val="black"/>
              </a:solidFill>
            </a:endParaRPr>
          </a:p>
        </p:txBody>
      </p:sp>
      <p:sp>
        <p:nvSpPr>
          <p:cNvPr id="1099" name="TextBox 23"/>
          <p:cNvSpPr txBox="1"/>
          <p:nvPr/>
        </p:nvSpPr>
        <p:spPr>
          <a:xfrm>
            <a:off x="19967644" y="3855353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10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100" name="TextBox 10"/>
          <p:cNvSpPr txBox="1"/>
          <p:nvPr/>
        </p:nvSpPr>
        <p:spPr>
          <a:xfrm>
            <a:off x="20568733" y="2841978"/>
            <a:ext cx="87281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Кореновский р-н</a:t>
            </a:r>
          </a:p>
        </p:txBody>
      </p:sp>
      <p:sp>
        <p:nvSpPr>
          <p:cNvPr id="1101" name="TextBox 23"/>
          <p:cNvSpPr txBox="1"/>
          <p:nvPr/>
        </p:nvSpPr>
        <p:spPr>
          <a:xfrm>
            <a:off x="20663446" y="2985005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8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102" name="TextBox 10"/>
          <p:cNvSpPr txBox="1"/>
          <p:nvPr/>
        </p:nvSpPr>
        <p:spPr>
          <a:xfrm>
            <a:off x="3568766" y="2827769"/>
            <a:ext cx="872813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 err="1">
                <a:solidFill>
                  <a:prstClr val="black"/>
                </a:solidFill>
              </a:rPr>
              <a:t>Тимашевский</a:t>
            </a:r>
            <a:r>
              <a:rPr lang="ru-RU" sz="700" dirty="0">
                <a:solidFill>
                  <a:prstClr val="black"/>
                </a:solidFill>
              </a:rPr>
              <a:t> </a:t>
            </a:r>
          </a:p>
          <a:p>
            <a:r>
              <a:rPr lang="ru-RU" sz="700" dirty="0">
                <a:solidFill>
                  <a:prstClr val="black"/>
                </a:solidFill>
              </a:rPr>
              <a:t>р-н</a:t>
            </a:r>
          </a:p>
        </p:txBody>
      </p:sp>
      <p:sp>
        <p:nvSpPr>
          <p:cNvPr id="1103" name="TextBox 23"/>
          <p:cNvSpPr txBox="1"/>
          <p:nvPr/>
        </p:nvSpPr>
        <p:spPr>
          <a:xfrm>
            <a:off x="3967261" y="3061584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28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104" name="TextBox 10"/>
          <p:cNvSpPr txBox="1"/>
          <p:nvPr/>
        </p:nvSpPr>
        <p:spPr>
          <a:xfrm>
            <a:off x="20188874" y="3335101"/>
            <a:ext cx="87281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Динской р-н</a:t>
            </a:r>
          </a:p>
        </p:txBody>
      </p:sp>
      <p:sp>
        <p:nvSpPr>
          <p:cNvPr id="1105" name="TextBox 23"/>
          <p:cNvSpPr txBox="1"/>
          <p:nvPr/>
        </p:nvSpPr>
        <p:spPr>
          <a:xfrm>
            <a:off x="20361065" y="3451109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9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106" name="TextBox 10"/>
          <p:cNvSpPr txBox="1"/>
          <p:nvPr/>
        </p:nvSpPr>
        <p:spPr>
          <a:xfrm>
            <a:off x="20102180" y="5042287"/>
            <a:ext cx="87281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Туапсинский р-н</a:t>
            </a:r>
          </a:p>
        </p:txBody>
      </p:sp>
      <p:sp>
        <p:nvSpPr>
          <p:cNvPr id="1107" name="TextBox 23"/>
          <p:cNvSpPr txBox="1"/>
          <p:nvPr/>
        </p:nvSpPr>
        <p:spPr>
          <a:xfrm>
            <a:off x="20240719" y="5149692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13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108" name="TextBox 10"/>
          <p:cNvSpPr txBox="1"/>
          <p:nvPr/>
        </p:nvSpPr>
        <p:spPr>
          <a:xfrm>
            <a:off x="18759805" y="4533528"/>
            <a:ext cx="1072574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МО г. Геленджик</a:t>
            </a:r>
          </a:p>
        </p:txBody>
      </p:sp>
      <p:sp>
        <p:nvSpPr>
          <p:cNvPr id="1109" name="TextBox 10"/>
          <p:cNvSpPr txBox="1"/>
          <p:nvPr/>
        </p:nvSpPr>
        <p:spPr>
          <a:xfrm>
            <a:off x="21193338" y="4872799"/>
            <a:ext cx="960220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Апшеронский р-н</a:t>
            </a:r>
          </a:p>
        </p:txBody>
      </p:sp>
      <p:sp>
        <p:nvSpPr>
          <p:cNvPr id="1110" name="TextBox 23"/>
          <p:cNvSpPr txBox="1"/>
          <p:nvPr/>
        </p:nvSpPr>
        <p:spPr>
          <a:xfrm>
            <a:off x="21288053" y="5015825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7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111" name="TextBox 23"/>
          <p:cNvSpPr txBox="1"/>
          <p:nvPr/>
        </p:nvSpPr>
        <p:spPr>
          <a:xfrm>
            <a:off x="22626328" y="5510252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9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112" name="TextBox 10"/>
          <p:cNvSpPr txBox="1"/>
          <p:nvPr/>
        </p:nvSpPr>
        <p:spPr>
          <a:xfrm>
            <a:off x="22531615" y="5367226"/>
            <a:ext cx="87281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Мостовский р-н</a:t>
            </a:r>
          </a:p>
        </p:txBody>
      </p:sp>
      <p:sp>
        <p:nvSpPr>
          <p:cNvPr id="1114" name="TextBox 10"/>
          <p:cNvSpPr txBox="1"/>
          <p:nvPr/>
        </p:nvSpPr>
        <p:spPr>
          <a:xfrm>
            <a:off x="17185526" y="3250762"/>
            <a:ext cx="953804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 err="1">
                <a:solidFill>
                  <a:prstClr val="black"/>
                </a:solidFill>
              </a:rPr>
              <a:t>Тюмрюкский</a:t>
            </a:r>
            <a:r>
              <a:rPr lang="ru-RU" sz="7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1115" name="TextBox 23"/>
          <p:cNvSpPr txBox="1"/>
          <p:nvPr/>
        </p:nvSpPr>
        <p:spPr>
          <a:xfrm>
            <a:off x="17361230" y="3351674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11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118" name="TextBox 23"/>
          <p:cNvSpPr txBox="1"/>
          <p:nvPr/>
        </p:nvSpPr>
        <p:spPr>
          <a:xfrm>
            <a:off x="18100529" y="4276184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12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119" name="TextBox 10"/>
          <p:cNvSpPr txBox="1"/>
          <p:nvPr/>
        </p:nvSpPr>
        <p:spPr>
          <a:xfrm>
            <a:off x="17542302" y="3763693"/>
            <a:ext cx="770872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 err="1">
                <a:solidFill>
                  <a:prstClr val="black"/>
                </a:solidFill>
              </a:rPr>
              <a:t>Анапский</a:t>
            </a:r>
            <a:r>
              <a:rPr lang="ru-RU" sz="7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1121" name="TextBox 23"/>
          <p:cNvSpPr txBox="1"/>
          <p:nvPr/>
        </p:nvSpPr>
        <p:spPr>
          <a:xfrm>
            <a:off x="17593673" y="3851063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10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122" name="TextBox 10"/>
          <p:cNvSpPr txBox="1"/>
          <p:nvPr/>
        </p:nvSpPr>
        <p:spPr>
          <a:xfrm>
            <a:off x="17742145" y="4161486"/>
            <a:ext cx="1045236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МО </a:t>
            </a:r>
            <a:r>
              <a:rPr lang="ru-RU" sz="700" dirty="0" err="1">
                <a:solidFill>
                  <a:prstClr val="black"/>
                </a:solidFill>
              </a:rPr>
              <a:t>г.Новороссийск</a:t>
            </a:r>
            <a:endParaRPr lang="ru-RU" sz="700" dirty="0">
              <a:solidFill>
                <a:prstClr val="black"/>
              </a:solidFill>
            </a:endParaRPr>
          </a:p>
        </p:txBody>
      </p:sp>
      <p:sp>
        <p:nvSpPr>
          <p:cNvPr id="1124" name="TextBox 23"/>
          <p:cNvSpPr txBox="1"/>
          <p:nvPr/>
        </p:nvSpPr>
        <p:spPr bwMode="auto">
          <a:xfrm>
            <a:off x="17062246" y="3358633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6</a:t>
            </a: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5" name="TextBox 23"/>
          <p:cNvSpPr txBox="1"/>
          <p:nvPr/>
        </p:nvSpPr>
        <p:spPr bwMode="auto">
          <a:xfrm>
            <a:off x="23344239" y="3655061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7</a:t>
            </a: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7" name="TextBox 23"/>
          <p:cNvSpPr txBox="1"/>
          <p:nvPr/>
        </p:nvSpPr>
        <p:spPr bwMode="auto">
          <a:xfrm>
            <a:off x="20940829" y="6036313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63</a:t>
            </a: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8" name="TextBox 23"/>
          <p:cNvSpPr txBox="1"/>
          <p:nvPr/>
        </p:nvSpPr>
        <p:spPr bwMode="auto">
          <a:xfrm>
            <a:off x="19930463" y="5139345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27</a:t>
            </a: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9" name="TextBox 23"/>
          <p:cNvSpPr txBox="1"/>
          <p:nvPr/>
        </p:nvSpPr>
        <p:spPr bwMode="auto">
          <a:xfrm>
            <a:off x="18683379" y="4701308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7</a:t>
            </a: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0" name="TextBox 23"/>
          <p:cNvSpPr txBox="1"/>
          <p:nvPr/>
        </p:nvSpPr>
        <p:spPr bwMode="auto">
          <a:xfrm>
            <a:off x="22347608" y="5496707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6</a:t>
            </a: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1" name="TextBox 23"/>
          <p:cNvSpPr txBox="1"/>
          <p:nvPr/>
        </p:nvSpPr>
        <p:spPr bwMode="auto">
          <a:xfrm>
            <a:off x="22894993" y="4682367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5</a:t>
            </a: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2" name="TextBox 23"/>
          <p:cNvSpPr txBox="1"/>
          <p:nvPr/>
        </p:nvSpPr>
        <p:spPr bwMode="auto">
          <a:xfrm>
            <a:off x="23502688" y="5015824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7</a:t>
            </a: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3" name="TextBox 23"/>
          <p:cNvSpPr txBox="1"/>
          <p:nvPr/>
        </p:nvSpPr>
        <p:spPr bwMode="auto">
          <a:xfrm>
            <a:off x="20954545" y="5035252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27</a:t>
            </a: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4" name="TextBox 23"/>
          <p:cNvSpPr txBox="1"/>
          <p:nvPr/>
        </p:nvSpPr>
        <p:spPr bwMode="auto">
          <a:xfrm>
            <a:off x="5040891" y="3855624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1</a:t>
            </a: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5" name="TextBox 23"/>
          <p:cNvSpPr txBox="1"/>
          <p:nvPr/>
        </p:nvSpPr>
        <p:spPr bwMode="auto">
          <a:xfrm>
            <a:off x="20183956" y="4367782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34</a:t>
            </a: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6" name="TextBox 23"/>
          <p:cNvSpPr txBox="1"/>
          <p:nvPr/>
        </p:nvSpPr>
        <p:spPr bwMode="auto">
          <a:xfrm>
            <a:off x="19433546" y="4357742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15</a:t>
            </a: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7" name="TextBox 23"/>
          <p:cNvSpPr txBox="1"/>
          <p:nvPr/>
        </p:nvSpPr>
        <p:spPr bwMode="auto">
          <a:xfrm>
            <a:off x="18705532" y="4111406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15</a:t>
            </a: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8" name="TextBox 23"/>
          <p:cNvSpPr txBox="1"/>
          <p:nvPr/>
        </p:nvSpPr>
        <p:spPr bwMode="auto">
          <a:xfrm>
            <a:off x="17788087" y="4311225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12</a:t>
            </a: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9" name="TextBox 23"/>
          <p:cNvSpPr txBox="1"/>
          <p:nvPr/>
        </p:nvSpPr>
        <p:spPr bwMode="auto">
          <a:xfrm>
            <a:off x="23664200" y="4168461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5</a:t>
            </a: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0" name="TextBox 23"/>
          <p:cNvSpPr txBox="1"/>
          <p:nvPr/>
        </p:nvSpPr>
        <p:spPr bwMode="auto">
          <a:xfrm>
            <a:off x="22772153" y="4073600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>
                <a:solidFill>
                  <a:prstClr val="black"/>
                </a:solidFill>
                <a:latin typeface="Calibri"/>
              </a:rPr>
              <a:t>4</a:t>
            </a:r>
          </a:p>
        </p:txBody>
      </p:sp>
      <p:sp>
        <p:nvSpPr>
          <p:cNvPr id="1141" name="TextBox 23"/>
          <p:cNvSpPr txBox="1"/>
          <p:nvPr/>
        </p:nvSpPr>
        <p:spPr bwMode="auto">
          <a:xfrm>
            <a:off x="21974122" y="3960047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10</a:t>
            </a: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3" name="TextBox 23"/>
          <p:cNvSpPr txBox="1"/>
          <p:nvPr/>
        </p:nvSpPr>
        <p:spPr bwMode="auto">
          <a:xfrm>
            <a:off x="19692707" y="3854458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25</a:t>
            </a: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7" name="TextBox 23"/>
          <p:cNvSpPr txBox="1"/>
          <p:nvPr/>
        </p:nvSpPr>
        <p:spPr bwMode="auto">
          <a:xfrm>
            <a:off x="18424223" y="2262948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b="0" kern="0" dirty="0" smtClean="0">
                <a:solidFill>
                  <a:prstClr val="black"/>
                </a:solidFill>
                <a:latin typeface="Calibri"/>
              </a:rPr>
              <a:t>18</a:t>
            </a:r>
            <a:endParaRPr lang="ru-RU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8" name="TextBox 23"/>
          <p:cNvSpPr txBox="1"/>
          <p:nvPr/>
        </p:nvSpPr>
        <p:spPr bwMode="auto">
          <a:xfrm>
            <a:off x="18411473" y="1369155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b="0" kern="0" dirty="0" smtClean="0">
                <a:solidFill>
                  <a:prstClr val="black"/>
                </a:solidFill>
                <a:latin typeface="Calibri"/>
              </a:rPr>
              <a:t>5</a:t>
            </a:r>
            <a:endParaRPr lang="ru-RU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9" name="TextBox 23"/>
          <p:cNvSpPr txBox="1"/>
          <p:nvPr/>
        </p:nvSpPr>
        <p:spPr bwMode="auto">
          <a:xfrm>
            <a:off x="19274180" y="1025798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b="0" kern="0" dirty="0" smtClean="0">
                <a:solidFill>
                  <a:prstClr val="black"/>
                </a:solidFill>
                <a:latin typeface="Calibri"/>
              </a:rPr>
              <a:t>5</a:t>
            </a:r>
            <a:endParaRPr lang="ru-RU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1" name="TextBox 23"/>
          <p:cNvSpPr txBox="1"/>
          <p:nvPr/>
        </p:nvSpPr>
        <p:spPr bwMode="auto">
          <a:xfrm>
            <a:off x="20812277" y="1025798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b="0" kern="0" dirty="0" smtClean="0">
                <a:solidFill>
                  <a:prstClr val="black"/>
                </a:solidFill>
                <a:latin typeface="Calibri"/>
              </a:rPr>
              <a:t>1</a:t>
            </a:r>
            <a:endParaRPr lang="ru-RU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2" name="TextBox 23"/>
          <p:cNvSpPr txBox="1"/>
          <p:nvPr/>
        </p:nvSpPr>
        <p:spPr bwMode="auto">
          <a:xfrm>
            <a:off x="21525329" y="1473813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5" name="TextBox 23"/>
          <p:cNvSpPr txBox="1"/>
          <p:nvPr/>
        </p:nvSpPr>
        <p:spPr bwMode="auto">
          <a:xfrm>
            <a:off x="19533897" y="2550503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b="0" kern="0" dirty="0" smtClean="0">
                <a:solidFill>
                  <a:prstClr val="black"/>
                </a:solidFill>
                <a:latin typeface="Calibri"/>
              </a:rPr>
              <a:t>6</a:t>
            </a:r>
            <a:endParaRPr lang="ru-RU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6" name="TextBox 23"/>
          <p:cNvSpPr txBox="1"/>
          <p:nvPr/>
        </p:nvSpPr>
        <p:spPr bwMode="auto">
          <a:xfrm>
            <a:off x="3643445" y="3082975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b="0" kern="0" dirty="0" smtClean="0">
                <a:solidFill>
                  <a:prstClr val="black"/>
                </a:solidFill>
                <a:latin typeface="Calibri"/>
              </a:rPr>
              <a:t>1</a:t>
            </a:r>
            <a:endParaRPr lang="ru-RU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7" name="TextBox 23"/>
          <p:cNvSpPr txBox="1"/>
          <p:nvPr/>
        </p:nvSpPr>
        <p:spPr bwMode="auto">
          <a:xfrm>
            <a:off x="20383334" y="3015981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b="0" kern="0" dirty="0" smtClean="0">
                <a:solidFill>
                  <a:prstClr val="black"/>
                </a:solidFill>
                <a:latin typeface="Calibri"/>
              </a:rPr>
              <a:t>1</a:t>
            </a:r>
            <a:endParaRPr lang="ru-RU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9" name="TextBox 23"/>
          <p:cNvSpPr txBox="1"/>
          <p:nvPr/>
        </p:nvSpPr>
        <p:spPr bwMode="auto">
          <a:xfrm>
            <a:off x="3623181" y="11629563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1" name="TextBox 23"/>
          <p:cNvSpPr txBox="1"/>
          <p:nvPr/>
        </p:nvSpPr>
        <p:spPr bwMode="auto">
          <a:xfrm>
            <a:off x="22992455" y="2102031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b="0" kern="0" dirty="0" smtClean="0">
                <a:solidFill>
                  <a:prstClr val="black"/>
                </a:solidFill>
                <a:latin typeface="Calibri"/>
              </a:rPr>
              <a:t>1</a:t>
            </a:r>
            <a:endParaRPr lang="ru-RU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2" name="TextBox 23"/>
          <p:cNvSpPr txBox="1"/>
          <p:nvPr/>
        </p:nvSpPr>
        <p:spPr bwMode="auto">
          <a:xfrm>
            <a:off x="22481109" y="2932452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b="0" kern="0" dirty="0" smtClean="0">
                <a:solidFill>
                  <a:prstClr val="black"/>
                </a:solidFill>
                <a:latin typeface="Calibri"/>
              </a:rPr>
              <a:t>5</a:t>
            </a:r>
            <a:endParaRPr lang="ru-RU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3" name="TextBox 23"/>
          <p:cNvSpPr txBox="1"/>
          <p:nvPr/>
        </p:nvSpPr>
        <p:spPr bwMode="auto">
          <a:xfrm>
            <a:off x="21518009" y="3218638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b="0" kern="0" dirty="0" smtClean="0">
                <a:solidFill>
                  <a:prstClr val="black"/>
                </a:solidFill>
                <a:latin typeface="Calibri"/>
              </a:rPr>
              <a:t>13</a:t>
            </a:r>
            <a:endParaRPr lang="ru-RU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4" name="TextBox 23"/>
          <p:cNvSpPr txBox="1"/>
          <p:nvPr/>
        </p:nvSpPr>
        <p:spPr bwMode="auto">
          <a:xfrm>
            <a:off x="22356880" y="3411307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b="0" kern="0" dirty="0" smtClean="0">
                <a:solidFill>
                  <a:prstClr val="black"/>
                </a:solidFill>
                <a:latin typeface="Calibri"/>
              </a:rPr>
              <a:t>15</a:t>
            </a:r>
            <a:endParaRPr lang="ru-RU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5" name="TextBox 23"/>
          <p:cNvSpPr txBox="1"/>
          <p:nvPr/>
        </p:nvSpPr>
        <p:spPr bwMode="auto">
          <a:xfrm>
            <a:off x="20028392" y="3458802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b="0" kern="0" dirty="0" smtClean="0">
                <a:solidFill>
                  <a:prstClr val="black"/>
                </a:solidFill>
                <a:latin typeface="Calibri"/>
              </a:rPr>
              <a:t>15</a:t>
            </a:r>
            <a:endParaRPr lang="ru-RU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6" name="TextBox 23"/>
          <p:cNvSpPr txBox="1"/>
          <p:nvPr/>
        </p:nvSpPr>
        <p:spPr bwMode="auto">
          <a:xfrm>
            <a:off x="17268103" y="3866451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smtClean="0">
                <a:solidFill>
                  <a:prstClr val="black"/>
                </a:solidFill>
                <a:latin typeface="Calibri"/>
              </a:rPr>
              <a:t>23</a:t>
            </a: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7" name="TextBox 23"/>
          <p:cNvSpPr txBox="1"/>
          <p:nvPr/>
        </p:nvSpPr>
        <p:spPr>
          <a:xfrm>
            <a:off x="18987125" y="4700636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12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408" name="TextBox 23"/>
          <p:cNvSpPr txBox="1"/>
          <p:nvPr/>
        </p:nvSpPr>
        <p:spPr>
          <a:xfrm>
            <a:off x="5089433" y="5221037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23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409" name="TextBox 23"/>
          <p:cNvSpPr txBox="1"/>
          <p:nvPr/>
        </p:nvSpPr>
        <p:spPr bwMode="auto">
          <a:xfrm>
            <a:off x="4832125" y="5240464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>
                <a:solidFill>
                  <a:prstClr val="black"/>
                </a:solidFill>
                <a:latin typeface="Calibri"/>
              </a:rPr>
              <a:t>6</a:t>
            </a:r>
          </a:p>
        </p:txBody>
      </p:sp>
      <p:sp>
        <p:nvSpPr>
          <p:cNvPr id="405" name="Прямоугольник 404"/>
          <p:cNvSpPr/>
          <p:nvPr/>
        </p:nvSpPr>
        <p:spPr>
          <a:xfrm>
            <a:off x="5042468" y="3155426"/>
            <a:ext cx="612483" cy="186277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23573/60237</a:t>
            </a:r>
          </a:p>
        </p:txBody>
      </p:sp>
      <p:sp>
        <p:nvSpPr>
          <p:cNvPr id="729" name="Прямоугольник 728"/>
          <p:cNvSpPr/>
          <p:nvPr/>
        </p:nvSpPr>
        <p:spPr>
          <a:xfrm>
            <a:off x="6206182" y="2478152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16402/45680</a:t>
            </a:r>
          </a:p>
        </p:txBody>
      </p:sp>
      <p:sp>
        <p:nvSpPr>
          <p:cNvPr id="734" name="Прямоугольник 733"/>
          <p:cNvSpPr/>
          <p:nvPr/>
        </p:nvSpPr>
        <p:spPr>
          <a:xfrm>
            <a:off x="4252644" y="3223088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26296/85541</a:t>
            </a:r>
          </a:p>
        </p:txBody>
      </p:sp>
      <p:sp>
        <p:nvSpPr>
          <p:cNvPr id="880" name="TextBox 23"/>
          <p:cNvSpPr txBox="1"/>
          <p:nvPr/>
        </p:nvSpPr>
        <p:spPr bwMode="auto">
          <a:xfrm>
            <a:off x="4428354" y="3036024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b="0" kern="0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822" name="TextBox 10"/>
          <p:cNvSpPr txBox="1"/>
          <p:nvPr/>
        </p:nvSpPr>
        <p:spPr>
          <a:xfrm>
            <a:off x="4358086" y="2931699"/>
            <a:ext cx="87281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Кореновский р-н</a:t>
            </a:r>
          </a:p>
        </p:txBody>
      </p:sp>
      <p:sp>
        <p:nvSpPr>
          <p:cNvPr id="412" name="Прямоугольник 411"/>
          <p:cNvSpPr/>
          <p:nvPr/>
        </p:nvSpPr>
        <p:spPr>
          <a:xfrm>
            <a:off x="4419047" y="2800557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20286/53759</a:t>
            </a:r>
          </a:p>
        </p:txBody>
      </p:sp>
      <p:sp>
        <p:nvSpPr>
          <p:cNvPr id="413" name="TextBox 10"/>
          <p:cNvSpPr txBox="1"/>
          <p:nvPr/>
        </p:nvSpPr>
        <p:spPr>
          <a:xfrm>
            <a:off x="4040314" y="2500925"/>
            <a:ext cx="96502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 err="1">
                <a:solidFill>
                  <a:prstClr val="black"/>
                </a:solidFill>
              </a:rPr>
              <a:t>Брюховецкий</a:t>
            </a:r>
            <a:r>
              <a:rPr lang="ru-RU" sz="7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14" name="TextBox 23"/>
          <p:cNvSpPr txBox="1"/>
          <p:nvPr/>
        </p:nvSpPr>
        <p:spPr>
          <a:xfrm>
            <a:off x="4461111" y="2587745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29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415" name="TextBox 23"/>
          <p:cNvSpPr txBox="1"/>
          <p:nvPr/>
        </p:nvSpPr>
        <p:spPr bwMode="auto">
          <a:xfrm>
            <a:off x="4123372" y="2597815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b="0" kern="0" dirty="0" smtClean="0">
                <a:solidFill>
                  <a:prstClr val="black"/>
                </a:solidFill>
                <a:latin typeface="Calibri"/>
              </a:rPr>
              <a:t>1</a:t>
            </a:r>
            <a:endParaRPr lang="ru-RU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6" name="TextBox 23"/>
          <p:cNvSpPr txBox="1"/>
          <p:nvPr/>
        </p:nvSpPr>
        <p:spPr bwMode="auto">
          <a:xfrm>
            <a:off x="5691327" y="3157962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b="0" kern="0" dirty="0" smtClean="0">
                <a:solidFill>
                  <a:prstClr val="black"/>
                </a:solidFill>
                <a:latin typeface="Calibri"/>
              </a:rPr>
              <a:t>1</a:t>
            </a:r>
            <a:endParaRPr lang="ru-RU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6" name="TextBox 10"/>
          <p:cNvSpPr txBox="1"/>
          <p:nvPr/>
        </p:nvSpPr>
        <p:spPr>
          <a:xfrm>
            <a:off x="5664602" y="3000737"/>
            <a:ext cx="954338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Выселковский р-н</a:t>
            </a:r>
          </a:p>
        </p:txBody>
      </p:sp>
      <p:sp>
        <p:nvSpPr>
          <p:cNvPr id="435" name="Прямоугольник 434"/>
          <p:cNvSpPr/>
          <p:nvPr/>
        </p:nvSpPr>
        <p:spPr>
          <a:xfrm>
            <a:off x="2728282" y="1593312"/>
            <a:ext cx="802332" cy="20027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31306/140838</a:t>
            </a:r>
          </a:p>
        </p:txBody>
      </p:sp>
      <p:sp>
        <p:nvSpPr>
          <p:cNvPr id="436" name="Прямоугольник 435"/>
          <p:cNvSpPr/>
          <p:nvPr/>
        </p:nvSpPr>
        <p:spPr>
          <a:xfrm>
            <a:off x="3459741" y="1206490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14548/39090</a:t>
            </a:r>
          </a:p>
        </p:txBody>
      </p:sp>
      <p:sp>
        <p:nvSpPr>
          <p:cNvPr id="437" name="TextBox 10"/>
          <p:cNvSpPr txBox="1"/>
          <p:nvPr/>
        </p:nvSpPr>
        <p:spPr>
          <a:xfrm>
            <a:off x="2661233" y="1239680"/>
            <a:ext cx="87281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 err="1">
                <a:solidFill>
                  <a:prstClr val="black"/>
                </a:solidFill>
              </a:rPr>
              <a:t>Ейский</a:t>
            </a:r>
            <a:r>
              <a:rPr lang="ru-RU" sz="7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38" name="TextBox 23"/>
          <p:cNvSpPr txBox="1"/>
          <p:nvPr/>
        </p:nvSpPr>
        <p:spPr>
          <a:xfrm>
            <a:off x="3059661" y="1346855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26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439" name="TextBox 23"/>
          <p:cNvSpPr txBox="1"/>
          <p:nvPr/>
        </p:nvSpPr>
        <p:spPr>
          <a:xfrm>
            <a:off x="3904122" y="1004966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27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440" name="TextBox 23"/>
          <p:cNvSpPr txBox="1"/>
          <p:nvPr/>
        </p:nvSpPr>
        <p:spPr bwMode="auto">
          <a:xfrm>
            <a:off x="2744400" y="1369938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b="0" kern="0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sp>
        <p:nvSpPr>
          <p:cNvPr id="441" name="TextBox 23"/>
          <p:cNvSpPr txBox="1"/>
          <p:nvPr/>
        </p:nvSpPr>
        <p:spPr bwMode="auto">
          <a:xfrm>
            <a:off x="3607107" y="1026581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b="0" kern="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442" name="TextBox 10"/>
          <p:cNvSpPr txBox="1"/>
          <p:nvPr/>
        </p:nvSpPr>
        <p:spPr>
          <a:xfrm>
            <a:off x="3476464" y="814219"/>
            <a:ext cx="872813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 smtClean="0">
                <a:solidFill>
                  <a:prstClr val="black"/>
                </a:solidFill>
              </a:rPr>
              <a:t>Щербиновский р-н</a:t>
            </a:r>
            <a:endParaRPr lang="ru-RU" sz="700" dirty="0">
              <a:solidFill>
                <a:prstClr val="black"/>
              </a:solidFill>
            </a:endParaRPr>
          </a:p>
        </p:txBody>
      </p:sp>
      <p:sp>
        <p:nvSpPr>
          <p:cNvPr id="447" name="TextBox 10"/>
          <p:cNvSpPr txBox="1"/>
          <p:nvPr/>
        </p:nvSpPr>
        <p:spPr>
          <a:xfrm>
            <a:off x="2512570" y="2187080"/>
            <a:ext cx="1076571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 err="1">
                <a:solidFill>
                  <a:prstClr val="black"/>
                </a:solidFill>
              </a:rPr>
              <a:t>Приморско-Ахтарский</a:t>
            </a:r>
            <a:r>
              <a:rPr lang="ru-RU" sz="7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48" name="Freeform 264"/>
          <p:cNvSpPr>
            <a:spLocks noEditPoints="1"/>
          </p:cNvSpPr>
          <p:nvPr/>
        </p:nvSpPr>
        <p:spPr bwMode="auto">
          <a:xfrm rot="21334256">
            <a:off x="6802993" y="4506048"/>
            <a:ext cx="777286" cy="1277592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449" name="Freeform 266"/>
          <p:cNvSpPr>
            <a:spLocks/>
          </p:cNvSpPr>
          <p:nvPr/>
        </p:nvSpPr>
        <p:spPr bwMode="auto">
          <a:xfrm rot="21334256">
            <a:off x="6296196" y="4570832"/>
            <a:ext cx="906477" cy="2203990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450" name="Прямоугольник 449"/>
          <p:cNvSpPr/>
          <p:nvPr/>
        </p:nvSpPr>
        <p:spPr>
          <a:xfrm>
            <a:off x="6875243" y="5021460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39741/104430</a:t>
            </a:r>
          </a:p>
        </p:txBody>
      </p:sp>
      <p:sp>
        <p:nvSpPr>
          <p:cNvPr id="451" name="Прямоугольник 450"/>
          <p:cNvSpPr/>
          <p:nvPr/>
        </p:nvSpPr>
        <p:spPr>
          <a:xfrm>
            <a:off x="6521731" y="5914175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24752/71595</a:t>
            </a:r>
          </a:p>
        </p:txBody>
      </p:sp>
      <p:sp>
        <p:nvSpPr>
          <p:cNvPr id="452" name="TextBox 10"/>
          <p:cNvSpPr txBox="1"/>
          <p:nvPr/>
        </p:nvSpPr>
        <p:spPr>
          <a:xfrm>
            <a:off x="6794751" y="4707906"/>
            <a:ext cx="87281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 err="1">
                <a:solidFill>
                  <a:prstClr val="black"/>
                </a:solidFill>
              </a:rPr>
              <a:t>Лабинский</a:t>
            </a:r>
            <a:r>
              <a:rPr lang="ru-RU" sz="7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53" name="TextBox 23"/>
          <p:cNvSpPr txBox="1"/>
          <p:nvPr/>
        </p:nvSpPr>
        <p:spPr>
          <a:xfrm>
            <a:off x="7154755" y="4803594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22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454" name="TextBox 23"/>
          <p:cNvSpPr txBox="1"/>
          <p:nvPr/>
        </p:nvSpPr>
        <p:spPr>
          <a:xfrm>
            <a:off x="6881356" y="5700207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21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455" name="TextBox 10"/>
          <p:cNvSpPr txBox="1"/>
          <p:nvPr/>
        </p:nvSpPr>
        <p:spPr>
          <a:xfrm>
            <a:off x="6474223" y="5572421"/>
            <a:ext cx="87281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Мостовский р-н</a:t>
            </a:r>
          </a:p>
        </p:txBody>
      </p:sp>
      <p:sp>
        <p:nvSpPr>
          <p:cNvPr id="456" name="TextBox 23"/>
          <p:cNvSpPr txBox="1"/>
          <p:nvPr/>
        </p:nvSpPr>
        <p:spPr bwMode="auto">
          <a:xfrm>
            <a:off x="6556916" y="5709522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10</a:t>
            </a: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7" name="TextBox 23"/>
          <p:cNvSpPr txBox="1"/>
          <p:nvPr/>
        </p:nvSpPr>
        <p:spPr bwMode="auto">
          <a:xfrm>
            <a:off x="6861716" y="4823697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>
                <a:solidFill>
                  <a:prstClr val="black"/>
                </a:solidFill>
                <a:latin typeface="Calibri"/>
              </a:rPr>
              <a:t>9</a:t>
            </a:r>
          </a:p>
        </p:txBody>
      </p:sp>
      <p:sp>
        <p:nvSpPr>
          <p:cNvPr id="459" name="Прямоугольник 458"/>
          <p:cNvSpPr/>
          <p:nvPr/>
        </p:nvSpPr>
        <p:spPr>
          <a:xfrm>
            <a:off x="7579604" y="5344452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24438/64500</a:t>
            </a:r>
          </a:p>
        </p:txBody>
      </p:sp>
      <p:sp>
        <p:nvSpPr>
          <p:cNvPr id="460" name="TextBox 10"/>
          <p:cNvSpPr txBox="1"/>
          <p:nvPr/>
        </p:nvSpPr>
        <p:spPr>
          <a:xfrm>
            <a:off x="7621071" y="5019444"/>
            <a:ext cx="933561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 err="1">
                <a:solidFill>
                  <a:prstClr val="black"/>
                </a:solidFill>
              </a:rPr>
              <a:t>Отрадненский</a:t>
            </a:r>
            <a:r>
              <a:rPr lang="ru-RU" sz="7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61" name="TextBox 23"/>
          <p:cNvSpPr txBox="1"/>
          <p:nvPr/>
        </p:nvSpPr>
        <p:spPr bwMode="auto">
          <a:xfrm>
            <a:off x="7617166" y="5150423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5</a:t>
            </a: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2" name="TextBox 23"/>
          <p:cNvSpPr txBox="1"/>
          <p:nvPr/>
        </p:nvSpPr>
        <p:spPr>
          <a:xfrm>
            <a:off x="7985399" y="5146494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21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463" name="Полилиния 462"/>
          <p:cNvSpPr>
            <a:spLocks/>
          </p:cNvSpPr>
          <p:nvPr/>
        </p:nvSpPr>
        <p:spPr bwMode="auto">
          <a:xfrm rot="21334256">
            <a:off x="3945658" y="3758169"/>
            <a:ext cx="977530" cy="45940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4" name="Freeform 253"/>
          <p:cNvSpPr>
            <a:spLocks/>
          </p:cNvSpPr>
          <p:nvPr/>
        </p:nvSpPr>
        <p:spPr bwMode="auto">
          <a:xfrm rot="21334256">
            <a:off x="3881928" y="3379437"/>
            <a:ext cx="1225140" cy="662526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9" name="TextBox 23"/>
          <p:cNvSpPr txBox="1"/>
          <p:nvPr/>
        </p:nvSpPr>
        <p:spPr>
          <a:xfrm>
            <a:off x="4280641" y="3965719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29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470" name="TextBox 10"/>
          <p:cNvSpPr txBox="1"/>
          <p:nvPr/>
        </p:nvSpPr>
        <p:spPr>
          <a:xfrm>
            <a:off x="4138016" y="3458802"/>
            <a:ext cx="87281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Динской р-н</a:t>
            </a:r>
          </a:p>
        </p:txBody>
      </p:sp>
      <p:sp>
        <p:nvSpPr>
          <p:cNvPr id="471" name="TextBox 23"/>
          <p:cNvSpPr txBox="1"/>
          <p:nvPr/>
        </p:nvSpPr>
        <p:spPr>
          <a:xfrm>
            <a:off x="4310207" y="3574810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29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472" name="TextBox 23"/>
          <p:cNvSpPr txBox="1"/>
          <p:nvPr/>
        </p:nvSpPr>
        <p:spPr bwMode="auto">
          <a:xfrm>
            <a:off x="3937124" y="3978159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1</a:t>
            </a: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3" name="TextBox 23"/>
          <p:cNvSpPr txBox="1"/>
          <p:nvPr/>
        </p:nvSpPr>
        <p:spPr bwMode="auto">
          <a:xfrm>
            <a:off x="3977534" y="3582503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b="0" kern="0" dirty="0" smtClean="0">
                <a:solidFill>
                  <a:prstClr val="black"/>
                </a:solidFill>
                <a:latin typeface="Calibri"/>
              </a:rPr>
              <a:t>1</a:t>
            </a:r>
            <a:endParaRPr lang="ru-RU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4" name="TextBox 10"/>
          <p:cNvSpPr txBox="1"/>
          <p:nvPr/>
        </p:nvSpPr>
        <p:spPr>
          <a:xfrm>
            <a:off x="3856502" y="3824731"/>
            <a:ext cx="1003169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 smtClean="0">
                <a:solidFill>
                  <a:prstClr val="black"/>
                </a:solidFill>
              </a:rPr>
              <a:t>Краснодар</a:t>
            </a:r>
            <a:endParaRPr lang="ru-RU" sz="700" dirty="0">
              <a:solidFill>
                <a:prstClr val="black"/>
              </a:solidFill>
            </a:endParaRPr>
          </a:p>
        </p:txBody>
      </p:sp>
      <p:sp>
        <p:nvSpPr>
          <p:cNvPr id="476" name="Freeform 276"/>
          <p:cNvSpPr>
            <a:spLocks/>
          </p:cNvSpPr>
          <p:nvPr/>
        </p:nvSpPr>
        <p:spPr bwMode="auto">
          <a:xfrm rot="21334256">
            <a:off x="6653717" y="11977826"/>
            <a:ext cx="1171313" cy="896023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7" name="Freeform 278"/>
          <p:cNvSpPr>
            <a:spLocks/>
          </p:cNvSpPr>
          <p:nvPr/>
        </p:nvSpPr>
        <p:spPr bwMode="auto">
          <a:xfrm rot="21334256">
            <a:off x="2098270" y="4138992"/>
            <a:ext cx="658864" cy="658729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9" name="Freeform 284"/>
          <p:cNvSpPr>
            <a:spLocks/>
          </p:cNvSpPr>
          <p:nvPr/>
        </p:nvSpPr>
        <p:spPr bwMode="auto">
          <a:xfrm rot="21334256">
            <a:off x="7751044" y="12485243"/>
            <a:ext cx="1393087" cy="903618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481" name="Прямоугольник 480"/>
          <p:cNvSpPr/>
          <p:nvPr/>
        </p:nvSpPr>
        <p:spPr>
          <a:xfrm>
            <a:off x="1715718" y="4605730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47931/246266</a:t>
            </a:r>
          </a:p>
        </p:txBody>
      </p:sp>
      <p:sp>
        <p:nvSpPr>
          <p:cNvPr id="482" name="Прямоугольник 481"/>
          <p:cNvSpPr/>
          <p:nvPr/>
        </p:nvSpPr>
        <p:spPr>
          <a:xfrm rot="10800000" flipV="1">
            <a:off x="2809236" y="5313015"/>
            <a:ext cx="911811" cy="162708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15553/103523</a:t>
            </a:r>
          </a:p>
        </p:txBody>
      </p:sp>
      <p:sp>
        <p:nvSpPr>
          <p:cNvPr id="483" name="Прямоугольник 482"/>
          <p:cNvSpPr/>
          <p:nvPr/>
        </p:nvSpPr>
        <p:spPr>
          <a:xfrm rot="10800000" flipV="1">
            <a:off x="3935366" y="5703722"/>
            <a:ext cx="911811" cy="14589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35496/125876</a:t>
            </a:r>
          </a:p>
        </p:txBody>
      </p:sp>
      <p:sp>
        <p:nvSpPr>
          <p:cNvPr id="484" name="Прямоугольник 483"/>
          <p:cNvSpPr/>
          <p:nvPr/>
        </p:nvSpPr>
        <p:spPr>
          <a:xfrm>
            <a:off x="5085425" y="6686103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50362/497806</a:t>
            </a:r>
          </a:p>
        </p:txBody>
      </p:sp>
      <p:sp>
        <p:nvSpPr>
          <p:cNvPr id="485" name="TextBox 10"/>
          <p:cNvSpPr txBox="1"/>
          <p:nvPr/>
        </p:nvSpPr>
        <p:spPr>
          <a:xfrm>
            <a:off x="4992566" y="6351116"/>
            <a:ext cx="87281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 Сочи</a:t>
            </a:r>
          </a:p>
        </p:txBody>
      </p:sp>
      <p:sp>
        <p:nvSpPr>
          <p:cNvPr id="486" name="TextBox 23"/>
          <p:cNvSpPr txBox="1"/>
          <p:nvPr/>
        </p:nvSpPr>
        <p:spPr>
          <a:xfrm>
            <a:off x="5494877" y="6453936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24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487" name="TextBox 23"/>
          <p:cNvSpPr txBox="1"/>
          <p:nvPr/>
        </p:nvSpPr>
        <p:spPr>
          <a:xfrm rot="10800000" flipV="1">
            <a:off x="4254999" y="5485268"/>
            <a:ext cx="437081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25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489" name="TextBox 10"/>
          <p:cNvSpPr txBox="1"/>
          <p:nvPr/>
        </p:nvSpPr>
        <p:spPr>
          <a:xfrm>
            <a:off x="1088428" y="3156167"/>
            <a:ext cx="953804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 err="1">
                <a:solidFill>
                  <a:prstClr val="black"/>
                </a:solidFill>
              </a:rPr>
              <a:t>Тюмрюкский</a:t>
            </a:r>
            <a:r>
              <a:rPr lang="ru-RU" sz="7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90" name="TextBox 23"/>
          <p:cNvSpPr txBox="1"/>
          <p:nvPr/>
        </p:nvSpPr>
        <p:spPr>
          <a:xfrm>
            <a:off x="1505266" y="3296440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27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491" name="TextBox 23"/>
          <p:cNvSpPr txBox="1"/>
          <p:nvPr/>
        </p:nvSpPr>
        <p:spPr>
          <a:xfrm>
            <a:off x="2012447" y="4409635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28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494" name="TextBox 10"/>
          <p:cNvSpPr txBox="1"/>
          <p:nvPr/>
        </p:nvSpPr>
        <p:spPr>
          <a:xfrm>
            <a:off x="1699783" y="4310839"/>
            <a:ext cx="1045236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МО </a:t>
            </a:r>
            <a:r>
              <a:rPr lang="ru-RU" sz="700" dirty="0" err="1">
                <a:solidFill>
                  <a:prstClr val="black"/>
                </a:solidFill>
              </a:rPr>
              <a:t>г.Новороссийск</a:t>
            </a:r>
            <a:endParaRPr lang="ru-RU" sz="700" dirty="0">
              <a:solidFill>
                <a:prstClr val="black"/>
              </a:solidFill>
            </a:endParaRPr>
          </a:p>
        </p:txBody>
      </p:sp>
      <p:sp>
        <p:nvSpPr>
          <p:cNvPr id="495" name="TextBox 23"/>
          <p:cNvSpPr txBox="1"/>
          <p:nvPr/>
        </p:nvSpPr>
        <p:spPr bwMode="auto">
          <a:xfrm>
            <a:off x="1206282" y="3303399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>
                <a:solidFill>
                  <a:prstClr val="black"/>
                </a:solidFill>
                <a:latin typeface="Calibri"/>
              </a:rPr>
              <a:t>5</a:t>
            </a:r>
          </a:p>
        </p:txBody>
      </p:sp>
      <p:sp>
        <p:nvSpPr>
          <p:cNvPr id="496" name="TextBox 23"/>
          <p:cNvSpPr txBox="1"/>
          <p:nvPr/>
        </p:nvSpPr>
        <p:spPr bwMode="auto">
          <a:xfrm>
            <a:off x="5172787" y="6474564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>
                <a:solidFill>
                  <a:prstClr val="black"/>
                </a:solidFill>
                <a:latin typeface="Calibri"/>
              </a:rPr>
              <a:t>6</a:t>
            </a: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1</a:t>
            </a: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7" name="TextBox 23"/>
          <p:cNvSpPr txBox="1"/>
          <p:nvPr/>
        </p:nvSpPr>
        <p:spPr bwMode="auto">
          <a:xfrm rot="10800000" flipV="1">
            <a:off x="3921883" y="5493685"/>
            <a:ext cx="459865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24</a:t>
            </a: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8" name="TextBox 23"/>
          <p:cNvSpPr txBox="1"/>
          <p:nvPr/>
        </p:nvSpPr>
        <p:spPr bwMode="auto">
          <a:xfrm rot="10800000" flipV="1">
            <a:off x="2754755" y="5049909"/>
            <a:ext cx="459865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4</a:t>
            </a: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9" name="TextBox 23"/>
          <p:cNvSpPr txBox="1"/>
          <p:nvPr/>
        </p:nvSpPr>
        <p:spPr bwMode="auto">
          <a:xfrm>
            <a:off x="1715245" y="4406576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501" name="TextBox 23"/>
          <p:cNvSpPr txBox="1"/>
          <p:nvPr/>
        </p:nvSpPr>
        <p:spPr>
          <a:xfrm rot="10800000" flipV="1">
            <a:off x="3058501" y="5045713"/>
            <a:ext cx="437081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28</a:t>
            </a:r>
            <a:endParaRPr lang="ru-RU" sz="1050" dirty="0">
              <a:solidFill>
                <a:prstClr val="black"/>
              </a:solidFill>
            </a:endParaRPr>
          </a:p>
        </p:txBody>
      </p:sp>
      <p:grpSp>
        <p:nvGrpSpPr>
          <p:cNvPr id="376" name="Группа 375"/>
          <p:cNvGrpSpPr/>
          <p:nvPr/>
        </p:nvGrpSpPr>
        <p:grpSpPr>
          <a:xfrm>
            <a:off x="2014" y="4994019"/>
            <a:ext cx="2990050" cy="1892420"/>
            <a:chOff x="9401428" y="4920712"/>
            <a:chExt cx="3168926" cy="1892230"/>
          </a:xfrm>
        </p:grpSpPr>
        <p:grpSp>
          <p:nvGrpSpPr>
            <p:cNvPr id="377" name="Группа 1145"/>
            <p:cNvGrpSpPr/>
            <p:nvPr/>
          </p:nvGrpSpPr>
          <p:grpSpPr>
            <a:xfrm>
              <a:off x="9401428" y="4920712"/>
              <a:ext cx="3168926" cy="1892230"/>
              <a:chOff x="6759625" y="5718953"/>
              <a:chExt cx="2580844" cy="1121225"/>
            </a:xfrm>
          </p:grpSpPr>
          <p:sp>
            <p:nvSpPr>
              <p:cNvPr id="382" name="Rectangle 93"/>
              <p:cNvSpPr>
                <a:spLocks noChangeArrowheads="1"/>
              </p:cNvSpPr>
              <p:nvPr/>
            </p:nvSpPr>
            <p:spPr bwMode="auto">
              <a:xfrm>
                <a:off x="6759625" y="5718953"/>
                <a:ext cx="2096871" cy="112122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763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Text Box 97"/>
              <p:cNvSpPr txBox="1">
                <a:spLocks noChangeArrowheads="1"/>
              </p:cNvSpPr>
              <p:nvPr/>
            </p:nvSpPr>
            <p:spPr bwMode="auto">
              <a:xfrm>
                <a:off x="7457367" y="6018309"/>
                <a:ext cx="1833906" cy="1555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44628" tIns="72315" rIns="144628" bIns="7231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763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- 4 класс пожароопасности</a:t>
                </a:r>
              </a:p>
            </p:txBody>
          </p:sp>
          <p:sp>
            <p:nvSpPr>
              <p:cNvPr id="384" name="Text Box 97"/>
              <p:cNvSpPr txBox="1">
                <a:spLocks noChangeArrowheads="1"/>
              </p:cNvSpPr>
              <p:nvPr/>
            </p:nvSpPr>
            <p:spPr bwMode="auto">
              <a:xfrm>
                <a:off x="7238343" y="5718953"/>
                <a:ext cx="1606383" cy="1555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44628" tIns="72315" rIns="144628" bIns="7231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763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38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555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44628" tIns="72315" rIns="144628" bIns="7231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763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6" name="TextBox 10"/>
              <p:cNvSpPr txBox="1"/>
              <p:nvPr/>
            </p:nvSpPr>
            <p:spPr>
              <a:xfrm>
                <a:off x="6805541" y="6690809"/>
                <a:ext cx="919351" cy="123855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7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 algn="l">
                  <a:defRPr/>
                </a:pPr>
                <a:r>
                  <a:rPr lang="ru-RU" sz="763" dirty="0">
                    <a:solidFill>
                      <a:prstClr val="black"/>
                    </a:solidFill>
                  </a:rPr>
                  <a:t>ГО </a:t>
                </a:r>
                <a:r>
                  <a:rPr lang="ru-RU" sz="763" dirty="0" smtClean="0">
                    <a:solidFill>
                      <a:prstClr val="black"/>
                    </a:solidFill>
                  </a:rPr>
                  <a:t>Краснодар</a:t>
                </a:r>
                <a:endParaRPr lang="ru-RU" sz="76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Полилиния 386"/>
              <p:cNvSpPr/>
              <p:nvPr/>
            </p:nvSpPr>
            <p:spPr>
              <a:xfrm>
                <a:off x="7007238" y="5885703"/>
                <a:ext cx="179780" cy="118651"/>
              </a:xfrm>
              <a:custGeom>
                <a:avLst/>
                <a:gdLst>
                  <a:gd name="connsiteX0" fmla="*/ 42863 w 324905"/>
                  <a:gd name="connsiteY0" fmla="*/ 28575 h 204788"/>
                  <a:gd name="connsiteX1" fmla="*/ 47625 w 324905"/>
                  <a:gd name="connsiteY1" fmla="*/ 4763 h 204788"/>
                  <a:gd name="connsiteX2" fmla="*/ 61913 w 324905"/>
                  <a:gd name="connsiteY2" fmla="*/ 0 h 204788"/>
                  <a:gd name="connsiteX3" fmla="*/ 95250 w 324905"/>
                  <a:gd name="connsiteY3" fmla="*/ 4763 h 204788"/>
                  <a:gd name="connsiteX4" fmla="*/ 200025 w 324905"/>
                  <a:gd name="connsiteY4" fmla="*/ 9525 h 204788"/>
                  <a:gd name="connsiteX5" fmla="*/ 252413 w 324905"/>
                  <a:gd name="connsiteY5" fmla="*/ 14288 h 204788"/>
                  <a:gd name="connsiteX6" fmla="*/ 280988 w 324905"/>
                  <a:gd name="connsiteY6" fmla="*/ 23813 h 204788"/>
                  <a:gd name="connsiteX7" fmla="*/ 285750 w 324905"/>
                  <a:gd name="connsiteY7" fmla="*/ 52388 h 204788"/>
                  <a:gd name="connsiteX8" fmla="*/ 300038 w 324905"/>
                  <a:gd name="connsiteY8" fmla="*/ 57150 h 204788"/>
                  <a:gd name="connsiteX9" fmla="*/ 314325 w 324905"/>
                  <a:gd name="connsiteY9" fmla="*/ 66675 h 204788"/>
                  <a:gd name="connsiteX10" fmla="*/ 323850 w 324905"/>
                  <a:gd name="connsiteY10" fmla="*/ 80963 h 204788"/>
                  <a:gd name="connsiteX11" fmla="*/ 319088 w 324905"/>
                  <a:gd name="connsiteY11" fmla="*/ 180975 h 204788"/>
                  <a:gd name="connsiteX12" fmla="*/ 300038 w 324905"/>
                  <a:gd name="connsiteY12" fmla="*/ 185738 h 204788"/>
                  <a:gd name="connsiteX13" fmla="*/ 228600 w 324905"/>
                  <a:gd name="connsiteY13" fmla="*/ 190500 h 204788"/>
                  <a:gd name="connsiteX14" fmla="*/ 209550 w 324905"/>
                  <a:gd name="connsiteY14" fmla="*/ 195263 h 204788"/>
                  <a:gd name="connsiteX15" fmla="*/ 185738 w 324905"/>
                  <a:gd name="connsiteY15" fmla="*/ 200025 h 204788"/>
                  <a:gd name="connsiteX16" fmla="*/ 171450 w 324905"/>
                  <a:gd name="connsiteY16" fmla="*/ 204788 h 204788"/>
                  <a:gd name="connsiteX17" fmla="*/ 152400 w 324905"/>
                  <a:gd name="connsiteY17" fmla="*/ 190500 h 204788"/>
                  <a:gd name="connsiteX18" fmla="*/ 138113 w 324905"/>
                  <a:gd name="connsiteY18" fmla="*/ 180975 h 204788"/>
                  <a:gd name="connsiteX19" fmla="*/ 123825 w 324905"/>
                  <a:gd name="connsiteY19" fmla="*/ 166688 h 204788"/>
                  <a:gd name="connsiteX20" fmla="*/ 95250 w 324905"/>
                  <a:gd name="connsiteY20" fmla="*/ 152400 h 204788"/>
                  <a:gd name="connsiteX21" fmla="*/ 42863 w 324905"/>
                  <a:gd name="connsiteY21" fmla="*/ 147638 h 204788"/>
                  <a:gd name="connsiteX22" fmla="*/ 14288 w 324905"/>
                  <a:gd name="connsiteY22" fmla="*/ 133350 h 204788"/>
                  <a:gd name="connsiteX23" fmla="*/ 4763 w 324905"/>
                  <a:gd name="connsiteY23" fmla="*/ 119063 h 204788"/>
                  <a:gd name="connsiteX24" fmla="*/ 0 w 324905"/>
                  <a:gd name="connsiteY24" fmla="*/ 104775 h 204788"/>
                  <a:gd name="connsiteX25" fmla="*/ 19050 w 324905"/>
                  <a:gd name="connsiteY25" fmla="*/ 42863 h 204788"/>
                  <a:gd name="connsiteX26" fmla="*/ 42863 w 324905"/>
                  <a:gd name="connsiteY26" fmla="*/ 28575 h 204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4905" h="204788">
                    <a:moveTo>
                      <a:pt x="42863" y="28575"/>
                    </a:moveTo>
                    <a:cubicBezTo>
                      <a:pt x="44450" y="20638"/>
                      <a:pt x="43135" y="11498"/>
                      <a:pt x="47625" y="4763"/>
                    </a:cubicBezTo>
                    <a:cubicBezTo>
                      <a:pt x="50410" y="586"/>
                      <a:pt x="56893" y="0"/>
                      <a:pt x="61913" y="0"/>
                    </a:cubicBezTo>
                    <a:cubicBezTo>
                      <a:pt x="73138" y="0"/>
                      <a:pt x="84138" y="3175"/>
                      <a:pt x="95250" y="4763"/>
                    </a:cubicBezTo>
                    <a:cubicBezTo>
                      <a:pt x="147969" y="22336"/>
                      <a:pt x="113804" y="14914"/>
                      <a:pt x="200025" y="9525"/>
                    </a:cubicBezTo>
                    <a:cubicBezTo>
                      <a:pt x="217488" y="11113"/>
                      <a:pt x="235145" y="11241"/>
                      <a:pt x="252413" y="14288"/>
                    </a:cubicBezTo>
                    <a:cubicBezTo>
                      <a:pt x="262300" y="16033"/>
                      <a:pt x="280988" y="23813"/>
                      <a:pt x="280988" y="23813"/>
                    </a:cubicBezTo>
                    <a:cubicBezTo>
                      <a:pt x="282575" y="33338"/>
                      <a:pt x="280959" y="44004"/>
                      <a:pt x="285750" y="52388"/>
                    </a:cubicBezTo>
                    <a:cubicBezTo>
                      <a:pt x="288241" y="56747"/>
                      <a:pt x="295548" y="54905"/>
                      <a:pt x="300038" y="57150"/>
                    </a:cubicBezTo>
                    <a:cubicBezTo>
                      <a:pt x="305157" y="59710"/>
                      <a:pt x="309563" y="63500"/>
                      <a:pt x="314325" y="66675"/>
                    </a:cubicBezTo>
                    <a:cubicBezTo>
                      <a:pt x="317500" y="71438"/>
                      <a:pt x="323612" y="75244"/>
                      <a:pt x="323850" y="80963"/>
                    </a:cubicBezTo>
                    <a:cubicBezTo>
                      <a:pt x="325240" y="114309"/>
                      <a:pt x="326484" y="148430"/>
                      <a:pt x="319088" y="180975"/>
                    </a:cubicBezTo>
                    <a:cubicBezTo>
                      <a:pt x="317637" y="187358"/>
                      <a:pt x="306548" y="185053"/>
                      <a:pt x="300038" y="185738"/>
                    </a:cubicBezTo>
                    <a:cubicBezTo>
                      <a:pt x="276304" y="188236"/>
                      <a:pt x="252413" y="188913"/>
                      <a:pt x="228600" y="190500"/>
                    </a:cubicBezTo>
                    <a:cubicBezTo>
                      <a:pt x="222250" y="192088"/>
                      <a:pt x="215940" y="193843"/>
                      <a:pt x="209550" y="195263"/>
                    </a:cubicBezTo>
                    <a:cubicBezTo>
                      <a:pt x="201648" y="197019"/>
                      <a:pt x="193591" y="198062"/>
                      <a:pt x="185738" y="200025"/>
                    </a:cubicBezTo>
                    <a:cubicBezTo>
                      <a:pt x="180868" y="201243"/>
                      <a:pt x="176213" y="203200"/>
                      <a:pt x="171450" y="204788"/>
                    </a:cubicBezTo>
                    <a:cubicBezTo>
                      <a:pt x="165100" y="200025"/>
                      <a:pt x="158859" y="195114"/>
                      <a:pt x="152400" y="190500"/>
                    </a:cubicBezTo>
                    <a:cubicBezTo>
                      <a:pt x="147743" y="187173"/>
                      <a:pt x="142510" y="184639"/>
                      <a:pt x="138113" y="180975"/>
                    </a:cubicBezTo>
                    <a:cubicBezTo>
                      <a:pt x="132939" y="176663"/>
                      <a:pt x="128999" y="171000"/>
                      <a:pt x="123825" y="166688"/>
                    </a:cubicBezTo>
                    <a:cubicBezTo>
                      <a:pt x="116019" y="160183"/>
                      <a:pt x="105619" y="153881"/>
                      <a:pt x="95250" y="152400"/>
                    </a:cubicBezTo>
                    <a:cubicBezTo>
                      <a:pt x="77892" y="149920"/>
                      <a:pt x="60325" y="149225"/>
                      <a:pt x="42863" y="147638"/>
                    </a:cubicBezTo>
                    <a:cubicBezTo>
                      <a:pt x="31242" y="143764"/>
                      <a:pt x="23520" y="142582"/>
                      <a:pt x="14288" y="133350"/>
                    </a:cubicBezTo>
                    <a:cubicBezTo>
                      <a:pt x="10241" y="129303"/>
                      <a:pt x="7323" y="124182"/>
                      <a:pt x="4763" y="119063"/>
                    </a:cubicBezTo>
                    <a:cubicBezTo>
                      <a:pt x="2518" y="114573"/>
                      <a:pt x="1588" y="109538"/>
                      <a:pt x="0" y="104775"/>
                    </a:cubicBezTo>
                    <a:cubicBezTo>
                      <a:pt x="5433" y="50448"/>
                      <a:pt x="-6518" y="68431"/>
                      <a:pt x="19050" y="42863"/>
                    </a:cubicBezTo>
                    <a:lnTo>
                      <a:pt x="42863" y="2857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763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9" name="Text Box 97"/>
              <p:cNvSpPr txBox="1">
                <a:spLocks noChangeArrowheads="1"/>
              </p:cNvSpPr>
              <p:nvPr/>
            </p:nvSpPr>
            <p:spPr bwMode="auto">
              <a:xfrm>
                <a:off x="7509390" y="6667948"/>
                <a:ext cx="1831079" cy="1555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44628" tIns="72315" rIns="144628" bIns="7231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763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- муниципальное образование</a:t>
                </a:r>
              </a:p>
            </p:txBody>
          </p:sp>
          <p:sp>
            <p:nvSpPr>
              <p:cNvPr id="390" name="Text Box 97"/>
              <p:cNvSpPr txBox="1">
                <a:spLocks noChangeArrowheads="1"/>
              </p:cNvSpPr>
              <p:nvPr/>
            </p:nvSpPr>
            <p:spPr bwMode="auto">
              <a:xfrm>
                <a:off x="7365984" y="6116891"/>
                <a:ext cx="1896493" cy="1555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44628" tIns="72315" rIns="144628" bIns="7231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763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- линии электропередач 110 кВт</a:t>
                </a:r>
              </a:p>
            </p:txBody>
          </p:sp>
          <p:cxnSp>
            <p:nvCxnSpPr>
              <p:cNvPr id="391" name="Прямая соединительная линия 390"/>
              <p:cNvCxnSpPr/>
              <p:nvPr/>
            </p:nvCxnSpPr>
            <p:spPr>
              <a:xfrm>
                <a:off x="6969656" y="6197839"/>
                <a:ext cx="275997" cy="0"/>
              </a:xfrm>
              <a:prstGeom prst="line">
                <a:avLst/>
              </a:prstGeom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2" name="Text Box 97"/>
              <p:cNvSpPr txBox="1">
                <a:spLocks noChangeArrowheads="1"/>
              </p:cNvSpPr>
              <p:nvPr/>
            </p:nvSpPr>
            <p:spPr bwMode="auto">
              <a:xfrm>
                <a:off x="7278373" y="6229954"/>
                <a:ext cx="1898652" cy="1555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44628" tIns="72315" rIns="144628" bIns="72315">
                <a:spAutoFit/>
              </a:bodyPr>
              <a:lstStyle>
                <a:lvl1pPr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763" kern="0" dirty="0">
                    <a:solidFill>
                      <a:srgbClr val="000000"/>
                    </a:solidFill>
                    <a:latin typeface="Times New Roman" pitchFamily="18" charset="0"/>
                  </a:rPr>
                  <a:t>- </a:t>
                </a:r>
                <a:r>
                  <a:rPr lang="ru-RU" altLang="ru-RU" sz="763" kern="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Прогнозируемое </a:t>
                </a:r>
                <a:r>
                  <a:rPr lang="ru-RU" altLang="ru-RU" sz="763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количество осадков</a:t>
                </a:r>
                <a:endParaRPr lang="ru-RU" altLang="ru-RU" sz="763" dirty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0" name="Прямоугольник 379"/>
            <p:cNvSpPr/>
            <p:nvPr/>
          </p:nvSpPr>
          <p:spPr>
            <a:xfrm>
              <a:off x="9498738" y="6285129"/>
              <a:ext cx="658385" cy="197832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77488" tIns="38744" rIns="77488" bIns="38744" anchor="ctr"/>
            <a:lstStyle/>
            <a:p>
              <a:pPr algn="ctr"/>
              <a:r>
                <a:rPr lang="ru-RU" sz="763" kern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159/10</a:t>
              </a:r>
            </a:p>
          </p:txBody>
        </p:sp>
        <p:sp>
          <p:nvSpPr>
            <p:cNvPr id="381" name="Text Box 97"/>
            <p:cNvSpPr txBox="1">
              <a:spLocks noChangeArrowheads="1"/>
            </p:cNvSpPr>
            <p:nvPr/>
          </p:nvSpPr>
          <p:spPr bwMode="auto">
            <a:xfrm>
              <a:off x="10287888" y="6246586"/>
              <a:ext cx="1648082" cy="262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4614" tIns="72308" rIns="144614" bIns="7230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763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</p:grpSp>
      <p:sp>
        <p:nvSpPr>
          <p:cNvPr id="503" name="Freeform 277"/>
          <p:cNvSpPr>
            <a:spLocks/>
          </p:cNvSpPr>
          <p:nvPr/>
        </p:nvSpPr>
        <p:spPr bwMode="auto">
          <a:xfrm rot="21334256">
            <a:off x="4193852" y="4421969"/>
            <a:ext cx="1087342" cy="844769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504" name="TextBox 10"/>
          <p:cNvSpPr txBox="1"/>
          <p:nvPr/>
        </p:nvSpPr>
        <p:spPr>
          <a:xfrm>
            <a:off x="5168763" y="4513889"/>
            <a:ext cx="872813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 err="1">
                <a:solidFill>
                  <a:prstClr val="black"/>
                </a:solidFill>
              </a:rPr>
              <a:t>Белореченский</a:t>
            </a:r>
            <a:r>
              <a:rPr lang="ru-RU" sz="7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505" name="TextBox 10"/>
          <p:cNvSpPr txBox="1"/>
          <p:nvPr/>
        </p:nvSpPr>
        <p:spPr>
          <a:xfrm>
            <a:off x="4368166" y="4491238"/>
            <a:ext cx="87281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 smtClean="0">
                <a:solidFill>
                  <a:prstClr val="black"/>
                </a:solidFill>
              </a:rPr>
              <a:t>Горячий </a:t>
            </a:r>
            <a:r>
              <a:rPr lang="ru-RU" sz="700" dirty="0">
                <a:solidFill>
                  <a:prstClr val="black"/>
                </a:solidFill>
              </a:rPr>
              <a:t>Ключ</a:t>
            </a:r>
          </a:p>
        </p:txBody>
      </p:sp>
      <p:sp>
        <p:nvSpPr>
          <p:cNvPr id="506" name="Полилиния 505"/>
          <p:cNvSpPr>
            <a:spLocks/>
          </p:cNvSpPr>
          <p:nvPr/>
        </p:nvSpPr>
        <p:spPr bwMode="auto">
          <a:xfrm rot="21334256">
            <a:off x="3510802" y="3987782"/>
            <a:ext cx="977530" cy="1091554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07" name="Прямоугольник 506"/>
          <p:cNvSpPr/>
          <p:nvPr/>
        </p:nvSpPr>
        <p:spPr>
          <a:xfrm>
            <a:off x="3594752" y="4693099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33808/113333</a:t>
            </a:r>
          </a:p>
        </p:txBody>
      </p:sp>
      <p:sp>
        <p:nvSpPr>
          <p:cNvPr id="508" name="TextBox 10"/>
          <p:cNvSpPr txBox="1"/>
          <p:nvPr/>
        </p:nvSpPr>
        <p:spPr>
          <a:xfrm>
            <a:off x="3601020" y="4341385"/>
            <a:ext cx="87281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Северский р-н</a:t>
            </a:r>
          </a:p>
        </p:txBody>
      </p:sp>
      <p:sp>
        <p:nvSpPr>
          <p:cNvPr id="509" name="TextBox 23"/>
          <p:cNvSpPr txBox="1"/>
          <p:nvPr/>
        </p:nvSpPr>
        <p:spPr>
          <a:xfrm>
            <a:off x="3832892" y="4490427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29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510" name="TextBox 10"/>
          <p:cNvSpPr txBox="1"/>
          <p:nvPr/>
        </p:nvSpPr>
        <p:spPr>
          <a:xfrm>
            <a:off x="2600031" y="4859396"/>
            <a:ext cx="1072574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МО г. Геленджик</a:t>
            </a:r>
          </a:p>
        </p:txBody>
      </p:sp>
      <p:sp>
        <p:nvSpPr>
          <p:cNvPr id="512" name="TextBox 23"/>
          <p:cNvSpPr txBox="1"/>
          <p:nvPr/>
        </p:nvSpPr>
        <p:spPr bwMode="auto">
          <a:xfrm>
            <a:off x="3574844" y="4499888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2</a:t>
            </a: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5" name="TextBox 10"/>
          <p:cNvSpPr txBox="1"/>
          <p:nvPr/>
        </p:nvSpPr>
        <p:spPr>
          <a:xfrm>
            <a:off x="2695953" y="4695359"/>
            <a:ext cx="872813" cy="169277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>
            <a:defPPr>
              <a:defRPr lang="ru-RU"/>
            </a:defPPr>
            <a:lvl1pPr algn="ctr" defTabSz="914397">
              <a:defRPr sz="500" kern="0">
                <a:solidFill>
                  <a:prstClr val="black"/>
                </a:solidFill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32511/94527</a:t>
            </a:r>
          </a:p>
        </p:txBody>
      </p:sp>
      <p:sp>
        <p:nvSpPr>
          <p:cNvPr id="465" name="Прямоугольник 464"/>
          <p:cNvSpPr/>
          <p:nvPr/>
        </p:nvSpPr>
        <p:spPr>
          <a:xfrm>
            <a:off x="3887019" y="4185153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155173/1716015</a:t>
            </a:r>
          </a:p>
        </p:txBody>
      </p:sp>
      <p:sp>
        <p:nvSpPr>
          <p:cNvPr id="998" name="Прямоугольник 997"/>
          <p:cNvSpPr/>
          <p:nvPr/>
        </p:nvSpPr>
        <p:spPr>
          <a:xfrm>
            <a:off x="3214620" y="3992027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36832/104074</a:t>
            </a:r>
          </a:p>
        </p:txBody>
      </p:sp>
      <p:sp>
        <p:nvSpPr>
          <p:cNvPr id="406" name="Прямоугольник 405"/>
          <p:cNvSpPr/>
          <p:nvPr/>
        </p:nvSpPr>
        <p:spPr>
          <a:xfrm>
            <a:off x="4805394" y="5405238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34143/100997</a:t>
            </a:r>
          </a:p>
        </p:txBody>
      </p:sp>
      <p:sp>
        <p:nvSpPr>
          <p:cNvPr id="788" name="TextBox 10"/>
          <p:cNvSpPr txBox="1"/>
          <p:nvPr/>
        </p:nvSpPr>
        <p:spPr>
          <a:xfrm>
            <a:off x="5939937" y="2065591"/>
            <a:ext cx="935650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Новопокровский р-н</a:t>
            </a:r>
          </a:p>
        </p:txBody>
      </p:sp>
      <p:sp>
        <p:nvSpPr>
          <p:cNvPr id="516" name="TextBox 10"/>
          <p:cNvSpPr txBox="1"/>
          <p:nvPr/>
        </p:nvSpPr>
        <p:spPr>
          <a:xfrm rot="10800000" flipV="1">
            <a:off x="3710241" y="5353833"/>
            <a:ext cx="1091362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 smtClean="0">
                <a:solidFill>
                  <a:prstClr val="black"/>
                </a:solidFill>
              </a:rPr>
              <a:t>Туапсинский  </a:t>
            </a:r>
            <a:r>
              <a:rPr lang="ru-RU" sz="700" dirty="0">
                <a:solidFill>
                  <a:prstClr val="black"/>
                </a:solidFill>
              </a:rPr>
              <a:t>р-н</a:t>
            </a:r>
          </a:p>
        </p:txBody>
      </p:sp>
      <p:sp>
        <p:nvSpPr>
          <p:cNvPr id="480" name="Прямоугольник 479"/>
          <p:cNvSpPr/>
          <p:nvPr/>
        </p:nvSpPr>
        <p:spPr>
          <a:xfrm>
            <a:off x="1135873" y="3531820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43427/120552</a:t>
            </a:r>
          </a:p>
        </p:txBody>
      </p:sp>
      <p:sp>
        <p:nvSpPr>
          <p:cNvPr id="492" name="TextBox 10"/>
          <p:cNvSpPr txBox="1"/>
          <p:nvPr/>
        </p:nvSpPr>
        <p:spPr>
          <a:xfrm>
            <a:off x="1499940" y="3897144"/>
            <a:ext cx="770872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 err="1">
                <a:solidFill>
                  <a:prstClr val="black"/>
                </a:solidFill>
              </a:rPr>
              <a:t>Анапский</a:t>
            </a:r>
            <a:r>
              <a:rPr lang="ru-RU" sz="7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93" name="TextBox 23"/>
          <p:cNvSpPr txBox="1"/>
          <p:nvPr/>
        </p:nvSpPr>
        <p:spPr>
          <a:xfrm>
            <a:off x="1551311" y="3984514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27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500" name="TextBox 23"/>
          <p:cNvSpPr txBox="1"/>
          <p:nvPr/>
        </p:nvSpPr>
        <p:spPr bwMode="auto">
          <a:xfrm>
            <a:off x="1225741" y="3999902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sp>
        <p:nvSpPr>
          <p:cNvPr id="519" name="Прямоугольник 518"/>
          <p:cNvSpPr/>
          <p:nvPr/>
        </p:nvSpPr>
        <p:spPr>
          <a:xfrm>
            <a:off x="17624918" y="4770752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15942/59493</a:t>
            </a:r>
          </a:p>
        </p:txBody>
      </p:sp>
      <p:sp>
        <p:nvSpPr>
          <p:cNvPr id="520" name="TextBox 23"/>
          <p:cNvSpPr txBox="1"/>
          <p:nvPr/>
        </p:nvSpPr>
        <p:spPr bwMode="auto">
          <a:xfrm>
            <a:off x="17355031" y="4520182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34</a:t>
            </a: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1" name="TextBox 23"/>
          <p:cNvSpPr txBox="1"/>
          <p:nvPr/>
        </p:nvSpPr>
        <p:spPr>
          <a:xfrm>
            <a:off x="17682200" y="4529186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12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522" name="Прямоугольник 521"/>
          <p:cNvSpPr/>
          <p:nvPr/>
        </p:nvSpPr>
        <p:spPr>
          <a:xfrm>
            <a:off x="4419600" y="4844529"/>
            <a:ext cx="778828" cy="20181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15942/59493</a:t>
            </a:r>
          </a:p>
        </p:txBody>
      </p:sp>
      <p:sp>
        <p:nvSpPr>
          <p:cNvPr id="523" name="TextBox 23"/>
          <p:cNvSpPr txBox="1"/>
          <p:nvPr/>
        </p:nvSpPr>
        <p:spPr bwMode="auto">
          <a:xfrm>
            <a:off x="4442906" y="4643490"/>
            <a:ext cx="39279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sp>
        <p:nvSpPr>
          <p:cNvPr id="524" name="TextBox 23"/>
          <p:cNvSpPr txBox="1"/>
          <p:nvPr/>
        </p:nvSpPr>
        <p:spPr>
          <a:xfrm>
            <a:off x="4769489" y="4629634"/>
            <a:ext cx="373335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26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393" name="TextBox 23"/>
          <p:cNvSpPr txBox="1"/>
          <p:nvPr/>
        </p:nvSpPr>
        <p:spPr bwMode="auto">
          <a:xfrm>
            <a:off x="222957" y="5859725"/>
            <a:ext cx="357833" cy="23577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sz="932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94" name="TextBox 23"/>
          <p:cNvSpPr txBox="1"/>
          <p:nvPr/>
        </p:nvSpPr>
        <p:spPr bwMode="auto">
          <a:xfrm>
            <a:off x="222204" y="6062627"/>
            <a:ext cx="357748" cy="235770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sz="932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97" name="Text Box 97"/>
          <p:cNvSpPr txBox="1">
            <a:spLocks noChangeArrowheads="1"/>
          </p:cNvSpPr>
          <p:nvPr/>
        </p:nvSpPr>
        <p:spPr bwMode="auto">
          <a:xfrm>
            <a:off x="869403" y="6062882"/>
            <a:ext cx="2302204" cy="26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628" tIns="72315" rIns="144628" bIns="72315">
            <a:spAutoFit/>
          </a:bodyPr>
          <a:lstStyle>
            <a:lvl1pPr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45304" indent="-145304">
              <a:buFontTx/>
              <a:buChar char="-"/>
              <a:defRPr/>
            </a:pPr>
            <a:r>
              <a:rPr lang="ru-RU" altLang="ru-RU" sz="763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температура </a:t>
            </a:r>
            <a:r>
              <a:rPr lang="ru-RU" altLang="ru-RU" sz="763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воздуха</a:t>
            </a:r>
          </a:p>
        </p:txBody>
      </p:sp>
      <p:sp>
        <p:nvSpPr>
          <p:cNvPr id="404" name="Полилиния 403"/>
          <p:cNvSpPr/>
          <p:nvPr/>
        </p:nvSpPr>
        <p:spPr>
          <a:xfrm>
            <a:off x="307097" y="5540377"/>
            <a:ext cx="217991" cy="200924"/>
          </a:xfrm>
          <a:custGeom>
            <a:avLst/>
            <a:gdLst>
              <a:gd name="connsiteX0" fmla="*/ 42863 w 324905"/>
              <a:gd name="connsiteY0" fmla="*/ 28575 h 204788"/>
              <a:gd name="connsiteX1" fmla="*/ 47625 w 324905"/>
              <a:gd name="connsiteY1" fmla="*/ 4763 h 204788"/>
              <a:gd name="connsiteX2" fmla="*/ 61913 w 324905"/>
              <a:gd name="connsiteY2" fmla="*/ 0 h 204788"/>
              <a:gd name="connsiteX3" fmla="*/ 95250 w 324905"/>
              <a:gd name="connsiteY3" fmla="*/ 4763 h 204788"/>
              <a:gd name="connsiteX4" fmla="*/ 200025 w 324905"/>
              <a:gd name="connsiteY4" fmla="*/ 9525 h 204788"/>
              <a:gd name="connsiteX5" fmla="*/ 252413 w 324905"/>
              <a:gd name="connsiteY5" fmla="*/ 14288 h 204788"/>
              <a:gd name="connsiteX6" fmla="*/ 280988 w 324905"/>
              <a:gd name="connsiteY6" fmla="*/ 23813 h 204788"/>
              <a:gd name="connsiteX7" fmla="*/ 285750 w 324905"/>
              <a:gd name="connsiteY7" fmla="*/ 52388 h 204788"/>
              <a:gd name="connsiteX8" fmla="*/ 300038 w 324905"/>
              <a:gd name="connsiteY8" fmla="*/ 57150 h 204788"/>
              <a:gd name="connsiteX9" fmla="*/ 314325 w 324905"/>
              <a:gd name="connsiteY9" fmla="*/ 66675 h 204788"/>
              <a:gd name="connsiteX10" fmla="*/ 323850 w 324905"/>
              <a:gd name="connsiteY10" fmla="*/ 80963 h 204788"/>
              <a:gd name="connsiteX11" fmla="*/ 319088 w 324905"/>
              <a:gd name="connsiteY11" fmla="*/ 180975 h 204788"/>
              <a:gd name="connsiteX12" fmla="*/ 300038 w 324905"/>
              <a:gd name="connsiteY12" fmla="*/ 185738 h 204788"/>
              <a:gd name="connsiteX13" fmla="*/ 228600 w 324905"/>
              <a:gd name="connsiteY13" fmla="*/ 190500 h 204788"/>
              <a:gd name="connsiteX14" fmla="*/ 209550 w 324905"/>
              <a:gd name="connsiteY14" fmla="*/ 195263 h 204788"/>
              <a:gd name="connsiteX15" fmla="*/ 185738 w 324905"/>
              <a:gd name="connsiteY15" fmla="*/ 200025 h 204788"/>
              <a:gd name="connsiteX16" fmla="*/ 171450 w 324905"/>
              <a:gd name="connsiteY16" fmla="*/ 204788 h 204788"/>
              <a:gd name="connsiteX17" fmla="*/ 152400 w 324905"/>
              <a:gd name="connsiteY17" fmla="*/ 190500 h 204788"/>
              <a:gd name="connsiteX18" fmla="*/ 138113 w 324905"/>
              <a:gd name="connsiteY18" fmla="*/ 180975 h 204788"/>
              <a:gd name="connsiteX19" fmla="*/ 123825 w 324905"/>
              <a:gd name="connsiteY19" fmla="*/ 166688 h 204788"/>
              <a:gd name="connsiteX20" fmla="*/ 95250 w 324905"/>
              <a:gd name="connsiteY20" fmla="*/ 152400 h 204788"/>
              <a:gd name="connsiteX21" fmla="*/ 42863 w 324905"/>
              <a:gd name="connsiteY21" fmla="*/ 147638 h 204788"/>
              <a:gd name="connsiteX22" fmla="*/ 14288 w 324905"/>
              <a:gd name="connsiteY22" fmla="*/ 133350 h 204788"/>
              <a:gd name="connsiteX23" fmla="*/ 4763 w 324905"/>
              <a:gd name="connsiteY23" fmla="*/ 119063 h 204788"/>
              <a:gd name="connsiteX24" fmla="*/ 0 w 324905"/>
              <a:gd name="connsiteY24" fmla="*/ 104775 h 204788"/>
              <a:gd name="connsiteX25" fmla="*/ 19050 w 324905"/>
              <a:gd name="connsiteY25" fmla="*/ 42863 h 204788"/>
              <a:gd name="connsiteX26" fmla="*/ 42863 w 324905"/>
              <a:gd name="connsiteY26" fmla="*/ 28575 h 2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24905" h="204788">
                <a:moveTo>
                  <a:pt x="42863" y="28575"/>
                </a:moveTo>
                <a:cubicBezTo>
                  <a:pt x="44450" y="20638"/>
                  <a:pt x="43135" y="11498"/>
                  <a:pt x="47625" y="4763"/>
                </a:cubicBezTo>
                <a:cubicBezTo>
                  <a:pt x="50410" y="586"/>
                  <a:pt x="56893" y="0"/>
                  <a:pt x="61913" y="0"/>
                </a:cubicBezTo>
                <a:cubicBezTo>
                  <a:pt x="73138" y="0"/>
                  <a:pt x="84138" y="3175"/>
                  <a:pt x="95250" y="4763"/>
                </a:cubicBezTo>
                <a:cubicBezTo>
                  <a:pt x="147969" y="22336"/>
                  <a:pt x="113804" y="14914"/>
                  <a:pt x="200025" y="9525"/>
                </a:cubicBezTo>
                <a:cubicBezTo>
                  <a:pt x="217488" y="11113"/>
                  <a:pt x="235145" y="11241"/>
                  <a:pt x="252413" y="14288"/>
                </a:cubicBezTo>
                <a:cubicBezTo>
                  <a:pt x="262300" y="16033"/>
                  <a:pt x="280988" y="23813"/>
                  <a:pt x="280988" y="23813"/>
                </a:cubicBezTo>
                <a:cubicBezTo>
                  <a:pt x="282575" y="33338"/>
                  <a:pt x="280959" y="44004"/>
                  <a:pt x="285750" y="52388"/>
                </a:cubicBezTo>
                <a:cubicBezTo>
                  <a:pt x="288241" y="56747"/>
                  <a:pt x="295548" y="54905"/>
                  <a:pt x="300038" y="57150"/>
                </a:cubicBezTo>
                <a:cubicBezTo>
                  <a:pt x="305157" y="59710"/>
                  <a:pt x="309563" y="63500"/>
                  <a:pt x="314325" y="66675"/>
                </a:cubicBezTo>
                <a:cubicBezTo>
                  <a:pt x="317500" y="71438"/>
                  <a:pt x="323612" y="75244"/>
                  <a:pt x="323850" y="80963"/>
                </a:cubicBezTo>
                <a:cubicBezTo>
                  <a:pt x="325240" y="114309"/>
                  <a:pt x="326484" y="148430"/>
                  <a:pt x="319088" y="180975"/>
                </a:cubicBezTo>
                <a:cubicBezTo>
                  <a:pt x="317637" y="187358"/>
                  <a:pt x="306548" y="185053"/>
                  <a:pt x="300038" y="185738"/>
                </a:cubicBezTo>
                <a:cubicBezTo>
                  <a:pt x="276304" y="188236"/>
                  <a:pt x="252413" y="188913"/>
                  <a:pt x="228600" y="190500"/>
                </a:cubicBezTo>
                <a:cubicBezTo>
                  <a:pt x="222250" y="192088"/>
                  <a:pt x="215940" y="193843"/>
                  <a:pt x="209550" y="195263"/>
                </a:cubicBezTo>
                <a:cubicBezTo>
                  <a:pt x="201648" y="197019"/>
                  <a:pt x="193591" y="198062"/>
                  <a:pt x="185738" y="200025"/>
                </a:cubicBezTo>
                <a:cubicBezTo>
                  <a:pt x="180868" y="201243"/>
                  <a:pt x="176213" y="203200"/>
                  <a:pt x="171450" y="204788"/>
                </a:cubicBezTo>
                <a:cubicBezTo>
                  <a:pt x="165100" y="200025"/>
                  <a:pt x="158859" y="195114"/>
                  <a:pt x="152400" y="190500"/>
                </a:cubicBezTo>
                <a:cubicBezTo>
                  <a:pt x="147743" y="187173"/>
                  <a:pt x="142510" y="184639"/>
                  <a:pt x="138113" y="180975"/>
                </a:cubicBezTo>
                <a:cubicBezTo>
                  <a:pt x="132939" y="176663"/>
                  <a:pt x="128999" y="171000"/>
                  <a:pt x="123825" y="166688"/>
                </a:cubicBezTo>
                <a:cubicBezTo>
                  <a:pt x="116019" y="160183"/>
                  <a:pt x="105619" y="153881"/>
                  <a:pt x="95250" y="152400"/>
                </a:cubicBezTo>
                <a:cubicBezTo>
                  <a:pt x="77892" y="149920"/>
                  <a:pt x="60325" y="149225"/>
                  <a:pt x="42863" y="147638"/>
                </a:cubicBezTo>
                <a:cubicBezTo>
                  <a:pt x="31242" y="143764"/>
                  <a:pt x="23520" y="142582"/>
                  <a:pt x="14288" y="133350"/>
                </a:cubicBezTo>
                <a:cubicBezTo>
                  <a:pt x="10241" y="129303"/>
                  <a:pt x="7323" y="124182"/>
                  <a:pt x="4763" y="119063"/>
                </a:cubicBezTo>
                <a:cubicBezTo>
                  <a:pt x="2518" y="114573"/>
                  <a:pt x="1588" y="109538"/>
                  <a:pt x="0" y="104775"/>
                </a:cubicBezTo>
                <a:cubicBezTo>
                  <a:pt x="5433" y="50448"/>
                  <a:pt x="-6518" y="68431"/>
                  <a:pt x="19050" y="42863"/>
                </a:cubicBezTo>
                <a:lnTo>
                  <a:pt x="42863" y="28575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763" dirty="0">
              <a:solidFill>
                <a:prstClr val="white"/>
              </a:solidFill>
            </a:endParaRPr>
          </a:p>
        </p:txBody>
      </p:sp>
      <p:sp>
        <p:nvSpPr>
          <p:cNvPr id="468" name="Text Box 97"/>
          <p:cNvSpPr txBox="1">
            <a:spLocks noChangeArrowheads="1"/>
          </p:cNvSpPr>
          <p:nvPr/>
        </p:nvSpPr>
        <p:spPr bwMode="auto">
          <a:xfrm>
            <a:off x="824510" y="5281012"/>
            <a:ext cx="2124681" cy="26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4628" tIns="72315" rIns="144628" bIns="72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63" b="0" dirty="0">
                <a:solidFill>
                  <a:srgbClr val="000000"/>
                </a:solidFill>
                <a:cs typeface="Arial" panose="020B0604020202020204" pitchFamily="34" charset="0"/>
              </a:rPr>
              <a:t> - </a:t>
            </a:r>
            <a:r>
              <a:rPr lang="ru-RU" altLang="ru-RU" sz="763" b="0" dirty="0" smtClean="0">
                <a:solidFill>
                  <a:srgbClr val="000000"/>
                </a:solidFill>
                <a:cs typeface="Arial" panose="020B0604020202020204" pitchFamily="34" charset="0"/>
              </a:rPr>
              <a:t>5 </a:t>
            </a:r>
            <a:r>
              <a:rPr lang="ru-RU" altLang="ru-RU" sz="763" b="0" dirty="0">
                <a:solidFill>
                  <a:srgbClr val="000000"/>
                </a:solidFill>
                <a:cs typeface="Arial" panose="020B0604020202020204" pitchFamily="34" charset="0"/>
              </a:rPr>
              <a:t>класс пожароопасности</a:t>
            </a:r>
          </a:p>
        </p:txBody>
      </p:sp>
      <p:sp>
        <p:nvSpPr>
          <p:cNvPr id="514" name="TextBox 23"/>
          <p:cNvSpPr txBox="1"/>
          <p:nvPr/>
        </p:nvSpPr>
        <p:spPr bwMode="auto">
          <a:xfrm>
            <a:off x="2229052" y="3237540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b="0" kern="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525" name="TextBox 23"/>
          <p:cNvSpPr txBox="1"/>
          <p:nvPr/>
        </p:nvSpPr>
        <p:spPr>
          <a:xfrm>
            <a:off x="5683484" y="4736703"/>
            <a:ext cx="373335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25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526" name="TextBox 23"/>
          <p:cNvSpPr txBox="1"/>
          <p:nvPr/>
        </p:nvSpPr>
        <p:spPr bwMode="auto">
          <a:xfrm>
            <a:off x="5340994" y="4757444"/>
            <a:ext cx="39279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>
                <a:solidFill>
                  <a:prstClr val="black"/>
                </a:solidFill>
                <a:latin typeface="Calibri"/>
              </a:rPr>
              <a:t>6</a:t>
            </a:r>
          </a:p>
        </p:txBody>
      </p:sp>
      <p:sp>
        <p:nvSpPr>
          <p:cNvPr id="511" name="TextBox 10"/>
          <p:cNvSpPr txBox="1"/>
          <p:nvPr/>
        </p:nvSpPr>
        <p:spPr>
          <a:xfrm>
            <a:off x="5175245" y="2800557"/>
            <a:ext cx="87281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 err="1" smtClean="0">
                <a:solidFill>
                  <a:prstClr val="black"/>
                </a:solidFill>
              </a:rPr>
              <a:t>Тбилиский</a:t>
            </a:r>
            <a:r>
              <a:rPr lang="ru-RU" sz="700" dirty="0" smtClean="0">
                <a:solidFill>
                  <a:prstClr val="black"/>
                </a:solidFill>
              </a:rPr>
              <a:t> р-н</a:t>
            </a:r>
            <a:endParaRPr lang="ru-RU" sz="700" dirty="0">
              <a:solidFill>
                <a:prstClr val="black"/>
              </a:solidFill>
            </a:endParaRPr>
          </a:p>
        </p:txBody>
      </p:sp>
      <p:sp>
        <p:nvSpPr>
          <p:cNvPr id="1071" name="TextBox 10"/>
          <p:cNvSpPr txBox="1"/>
          <p:nvPr/>
        </p:nvSpPr>
        <p:spPr>
          <a:xfrm>
            <a:off x="3954864" y="1276663"/>
            <a:ext cx="872813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Староминский р-н</a:t>
            </a:r>
          </a:p>
        </p:txBody>
      </p:sp>
      <p:sp>
        <p:nvSpPr>
          <p:cNvPr id="407" name="TextBox 10"/>
          <p:cNvSpPr txBox="1"/>
          <p:nvPr/>
        </p:nvSpPr>
        <p:spPr>
          <a:xfrm>
            <a:off x="4710535" y="5131682"/>
            <a:ext cx="960220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Апшеронский р-н</a:t>
            </a:r>
          </a:p>
        </p:txBody>
      </p:sp>
      <p:sp>
        <p:nvSpPr>
          <p:cNvPr id="475" name="Прямоугольник 474"/>
          <p:cNvSpPr/>
          <p:nvPr/>
        </p:nvSpPr>
        <p:spPr>
          <a:xfrm>
            <a:off x="5251098" y="4939406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26296/85541</a:t>
            </a:r>
          </a:p>
        </p:txBody>
      </p:sp>
      <p:sp>
        <p:nvSpPr>
          <p:cNvPr id="517" name="Прямоугольник 516"/>
          <p:cNvSpPr/>
          <p:nvPr/>
        </p:nvSpPr>
        <p:spPr>
          <a:xfrm>
            <a:off x="1115303" y="4171901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43427/120552</a:t>
            </a:r>
          </a:p>
        </p:txBody>
      </p:sp>
      <p:sp>
        <p:nvSpPr>
          <p:cNvPr id="993" name="Прямоугольник 992"/>
          <p:cNvSpPr/>
          <p:nvPr/>
        </p:nvSpPr>
        <p:spPr>
          <a:xfrm>
            <a:off x="2351313" y="4170075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40544/132167</a:t>
            </a:r>
          </a:p>
        </p:txBody>
      </p:sp>
      <p:sp>
        <p:nvSpPr>
          <p:cNvPr id="527" name="TextBox 10"/>
          <p:cNvSpPr txBox="1"/>
          <p:nvPr/>
        </p:nvSpPr>
        <p:spPr>
          <a:xfrm>
            <a:off x="2765899" y="4379450"/>
            <a:ext cx="87281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Абинский р-н</a:t>
            </a:r>
          </a:p>
        </p:txBody>
      </p:sp>
      <p:sp>
        <p:nvSpPr>
          <p:cNvPr id="528" name="TextBox 23"/>
          <p:cNvSpPr txBox="1"/>
          <p:nvPr/>
        </p:nvSpPr>
        <p:spPr>
          <a:xfrm>
            <a:off x="3096814" y="4487559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29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529" name="TextBox 23"/>
          <p:cNvSpPr txBox="1"/>
          <p:nvPr/>
        </p:nvSpPr>
        <p:spPr bwMode="auto">
          <a:xfrm>
            <a:off x="2838766" y="4497020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536" name="TextBox 10"/>
          <p:cNvSpPr txBox="1"/>
          <p:nvPr/>
        </p:nvSpPr>
        <p:spPr>
          <a:xfrm>
            <a:off x="5292237" y="1957641"/>
            <a:ext cx="935650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 smtClean="0">
                <a:solidFill>
                  <a:prstClr val="black"/>
                </a:solidFill>
              </a:rPr>
              <a:t>Павловский р-н</a:t>
            </a:r>
            <a:endParaRPr lang="ru-RU" sz="700" dirty="0">
              <a:solidFill>
                <a:prstClr val="black"/>
              </a:solidFill>
            </a:endParaRPr>
          </a:p>
        </p:txBody>
      </p:sp>
      <p:sp>
        <p:nvSpPr>
          <p:cNvPr id="537" name="TextBox 23"/>
          <p:cNvSpPr txBox="1"/>
          <p:nvPr/>
        </p:nvSpPr>
        <p:spPr>
          <a:xfrm>
            <a:off x="5653248" y="2095719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27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538" name="TextBox 23"/>
          <p:cNvSpPr txBox="1"/>
          <p:nvPr/>
        </p:nvSpPr>
        <p:spPr bwMode="auto">
          <a:xfrm>
            <a:off x="5335065" y="2088724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b="0" kern="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539" name="Прямоугольник 538"/>
          <p:cNvSpPr/>
          <p:nvPr/>
        </p:nvSpPr>
        <p:spPr>
          <a:xfrm>
            <a:off x="5327427" y="2290993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23721/68086</a:t>
            </a:r>
          </a:p>
        </p:txBody>
      </p:sp>
      <p:sp>
        <p:nvSpPr>
          <p:cNvPr id="1000" name="Прямоугольник 999"/>
          <p:cNvSpPr/>
          <p:nvPr/>
        </p:nvSpPr>
        <p:spPr>
          <a:xfrm>
            <a:off x="3611644" y="3302884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32367/107665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41" y="1186820"/>
            <a:ext cx="2100341" cy="12102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808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536540</TotalTime>
  <Words>468</Words>
  <Application>Microsoft Office PowerPoint</Application>
  <PresentationFormat>Экран (4:3)</PresentationFormat>
  <Paragraphs>334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Trebuchet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mchs</cp:lastModifiedBy>
  <cp:revision>23896</cp:revision>
  <cp:lastPrinted>2019-01-11T18:44:35Z</cp:lastPrinted>
  <dcterms:created xsi:type="dcterms:W3CDTF">2014-09-08T13:21:12Z</dcterms:created>
  <dcterms:modified xsi:type="dcterms:W3CDTF">2021-07-22T09:31:23Z</dcterms:modified>
</cp:coreProperties>
</file>