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9088" r:id="rId2"/>
    <p:sldId id="9090" r:id="rId3"/>
    <p:sldId id="9091" r:id="rId4"/>
    <p:sldId id="9092" r:id="rId5"/>
    <p:sldId id="9094" r:id="rId6"/>
  </p:sldIdLst>
  <p:sldSz cx="10333038" cy="8208963"/>
  <p:notesSz cx="9940925" cy="6808788"/>
  <p:defaultTextStyle>
    <a:defPPr>
      <a:defRPr lang="ru-RU"/>
    </a:defPPr>
    <a:lvl1pPr marL="0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9088"/>
            <p14:sldId id="9090"/>
            <p14:sldId id="9091"/>
            <p14:sldId id="9092"/>
            <p14:sldId id="9094"/>
          </p14:sldIdLst>
        </p14:section>
      </p14:sectionLst>
    </p:ext>
    <p:ext uri="{EFAFB233-063F-42B5-8137-9DF3F51BA10A}">
      <p15:sldGuideLst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7">
          <p15:clr>
            <a:srgbClr val="A4A3A4"/>
          </p15:clr>
        </p15:guide>
        <p15:guide id="5" orient="horz" pos="5171">
          <p15:clr>
            <a:srgbClr val="A4A3A4"/>
          </p15:clr>
        </p15:guide>
        <p15:guide id="6" pos="4109">
          <p15:clr>
            <a:srgbClr val="A4A3A4"/>
          </p15:clr>
        </p15:guide>
        <p15:guide id="7" pos="30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586" autoAdjust="0"/>
  </p:normalViewPr>
  <p:slideViewPr>
    <p:cSldViewPr snapToGrid="0">
      <p:cViewPr varScale="1">
        <p:scale>
          <a:sx n="95" d="100"/>
          <a:sy n="95" d="100"/>
        </p:scale>
        <p:origin x="1674" y="66"/>
      </p:cViewPr>
      <p:guideLst>
        <p:guide pos="3636"/>
        <p:guide orient="horz" pos="4320"/>
        <p:guide pos="2727"/>
        <p:guide orient="horz" pos="5171"/>
        <p:guide pos="4109"/>
        <p:guide pos="3082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22.07.2021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22.07.2021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24250" y="850900"/>
            <a:ext cx="289242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63913" y="511175"/>
            <a:ext cx="32131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30" y="1343458"/>
            <a:ext cx="7749779" cy="2857935"/>
          </a:xfrm>
        </p:spPr>
        <p:txBody>
          <a:bodyPr anchor="b"/>
          <a:lstStyle>
            <a:lvl1pPr algn="ctr"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30" y="4311606"/>
            <a:ext cx="7749779" cy="1981932"/>
          </a:xfrm>
        </p:spPr>
        <p:txBody>
          <a:bodyPr/>
          <a:lstStyle>
            <a:lvl1pPr marL="0" indent="0" algn="ctr">
              <a:buNone/>
              <a:defRPr sz="2800"/>
            </a:lvl1pPr>
            <a:lvl2pPr marL="529758" indent="0" algn="ctr">
              <a:buNone/>
              <a:defRPr sz="2300"/>
            </a:lvl2pPr>
            <a:lvl3pPr marL="1059515" indent="0" algn="ctr">
              <a:buNone/>
              <a:defRPr sz="2100"/>
            </a:lvl3pPr>
            <a:lvl4pPr marL="1589273" indent="0" algn="ctr">
              <a:buNone/>
              <a:defRPr sz="1900"/>
            </a:lvl4pPr>
            <a:lvl5pPr marL="2119031" indent="0" algn="ctr">
              <a:buNone/>
              <a:defRPr sz="1900"/>
            </a:lvl5pPr>
            <a:lvl6pPr marL="2648788" indent="0" algn="ctr">
              <a:buNone/>
              <a:defRPr sz="1900"/>
            </a:lvl6pPr>
            <a:lvl7pPr marL="3178546" indent="0" algn="ctr">
              <a:buNone/>
              <a:defRPr sz="1900"/>
            </a:lvl7pPr>
            <a:lvl8pPr marL="3708303" indent="0" algn="ctr">
              <a:buNone/>
              <a:defRPr sz="1900"/>
            </a:lvl8pPr>
            <a:lvl9pPr marL="4238061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22.07.2021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22.07.2021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4581" y="437051"/>
            <a:ext cx="2228061" cy="69567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0397" y="437051"/>
            <a:ext cx="6555021" cy="69567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22.07.2021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22.07.2021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5" y="2046542"/>
            <a:ext cx="8912245" cy="3414700"/>
          </a:xfrm>
        </p:spPr>
        <p:txBody>
          <a:bodyPr anchor="b"/>
          <a:lstStyle>
            <a:lvl1pPr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015" y="5493547"/>
            <a:ext cx="8912245" cy="179571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5297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595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5892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190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648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785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708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238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22.07.2021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396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1101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22.07.2021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437053"/>
            <a:ext cx="8912245" cy="15866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43" y="2012337"/>
            <a:ext cx="4371359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743" y="2998552"/>
            <a:ext cx="4371359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1101" y="2012337"/>
            <a:ext cx="4392887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1101" y="2998552"/>
            <a:ext cx="4392887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22.07.2021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22.07.2021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22.07.2021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887" y="1181941"/>
            <a:ext cx="5231100" cy="58336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22.07.2021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2887" y="1181941"/>
            <a:ext cx="5231100" cy="5833684"/>
          </a:xfrm>
        </p:spPr>
        <p:txBody>
          <a:bodyPr anchor="t"/>
          <a:lstStyle>
            <a:lvl1pPr marL="0" indent="0">
              <a:buNone/>
              <a:defRPr sz="3700"/>
            </a:lvl1pPr>
            <a:lvl2pPr marL="529758" indent="0">
              <a:buNone/>
              <a:defRPr sz="3200"/>
            </a:lvl2pPr>
            <a:lvl3pPr marL="1059515" indent="0">
              <a:buNone/>
              <a:defRPr sz="2800"/>
            </a:lvl3pPr>
            <a:lvl4pPr marL="1589273" indent="0">
              <a:buNone/>
              <a:defRPr sz="2300"/>
            </a:lvl4pPr>
            <a:lvl5pPr marL="2119031" indent="0">
              <a:buNone/>
              <a:defRPr sz="2300"/>
            </a:lvl5pPr>
            <a:lvl6pPr marL="2648788" indent="0">
              <a:buNone/>
              <a:defRPr sz="2300"/>
            </a:lvl6pPr>
            <a:lvl7pPr marL="3178546" indent="0">
              <a:buNone/>
              <a:defRPr sz="2300"/>
            </a:lvl7pPr>
            <a:lvl8pPr marL="3708303" indent="0">
              <a:buNone/>
              <a:defRPr sz="2300"/>
            </a:lvl8pPr>
            <a:lvl9pPr marL="4238061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22.07.2021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397" y="437053"/>
            <a:ext cx="8912245" cy="1586687"/>
          </a:xfrm>
          <a:prstGeom prst="rect">
            <a:avLst/>
          </a:prstGeom>
        </p:spPr>
        <p:txBody>
          <a:bodyPr vert="horz" lIns="105952" tIns="52976" rIns="105952" bIns="5297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397" y="2185256"/>
            <a:ext cx="8912245" cy="5208512"/>
          </a:xfrm>
          <a:prstGeom prst="rect">
            <a:avLst/>
          </a:prstGeom>
        </p:spPr>
        <p:txBody>
          <a:bodyPr vert="horz" lIns="105952" tIns="52976" rIns="105952" bIns="5297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396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22.07.2021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2819" y="7608494"/>
            <a:ext cx="3487400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7708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1059515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879" indent="-264879" algn="l" defTabSz="1059515" rtl="0" eaLnBrk="1" latinLnBrk="0" hangingPunct="1">
        <a:lnSpc>
          <a:spcPct val="90000"/>
        </a:lnSpc>
        <a:spcBef>
          <a:spcPts val="115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94636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24394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5415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83909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13667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43425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7318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02940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75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9515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27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903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878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8546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830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806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983037"/>
            <a:ext cx="10333039" cy="7275272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2134"/>
            <a:ext cx="10333038" cy="9951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71998" tIns="36002" rIns="71998" bIns="36002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23.07.2021</a:t>
            </a:r>
            <a:r>
              <a:rPr lang="ru-RU" dirty="0" smtClean="0"/>
              <a:t>)</a:t>
            </a:r>
            <a:endParaRPr lang="ru-RU" dirty="0"/>
          </a:p>
        </p:txBody>
      </p:sp>
      <p:graphicFrame>
        <p:nvGraphicFramePr>
          <p:cNvPr id="134" name="Таблица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6221"/>
              </p:ext>
            </p:extLst>
          </p:nvPr>
        </p:nvGraphicFramePr>
        <p:xfrm>
          <a:off x="4182204" y="983037"/>
          <a:ext cx="6150833" cy="1373798"/>
        </p:xfrm>
        <a:graphic>
          <a:graphicData uri="http://schemas.openxmlformats.org/drawingml/2006/table">
            <a:tbl>
              <a:tblPr/>
              <a:tblGrid>
                <a:gridCol w="563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10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8566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4619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8262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5721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4904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Южного федерального округа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90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587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ОКРУГ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5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58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субъекты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ЮФО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5" name="Rectangle 637"/>
          <p:cNvSpPr>
            <a:spLocks noChangeArrowheads="1"/>
          </p:cNvSpPr>
          <p:nvPr/>
        </p:nvSpPr>
        <p:spPr bwMode="auto">
          <a:xfrm rot="21385755">
            <a:off x="6195106" y="7671063"/>
            <a:ext cx="20037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ectangle 718"/>
          <p:cNvSpPr>
            <a:spLocks noChangeArrowheads="1"/>
          </p:cNvSpPr>
          <p:nvPr/>
        </p:nvSpPr>
        <p:spPr bwMode="auto">
          <a:xfrm rot="21385755">
            <a:off x="7577860" y="6777883"/>
            <a:ext cx="50494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7" name="Прямая со стрелкой 156"/>
          <p:cNvCxnSpPr>
            <a:endCxn id="155" idx="3"/>
          </p:cNvCxnSpPr>
          <p:nvPr/>
        </p:nvCxnSpPr>
        <p:spPr>
          <a:xfrm flipH="1" flipV="1">
            <a:off x="6395288" y="7718684"/>
            <a:ext cx="1298702" cy="309218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 Box 97"/>
          <p:cNvSpPr txBox="1">
            <a:spLocks noChangeArrowheads="1"/>
          </p:cNvSpPr>
          <p:nvPr/>
        </p:nvSpPr>
        <p:spPr bwMode="auto">
          <a:xfrm>
            <a:off x="484217" y="7154108"/>
            <a:ext cx="1819186" cy="40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63638" tIns="131822" rIns="263638" bIns="13182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8434790" y="7737733"/>
            <a:ext cx="1431837" cy="26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72" name="Rectangle 93"/>
          <p:cNvSpPr>
            <a:spLocks noChangeArrowheads="1"/>
          </p:cNvSpPr>
          <p:nvPr/>
        </p:nvSpPr>
        <p:spPr bwMode="auto">
          <a:xfrm>
            <a:off x="7749168" y="6108211"/>
            <a:ext cx="2583871" cy="21679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38" tIns="52973" rIns="105938" bIns="52973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59339"/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 Box 97"/>
          <p:cNvSpPr txBox="1">
            <a:spLocks noChangeArrowheads="1"/>
          </p:cNvSpPr>
          <p:nvPr/>
        </p:nvSpPr>
        <p:spPr bwMode="auto">
          <a:xfrm>
            <a:off x="8192833" y="6207683"/>
            <a:ext cx="1915752" cy="33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2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74" name="Text Box 97"/>
          <p:cNvSpPr txBox="1">
            <a:spLocks noChangeArrowheads="1"/>
          </p:cNvSpPr>
          <p:nvPr/>
        </p:nvSpPr>
        <p:spPr bwMode="auto">
          <a:xfrm>
            <a:off x="8246330" y="7592670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sp>
        <p:nvSpPr>
          <p:cNvPr id="175" name="Text Box 97"/>
          <p:cNvSpPr txBox="1">
            <a:spLocks noChangeArrowheads="1"/>
          </p:cNvSpPr>
          <p:nvPr/>
        </p:nvSpPr>
        <p:spPr bwMode="auto">
          <a:xfrm>
            <a:off x="8248193" y="7396178"/>
            <a:ext cx="223793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176" name="Группа 629"/>
          <p:cNvGrpSpPr>
            <a:grpSpLocks/>
          </p:cNvGrpSpPr>
          <p:nvPr/>
        </p:nvGrpSpPr>
        <p:grpSpPr bwMode="auto">
          <a:xfrm>
            <a:off x="7885051" y="6562149"/>
            <a:ext cx="307782" cy="294134"/>
            <a:chOff x="142483" y="3760971"/>
            <a:chExt cx="346075" cy="386605"/>
          </a:xfrm>
        </p:grpSpPr>
        <p:sp>
          <p:nvSpPr>
            <p:cNvPr id="17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80995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7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80995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7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1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190463">
                <a:defRPr/>
              </a:pPr>
              <a:endParaRPr lang="ru-RU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80" name="Text Box 97"/>
          <p:cNvSpPr txBox="1">
            <a:spLocks noChangeArrowheads="1"/>
          </p:cNvSpPr>
          <p:nvPr/>
        </p:nvSpPr>
        <p:spPr bwMode="auto">
          <a:xfrm>
            <a:off x="8161354" y="6419445"/>
            <a:ext cx="1872488" cy="45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81" name="TextBox 23"/>
          <p:cNvSpPr txBox="1"/>
          <p:nvPr/>
        </p:nvSpPr>
        <p:spPr>
          <a:xfrm>
            <a:off x="7789722" y="7457699"/>
            <a:ext cx="476347" cy="29652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41257" tIns="70627" rIns="141257" bIns="70627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82" name="TextBox 23"/>
          <p:cNvSpPr txBox="1"/>
          <p:nvPr/>
        </p:nvSpPr>
        <p:spPr>
          <a:xfrm>
            <a:off x="7834667" y="7694160"/>
            <a:ext cx="379591" cy="29652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41257" tIns="70627" rIns="141257" bIns="70627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83" name="Group 316"/>
          <p:cNvGrpSpPr>
            <a:grpSpLocks/>
          </p:cNvGrpSpPr>
          <p:nvPr/>
        </p:nvGrpSpPr>
        <p:grpSpPr bwMode="auto">
          <a:xfrm>
            <a:off x="7883977" y="6968606"/>
            <a:ext cx="202002" cy="185683"/>
            <a:chOff x="4727" y="2506"/>
            <a:chExt cx="706" cy="1172"/>
          </a:xfrm>
        </p:grpSpPr>
        <p:sp>
          <p:nvSpPr>
            <p:cNvPr id="18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sp>
        <p:nvSpPr>
          <p:cNvPr id="303" name="Text Box 97"/>
          <p:cNvSpPr txBox="1">
            <a:spLocks noChangeArrowheads="1"/>
          </p:cNvSpPr>
          <p:nvPr/>
        </p:nvSpPr>
        <p:spPr bwMode="auto">
          <a:xfrm>
            <a:off x="8123878" y="6864638"/>
            <a:ext cx="228066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304" name="Группа 119"/>
          <p:cNvGrpSpPr>
            <a:grpSpLocks/>
          </p:cNvGrpSpPr>
          <p:nvPr/>
        </p:nvGrpSpPr>
        <p:grpSpPr bwMode="auto">
          <a:xfrm>
            <a:off x="7893133" y="7246129"/>
            <a:ext cx="219023" cy="206286"/>
            <a:chOff x="214313" y="8958263"/>
            <a:chExt cx="642937" cy="500062"/>
          </a:xfrm>
        </p:grpSpPr>
        <p:sp>
          <p:nvSpPr>
            <p:cNvPr id="30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0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30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0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310" name="Text Box 97"/>
          <p:cNvSpPr txBox="1">
            <a:spLocks noChangeArrowheads="1"/>
          </p:cNvSpPr>
          <p:nvPr/>
        </p:nvSpPr>
        <p:spPr bwMode="auto">
          <a:xfrm>
            <a:off x="8164141" y="7172814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3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896445" y="7890760"/>
            <a:ext cx="260576" cy="3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" name="Text Box 97"/>
          <p:cNvSpPr txBox="1">
            <a:spLocks noChangeArrowheads="1"/>
          </p:cNvSpPr>
          <p:nvPr/>
        </p:nvSpPr>
        <p:spPr bwMode="auto">
          <a:xfrm>
            <a:off x="8239451" y="7857571"/>
            <a:ext cx="2099528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10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332" name="Полилиния 331"/>
          <p:cNvSpPr/>
          <p:nvPr/>
        </p:nvSpPr>
        <p:spPr>
          <a:xfrm>
            <a:off x="5375748" y="6845634"/>
            <a:ext cx="1839091" cy="1186397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 lIns="105952" tIns="52976" rIns="105952" bIns="52976"/>
          <a:lstStyle/>
          <a:p>
            <a:pPr defTabSz="1059512"/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3" name="Прямоугольник 332"/>
          <p:cNvSpPr/>
          <p:nvPr/>
        </p:nvSpPr>
        <p:spPr bwMode="auto">
          <a:xfrm>
            <a:off x="6511359" y="7735483"/>
            <a:ext cx="845005" cy="20662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2" tIns="39731" rIns="79462" bIns="39731" anchor="ctr"/>
          <a:lstStyle/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6276846" y="7942107"/>
            <a:ext cx="1079519" cy="1268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</a:p>
        </p:txBody>
      </p:sp>
      <p:sp>
        <p:nvSpPr>
          <p:cNvPr id="335" name="TextBox 10"/>
          <p:cNvSpPr txBox="1"/>
          <p:nvPr/>
        </p:nvSpPr>
        <p:spPr>
          <a:xfrm>
            <a:off x="5931416" y="7471372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Сочи</a:t>
            </a:r>
          </a:p>
        </p:txBody>
      </p:sp>
      <p:sp>
        <p:nvSpPr>
          <p:cNvPr id="336" name="Скругленный прямоугольник 335"/>
          <p:cNvSpPr/>
          <p:nvPr/>
        </p:nvSpPr>
        <p:spPr>
          <a:xfrm>
            <a:off x="6250244" y="7708777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</a:p>
        </p:txBody>
      </p:sp>
      <p:sp>
        <p:nvSpPr>
          <p:cNvPr id="337" name="TextBox 23"/>
          <p:cNvSpPr txBox="1"/>
          <p:nvPr/>
        </p:nvSpPr>
        <p:spPr bwMode="auto">
          <a:xfrm>
            <a:off x="5570168" y="770406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TextBox 23"/>
          <p:cNvSpPr txBox="1"/>
          <p:nvPr/>
        </p:nvSpPr>
        <p:spPr bwMode="auto">
          <a:xfrm>
            <a:off x="5836667" y="770195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Freeform 284"/>
          <p:cNvSpPr>
            <a:spLocks/>
          </p:cNvSpPr>
          <p:nvPr/>
        </p:nvSpPr>
        <p:spPr bwMode="auto">
          <a:xfrm rot="21126811">
            <a:off x="4238634" y="5909977"/>
            <a:ext cx="1930148" cy="1398671"/>
          </a:xfrm>
          <a:custGeom>
            <a:avLst/>
            <a:gdLst>
              <a:gd name="T0" fmla="*/ 95 w 289"/>
              <a:gd name="T1" fmla="*/ 9 h 213"/>
              <a:gd name="T2" fmla="*/ 114 w 289"/>
              <a:gd name="T3" fmla="*/ 34 h 213"/>
              <a:gd name="T4" fmla="*/ 109 w 289"/>
              <a:gd name="T5" fmla="*/ 40 h 213"/>
              <a:gd name="T6" fmla="*/ 94 w 289"/>
              <a:gd name="T7" fmla="*/ 43 h 213"/>
              <a:gd name="T8" fmla="*/ 117 w 289"/>
              <a:gd name="T9" fmla="*/ 50 h 213"/>
              <a:gd name="T10" fmla="*/ 128 w 289"/>
              <a:gd name="T11" fmla="*/ 53 h 213"/>
              <a:gd name="T12" fmla="*/ 135 w 289"/>
              <a:gd name="T13" fmla="*/ 56 h 213"/>
              <a:gd name="T14" fmla="*/ 145 w 289"/>
              <a:gd name="T15" fmla="*/ 35 h 213"/>
              <a:gd name="T16" fmla="*/ 163 w 289"/>
              <a:gd name="T17" fmla="*/ 32 h 213"/>
              <a:gd name="T18" fmla="*/ 202 w 289"/>
              <a:gd name="T19" fmla="*/ 47 h 213"/>
              <a:gd name="T20" fmla="*/ 224 w 289"/>
              <a:gd name="T21" fmla="*/ 62 h 213"/>
              <a:gd name="T22" fmla="*/ 242 w 289"/>
              <a:gd name="T23" fmla="*/ 70 h 213"/>
              <a:gd name="T24" fmla="*/ 265 w 289"/>
              <a:gd name="T25" fmla="*/ 85 h 213"/>
              <a:gd name="T26" fmla="*/ 265 w 289"/>
              <a:gd name="T27" fmla="*/ 97 h 213"/>
              <a:gd name="T28" fmla="*/ 289 w 289"/>
              <a:gd name="T29" fmla="*/ 110 h 213"/>
              <a:gd name="T30" fmla="*/ 284 w 289"/>
              <a:gd name="T31" fmla="*/ 135 h 213"/>
              <a:gd name="T32" fmla="*/ 286 w 289"/>
              <a:gd name="T33" fmla="*/ 171 h 213"/>
              <a:gd name="T34" fmla="*/ 261 w 289"/>
              <a:gd name="T35" fmla="*/ 196 h 213"/>
              <a:gd name="T36" fmla="*/ 239 w 289"/>
              <a:gd name="T37" fmla="*/ 180 h 213"/>
              <a:gd name="T38" fmla="*/ 226 w 289"/>
              <a:gd name="T39" fmla="*/ 201 h 213"/>
              <a:gd name="T40" fmla="*/ 194 w 289"/>
              <a:gd name="T41" fmla="*/ 198 h 213"/>
              <a:gd name="T42" fmla="*/ 180 w 289"/>
              <a:gd name="T43" fmla="*/ 201 h 213"/>
              <a:gd name="T44" fmla="*/ 155 w 289"/>
              <a:gd name="T45" fmla="*/ 213 h 213"/>
              <a:gd name="T46" fmla="*/ 148 w 289"/>
              <a:gd name="T47" fmla="*/ 201 h 213"/>
              <a:gd name="T48" fmla="*/ 139 w 289"/>
              <a:gd name="T49" fmla="*/ 188 h 213"/>
              <a:gd name="T50" fmla="*/ 132 w 289"/>
              <a:gd name="T51" fmla="*/ 182 h 213"/>
              <a:gd name="T52" fmla="*/ 125 w 289"/>
              <a:gd name="T53" fmla="*/ 182 h 213"/>
              <a:gd name="T54" fmla="*/ 122 w 289"/>
              <a:gd name="T55" fmla="*/ 169 h 213"/>
              <a:gd name="T56" fmla="*/ 116 w 289"/>
              <a:gd name="T57" fmla="*/ 157 h 213"/>
              <a:gd name="T58" fmla="*/ 104 w 289"/>
              <a:gd name="T59" fmla="*/ 148 h 213"/>
              <a:gd name="T60" fmla="*/ 94 w 289"/>
              <a:gd name="T61" fmla="*/ 145 h 213"/>
              <a:gd name="T62" fmla="*/ 78 w 289"/>
              <a:gd name="T63" fmla="*/ 136 h 213"/>
              <a:gd name="T64" fmla="*/ 73 w 289"/>
              <a:gd name="T65" fmla="*/ 135 h 213"/>
              <a:gd name="T66" fmla="*/ 69 w 289"/>
              <a:gd name="T67" fmla="*/ 126 h 213"/>
              <a:gd name="T68" fmla="*/ 65 w 289"/>
              <a:gd name="T69" fmla="*/ 116 h 213"/>
              <a:gd name="T70" fmla="*/ 59 w 289"/>
              <a:gd name="T71" fmla="*/ 104 h 213"/>
              <a:gd name="T72" fmla="*/ 41 w 289"/>
              <a:gd name="T73" fmla="*/ 88 h 213"/>
              <a:gd name="T74" fmla="*/ 28 w 289"/>
              <a:gd name="T75" fmla="*/ 85 h 213"/>
              <a:gd name="T76" fmla="*/ 18 w 289"/>
              <a:gd name="T77" fmla="*/ 81 h 213"/>
              <a:gd name="T78" fmla="*/ 2 w 289"/>
              <a:gd name="T79" fmla="*/ 72 h 213"/>
              <a:gd name="T80" fmla="*/ 4 w 289"/>
              <a:gd name="T81" fmla="*/ 62 h 213"/>
              <a:gd name="T82" fmla="*/ 7 w 289"/>
              <a:gd name="T83" fmla="*/ 47 h 213"/>
              <a:gd name="T84" fmla="*/ 21 w 289"/>
              <a:gd name="T85" fmla="*/ 26 h 213"/>
              <a:gd name="T86" fmla="*/ 25 w 289"/>
              <a:gd name="T87" fmla="*/ 16 h 213"/>
              <a:gd name="T88" fmla="*/ 28 w 289"/>
              <a:gd name="T89" fmla="*/ 7 h 213"/>
              <a:gd name="T90" fmla="*/ 41 w 289"/>
              <a:gd name="T91" fmla="*/ 3 h 213"/>
              <a:gd name="T92" fmla="*/ 59 w 289"/>
              <a:gd name="T93" fmla="*/ 4 h 213"/>
              <a:gd name="T94" fmla="*/ 78 w 289"/>
              <a:gd name="T95" fmla="*/ 3 h 213"/>
              <a:gd name="T96" fmla="*/ 87 w 289"/>
              <a:gd name="T97" fmla="*/ 6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 lIns="105952" tIns="52976" rIns="105952" bIns="52976"/>
          <a:lstStyle/>
          <a:p>
            <a:pPr defTabSz="1059512"/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5033145" y="6905643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4670107" y="6886968"/>
            <a:ext cx="354186" cy="206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342" name="Прямоугольник 341"/>
          <p:cNvSpPr/>
          <p:nvPr/>
        </p:nvSpPr>
        <p:spPr>
          <a:xfrm>
            <a:off x="4670107" y="7118411"/>
            <a:ext cx="1124867" cy="17781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4471332" y="6380596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Туапсинский район</a:t>
            </a:r>
          </a:p>
        </p:txBody>
      </p:sp>
      <p:sp>
        <p:nvSpPr>
          <p:cNvPr id="344" name="TextBox 23"/>
          <p:cNvSpPr txBox="1"/>
          <p:nvPr/>
        </p:nvSpPr>
        <p:spPr bwMode="auto">
          <a:xfrm>
            <a:off x="4847866" y="6674903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TextBox 23"/>
          <p:cNvSpPr txBox="1"/>
          <p:nvPr/>
        </p:nvSpPr>
        <p:spPr bwMode="auto">
          <a:xfrm>
            <a:off x="5114364" y="6672788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22.07.2021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Патракова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4952"/>
            <a:ext cx="10326296" cy="76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ТУАПСИНСКИЙ РАЙОН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23.07.2021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98508" y="1277666"/>
            <a:ext cx="2827787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561399" y="1066988"/>
            <a:ext cx="3056888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Туапсинский район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4772398" y="2086672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4829309" y="1734717"/>
            <a:ext cx="354186" cy="2665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4772398" y="2288926"/>
            <a:ext cx="973489" cy="19971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142" name="TextBox 23"/>
          <p:cNvSpPr txBox="1"/>
          <p:nvPr/>
        </p:nvSpPr>
        <p:spPr bwMode="auto">
          <a:xfrm>
            <a:off x="5166519" y="162393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23"/>
          <p:cNvSpPr txBox="1"/>
          <p:nvPr/>
        </p:nvSpPr>
        <p:spPr bwMode="auto">
          <a:xfrm>
            <a:off x="5464109" y="162182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033" y="1538672"/>
            <a:ext cx="2848005" cy="1982437"/>
          </a:xfrm>
          <a:prstGeom prst="rect">
            <a:avLst/>
          </a:prstGeom>
        </p:spPr>
      </p:pic>
      <p:grpSp>
        <p:nvGrpSpPr>
          <p:cNvPr id="139" name="Группа 629"/>
          <p:cNvGrpSpPr>
            <a:grpSpLocks/>
          </p:cNvGrpSpPr>
          <p:nvPr/>
        </p:nvGrpSpPr>
        <p:grpSpPr bwMode="auto">
          <a:xfrm>
            <a:off x="4567707" y="4961791"/>
            <a:ext cx="364625" cy="415568"/>
            <a:chOff x="142483" y="3760971"/>
            <a:chExt cx="346075" cy="386605"/>
          </a:xfrm>
        </p:grpSpPr>
        <p:sp>
          <p:nvSpPr>
            <p:cNvPr id="14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6" name="Группа 119"/>
          <p:cNvGrpSpPr>
            <a:grpSpLocks/>
          </p:cNvGrpSpPr>
          <p:nvPr/>
        </p:nvGrpSpPr>
        <p:grpSpPr bwMode="auto">
          <a:xfrm>
            <a:off x="3566996" y="5257576"/>
            <a:ext cx="301037" cy="294512"/>
            <a:chOff x="214313" y="8958263"/>
            <a:chExt cx="642937" cy="500062"/>
          </a:xfrm>
        </p:grpSpPr>
        <p:sp>
          <p:nvSpPr>
            <p:cNvPr id="1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5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52" name="Group 316"/>
          <p:cNvGrpSpPr>
            <a:grpSpLocks/>
          </p:cNvGrpSpPr>
          <p:nvPr/>
        </p:nvGrpSpPr>
        <p:grpSpPr bwMode="auto">
          <a:xfrm>
            <a:off x="4126427" y="5665004"/>
            <a:ext cx="362463" cy="280224"/>
            <a:chOff x="4727" y="2506"/>
            <a:chExt cx="706" cy="1172"/>
          </a:xfrm>
        </p:grpSpPr>
        <p:sp>
          <p:nvSpPr>
            <p:cNvPr id="15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32" name="Группа 629"/>
          <p:cNvGrpSpPr>
            <a:grpSpLocks/>
          </p:cNvGrpSpPr>
          <p:nvPr/>
        </p:nvGrpSpPr>
        <p:grpSpPr bwMode="auto">
          <a:xfrm>
            <a:off x="3179336" y="5072283"/>
            <a:ext cx="364625" cy="415568"/>
            <a:chOff x="142483" y="3760971"/>
            <a:chExt cx="346075" cy="386605"/>
          </a:xfrm>
        </p:grpSpPr>
        <p:sp>
          <p:nvSpPr>
            <p:cNvPr id="23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6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23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4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4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42" name="Group 316"/>
          <p:cNvGrpSpPr>
            <a:grpSpLocks/>
          </p:cNvGrpSpPr>
          <p:nvPr/>
        </p:nvGrpSpPr>
        <p:grpSpPr bwMode="auto">
          <a:xfrm>
            <a:off x="3732091" y="4650999"/>
            <a:ext cx="362463" cy="280224"/>
            <a:chOff x="4727" y="2506"/>
            <a:chExt cx="706" cy="1172"/>
          </a:xfrm>
        </p:grpSpPr>
        <p:sp>
          <p:nvSpPr>
            <p:cNvPr id="24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23" name="TextBox 322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22.07.2021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Патракова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2" y="741087"/>
            <a:ext cx="10354073" cy="748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КОМПЛЕКСУ НЕБЛАГОПРИЯТНЫХ МЕТЕОЯВЛЕНИЙ </a:t>
            </a:r>
          </a:p>
          <a:p>
            <a:r>
              <a:rPr lang="ru-RU" dirty="0"/>
              <a:t>НА </a:t>
            </a:r>
            <a:r>
              <a:rPr lang="ru-RU" dirty="0" smtClean="0"/>
              <a:t>ТЕРРИТОРИИ МО г</a:t>
            </a:r>
            <a:r>
              <a:rPr lang="ru-RU" dirty="0"/>
              <a:t>. </a:t>
            </a:r>
            <a:r>
              <a:rPr lang="ru-RU" dirty="0" smtClean="0"/>
              <a:t>СОЧИ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23.07.2021 </a:t>
            </a:r>
            <a:r>
              <a:rPr lang="ru-RU" dirty="0" smtClean="0"/>
              <a:t>г</a:t>
            </a:r>
            <a:r>
              <a:rPr lang="ru-RU" dirty="0"/>
              <a:t>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64638" y="741087"/>
            <a:ext cx="2861658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553" name="Group 316"/>
          <p:cNvGrpSpPr>
            <a:grpSpLocks/>
          </p:cNvGrpSpPr>
          <p:nvPr/>
        </p:nvGrpSpPr>
        <p:grpSpPr bwMode="auto">
          <a:xfrm>
            <a:off x="4730156" y="6036193"/>
            <a:ext cx="362463" cy="280224"/>
            <a:chOff x="4727" y="2506"/>
            <a:chExt cx="706" cy="1172"/>
          </a:xfrm>
        </p:grpSpPr>
        <p:sp>
          <p:nvSpPr>
            <p:cNvPr id="5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1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674748" y="6617616"/>
            <a:ext cx="279435" cy="31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8" name="Группа 629"/>
          <p:cNvGrpSpPr>
            <a:grpSpLocks/>
          </p:cNvGrpSpPr>
          <p:nvPr/>
        </p:nvGrpSpPr>
        <p:grpSpPr bwMode="auto">
          <a:xfrm>
            <a:off x="4567707" y="4889767"/>
            <a:ext cx="364625" cy="415568"/>
            <a:chOff x="142483" y="3760971"/>
            <a:chExt cx="346075" cy="386605"/>
          </a:xfrm>
        </p:grpSpPr>
        <p:sp>
          <p:nvSpPr>
            <p:cNvPr id="112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3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3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152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115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5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5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182" name="Прямоугольник 1181"/>
          <p:cNvSpPr/>
          <p:nvPr/>
        </p:nvSpPr>
        <p:spPr bwMode="auto">
          <a:xfrm>
            <a:off x="5150151" y="2013643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186" name="Прямоугольник 1185"/>
          <p:cNvSpPr/>
          <p:nvPr/>
        </p:nvSpPr>
        <p:spPr>
          <a:xfrm>
            <a:off x="1313187" y="1628422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1034852" y="1824769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1034851" y="1600802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pic>
        <p:nvPicPr>
          <p:cNvPr id="1033" name="МО Соч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7128" y="1003133"/>
            <a:ext cx="2869167" cy="2022068"/>
          </a:xfrm>
          <a:prstGeom prst="rect">
            <a:avLst/>
          </a:prstGeom>
        </p:spPr>
      </p:pic>
      <p:grpSp>
        <p:nvGrpSpPr>
          <p:cNvPr id="219" name="Группа 629"/>
          <p:cNvGrpSpPr>
            <a:grpSpLocks/>
          </p:cNvGrpSpPr>
          <p:nvPr/>
        </p:nvGrpSpPr>
        <p:grpSpPr bwMode="auto">
          <a:xfrm>
            <a:off x="4796346" y="2850174"/>
            <a:ext cx="364625" cy="415568"/>
            <a:chOff x="142483" y="3760971"/>
            <a:chExt cx="346075" cy="386605"/>
          </a:xfrm>
        </p:grpSpPr>
        <p:sp>
          <p:nvSpPr>
            <p:cNvPr id="22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3" name="Группа 629"/>
          <p:cNvGrpSpPr>
            <a:grpSpLocks/>
          </p:cNvGrpSpPr>
          <p:nvPr/>
        </p:nvGrpSpPr>
        <p:grpSpPr bwMode="auto">
          <a:xfrm>
            <a:off x="3969591" y="2138731"/>
            <a:ext cx="364625" cy="415568"/>
            <a:chOff x="142483" y="3760971"/>
            <a:chExt cx="346075" cy="386605"/>
          </a:xfrm>
        </p:grpSpPr>
        <p:sp>
          <p:nvSpPr>
            <p:cNvPr id="22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7" name="Group 316"/>
          <p:cNvGrpSpPr>
            <a:grpSpLocks/>
          </p:cNvGrpSpPr>
          <p:nvPr/>
        </p:nvGrpSpPr>
        <p:grpSpPr bwMode="auto">
          <a:xfrm>
            <a:off x="4231675" y="5452445"/>
            <a:ext cx="362463" cy="280224"/>
            <a:chOff x="4727" y="2506"/>
            <a:chExt cx="706" cy="1172"/>
          </a:xfrm>
        </p:grpSpPr>
        <p:sp>
          <p:nvSpPr>
            <p:cNvPr id="22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307" name="Group 316"/>
          <p:cNvGrpSpPr>
            <a:grpSpLocks/>
          </p:cNvGrpSpPr>
          <p:nvPr/>
        </p:nvGrpSpPr>
        <p:grpSpPr bwMode="auto">
          <a:xfrm>
            <a:off x="4566632" y="3364438"/>
            <a:ext cx="362463" cy="280224"/>
            <a:chOff x="4727" y="2506"/>
            <a:chExt cx="706" cy="1172"/>
          </a:xfrm>
        </p:grpSpPr>
        <p:sp>
          <p:nvSpPr>
            <p:cNvPr id="30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467" name="Группа 119"/>
          <p:cNvGrpSpPr>
            <a:grpSpLocks/>
          </p:cNvGrpSpPr>
          <p:nvPr/>
        </p:nvGrpSpPr>
        <p:grpSpPr bwMode="auto">
          <a:xfrm>
            <a:off x="4070688" y="4188466"/>
            <a:ext cx="301037" cy="294512"/>
            <a:chOff x="214313" y="8958263"/>
            <a:chExt cx="642937" cy="500062"/>
          </a:xfrm>
        </p:grpSpPr>
        <p:sp>
          <p:nvSpPr>
            <p:cNvPr id="46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3" name="Группа 119"/>
          <p:cNvGrpSpPr>
            <a:grpSpLocks/>
          </p:cNvGrpSpPr>
          <p:nvPr/>
        </p:nvGrpSpPr>
        <p:grpSpPr bwMode="auto">
          <a:xfrm>
            <a:off x="3671713" y="2045143"/>
            <a:ext cx="301037" cy="294512"/>
            <a:chOff x="214313" y="8958263"/>
            <a:chExt cx="642937" cy="500062"/>
          </a:xfrm>
        </p:grpSpPr>
        <p:sp>
          <p:nvSpPr>
            <p:cNvPr id="47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9" name="Группа 119"/>
          <p:cNvGrpSpPr>
            <a:grpSpLocks/>
          </p:cNvGrpSpPr>
          <p:nvPr/>
        </p:nvGrpSpPr>
        <p:grpSpPr bwMode="auto">
          <a:xfrm>
            <a:off x="4997549" y="4835251"/>
            <a:ext cx="301037" cy="294512"/>
            <a:chOff x="214313" y="8958263"/>
            <a:chExt cx="642937" cy="500062"/>
          </a:xfrm>
        </p:grpSpPr>
        <p:sp>
          <p:nvSpPr>
            <p:cNvPr id="48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8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8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8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10" name="TextBox 23"/>
          <p:cNvSpPr txBox="1"/>
          <p:nvPr/>
        </p:nvSpPr>
        <p:spPr bwMode="auto">
          <a:xfrm>
            <a:off x="1273580" y="1337005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TextBox 23"/>
          <p:cNvSpPr txBox="1"/>
          <p:nvPr/>
        </p:nvSpPr>
        <p:spPr bwMode="auto">
          <a:xfrm>
            <a:off x="1540079" y="1334890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22.07.2021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Патракова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8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30078\Desktop\Сочи\Сним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13263"/>
            <a:ext cx="10344040" cy="740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373" name="Прямоугольник 372"/>
          <p:cNvSpPr/>
          <p:nvPr/>
        </p:nvSpPr>
        <p:spPr>
          <a:xfrm>
            <a:off x="7190278" y="893062"/>
            <a:ext cx="3133621" cy="3293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62" tIns="70631" rIns="141262" bIns="70631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4868672" y="3707970"/>
            <a:ext cx="595695" cy="313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dirty="0"/>
              <a:t>А147</a:t>
            </a:r>
          </a:p>
        </p:txBody>
      </p:sp>
      <p:sp>
        <p:nvSpPr>
          <p:cNvPr id="380" name="AutoShape 24"/>
          <p:cNvSpPr>
            <a:spLocks noChangeArrowheads="1"/>
          </p:cNvSpPr>
          <p:nvPr/>
        </p:nvSpPr>
        <p:spPr bwMode="auto">
          <a:xfrm>
            <a:off x="704510" y="4768615"/>
            <a:ext cx="3007152" cy="962170"/>
          </a:xfrm>
          <a:prstGeom prst="wedgeRectCallout">
            <a:avLst>
              <a:gd name="adj1" fmla="val 59283"/>
              <a:gd name="adj2" fmla="val -250993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109 по 213 км (риск образования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видимости, боковой ветер)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0" name="Группа 119"/>
          <p:cNvGrpSpPr>
            <a:grpSpLocks/>
          </p:cNvGrpSpPr>
          <p:nvPr/>
        </p:nvGrpSpPr>
        <p:grpSpPr bwMode="auto">
          <a:xfrm>
            <a:off x="8895545" y="7213863"/>
            <a:ext cx="150220" cy="169933"/>
            <a:chOff x="214313" y="8958263"/>
            <a:chExt cx="642937" cy="500062"/>
          </a:xfrm>
        </p:grpSpPr>
        <p:sp>
          <p:nvSpPr>
            <p:cNvPr id="47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76" name="Text Box 97"/>
          <p:cNvSpPr txBox="1">
            <a:spLocks noChangeArrowheads="1"/>
          </p:cNvSpPr>
          <p:nvPr/>
        </p:nvSpPr>
        <p:spPr bwMode="auto">
          <a:xfrm>
            <a:off x="9033952" y="7185758"/>
            <a:ext cx="1164079" cy="2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47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80" y="7666469"/>
            <a:ext cx="141257" cy="20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8" name="Text Box 97"/>
          <p:cNvSpPr txBox="1">
            <a:spLocks noChangeArrowheads="1"/>
          </p:cNvSpPr>
          <p:nvPr/>
        </p:nvSpPr>
        <p:spPr bwMode="auto">
          <a:xfrm>
            <a:off x="9086814" y="7660916"/>
            <a:ext cx="1164079" cy="35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химически опасный объект</a:t>
            </a:r>
          </a:p>
        </p:txBody>
      </p:sp>
      <p:pic>
        <p:nvPicPr>
          <p:cNvPr id="47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8877241" y="7444556"/>
            <a:ext cx="135047" cy="20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1" name="Прямая соединительная линия 480"/>
          <p:cNvCxnSpPr/>
          <p:nvPr/>
        </p:nvCxnSpPr>
        <p:spPr>
          <a:xfrm>
            <a:off x="8849619" y="8020306"/>
            <a:ext cx="2371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3" name="Группа 482"/>
          <p:cNvGrpSpPr/>
          <p:nvPr/>
        </p:nvGrpSpPr>
        <p:grpSpPr>
          <a:xfrm>
            <a:off x="8856105" y="6913969"/>
            <a:ext cx="159849" cy="209234"/>
            <a:chOff x="2569102" y="4634930"/>
            <a:chExt cx="200292" cy="232563"/>
          </a:xfrm>
        </p:grpSpPr>
        <p:sp>
          <p:nvSpPr>
            <p:cNvPr id="484" name="Скругленный прямоугольник 483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5" name="Овал 484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6" name="Овал 485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7" name="Скругленный прямоугольник 486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8" name="Скругленный прямоугольник 487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9" name="Скругленный прямоугольник 488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90" name="Скругленный прямоугольник 489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</p:grpSp>
      <p:sp>
        <p:nvSpPr>
          <p:cNvPr id="40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23.07.2021 </a:t>
            </a:r>
            <a:r>
              <a:rPr lang="ru-RU" dirty="0"/>
              <a:t>)</a:t>
            </a:r>
          </a:p>
        </p:txBody>
      </p:sp>
      <p:sp>
        <p:nvSpPr>
          <p:cNvPr id="408" name="Rectangle 93"/>
          <p:cNvSpPr>
            <a:spLocks noChangeArrowheads="1"/>
          </p:cNvSpPr>
          <p:nvPr/>
        </p:nvSpPr>
        <p:spPr bwMode="auto">
          <a:xfrm>
            <a:off x="7959131" y="6568210"/>
            <a:ext cx="2371780" cy="16060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52" tIns="52976" rIns="105952" bIns="52976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Text Box 97"/>
          <p:cNvSpPr txBox="1">
            <a:spLocks noChangeArrowheads="1"/>
          </p:cNvSpPr>
          <p:nvPr/>
        </p:nvSpPr>
        <p:spPr bwMode="auto">
          <a:xfrm>
            <a:off x="8238344" y="6757149"/>
            <a:ext cx="2177762" cy="36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участок автодороги с повышенным риском возникновения ДТП, нарушением движения</a:t>
            </a:r>
          </a:p>
        </p:txBody>
      </p:sp>
      <p:sp>
        <p:nvSpPr>
          <p:cNvPr id="410" name="Полилиния 409"/>
          <p:cNvSpPr/>
          <p:nvPr/>
        </p:nvSpPr>
        <p:spPr>
          <a:xfrm>
            <a:off x="7994120" y="7182524"/>
            <a:ext cx="278828" cy="98084"/>
          </a:xfrm>
          <a:custGeom>
            <a:avLst/>
            <a:gdLst>
              <a:gd name="connsiteX0" fmla="*/ 0 w 246743"/>
              <a:gd name="connsiteY0" fmla="*/ 14515 h 104019"/>
              <a:gd name="connsiteX1" fmla="*/ 87086 w 246743"/>
              <a:gd name="connsiteY1" fmla="*/ 101600 h 104019"/>
              <a:gd name="connsiteX2" fmla="*/ 246743 w 246743"/>
              <a:gd name="connsiteY2" fmla="*/ 0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sp>
        <p:nvSpPr>
          <p:cNvPr id="411" name="Text Box 97"/>
          <p:cNvSpPr txBox="1">
            <a:spLocks noChangeArrowheads="1"/>
          </p:cNvSpPr>
          <p:nvPr/>
        </p:nvSpPr>
        <p:spPr bwMode="auto">
          <a:xfrm>
            <a:off x="8246235" y="7104438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объездная дорога</a:t>
            </a:r>
          </a:p>
        </p:txBody>
      </p:sp>
      <p:sp>
        <p:nvSpPr>
          <p:cNvPr id="412" name="Овал 411"/>
          <p:cNvSpPr>
            <a:spLocks noChangeArrowheads="1"/>
          </p:cNvSpPr>
          <p:nvPr/>
        </p:nvSpPr>
        <p:spPr bwMode="auto">
          <a:xfrm rot="5238055">
            <a:off x="8076318" y="7386870"/>
            <a:ext cx="128371" cy="13924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 algn="ctr">
              <a:defRPr/>
            </a:pP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13" name="Text Box 97"/>
          <p:cNvSpPr txBox="1">
            <a:spLocks noChangeArrowheads="1"/>
          </p:cNvSpPr>
          <p:nvPr/>
        </p:nvSpPr>
        <p:spPr bwMode="auto">
          <a:xfrm>
            <a:off x="8228173" y="7308202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населенный пункт</a:t>
            </a:r>
          </a:p>
        </p:txBody>
      </p:sp>
      <p:sp>
        <p:nvSpPr>
          <p:cNvPr id="414" name="Полилиния 413"/>
          <p:cNvSpPr/>
          <p:nvPr/>
        </p:nvSpPr>
        <p:spPr>
          <a:xfrm>
            <a:off x="7984688" y="6860476"/>
            <a:ext cx="311632" cy="114050"/>
          </a:xfrm>
          <a:custGeom>
            <a:avLst/>
            <a:gdLst>
              <a:gd name="connsiteX0" fmla="*/ 0 w 275772"/>
              <a:gd name="connsiteY0" fmla="*/ 0 h 120952"/>
              <a:gd name="connsiteX1" fmla="*/ 130629 w 275772"/>
              <a:gd name="connsiteY1" fmla="*/ 116114 h 120952"/>
              <a:gd name="connsiteX2" fmla="*/ 275772 w 275772"/>
              <a:gd name="connsiteY2" fmla="*/ 29028 h 12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grpSp>
        <p:nvGrpSpPr>
          <p:cNvPr id="415" name="Группа 629"/>
          <p:cNvGrpSpPr>
            <a:grpSpLocks/>
          </p:cNvGrpSpPr>
          <p:nvPr/>
        </p:nvGrpSpPr>
        <p:grpSpPr bwMode="auto">
          <a:xfrm>
            <a:off x="8068243" y="7623831"/>
            <a:ext cx="175267" cy="181113"/>
            <a:chOff x="142483" y="3760971"/>
            <a:chExt cx="346075" cy="386605"/>
          </a:xfrm>
        </p:grpSpPr>
        <p:sp>
          <p:nvSpPr>
            <p:cNvPr id="41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1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1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19" name="Text Box 97"/>
          <p:cNvSpPr txBox="1">
            <a:spLocks noChangeArrowheads="1"/>
          </p:cNvSpPr>
          <p:nvPr/>
        </p:nvSpPr>
        <p:spPr bwMode="auto">
          <a:xfrm>
            <a:off x="8317918" y="7565929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20" name="Group 316"/>
          <p:cNvGrpSpPr>
            <a:grpSpLocks/>
          </p:cNvGrpSpPr>
          <p:nvPr/>
        </p:nvGrpSpPr>
        <p:grpSpPr bwMode="auto">
          <a:xfrm>
            <a:off x="8055623" y="7834048"/>
            <a:ext cx="158122" cy="133305"/>
            <a:chOff x="4727" y="2506"/>
            <a:chExt cx="706" cy="1172"/>
          </a:xfrm>
        </p:grpSpPr>
        <p:sp>
          <p:nvSpPr>
            <p:cNvPr id="42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521" name="Text Box 97"/>
          <p:cNvSpPr txBox="1">
            <a:spLocks noChangeArrowheads="1"/>
          </p:cNvSpPr>
          <p:nvPr/>
        </p:nvSpPr>
        <p:spPr bwMode="auto">
          <a:xfrm>
            <a:off x="8301190" y="7763102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sp>
        <p:nvSpPr>
          <p:cNvPr id="522" name="Text Box 97"/>
          <p:cNvSpPr txBox="1">
            <a:spLocks noChangeArrowheads="1"/>
          </p:cNvSpPr>
          <p:nvPr/>
        </p:nvSpPr>
        <p:spPr bwMode="auto">
          <a:xfrm>
            <a:off x="8458045" y="6543412"/>
            <a:ext cx="1819185" cy="24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grpSp>
        <p:nvGrpSpPr>
          <p:cNvPr id="523" name="Группа 119"/>
          <p:cNvGrpSpPr>
            <a:grpSpLocks/>
          </p:cNvGrpSpPr>
          <p:nvPr/>
        </p:nvGrpSpPr>
        <p:grpSpPr bwMode="auto">
          <a:xfrm>
            <a:off x="8068196" y="7995381"/>
            <a:ext cx="133320" cy="125886"/>
            <a:chOff x="214313" y="8958263"/>
            <a:chExt cx="642937" cy="500062"/>
          </a:xfrm>
        </p:grpSpPr>
        <p:sp>
          <p:nvSpPr>
            <p:cNvPr id="52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2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2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29" name="Text Box 97"/>
          <p:cNvSpPr txBox="1">
            <a:spLocks noChangeArrowheads="1"/>
          </p:cNvSpPr>
          <p:nvPr/>
        </p:nvSpPr>
        <p:spPr bwMode="auto">
          <a:xfrm>
            <a:off x="8296318" y="7929296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531" name="Прямоугольник 530"/>
          <p:cNvSpPr/>
          <p:nvPr/>
        </p:nvSpPr>
        <p:spPr bwMode="auto">
          <a:xfrm>
            <a:off x="3382477" y="1401011"/>
            <a:ext cx="1184516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sp>
        <p:nvSpPr>
          <p:cNvPr id="532" name="Прямоугольник 531"/>
          <p:cNvSpPr/>
          <p:nvPr/>
        </p:nvSpPr>
        <p:spPr>
          <a:xfrm>
            <a:off x="0" y="6929298"/>
            <a:ext cx="174530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</p:txBody>
      </p:sp>
      <p:pic>
        <p:nvPicPr>
          <p:cNvPr id="536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4506" y="1231640"/>
            <a:ext cx="3144920" cy="2053062"/>
          </a:xfrm>
          <a:prstGeom prst="rect">
            <a:avLst/>
          </a:prstGeom>
        </p:spPr>
      </p:pic>
      <p:sp>
        <p:nvSpPr>
          <p:cNvPr id="136" name="Прямоугольник 135"/>
          <p:cNvSpPr/>
          <p:nvPr/>
        </p:nvSpPr>
        <p:spPr bwMode="auto">
          <a:xfrm>
            <a:off x="4929323" y="3213862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22.07.2021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А.Н. </a:t>
            </a:r>
            <a:r>
              <a:rPr lang="ru-RU" altLang="ru-RU" sz="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Патракова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75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4580" y="4030537"/>
            <a:ext cx="2398458" cy="282835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0" y="764546"/>
            <a:ext cx="7925245" cy="7444417"/>
            <a:chOff x="1690777" y="638723"/>
            <a:chExt cx="7462958" cy="6219277"/>
          </a:xfrm>
        </p:grpSpPr>
        <p:pic>
          <p:nvPicPr>
            <p:cNvPr id="4100" name="Picture 4" descr="E:\!!!!!!!ОММиОППМ\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1"/>
            <a:stretch/>
          </p:blipFill>
          <p:spPr bwMode="auto">
            <a:xfrm>
              <a:off x="1690777" y="638723"/>
              <a:ext cx="7462958" cy="6219277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олилиния 1"/>
            <p:cNvSpPr/>
            <p:nvPr/>
          </p:nvSpPr>
          <p:spPr>
            <a:xfrm>
              <a:off x="4121150" y="2235196"/>
              <a:ext cx="2026668" cy="3159378"/>
            </a:xfrm>
            <a:custGeom>
              <a:avLst/>
              <a:gdLst>
                <a:gd name="connsiteX0" fmla="*/ 1701800 w 1701800"/>
                <a:gd name="connsiteY0" fmla="*/ 2743204 h 2743204"/>
                <a:gd name="connsiteX1" fmla="*/ 1676400 w 1701800"/>
                <a:gd name="connsiteY1" fmla="*/ 2711454 h 2743204"/>
                <a:gd name="connsiteX2" fmla="*/ 1657350 w 1701800"/>
                <a:gd name="connsiteY2" fmla="*/ 2660654 h 2743204"/>
                <a:gd name="connsiteX3" fmla="*/ 1638300 w 1701800"/>
                <a:gd name="connsiteY3" fmla="*/ 2654304 h 2743204"/>
                <a:gd name="connsiteX4" fmla="*/ 1606550 w 1701800"/>
                <a:gd name="connsiteY4" fmla="*/ 2628904 h 2743204"/>
                <a:gd name="connsiteX5" fmla="*/ 1593850 w 1701800"/>
                <a:gd name="connsiteY5" fmla="*/ 2609854 h 2743204"/>
                <a:gd name="connsiteX6" fmla="*/ 1568450 w 1701800"/>
                <a:gd name="connsiteY6" fmla="*/ 2597154 h 2743204"/>
                <a:gd name="connsiteX7" fmla="*/ 1536700 w 1701800"/>
                <a:gd name="connsiteY7" fmla="*/ 2527304 h 2743204"/>
                <a:gd name="connsiteX8" fmla="*/ 1517650 w 1701800"/>
                <a:gd name="connsiteY8" fmla="*/ 2457454 h 2743204"/>
                <a:gd name="connsiteX9" fmla="*/ 1504950 w 1701800"/>
                <a:gd name="connsiteY9" fmla="*/ 2438404 h 2743204"/>
                <a:gd name="connsiteX10" fmla="*/ 1492250 w 1701800"/>
                <a:gd name="connsiteY10" fmla="*/ 2400304 h 2743204"/>
                <a:gd name="connsiteX11" fmla="*/ 1485900 w 1701800"/>
                <a:gd name="connsiteY11" fmla="*/ 2343154 h 2743204"/>
                <a:gd name="connsiteX12" fmla="*/ 1466850 w 1701800"/>
                <a:gd name="connsiteY12" fmla="*/ 2324104 h 2743204"/>
                <a:gd name="connsiteX13" fmla="*/ 1454150 w 1701800"/>
                <a:gd name="connsiteY13" fmla="*/ 2305054 h 2743204"/>
                <a:gd name="connsiteX14" fmla="*/ 1403350 w 1701800"/>
                <a:gd name="connsiteY14" fmla="*/ 2247904 h 2743204"/>
                <a:gd name="connsiteX15" fmla="*/ 1397000 w 1701800"/>
                <a:gd name="connsiteY15" fmla="*/ 2228854 h 2743204"/>
                <a:gd name="connsiteX16" fmla="*/ 1377950 w 1701800"/>
                <a:gd name="connsiteY16" fmla="*/ 2159004 h 2743204"/>
                <a:gd name="connsiteX17" fmla="*/ 1358900 w 1701800"/>
                <a:gd name="connsiteY17" fmla="*/ 2152654 h 2743204"/>
                <a:gd name="connsiteX18" fmla="*/ 1320800 w 1701800"/>
                <a:gd name="connsiteY18" fmla="*/ 2127254 h 2743204"/>
                <a:gd name="connsiteX19" fmla="*/ 1257300 w 1701800"/>
                <a:gd name="connsiteY19" fmla="*/ 2076454 h 2743204"/>
                <a:gd name="connsiteX20" fmla="*/ 1238250 w 1701800"/>
                <a:gd name="connsiteY20" fmla="*/ 2051054 h 2743204"/>
                <a:gd name="connsiteX21" fmla="*/ 1212850 w 1701800"/>
                <a:gd name="connsiteY21" fmla="*/ 1981204 h 2743204"/>
                <a:gd name="connsiteX22" fmla="*/ 1193800 w 1701800"/>
                <a:gd name="connsiteY22" fmla="*/ 1968504 h 2743204"/>
                <a:gd name="connsiteX23" fmla="*/ 1181100 w 1701800"/>
                <a:gd name="connsiteY23" fmla="*/ 1949454 h 2743204"/>
                <a:gd name="connsiteX24" fmla="*/ 1174750 w 1701800"/>
                <a:gd name="connsiteY24" fmla="*/ 1917704 h 2743204"/>
                <a:gd name="connsiteX25" fmla="*/ 1168400 w 1701800"/>
                <a:gd name="connsiteY25" fmla="*/ 1879604 h 2743204"/>
                <a:gd name="connsiteX26" fmla="*/ 1130300 w 1701800"/>
                <a:gd name="connsiteY26" fmla="*/ 1854204 h 2743204"/>
                <a:gd name="connsiteX27" fmla="*/ 1117600 w 1701800"/>
                <a:gd name="connsiteY27" fmla="*/ 1835154 h 2743204"/>
                <a:gd name="connsiteX28" fmla="*/ 1098550 w 1701800"/>
                <a:gd name="connsiteY28" fmla="*/ 1816104 h 2743204"/>
                <a:gd name="connsiteX29" fmla="*/ 1079500 w 1701800"/>
                <a:gd name="connsiteY29" fmla="*/ 1778004 h 2743204"/>
                <a:gd name="connsiteX30" fmla="*/ 1066800 w 1701800"/>
                <a:gd name="connsiteY30" fmla="*/ 1739904 h 2743204"/>
                <a:gd name="connsiteX31" fmla="*/ 1060450 w 1701800"/>
                <a:gd name="connsiteY31" fmla="*/ 1720854 h 2743204"/>
                <a:gd name="connsiteX32" fmla="*/ 1047750 w 1701800"/>
                <a:gd name="connsiteY32" fmla="*/ 1701804 h 2743204"/>
                <a:gd name="connsiteX33" fmla="*/ 1028700 w 1701800"/>
                <a:gd name="connsiteY33" fmla="*/ 1682754 h 2743204"/>
                <a:gd name="connsiteX34" fmla="*/ 1016000 w 1701800"/>
                <a:gd name="connsiteY34" fmla="*/ 1657354 h 2743204"/>
                <a:gd name="connsiteX35" fmla="*/ 984250 w 1701800"/>
                <a:gd name="connsiteY35" fmla="*/ 1612904 h 2743204"/>
                <a:gd name="connsiteX36" fmla="*/ 971550 w 1701800"/>
                <a:gd name="connsiteY36" fmla="*/ 1549404 h 2743204"/>
                <a:gd name="connsiteX37" fmla="*/ 946150 w 1701800"/>
                <a:gd name="connsiteY37" fmla="*/ 1511304 h 2743204"/>
                <a:gd name="connsiteX38" fmla="*/ 939800 w 1701800"/>
                <a:gd name="connsiteY38" fmla="*/ 1485904 h 2743204"/>
                <a:gd name="connsiteX39" fmla="*/ 933450 w 1701800"/>
                <a:gd name="connsiteY39" fmla="*/ 1339854 h 2743204"/>
                <a:gd name="connsiteX40" fmla="*/ 895350 w 1701800"/>
                <a:gd name="connsiteY40" fmla="*/ 1320804 h 2743204"/>
                <a:gd name="connsiteX41" fmla="*/ 831850 w 1701800"/>
                <a:gd name="connsiteY41" fmla="*/ 1314454 h 2743204"/>
                <a:gd name="connsiteX42" fmla="*/ 800100 w 1701800"/>
                <a:gd name="connsiteY42" fmla="*/ 1289054 h 2743204"/>
                <a:gd name="connsiteX43" fmla="*/ 787400 w 1701800"/>
                <a:gd name="connsiteY43" fmla="*/ 1270004 h 2743204"/>
                <a:gd name="connsiteX44" fmla="*/ 768350 w 1701800"/>
                <a:gd name="connsiteY44" fmla="*/ 1244604 h 2743204"/>
                <a:gd name="connsiteX45" fmla="*/ 742950 w 1701800"/>
                <a:gd name="connsiteY45" fmla="*/ 1231904 h 2743204"/>
                <a:gd name="connsiteX46" fmla="*/ 723900 w 1701800"/>
                <a:gd name="connsiteY46" fmla="*/ 1212854 h 2743204"/>
                <a:gd name="connsiteX47" fmla="*/ 717550 w 1701800"/>
                <a:gd name="connsiteY47" fmla="*/ 1193804 h 2743204"/>
                <a:gd name="connsiteX48" fmla="*/ 685800 w 1701800"/>
                <a:gd name="connsiteY48" fmla="*/ 1155704 h 2743204"/>
                <a:gd name="connsiteX49" fmla="*/ 666750 w 1701800"/>
                <a:gd name="connsiteY49" fmla="*/ 1111254 h 2743204"/>
                <a:gd name="connsiteX50" fmla="*/ 654050 w 1701800"/>
                <a:gd name="connsiteY50" fmla="*/ 1073154 h 2743204"/>
                <a:gd name="connsiteX51" fmla="*/ 647700 w 1701800"/>
                <a:gd name="connsiteY51" fmla="*/ 1028704 h 2743204"/>
                <a:gd name="connsiteX52" fmla="*/ 635000 w 1701800"/>
                <a:gd name="connsiteY52" fmla="*/ 1009654 h 2743204"/>
                <a:gd name="connsiteX53" fmla="*/ 622300 w 1701800"/>
                <a:gd name="connsiteY53" fmla="*/ 920754 h 2743204"/>
                <a:gd name="connsiteX54" fmla="*/ 577850 w 1701800"/>
                <a:gd name="connsiteY54" fmla="*/ 920754 h 2743204"/>
                <a:gd name="connsiteX55" fmla="*/ 565150 w 1701800"/>
                <a:gd name="connsiteY55" fmla="*/ 901704 h 2743204"/>
                <a:gd name="connsiteX56" fmla="*/ 527050 w 1701800"/>
                <a:gd name="connsiteY56" fmla="*/ 889004 h 2743204"/>
                <a:gd name="connsiteX57" fmla="*/ 514350 w 1701800"/>
                <a:gd name="connsiteY57" fmla="*/ 869954 h 2743204"/>
                <a:gd name="connsiteX58" fmla="*/ 508000 w 1701800"/>
                <a:gd name="connsiteY58" fmla="*/ 850904 h 2743204"/>
                <a:gd name="connsiteX59" fmla="*/ 482600 w 1701800"/>
                <a:gd name="connsiteY59" fmla="*/ 831854 h 2743204"/>
                <a:gd name="connsiteX60" fmla="*/ 444500 w 1701800"/>
                <a:gd name="connsiteY60" fmla="*/ 768354 h 2743204"/>
                <a:gd name="connsiteX61" fmla="*/ 425450 w 1701800"/>
                <a:gd name="connsiteY61" fmla="*/ 749304 h 2743204"/>
                <a:gd name="connsiteX62" fmla="*/ 400050 w 1701800"/>
                <a:gd name="connsiteY62" fmla="*/ 692154 h 2743204"/>
                <a:gd name="connsiteX63" fmla="*/ 381000 w 1701800"/>
                <a:gd name="connsiteY63" fmla="*/ 673104 h 2743204"/>
                <a:gd name="connsiteX64" fmla="*/ 361950 w 1701800"/>
                <a:gd name="connsiteY64" fmla="*/ 660404 h 2743204"/>
                <a:gd name="connsiteX65" fmla="*/ 349250 w 1701800"/>
                <a:gd name="connsiteY65" fmla="*/ 635004 h 2743204"/>
                <a:gd name="connsiteX66" fmla="*/ 336550 w 1701800"/>
                <a:gd name="connsiteY66" fmla="*/ 615954 h 2743204"/>
                <a:gd name="connsiteX67" fmla="*/ 330200 w 1701800"/>
                <a:gd name="connsiteY67" fmla="*/ 596904 h 2743204"/>
                <a:gd name="connsiteX68" fmla="*/ 311150 w 1701800"/>
                <a:gd name="connsiteY68" fmla="*/ 590554 h 2743204"/>
                <a:gd name="connsiteX69" fmla="*/ 298450 w 1701800"/>
                <a:gd name="connsiteY69" fmla="*/ 571504 h 2743204"/>
                <a:gd name="connsiteX70" fmla="*/ 292100 w 1701800"/>
                <a:gd name="connsiteY70" fmla="*/ 552454 h 2743204"/>
                <a:gd name="connsiteX71" fmla="*/ 260350 w 1701800"/>
                <a:gd name="connsiteY71" fmla="*/ 546104 h 2743204"/>
                <a:gd name="connsiteX72" fmla="*/ 247650 w 1701800"/>
                <a:gd name="connsiteY72" fmla="*/ 520704 h 2743204"/>
                <a:gd name="connsiteX73" fmla="*/ 203200 w 1701800"/>
                <a:gd name="connsiteY73" fmla="*/ 514354 h 2743204"/>
                <a:gd name="connsiteX74" fmla="*/ 184150 w 1701800"/>
                <a:gd name="connsiteY74" fmla="*/ 501654 h 2743204"/>
                <a:gd name="connsiteX75" fmla="*/ 171450 w 1701800"/>
                <a:gd name="connsiteY75" fmla="*/ 463554 h 2743204"/>
                <a:gd name="connsiteX76" fmla="*/ 165100 w 1701800"/>
                <a:gd name="connsiteY76" fmla="*/ 444504 h 2743204"/>
                <a:gd name="connsiteX77" fmla="*/ 146050 w 1701800"/>
                <a:gd name="connsiteY77" fmla="*/ 406404 h 2743204"/>
                <a:gd name="connsiteX78" fmla="*/ 139700 w 1701800"/>
                <a:gd name="connsiteY78" fmla="*/ 336554 h 2743204"/>
                <a:gd name="connsiteX79" fmla="*/ 114300 w 1701800"/>
                <a:gd name="connsiteY79" fmla="*/ 330204 h 2743204"/>
                <a:gd name="connsiteX80" fmla="*/ 95250 w 1701800"/>
                <a:gd name="connsiteY80" fmla="*/ 292104 h 2743204"/>
                <a:gd name="connsiteX81" fmla="*/ 95250 w 1701800"/>
                <a:gd name="connsiteY81" fmla="*/ 127004 h 2743204"/>
                <a:gd name="connsiteX82" fmla="*/ 82550 w 1701800"/>
                <a:gd name="connsiteY82" fmla="*/ 107954 h 2743204"/>
                <a:gd name="connsiteX83" fmla="*/ 57150 w 1701800"/>
                <a:gd name="connsiteY83" fmla="*/ 38104 h 2743204"/>
                <a:gd name="connsiteX84" fmla="*/ 0 w 1701800"/>
                <a:gd name="connsiteY84" fmla="*/ 4 h 27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01800" h="2743204">
                  <a:moveTo>
                    <a:pt x="1701800" y="2743204"/>
                  </a:moveTo>
                  <a:cubicBezTo>
                    <a:pt x="1693333" y="2732621"/>
                    <a:pt x="1682461" y="2723576"/>
                    <a:pt x="1676400" y="2711454"/>
                  </a:cubicBezTo>
                  <a:cubicBezTo>
                    <a:pt x="1664352" y="2687359"/>
                    <a:pt x="1679007" y="2677980"/>
                    <a:pt x="1657350" y="2660654"/>
                  </a:cubicBezTo>
                  <a:cubicBezTo>
                    <a:pt x="1652123" y="2656473"/>
                    <a:pt x="1644650" y="2656421"/>
                    <a:pt x="1638300" y="2654304"/>
                  </a:cubicBezTo>
                  <a:cubicBezTo>
                    <a:pt x="1601904" y="2599709"/>
                    <a:pt x="1650367" y="2663957"/>
                    <a:pt x="1606550" y="2628904"/>
                  </a:cubicBezTo>
                  <a:cubicBezTo>
                    <a:pt x="1600591" y="2624136"/>
                    <a:pt x="1599713" y="2614740"/>
                    <a:pt x="1593850" y="2609854"/>
                  </a:cubicBezTo>
                  <a:cubicBezTo>
                    <a:pt x="1586578" y="2603794"/>
                    <a:pt x="1576917" y="2601387"/>
                    <a:pt x="1568450" y="2597154"/>
                  </a:cubicBezTo>
                  <a:cubicBezTo>
                    <a:pt x="1557504" y="2575261"/>
                    <a:pt x="1542868" y="2551978"/>
                    <a:pt x="1536700" y="2527304"/>
                  </a:cubicBezTo>
                  <a:cubicBezTo>
                    <a:pt x="1531929" y="2508220"/>
                    <a:pt x="1528548" y="2473801"/>
                    <a:pt x="1517650" y="2457454"/>
                  </a:cubicBezTo>
                  <a:cubicBezTo>
                    <a:pt x="1513417" y="2451104"/>
                    <a:pt x="1508050" y="2445378"/>
                    <a:pt x="1504950" y="2438404"/>
                  </a:cubicBezTo>
                  <a:cubicBezTo>
                    <a:pt x="1499513" y="2426171"/>
                    <a:pt x="1492250" y="2400304"/>
                    <a:pt x="1492250" y="2400304"/>
                  </a:cubicBezTo>
                  <a:cubicBezTo>
                    <a:pt x="1490133" y="2381254"/>
                    <a:pt x="1491961" y="2361338"/>
                    <a:pt x="1485900" y="2343154"/>
                  </a:cubicBezTo>
                  <a:cubicBezTo>
                    <a:pt x="1483060" y="2334635"/>
                    <a:pt x="1472599" y="2331003"/>
                    <a:pt x="1466850" y="2324104"/>
                  </a:cubicBezTo>
                  <a:cubicBezTo>
                    <a:pt x="1461964" y="2318241"/>
                    <a:pt x="1459220" y="2310758"/>
                    <a:pt x="1454150" y="2305054"/>
                  </a:cubicBezTo>
                  <a:cubicBezTo>
                    <a:pt x="1434916" y="2283416"/>
                    <a:pt x="1415703" y="2272610"/>
                    <a:pt x="1403350" y="2247904"/>
                  </a:cubicBezTo>
                  <a:cubicBezTo>
                    <a:pt x="1400357" y="2241917"/>
                    <a:pt x="1399117" y="2235204"/>
                    <a:pt x="1397000" y="2228854"/>
                  </a:cubicBezTo>
                  <a:cubicBezTo>
                    <a:pt x="1394522" y="2209032"/>
                    <a:pt x="1397961" y="2175013"/>
                    <a:pt x="1377950" y="2159004"/>
                  </a:cubicBezTo>
                  <a:cubicBezTo>
                    <a:pt x="1372723" y="2154823"/>
                    <a:pt x="1364751" y="2155905"/>
                    <a:pt x="1358900" y="2152654"/>
                  </a:cubicBezTo>
                  <a:cubicBezTo>
                    <a:pt x="1345557" y="2145241"/>
                    <a:pt x="1333500" y="2135721"/>
                    <a:pt x="1320800" y="2127254"/>
                  </a:cubicBezTo>
                  <a:cubicBezTo>
                    <a:pt x="1297954" y="2112023"/>
                    <a:pt x="1275474" y="2097656"/>
                    <a:pt x="1257300" y="2076454"/>
                  </a:cubicBezTo>
                  <a:cubicBezTo>
                    <a:pt x="1250412" y="2068419"/>
                    <a:pt x="1244600" y="2059521"/>
                    <a:pt x="1238250" y="2051054"/>
                  </a:cubicBezTo>
                  <a:cubicBezTo>
                    <a:pt x="1232231" y="2026977"/>
                    <a:pt x="1231502" y="1999856"/>
                    <a:pt x="1212850" y="1981204"/>
                  </a:cubicBezTo>
                  <a:cubicBezTo>
                    <a:pt x="1207454" y="1975808"/>
                    <a:pt x="1200150" y="1972737"/>
                    <a:pt x="1193800" y="1968504"/>
                  </a:cubicBezTo>
                  <a:cubicBezTo>
                    <a:pt x="1189567" y="1962154"/>
                    <a:pt x="1183780" y="1956600"/>
                    <a:pt x="1181100" y="1949454"/>
                  </a:cubicBezTo>
                  <a:cubicBezTo>
                    <a:pt x="1177310" y="1939348"/>
                    <a:pt x="1176681" y="1928323"/>
                    <a:pt x="1174750" y="1917704"/>
                  </a:cubicBezTo>
                  <a:cubicBezTo>
                    <a:pt x="1172447" y="1905036"/>
                    <a:pt x="1173629" y="1891369"/>
                    <a:pt x="1168400" y="1879604"/>
                  </a:cubicBezTo>
                  <a:cubicBezTo>
                    <a:pt x="1160128" y="1860991"/>
                    <a:pt x="1146308" y="1859540"/>
                    <a:pt x="1130300" y="1854204"/>
                  </a:cubicBezTo>
                  <a:cubicBezTo>
                    <a:pt x="1126067" y="1847854"/>
                    <a:pt x="1122486" y="1841017"/>
                    <a:pt x="1117600" y="1835154"/>
                  </a:cubicBezTo>
                  <a:cubicBezTo>
                    <a:pt x="1111851" y="1828255"/>
                    <a:pt x="1103531" y="1823576"/>
                    <a:pt x="1098550" y="1816104"/>
                  </a:cubicBezTo>
                  <a:cubicBezTo>
                    <a:pt x="1090674" y="1804290"/>
                    <a:pt x="1084961" y="1791111"/>
                    <a:pt x="1079500" y="1778004"/>
                  </a:cubicBezTo>
                  <a:cubicBezTo>
                    <a:pt x="1074351" y="1765647"/>
                    <a:pt x="1071033" y="1752604"/>
                    <a:pt x="1066800" y="1739904"/>
                  </a:cubicBezTo>
                  <a:cubicBezTo>
                    <a:pt x="1064683" y="1733554"/>
                    <a:pt x="1064163" y="1726423"/>
                    <a:pt x="1060450" y="1720854"/>
                  </a:cubicBezTo>
                  <a:cubicBezTo>
                    <a:pt x="1056217" y="1714504"/>
                    <a:pt x="1052636" y="1707667"/>
                    <a:pt x="1047750" y="1701804"/>
                  </a:cubicBezTo>
                  <a:cubicBezTo>
                    <a:pt x="1042001" y="1694905"/>
                    <a:pt x="1033920" y="1690062"/>
                    <a:pt x="1028700" y="1682754"/>
                  </a:cubicBezTo>
                  <a:cubicBezTo>
                    <a:pt x="1023198" y="1675051"/>
                    <a:pt x="1020696" y="1665573"/>
                    <a:pt x="1016000" y="1657354"/>
                  </a:cubicBezTo>
                  <a:cubicBezTo>
                    <a:pt x="1008572" y="1644355"/>
                    <a:pt x="992427" y="1623807"/>
                    <a:pt x="984250" y="1612904"/>
                  </a:cubicBezTo>
                  <a:cubicBezTo>
                    <a:pt x="980017" y="1591737"/>
                    <a:pt x="983524" y="1567365"/>
                    <a:pt x="971550" y="1549404"/>
                  </a:cubicBezTo>
                  <a:lnTo>
                    <a:pt x="946150" y="1511304"/>
                  </a:lnTo>
                  <a:cubicBezTo>
                    <a:pt x="944033" y="1502837"/>
                    <a:pt x="940445" y="1494607"/>
                    <a:pt x="939800" y="1485904"/>
                  </a:cubicBezTo>
                  <a:cubicBezTo>
                    <a:pt x="936200" y="1437308"/>
                    <a:pt x="941149" y="1387971"/>
                    <a:pt x="933450" y="1339854"/>
                  </a:cubicBezTo>
                  <a:cubicBezTo>
                    <a:pt x="932262" y="1332426"/>
                    <a:pt x="901090" y="1321687"/>
                    <a:pt x="895350" y="1320804"/>
                  </a:cubicBezTo>
                  <a:cubicBezTo>
                    <a:pt x="874325" y="1317569"/>
                    <a:pt x="853017" y="1316571"/>
                    <a:pt x="831850" y="1314454"/>
                  </a:cubicBezTo>
                  <a:cubicBezTo>
                    <a:pt x="795454" y="1259859"/>
                    <a:pt x="843917" y="1324107"/>
                    <a:pt x="800100" y="1289054"/>
                  </a:cubicBezTo>
                  <a:cubicBezTo>
                    <a:pt x="794141" y="1284286"/>
                    <a:pt x="791836" y="1276214"/>
                    <a:pt x="787400" y="1270004"/>
                  </a:cubicBezTo>
                  <a:cubicBezTo>
                    <a:pt x="781249" y="1261392"/>
                    <a:pt x="776385" y="1251492"/>
                    <a:pt x="768350" y="1244604"/>
                  </a:cubicBezTo>
                  <a:cubicBezTo>
                    <a:pt x="761163" y="1238444"/>
                    <a:pt x="750653" y="1237406"/>
                    <a:pt x="742950" y="1231904"/>
                  </a:cubicBezTo>
                  <a:cubicBezTo>
                    <a:pt x="735642" y="1226684"/>
                    <a:pt x="730250" y="1219204"/>
                    <a:pt x="723900" y="1212854"/>
                  </a:cubicBezTo>
                  <a:cubicBezTo>
                    <a:pt x="721783" y="1206504"/>
                    <a:pt x="720543" y="1199791"/>
                    <a:pt x="717550" y="1193804"/>
                  </a:cubicBezTo>
                  <a:cubicBezTo>
                    <a:pt x="708709" y="1176123"/>
                    <a:pt x="699844" y="1169748"/>
                    <a:pt x="685800" y="1155704"/>
                  </a:cubicBezTo>
                  <a:cubicBezTo>
                    <a:pt x="669002" y="1088513"/>
                    <a:pt x="691809" y="1167636"/>
                    <a:pt x="666750" y="1111254"/>
                  </a:cubicBezTo>
                  <a:cubicBezTo>
                    <a:pt x="661313" y="1099021"/>
                    <a:pt x="654050" y="1073154"/>
                    <a:pt x="654050" y="1073154"/>
                  </a:cubicBezTo>
                  <a:cubicBezTo>
                    <a:pt x="651933" y="1058337"/>
                    <a:pt x="652001" y="1043040"/>
                    <a:pt x="647700" y="1028704"/>
                  </a:cubicBezTo>
                  <a:cubicBezTo>
                    <a:pt x="645507" y="1021394"/>
                    <a:pt x="636748" y="1017083"/>
                    <a:pt x="635000" y="1009654"/>
                  </a:cubicBezTo>
                  <a:cubicBezTo>
                    <a:pt x="628144" y="980516"/>
                    <a:pt x="626533" y="950387"/>
                    <a:pt x="622300" y="920754"/>
                  </a:cubicBezTo>
                  <a:cubicBezTo>
                    <a:pt x="606243" y="924768"/>
                    <a:pt x="593033" y="932900"/>
                    <a:pt x="577850" y="920754"/>
                  </a:cubicBezTo>
                  <a:cubicBezTo>
                    <a:pt x="571891" y="915986"/>
                    <a:pt x="571622" y="905749"/>
                    <a:pt x="565150" y="901704"/>
                  </a:cubicBezTo>
                  <a:cubicBezTo>
                    <a:pt x="553798" y="894609"/>
                    <a:pt x="527050" y="889004"/>
                    <a:pt x="527050" y="889004"/>
                  </a:cubicBezTo>
                  <a:cubicBezTo>
                    <a:pt x="522817" y="882654"/>
                    <a:pt x="517763" y="876780"/>
                    <a:pt x="514350" y="869954"/>
                  </a:cubicBezTo>
                  <a:cubicBezTo>
                    <a:pt x="511357" y="863967"/>
                    <a:pt x="512285" y="856046"/>
                    <a:pt x="508000" y="850904"/>
                  </a:cubicBezTo>
                  <a:cubicBezTo>
                    <a:pt x="501225" y="842774"/>
                    <a:pt x="491067" y="838204"/>
                    <a:pt x="482600" y="831854"/>
                  </a:cubicBezTo>
                  <a:cubicBezTo>
                    <a:pt x="472578" y="811811"/>
                    <a:pt x="459825" y="783679"/>
                    <a:pt x="444500" y="768354"/>
                  </a:cubicBezTo>
                  <a:lnTo>
                    <a:pt x="425450" y="749304"/>
                  </a:lnTo>
                  <a:cubicBezTo>
                    <a:pt x="416220" y="721615"/>
                    <a:pt x="416821" y="712280"/>
                    <a:pt x="400050" y="692154"/>
                  </a:cubicBezTo>
                  <a:cubicBezTo>
                    <a:pt x="394301" y="685255"/>
                    <a:pt x="387899" y="678853"/>
                    <a:pt x="381000" y="673104"/>
                  </a:cubicBezTo>
                  <a:cubicBezTo>
                    <a:pt x="375137" y="668218"/>
                    <a:pt x="368300" y="664637"/>
                    <a:pt x="361950" y="660404"/>
                  </a:cubicBezTo>
                  <a:cubicBezTo>
                    <a:pt x="357717" y="651937"/>
                    <a:pt x="353946" y="643223"/>
                    <a:pt x="349250" y="635004"/>
                  </a:cubicBezTo>
                  <a:cubicBezTo>
                    <a:pt x="345464" y="628378"/>
                    <a:pt x="339963" y="622780"/>
                    <a:pt x="336550" y="615954"/>
                  </a:cubicBezTo>
                  <a:cubicBezTo>
                    <a:pt x="333557" y="609967"/>
                    <a:pt x="334933" y="601637"/>
                    <a:pt x="330200" y="596904"/>
                  </a:cubicBezTo>
                  <a:cubicBezTo>
                    <a:pt x="325467" y="592171"/>
                    <a:pt x="317500" y="592671"/>
                    <a:pt x="311150" y="590554"/>
                  </a:cubicBezTo>
                  <a:cubicBezTo>
                    <a:pt x="306917" y="584204"/>
                    <a:pt x="301863" y="578330"/>
                    <a:pt x="298450" y="571504"/>
                  </a:cubicBezTo>
                  <a:cubicBezTo>
                    <a:pt x="295457" y="565517"/>
                    <a:pt x="297669" y="556167"/>
                    <a:pt x="292100" y="552454"/>
                  </a:cubicBezTo>
                  <a:cubicBezTo>
                    <a:pt x="283120" y="546467"/>
                    <a:pt x="270933" y="548221"/>
                    <a:pt x="260350" y="546104"/>
                  </a:cubicBezTo>
                  <a:cubicBezTo>
                    <a:pt x="256117" y="537637"/>
                    <a:pt x="255925" y="525301"/>
                    <a:pt x="247650" y="520704"/>
                  </a:cubicBezTo>
                  <a:cubicBezTo>
                    <a:pt x="234566" y="513435"/>
                    <a:pt x="217536" y="518655"/>
                    <a:pt x="203200" y="514354"/>
                  </a:cubicBezTo>
                  <a:cubicBezTo>
                    <a:pt x="195890" y="512161"/>
                    <a:pt x="190500" y="505887"/>
                    <a:pt x="184150" y="501654"/>
                  </a:cubicBezTo>
                  <a:lnTo>
                    <a:pt x="171450" y="463554"/>
                  </a:lnTo>
                  <a:cubicBezTo>
                    <a:pt x="169333" y="457204"/>
                    <a:pt x="168813" y="450073"/>
                    <a:pt x="165100" y="444504"/>
                  </a:cubicBezTo>
                  <a:cubicBezTo>
                    <a:pt x="148687" y="419885"/>
                    <a:pt x="154813" y="432694"/>
                    <a:pt x="146050" y="406404"/>
                  </a:cubicBezTo>
                  <a:cubicBezTo>
                    <a:pt x="143933" y="383121"/>
                    <a:pt x="148692" y="358135"/>
                    <a:pt x="139700" y="336554"/>
                  </a:cubicBezTo>
                  <a:cubicBezTo>
                    <a:pt x="136343" y="328498"/>
                    <a:pt x="121562" y="335045"/>
                    <a:pt x="114300" y="330204"/>
                  </a:cubicBezTo>
                  <a:cubicBezTo>
                    <a:pt x="103749" y="323170"/>
                    <a:pt x="98872" y="302971"/>
                    <a:pt x="95250" y="292104"/>
                  </a:cubicBezTo>
                  <a:cubicBezTo>
                    <a:pt x="102959" y="222726"/>
                    <a:pt x="107656" y="209712"/>
                    <a:pt x="95250" y="127004"/>
                  </a:cubicBezTo>
                  <a:cubicBezTo>
                    <a:pt x="94118" y="119457"/>
                    <a:pt x="86783" y="114304"/>
                    <a:pt x="82550" y="107954"/>
                  </a:cubicBezTo>
                  <a:cubicBezTo>
                    <a:pt x="77907" y="89381"/>
                    <a:pt x="75200" y="54349"/>
                    <a:pt x="57150" y="38104"/>
                  </a:cubicBezTo>
                  <a:cubicBezTo>
                    <a:pt x="13406" y="-1266"/>
                    <a:pt x="26642" y="4"/>
                    <a:pt x="0" y="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>
              <a:spLocks noChangeArrowheads="1"/>
            </p:cNvSpPr>
            <p:nvPr/>
          </p:nvSpPr>
          <p:spPr bwMode="auto">
            <a:xfrm rot="5238055">
              <a:off x="6094195" y="533673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40" name="Овал 39"/>
            <p:cNvSpPr>
              <a:spLocks noChangeArrowheads="1"/>
            </p:cNvSpPr>
            <p:nvPr/>
          </p:nvSpPr>
          <p:spPr bwMode="auto">
            <a:xfrm rot="5238055">
              <a:off x="4007222" y="213084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25246" y="882067"/>
            <a:ext cx="2412586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45" y="7713141"/>
            <a:ext cx="171837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934580" y="6858897"/>
            <a:ext cx="2489819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635802" y="5406073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593465" y="5643097"/>
              <a:ext cx="2308120" cy="519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23.07.2021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3875476" y="4405099"/>
            <a:ext cx="537987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А147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4801827" y="6341770"/>
            <a:ext cx="80428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853942" y="3063514"/>
            <a:ext cx="903669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pic>
        <p:nvPicPr>
          <p:cNvPr id="43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5085" y="1197552"/>
            <a:ext cx="2399299" cy="2832986"/>
          </a:xfrm>
          <a:prstGeom prst="rect">
            <a:avLst/>
          </a:prstGeom>
        </p:spPr>
      </p:pic>
      <p:sp>
        <p:nvSpPr>
          <p:cNvPr id="44" name="Овал 43"/>
          <p:cNvSpPr>
            <a:spLocks noChangeArrowheads="1"/>
          </p:cNvSpPr>
          <p:nvPr/>
        </p:nvSpPr>
        <p:spPr bwMode="auto">
          <a:xfrm rot="5238055">
            <a:off x="2667324" y="3002087"/>
            <a:ext cx="128371" cy="12285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13671" y="4134935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 км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-3730" y="882067"/>
            <a:ext cx="2792160" cy="256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335" y="1156901"/>
            <a:ext cx="2794579" cy="16867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98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585565</TotalTime>
  <Words>587</Words>
  <Application>Microsoft Office PowerPoint</Application>
  <PresentationFormat>Произвольный</PresentationFormat>
  <Paragraphs>178</Paragraphs>
  <Slides>5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mchs</cp:lastModifiedBy>
  <cp:revision>25913</cp:revision>
  <cp:lastPrinted>2020-08-16T16:46:55Z</cp:lastPrinted>
  <dcterms:created xsi:type="dcterms:W3CDTF">2014-09-08T13:21:12Z</dcterms:created>
  <dcterms:modified xsi:type="dcterms:W3CDTF">2021-07-22T09:29:01Z</dcterms:modified>
</cp:coreProperties>
</file>