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 varScale="1">
        <p:scale>
          <a:sx n="106" d="100"/>
          <a:sy n="106" d="100"/>
        </p:scale>
        <p:origin x="22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0" y="514625"/>
            <a:ext cx="9146664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768" y="502765"/>
            <a:ext cx="2893232" cy="2173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96" y="495941"/>
            <a:ext cx="3177382" cy="2172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415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FFFF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825575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6" name="TextBox 205"/>
          <p:cNvSpPr txBox="1"/>
          <p:nvPr/>
        </p:nvSpPr>
        <p:spPr>
          <a:xfrm>
            <a:off x="107504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6516216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67" y="1277246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212" y="518683"/>
            <a:ext cx="3090278" cy="21584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503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mchs</cp:lastModifiedBy>
  <cp:revision>307</cp:revision>
  <dcterms:created xsi:type="dcterms:W3CDTF">2020-10-19T16:39:39Z</dcterms:created>
  <dcterms:modified xsi:type="dcterms:W3CDTF">2021-07-22T11:15:27Z</dcterms:modified>
</cp:coreProperties>
</file>