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40" r:id="rId3"/>
    <p:sldId id="339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8398" autoAdjust="0"/>
  </p:normalViewPr>
  <p:slideViewPr>
    <p:cSldViewPr>
      <p:cViewPr varScale="1">
        <p:scale>
          <a:sx n="111" d="100"/>
          <a:sy n="111" d="100"/>
        </p:scale>
        <p:origin x="-1938" y="-90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6A715-D1F0-428D-AE77-AD6AA22D1CE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84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715" tIns="26357" rIns="52715" bIns="26357" anchor="ctr"/>
          <a:lstStyle/>
          <a:p>
            <a:pPr defTabSz="51670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7"/>
            <a:ext cx="9144000" cy="1161224"/>
          </a:xfrm>
          <a:prstGeom prst="rect">
            <a:avLst/>
          </a:prstGeom>
          <a:noFill/>
          <a:ln>
            <a:noFill/>
          </a:ln>
        </p:spPr>
        <p:txBody>
          <a:bodyPr wrap="square" lIns="52711" tIns="26357" rIns="52711" bIns="26357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ПОЖАРООПАСНОЙ ОБСТАНОВКИ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4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00" y="4221089"/>
            <a:ext cx="653263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1" y="4221091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54" y="4221089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7" y="4221095"/>
            <a:ext cx="460088" cy="6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84" y="4221095"/>
            <a:ext cx="435509" cy="6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9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9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9"/>
            <a:ext cx="441238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6" y="4221095"/>
            <a:ext cx="439452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62" y="4221089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9"/>
            <a:ext cx="309178" cy="6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4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7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9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56" y="4221089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61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57" y="4962453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2" y="4962461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6" y="4962461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3" y="4962459"/>
            <a:ext cx="455880" cy="6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56" y="4962987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9"/>
            <a:ext cx="444814" cy="6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29"/>
            <a:ext cx="452588" cy="65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84" y="4961931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4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20" y="4961929"/>
            <a:ext cx="451576" cy="6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77" y="4978373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17" y="4961936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6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64594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60E2CFBA-C5E4-4E7D-926E-CB3C344228D4}"/>
              </a:ext>
            </a:extLst>
          </p:cNvPr>
          <p:cNvGrpSpPr/>
          <p:nvPr/>
        </p:nvGrpSpPr>
        <p:grpSpPr>
          <a:xfrm>
            <a:off x="-8686" y="511205"/>
            <a:ext cx="9142449" cy="6365055"/>
            <a:chOff x="16798" y="509244"/>
            <a:chExt cx="9147175" cy="6365054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ADC3E1B3-9EF5-4439-8AD3-8C07A42A6F6E}"/>
                </a:ext>
              </a:extLst>
            </p:cNvPr>
            <p:cNvGrpSpPr/>
            <p:nvPr/>
          </p:nvGrpSpPr>
          <p:grpSpPr>
            <a:xfrm>
              <a:off x="16798" y="509244"/>
              <a:ext cx="9147175" cy="6365054"/>
              <a:chOff x="27952" y="55277"/>
              <a:chExt cx="12801613" cy="9570431"/>
            </a:xfrm>
          </p:grpSpPr>
          <p:pic>
            <p:nvPicPr>
              <p:cNvPr id="49" name="Picture 2" descr="C:\Users\user\Desktop\open 10.jpg">
                <a:extLst>
                  <a:ext uri="{FF2B5EF4-FFF2-40B4-BE49-F238E27FC236}">
                    <a16:creationId xmlns:a16="http://schemas.microsoft.com/office/drawing/2014/main" xmlns="" id="{DB6F7C1B-4E11-49F8-8727-D56485DA5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9" r="13573" b="3549"/>
              <a:stretch/>
            </p:blipFill>
            <p:spPr bwMode="auto">
              <a:xfrm>
                <a:off x="27952" y="55277"/>
                <a:ext cx="12801613" cy="9570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Полилиния 206">
                <a:extLst>
                  <a:ext uri="{FF2B5EF4-FFF2-40B4-BE49-F238E27FC236}">
                    <a16:creationId xmlns:a16="http://schemas.microsoft.com/office/drawing/2014/main" xmlns="" id="{2DDB38A7-0DD2-4222-9946-E20B9CC7F2F2}"/>
                  </a:ext>
                </a:extLst>
              </p:cNvPr>
              <p:cNvSpPr/>
              <p:nvPr/>
            </p:nvSpPr>
            <p:spPr>
              <a:xfrm>
                <a:off x="8553457" y="7578881"/>
                <a:ext cx="771528" cy="1403196"/>
              </a:xfrm>
              <a:custGeom>
                <a:avLst/>
                <a:gdLst>
                  <a:gd name="connsiteX0" fmla="*/ 76200 w 771527"/>
                  <a:gd name="connsiteY0" fmla="*/ 1403196 h 1403196"/>
                  <a:gd name="connsiteX1" fmla="*/ 79375 w 771527"/>
                  <a:gd name="connsiteY1" fmla="*/ 1368271 h 1403196"/>
                  <a:gd name="connsiteX2" fmla="*/ 88900 w 771527"/>
                  <a:gd name="connsiteY2" fmla="*/ 1365096 h 1403196"/>
                  <a:gd name="connsiteX3" fmla="*/ 98425 w 771527"/>
                  <a:gd name="connsiteY3" fmla="*/ 1355571 h 1403196"/>
                  <a:gd name="connsiteX4" fmla="*/ 95250 w 771527"/>
                  <a:gd name="connsiteY4" fmla="*/ 1339696 h 1403196"/>
                  <a:gd name="connsiteX5" fmla="*/ 85725 w 771527"/>
                  <a:gd name="connsiteY5" fmla="*/ 1330171 h 1403196"/>
                  <a:gd name="connsiteX6" fmla="*/ 76200 w 771527"/>
                  <a:gd name="connsiteY6" fmla="*/ 1311121 h 1403196"/>
                  <a:gd name="connsiteX7" fmla="*/ 82550 w 771527"/>
                  <a:gd name="connsiteY7" fmla="*/ 1301596 h 1403196"/>
                  <a:gd name="connsiteX8" fmla="*/ 101600 w 771527"/>
                  <a:gd name="connsiteY8" fmla="*/ 1292071 h 1403196"/>
                  <a:gd name="connsiteX9" fmla="*/ 117475 w 771527"/>
                  <a:gd name="connsiteY9" fmla="*/ 1273021 h 1403196"/>
                  <a:gd name="connsiteX10" fmla="*/ 111125 w 771527"/>
                  <a:gd name="connsiteY10" fmla="*/ 1228571 h 1403196"/>
                  <a:gd name="connsiteX11" fmla="*/ 95250 w 771527"/>
                  <a:gd name="connsiteY11" fmla="*/ 1209521 h 1403196"/>
                  <a:gd name="connsiteX12" fmla="*/ 88900 w 771527"/>
                  <a:gd name="connsiteY12" fmla="*/ 1199996 h 1403196"/>
                  <a:gd name="connsiteX13" fmla="*/ 85725 w 771527"/>
                  <a:gd name="connsiteY13" fmla="*/ 1187296 h 1403196"/>
                  <a:gd name="connsiteX14" fmla="*/ 82550 w 771527"/>
                  <a:gd name="connsiteY14" fmla="*/ 1177771 h 1403196"/>
                  <a:gd name="connsiteX15" fmla="*/ 79375 w 771527"/>
                  <a:gd name="connsiteY15" fmla="*/ 1155546 h 1403196"/>
                  <a:gd name="connsiteX16" fmla="*/ 69850 w 771527"/>
                  <a:gd name="connsiteY16" fmla="*/ 1149196 h 1403196"/>
                  <a:gd name="connsiteX17" fmla="*/ 50800 w 771527"/>
                  <a:gd name="connsiteY17" fmla="*/ 1142846 h 1403196"/>
                  <a:gd name="connsiteX18" fmla="*/ 44450 w 771527"/>
                  <a:gd name="connsiteY18" fmla="*/ 1114271 h 1403196"/>
                  <a:gd name="connsiteX19" fmla="*/ 53975 w 771527"/>
                  <a:gd name="connsiteY19" fmla="*/ 1111096 h 1403196"/>
                  <a:gd name="connsiteX20" fmla="*/ 66675 w 771527"/>
                  <a:gd name="connsiteY20" fmla="*/ 1082521 h 1403196"/>
                  <a:gd name="connsiteX21" fmla="*/ 69850 w 771527"/>
                  <a:gd name="connsiteY21" fmla="*/ 1072996 h 1403196"/>
                  <a:gd name="connsiteX22" fmla="*/ 73025 w 771527"/>
                  <a:gd name="connsiteY22" fmla="*/ 1063471 h 1403196"/>
                  <a:gd name="connsiteX23" fmla="*/ 60325 w 771527"/>
                  <a:gd name="connsiteY23" fmla="*/ 1044421 h 1403196"/>
                  <a:gd name="connsiteX24" fmla="*/ 41275 w 771527"/>
                  <a:gd name="connsiteY24" fmla="*/ 1038071 h 1403196"/>
                  <a:gd name="connsiteX25" fmla="*/ 31750 w 771527"/>
                  <a:gd name="connsiteY25" fmla="*/ 1028546 h 1403196"/>
                  <a:gd name="connsiteX26" fmla="*/ 25400 w 771527"/>
                  <a:gd name="connsiteY26" fmla="*/ 999971 h 1403196"/>
                  <a:gd name="connsiteX27" fmla="*/ 0 w 771527"/>
                  <a:gd name="connsiteY27" fmla="*/ 990446 h 1403196"/>
                  <a:gd name="connsiteX28" fmla="*/ 3175 w 771527"/>
                  <a:gd name="connsiteY28" fmla="*/ 980921 h 1403196"/>
                  <a:gd name="connsiteX29" fmla="*/ 15875 w 771527"/>
                  <a:gd name="connsiteY29" fmla="*/ 961871 h 1403196"/>
                  <a:gd name="connsiteX30" fmla="*/ 19050 w 771527"/>
                  <a:gd name="connsiteY30" fmla="*/ 952346 h 1403196"/>
                  <a:gd name="connsiteX31" fmla="*/ 38100 w 771527"/>
                  <a:gd name="connsiteY31" fmla="*/ 939646 h 1403196"/>
                  <a:gd name="connsiteX32" fmla="*/ 133350 w 771527"/>
                  <a:gd name="connsiteY32" fmla="*/ 930121 h 1403196"/>
                  <a:gd name="connsiteX33" fmla="*/ 142875 w 771527"/>
                  <a:gd name="connsiteY33" fmla="*/ 911071 h 1403196"/>
                  <a:gd name="connsiteX34" fmla="*/ 133350 w 771527"/>
                  <a:gd name="connsiteY34" fmla="*/ 866621 h 1403196"/>
                  <a:gd name="connsiteX35" fmla="*/ 127000 w 771527"/>
                  <a:gd name="connsiteY35" fmla="*/ 857096 h 1403196"/>
                  <a:gd name="connsiteX36" fmla="*/ 117475 w 771527"/>
                  <a:gd name="connsiteY36" fmla="*/ 834871 h 1403196"/>
                  <a:gd name="connsiteX37" fmla="*/ 107950 w 771527"/>
                  <a:gd name="connsiteY37" fmla="*/ 831696 h 1403196"/>
                  <a:gd name="connsiteX38" fmla="*/ 98425 w 771527"/>
                  <a:gd name="connsiteY38" fmla="*/ 825346 h 1403196"/>
                  <a:gd name="connsiteX39" fmla="*/ 92075 w 771527"/>
                  <a:gd name="connsiteY39" fmla="*/ 806296 h 1403196"/>
                  <a:gd name="connsiteX40" fmla="*/ 95250 w 771527"/>
                  <a:gd name="connsiteY40" fmla="*/ 793596 h 1403196"/>
                  <a:gd name="connsiteX41" fmla="*/ 104775 w 771527"/>
                  <a:gd name="connsiteY41" fmla="*/ 784071 h 1403196"/>
                  <a:gd name="connsiteX42" fmla="*/ 111125 w 771527"/>
                  <a:gd name="connsiteY42" fmla="*/ 774546 h 1403196"/>
                  <a:gd name="connsiteX43" fmla="*/ 127000 w 771527"/>
                  <a:gd name="connsiteY43" fmla="*/ 755496 h 1403196"/>
                  <a:gd name="connsiteX44" fmla="*/ 130175 w 771527"/>
                  <a:gd name="connsiteY44" fmla="*/ 742796 h 1403196"/>
                  <a:gd name="connsiteX45" fmla="*/ 136525 w 771527"/>
                  <a:gd name="connsiteY45" fmla="*/ 723746 h 1403196"/>
                  <a:gd name="connsiteX46" fmla="*/ 149225 w 771527"/>
                  <a:gd name="connsiteY46" fmla="*/ 685646 h 1403196"/>
                  <a:gd name="connsiteX47" fmla="*/ 152400 w 771527"/>
                  <a:gd name="connsiteY47" fmla="*/ 676121 h 1403196"/>
                  <a:gd name="connsiteX48" fmla="*/ 158750 w 771527"/>
                  <a:gd name="connsiteY48" fmla="*/ 653896 h 1403196"/>
                  <a:gd name="connsiteX49" fmla="*/ 174625 w 771527"/>
                  <a:gd name="connsiteY49" fmla="*/ 634846 h 1403196"/>
                  <a:gd name="connsiteX50" fmla="*/ 174625 w 771527"/>
                  <a:gd name="connsiteY50" fmla="*/ 609446 h 1403196"/>
                  <a:gd name="connsiteX51" fmla="*/ 187325 w 771527"/>
                  <a:gd name="connsiteY51" fmla="*/ 606271 h 1403196"/>
                  <a:gd name="connsiteX52" fmla="*/ 196850 w 771527"/>
                  <a:gd name="connsiteY52" fmla="*/ 603096 h 1403196"/>
                  <a:gd name="connsiteX53" fmla="*/ 200025 w 771527"/>
                  <a:gd name="connsiteY53" fmla="*/ 593571 h 1403196"/>
                  <a:gd name="connsiteX54" fmla="*/ 203200 w 771527"/>
                  <a:gd name="connsiteY54" fmla="*/ 577696 h 1403196"/>
                  <a:gd name="connsiteX55" fmla="*/ 212725 w 771527"/>
                  <a:gd name="connsiteY55" fmla="*/ 571346 h 1403196"/>
                  <a:gd name="connsiteX56" fmla="*/ 215900 w 771527"/>
                  <a:gd name="connsiteY56" fmla="*/ 561821 h 1403196"/>
                  <a:gd name="connsiteX57" fmla="*/ 203200 w 771527"/>
                  <a:gd name="connsiteY57" fmla="*/ 539596 h 1403196"/>
                  <a:gd name="connsiteX58" fmla="*/ 206375 w 771527"/>
                  <a:gd name="connsiteY58" fmla="*/ 526896 h 1403196"/>
                  <a:gd name="connsiteX59" fmla="*/ 215900 w 771527"/>
                  <a:gd name="connsiteY59" fmla="*/ 523721 h 1403196"/>
                  <a:gd name="connsiteX60" fmla="*/ 266700 w 771527"/>
                  <a:gd name="connsiteY60" fmla="*/ 520546 h 1403196"/>
                  <a:gd name="connsiteX61" fmla="*/ 276225 w 771527"/>
                  <a:gd name="connsiteY61" fmla="*/ 511021 h 1403196"/>
                  <a:gd name="connsiteX62" fmla="*/ 285750 w 771527"/>
                  <a:gd name="connsiteY62" fmla="*/ 504671 h 1403196"/>
                  <a:gd name="connsiteX63" fmla="*/ 295275 w 771527"/>
                  <a:gd name="connsiteY63" fmla="*/ 482446 h 1403196"/>
                  <a:gd name="connsiteX64" fmla="*/ 301625 w 771527"/>
                  <a:gd name="connsiteY64" fmla="*/ 472921 h 1403196"/>
                  <a:gd name="connsiteX65" fmla="*/ 311150 w 771527"/>
                  <a:gd name="connsiteY65" fmla="*/ 463396 h 1403196"/>
                  <a:gd name="connsiteX66" fmla="*/ 330200 w 771527"/>
                  <a:gd name="connsiteY66" fmla="*/ 460221 h 1403196"/>
                  <a:gd name="connsiteX67" fmla="*/ 368300 w 771527"/>
                  <a:gd name="connsiteY67" fmla="*/ 457046 h 1403196"/>
                  <a:gd name="connsiteX68" fmla="*/ 381000 w 771527"/>
                  <a:gd name="connsiteY68" fmla="*/ 406246 h 1403196"/>
                  <a:gd name="connsiteX69" fmla="*/ 412750 w 771527"/>
                  <a:gd name="connsiteY69" fmla="*/ 374496 h 1403196"/>
                  <a:gd name="connsiteX70" fmla="*/ 428625 w 771527"/>
                  <a:gd name="connsiteY70" fmla="*/ 355446 h 1403196"/>
                  <a:gd name="connsiteX71" fmla="*/ 438150 w 771527"/>
                  <a:gd name="connsiteY71" fmla="*/ 310996 h 1403196"/>
                  <a:gd name="connsiteX72" fmla="*/ 441325 w 771527"/>
                  <a:gd name="connsiteY72" fmla="*/ 301471 h 1403196"/>
                  <a:gd name="connsiteX73" fmla="*/ 450850 w 771527"/>
                  <a:gd name="connsiteY73" fmla="*/ 282421 h 1403196"/>
                  <a:gd name="connsiteX74" fmla="*/ 447675 w 771527"/>
                  <a:gd name="connsiteY74" fmla="*/ 269721 h 1403196"/>
                  <a:gd name="connsiteX75" fmla="*/ 431800 w 771527"/>
                  <a:gd name="connsiteY75" fmla="*/ 266546 h 1403196"/>
                  <a:gd name="connsiteX76" fmla="*/ 422275 w 771527"/>
                  <a:gd name="connsiteY76" fmla="*/ 260196 h 1403196"/>
                  <a:gd name="connsiteX77" fmla="*/ 422275 w 771527"/>
                  <a:gd name="connsiteY77" fmla="*/ 209396 h 1403196"/>
                  <a:gd name="connsiteX78" fmla="*/ 428625 w 771527"/>
                  <a:gd name="connsiteY78" fmla="*/ 190346 h 1403196"/>
                  <a:gd name="connsiteX79" fmla="*/ 425450 w 771527"/>
                  <a:gd name="connsiteY79" fmla="*/ 174471 h 1403196"/>
                  <a:gd name="connsiteX80" fmla="*/ 406400 w 771527"/>
                  <a:gd name="connsiteY80" fmla="*/ 158596 h 1403196"/>
                  <a:gd name="connsiteX81" fmla="*/ 400050 w 771527"/>
                  <a:gd name="connsiteY81" fmla="*/ 149071 h 1403196"/>
                  <a:gd name="connsiteX82" fmla="*/ 409575 w 771527"/>
                  <a:gd name="connsiteY82" fmla="*/ 145896 h 1403196"/>
                  <a:gd name="connsiteX83" fmla="*/ 434975 w 771527"/>
                  <a:gd name="connsiteY83" fmla="*/ 136371 h 1403196"/>
                  <a:gd name="connsiteX84" fmla="*/ 444500 w 771527"/>
                  <a:gd name="connsiteY84" fmla="*/ 130021 h 1403196"/>
                  <a:gd name="connsiteX85" fmla="*/ 428625 w 771527"/>
                  <a:gd name="connsiteY85" fmla="*/ 114146 h 1403196"/>
                  <a:gd name="connsiteX86" fmla="*/ 419100 w 771527"/>
                  <a:gd name="connsiteY86" fmla="*/ 110971 h 1403196"/>
                  <a:gd name="connsiteX87" fmla="*/ 396875 w 771527"/>
                  <a:gd name="connsiteY87" fmla="*/ 98271 h 1403196"/>
                  <a:gd name="connsiteX88" fmla="*/ 387350 w 771527"/>
                  <a:gd name="connsiteY88" fmla="*/ 95096 h 1403196"/>
                  <a:gd name="connsiteX89" fmla="*/ 368300 w 771527"/>
                  <a:gd name="connsiteY89" fmla="*/ 82396 h 1403196"/>
                  <a:gd name="connsiteX90" fmla="*/ 365125 w 771527"/>
                  <a:gd name="connsiteY90" fmla="*/ 60171 h 1403196"/>
                  <a:gd name="connsiteX91" fmla="*/ 377825 w 771527"/>
                  <a:gd name="connsiteY91" fmla="*/ 41121 h 1403196"/>
                  <a:gd name="connsiteX92" fmla="*/ 374650 w 771527"/>
                  <a:gd name="connsiteY92" fmla="*/ 15721 h 1403196"/>
                  <a:gd name="connsiteX93" fmla="*/ 444500 w 771527"/>
                  <a:gd name="connsiteY93" fmla="*/ 9371 h 1403196"/>
                  <a:gd name="connsiteX94" fmla="*/ 498475 w 771527"/>
                  <a:gd name="connsiteY94" fmla="*/ 18896 h 1403196"/>
                  <a:gd name="connsiteX95" fmla="*/ 511175 w 771527"/>
                  <a:gd name="connsiteY95" fmla="*/ 25246 h 1403196"/>
                  <a:gd name="connsiteX96" fmla="*/ 520700 w 771527"/>
                  <a:gd name="connsiteY96" fmla="*/ 28421 h 1403196"/>
                  <a:gd name="connsiteX97" fmla="*/ 539750 w 771527"/>
                  <a:gd name="connsiteY97" fmla="*/ 41121 h 1403196"/>
                  <a:gd name="connsiteX98" fmla="*/ 549275 w 771527"/>
                  <a:gd name="connsiteY98" fmla="*/ 47471 h 1403196"/>
                  <a:gd name="connsiteX99" fmla="*/ 558800 w 771527"/>
                  <a:gd name="connsiteY99" fmla="*/ 56996 h 1403196"/>
                  <a:gd name="connsiteX100" fmla="*/ 571500 w 771527"/>
                  <a:gd name="connsiteY100" fmla="*/ 60171 h 1403196"/>
                  <a:gd name="connsiteX101" fmla="*/ 628650 w 771527"/>
                  <a:gd name="connsiteY101" fmla="*/ 63346 h 1403196"/>
                  <a:gd name="connsiteX102" fmla="*/ 644525 w 771527"/>
                  <a:gd name="connsiteY102" fmla="*/ 69696 h 1403196"/>
                  <a:gd name="connsiteX103" fmla="*/ 669925 w 771527"/>
                  <a:gd name="connsiteY103" fmla="*/ 85571 h 1403196"/>
                  <a:gd name="connsiteX104" fmla="*/ 676275 w 771527"/>
                  <a:gd name="connsiteY104" fmla="*/ 95096 h 1403196"/>
                  <a:gd name="connsiteX105" fmla="*/ 679450 w 771527"/>
                  <a:gd name="connsiteY105" fmla="*/ 104621 h 1403196"/>
                  <a:gd name="connsiteX106" fmla="*/ 698500 w 771527"/>
                  <a:gd name="connsiteY106" fmla="*/ 110971 h 1403196"/>
                  <a:gd name="connsiteX107" fmla="*/ 755650 w 771527"/>
                  <a:gd name="connsiteY107" fmla="*/ 107796 h 1403196"/>
                  <a:gd name="connsiteX108" fmla="*/ 758825 w 771527"/>
                  <a:gd name="connsiteY108" fmla="*/ 95096 h 1403196"/>
                  <a:gd name="connsiteX109" fmla="*/ 765175 w 771527"/>
                  <a:gd name="connsiteY109" fmla="*/ 85571 h 1403196"/>
                  <a:gd name="connsiteX110" fmla="*/ 771525 w 771527"/>
                  <a:gd name="connsiteY110" fmla="*/ 63346 h 140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771527" h="1403196">
                    <a:moveTo>
                      <a:pt x="76200" y="1403196"/>
                    </a:moveTo>
                    <a:cubicBezTo>
                      <a:pt x="77258" y="1391554"/>
                      <a:pt x="75678" y="1379361"/>
                      <a:pt x="79375" y="1368271"/>
                    </a:cubicBezTo>
                    <a:cubicBezTo>
                      <a:pt x="80433" y="1365096"/>
                      <a:pt x="86115" y="1366952"/>
                      <a:pt x="88900" y="1365096"/>
                    </a:cubicBezTo>
                    <a:cubicBezTo>
                      <a:pt x="92636" y="1362605"/>
                      <a:pt x="95250" y="1358746"/>
                      <a:pt x="98425" y="1355571"/>
                    </a:cubicBezTo>
                    <a:cubicBezTo>
                      <a:pt x="97367" y="1350279"/>
                      <a:pt x="97663" y="1344523"/>
                      <a:pt x="95250" y="1339696"/>
                    </a:cubicBezTo>
                    <a:cubicBezTo>
                      <a:pt x="93242" y="1335680"/>
                      <a:pt x="88600" y="1333620"/>
                      <a:pt x="85725" y="1330171"/>
                    </a:cubicBezTo>
                    <a:cubicBezTo>
                      <a:pt x="78886" y="1321965"/>
                      <a:pt x="79382" y="1320667"/>
                      <a:pt x="76200" y="1311121"/>
                    </a:cubicBezTo>
                    <a:cubicBezTo>
                      <a:pt x="78317" y="1307946"/>
                      <a:pt x="79852" y="1304294"/>
                      <a:pt x="82550" y="1301596"/>
                    </a:cubicBezTo>
                    <a:cubicBezTo>
                      <a:pt x="88705" y="1295441"/>
                      <a:pt x="93853" y="1294653"/>
                      <a:pt x="101600" y="1292071"/>
                    </a:cubicBezTo>
                    <a:cubicBezTo>
                      <a:pt x="103420" y="1290251"/>
                      <a:pt x="117475" y="1277441"/>
                      <a:pt x="117475" y="1273021"/>
                    </a:cubicBezTo>
                    <a:cubicBezTo>
                      <a:pt x="117475" y="1258054"/>
                      <a:pt x="114553" y="1243140"/>
                      <a:pt x="111125" y="1228571"/>
                    </a:cubicBezTo>
                    <a:cubicBezTo>
                      <a:pt x="109574" y="1221980"/>
                      <a:pt x="98895" y="1213895"/>
                      <a:pt x="95250" y="1209521"/>
                    </a:cubicBezTo>
                    <a:cubicBezTo>
                      <a:pt x="92807" y="1206590"/>
                      <a:pt x="91017" y="1203171"/>
                      <a:pt x="88900" y="1199996"/>
                    </a:cubicBezTo>
                    <a:cubicBezTo>
                      <a:pt x="87842" y="1195763"/>
                      <a:pt x="86924" y="1191492"/>
                      <a:pt x="85725" y="1187296"/>
                    </a:cubicBezTo>
                    <a:cubicBezTo>
                      <a:pt x="84806" y="1184078"/>
                      <a:pt x="83206" y="1181053"/>
                      <a:pt x="82550" y="1177771"/>
                    </a:cubicBezTo>
                    <a:cubicBezTo>
                      <a:pt x="81082" y="1170433"/>
                      <a:pt x="82414" y="1162385"/>
                      <a:pt x="79375" y="1155546"/>
                    </a:cubicBezTo>
                    <a:cubicBezTo>
                      <a:pt x="77825" y="1152059"/>
                      <a:pt x="73337" y="1150746"/>
                      <a:pt x="69850" y="1149196"/>
                    </a:cubicBezTo>
                    <a:cubicBezTo>
                      <a:pt x="63733" y="1146478"/>
                      <a:pt x="50800" y="1142846"/>
                      <a:pt x="50800" y="1142846"/>
                    </a:cubicBezTo>
                    <a:cubicBezTo>
                      <a:pt x="42425" y="1130284"/>
                      <a:pt x="30646" y="1125314"/>
                      <a:pt x="44450" y="1114271"/>
                    </a:cubicBezTo>
                    <a:cubicBezTo>
                      <a:pt x="47063" y="1112180"/>
                      <a:pt x="50800" y="1112154"/>
                      <a:pt x="53975" y="1111096"/>
                    </a:cubicBezTo>
                    <a:cubicBezTo>
                      <a:pt x="64038" y="1096002"/>
                      <a:pt x="59118" y="1105191"/>
                      <a:pt x="66675" y="1082521"/>
                    </a:cubicBezTo>
                    <a:lnTo>
                      <a:pt x="69850" y="1072996"/>
                    </a:lnTo>
                    <a:lnTo>
                      <a:pt x="73025" y="1063471"/>
                    </a:lnTo>
                    <a:cubicBezTo>
                      <a:pt x="69865" y="1050830"/>
                      <a:pt x="72659" y="1049903"/>
                      <a:pt x="60325" y="1044421"/>
                    </a:cubicBezTo>
                    <a:cubicBezTo>
                      <a:pt x="54208" y="1041703"/>
                      <a:pt x="41275" y="1038071"/>
                      <a:pt x="41275" y="1038071"/>
                    </a:cubicBezTo>
                    <a:cubicBezTo>
                      <a:pt x="38100" y="1034896"/>
                      <a:pt x="34241" y="1032282"/>
                      <a:pt x="31750" y="1028546"/>
                    </a:cubicBezTo>
                    <a:cubicBezTo>
                      <a:pt x="26678" y="1020939"/>
                      <a:pt x="28858" y="1006886"/>
                      <a:pt x="25400" y="999971"/>
                    </a:cubicBezTo>
                    <a:cubicBezTo>
                      <a:pt x="21766" y="992704"/>
                      <a:pt x="4935" y="991433"/>
                      <a:pt x="0" y="990446"/>
                    </a:cubicBezTo>
                    <a:cubicBezTo>
                      <a:pt x="1058" y="987271"/>
                      <a:pt x="1550" y="983847"/>
                      <a:pt x="3175" y="980921"/>
                    </a:cubicBezTo>
                    <a:cubicBezTo>
                      <a:pt x="6881" y="974250"/>
                      <a:pt x="13462" y="969111"/>
                      <a:pt x="15875" y="961871"/>
                    </a:cubicBezTo>
                    <a:cubicBezTo>
                      <a:pt x="16933" y="958696"/>
                      <a:pt x="16683" y="954713"/>
                      <a:pt x="19050" y="952346"/>
                    </a:cubicBezTo>
                    <a:cubicBezTo>
                      <a:pt x="24446" y="946950"/>
                      <a:pt x="30860" y="942059"/>
                      <a:pt x="38100" y="939646"/>
                    </a:cubicBezTo>
                    <a:cubicBezTo>
                      <a:pt x="81267" y="925257"/>
                      <a:pt x="50462" y="933575"/>
                      <a:pt x="133350" y="930121"/>
                    </a:cubicBezTo>
                    <a:cubicBezTo>
                      <a:pt x="136561" y="925305"/>
                      <a:pt x="142875" y="917644"/>
                      <a:pt x="142875" y="911071"/>
                    </a:cubicBezTo>
                    <a:cubicBezTo>
                      <a:pt x="142875" y="902338"/>
                      <a:pt x="139256" y="875480"/>
                      <a:pt x="133350" y="866621"/>
                    </a:cubicBezTo>
                    <a:cubicBezTo>
                      <a:pt x="131233" y="863446"/>
                      <a:pt x="128707" y="860509"/>
                      <a:pt x="127000" y="857096"/>
                    </a:cubicBezTo>
                    <a:cubicBezTo>
                      <a:pt x="123205" y="849506"/>
                      <a:pt x="124082" y="841478"/>
                      <a:pt x="117475" y="834871"/>
                    </a:cubicBezTo>
                    <a:cubicBezTo>
                      <a:pt x="115108" y="832504"/>
                      <a:pt x="110943" y="833193"/>
                      <a:pt x="107950" y="831696"/>
                    </a:cubicBezTo>
                    <a:cubicBezTo>
                      <a:pt x="104537" y="829989"/>
                      <a:pt x="101600" y="827463"/>
                      <a:pt x="98425" y="825346"/>
                    </a:cubicBezTo>
                    <a:cubicBezTo>
                      <a:pt x="96308" y="818996"/>
                      <a:pt x="90452" y="812790"/>
                      <a:pt x="92075" y="806296"/>
                    </a:cubicBezTo>
                    <a:cubicBezTo>
                      <a:pt x="93133" y="802063"/>
                      <a:pt x="93085" y="797385"/>
                      <a:pt x="95250" y="793596"/>
                    </a:cubicBezTo>
                    <a:cubicBezTo>
                      <a:pt x="97478" y="789697"/>
                      <a:pt x="101900" y="787520"/>
                      <a:pt x="104775" y="784071"/>
                    </a:cubicBezTo>
                    <a:cubicBezTo>
                      <a:pt x="107218" y="781140"/>
                      <a:pt x="108682" y="777477"/>
                      <a:pt x="111125" y="774546"/>
                    </a:cubicBezTo>
                    <a:cubicBezTo>
                      <a:pt x="131497" y="750100"/>
                      <a:pt x="111234" y="779145"/>
                      <a:pt x="127000" y="755496"/>
                    </a:cubicBezTo>
                    <a:cubicBezTo>
                      <a:pt x="128058" y="751263"/>
                      <a:pt x="128921" y="746976"/>
                      <a:pt x="130175" y="742796"/>
                    </a:cubicBezTo>
                    <a:cubicBezTo>
                      <a:pt x="132098" y="736385"/>
                      <a:pt x="134408" y="730096"/>
                      <a:pt x="136525" y="723746"/>
                    </a:cubicBezTo>
                    <a:lnTo>
                      <a:pt x="149225" y="685646"/>
                    </a:lnTo>
                    <a:cubicBezTo>
                      <a:pt x="150283" y="682471"/>
                      <a:pt x="151588" y="679368"/>
                      <a:pt x="152400" y="676121"/>
                    </a:cubicBezTo>
                    <a:cubicBezTo>
                      <a:pt x="153417" y="672052"/>
                      <a:pt x="156473" y="658451"/>
                      <a:pt x="158750" y="653896"/>
                    </a:cubicBezTo>
                    <a:cubicBezTo>
                      <a:pt x="163170" y="645055"/>
                      <a:pt x="167603" y="641868"/>
                      <a:pt x="174625" y="634846"/>
                    </a:cubicBezTo>
                    <a:cubicBezTo>
                      <a:pt x="172932" y="628073"/>
                      <a:pt x="167852" y="616219"/>
                      <a:pt x="174625" y="609446"/>
                    </a:cubicBezTo>
                    <a:cubicBezTo>
                      <a:pt x="177711" y="606360"/>
                      <a:pt x="183129" y="607470"/>
                      <a:pt x="187325" y="606271"/>
                    </a:cubicBezTo>
                    <a:cubicBezTo>
                      <a:pt x="190543" y="605352"/>
                      <a:pt x="193675" y="604154"/>
                      <a:pt x="196850" y="603096"/>
                    </a:cubicBezTo>
                    <a:cubicBezTo>
                      <a:pt x="197908" y="599921"/>
                      <a:pt x="199213" y="596818"/>
                      <a:pt x="200025" y="593571"/>
                    </a:cubicBezTo>
                    <a:cubicBezTo>
                      <a:pt x="201334" y="588336"/>
                      <a:pt x="200523" y="582381"/>
                      <a:pt x="203200" y="577696"/>
                    </a:cubicBezTo>
                    <a:cubicBezTo>
                      <a:pt x="205093" y="574383"/>
                      <a:pt x="209550" y="573463"/>
                      <a:pt x="212725" y="571346"/>
                    </a:cubicBezTo>
                    <a:cubicBezTo>
                      <a:pt x="213783" y="568171"/>
                      <a:pt x="216373" y="565134"/>
                      <a:pt x="215900" y="561821"/>
                    </a:cubicBezTo>
                    <a:cubicBezTo>
                      <a:pt x="215168" y="556694"/>
                      <a:pt x="206271" y="544202"/>
                      <a:pt x="203200" y="539596"/>
                    </a:cubicBezTo>
                    <a:cubicBezTo>
                      <a:pt x="204258" y="535363"/>
                      <a:pt x="203649" y="530303"/>
                      <a:pt x="206375" y="526896"/>
                    </a:cubicBezTo>
                    <a:cubicBezTo>
                      <a:pt x="208466" y="524283"/>
                      <a:pt x="212572" y="524071"/>
                      <a:pt x="215900" y="523721"/>
                    </a:cubicBezTo>
                    <a:cubicBezTo>
                      <a:pt x="232773" y="521945"/>
                      <a:pt x="249767" y="521604"/>
                      <a:pt x="266700" y="520546"/>
                    </a:cubicBezTo>
                    <a:cubicBezTo>
                      <a:pt x="269875" y="517371"/>
                      <a:pt x="272776" y="513896"/>
                      <a:pt x="276225" y="511021"/>
                    </a:cubicBezTo>
                    <a:cubicBezTo>
                      <a:pt x="279156" y="508578"/>
                      <a:pt x="283307" y="507602"/>
                      <a:pt x="285750" y="504671"/>
                    </a:cubicBezTo>
                    <a:cubicBezTo>
                      <a:pt x="294008" y="494761"/>
                      <a:pt x="290312" y="492372"/>
                      <a:pt x="295275" y="482446"/>
                    </a:cubicBezTo>
                    <a:cubicBezTo>
                      <a:pt x="296982" y="479033"/>
                      <a:pt x="299182" y="475852"/>
                      <a:pt x="301625" y="472921"/>
                    </a:cubicBezTo>
                    <a:cubicBezTo>
                      <a:pt x="304500" y="469472"/>
                      <a:pt x="307047" y="465220"/>
                      <a:pt x="311150" y="463396"/>
                    </a:cubicBezTo>
                    <a:cubicBezTo>
                      <a:pt x="317033" y="460781"/>
                      <a:pt x="323802" y="460932"/>
                      <a:pt x="330200" y="460221"/>
                    </a:cubicBezTo>
                    <a:cubicBezTo>
                      <a:pt x="342866" y="458814"/>
                      <a:pt x="355600" y="458104"/>
                      <a:pt x="368300" y="457046"/>
                    </a:cubicBezTo>
                    <a:cubicBezTo>
                      <a:pt x="394915" y="448174"/>
                      <a:pt x="368112" y="460374"/>
                      <a:pt x="381000" y="406246"/>
                    </a:cubicBezTo>
                    <a:cubicBezTo>
                      <a:pt x="386292" y="384021"/>
                      <a:pt x="398992" y="388254"/>
                      <a:pt x="412750" y="374496"/>
                    </a:cubicBezTo>
                    <a:cubicBezTo>
                      <a:pt x="424973" y="362273"/>
                      <a:pt x="419784" y="368707"/>
                      <a:pt x="428625" y="355446"/>
                    </a:cubicBezTo>
                    <a:cubicBezTo>
                      <a:pt x="431289" y="339459"/>
                      <a:pt x="432876" y="326819"/>
                      <a:pt x="438150" y="310996"/>
                    </a:cubicBezTo>
                    <a:cubicBezTo>
                      <a:pt x="439208" y="307821"/>
                      <a:pt x="439828" y="304464"/>
                      <a:pt x="441325" y="301471"/>
                    </a:cubicBezTo>
                    <a:cubicBezTo>
                      <a:pt x="453635" y="276852"/>
                      <a:pt x="442870" y="306362"/>
                      <a:pt x="450850" y="282421"/>
                    </a:cubicBezTo>
                    <a:cubicBezTo>
                      <a:pt x="449792" y="278188"/>
                      <a:pt x="451027" y="272515"/>
                      <a:pt x="447675" y="269721"/>
                    </a:cubicBezTo>
                    <a:cubicBezTo>
                      <a:pt x="443529" y="266266"/>
                      <a:pt x="436853" y="268441"/>
                      <a:pt x="431800" y="266546"/>
                    </a:cubicBezTo>
                    <a:cubicBezTo>
                      <a:pt x="428227" y="265206"/>
                      <a:pt x="425450" y="262313"/>
                      <a:pt x="422275" y="260196"/>
                    </a:cubicBezTo>
                    <a:cubicBezTo>
                      <a:pt x="416736" y="238039"/>
                      <a:pt x="416615" y="243355"/>
                      <a:pt x="422275" y="209396"/>
                    </a:cubicBezTo>
                    <a:cubicBezTo>
                      <a:pt x="423375" y="202794"/>
                      <a:pt x="428625" y="190346"/>
                      <a:pt x="428625" y="190346"/>
                    </a:cubicBezTo>
                    <a:cubicBezTo>
                      <a:pt x="427567" y="185054"/>
                      <a:pt x="427863" y="179298"/>
                      <a:pt x="425450" y="174471"/>
                    </a:cubicBezTo>
                    <a:cubicBezTo>
                      <a:pt x="422394" y="168359"/>
                      <a:pt x="411870" y="162243"/>
                      <a:pt x="406400" y="158596"/>
                    </a:cubicBezTo>
                    <a:cubicBezTo>
                      <a:pt x="404283" y="155421"/>
                      <a:pt x="399125" y="152773"/>
                      <a:pt x="400050" y="149071"/>
                    </a:cubicBezTo>
                    <a:cubicBezTo>
                      <a:pt x="400862" y="145824"/>
                      <a:pt x="406582" y="147393"/>
                      <a:pt x="409575" y="145896"/>
                    </a:cubicBezTo>
                    <a:cubicBezTo>
                      <a:pt x="431376" y="134995"/>
                      <a:pt x="404347" y="142497"/>
                      <a:pt x="434975" y="136371"/>
                    </a:cubicBezTo>
                    <a:cubicBezTo>
                      <a:pt x="438150" y="134254"/>
                      <a:pt x="443752" y="133763"/>
                      <a:pt x="444500" y="130021"/>
                    </a:cubicBezTo>
                    <a:cubicBezTo>
                      <a:pt x="445655" y="124248"/>
                      <a:pt x="431704" y="115685"/>
                      <a:pt x="428625" y="114146"/>
                    </a:cubicBezTo>
                    <a:cubicBezTo>
                      <a:pt x="425632" y="112649"/>
                      <a:pt x="422093" y="112468"/>
                      <a:pt x="419100" y="110971"/>
                    </a:cubicBezTo>
                    <a:cubicBezTo>
                      <a:pt x="387214" y="95028"/>
                      <a:pt x="435839" y="114970"/>
                      <a:pt x="396875" y="98271"/>
                    </a:cubicBezTo>
                    <a:cubicBezTo>
                      <a:pt x="393799" y="96953"/>
                      <a:pt x="390276" y="96721"/>
                      <a:pt x="387350" y="95096"/>
                    </a:cubicBezTo>
                    <a:cubicBezTo>
                      <a:pt x="380679" y="91390"/>
                      <a:pt x="368300" y="82396"/>
                      <a:pt x="368300" y="82396"/>
                    </a:cubicBezTo>
                    <a:cubicBezTo>
                      <a:pt x="361579" y="72314"/>
                      <a:pt x="358681" y="73058"/>
                      <a:pt x="365125" y="60171"/>
                    </a:cubicBezTo>
                    <a:cubicBezTo>
                      <a:pt x="368538" y="53345"/>
                      <a:pt x="377825" y="41121"/>
                      <a:pt x="377825" y="41121"/>
                    </a:cubicBezTo>
                    <a:cubicBezTo>
                      <a:pt x="376767" y="32654"/>
                      <a:pt x="374650" y="24254"/>
                      <a:pt x="374650" y="15721"/>
                    </a:cubicBezTo>
                    <a:cubicBezTo>
                      <a:pt x="374650" y="-15399"/>
                      <a:pt x="442369" y="9270"/>
                      <a:pt x="444500" y="9371"/>
                    </a:cubicBezTo>
                    <a:cubicBezTo>
                      <a:pt x="474640" y="19418"/>
                      <a:pt x="456884" y="15115"/>
                      <a:pt x="498475" y="18896"/>
                    </a:cubicBezTo>
                    <a:cubicBezTo>
                      <a:pt x="502708" y="21013"/>
                      <a:pt x="506825" y="23382"/>
                      <a:pt x="511175" y="25246"/>
                    </a:cubicBezTo>
                    <a:cubicBezTo>
                      <a:pt x="514251" y="26564"/>
                      <a:pt x="517774" y="26796"/>
                      <a:pt x="520700" y="28421"/>
                    </a:cubicBezTo>
                    <a:cubicBezTo>
                      <a:pt x="527371" y="32127"/>
                      <a:pt x="533400" y="36888"/>
                      <a:pt x="539750" y="41121"/>
                    </a:cubicBezTo>
                    <a:cubicBezTo>
                      <a:pt x="542925" y="43238"/>
                      <a:pt x="546577" y="44773"/>
                      <a:pt x="549275" y="47471"/>
                    </a:cubicBezTo>
                    <a:cubicBezTo>
                      <a:pt x="552450" y="50646"/>
                      <a:pt x="554901" y="54768"/>
                      <a:pt x="558800" y="56996"/>
                    </a:cubicBezTo>
                    <a:cubicBezTo>
                      <a:pt x="562589" y="59161"/>
                      <a:pt x="567267" y="59113"/>
                      <a:pt x="571500" y="60171"/>
                    </a:cubicBezTo>
                    <a:cubicBezTo>
                      <a:pt x="596597" y="76902"/>
                      <a:pt x="567487" y="60288"/>
                      <a:pt x="628650" y="63346"/>
                    </a:cubicBezTo>
                    <a:cubicBezTo>
                      <a:pt x="634342" y="63631"/>
                      <a:pt x="639317" y="67381"/>
                      <a:pt x="644525" y="69696"/>
                    </a:cubicBezTo>
                    <a:cubicBezTo>
                      <a:pt x="653579" y="73720"/>
                      <a:pt x="662807" y="78453"/>
                      <a:pt x="669925" y="85571"/>
                    </a:cubicBezTo>
                    <a:cubicBezTo>
                      <a:pt x="672623" y="88269"/>
                      <a:pt x="674568" y="91683"/>
                      <a:pt x="676275" y="95096"/>
                    </a:cubicBezTo>
                    <a:cubicBezTo>
                      <a:pt x="677772" y="98089"/>
                      <a:pt x="676727" y="102676"/>
                      <a:pt x="679450" y="104621"/>
                    </a:cubicBezTo>
                    <a:cubicBezTo>
                      <a:pt x="684897" y="108512"/>
                      <a:pt x="698500" y="110971"/>
                      <a:pt x="698500" y="110971"/>
                    </a:cubicBezTo>
                    <a:cubicBezTo>
                      <a:pt x="717550" y="109913"/>
                      <a:pt x="737199" y="112652"/>
                      <a:pt x="755650" y="107796"/>
                    </a:cubicBezTo>
                    <a:cubicBezTo>
                      <a:pt x="759870" y="106685"/>
                      <a:pt x="757106" y="99107"/>
                      <a:pt x="758825" y="95096"/>
                    </a:cubicBezTo>
                    <a:cubicBezTo>
                      <a:pt x="760328" y="91589"/>
                      <a:pt x="763625" y="89058"/>
                      <a:pt x="765175" y="85571"/>
                    </a:cubicBezTo>
                    <a:cubicBezTo>
                      <a:pt x="771860" y="70530"/>
                      <a:pt x="771525" y="72422"/>
                      <a:pt x="771525" y="6334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олилиния 207">
                <a:extLst>
                  <a:ext uri="{FF2B5EF4-FFF2-40B4-BE49-F238E27FC236}">
                    <a16:creationId xmlns:a16="http://schemas.microsoft.com/office/drawing/2014/main" xmlns="" id="{66DB4F73-FAB7-49A6-80D3-4EBBD0683083}"/>
                  </a:ext>
                </a:extLst>
              </p:cNvPr>
              <p:cNvSpPr/>
              <p:nvPr/>
            </p:nvSpPr>
            <p:spPr>
              <a:xfrm>
                <a:off x="9331327" y="6823075"/>
                <a:ext cx="1054100" cy="1140850"/>
              </a:xfrm>
              <a:custGeom>
                <a:avLst/>
                <a:gdLst>
                  <a:gd name="connsiteX0" fmla="*/ 0 w 1054100"/>
                  <a:gd name="connsiteY0" fmla="*/ 819150 h 1140849"/>
                  <a:gd name="connsiteX1" fmla="*/ 6350 w 1054100"/>
                  <a:gd name="connsiteY1" fmla="*/ 803275 h 1140849"/>
                  <a:gd name="connsiteX2" fmla="*/ 28575 w 1054100"/>
                  <a:gd name="connsiteY2" fmla="*/ 803275 h 1140849"/>
                  <a:gd name="connsiteX3" fmla="*/ 38100 w 1054100"/>
                  <a:gd name="connsiteY3" fmla="*/ 815975 h 1140849"/>
                  <a:gd name="connsiteX4" fmla="*/ 47625 w 1054100"/>
                  <a:gd name="connsiteY4" fmla="*/ 825500 h 1140849"/>
                  <a:gd name="connsiteX5" fmla="*/ 50800 w 1054100"/>
                  <a:gd name="connsiteY5" fmla="*/ 847725 h 1140849"/>
                  <a:gd name="connsiteX6" fmla="*/ 69850 w 1054100"/>
                  <a:gd name="connsiteY6" fmla="*/ 854075 h 1140849"/>
                  <a:gd name="connsiteX7" fmla="*/ 79375 w 1054100"/>
                  <a:gd name="connsiteY7" fmla="*/ 857250 h 1140849"/>
                  <a:gd name="connsiteX8" fmla="*/ 82550 w 1054100"/>
                  <a:gd name="connsiteY8" fmla="*/ 866775 h 1140849"/>
                  <a:gd name="connsiteX9" fmla="*/ 85725 w 1054100"/>
                  <a:gd name="connsiteY9" fmla="*/ 885825 h 1140849"/>
                  <a:gd name="connsiteX10" fmla="*/ 95250 w 1054100"/>
                  <a:gd name="connsiteY10" fmla="*/ 892175 h 1140849"/>
                  <a:gd name="connsiteX11" fmla="*/ 184150 w 1054100"/>
                  <a:gd name="connsiteY11" fmla="*/ 889000 h 1140849"/>
                  <a:gd name="connsiteX12" fmla="*/ 187325 w 1054100"/>
                  <a:gd name="connsiteY12" fmla="*/ 866775 h 1140849"/>
                  <a:gd name="connsiteX13" fmla="*/ 209550 w 1054100"/>
                  <a:gd name="connsiteY13" fmla="*/ 873125 h 1140849"/>
                  <a:gd name="connsiteX14" fmla="*/ 219075 w 1054100"/>
                  <a:gd name="connsiteY14" fmla="*/ 882650 h 1140849"/>
                  <a:gd name="connsiteX15" fmla="*/ 241300 w 1054100"/>
                  <a:gd name="connsiteY15" fmla="*/ 889000 h 1140849"/>
                  <a:gd name="connsiteX16" fmla="*/ 260350 w 1054100"/>
                  <a:gd name="connsiteY16" fmla="*/ 895350 h 1140849"/>
                  <a:gd name="connsiteX17" fmla="*/ 269875 w 1054100"/>
                  <a:gd name="connsiteY17" fmla="*/ 898525 h 1140849"/>
                  <a:gd name="connsiteX18" fmla="*/ 279400 w 1054100"/>
                  <a:gd name="connsiteY18" fmla="*/ 904875 h 1140849"/>
                  <a:gd name="connsiteX19" fmla="*/ 285750 w 1054100"/>
                  <a:gd name="connsiteY19" fmla="*/ 917575 h 1140849"/>
                  <a:gd name="connsiteX20" fmla="*/ 288925 w 1054100"/>
                  <a:gd name="connsiteY20" fmla="*/ 927100 h 1140849"/>
                  <a:gd name="connsiteX21" fmla="*/ 295275 w 1054100"/>
                  <a:gd name="connsiteY21" fmla="*/ 936625 h 1140849"/>
                  <a:gd name="connsiteX22" fmla="*/ 282575 w 1054100"/>
                  <a:gd name="connsiteY22" fmla="*/ 962025 h 1140849"/>
                  <a:gd name="connsiteX23" fmla="*/ 276225 w 1054100"/>
                  <a:gd name="connsiteY23" fmla="*/ 952500 h 1140849"/>
                  <a:gd name="connsiteX24" fmla="*/ 273050 w 1054100"/>
                  <a:gd name="connsiteY24" fmla="*/ 933450 h 1140849"/>
                  <a:gd name="connsiteX25" fmla="*/ 250825 w 1054100"/>
                  <a:gd name="connsiteY25" fmla="*/ 946150 h 1140849"/>
                  <a:gd name="connsiteX26" fmla="*/ 254000 w 1054100"/>
                  <a:gd name="connsiteY26" fmla="*/ 968375 h 1140849"/>
                  <a:gd name="connsiteX27" fmla="*/ 260350 w 1054100"/>
                  <a:gd name="connsiteY27" fmla="*/ 987425 h 1140849"/>
                  <a:gd name="connsiteX28" fmla="*/ 257175 w 1054100"/>
                  <a:gd name="connsiteY28" fmla="*/ 1009650 h 1140849"/>
                  <a:gd name="connsiteX29" fmla="*/ 234950 w 1054100"/>
                  <a:gd name="connsiteY29" fmla="*/ 1035050 h 1140849"/>
                  <a:gd name="connsiteX30" fmla="*/ 212725 w 1054100"/>
                  <a:gd name="connsiteY30" fmla="*/ 1057275 h 1140849"/>
                  <a:gd name="connsiteX31" fmla="*/ 219075 w 1054100"/>
                  <a:gd name="connsiteY31" fmla="*/ 1069975 h 1140849"/>
                  <a:gd name="connsiteX32" fmla="*/ 231775 w 1054100"/>
                  <a:gd name="connsiteY32" fmla="*/ 1066800 h 1140849"/>
                  <a:gd name="connsiteX33" fmla="*/ 250825 w 1054100"/>
                  <a:gd name="connsiteY33" fmla="*/ 1060450 h 1140849"/>
                  <a:gd name="connsiteX34" fmla="*/ 254000 w 1054100"/>
                  <a:gd name="connsiteY34" fmla="*/ 1069975 h 1140849"/>
                  <a:gd name="connsiteX35" fmla="*/ 257175 w 1054100"/>
                  <a:gd name="connsiteY35" fmla="*/ 1085850 h 1140849"/>
                  <a:gd name="connsiteX36" fmla="*/ 276225 w 1054100"/>
                  <a:gd name="connsiteY36" fmla="*/ 1076325 h 1140849"/>
                  <a:gd name="connsiteX37" fmla="*/ 285750 w 1054100"/>
                  <a:gd name="connsiteY37" fmla="*/ 1066800 h 1140849"/>
                  <a:gd name="connsiteX38" fmla="*/ 301625 w 1054100"/>
                  <a:gd name="connsiteY38" fmla="*/ 1047750 h 1140849"/>
                  <a:gd name="connsiteX39" fmla="*/ 311150 w 1054100"/>
                  <a:gd name="connsiteY39" fmla="*/ 1044575 h 1140849"/>
                  <a:gd name="connsiteX40" fmla="*/ 317500 w 1054100"/>
                  <a:gd name="connsiteY40" fmla="*/ 1054100 h 1140849"/>
                  <a:gd name="connsiteX41" fmla="*/ 311150 w 1054100"/>
                  <a:gd name="connsiteY41" fmla="*/ 1092200 h 1140849"/>
                  <a:gd name="connsiteX42" fmla="*/ 314325 w 1054100"/>
                  <a:gd name="connsiteY42" fmla="*/ 1120775 h 1140849"/>
                  <a:gd name="connsiteX43" fmla="*/ 330200 w 1054100"/>
                  <a:gd name="connsiteY43" fmla="*/ 1133475 h 1140849"/>
                  <a:gd name="connsiteX44" fmla="*/ 352425 w 1054100"/>
                  <a:gd name="connsiteY44" fmla="*/ 1136650 h 1140849"/>
                  <a:gd name="connsiteX45" fmla="*/ 365125 w 1054100"/>
                  <a:gd name="connsiteY45" fmla="*/ 1139825 h 1140849"/>
                  <a:gd name="connsiteX46" fmla="*/ 400050 w 1054100"/>
                  <a:gd name="connsiteY46" fmla="*/ 1136650 h 1140849"/>
                  <a:gd name="connsiteX47" fmla="*/ 396875 w 1054100"/>
                  <a:gd name="connsiteY47" fmla="*/ 1111250 h 1140849"/>
                  <a:gd name="connsiteX48" fmla="*/ 406400 w 1054100"/>
                  <a:gd name="connsiteY48" fmla="*/ 1092200 h 1140849"/>
                  <a:gd name="connsiteX49" fmla="*/ 396875 w 1054100"/>
                  <a:gd name="connsiteY49" fmla="*/ 1082675 h 1140849"/>
                  <a:gd name="connsiteX50" fmla="*/ 428625 w 1054100"/>
                  <a:gd name="connsiteY50" fmla="*/ 1092200 h 1140849"/>
                  <a:gd name="connsiteX51" fmla="*/ 438150 w 1054100"/>
                  <a:gd name="connsiteY51" fmla="*/ 1098550 h 1140849"/>
                  <a:gd name="connsiteX52" fmla="*/ 457200 w 1054100"/>
                  <a:gd name="connsiteY52" fmla="*/ 1117600 h 1140849"/>
                  <a:gd name="connsiteX53" fmla="*/ 466725 w 1054100"/>
                  <a:gd name="connsiteY53" fmla="*/ 1120775 h 1140849"/>
                  <a:gd name="connsiteX54" fmla="*/ 517525 w 1054100"/>
                  <a:gd name="connsiteY54" fmla="*/ 1111250 h 1140849"/>
                  <a:gd name="connsiteX55" fmla="*/ 527050 w 1054100"/>
                  <a:gd name="connsiteY55" fmla="*/ 1101725 h 1140849"/>
                  <a:gd name="connsiteX56" fmla="*/ 530225 w 1054100"/>
                  <a:gd name="connsiteY56" fmla="*/ 1092200 h 1140849"/>
                  <a:gd name="connsiteX57" fmla="*/ 539750 w 1054100"/>
                  <a:gd name="connsiteY57" fmla="*/ 1089025 h 1140849"/>
                  <a:gd name="connsiteX58" fmla="*/ 584200 w 1054100"/>
                  <a:gd name="connsiteY58" fmla="*/ 1092200 h 1140849"/>
                  <a:gd name="connsiteX59" fmla="*/ 606425 w 1054100"/>
                  <a:gd name="connsiteY59" fmla="*/ 1089025 h 1140849"/>
                  <a:gd name="connsiteX60" fmla="*/ 612775 w 1054100"/>
                  <a:gd name="connsiteY60" fmla="*/ 1069975 h 1140849"/>
                  <a:gd name="connsiteX61" fmla="*/ 612775 w 1054100"/>
                  <a:gd name="connsiteY61" fmla="*/ 987425 h 1140849"/>
                  <a:gd name="connsiteX62" fmla="*/ 622300 w 1054100"/>
                  <a:gd name="connsiteY62" fmla="*/ 990600 h 1140849"/>
                  <a:gd name="connsiteX63" fmla="*/ 644525 w 1054100"/>
                  <a:gd name="connsiteY63" fmla="*/ 1000125 h 1140849"/>
                  <a:gd name="connsiteX64" fmla="*/ 711200 w 1054100"/>
                  <a:gd name="connsiteY64" fmla="*/ 996950 h 1140849"/>
                  <a:gd name="connsiteX65" fmla="*/ 723900 w 1054100"/>
                  <a:gd name="connsiteY65" fmla="*/ 971550 h 1140849"/>
                  <a:gd name="connsiteX66" fmla="*/ 727075 w 1054100"/>
                  <a:gd name="connsiteY66" fmla="*/ 958850 h 1140849"/>
                  <a:gd name="connsiteX67" fmla="*/ 733425 w 1054100"/>
                  <a:gd name="connsiteY67" fmla="*/ 917575 h 1140849"/>
                  <a:gd name="connsiteX68" fmla="*/ 736600 w 1054100"/>
                  <a:gd name="connsiteY68" fmla="*/ 908050 h 1140849"/>
                  <a:gd name="connsiteX69" fmla="*/ 742950 w 1054100"/>
                  <a:gd name="connsiteY69" fmla="*/ 885825 h 1140849"/>
                  <a:gd name="connsiteX70" fmla="*/ 746125 w 1054100"/>
                  <a:gd name="connsiteY70" fmla="*/ 863600 h 1140849"/>
                  <a:gd name="connsiteX71" fmla="*/ 765175 w 1054100"/>
                  <a:gd name="connsiteY71" fmla="*/ 857250 h 1140849"/>
                  <a:gd name="connsiteX72" fmla="*/ 777875 w 1054100"/>
                  <a:gd name="connsiteY72" fmla="*/ 854075 h 1140849"/>
                  <a:gd name="connsiteX73" fmla="*/ 787400 w 1054100"/>
                  <a:gd name="connsiteY73" fmla="*/ 850900 h 1140849"/>
                  <a:gd name="connsiteX74" fmla="*/ 809625 w 1054100"/>
                  <a:gd name="connsiteY74" fmla="*/ 847725 h 1140849"/>
                  <a:gd name="connsiteX75" fmla="*/ 831850 w 1054100"/>
                  <a:gd name="connsiteY75" fmla="*/ 841375 h 1140849"/>
                  <a:gd name="connsiteX76" fmla="*/ 857250 w 1054100"/>
                  <a:gd name="connsiteY76" fmla="*/ 835025 h 1140849"/>
                  <a:gd name="connsiteX77" fmla="*/ 866775 w 1054100"/>
                  <a:gd name="connsiteY77" fmla="*/ 828675 h 1140849"/>
                  <a:gd name="connsiteX78" fmla="*/ 873125 w 1054100"/>
                  <a:gd name="connsiteY78" fmla="*/ 819150 h 1140849"/>
                  <a:gd name="connsiteX79" fmla="*/ 876300 w 1054100"/>
                  <a:gd name="connsiteY79" fmla="*/ 800100 h 1140849"/>
                  <a:gd name="connsiteX80" fmla="*/ 895350 w 1054100"/>
                  <a:gd name="connsiteY80" fmla="*/ 803275 h 1140849"/>
                  <a:gd name="connsiteX81" fmla="*/ 904875 w 1054100"/>
                  <a:gd name="connsiteY81" fmla="*/ 809625 h 1140849"/>
                  <a:gd name="connsiteX82" fmla="*/ 917575 w 1054100"/>
                  <a:gd name="connsiteY82" fmla="*/ 796925 h 1140849"/>
                  <a:gd name="connsiteX83" fmla="*/ 923925 w 1054100"/>
                  <a:gd name="connsiteY83" fmla="*/ 784225 h 1140849"/>
                  <a:gd name="connsiteX84" fmla="*/ 927100 w 1054100"/>
                  <a:gd name="connsiteY84" fmla="*/ 768350 h 1140849"/>
                  <a:gd name="connsiteX85" fmla="*/ 952500 w 1054100"/>
                  <a:gd name="connsiteY85" fmla="*/ 739775 h 1140849"/>
                  <a:gd name="connsiteX86" fmla="*/ 955675 w 1054100"/>
                  <a:gd name="connsiteY86" fmla="*/ 730250 h 1140849"/>
                  <a:gd name="connsiteX87" fmla="*/ 971550 w 1054100"/>
                  <a:gd name="connsiteY87" fmla="*/ 688975 h 1140849"/>
                  <a:gd name="connsiteX88" fmla="*/ 971550 w 1054100"/>
                  <a:gd name="connsiteY88" fmla="*/ 688975 h 1140849"/>
                  <a:gd name="connsiteX89" fmla="*/ 984250 w 1054100"/>
                  <a:gd name="connsiteY89" fmla="*/ 657225 h 1140849"/>
                  <a:gd name="connsiteX90" fmla="*/ 993775 w 1054100"/>
                  <a:gd name="connsiteY90" fmla="*/ 647700 h 1140849"/>
                  <a:gd name="connsiteX91" fmla="*/ 1000125 w 1054100"/>
                  <a:gd name="connsiteY91" fmla="*/ 638175 h 1140849"/>
                  <a:gd name="connsiteX92" fmla="*/ 1003300 w 1054100"/>
                  <a:gd name="connsiteY92" fmla="*/ 625475 h 1140849"/>
                  <a:gd name="connsiteX93" fmla="*/ 1012825 w 1054100"/>
                  <a:gd name="connsiteY93" fmla="*/ 596900 h 1140849"/>
                  <a:gd name="connsiteX94" fmla="*/ 1016000 w 1054100"/>
                  <a:gd name="connsiteY94" fmla="*/ 587375 h 1140849"/>
                  <a:gd name="connsiteX95" fmla="*/ 1019175 w 1054100"/>
                  <a:gd name="connsiteY95" fmla="*/ 577850 h 1140849"/>
                  <a:gd name="connsiteX96" fmla="*/ 1025525 w 1054100"/>
                  <a:gd name="connsiteY96" fmla="*/ 568325 h 1140849"/>
                  <a:gd name="connsiteX97" fmla="*/ 1035050 w 1054100"/>
                  <a:gd name="connsiteY97" fmla="*/ 549275 h 1140849"/>
                  <a:gd name="connsiteX98" fmla="*/ 1038225 w 1054100"/>
                  <a:gd name="connsiteY98" fmla="*/ 530225 h 1140849"/>
                  <a:gd name="connsiteX99" fmla="*/ 1041400 w 1054100"/>
                  <a:gd name="connsiteY99" fmla="*/ 514350 h 1140849"/>
                  <a:gd name="connsiteX100" fmla="*/ 1044575 w 1054100"/>
                  <a:gd name="connsiteY100" fmla="*/ 492125 h 1140849"/>
                  <a:gd name="connsiteX101" fmla="*/ 1050925 w 1054100"/>
                  <a:gd name="connsiteY101" fmla="*/ 482600 h 1140849"/>
                  <a:gd name="connsiteX102" fmla="*/ 1054100 w 1054100"/>
                  <a:gd name="connsiteY102" fmla="*/ 473075 h 1140849"/>
                  <a:gd name="connsiteX103" fmla="*/ 1041400 w 1054100"/>
                  <a:gd name="connsiteY103" fmla="*/ 454025 h 1140849"/>
                  <a:gd name="connsiteX104" fmla="*/ 1022350 w 1054100"/>
                  <a:gd name="connsiteY104" fmla="*/ 425450 h 1140849"/>
                  <a:gd name="connsiteX105" fmla="*/ 1016000 w 1054100"/>
                  <a:gd name="connsiteY105" fmla="*/ 415925 h 1140849"/>
                  <a:gd name="connsiteX106" fmla="*/ 1009650 w 1054100"/>
                  <a:gd name="connsiteY106" fmla="*/ 396875 h 1140849"/>
                  <a:gd name="connsiteX107" fmla="*/ 996950 w 1054100"/>
                  <a:gd name="connsiteY107" fmla="*/ 377825 h 1140849"/>
                  <a:gd name="connsiteX108" fmla="*/ 987425 w 1054100"/>
                  <a:gd name="connsiteY108" fmla="*/ 346075 h 1140849"/>
                  <a:gd name="connsiteX109" fmla="*/ 981075 w 1054100"/>
                  <a:gd name="connsiteY109" fmla="*/ 333375 h 1140849"/>
                  <a:gd name="connsiteX110" fmla="*/ 958850 w 1054100"/>
                  <a:gd name="connsiteY110" fmla="*/ 304800 h 1140849"/>
                  <a:gd name="connsiteX111" fmla="*/ 939800 w 1054100"/>
                  <a:gd name="connsiteY111" fmla="*/ 295275 h 1140849"/>
                  <a:gd name="connsiteX112" fmla="*/ 917575 w 1054100"/>
                  <a:gd name="connsiteY112" fmla="*/ 285750 h 1140849"/>
                  <a:gd name="connsiteX113" fmla="*/ 908050 w 1054100"/>
                  <a:gd name="connsiteY113" fmla="*/ 279400 h 1140849"/>
                  <a:gd name="connsiteX114" fmla="*/ 889000 w 1054100"/>
                  <a:gd name="connsiteY114" fmla="*/ 269875 h 1140849"/>
                  <a:gd name="connsiteX115" fmla="*/ 860425 w 1054100"/>
                  <a:gd name="connsiteY115" fmla="*/ 244475 h 1140849"/>
                  <a:gd name="connsiteX116" fmla="*/ 850900 w 1054100"/>
                  <a:gd name="connsiteY116" fmla="*/ 225425 h 1140849"/>
                  <a:gd name="connsiteX117" fmla="*/ 854075 w 1054100"/>
                  <a:gd name="connsiteY117" fmla="*/ 215900 h 1140849"/>
                  <a:gd name="connsiteX118" fmla="*/ 873125 w 1054100"/>
                  <a:gd name="connsiteY118" fmla="*/ 209550 h 1140849"/>
                  <a:gd name="connsiteX119" fmla="*/ 869950 w 1054100"/>
                  <a:gd name="connsiteY119" fmla="*/ 184150 h 1140849"/>
                  <a:gd name="connsiteX120" fmla="*/ 863600 w 1054100"/>
                  <a:gd name="connsiteY120" fmla="*/ 165100 h 1140849"/>
                  <a:gd name="connsiteX121" fmla="*/ 927100 w 1054100"/>
                  <a:gd name="connsiteY121" fmla="*/ 158750 h 1140849"/>
                  <a:gd name="connsiteX122" fmla="*/ 955675 w 1054100"/>
                  <a:gd name="connsiteY122" fmla="*/ 146050 h 1140849"/>
                  <a:gd name="connsiteX123" fmla="*/ 965200 w 1054100"/>
                  <a:gd name="connsiteY123" fmla="*/ 142875 h 1140849"/>
                  <a:gd name="connsiteX124" fmla="*/ 977900 w 1054100"/>
                  <a:gd name="connsiteY124" fmla="*/ 136525 h 1140849"/>
                  <a:gd name="connsiteX125" fmla="*/ 987425 w 1054100"/>
                  <a:gd name="connsiteY125" fmla="*/ 60325 h 1140849"/>
                  <a:gd name="connsiteX126" fmla="*/ 996950 w 1054100"/>
                  <a:gd name="connsiteY126" fmla="*/ 53975 h 1140849"/>
                  <a:gd name="connsiteX127" fmla="*/ 1035050 w 1054100"/>
                  <a:gd name="connsiteY127" fmla="*/ 44450 h 1140849"/>
                  <a:gd name="connsiteX128" fmla="*/ 1044575 w 1054100"/>
                  <a:gd name="connsiteY128" fmla="*/ 38100 h 1140849"/>
                  <a:gd name="connsiteX129" fmla="*/ 1047750 w 1054100"/>
                  <a:gd name="connsiteY129" fmla="*/ 0 h 114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1054100" h="1140849">
                    <a:moveTo>
                      <a:pt x="0" y="819150"/>
                    </a:moveTo>
                    <a:cubicBezTo>
                      <a:pt x="2117" y="813858"/>
                      <a:pt x="2701" y="807653"/>
                      <a:pt x="6350" y="803275"/>
                    </a:cubicBezTo>
                    <a:cubicBezTo>
                      <a:pt x="11847" y="796678"/>
                      <a:pt x="23277" y="801951"/>
                      <a:pt x="28575" y="803275"/>
                    </a:cubicBezTo>
                    <a:cubicBezTo>
                      <a:pt x="31750" y="807508"/>
                      <a:pt x="34656" y="811957"/>
                      <a:pt x="38100" y="815975"/>
                    </a:cubicBezTo>
                    <a:cubicBezTo>
                      <a:pt x="41022" y="819384"/>
                      <a:pt x="45957" y="821331"/>
                      <a:pt x="47625" y="825500"/>
                    </a:cubicBezTo>
                    <a:cubicBezTo>
                      <a:pt x="50404" y="832448"/>
                      <a:pt x="46206" y="841818"/>
                      <a:pt x="50800" y="847725"/>
                    </a:cubicBezTo>
                    <a:cubicBezTo>
                      <a:pt x="54909" y="853009"/>
                      <a:pt x="63500" y="851958"/>
                      <a:pt x="69850" y="854075"/>
                    </a:cubicBezTo>
                    <a:lnTo>
                      <a:pt x="79375" y="857250"/>
                    </a:lnTo>
                    <a:cubicBezTo>
                      <a:pt x="80433" y="860425"/>
                      <a:pt x="81824" y="863508"/>
                      <a:pt x="82550" y="866775"/>
                    </a:cubicBezTo>
                    <a:cubicBezTo>
                      <a:pt x="83947" y="873059"/>
                      <a:pt x="82846" y="880067"/>
                      <a:pt x="85725" y="885825"/>
                    </a:cubicBezTo>
                    <a:cubicBezTo>
                      <a:pt x="87432" y="889238"/>
                      <a:pt x="92075" y="890058"/>
                      <a:pt x="95250" y="892175"/>
                    </a:cubicBezTo>
                    <a:cubicBezTo>
                      <a:pt x="124883" y="891117"/>
                      <a:pt x="155565" y="896885"/>
                      <a:pt x="184150" y="889000"/>
                    </a:cubicBezTo>
                    <a:cubicBezTo>
                      <a:pt x="191364" y="887010"/>
                      <a:pt x="182534" y="872524"/>
                      <a:pt x="187325" y="866775"/>
                    </a:cubicBezTo>
                    <a:cubicBezTo>
                      <a:pt x="188192" y="865735"/>
                      <a:pt x="207451" y="872425"/>
                      <a:pt x="209550" y="873125"/>
                    </a:cubicBezTo>
                    <a:cubicBezTo>
                      <a:pt x="212725" y="876300"/>
                      <a:pt x="215339" y="880159"/>
                      <a:pt x="219075" y="882650"/>
                    </a:cubicBezTo>
                    <a:cubicBezTo>
                      <a:pt x="221985" y="884590"/>
                      <a:pt x="239376" y="888423"/>
                      <a:pt x="241300" y="889000"/>
                    </a:cubicBezTo>
                    <a:cubicBezTo>
                      <a:pt x="247711" y="890923"/>
                      <a:pt x="254000" y="893233"/>
                      <a:pt x="260350" y="895350"/>
                    </a:cubicBezTo>
                    <a:cubicBezTo>
                      <a:pt x="263525" y="896408"/>
                      <a:pt x="267090" y="896669"/>
                      <a:pt x="269875" y="898525"/>
                    </a:cubicBezTo>
                    <a:lnTo>
                      <a:pt x="279400" y="904875"/>
                    </a:lnTo>
                    <a:cubicBezTo>
                      <a:pt x="281517" y="909108"/>
                      <a:pt x="283886" y="913225"/>
                      <a:pt x="285750" y="917575"/>
                    </a:cubicBezTo>
                    <a:cubicBezTo>
                      <a:pt x="287068" y="920651"/>
                      <a:pt x="287428" y="924107"/>
                      <a:pt x="288925" y="927100"/>
                    </a:cubicBezTo>
                    <a:cubicBezTo>
                      <a:pt x="290632" y="930513"/>
                      <a:pt x="293158" y="933450"/>
                      <a:pt x="295275" y="936625"/>
                    </a:cubicBezTo>
                    <a:cubicBezTo>
                      <a:pt x="294982" y="938383"/>
                      <a:pt x="295376" y="964585"/>
                      <a:pt x="282575" y="962025"/>
                    </a:cubicBezTo>
                    <a:cubicBezTo>
                      <a:pt x="278833" y="961277"/>
                      <a:pt x="278342" y="955675"/>
                      <a:pt x="276225" y="952500"/>
                    </a:cubicBezTo>
                    <a:cubicBezTo>
                      <a:pt x="275167" y="946150"/>
                      <a:pt x="278288" y="937192"/>
                      <a:pt x="273050" y="933450"/>
                    </a:cubicBezTo>
                    <a:cubicBezTo>
                      <a:pt x="256000" y="921271"/>
                      <a:pt x="253280" y="938786"/>
                      <a:pt x="250825" y="946150"/>
                    </a:cubicBezTo>
                    <a:cubicBezTo>
                      <a:pt x="251883" y="953558"/>
                      <a:pt x="252317" y="961083"/>
                      <a:pt x="254000" y="968375"/>
                    </a:cubicBezTo>
                    <a:cubicBezTo>
                      <a:pt x="255505" y="974897"/>
                      <a:pt x="260350" y="987425"/>
                      <a:pt x="260350" y="987425"/>
                    </a:cubicBezTo>
                    <a:cubicBezTo>
                      <a:pt x="259292" y="994833"/>
                      <a:pt x="259861" y="1002665"/>
                      <a:pt x="257175" y="1009650"/>
                    </a:cubicBezTo>
                    <a:cubicBezTo>
                      <a:pt x="247588" y="1034577"/>
                      <a:pt x="248210" y="1023116"/>
                      <a:pt x="234950" y="1035050"/>
                    </a:cubicBezTo>
                    <a:cubicBezTo>
                      <a:pt x="227163" y="1042059"/>
                      <a:pt x="212725" y="1057275"/>
                      <a:pt x="212725" y="1057275"/>
                    </a:cubicBezTo>
                    <a:cubicBezTo>
                      <a:pt x="209903" y="1065742"/>
                      <a:pt x="204964" y="1069975"/>
                      <a:pt x="219075" y="1069975"/>
                    </a:cubicBezTo>
                    <a:cubicBezTo>
                      <a:pt x="223439" y="1069975"/>
                      <a:pt x="227595" y="1068054"/>
                      <a:pt x="231775" y="1066800"/>
                    </a:cubicBezTo>
                    <a:cubicBezTo>
                      <a:pt x="238186" y="1064877"/>
                      <a:pt x="250825" y="1060450"/>
                      <a:pt x="250825" y="1060450"/>
                    </a:cubicBezTo>
                    <a:cubicBezTo>
                      <a:pt x="251883" y="1063625"/>
                      <a:pt x="253188" y="1066728"/>
                      <a:pt x="254000" y="1069975"/>
                    </a:cubicBezTo>
                    <a:cubicBezTo>
                      <a:pt x="255309" y="1075210"/>
                      <a:pt x="253359" y="1082034"/>
                      <a:pt x="257175" y="1085850"/>
                    </a:cubicBezTo>
                    <a:cubicBezTo>
                      <a:pt x="259779" y="1088454"/>
                      <a:pt x="275935" y="1076567"/>
                      <a:pt x="276225" y="1076325"/>
                    </a:cubicBezTo>
                    <a:cubicBezTo>
                      <a:pt x="279674" y="1073450"/>
                      <a:pt x="282875" y="1070249"/>
                      <a:pt x="285750" y="1066800"/>
                    </a:cubicBezTo>
                    <a:cubicBezTo>
                      <a:pt x="293071" y="1058015"/>
                      <a:pt x="291190" y="1054707"/>
                      <a:pt x="301625" y="1047750"/>
                    </a:cubicBezTo>
                    <a:cubicBezTo>
                      <a:pt x="304410" y="1045894"/>
                      <a:pt x="307975" y="1045633"/>
                      <a:pt x="311150" y="1044575"/>
                    </a:cubicBezTo>
                    <a:cubicBezTo>
                      <a:pt x="313267" y="1047750"/>
                      <a:pt x="317183" y="1050297"/>
                      <a:pt x="317500" y="1054100"/>
                    </a:cubicBezTo>
                    <a:cubicBezTo>
                      <a:pt x="318918" y="1071114"/>
                      <a:pt x="315623" y="1078782"/>
                      <a:pt x="311150" y="1092200"/>
                    </a:cubicBezTo>
                    <a:cubicBezTo>
                      <a:pt x="312208" y="1101725"/>
                      <a:pt x="312001" y="1111478"/>
                      <a:pt x="314325" y="1120775"/>
                    </a:cubicBezTo>
                    <a:cubicBezTo>
                      <a:pt x="316607" y="1129901"/>
                      <a:pt x="322251" y="1131885"/>
                      <a:pt x="330200" y="1133475"/>
                    </a:cubicBezTo>
                    <a:cubicBezTo>
                      <a:pt x="337538" y="1134943"/>
                      <a:pt x="345062" y="1135311"/>
                      <a:pt x="352425" y="1136650"/>
                    </a:cubicBezTo>
                    <a:cubicBezTo>
                      <a:pt x="356718" y="1137431"/>
                      <a:pt x="360892" y="1138767"/>
                      <a:pt x="365125" y="1139825"/>
                    </a:cubicBezTo>
                    <a:cubicBezTo>
                      <a:pt x="376767" y="1138767"/>
                      <a:pt x="391361" y="1144470"/>
                      <a:pt x="400050" y="1136650"/>
                    </a:cubicBezTo>
                    <a:cubicBezTo>
                      <a:pt x="406392" y="1130942"/>
                      <a:pt x="396875" y="1119783"/>
                      <a:pt x="396875" y="1111250"/>
                    </a:cubicBezTo>
                    <a:cubicBezTo>
                      <a:pt x="396875" y="1104677"/>
                      <a:pt x="403189" y="1097016"/>
                      <a:pt x="406400" y="1092200"/>
                    </a:cubicBezTo>
                    <a:cubicBezTo>
                      <a:pt x="403225" y="1089025"/>
                      <a:pt x="393700" y="1085850"/>
                      <a:pt x="396875" y="1082675"/>
                    </a:cubicBezTo>
                    <a:cubicBezTo>
                      <a:pt x="399849" y="1079701"/>
                      <a:pt x="427266" y="1091521"/>
                      <a:pt x="428625" y="1092200"/>
                    </a:cubicBezTo>
                    <a:cubicBezTo>
                      <a:pt x="432038" y="1093907"/>
                      <a:pt x="435298" y="1096015"/>
                      <a:pt x="438150" y="1098550"/>
                    </a:cubicBezTo>
                    <a:cubicBezTo>
                      <a:pt x="444862" y="1104516"/>
                      <a:pt x="448681" y="1114760"/>
                      <a:pt x="457200" y="1117600"/>
                    </a:cubicBezTo>
                    <a:lnTo>
                      <a:pt x="466725" y="1120775"/>
                    </a:lnTo>
                    <a:cubicBezTo>
                      <a:pt x="495067" y="1118595"/>
                      <a:pt x="501147" y="1124898"/>
                      <a:pt x="517525" y="1111250"/>
                    </a:cubicBezTo>
                    <a:cubicBezTo>
                      <a:pt x="520974" y="1108375"/>
                      <a:pt x="523875" y="1104900"/>
                      <a:pt x="527050" y="1101725"/>
                    </a:cubicBezTo>
                    <a:cubicBezTo>
                      <a:pt x="528108" y="1098550"/>
                      <a:pt x="527858" y="1094567"/>
                      <a:pt x="530225" y="1092200"/>
                    </a:cubicBezTo>
                    <a:cubicBezTo>
                      <a:pt x="532592" y="1089833"/>
                      <a:pt x="536403" y="1089025"/>
                      <a:pt x="539750" y="1089025"/>
                    </a:cubicBezTo>
                    <a:cubicBezTo>
                      <a:pt x="554604" y="1089025"/>
                      <a:pt x="569383" y="1091142"/>
                      <a:pt x="584200" y="1092200"/>
                    </a:cubicBezTo>
                    <a:cubicBezTo>
                      <a:pt x="591608" y="1091142"/>
                      <a:pt x="600518" y="1093619"/>
                      <a:pt x="606425" y="1089025"/>
                    </a:cubicBezTo>
                    <a:cubicBezTo>
                      <a:pt x="611709" y="1084916"/>
                      <a:pt x="612775" y="1069975"/>
                      <a:pt x="612775" y="1069975"/>
                    </a:cubicBezTo>
                    <a:cubicBezTo>
                      <a:pt x="609597" y="1041376"/>
                      <a:pt x="605299" y="1017327"/>
                      <a:pt x="612775" y="987425"/>
                    </a:cubicBezTo>
                    <a:cubicBezTo>
                      <a:pt x="613587" y="984178"/>
                      <a:pt x="619224" y="989282"/>
                      <a:pt x="622300" y="990600"/>
                    </a:cubicBezTo>
                    <a:cubicBezTo>
                      <a:pt x="649763" y="1002370"/>
                      <a:pt x="622187" y="992679"/>
                      <a:pt x="644525" y="1000125"/>
                    </a:cubicBezTo>
                    <a:cubicBezTo>
                      <a:pt x="666750" y="999067"/>
                      <a:pt x="689122" y="999710"/>
                      <a:pt x="711200" y="996950"/>
                    </a:cubicBezTo>
                    <a:cubicBezTo>
                      <a:pt x="724890" y="995239"/>
                      <a:pt x="722107" y="980514"/>
                      <a:pt x="723900" y="971550"/>
                    </a:cubicBezTo>
                    <a:cubicBezTo>
                      <a:pt x="724756" y="967271"/>
                      <a:pt x="726294" y="963143"/>
                      <a:pt x="727075" y="958850"/>
                    </a:cubicBezTo>
                    <a:cubicBezTo>
                      <a:pt x="729607" y="944924"/>
                      <a:pt x="730356" y="931385"/>
                      <a:pt x="733425" y="917575"/>
                    </a:cubicBezTo>
                    <a:cubicBezTo>
                      <a:pt x="734151" y="914308"/>
                      <a:pt x="735681" y="911268"/>
                      <a:pt x="736600" y="908050"/>
                    </a:cubicBezTo>
                    <a:cubicBezTo>
                      <a:pt x="744573" y="880143"/>
                      <a:pt x="735337" y="908663"/>
                      <a:pt x="742950" y="885825"/>
                    </a:cubicBezTo>
                    <a:cubicBezTo>
                      <a:pt x="744008" y="878417"/>
                      <a:pt x="741531" y="869507"/>
                      <a:pt x="746125" y="863600"/>
                    </a:cubicBezTo>
                    <a:cubicBezTo>
                      <a:pt x="750234" y="858316"/>
                      <a:pt x="758681" y="858873"/>
                      <a:pt x="765175" y="857250"/>
                    </a:cubicBezTo>
                    <a:cubicBezTo>
                      <a:pt x="769408" y="856192"/>
                      <a:pt x="773679" y="855274"/>
                      <a:pt x="777875" y="854075"/>
                    </a:cubicBezTo>
                    <a:cubicBezTo>
                      <a:pt x="781093" y="853156"/>
                      <a:pt x="784118" y="851556"/>
                      <a:pt x="787400" y="850900"/>
                    </a:cubicBezTo>
                    <a:cubicBezTo>
                      <a:pt x="794738" y="849432"/>
                      <a:pt x="802217" y="848783"/>
                      <a:pt x="809625" y="847725"/>
                    </a:cubicBezTo>
                    <a:cubicBezTo>
                      <a:pt x="820232" y="844189"/>
                      <a:pt x="819890" y="844033"/>
                      <a:pt x="831850" y="841375"/>
                    </a:cubicBezTo>
                    <a:cubicBezTo>
                      <a:pt x="838371" y="839926"/>
                      <a:pt x="850442" y="838429"/>
                      <a:pt x="857250" y="835025"/>
                    </a:cubicBezTo>
                    <a:cubicBezTo>
                      <a:pt x="860663" y="833318"/>
                      <a:pt x="863600" y="830792"/>
                      <a:pt x="866775" y="828675"/>
                    </a:cubicBezTo>
                    <a:cubicBezTo>
                      <a:pt x="868892" y="825500"/>
                      <a:pt x="871918" y="822770"/>
                      <a:pt x="873125" y="819150"/>
                    </a:cubicBezTo>
                    <a:cubicBezTo>
                      <a:pt x="875161" y="813043"/>
                      <a:pt x="871062" y="803842"/>
                      <a:pt x="876300" y="800100"/>
                    </a:cubicBezTo>
                    <a:cubicBezTo>
                      <a:pt x="881538" y="796358"/>
                      <a:pt x="889000" y="802217"/>
                      <a:pt x="895350" y="803275"/>
                    </a:cubicBezTo>
                    <a:cubicBezTo>
                      <a:pt x="898525" y="805392"/>
                      <a:pt x="901111" y="808998"/>
                      <a:pt x="904875" y="809625"/>
                    </a:cubicBezTo>
                    <a:cubicBezTo>
                      <a:pt x="916164" y="811506"/>
                      <a:pt x="914753" y="803510"/>
                      <a:pt x="917575" y="796925"/>
                    </a:cubicBezTo>
                    <a:cubicBezTo>
                      <a:pt x="919439" y="792575"/>
                      <a:pt x="921808" y="788458"/>
                      <a:pt x="923925" y="784225"/>
                    </a:cubicBezTo>
                    <a:cubicBezTo>
                      <a:pt x="924983" y="778933"/>
                      <a:pt x="924203" y="772903"/>
                      <a:pt x="927100" y="768350"/>
                    </a:cubicBezTo>
                    <a:cubicBezTo>
                      <a:pt x="946734" y="737496"/>
                      <a:pt x="942067" y="760641"/>
                      <a:pt x="952500" y="739775"/>
                    </a:cubicBezTo>
                    <a:cubicBezTo>
                      <a:pt x="953997" y="736782"/>
                      <a:pt x="954617" y="733425"/>
                      <a:pt x="955675" y="730250"/>
                    </a:cubicBezTo>
                    <a:cubicBezTo>
                      <a:pt x="959929" y="700470"/>
                      <a:pt x="954699" y="714252"/>
                      <a:pt x="971550" y="688975"/>
                    </a:cubicBezTo>
                    <a:lnTo>
                      <a:pt x="971550" y="688975"/>
                    </a:lnTo>
                    <a:cubicBezTo>
                      <a:pt x="974442" y="680300"/>
                      <a:pt x="978410" y="665400"/>
                      <a:pt x="984250" y="657225"/>
                    </a:cubicBezTo>
                    <a:cubicBezTo>
                      <a:pt x="986860" y="653571"/>
                      <a:pt x="990900" y="651149"/>
                      <a:pt x="993775" y="647700"/>
                    </a:cubicBezTo>
                    <a:cubicBezTo>
                      <a:pt x="996218" y="644769"/>
                      <a:pt x="998008" y="641350"/>
                      <a:pt x="1000125" y="638175"/>
                    </a:cubicBezTo>
                    <a:cubicBezTo>
                      <a:pt x="1001183" y="633942"/>
                      <a:pt x="1002046" y="629655"/>
                      <a:pt x="1003300" y="625475"/>
                    </a:cubicBezTo>
                    <a:lnTo>
                      <a:pt x="1012825" y="596900"/>
                    </a:lnTo>
                    <a:lnTo>
                      <a:pt x="1016000" y="587375"/>
                    </a:lnTo>
                    <a:cubicBezTo>
                      <a:pt x="1017058" y="584200"/>
                      <a:pt x="1017319" y="580635"/>
                      <a:pt x="1019175" y="577850"/>
                    </a:cubicBezTo>
                    <a:cubicBezTo>
                      <a:pt x="1021292" y="574675"/>
                      <a:pt x="1023818" y="571738"/>
                      <a:pt x="1025525" y="568325"/>
                    </a:cubicBezTo>
                    <a:cubicBezTo>
                      <a:pt x="1038670" y="542035"/>
                      <a:pt x="1016852" y="576572"/>
                      <a:pt x="1035050" y="549275"/>
                    </a:cubicBezTo>
                    <a:cubicBezTo>
                      <a:pt x="1036108" y="542925"/>
                      <a:pt x="1037073" y="536559"/>
                      <a:pt x="1038225" y="530225"/>
                    </a:cubicBezTo>
                    <a:cubicBezTo>
                      <a:pt x="1039190" y="524916"/>
                      <a:pt x="1040513" y="519673"/>
                      <a:pt x="1041400" y="514350"/>
                    </a:cubicBezTo>
                    <a:cubicBezTo>
                      <a:pt x="1042630" y="506968"/>
                      <a:pt x="1042425" y="499293"/>
                      <a:pt x="1044575" y="492125"/>
                    </a:cubicBezTo>
                    <a:cubicBezTo>
                      <a:pt x="1045671" y="488470"/>
                      <a:pt x="1049218" y="486013"/>
                      <a:pt x="1050925" y="482600"/>
                    </a:cubicBezTo>
                    <a:cubicBezTo>
                      <a:pt x="1052422" y="479607"/>
                      <a:pt x="1053042" y="476250"/>
                      <a:pt x="1054100" y="473075"/>
                    </a:cubicBezTo>
                    <a:cubicBezTo>
                      <a:pt x="1048028" y="454859"/>
                      <a:pt x="1055273" y="471862"/>
                      <a:pt x="1041400" y="454025"/>
                    </a:cubicBezTo>
                    <a:lnTo>
                      <a:pt x="1022350" y="425450"/>
                    </a:lnTo>
                    <a:cubicBezTo>
                      <a:pt x="1020233" y="422275"/>
                      <a:pt x="1017207" y="419545"/>
                      <a:pt x="1016000" y="415925"/>
                    </a:cubicBezTo>
                    <a:cubicBezTo>
                      <a:pt x="1013883" y="409575"/>
                      <a:pt x="1013363" y="402444"/>
                      <a:pt x="1009650" y="396875"/>
                    </a:cubicBezTo>
                    <a:lnTo>
                      <a:pt x="996950" y="377825"/>
                    </a:lnTo>
                    <a:cubicBezTo>
                      <a:pt x="994671" y="368710"/>
                      <a:pt x="991290" y="353805"/>
                      <a:pt x="987425" y="346075"/>
                    </a:cubicBezTo>
                    <a:cubicBezTo>
                      <a:pt x="985308" y="341842"/>
                      <a:pt x="983510" y="337434"/>
                      <a:pt x="981075" y="333375"/>
                    </a:cubicBezTo>
                    <a:cubicBezTo>
                      <a:pt x="973995" y="321575"/>
                      <a:pt x="969000" y="313258"/>
                      <a:pt x="958850" y="304800"/>
                    </a:cubicBezTo>
                    <a:cubicBezTo>
                      <a:pt x="945201" y="293426"/>
                      <a:pt x="954119" y="302435"/>
                      <a:pt x="939800" y="295275"/>
                    </a:cubicBezTo>
                    <a:cubicBezTo>
                      <a:pt x="917874" y="284312"/>
                      <a:pt x="944006" y="292358"/>
                      <a:pt x="917575" y="285750"/>
                    </a:cubicBezTo>
                    <a:cubicBezTo>
                      <a:pt x="914400" y="283633"/>
                      <a:pt x="911463" y="281107"/>
                      <a:pt x="908050" y="279400"/>
                    </a:cubicBezTo>
                    <a:cubicBezTo>
                      <a:pt x="895441" y="273095"/>
                      <a:pt x="900699" y="280274"/>
                      <a:pt x="889000" y="269875"/>
                    </a:cubicBezTo>
                    <a:cubicBezTo>
                      <a:pt x="856378" y="240877"/>
                      <a:pt x="882043" y="258887"/>
                      <a:pt x="860425" y="244475"/>
                    </a:cubicBezTo>
                    <a:cubicBezTo>
                      <a:pt x="857214" y="239659"/>
                      <a:pt x="850900" y="231998"/>
                      <a:pt x="850900" y="225425"/>
                    </a:cubicBezTo>
                    <a:cubicBezTo>
                      <a:pt x="850900" y="222078"/>
                      <a:pt x="851352" y="217845"/>
                      <a:pt x="854075" y="215900"/>
                    </a:cubicBezTo>
                    <a:cubicBezTo>
                      <a:pt x="859522" y="212009"/>
                      <a:pt x="873125" y="209550"/>
                      <a:pt x="873125" y="209550"/>
                    </a:cubicBezTo>
                    <a:cubicBezTo>
                      <a:pt x="872067" y="201083"/>
                      <a:pt x="871738" y="192493"/>
                      <a:pt x="869950" y="184150"/>
                    </a:cubicBezTo>
                    <a:cubicBezTo>
                      <a:pt x="868548" y="177605"/>
                      <a:pt x="863600" y="165100"/>
                      <a:pt x="863600" y="165100"/>
                    </a:cubicBezTo>
                    <a:cubicBezTo>
                      <a:pt x="893979" y="154974"/>
                      <a:pt x="849555" y="168865"/>
                      <a:pt x="927100" y="158750"/>
                    </a:cubicBezTo>
                    <a:cubicBezTo>
                      <a:pt x="949264" y="155859"/>
                      <a:pt x="940869" y="153453"/>
                      <a:pt x="955675" y="146050"/>
                    </a:cubicBezTo>
                    <a:cubicBezTo>
                      <a:pt x="958668" y="144553"/>
                      <a:pt x="962124" y="144193"/>
                      <a:pt x="965200" y="142875"/>
                    </a:cubicBezTo>
                    <a:cubicBezTo>
                      <a:pt x="969550" y="141011"/>
                      <a:pt x="973667" y="138642"/>
                      <a:pt x="977900" y="136525"/>
                    </a:cubicBezTo>
                    <a:cubicBezTo>
                      <a:pt x="998658" y="105388"/>
                      <a:pt x="972025" y="148877"/>
                      <a:pt x="987425" y="60325"/>
                    </a:cubicBezTo>
                    <a:cubicBezTo>
                      <a:pt x="988079" y="56566"/>
                      <a:pt x="993463" y="55525"/>
                      <a:pt x="996950" y="53975"/>
                    </a:cubicBezTo>
                    <a:cubicBezTo>
                      <a:pt x="1012044" y="47266"/>
                      <a:pt x="1019076" y="47112"/>
                      <a:pt x="1035050" y="44450"/>
                    </a:cubicBezTo>
                    <a:cubicBezTo>
                      <a:pt x="1038225" y="42333"/>
                      <a:pt x="1042191" y="41080"/>
                      <a:pt x="1044575" y="38100"/>
                    </a:cubicBezTo>
                    <a:cubicBezTo>
                      <a:pt x="1050762" y="30366"/>
                      <a:pt x="1047750" y="1107"/>
                      <a:pt x="104775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олилиния 208">
                <a:extLst>
                  <a:ext uri="{FF2B5EF4-FFF2-40B4-BE49-F238E27FC236}">
                    <a16:creationId xmlns:a16="http://schemas.microsoft.com/office/drawing/2014/main" xmlns="" id="{AF900F76-18D5-4FCE-BAF5-9E874C411F3B}"/>
                  </a:ext>
                </a:extLst>
              </p:cNvPr>
              <p:cNvSpPr/>
              <p:nvPr/>
            </p:nvSpPr>
            <p:spPr>
              <a:xfrm>
                <a:off x="9093200" y="4749799"/>
                <a:ext cx="1292225" cy="2060575"/>
              </a:xfrm>
              <a:custGeom>
                <a:avLst/>
                <a:gdLst>
                  <a:gd name="connsiteX0" fmla="*/ 1292225 w 1292225"/>
                  <a:gd name="connsiteY0" fmla="*/ 2060575 h 2060575"/>
                  <a:gd name="connsiteX1" fmla="*/ 1292225 w 1292225"/>
                  <a:gd name="connsiteY1" fmla="*/ 2060575 h 2060575"/>
                  <a:gd name="connsiteX2" fmla="*/ 1276350 w 1292225"/>
                  <a:gd name="connsiteY2" fmla="*/ 2038350 h 2060575"/>
                  <a:gd name="connsiteX3" fmla="*/ 1266825 w 1292225"/>
                  <a:gd name="connsiteY3" fmla="*/ 2035175 h 2060575"/>
                  <a:gd name="connsiteX4" fmla="*/ 1241425 w 1292225"/>
                  <a:gd name="connsiteY4" fmla="*/ 2032000 h 2060575"/>
                  <a:gd name="connsiteX5" fmla="*/ 1231900 w 1292225"/>
                  <a:gd name="connsiteY5" fmla="*/ 2022475 h 2060575"/>
                  <a:gd name="connsiteX6" fmla="*/ 1222375 w 1292225"/>
                  <a:gd name="connsiteY6" fmla="*/ 2016125 h 2060575"/>
                  <a:gd name="connsiteX7" fmla="*/ 1143000 w 1292225"/>
                  <a:gd name="connsiteY7" fmla="*/ 2038350 h 2060575"/>
                  <a:gd name="connsiteX8" fmla="*/ 1117600 w 1292225"/>
                  <a:gd name="connsiteY8" fmla="*/ 1955800 h 2060575"/>
                  <a:gd name="connsiteX9" fmla="*/ 1035050 w 1292225"/>
                  <a:gd name="connsiteY9" fmla="*/ 1974850 h 2060575"/>
                  <a:gd name="connsiteX10" fmla="*/ 965200 w 1292225"/>
                  <a:gd name="connsiteY10" fmla="*/ 1739900 h 2060575"/>
                  <a:gd name="connsiteX11" fmla="*/ 927100 w 1292225"/>
                  <a:gd name="connsiteY11" fmla="*/ 1739900 h 2060575"/>
                  <a:gd name="connsiteX12" fmla="*/ 930275 w 1292225"/>
                  <a:gd name="connsiteY12" fmla="*/ 1778000 h 2060575"/>
                  <a:gd name="connsiteX13" fmla="*/ 882650 w 1292225"/>
                  <a:gd name="connsiteY13" fmla="*/ 1787525 h 2060575"/>
                  <a:gd name="connsiteX14" fmla="*/ 835025 w 1292225"/>
                  <a:gd name="connsiteY14" fmla="*/ 1673225 h 2060575"/>
                  <a:gd name="connsiteX15" fmla="*/ 793750 w 1292225"/>
                  <a:gd name="connsiteY15" fmla="*/ 1647825 h 2060575"/>
                  <a:gd name="connsiteX16" fmla="*/ 758825 w 1292225"/>
                  <a:gd name="connsiteY16" fmla="*/ 1527175 h 2060575"/>
                  <a:gd name="connsiteX17" fmla="*/ 981075 w 1292225"/>
                  <a:gd name="connsiteY17" fmla="*/ 1463675 h 2060575"/>
                  <a:gd name="connsiteX18" fmla="*/ 974725 w 1292225"/>
                  <a:gd name="connsiteY18" fmla="*/ 1428750 h 2060575"/>
                  <a:gd name="connsiteX19" fmla="*/ 1038225 w 1292225"/>
                  <a:gd name="connsiteY19" fmla="*/ 1377950 h 2060575"/>
                  <a:gd name="connsiteX20" fmla="*/ 1035050 w 1292225"/>
                  <a:gd name="connsiteY20" fmla="*/ 1320800 h 2060575"/>
                  <a:gd name="connsiteX21" fmla="*/ 1085850 w 1292225"/>
                  <a:gd name="connsiteY21" fmla="*/ 1311275 h 2060575"/>
                  <a:gd name="connsiteX22" fmla="*/ 1073150 w 1292225"/>
                  <a:gd name="connsiteY22" fmla="*/ 1263650 h 2060575"/>
                  <a:gd name="connsiteX23" fmla="*/ 1123950 w 1292225"/>
                  <a:gd name="connsiteY23" fmla="*/ 1162050 h 2060575"/>
                  <a:gd name="connsiteX24" fmla="*/ 1123950 w 1292225"/>
                  <a:gd name="connsiteY24" fmla="*/ 1069975 h 2060575"/>
                  <a:gd name="connsiteX25" fmla="*/ 1143000 w 1292225"/>
                  <a:gd name="connsiteY25" fmla="*/ 1069975 h 2060575"/>
                  <a:gd name="connsiteX26" fmla="*/ 1146175 w 1292225"/>
                  <a:gd name="connsiteY26" fmla="*/ 879475 h 2060575"/>
                  <a:gd name="connsiteX27" fmla="*/ 800100 w 1292225"/>
                  <a:gd name="connsiteY27" fmla="*/ 876300 h 2060575"/>
                  <a:gd name="connsiteX28" fmla="*/ 688975 w 1292225"/>
                  <a:gd name="connsiteY28" fmla="*/ 676275 h 2060575"/>
                  <a:gd name="connsiteX29" fmla="*/ 622300 w 1292225"/>
                  <a:gd name="connsiteY29" fmla="*/ 631825 h 2060575"/>
                  <a:gd name="connsiteX30" fmla="*/ 625475 w 1292225"/>
                  <a:gd name="connsiteY30" fmla="*/ 320675 h 2060575"/>
                  <a:gd name="connsiteX31" fmla="*/ 533400 w 1292225"/>
                  <a:gd name="connsiteY31" fmla="*/ 320675 h 2060575"/>
                  <a:gd name="connsiteX32" fmla="*/ 501650 w 1292225"/>
                  <a:gd name="connsiteY32" fmla="*/ 238125 h 2060575"/>
                  <a:gd name="connsiteX33" fmla="*/ 466725 w 1292225"/>
                  <a:gd name="connsiteY33" fmla="*/ 266700 h 2060575"/>
                  <a:gd name="connsiteX34" fmla="*/ 463550 w 1292225"/>
                  <a:gd name="connsiteY34" fmla="*/ 298450 h 2060575"/>
                  <a:gd name="connsiteX35" fmla="*/ 428625 w 1292225"/>
                  <a:gd name="connsiteY35" fmla="*/ 307975 h 2060575"/>
                  <a:gd name="connsiteX36" fmla="*/ 428625 w 1292225"/>
                  <a:gd name="connsiteY36" fmla="*/ 320675 h 2060575"/>
                  <a:gd name="connsiteX37" fmla="*/ 82550 w 1292225"/>
                  <a:gd name="connsiteY37" fmla="*/ 317500 h 2060575"/>
                  <a:gd name="connsiteX38" fmla="*/ 76200 w 1292225"/>
                  <a:gd name="connsiteY38" fmla="*/ 254000 h 2060575"/>
                  <a:gd name="connsiteX39" fmla="*/ 66675 w 1292225"/>
                  <a:gd name="connsiteY39" fmla="*/ 222250 h 2060575"/>
                  <a:gd name="connsiteX40" fmla="*/ 76200 w 1292225"/>
                  <a:gd name="connsiteY40" fmla="*/ 190500 h 2060575"/>
                  <a:gd name="connsiteX41" fmla="*/ 73025 w 1292225"/>
                  <a:gd name="connsiteY41" fmla="*/ 155575 h 2060575"/>
                  <a:gd name="connsiteX42" fmla="*/ 66675 w 1292225"/>
                  <a:gd name="connsiteY42" fmla="*/ 127000 h 2060575"/>
                  <a:gd name="connsiteX43" fmla="*/ 53975 w 1292225"/>
                  <a:gd name="connsiteY43" fmla="*/ 95250 h 2060575"/>
                  <a:gd name="connsiteX44" fmla="*/ 44450 w 1292225"/>
                  <a:gd name="connsiteY44" fmla="*/ 88900 h 2060575"/>
                  <a:gd name="connsiteX45" fmla="*/ 0 w 1292225"/>
                  <a:gd name="connsiteY45" fmla="*/ 85725 h 2060575"/>
                  <a:gd name="connsiteX46" fmla="*/ 3175 w 1292225"/>
                  <a:gd name="connsiteY46" fmla="*/ 69850 h 2060575"/>
                  <a:gd name="connsiteX47" fmla="*/ 12700 w 1292225"/>
                  <a:gd name="connsiteY47" fmla="*/ 63500 h 2060575"/>
                  <a:gd name="connsiteX48" fmla="*/ 28575 w 1292225"/>
                  <a:gd name="connsiteY48" fmla="*/ 44450 h 2060575"/>
                  <a:gd name="connsiteX49" fmla="*/ 19050 w 1292225"/>
                  <a:gd name="connsiteY49" fmla="*/ 3175 h 2060575"/>
                  <a:gd name="connsiteX50" fmla="*/ 15875 w 1292225"/>
                  <a:gd name="connsiteY50" fmla="*/ 0 h 206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92225" h="2060575">
                    <a:moveTo>
                      <a:pt x="1292225" y="2060575"/>
                    </a:moveTo>
                    <a:lnTo>
                      <a:pt x="1292225" y="2060575"/>
                    </a:lnTo>
                    <a:cubicBezTo>
                      <a:pt x="1286933" y="2053167"/>
                      <a:pt x="1282788" y="2044788"/>
                      <a:pt x="1276350" y="2038350"/>
                    </a:cubicBezTo>
                    <a:cubicBezTo>
                      <a:pt x="1273983" y="2035983"/>
                      <a:pt x="1270118" y="2035774"/>
                      <a:pt x="1266825" y="2035175"/>
                    </a:cubicBezTo>
                    <a:cubicBezTo>
                      <a:pt x="1258430" y="2033649"/>
                      <a:pt x="1249892" y="2033058"/>
                      <a:pt x="1241425" y="2032000"/>
                    </a:cubicBezTo>
                    <a:cubicBezTo>
                      <a:pt x="1238250" y="2028825"/>
                      <a:pt x="1235349" y="2025350"/>
                      <a:pt x="1231900" y="2022475"/>
                    </a:cubicBezTo>
                    <a:cubicBezTo>
                      <a:pt x="1228969" y="2020032"/>
                      <a:pt x="1222375" y="2016125"/>
                      <a:pt x="1222375" y="2016125"/>
                    </a:cubicBezTo>
                    <a:lnTo>
                      <a:pt x="1143000" y="2038350"/>
                    </a:lnTo>
                    <a:lnTo>
                      <a:pt x="1117600" y="1955800"/>
                    </a:lnTo>
                    <a:lnTo>
                      <a:pt x="1035050" y="1974850"/>
                    </a:lnTo>
                    <a:lnTo>
                      <a:pt x="965200" y="1739900"/>
                    </a:lnTo>
                    <a:lnTo>
                      <a:pt x="927100" y="1739900"/>
                    </a:lnTo>
                    <a:lnTo>
                      <a:pt x="930275" y="1778000"/>
                    </a:lnTo>
                    <a:lnTo>
                      <a:pt x="882650" y="1787525"/>
                    </a:lnTo>
                    <a:lnTo>
                      <a:pt x="835025" y="1673225"/>
                    </a:lnTo>
                    <a:lnTo>
                      <a:pt x="793750" y="1647825"/>
                    </a:lnTo>
                    <a:lnTo>
                      <a:pt x="758825" y="1527175"/>
                    </a:lnTo>
                    <a:lnTo>
                      <a:pt x="981075" y="1463675"/>
                    </a:lnTo>
                    <a:lnTo>
                      <a:pt x="974725" y="1428750"/>
                    </a:lnTo>
                    <a:lnTo>
                      <a:pt x="1038225" y="1377950"/>
                    </a:lnTo>
                    <a:lnTo>
                      <a:pt x="1035050" y="1320800"/>
                    </a:lnTo>
                    <a:lnTo>
                      <a:pt x="1085850" y="1311275"/>
                    </a:lnTo>
                    <a:lnTo>
                      <a:pt x="1073150" y="1263650"/>
                    </a:lnTo>
                    <a:lnTo>
                      <a:pt x="1123950" y="1162050"/>
                    </a:lnTo>
                    <a:lnTo>
                      <a:pt x="1123950" y="1069975"/>
                    </a:lnTo>
                    <a:lnTo>
                      <a:pt x="1143000" y="1069975"/>
                    </a:lnTo>
                    <a:cubicBezTo>
                      <a:pt x="1144058" y="1006475"/>
                      <a:pt x="1145117" y="942975"/>
                      <a:pt x="1146175" y="879475"/>
                    </a:cubicBezTo>
                    <a:lnTo>
                      <a:pt x="800100" y="876300"/>
                    </a:lnTo>
                    <a:lnTo>
                      <a:pt x="688975" y="676275"/>
                    </a:lnTo>
                    <a:lnTo>
                      <a:pt x="622300" y="631825"/>
                    </a:lnTo>
                    <a:cubicBezTo>
                      <a:pt x="623358" y="528108"/>
                      <a:pt x="624417" y="424392"/>
                      <a:pt x="625475" y="320675"/>
                    </a:cubicBezTo>
                    <a:lnTo>
                      <a:pt x="533400" y="320675"/>
                    </a:lnTo>
                    <a:lnTo>
                      <a:pt x="501650" y="238125"/>
                    </a:lnTo>
                    <a:lnTo>
                      <a:pt x="466725" y="266700"/>
                    </a:lnTo>
                    <a:lnTo>
                      <a:pt x="463550" y="298450"/>
                    </a:lnTo>
                    <a:lnTo>
                      <a:pt x="428625" y="307975"/>
                    </a:lnTo>
                    <a:lnTo>
                      <a:pt x="428625" y="320675"/>
                    </a:lnTo>
                    <a:lnTo>
                      <a:pt x="82550" y="317500"/>
                    </a:lnTo>
                    <a:lnTo>
                      <a:pt x="76200" y="254000"/>
                    </a:lnTo>
                    <a:lnTo>
                      <a:pt x="66675" y="222250"/>
                    </a:lnTo>
                    <a:lnTo>
                      <a:pt x="76200" y="190500"/>
                    </a:lnTo>
                    <a:lnTo>
                      <a:pt x="73025" y="155575"/>
                    </a:lnTo>
                    <a:cubicBezTo>
                      <a:pt x="70908" y="146050"/>
                      <a:pt x="68473" y="136590"/>
                      <a:pt x="66675" y="127000"/>
                    </a:cubicBezTo>
                    <a:cubicBezTo>
                      <a:pt x="62368" y="104032"/>
                      <a:pt x="69090" y="107845"/>
                      <a:pt x="53975" y="95250"/>
                    </a:cubicBezTo>
                    <a:cubicBezTo>
                      <a:pt x="51044" y="92807"/>
                      <a:pt x="48208" y="89563"/>
                      <a:pt x="44450" y="88900"/>
                    </a:cubicBezTo>
                    <a:cubicBezTo>
                      <a:pt x="29822" y="86319"/>
                      <a:pt x="14817" y="86783"/>
                      <a:pt x="0" y="85725"/>
                    </a:cubicBezTo>
                    <a:cubicBezTo>
                      <a:pt x="1058" y="80433"/>
                      <a:pt x="498" y="74535"/>
                      <a:pt x="3175" y="69850"/>
                    </a:cubicBezTo>
                    <a:cubicBezTo>
                      <a:pt x="5068" y="66537"/>
                      <a:pt x="9769" y="65943"/>
                      <a:pt x="12700" y="63500"/>
                    </a:cubicBezTo>
                    <a:cubicBezTo>
                      <a:pt x="21867" y="55860"/>
                      <a:pt x="22331" y="53816"/>
                      <a:pt x="28575" y="44450"/>
                    </a:cubicBezTo>
                    <a:cubicBezTo>
                      <a:pt x="25677" y="15469"/>
                      <a:pt x="31064" y="19194"/>
                      <a:pt x="19050" y="3175"/>
                    </a:cubicBezTo>
                    <a:cubicBezTo>
                      <a:pt x="18152" y="1978"/>
                      <a:pt x="16933" y="1058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E6596E4-26BD-40DE-A9B9-3671E8C43737}"/>
                </a:ext>
              </a:extLst>
            </p:cNvPr>
            <p:cNvSpPr txBox="1"/>
            <p:nvPr/>
          </p:nvSpPr>
          <p:spPr>
            <a:xfrm>
              <a:off x="530579" y="2492896"/>
              <a:ext cx="1418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Азовское море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A5F44ED-24B1-4D06-BABC-26B4BAAC7434}"/>
                </a:ext>
              </a:extLst>
            </p:cNvPr>
            <p:cNvSpPr txBox="1"/>
            <p:nvPr/>
          </p:nvSpPr>
          <p:spPr>
            <a:xfrm>
              <a:off x="779023" y="5139676"/>
              <a:ext cx="127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Черное море</a:t>
              </a: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A575595C-C2A0-4135-ACBF-9FDDABF16F27}"/>
                </a:ext>
              </a:extLst>
            </p:cNvPr>
            <p:cNvSpPr/>
            <p:nvPr/>
          </p:nvSpPr>
          <p:spPr>
            <a:xfrm>
              <a:off x="3670300" y="1238250"/>
              <a:ext cx="3194050" cy="2603500"/>
            </a:xfrm>
            <a:custGeom>
              <a:avLst/>
              <a:gdLst>
                <a:gd name="connsiteX0" fmla="*/ 0 w 3194050"/>
                <a:gd name="connsiteY0" fmla="*/ 0 h 2603500"/>
                <a:gd name="connsiteX1" fmla="*/ 3175 w 3194050"/>
                <a:gd name="connsiteY1" fmla="*/ 76200 h 2603500"/>
                <a:gd name="connsiteX2" fmla="*/ 225425 w 3194050"/>
                <a:gd name="connsiteY2" fmla="*/ 76200 h 2603500"/>
                <a:gd name="connsiteX3" fmla="*/ 225425 w 3194050"/>
                <a:gd name="connsiteY3" fmla="*/ 34925 h 2603500"/>
                <a:gd name="connsiteX4" fmla="*/ 333375 w 3194050"/>
                <a:gd name="connsiteY4" fmla="*/ 41275 h 2603500"/>
                <a:gd name="connsiteX5" fmla="*/ 327025 w 3194050"/>
                <a:gd name="connsiteY5" fmla="*/ 88900 h 2603500"/>
                <a:gd name="connsiteX6" fmla="*/ 269875 w 3194050"/>
                <a:gd name="connsiteY6" fmla="*/ 88900 h 2603500"/>
                <a:gd name="connsiteX7" fmla="*/ 266700 w 3194050"/>
                <a:gd name="connsiteY7" fmla="*/ 241300 h 2603500"/>
                <a:gd name="connsiteX8" fmla="*/ 215900 w 3194050"/>
                <a:gd name="connsiteY8" fmla="*/ 241300 h 2603500"/>
                <a:gd name="connsiteX9" fmla="*/ 209550 w 3194050"/>
                <a:gd name="connsiteY9" fmla="*/ 504825 h 2603500"/>
                <a:gd name="connsiteX10" fmla="*/ 279400 w 3194050"/>
                <a:gd name="connsiteY10" fmla="*/ 492125 h 2603500"/>
                <a:gd name="connsiteX11" fmla="*/ 273050 w 3194050"/>
                <a:gd name="connsiteY11" fmla="*/ 387350 h 2603500"/>
                <a:gd name="connsiteX12" fmla="*/ 441325 w 3194050"/>
                <a:gd name="connsiteY12" fmla="*/ 387350 h 2603500"/>
                <a:gd name="connsiteX13" fmla="*/ 473075 w 3194050"/>
                <a:gd name="connsiteY13" fmla="*/ 444500 h 2603500"/>
                <a:gd name="connsiteX14" fmla="*/ 631825 w 3194050"/>
                <a:gd name="connsiteY14" fmla="*/ 412750 h 2603500"/>
                <a:gd name="connsiteX15" fmla="*/ 644525 w 3194050"/>
                <a:gd name="connsiteY15" fmla="*/ 301625 h 2603500"/>
                <a:gd name="connsiteX16" fmla="*/ 676275 w 3194050"/>
                <a:gd name="connsiteY16" fmla="*/ 298450 h 2603500"/>
                <a:gd name="connsiteX17" fmla="*/ 669925 w 3194050"/>
                <a:gd name="connsiteY17" fmla="*/ 250825 h 2603500"/>
                <a:gd name="connsiteX18" fmla="*/ 714375 w 3194050"/>
                <a:gd name="connsiteY18" fmla="*/ 257175 h 2603500"/>
                <a:gd name="connsiteX19" fmla="*/ 711200 w 3194050"/>
                <a:gd name="connsiteY19" fmla="*/ 117475 h 2603500"/>
                <a:gd name="connsiteX20" fmla="*/ 898525 w 3194050"/>
                <a:gd name="connsiteY20" fmla="*/ 127000 h 2603500"/>
                <a:gd name="connsiteX21" fmla="*/ 936625 w 3194050"/>
                <a:gd name="connsiteY21" fmla="*/ 82550 h 2603500"/>
                <a:gd name="connsiteX22" fmla="*/ 996950 w 3194050"/>
                <a:gd name="connsiteY22" fmla="*/ 88900 h 2603500"/>
                <a:gd name="connsiteX23" fmla="*/ 1085850 w 3194050"/>
                <a:gd name="connsiteY23" fmla="*/ 111125 h 2603500"/>
                <a:gd name="connsiteX24" fmla="*/ 1431925 w 3194050"/>
                <a:gd name="connsiteY24" fmla="*/ 142875 h 2603500"/>
                <a:gd name="connsiteX25" fmla="*/ 1419225 w 3194050"/>
                <a:gd name="connsiteY25" fmla="*/ 180975 h 2603500"/>
                <a:gd name="connsiteX26" fmla="*/ 1685925 w 3194050"/>
                <a:gd name="connsiteY26" fmla="*/ 174625 h 2603500"/>
                <a:gd name="connsiteX27" fmla="*/ 1711325 w 3194050"/>
                <a:gd name="connsiteY27" fmla="*/ 212725 h 2603500"/>
                <a:gd name="connsiteX28" fmla="*/ 1720850 w 3194050"/>
                <a:gd name="connsiteY28" fmla="*/ 234950 h 2603500"/>
                <a:gd name="connsiteX29" fmla="*/ 1790700 w 3194050"/>
                <a:gd name="connsiteY29" fmla="*/ 222250 h 2603500"/>
                <a:gd name="connsiteX30" fmla="*/ 1768475 w 3194050"/>
                <a:gd name="connsiteY30" fmla="*/ 257175 h 2603500"/>
                <a:gd name="connsiteX31" fmla="*/ 1758950 w 3194050"/>
                <a:gd name="connsiteY31" fmla="*/ 377825 h 2603500"/>
                <a:gd name="connsiteX32" fmla="*/ 1724025 w 3194050"/>
                <a:gd name="connsiteY32" fmla="*/ 393700 h 2603500"/>
                <a:gd name="connsiteX33" fmla="*/ 1685925 w 3194050"/>
                <a:gd name="connsiteY33" fmla="*/ 377825 h 2603500"/>
                <a:gd name="connsiteX34" fmla="*/ 1689100 w 3194050"/>
                <a:gd name="connsiteY34" fmla="*/ 542925 h 2603500"/>
                <a:gd name="connsiteX35" fmla="*/ 1889125 w 3194050"/>
                <a:gd name="connsiteY35" fmla="*/ 549275 h 2603500"/>
                <a:gd name="connsiteX36" fmla="*/ 1895475 w 3194050"/>
                <a:gd name="connsiteY36" fmla="*/ 606425 h 2603500"/>
                <a:gd name="connsiteX37" fmla="*/ 1908175 w 3194050"/>
                <a:gd name="connsiteY37" fmla="*/ 688975 h 2603500"/>
                <a:gd name="connsiteX38" fmla="*/ 1971675 w 3194050"/>
                <a:gd name="connsiteY38" fmla="*/ 688975 h 2603500"/>
                <a:gd name="connsiteX39" fmla="*/ 1955800 w 3194050"/>
                <a:gd name="connsiteY39" fmla="*/ 800100 h 2603500"/>
                <a:gd name="connsiteX40" fmla="*/ 1917700 w 3194050"/>
                <a:gd name="connsiteY40" fmla="*/ 822325 h 2603500"/>
                <a:gd name="connsiteX41" fmla="*/ 1968500 w 3194050"/>
                <a:gd name="connsiteY41" fmla="*/ 895350 h 2603500"/>
                <a:gd name="connsiteX42" fmla="*/ 2009775 w 3194050"/>
                <a:gd name="connsiteY42" fmla="*/ 895350 h 2603500"/>
                <a:gd name="connsiteX43" fmla="*/ 2019300 w 3194050"/>
                <a:gd name="connsiteY43" fmla="*/ 958850 h 2603500"/>
                <a:gd name="connsiteX44" fmla="*/ 2273300 w 3194050"/>
                <a:gd name="connsiteY44" fmla="*/ 965200 h 2603500"/>
                <a:gd name="connsiteX45" fmla="*/ 2317750 w 3194050"/>
                <a:gd name="connsiteY45" fmla="*/ 942975 h 2603500"/>
                <a:gd name="connsiteX46" fmla="*/ 2527300 w 3194050"/>
                <a:gd name="connsiteY46" fmla="*/ 939800 h 2603500"/>
                <a:gd name="connsiteX47" fmla="*/ 2533650 w 3194050"/>
                <a:gd name="connsiteY47" fmla="*/ 1038225 h 2603500"/>
                <a:gd name="connsiteX48" fmla="*/ 2752725 w 3194050"/>
                <a:gd name="connsiteY48" fmla="*/ 1031875 h 2603500"/>
                <a:gd name="connsiteX49" fmla="*/ 2746375 w 3194050"/>
                <a:gd name="connsiteY49" fmla="*/ 923925 h 2603500"/>
                <a:gd name="connsiteX50" fmla="*/ 2835275 w 3194050"/>
                <a:gd name="connsiteY50" fmla="*/ 927100 h 2603500"/>
                <a:gd name="connsiteX51" fmla="*/ 2832100 w 3194050"/>
                <a:gd name="connsiteY51" fmla="*/ 1085850 h 2603500"/>
                <a:gd name="connsiteX52" fmla="*/ 2797175 w 3194050"/>
                <a:gd name="connsiteY52" fmla="*/ 1085850 h 2603500"/>
                <a:gd name="connsiteX53" fmla="*/ 2813050 w 3194050"/>
                <a:gd name="connsiteY53" fmla="*/ 1238250 h 2603500"/>
                <a:gd name="connsiteX54" fmla="*/ 2908300 w 3194050"/>
                <a:gd name="connsiteY54" fmla="*/ 1196975 h 2603500"/>
                <a:gd name="connsiteX55" fmla="*/ 2952750 w 3194050"/>
                <a:gd name="connsiteY55" fmla="*/ 1279525 h 2603500"/>
                <a:gd name="connsiteX56" fmla="*/ 3041650 w 3194050"/>
                <a:gd name="connsiteY56" fmla="*/ 1463675 h 2603500"/>
                <a:gd name="connsiteX57" fmla="*/ 3041650 w 3194050"/>
                <a:gd name="connsiteY57" fmla="*/ 1577975 h 2603500"/>
                <a:gd name="connsiteX58" fmla="*/ 3168650 w 3194050"/>
                <a:gd name="connsiteY58" fmla="*/ 1593850 h 2603500"/>
                <a:gd name="connsiteX59" fmla="*/ 3162300 w 3194050"/>
                <a:gd name="connsiteY59" fmla="*/ 1641475 h 2603500"/>
                <a:gd name="connsiteX60" fmla="*/ 3130550 w 3194050"/>
                <a:gd name="connsiteY60" fmla="*/ 1673225 h 2603500"/>
                <a:gd name="connsiteX61" fmla="*/ 3194050 w 3194050"/>
                <a:gd name="connsiteY61" fmla="*/ 1746250 h 2603500"/>
                <a:gd name="connsiteX62" fmla="*/ 3184525 w 3194050"/>
                <a:gd name="connsiteY62" fmla="*/ 1778000 h 2603500"/>
                <a:gd name="connsiteX63" fmla="*/ 3051175 w 3194050"/>
                <a:gd name="connsiteY63" fmla="*/ 1778000 h 2603500"/>
                <a:gd name="connsiteX64" fmla="*/ 3054350 w 3194050"/>
                <a:gd name="connsiteY64" fmla="*/ 1908175 h 2603500"/>
                <a:gd name="connsiteX65" fmla="*/ 2905125 w 3194050"/>
                <a:gd name="connsiteY65" fmla="*/ 1895475 h 2603500"/>
                <a:gd name="connsiteX66" fmla="*/ 2809875 w 3194050"/>
                <a:gd name="connsiteY66" fmla="*/ 1838325 h 2603500"/>
                <a:gd name="connsiteX67" fmla="*/ 2797175 w 3194050"/>
                <a:gd name="connsiteY67" fmla="*/ 1866900 h 2603500"/>
                <a:gd name="connsiteX68" fmla="*/ 2644775 w 3194050"/>
                <a:gd name="connsiteY68" fmla="*/ 1873250 h 2603500"/>
                <a:gd name="connsiteX69" fmla="*/ 2644775 w 3194050"/>
                <a:gd name="connsiteY69" fmla="*/ 2162175 h 2603500"/>
                <a:gd name="connsiteX70" fmla="*/ 2743200 w 3194050"/>
                <a:gd name="connsiteY70" fmla="*/ 2159000 h 2603500"/>
                <a:gd name="connsiteX71" fmla="*/ 2740025 w 3194050"/>
                <a:gd name="connsiteY71" fmla="*/ 2247900 h 2603500"/>
                <a:gd name="connsiteX72" fmla="*/ 2857500 w 3194050"/>
                <a:gd name="connsiteY72" fmla="*/ 2381250 h 2603500"/>
                <a:gd name="connsiteX73" fmla="*/ 2838450 w 3194050"/>
                <a:gd name="connsiteY73" fmla="*/ 2447925 h 2603500"/>
                <a:gd name="connsiteX74" fmla="*/ 2886075 w 3194050"/>
                <a:gd name="connsiteY74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94050" h="2603500">
                  <a:moveTo>
                    <a:pt x="0" y="0"/>
                  </a:moveTo>
                  <a:lnTo>
                    <a:pt x="3175" y="76200"/>
                  </a:lnTo>
                  <a:lnTo>
                    <a:pt x="225425" y="76200"/>
                  </a:lnTo>
                  <a:lnTo>
                    <a:pt x="225425" y="34925"/>
                  </a:lnTo>
                  <a:lnTo>
                    <a:pt x="333375" y="41275"/>
                  </a:lnTo>
                  <a:lnTo>
                    <a:pt x="327025" y="88900"/>
                  </a:lnTo>
                  <a:lnTo>
                    <a:pt x="269875" y="88900"/>
                  </a:lnTo>
                  <a:cubicBezTo>
                    <a:pt x="268817" y="139700"/>
                    <a:pt x="267758" y="190500"/>
                    <a:pt x="266700" y="241300"/>
                  </a:cubicBezTo>
                  <a:lnTo>
                    <a:pt x="215900" y="241300"/>
                  </a:lnTo>
                  <a:lnTo>
                    <a:pt x="209550" y="504825"/>
                  </a:lnTo>
                  <a:lnTo>
                    <a:pt x="279400" y="492125"/>
                  </a:lnTo>
                  <a:lnTo>
                    <a:pt x="273050" y="387350"/>
                  </a:lnTo>
                  <a:lnTo>
                    <a:pt x="441325" y="387350"/>
                  </a:lnTo>
                  <a:lnTo>
                    <a:pt x="473075" y="444500"/>
                  </a:lnTo>
                  <a:lnTo>
                    <a:pt x="631825" y="412750"/>
                  </a:lnTo>
                  <a:lnTo>
                    <a:pt x="644525" y="301625"/>
                  </a:lnTo>
                  <a:lnTo>
                    <a:pt x="676275" y="298450"/>
                  </a:lnTo>
                  <a:lnTo>
                    <a:pt x="669925" y="250825"/>
                  </a:lnTo>
                  <a:lnTo>
                    <a:pt x="714375" y="257175"/>
                  </a:lnTo>
                  <a:cubicBezTo>
                    <a:pt x="713317" y="210608"/>
                    <a:pt x="712258" y="164042"/>
                    <a:pt x="711200" y="117475"/>
                  </a:cubicBezTo>
                  <a:lnTo>
                    <a:pt x="898525" y="127000"/>
                  </a:lnTo>
                  <a:lnTo>
                    <a:pt x="936625" y="82550"/>
                  </a:lnTo>
                  <a:lnTo>
                    <a:pt x="996950" y="88900"/>
                  </a:lnTo>
                  <a:lnTo>
                    <a:pt x="1085850" y="111125"/>
                  </a:lnTo>
                  <a:lnTo>
                    <a:pt x="1431925" y="142875"/>
                  </a:lnTo>
                  <a:lnTo>
                    <a:pt x="1419225" y="180975"/>
                  </a:lnTo>
                  <a:lnTo>
                    <a:pt x="1685925" y="174625"/>
                  </a:lnTo>
                  <a:lnTo>
                    <a:pt x="1711325" y="212725"/>
                  </a:lnTo>
                  <a:lnTo>
                    <a:pt x="1720850" y="234950"/>
                  </a:lnTo>
                  <a:lnTo>
                    <a:pt x="1790700" y="222250"/>
                  </a:lnTo>
                  <a:lnTo>
                    <a:pt x="1768475" y="257175"/>
                  </a:lnTo>
                  <a:lnTo>
                    <a:pt x="1758950" y="377825"/>
                  </a:lnTo>
                  <a:lnTo>
                    <a:pt x="1724025" y="393700"/>
                  </a:lnTo>
                  <a:lnTo>
                    <a:pt x="1685925" y="377825"/>
                  </a:lnTo>
                  <a:cubicBezTo>
                    <a:pt x="1686983" y="432858"/>
                    <a:pt x="1688042" y="487892"/>
                    <a:pt x="1689100" y="542925"/>
                  </a:cubicBezTo>
                  <a:lnTo>
                    <a:pt x="1889125" y="549275"/>
                  </a:lnTo>
                  <a:lnTo>
                    <a:pt x="1895475" y="606425"/>
                  </a:lnTo>
                  <a:lnTo>
                    <a:pt x="1908175" y="688975"/>
                  </a:lnTo>
                  <a:lnTo>
                    <a:pt x="1971675" y="688975"/>
                  </a:lnTo>
                  <a:lnTo>
                    <a:pt x="1955800" y="800100"/>
                  </a:lnTo>
                  <a:lnTo>
                    <a:pt x="1917700" y="822325"/>
                  </a:lnTo>
                  <a:lnTo>
                    <a:pt x="1968500" y="895350"/>
                  </a:lnTo>
                  <a:lnTo>
                    <a:pt x="2009775" y="895350"/>
                  </a:lnTo>
                  <a:lnTo>
                    <a:pt x="2019300" y="958850"/>
                  </a:lnTo>
                  <a:lnTo>
                    <a:pt x="2273300" y="965200"/>
                  </a:lnTo>
                  <a:lnTo>
                    <a:pt x="2317750" y="942975"/>
                  </a:lnTo>
                  <a:lnTo>
                    <a:pt x="2527300" y="939800"/>
                  </a:lnTo>
                  <a:lnTo>
                    <a:pt x="2533650" y="1038225"/>
                  </a:lnTo>
                  <a:lnTo>
                    <a:pt x="2752725" y="1031875"/>
                  </a:lnTo>
                  <a:lnTo>
                    <a:pt x="2746375" y="923925"/>
                  </a:lnTo>
                  <a:lnTo>
                    <a:pt x="2835275" y="927100"/>
                  </a:lnTo>
                  <a:cubicBezTo>
                    <a:pt x="2834217" y="980017"/>
                    <a:pt x="2833158" y="1032933"/>
                    <a:pt x="2832100" y="1085850"/>
                  </a:cubicBezTo>
                  <a:lnTo>
                    <a:pt x="2797175" y="1085850"/>
                  </a:lnTo>
                  <a:lnTo>
                    <a:pt x="2813050" y="1238250"/>
                  </a:lnTo>
                  <a:lnTo>
                    <a:pt x="2908300" y="1196975"/>
                  </a:lnTo>
                  <a:lnTo>
                    <a:pt x="2952750" y="1279525"/>
                  </a:lnTo>
                  <a:lnTo>
                    <a:pt x="3041650" y="1463675"/>
                  </a:lnTo>
                  <a:lnTo>
                    <a:pt x="3041650" y="1577975"/>
                  </a:lnTo>
                  <a:lnTo>
                    <a:pt x="3168650" y="1593850"/>
                  </a:lnTo>
                  <a:lnTo>
                    <a:pt x="3162300" y="1641475"/>
                  </a:lnTo>
                  <a:lnTo>
                    <a:pt x="3130550" y="1673225"/>
                  </a:lnTo>
                  <a:lnTo>
                    <a:pt x="3194050" y="1746250"/>
                  </a:lnTo>
                  <a:lnTo>
                    <a:pt x="3184525" y="1778000"/>
                  </a:lnTo>
                  <a:lnTo>
                    <a:pt x="3051175" y="1778000"/>
                  </a:lnTo>
                  <a:cubicBezTo>
                    <a:pt x="3052233" y="1821392"/>
                    <a:pt x="3053292" y="1864783"/>
                    <a:pt x="3054350" y="1908175"/>
                  </a:cubicBezTo>
                  <a:lnTo>
                    <a:pt x="2905125" y="1895475"/>
                  </a:lnTo>
                  <a:lnTo>
                    <a:pt x="2809875" y="1838325"/>
                  </a:lnTo>
                  <a:lnTo>
                    <a:pt x="2797175" y="1866900"/>
                  </a:lnTo>
                  <a:lnTo>
                    <a:pt x="2644775" y="1873250"/>
                  </a:lnTo>
                  <a:lnTo>
                    <a:pt x="2644775" y="2162175"/>
                  </a:lnTo>
                  <a:lnTo>
                    <a:pt x="2743200" y="2159000"/>
                  </a:lnTo>
                  <a:lnTo>
                    <a:pt x="2740025" y="2247900"/>
                  </a:lnTo>
                  <a:lnTo>
                    <a:pt x="2857500" y="2381250"/>
                  </a:lnTo>
                  <a:lnTo>
                    <a:pt x="2838450" y="2447925"/>
                  </a:lnTo>
                  <a:lnTo>
                    <a:pt x="2886075" y="26035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3A6A2F71-B5E4-4E4D-82EB-B139E7138DF8}"/>
                </a:ext>
              </a:extLst>
            </p:cNvPr>
            <p:cNvSpPr/>
            <p:nvPr/>
          </p:nvSpPr>
          <p:spPr>
            <a:xfrm>
              <a:off x="5298281" y="6374606"/>
              <a:ext cx="854869" cy="290513"/>
            </a:xfrm>
            <a:custGeom>
              <a:avLst/>
              <a:gdLst>
                <a:gd name="connsiteX0" fmla="*/ 854869 w 854869"/>
                <a:gd name="connsiteY0" fmla="*/ 71438 h 290513"/>
                <a:gd name="connsiteX1" fmla="*/ 800100 w 854869"/>
                <a:gd name="connsiteY1" fmla="*/ 26194 h 290513"/>
                <a:gd name="connsiteX2" fmla="*/ 750094 w 854869"/>
                <a:gd name="connsiteY2" fmla="*/ 47625 h 290513"/>
                <a:gd name="connsiteX3" fmla="*/ 652463 w 854869"/>
                <a:gd name="connsiteY3" fmla="*/ 95250 h 290513"/>
                <a:gd name="connsiteX4" fmla="*/ 585788 w 854869"/>
                <a:gd name="connsiteY4" fmla="*/ 69057 h 290513"/>
                <a:gd name="connsiteX5" fmla="*/ 569119 w 854869"/>
                <a:gd name="connsiteY5" fmla="*/ 47625 h 290513"/>
                <a:gd name="connsiteX6" fmla="*/ 507207 w 854869"/>
                <a:gd name="connsiteY6" fmla="*/ 47625 h 290513"/>
                <a:gd name="connsiteX7" fmla="*/ 369094 w 854869"/>
                <a:gd name="connsiteY7" fmla="*/ 16669 h 290513"/>
                <a:gd name="connsiteX8" fmla="*/ 292894 w 854869"/>
                <a:gd name="connsiteY8" fmla="*/ 0 h 290513"/>
                <a:gd name="connsiteX9" fmla="*/ 176213 w 854869"/>
                <a:gd name="connsiteY9" fmla="*/ 16669 h 290513"/>
                <a:gd name="connsiteX10" fmla="*/ 107157 w 854869"/>
                <a:gd name="connsiteY10" fmla="*/ 30957 h 290513"/>
                <a:gd name="connsiteX11" fmla="*/ 100013 w 854869"/>
                <a:gd name="connsiteY11" fmla="*/ 85725 h 290513"/>
                <a:gd name="connsiteX12" fmla="*/ 52388 w 854869"/>
                <a:gd name="connsiteY12" fmla="*/ 152400 h 290513"/>
                <a:gd name="connsiteX13" fmla="*/ 11907 w 854869"/>
                <a:gd name="connsiteY13" fmla="*/ 216694 h 290513"/>
                <a:gd name="connsiteX14" fmla="*/ 0 w 854869"/>
                <a:gd name="connsiteY14" fmla="*/ 290513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9" h="290513">
                  <a:moveTo>
                    <a:pt x="854869" y="71438"/>
                  </a:moveTo>
                  <a:lnTo>
                    <a:pt x="800100" y="26194"/>
                  </a:lnTo>
                  <a:lnTo>
                    <a:pt x="750094" y="47625"/>
                  </a:lnTo>
                  <a:lnTo>
                    <a:pt x="652463" y="95250"/>
                  </a:lnTo>
                  <a:lnTo>
                    <a:pt x="585788" y="69057"/>
                  </a:lnTo>
                  <a:lnTo>
                    <a:pt x="569119" y="47625"/>
                  </a:lnTo>
                  <a:lnTo>
                    <a:pt x="507207" y="47625"/>
                  </a:lnTo>
                  <a:lnTo>
                    <a:pt x="369094" y="16669"/>
                  </a:lnTo>
                  <a:lnTo>
                    <a:pt x="292894" y="0"/>
                  </a:lnTo>
                  <a:lnTo>
                    <a:pt x="176213" y="16669"/>
                  </a:lnTo>
                  <a:lnTo>
                    <a:pt x="107157" y="30957"/>
                  </a:lnTo>
                  <a:lnTo>
                    <a:pt x="100013" y="85725"/>
                  </a:lnTo>
                  <a:lnTo>
                    <a:pt x="52388" y="152400"/>
                  </a:lnTo>
                  <a:lnTo>
                    <a:pt x="11907" y="216694"/>
                  </a:lnTo>
                  <a:lnTo>
                    <a:pt x="0" y="29051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451F060-C85A-4D67-B547-F826C393980A}"/>
                </a:ext>
              </a:extLst>
            </p:cNvPr>
            <p:cNvSpPr txBox="1"/>
            <p:nvPr/>
          </p:nvSpPr>
          <p:spPr>
            <a:xfrm>
              <a:off x="5725715" y="1101746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Р О С Т О В С К А Я</a:t>
              </a:r>
            </a:p>
            <a:p>
              <a:pPr algn="ctr"/>
              <a:r>
                <a:rPr lang="ru-RU" sz="1200" dirty="0">
                  <a:latin typeface="+mn-lt"/>
                </a:rPr>
                <a:t>О Б Л А С Т Ь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94FEE54-11E7-4B6E-AD8E-4628A7D5BF57}"/>
                </a:ext>
              </a:extLst>
            </p:cNvPr>
            <p:cNvSpPr txBox="1"/>
            <p:nvPr/>
          </p:nvSpPr>
          <p:spPr>
            <a:xfrm>
              <a:off x="6688694" y="3232725"/>
              <a:ext cx="2278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С Т А В Р О П О Л Ь С К И Й </a:t>
              </a:r>
            </a:p>
            <a:p>
              <a:pPr algn="ctr"/>
              <a:r>
                <a:rPr lang="ru-RU" sz="1200" dirty="0">
                  <a:latin typeface="+mn-lt"/>
                </a:rPr>
                <a:t>К Р А Й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E2832D7-E51F-488F-9A4C-96046FB84C54}"/>
                </a:ext>
              </a:extLst>
            </p:cNvPr>
            <p:cNvSpPr txBox="1"/>
            <p:nvPr/>
          </p:nvSpPr>
          <p:spPr>
            <a:xfrm>
              <a:off x="6309665" y="6074798"/>
              <a:ext cx="2160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КАРАЧАЕВО-ЧЕРКЕССКАЯ</a:t>
              </a:r>
            </a:p>
            <a:p>
              <a:pPr algn="ctr"/>
              <a:r>
                <a:rPr lang="ru-RU" sz="1200" dirty="0">
                  <a:latin typeface="+mn-lt"/>
                </a:rPr>
                <a:t>РЕСПУБЛИКА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B1E0BD1-F900-4BAF-94D6-F0EA2435A666}"/>
                </a:ext>
              </a:extLst>
            </p:cNvPr>
            <p:cNvSpPr txBox="1"/>
            <p:nvPr/>
          </p:nvSpPr>
          <p:spPr>
            <a:xfrm>
              <a:off x="5204093" y="4312206"/>
              <a:ext cx="82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АДЫГЕЯ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EE80459-1870-47FB-ADAD-458EFB0FED44}"/>
                </a:ext>
              </a:extLst>
            </p:cNvPr>
            <p:cNvSpPr txBox="1"/>
            <p:nvPr/>
          </p:nvSpPr>
          <p:spPr>
            <a:xfrm>
              <a:off x="4238816" y="2807553"/>
              <a:ext cx="21146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К Р А С Н О Д А Р С К И Й </a:t>
              </a:r>
            </a:p>
            <a:p>
              <a:pPr algn="ctr"/>
              <a:endParaRPr lang="ru-RU" sz="1200" dirty="0">
                <a:latin typeface="+mn-lt"/>
              </a:endParaRPr>
            </a:p>
            <a:p>
              <a:pPr algn="ctr"/>
              <a:endParaRPr lang="ru-RU" sz="1200" dirty="0">
                <a:latin typeface="+mn-lt"/>
              </a:endParaRPr>
            </a:p>
            <a:p>
              <a:pPr algn="ctr"/>
              <a:r>
                <a:rPr lang="ru-RU" sz="1200" dirty="0">
                  <a:latin typeface="+mn-lt"/>
                </a:rPr>
                <a:t>К Р А Й</a:t>
              </a:r>
            </a:p>
          </p:txBody>
        </p:sp>
      </p:grpSp>
      <p:sp>
        <p:nvSpPr>
          <p:cNvPr id="241" name="Freeform 258"/>
          <p:cNvSpPr>
            <a:spLocks/>
          </p:cNvSpPr>
          <p:nvPr/>
        </p:nvSpPr>
        <p:spPr bwMode="auto">
          <a:xfrm>
            <a:off x="4148892" y="3003336"/>
            <a:ext cx="734252" cy="784251"/>
          </a:xfrm>
          <a:custGeom>
            <a:avLst/>
            <a:gdLst>
              <a:gd name="T0" fmla="*/ 132 w 163"/>
              <a:gd name="T1" fmla="*/ 0 h 212"/>
              <a:gd name="T2" fmla="*/ 132 w 163"/>
              <a:gd name="T3" fmla="*/ 14 h 212"/>
              <a:gd name="T4" fmla="*/ 131 w 163"/>
              <a:gd name="T5" fmla="*/ 23 h 212"/>
              <a:gd name="T6" fmla="*/ 131 w 163"/>
              <a:gd name="T7" fmla="*/ 24 h 212"/>
              <a:gd name="T8" fmla="*/ 126 w 163"/>
              <a:gd name="T9" fmla="*/ 26 h 212"/>
              <a:gd name="T10" fmla="*/ 128 w 163"/>
              <a:gd name="T11" fmla="*/ 30 h 212"/>
              <a:gd name="T12" fmla="*/ 125 w 163"/>
              <a:gd name="T13" fmla="*/ 33 h 212"/>
              <a:gd name="T14" fmla="*/ 139 w 163"/>
              <a:gd name="T15" fmla="*/ 77 h 212"/>
              <a:gd name="T16" fmla="*/ 142 w 163"/>
              <a:gd name="T17" fmla="*/ 82 h 212"/>
              <a:gd name="T18" fmla="*/ 145 w 163"/>
              <a:gd name="T19" fmla="*/ 126 h 212"/>
              <a:gd name="T20" fmla="*/ 163 w 163"/>
              <a:gd name="T21" fmla="*/ 126 h 212"/>
              <a:gd name="T22" fmla="*/ 160 w 163"/>
              <a:gd name="T23" fmla="*/ 142 h 212"/>
              <a:gd name="T24" fmla="*/ 160 w 163"/>
              <a:gd name="T25" fmla="*/ 158 h 212"/>
              <a:gd name="T26" fmla="*/ 144 w 163"/>
              <a:gd name="T27" fmla="*/ 187 h 212"/>
              <a:gd name="T28" fmla="*/ 138 w 163"/>
              <a:gd name="T29" fmla="*/ 183 h 212"/>
              <a:gd name="T30" fmla="*/ 135 w 163"/>
              <a:gd name="T31" fmla="*/ 186 h 212"/>
              <a:gd name="T32" fmla="*/ 132 w 163"/>
              <a:gd name="T33" fmla="*/ 189 h 212"/>
              <a:gd name="T34" fmla="*/ 113 w 163"/>
              <a:gd name="T35" fmla="*/ 189 h 212"/>
              <a:gd name="T36" fmla="*/ 100 w 163"/>
              <a:gd name="T37" fmla="*/ 208 h 212"/>
              <a:gd name="T38" fmla="*/ 84 w 163"/>
              <a:gd name="T39" fmla="*/ 211 h 212"/>
              <a:gd name="T40" fmla="*/ 32 w 163"/>
              <a:gd name="T41" fmla="*/ 196 h 212"/>
              <a:gd name="T42" fmla="*/ 27 w 163"/>
              <a:gd name="T43" fmla="*/ 183 h 212"/>
              <a:gd name="T44" fmla="*/ 18 w 163"/>
              <a:gd name="T45" fmla="*/ 181 h 212"/>
              <a:gd name="T46" fmla="*/ 3 w 163"/>
              <a:gd name="T47" fmla="*/ 170 h 212"/>
              <a:gd name="T48" fmla="*/ 0 w 163"/>
              <a:gd name="T49" fmla="*/ 124 h 212"/>
              <a:gd name="T50" fmla="*/ 9 w 163"/>
              <a:gd name="T51" fmla="*/ 87 h 212"/>
              <a:gd name="T52" fmla="*/ 12 w 163"/>
              <a:gd name="T53" fmla="*/ 87 h 212"/>
              <a:gd name="T54" fmla="*/ 16 w 163"/>
              <a:gd name="T55" fmla="*/ 87 h 212"/>
              <a:gd name="T56" fmla="*/ 15 w 163"/>
              <a:gd name="T57" fmla="*/ 80 h 212"/>
              <a:gd name="T58" fmla="*/ 18 w 163"/>
              <a:gd name="T59" fmla="*/ 74 h 212"/>
              <a:gd name="T60" fmla="*/ 21 w 163"/>
              <a:gd name="T61" fmla="*/ 74 h 212"/>
              <a:gd name="T62" fmla="*/ 22 w 163"/>
              <a:gd name="T63" fmla="*/ 77 h 212"/>
              <a:gd name="T64" fmla="*/ 27 w 163"/>
              <a:gd name="T65" fmla="*/ 74 h 212"/>
              <a:gd name="T66" fmla="*/ 31 w 163"/>
              <a:gd name="T67" fmla="*/ 71 h 212"/>
              <a:gd name="T68" fmla="*/ 32 w 163"/>
              <a:gd name="T69" fmla="*/ 70 h 212"/>
              <a:gd name="T70" fmla="*/ 37 w 163"/>
              <a:gd name="T71" fmla="*/ 68 h 212"/>
              <a:gd name="T72" fmla="*/ 41 w 163"/>
              <a:gd name="T73" fmla="*/ 64 h 212"/>
              <a:gd name="T74" fmla="*/ 43 w 163"/>
              <a:gd name="T75" fmla="*/ 58 h 212"/>
              <a:gd name="T76" fmla="*/ 65 w 163"/>
              <a:gd name="T77" fmla="*/ 61 h 212"/>
              <a:gd name="T78" fmla="*/ 76 w 163"/>
              <a:gd name="T79" fmla="*/ 64 h 212"/>
              <a:gd name="T80" fmla="*/ 87 w 163"/>
              <a:gd name="T81" fmla="*/ 57 h 212"/>
              <a:gd name="T82" fmla="*/ 84 w 163"/>
              <a:gd name="T83" fmla="*/ 49 h 212"/>
              <a:gd name="T84" fmla="*/ 87 w 163"/>
              <a:gd name="T85" fmla="*/ 35 h 212"/>
              <a:gd name="T86" fmla="*/ 75 w 163"/>
              <a:gd name="T87" fmla="*/ 29 h 212"/>
              <a:gd name="T88" fmla="*/ 66 w 163"/>
              <a:gd name="T89" fmla="*/ 17 h 212"/>
              <a:gd name="T90" fmla="*/ 104 w 163"/>
              <a:gd name="T91" fmla="*/ 11 h 212"/>
              <a:gd name="T92" fmla="*/ 107 w 163"/>
              <a:gd name="T93" fmla="*/ 10 h 212"/>
              <a:gd name="T94" fmla="*/ 110 w 163"/>
              <a:gd name="T95" fmla="*/ 7 h 212"/>
              <a:gd name="T96" fmla="*/ 112 w 163"/>
              <a:gd name="T97" fmla="*/ 10 h 212"/>
              <a:gd name="T98" fmla="*/ 119 w 163"/>
              <a:gd name="T99" fmla="*/ 10 h 212"/>
              <a:gd name="T100" fmla="*/ 126 w 163"/>
              <a:gd name="T101" fmla="*/ 11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2" name="Freeform 251"/>
          <p:cNvSpPr>
            <a:spLocks/>
          </p:cNvSpPr>
          <p:nvPr/>
        </p:nvSpPr>
        <p:spPr bwMode="auto">
          <a:xfrm rot="21334256">
            <a:off x="4693609" y="2833687"/>
            <a:ext cx="776565" cy="756684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3" name="Rectangle 760"/>
          <p:cNvSpPr>
            <a:spLocks noChangeArrowheads="1"/>
          </p:cNvSpPr>
          <p:nvPr/>
        </p:nvSpPr>
        <p:spPr bwMode="auto">
          <a:xfrm rot="21334256">
            <a:off x="3135416" y="4344002"/>
            <a:ext cx="41077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Полилиния 4"/>
          <p:cNvSpPr>
            <a:spLocks/>
          </p:cNvSpPr>
          <p:nvPr/>
        </p:nvSpPr>
        <p:spPr bwMode="auto">
          <a:xfrm rot="21334256">
            <a:off x="3300305" y="4069071"/>
            <a:ext cx="833476" cy="933677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5" name="Полилиния 2"/>
          <p:cNvSpPr>
            <a:spLocks/>
          </p:cNvSpPr>
          <p:nvPr/>
        </p:nvSpPr>
        <p:spPr bwMode="auto">
          <a:xfrm rot="21334256">
            <a:off x="3704978" y="3888446"/>
            <a:ext cx="833476" cy="392956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Freeform 245"/>
          <p:cNvSpPr>
            <a:spLocks/>
          </p:cNvSpPr>
          <p:nvPr/>
        </p:nvSpPr>
        <p:spPr bwMode="auto">
          <a:xfrm rot="21334256">
            <a:off x="2795431" y="3943863"/>
            <a:ext cx="802266" cy="933677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6"/>
          <p:cNvSpPr>
            <a:spLocks noEditPoints="1"/>
          </p:cNvSpPr>
          <p:nvPr/>
        </p:nvSpPr>
        <p:spPr bwMode="auto">
          <a:xfrm rot="21334256">
            <a:off x="1512493" y="3938181"/>
            <a:ext cx="917926" cy="709597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7"/>
          <p:cNvSpPr>
            <a:spLocks/>
          </p:cNvSpPr>
          <p:nvPr/>
        </p:nvSpPr>
        <p:spPr bwMode="auto">
          <a:xfrm rot="21334256">
            <a:off x="4399824" y="4746034"/>
            <a:ext cx="1026241" cy="1120412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0" name="Freeform 248"/>
          <p:cNvSpPr>
            <a:spLocks/>
          </p:cNvSpPr>
          <p:nvPr/>
        </p:nvSpPr>
        <p:spPr bwMode="auto">
          <a:xfrm rot="21334256">
            <a:off x="5888240" y="2210398"/>
            <a:ext cx="975933" cy="103461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1" name="Freeform 249"/>
          <p:cNvSpPr>
            <a:spLocks/>
          </p:cNvSpPr>
          <p:nvPr/>
        </p:nvSpPr>
        <p:spPr bwMode="auto">
          <a:xfrm rot="21334256">
            <a:off x="4654984" y="4082362"/>
            <a:ext cx="677428" cy="899578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3" name="Freeform 250"/>
          <p:cNvSpPr>
            <a:spLocks/>
          </p:cNvSpPr>
          <p:nvPr/>
        </p:nvSpPr>
        <p:spPr bwMode="auto">
          <a:xfrm rot="21334256">
            <a:off x="3561016" y="2678222"/>
            <a:ext cx="1129049" cy="483887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52"/>
          <p:cNvSpPr>
            <a:spLocks/>
          </p:cNvSpPr>
          <p:nvPr/>
        </p:nvSpPr>
        <p:spPr bwMode="auto">
          <a:xfrm rot="21334256">
            <a:off x="5546936" y="3561142"/>
            <a:ext cx="987687" cy="579695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6" name="Freeform 253"/>
          <p:cNvSpPr>
            <a:spLocks/>
          </p:cNvSpPr>
          <p:nvPr/>
        </p:nvSpPr>
        <p:spPr bwMode="auto">
          <a:xfrm rot="21334256">
            <a:off x="3650637" y="3564491"/>
            <a:ext cx="1044598" cy="56670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7" name="Freeform 254"/>
          <p:cNvSpPr>
            <a:spLocks noEditPoints="1"/>
          </p:cNvSpPr>
          <p:nvPr/>
        </p:nvSpPr>
        <p:spPr bwMode="auto">
          <a:xfrm rot="21334256">
            <a:off x="2384235" y="1277369"/>
            <a:ext cx="1144439" cy="1173375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5"/>
          <p:cNvSpPr>
            <a:spLocks noEditPoints="1"/>
          </p:cNvSpPr>
          <p:nvPr/>
        </p:nvSpPr>
        <p:spPr bwMode="auto">
          <a:xfrm rot="21334256">
            <a:off x="5543308" y="3173550"/>
            <a:ext cx="905074" cy="49687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2795302" y="2986461"/>
            <a:ext cx="1101510" cy="836250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7"/>
          <p:cNvSpPr>
            <a:spLocks/>
          </p:cNvSpPr>
          <p:nvPr/>
        </p:nvSpPr>
        <p:spPr bwMode="auto">
          <a:xfrm rot="21334256">
            <a:off x="3427380" y="2001303"/>
            <a:ext cx="1353266" cy="926185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58"/>
          <p:cNvSpPr>
            <a:spLocks/>
          </p:cNvSpPr>
          <p:nvPr/>
        </p:nvSpPr>
        <p:spPr bwMode="auto">
          <a:xfrm rot="21334256">
            <a:off x="4180036" y="3006532"/>
            <a:ext cx="673758" cy="76967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59"/>
          <p:cNvSpPr>
            <a:spLocks/>
          </p:cNvSpPr>
          <p:nvPr/>
        </p:nvSpPr>
        <p:spPr bwMode="auto">
          <a:xfrm rot="21334256">
            <a:off x="2892192" y="3295560"/>
            <a:ext cx="905074" cy="870349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9" name="Freeform 260"/>
          <p:cNvSpPr>
            <a:spLocks/>
          </p:cNvSpPr>
          <p:nvPr/>
        </p:nvSpPr>
        <p:spPr bwMode="auto">
          <a:xfrm rot="21334256">
            <a:off x="4853095" y="1814905"/>
            <a:ext cx="919761" cy="599180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0" name="Freeform 261"/>
          <p:cNvSpPr>
            <a:spLocks/>
          </p:cNvSpPr>
          <p:nvPr/>
        </p:nvSpPr>
        <p:spPr bwMode="auto">
          <a:xfrm rot="21334256">
            <a:off x="2212627" y="3922222"/>
            <a:ext cx="938119" cy="709595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1" name="Freeform 262"/>
          <p:cNvSpPr>
            <a:spLocks/>
          </p:cNvSpPr>
          <p:nvPr/>
        </p:nvSpPr>
        <p:spPr bwMode="auto">
          <a:xfrm rot="21334256">
            <a:off x="5415079" y="3867879"/>
            <a:ext cx="1110690" cy="820012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3" name="Freeform 263"/>
          <p:cNvSpPr>
            <a:spLocks/>
          </p:cNvSpPr>
          <p:nvPr/>
        </p:nvSpPr>
        <p:spPr bwMode="auto">
          <a:xfrm rot="21334256">
            <a:off x="4372362" y="1467688"/>
            <a:ext cx="1070302" cy="789161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4"/>
          <p:cNvSpPr>
            <a:spLocks noEditPoints="1"/>
          </p:cNvSpPr>
          <p:nvPr/>
        </p:nvSpPr>
        <p:spPr bwMode="auto">
          <a:xfrm rot="21334256">
            <a:off x="6146805" y="4517110"/>
            <a:ext cx="662742" cy="1092808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5" name="Freeform 267"/>
          <p:cNvSpPr>
            <a:spLocks noEditPoints="1"/>
          </p:cNvSpPr>
          <p:nvPr/>
        </p:nvSpPr>
        <p:spPr bwMode="auto">
          <a:xfrm rot="21334256">
            <a:off x="6209803" y="3811367"/>
            <a:ext cx="842655" cy="1138274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6" name="Freeform 268"/>
          <p:cNvSpPr>
            <a:spLocks/>
          </p:cNvSpPr>
          <p:nvPr/>
        </p:nvSpPr>
        <p:spPr bwMode="auto">
          <a:xfrm rot="21334256">
            <a:off x="5537024" y="2244023"/>
            <a:ext cx="952268" cy="1027807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7" name="Freeform 269"/>
          <p:cNvSpPr>
            <a:spLocks/>
          </p:cNvSpPr>
          <p:nvPr/>
        </p:nvSpPr>
        <p:spPr bwMode="auto">
          <a:xfrm rot="21334256">
            <a:off x="6620824" y="4752785"/>
            <a:ext cx="859178" cy="998630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8" name="Freeform 270"/>
          <p:cNvSpPr>
            <a:spLocks/>
          </p:cNvSpPr>
          <p:nvPr/>
        </p:nvSpPr>
        <p:spPr bwMode="auto">
          <a:xfrm rot="21334256">
            <a:off x="4682908" y="2315662"/>
            <a:ext cx="1102343" cy="599189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9" name="Freeform 271"/>
          <p:cNvSpPr>
            <a:spLocks noEditPoints="1"/>
          </p:cNvSpPr>
          <p:nvPr/>
        </p:nvSpPr>
        <p:spPr bwMode="auto">
          <a:xfrm rot="21334256">
            <a:off x="2536011" y="2222101"/>
            <a:ext cx="1185959" cy="936758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3"/>
          <p:cNvSpPr>
            <a:spLocks noEditPoints="1"/>
          </p:cNvSpPr>
          <p:nvPr/>
        </p:nvSpPr>
        <p:spPr bwMode="auto">
          <a:xfrm rot="21334256">
            <a:off x="2338187" y="3093561"/>
            <a:ext cx="730668" cy="949914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2" name="Freeform 274"/>
          <p:cNvSpPr>
            <a:spLocks/>
          </p:cNvSpPr>
          <p:nvPr/>
        </p:nvSpPr>
        <p:spPr bwMode="auto">
          <a:xfrm rot="21334256">
            <a:off x="3739880" y="1682172"/>
            <a:ext cx="704966" cy="548840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75"/>
          <p:cNvSpPr>
            <a:spLocks noEditPoints="1"/>
          </p:cNvSpPr>
          <p:nvPr/>
        </p:nvSpPr>
        <p:spPr bwMode="auto">
          <a:xfrm rot="21334256">
            <a:off x="6393143" y="4104723"/>
            <a:ext cx="447947" cy="456284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76"/>
          <p:cNvSpPr>
            <a:spLocks/>
          </p:cNvSpPr>
          <p:nvPr/>
        </p:nvSpPr>
        <p:spPr bwMode="auto">
          <a:xfrm rot="21334256">
            <a:off x="2670417" y="4513785"/>
            <a:ext cx="998702" cy="766427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77"/>
          <p:cNvSpPr>
            <a:spLocks/>
          </p:cNvSpPr>
          <p:nvPr/>
        </p:nvSpPr>
        <p:spPr bwMode="auto">
          <a:xfrm rot="21334256">
            <a:off x="3907429" y="4431434"/>
            <a:ext cx="927104" cy="722586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6" name="Freeform 278"/>
          <p:cNvSpPr>
            <a:spLocks/>
          </p:cNvSpPr>
          <p:nvPr/>
        </p:nvSpPr>
        <p:spPr bwMode="auto">
          <a:xfrm rot="21334256">
            <a:off x="2122588" y="4205849"/>
            <a:ext cx="561770" cy="563454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7" name="Freeform 279"/>
          <p:cNvSpPr>
            <a:spLocks/>
          </p:cNvSpPr>
          <p:nvPr/>
        </p:nvSpPr>
        <p:spPr bwMode="auto">
          <a:xfrm rot="21334256">
            <a:off x="4308518" y="5508767"/>
            <a:ext cx="1830343" cy="116912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8" name="Freeform 280"/>
          <p:cNvSpPr>
            <a:spLocks/>
          </p:cNvSpPr>
          <p:nvPr/>
        </p:nvSpPr>
        <p:spPr bwMode="auto">
          <a:xfrm rot="21334256">
            <a:off x="5185150" y="3321898"/>
            <a:ext cx="587473" cy="636525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1" name="Freeform 281"/>
          <p:cNvSpPr>
            <a:spLocks noEditPoints="1"/>
          </p:cNvSpPr>
          <p:nvPr/>
        </p:nvSpPr>
        <p:spPr bwMode="auto">
          <a:xfrm rot="21334256">
            <a:off x="1063217" y="3496818"/>
            <a:ext cx="1417276" cy="602426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3" name="Freeform 283"/>
          <p:cNvSpPr>
            <a:spLocks/>
          </p:cNvSpPr>
          <p:nvPr/>
        </p:nvSpPr>
        <p:spPr bwMode="auto">
          <a:xfrm rot="21334256">
            <a:off x="5056822" y="2565489"/>
            <a:ext cx="873864" cy="813518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5" name="Freeform 284"/>
          <p:cNvSpPr>
            <a:spLocks/>
          </p:cNvSpPr>
          <p:nvPr/>
        </p:nvSpPr>
        <p:spPr bwMode="auto">
          <a:xfrm rot="21334256">
            <a:off x="3598518" y="4954343"/>
            <a:ext cx="1187795" cy="772924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6" name="Freeform 285"/>
          <p:cNvSpPr>
            <a:spLocks/>
          </p:cNvSpPr>
          <p:nvPr/>
        </p:nvSpPr>
        <p:spPr bwMode="auto">
          <a:xfrm rot="21334256">
            <a:off x="6729628" y="4118512"/>
            <a:ext cx="598488" cy="656011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7" name="Freeform 286"/>
          <p:cNvSpPr>
            <a:spLocks/>
          </p:cNvSpPr>
          <p:nvPr/>
        </p:nvSpPr>
        <p:spPr bwMode="auto">
          <a:xfrm>
            <a:off x="4437214" y="3552242"/>
            <a:ext cx="989871" cy="573197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8" name="Freeform 287"/>
          <p:cNvSpPr>
            <a:spLocks noEditPoints="1"/>
          </p:cNvSpPr>
          <p:nvPr/>
        </p:nvSpPr>
        <p:spPr bwMode="auto">
          <a:xfrm rot="21334256">
            <a:off x="3350476" y="1361194"/>
            <a:ext cx="659071" cy="766427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0" name="Rectangle 637"/>
          <p:cNvSpPr>
            <a:spLocks noChangeArrowheads="1"/>
          </p:cNvSpPr>
          <p:nvPr/>
        </p:nvSpPr>
        <p:spPr bwMode="auto">
          <a:xfrm rot="21334256">
            <a:off x="4936008" y="6076766"/>
            <a:ext cx="312363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670"/>
          <p:cNvSpPr>
            <a:spLocks noChangeArrowheads="1"/>
          </p:cNvSpPr>
          <p:nvPr/>
        </p:nvSpPr>
        <p:spPr bwMode="auto">
          <a:xfrm rot="21334256">
            <a:off x="3775187" y="2458228"/>
            <a:ext cx="45570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08"/>
          <p:cNvSpPr>
            <a:spLocks noChangeArrowheads="1"/>
          </p:cNvSpPr>
          <p:nvPr/>
        </p:nvSpPr>
        <p:spPr bwMode="auto">
          <a:xfrm>
            <a:off x="2587828" y="4073544"/>
            <a:ext cx="45142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Rectangle 718"/>
          <p:cNvSpPr>
            <a:spLocks noChangeArrowheads="1"/>
          </p:cNvSpPr>
          <p:nvPr/>
        </p:nvSpPr>
        <p:spPr bwMode="auto">
          <a:xfrm rot="21334256">
            <a:off x="6040378" y="5463092"/>
            <a:ext cx="54770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Rectangle 743"/>
          <p:cNvSpPr>
            <a:spLocks noChangeArrowheads="1"/>
          </p:cNvSpPr>
          <p:nvPr/>
        </p:nvSpPr>
        <p:spPr bwMode="auto">
          <a:xfrm>
            <a:off x="2490503" y="3409654"/>
            <a:ext cx="50277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793"/>
          <p:cNvSpPr>
            <a:spLocks noChangeArrowheads="1"/>
          </p:cNvSpPr>
          <p:nvPr/>
        </p:nvSpPr>
        <p:spPr bwMode="auto">
          <a:xfrm rot="21334256">
            <a:off x="5711435" y="2600204"/>
            <a:ext cx="71458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9" name="Rectangle 808"/>
          <p:cNvSpPr>
            <a:spLocks noChangeArrowheads="1"/>
          </p:cNvSpPr>
          <p:nvPr/>
        </p:nvSpPr>
        <p:spPr bwMode="auto">
          <a:xfrm rot="21334256">
            <a:off x="6457071" y="3932088"/>
            <a:ext cx="66323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6"/>
          <p:cNvSpPr>
            <a:spLocks noChangeArrowheads="1"/>
          </p:cNvSpPr>
          <p:nvPr/>
        </p:nvSpPr>
        <p:spPr bwMode="auto">
          <a:xfrm>
            <a:off x="3198793" y="3171871"/>
            <a:ext cx="56482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34"/>
          <p:cNvSpPr>
            <a:spLocks noChangeArrowheads="1"/>
          </p:cNvSpPr>
          <p:nvPr/>
        </p:nvSpPr>
        <p:spPr bwMode="auto">
          <a:xfrm rot="21334256">
            <a:off x="6953844" y="4368938"/>
            <a:ext cx="462127" cy="1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36"/>
          <p:cNvSpPr>
            <a:spLocks noChangeArrowheads="1"/>
          </p:cNvSpPr>
          <p:nvPr/>
        </p:nvSpPr>
        <p:spPr bwMode="auto">
          <a:xfrm>
            <a:off x="3028310" y="3687462"/>
            <a:ext cx="77876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3"/>
          <p:cNvSpPr>
            <a:spLocks noChangeArrowheads="1"/>
          </p:cNvSpPr>
          <p:nvPr/>
        </p:nvSpPr>
        <p:spPr bwMode="auto">
          <a:xfrm rot="21334256">
            <a:off x="6313971" y="2574005"/>
            <a:ext cx="58407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Rectangle 852"/>
          <p:cNvSpPr>
            <a:spLocks noChangeArrowheads="1"/>
          </p:cNvSpPr>
          <p:nvPr/>
        </p:nvSpPr>
        <p:spPr bwMode="auto">
          <a:xfrm rot="21334256">
            <a:off x="2767176" y="2790292"/>
            <a:ext cx="100341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Rectangle 870"/>
          <p:cNvSpPr>
            <a:spLocks noChangeArrowheads="1"/>
          </p:cNvSpPr>
          <p:nvPr/>
        </p:nvSpPr>
        <p:spPr bwMode="auto">
          <a:xfrm rot="21334256">
            <a:off x="4901370" y="3745717"/>
            <a:ext cx="74025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79"/>
          <p:cNvSpPr>
            <a:spLocks noChangeArrowheads="1"/>
          </p:cNvSpPr>
          <p:nvPr/>
        </p:nvSpPr>
        <p:spPr bwMode="auto">
          <a:xfrm>
            <a:off x="4135910" y="4743736"/>
            <a:ext cx="55303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Горячий Ключ</a:t>
            </a:r>
          </a:p>
        </p:txBody>
      </p:sp>
      <p:sp>
        <p:nvSpPr>
          <p:cNvPr id="321" name="Rectangle 960"/>
          <p:cNvSpPr>
            <a:spLocks noChangeArrowheads="1"/>
          </p:cNvSpPr>
          <p:nvPr/>
        </p:nvSpPr>
        <p:spPr bwMode="auto">
          <a:xfrm rot="21334256">
            <a:off x="3797114" y="4064570"/>
            <a:ext cx="59049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Rectangle 976"/>
          <p:cNvSpPr>
            <a:spLocks noChangeArrowheads="1"/>
          </p:cNvSpPr>
          <p:nvPr/>
        </p:nvSpPr>
        <p:spPr bwMode="auto">
          <a:xfrm rot="21334256">
            <a:off x="6566977" y="4184406"/>
            <a:ext cx="49635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Rectangle 766"/>
          <p:cNvSpPr>
            <a:spLocks noChangeArrowheads="1"/>
          </p:cNvSpPr>
          <p:nvPr/>
        </p:nvSpPr>
        <p:spPr bwMode="auto">
          <a:xfrm rot="21334256">
            <a:off x="6327064" y="4930747"/>
            <a:ext cx="47068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Rectangle 718"/>
          <p:cNvSpPr>
            <a:spLocks noChangeArrowheads="1"/>
          </p:cNvSpPr>
          <p:nvPr/>
        </p:nvSpPr>
        <p:spPr bwMode="auto">
          <a:xfrm rot="21334256">
            <a:off x="6873140" y="5207434"/>
            <a:ext cx="64612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Rectangle 827"/>
          <p:cNvSpPr>
            <a:spLocks noChangeArrowheads="1"/>
          </p:cNvSpPr>
          <p:nvPr/>
        </p:nvSpPr>
        <p:spPr bwMode="auto">
          <a:xfrm rot="21334256">
            <a:off x="5276079" y="2063540"/>
            <a:ext cx="52631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Rectangle 683"/>
          <p:cNvSpPr>
            <a:spLocks noChangeArrowheads="1"/>
          </p:cNvSpPr>
          <p:nvPr/>
        </p:nvSpPr>
        <p:spPr bwMode="auto">
          <a:xfrm rot="21334256">
            <a:off x="4692872" y="1729193"/>
            <a:ext cx="47496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Rectangle 712"/>
          <p:cNvSpPr>
            <a:spLocks noChangeArrowheads="1"/>
          </p:cNvSpPr>
          <p:nvPr/>
        </p:nvSpPr>
        <p:spPr bwMode="auto">
          <a:xfrm rot="21334256">
            <a:off x="4934838" y="2478882"/>
            <a:ext cx="50705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Rectangle 656"/>
          <p:cNvSpPr>
            <a:spLocks noChangeArrowheads="1"/>
          </p:cNvSpPr>
          <p:nvPr/>
        </p:nvSpPr>
        <p:spPr bwMode="auto">
          <a:xfrm>
            <a:off x="3625764" y="4611622"/>
            <a:ext cx="44929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Rectangle 823"/>
          <p:cNvSpPr>
            <a:spLocks noChangeArrowheads="1"/>
          </p:cNvSpPr>
          <p:nvPr/>
        </p:nvSpPr>
        <p:spPr bwMode="auto">
          <a:xfrm rot="21334256">
            <a:off x="4459965" y="3380254"/>
            <a:ext cx="558403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Freeform 265"/>
          <p:cNvSpPr>
            <a:spLocks noEditPoints="1"/>
          </p:cNvSpPr>
          <p:nvPr/>
        </p:nvSpPr>
        <p:spPr bwMode="auto">
          <a:xfrm>
            <a:off x="4148893" y="1976679"/>
            <a:ext cx="864960" cy="827954"/>
          </a:xfrm>
          <a:custGeom>
            <a:avLst/>
            <a:gdLst>
              <a:gd name="T0" fmla="*/ 29 w 196"/>
              <a:gd name="T1" fmla="*/ 53 h 193"/>
              <a:gd name="T2" fmla="*/ 39 w 196"/>
              <a:gd name="T3" fmla="*/ 26 h 193"/>
              <a:gd name="T4" fmla="*/ 48 w 196"/>
              <a:gd name="T5" fmla="*/ 25 h 193"/>
              <a:gd name="T6" fmla="*/ 57 w 196"/>
              <a:gd name="T7" fmla="*/ 21 h 193"/>
              <a:gd name="T8" fmla="*/ 56 w 196"/>
              <a:gd name="T9" fmla="*/ 12 h 193"/>
              <a:gd name="T10" fmla="*/ 69 w 196"/>
              <a:gd name="T11" fmla="*/ 12 h 193"/>
              <a:gd name="T12" fmla="*/ 78 w 196"/>
              <a:gd name="T13" fmla="*/ 12 h 193"/>
              <a:gd name="T14" fmla="*/ 95 w 196"/>
              <a:gd name="T15" fmla="*/ 10 h 193"/>
              <a:gd name="T16" fmla="*/ 101 w 196"/>
              <a:gd name="T17" fmla="*/ 13 h 193"/>
              <a:gd name="T18" fmla="*/ 104 w 196"/>
              <a:gd name="T19" fmla="*/ 1 h 193"/>
              <a:gd name="T20" fmla="*/ 123 w 196"/>
              <a:gd name="T21" fmla="*/ 0 h 193"/>
              <a:gd name="T22" fmla="*/ 149 w 196"/>
              <a:gd name="T23" fmla="*/ 47 h 193"/>
              <a:gd name="T24" fmla="*/ 152 w 196"/>
              <a:gd name="T25" fmla="*/ 62 h 193"/>
              <a:gd name="T26" fmla="*/ 174 w 196"/>
              <a:gd name="T27" fmla="*/ 66 h 193"/>
              <a:gd name="T28" fmla="*/ 170 w 196"/>
              <a:gd name="T29" fmla="*/ 73 h 193"/>
              <a:gd name="T30" fmla="*/ 173 w 196"/>
              <a:gd name="T31" fmla="*/ 76 h 193"/>
              <a:gd name="T32" fmla="*/ 170 w 196"/>
              <a:gd name="T33" fmla="*/ 104 h 193"/>
              <a:gd name="T34" fmla="*/ 157 w 196"/>
              <a:gd name="T35" fmla="*/ 107 h 193"/>
              <a:gd name="T36" fmla="*/ 145 w 196"/>
              <a:gd name="T37" fmla="*/ 117 h 193"/>
              <a:gd name="T38" fmla="*/ 138 w 196"/>
              <a:gd name="T39" fmla="*/ 148 h 193"/>
              <a:gd name="T40" fmla="*/ 135 w 196"/>
              <a:gd name="T41" fmla="*/ 151 h 193"/>
              <a:gd name="T42" fmla="*/ 133 w 196"/>
              <a:gd name="T43" fmla="*/ 155 h 193"/>
              <a:gd name="T44" fmla="*/ 130 w 196"/>
              <a:gd name="T45" fmla="*/ 157 h 193"/>
              <a:gd name="T46" fmla="*/ 127 w 196"/>
              <a:gd name="T47" fmla="*/ 157 h 193"/>
              <a:gd name="T48" fmla="*/ 123 w 196"/>
              <a:gd name="T49" fmla="*/ 160 h 193"/>
              <a:gd name="T50" fmla="*/ 123 w 196"/>
              <a:gd name="T51" fmla="*/ 176 h 193"/>
              <a:gd name="T52" fmla="*/ 101 w 196"/>
              <a:gd name="T53" fmla="*/ 174 h 193"/>
              <a:gd name="T54" fmla="*/ 67 w 196"/>
              <a:gd name="T55" fmla="*/ 173 h 193"/>
              <a:gd name="T56" fmla="*/ 57 w 196"/>
              <a:gd name="T57" fmla="*/ 182 h 193"/>
              <a:gd name="T58" fmla="*/ 56 w 196"/>
              <a:gd name="T59" fmla="*/ 186 h 193"/>
              <a:gd name="T60" fmla="*/ 61 w 196"/>
              <a:gd name="T61" fmla="*/ 189 h 193"/>
              <a:gd name="T62" fmla="*/ 64 w 196"/>
              <a:gd name="T63" fmla="*/ 190 h 193"/>
              <a:gd name="T64" fmla="*/ 50 w 196"/>
              <a:gd name="T65" fmla="*/ 188 h 193"/>
              <a:gd name="T66" fmla="*/ 29 w 196"/>
              <a:gd name="T67" fmla="*/ 185 h 193"/>
              <a:gd name="T68" fmla="*/ 22 w 196"/>
              <a:gd name="T69" fmla="*/ 179 h 193"/>
              <a:gd name="T70" fmla="*/ 28 w 196"/>
              <a:gd name="T71" fmla="*/ 144 h 193"/>
              <a:gd name="T72" fmla="*/ 31 w 196"/>
              <a:gd name="T73" fmla="*/ 147 h 193"/>
              <a:gd name="T74" fmla="*/ 34 w 196"/>
              <a:gd name="T75" fmla="*/ 147 h 193"/>
              <a:gd name="T76" fmla="*/ 35 w 196"/>
              <a:gd name="T77" fmla="*/ 126 h 193"/>
              <a:gd name="T78" fmla="*/ 39 w 196"/>
              <a:gd name="T79" fmla="*/ 107 h 193"/>
              <a:gd name="T80" fmla="*/ 32 w 196"/>
              <a:gd name="T81" fmla="*/ 107 h 193"/>
              <a:gd name="T82" fmla="*/ 17 w 196"/>
              <a:gd name="T83" fmla="*/ 107 h 193"/>
              <a:gd name="T84" fmla="*/ 13 w 196"/>
              <a:gd name="T85" fmla="*/ 104 h 193"/>
              <a:gd name="T86" fmla="*/ 10 w 196"/>
              <a:gd name="T87" fmla="*/ 94 h 193"/>
              <a:gd name="T88" fmla="*/ 7 w 196"/>
              <a:gd name="T89" fmla="*/ 88 h 193"/>
              <a:gd name="T90" fmla="*/ 6 w 196"/>
              <a:gd name="T91" fmla="*/ 88 h 193"/>
              <a:gd name="T92" fmla="*/ 1 w 196"/>
              <a:gd name="T93" fmla="*/ 91 h 193"/>
              <a:gd name="T94" fmla="*/ 0 w 196"/>
              <a:gd name="T95" fmla="*/ 60 h 193"/>
              <a:gd name="T96" fmla="*/ 3 w 196"/>
              <a:gd name="T97" fmla="*/ 56 h 193"/>
              <a:gd name="T98" fmla="*/ 9 w 196"/>
              <a:gd name="T99" fmla="*/ 51 h 193"/>
              <a:gd name="T100" fmla="*/ 13 w 196"/>
              <a:gd name="T101" fmla="*/ 45 h 193"/>
              <a:gd name="T102" fmla="*/ 192 w 196"/>
              <a:gd name="T103" fmla="*/ 67 h 193"/>
              <a:gd name="T104" fmla="*/ 187 w 196"/>
              <a:gd name="T105" fmla="*/ 5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32" name="Rectangle 865"/>
          <p:cNvSpPr>
            <a:spLocks noChangeArrowheads="1"/>
          </p:cNvSpPr>
          <p:nvPr/>
        </p:nvSpPr>
        <p:spPr bwMode="auto">
          <a:xfrm rot="21334256">
            <a:off x="4383293" y="2271259"/>
            <a:ext cx="65895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766"/>
          <p:cNvSpPr>
            <a:spLocks noChangeArrowheads="1"/>
          </p:cNvSpPr>
          <p:nvPr/>
        </p:nvSpPr>
        <p:spPr bwMode="auto">
          <a:xfrm rot="21334256">
            <a:off x="4856939" y="4532172"/>
            <a:ext cx="637563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750"/>
          <p:cNvSpPr>
            <a:spLocks noChangeArrowheads="1"/>
          </p:cNvSpPr>
          <p:nvPr/>
        </p:nvSpPr>
        <p:spPr bwMode="auto">
          <a:xfrm rot="21334256">
            <a:off x="4764713" y="5030260"/>
            <a:ext cx="58407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35" name="Rectangle 915"/>
          <p:cNvSpPr>
            <a:spLocks noChangeArrowheads="1"/>
          </p:cNvSpPr>
          <p:nvPr/>
        </p:nvSpPr>
        <p:spPr bwMode="auto">
          <a:xfrm rot="21334256">
            <a:off x="4023908" y="1904062"/>
            <a:ext cx="66109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33"/>
          <p:cNvSpPr>
            <a:spLocks noChangeArrowheads="1"/>
          </p:cNvSpPr>
          <p:nvPr/>
        </p:nvSpPr>
        <p:spPr bwMode="auto">
          <a:xfrm rot="21334256">
            <a:off x="5923225" y="3362072"/>
            <a:ext cx="49849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37" name="Freeform 280"/>
          <p:cNvSpPr>
            <a:spLocks/>
          </p:cNvSpPr>
          <p:nvPr/>
        </p:nvSpPr>
        <p:spPr bwMode="auto">
          <a:xfrm rot="21236325">
            <a:off x="5172994" y="3307483"/>
            <a:ext cx="620339" cy="640815"/>
          </a:xfrm>
          <a:custGeom>
            <a:avLst/>
            <a:gdLst>
              <a:gd name="T0" fmla="*/ 91 w 142"/>
              <a:gd name="T1" fmla="*/ 29 h 175"/>
              <a:gd name="T2" fmla="*/ 100 w 142"/>
              <a:gd name="T3" fmla="*/ 27 h 175"/>
              <a:gd name="T4" fmla="*/ 134 w 142"/>
              <a:gd name="T5" fmla="*/ 29 h 175"/>
              <a:gd name="T6" fmla="*/ 128 w 142"/>
              <a:gd name="T7" fmla="*/ 36 h 175"/>
              <a:gd name="T8" fmla="*/ 126 w 142"/>
              <a:gd name="T9" fmla="*/ 46 h 175"/>
              <a:gd name="T10" fmla="*/ 117 w 142"/>
              <a:gd name="T11" fmla="*/ 45 h 175"/>
              <a:gd name="T12" fmla="*/ 112 w 142"/>
              <a:gd name="T13" fmla="*/ 51 h 175"/>
              <a:gd name="T14" fmla="*/ 113 w 142"/>
              <a:gd name="T15" fmla="*/ 58 h 175"/>
              <a:gd name="T16" fmla="*/ 114 w 142"/>
              <a:gd name="T17" fmla="*/ 85 h 175"/>
              <a:gd name="T18" fmla="*/ 114 w 142"/>
              <a:gd name="T19" fmla="*/ 99 h 175"/>
              <a:gd name="T20" fmla="*/ 110 w 142"/>
              <a:gd name="T21" fmla="*/ 99 h 175"/>
              <a:gd name="T22" fmla="*/ 107 w 142"/>
              <a:gd name="T23" fmla="*/ 101 h 175"/>
              <a:gd name="T24" fmla="*/ 106 w 142"/>
              <a:gd name="T25" fmla="*/ 107 h 175"/>
              <a:gd name="T26" fmla="*/ 109 w 142"/>
              <a:gd name="T27" fmla="*/ 107 h 175"/>
              <a:gd name="T28" fmla="*/ 104 w 142"/>
              <a:gd name="T29" fmla="*/ 107 h 175"/>
              <a:gd name="T30" fmla="*/ 101 w 142"/>
              <a:gd name="T31" fmla="*/ 107 h 175"/>
              <a:gd name="T32" fmla="*/ 97 w 142"/>
              <a:gd name="T33" fmla="*/ 107 h 175"/>
              <a:gd name="T34" fmla="*/ 94 w 142"/>
              <a:gd name="T35" fmla="*/ 107 h 175"/>
              <a:gd name="T36" fmla="*/ 91 w 142"/>
              <a:gd name="T37" fmla="*/ 107 h 175"/>
              <a:gd name="T38" fmla="*/ 91 w 142"/>
              <a:gd name="T39" fmla="*/ 102 h 175"/>
              <a:gd name="T40" fmla="*/ 84 w 142"/>
              <a:gd name="T41" fmla="*/ 102 h 175"/>
              <a:gd name="T42" fmla="*/ 101 w 142"/>
              <a:gd name="T43" fmla="*/ 114 h 175"/>
              <a:gd name="T44" fmla="*/ 123 w 142"/>
              <a:gd name="T45" fmla="*/ 109 h 175"/>
              <a:gd name="T46" fmla="*/ 120 w 142"/>
              <a:gd name="T47" fmla="*/ 117 h 175"/>
              <a:gd name="T48" fmla="*/ 138 w 142"/>
              <a:gd name="T49" fmla="*/ 126 h 175"/>
              <a:gd name="T50" fmla="*/ 142 w 142"/>
              <a:gd name="T51" fmla="*/ 139 h 175"/>
              <a:gd name="T52" fmla="*/ 139 w 142"/>
              <a:gd name="T53" fmla="*/ 148 h 175"/>
              <a:gd name="T54" fmla="*/ 136 w 142"/>
              <a:gd name="T55" fmla="*/ 170 h 175"/>
              <a:gd name="T56" fmla="*/ 132 w 142"/>
              <a:gd name="T57" fmla="*/ 168 h 175"/>
              <a:gd name="T58" fmla="*/ 131 w 142"/>
              <a:gd name="T59" fmla="*/ 170 h 175"/>
              <a:gd name="T60" fmla="*/ 128 w 142"/>
              <a:gd name="T61" fmla="*/ 167 h 175"/>
              <a:gd name="T62" fmla="*/ 123 w 142"/>
              <a:gd name="T63" fmla="*/ 167 h 175"/>
              <a:gd name="T64" fmla="*/ 123 w 142"/>
              <a:gd name="T65" fmla="*/ 174 h 175"/>
              <a:gd name="T66" fmla="*/ 104 w 142"/>
              <a:gd name="T67" fmla="*/ 161 h 175"/>
              <a:gd name="T68" fmla="*/ 94 w 142"/>
              <a:gd name="T69" fmla="*/ 165 h 175"/>
              <a:gd name="T70" fmla="*/ 90 w 142"/>
              <a:gd name="T71" fmla="*/ 167 h 175"/>
              <a:gd name="T72" fmla="*/ 88 w 142"/>
              <a:gd name="T73" fmla="*/ 175 h 175"/>
              <a:gd name="T74" fmla="*/ 72 w 142"/>
              <a:gd name="T75" fmla="*/ 171 h 175"/>
              <a:gd name="T76" fmla="*/ 60 w 142"/>
              <a:gd name="T77" fmla="*/ 170 h 175"/>
              <a:gd name="T78" fmla="*/ 56 w 142"/>
              <a:gd name="T79" fmla="*/ 171 h 175"/>
              <a:gd name="T80" fmla="*/ 56 w 142"/>
              <a:gd name="T81" fmla="*/ 143 h 175"/>
              <a:gd name="T82" fmla="*/ 56 w 142"/>
              <a:gd name="T83" fmla="*/ 131 h 175"/>
              <a:gd name="T84" fmla="*/ 53 w 142"/>
              <a:gd name="T85" fmla="*/ 136 h 175"/>
              <a:gd name="T86" fmla="*/ 50 w 142"/>
              <a:gd name="T87" fmla="*/ 136 h 175"/>
              <a:gd name="T88" fmla="*/ 41 w 142"/>
              <a:gd name="T89" fmla="*/ 140 h 175"/>
              <a:gd name="T90" fmla="*/ 40 w 142"/>
              <a:gd name="T91" fmla="*/ 117 h 175"/>
              <a:gd name="T92" fmla="*/ 43 w 142"/>
              <a:gd name="T93" fmla="*/ 96 h 175"/>
              <a:gd name="T94" fmla="*/ 40 w 142"/>
              <a:gd name="T95" fmla="*/ 71 h 175"/>
              <a:gd name="T96" fmla="*/ 38 w 142"/>
              <a:gd name="T97" fmla="*/ 58 h 175"/>
              <a:gd name="T98" fmla="*/ 28 w 142"/>
              <a:gd name="T99" fmla="*/ 55 h 175"/>
              <a:gd name="T100" fmla="*/ 18 w 142"/>
              <a:gd name="T101" fmla="*/ 52 h 175"/>
              <a:gd name="T102" fmla="*/ 0 w 142"/>
              <a:gd name="T103" fmla="*/ 39 h 175"/>
              <a:gd name="T104" fmla="*/ 28 w 142"/>
              <a:gd name="T105" fmla="*/ 24 h 175"/>
              <a:gd name="T106" fmla="*/ 32 w 142"/>
              <a:gd name="T107" fmla="*/ 11 h 175"/>
              <a:gd name="T108" fmla="*/ 29 w 142"/>
              <a:gd name="T109" fmla="*/ 4 h 175"/>
              <a:gd name="T110" fmla="*/ 40 w 142"/>
              <a:gd name="T111" fmla="*/ 7 h 175"/>
              <a:gd name="T112" fmla="*/ 60 w 142"/>
              <a:gd name="T113" fmla="*/ 5 h 175"/>
              <a:gd name="T114" fmla="*/ 92 w 142"/>
              <a:gd name="T115" fmla="*/ 1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38" name="Rectangle 895"/>
          <p:cNvSpPr>
            <a:spLocks noChangeArrowheads="1"/>
          </p:cNvSpPr>
          <p:nvPr/>
        </p:nvSpPr>
        <p:spPr bwMode="auto">
          <a:xfrm rot="21334256">
            <a:off x="5332583" y="3552916"/>
            <a:ext cx="49635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862"/>
          <p:cNvSpPr>
            <a:spLocks noChangeArrowheads="1"/>
          </p:cNvSpPr>
          <p:nvPr/>
        </p:nvSpPr>
        <p:spPr bwMode="auto">
          <a:xfrm rot="21334256">
            <a:off x="6031620" y="3721994"/>
            <a:ext cx="62686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954800" y="4553422"/>
            <a:ext cx="72742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647"/>
          <p:cNvSpPr>
            <a:spLocks noChangeArrowheads="1"/>
          </p:cNvSpPr>
          <p:nvPr/>
        </p:nvSpPr>
        <p:spPr bwMode="auto">
          <a:xfrm rot="21334256">
            <a:off x="3060946" y="1889798"/>
            <a:ext cx="30808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696"/>
          <p:cNvSpPr>
            <a:spLocks noChangeArrowheads="1"/>
          </p:cNvSpPr>
          <p:nvPr/>
        </p:nvSpPr>
        <p:spPr bwMode="auto">
          <a:xfrm>
            <a:off x="4173352" y="5220901"/>
            <a:ext cx="54770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Rectangle 806"/>
          <p:cNvSpPr>
            <a:spLocks noChangeArrowheads="1"/>
          </p:cNvSpPr>
          <p:nvPr/>
        </p:nvSpPr>
        <p:spPr bwMode="auto">
          <a:xfrm rot="21334256">
            <a:off x="4780576" y="3146517"/>
            <a:ext cx="60547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Rectangle 707"/>
          <p:cNvSpPr>
            <a:spLocks noChangeArrowheads="1"/>
          </p:cNvSpPr>
          <p:nvPr/>
        </p:nvSpPr>
        <p:spPr bwMode="auto">
          <a:xfrm rot="21334256">
            <a:off x="5386590" y="2931970"/>
            <a:ext cx="50277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Rectangle 847"/>
          <p:cNvSpPr>
            <a:spLocks noChangeArrowheads="1"/>
          </p:cNvSpPr>
          <p:nvPr/>
        </p:nvSpPr>
        <p:spPr bwMode="auto">
          <a:xfrm>
            <a:off x="3948165" y="2902536"/>
            <a:ext cx="57124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Rectangle 904"/>
          <p:cNvSpPr>
            <a:spLocks noChangeArrowheads="1"/>
          </p:cNvSpPr>
          <p:nvPr/>
        </p:nvSpPr>
        <p:spPr bwMode="auto">
          <a:xfrm>
            <a:off x="3161854" y="4936724"/>
            <a:ext cx="60761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Freeform 282"/>
          <p:cNvSpPr>
            <a:spLocks/>
          </p:cNvSpPr>
          <p:nvPr/>
        </p:nvSpPr>
        <p:spPr bwMode="auto">
          <a:xfrm>
            <a:off x="3560562" y="2995145"/>
            <a:ext cx="976029" cy="779974"/>
          </a:xfrm>
          <a:custGeom>
            <a:avLst/>
            <a:gdLst>
              <a:gd name="T0" fmla="*/ 17 w 243"/>
              <a:gd name="T1" fmla="*/ 10 h 174"/>
              <a:gd name="T2" fmla="*/ 20 w 243"/>
              <a:gd name="T3" fmla="*/ 9 h 174"/>
              <a:gd name="T4" fmla="*/ 25 w 243"/>
              <a:gd name="T5" fmla="*/ 6 h 174"/>
              <a:gd name="T6" fmla="*/ 28 w 243"/>
              <a:gd name="T7" fmla="*/ 6 h 174"/>
              <a:gd name="T8" fmla="*/ 29 w 243"/>
              <a:gd name="T9" fmla="*/ 12 h 174"/>
              <a:gd name="T10" fmla="*/ 36 w 243"/>
              <a:gd name="T11" fmla="*/ 10 h 174"/>
              <a:gd name="T12" fmla="*/ 38 w 243"/>
              <a:gd name="T13" fmla="*/ 12 h 174"/>
              <a:gd name="T14" fmla="*/ 41 w 243"/>
              <a:gd name="T15" fmla="*/ 12 h 174"/>
              <a:gd name="T16" fmla="*/ 42 w 243"/>
              <a:gd name="T17" fmla="*/ 4 h 174"/>
              <a:gd name="T18" fmla="*/ 50 w 243"/>
              <a:gd name="T19" fmla="*/ 6 h 174"/>
              <a:gd name="T20" fmla="*/ 50 w 243"/>
              <a:gd name="T21" fmla="*/ 9 h 174"/>
              <a:gd name="T22" fmla="*/ 51 w 243"/>
              <a:gd name="T23" fmla="*/ 13 h 174"/>
              <a:gd name="T24" fmla="*/ 55 w 243"/>
              <a:gd name="T25" fmla="*/ 0 h 174"/>
              <a:gd name="T26" fmla="*/ 102 w 243"/>
              <a:gd name="T27" fmla="*/ 25 h 174"/>
              <a:gd name="T28" fmla="*/ 143 w 243"/>
              <a:gd name="T29" fmla="*/ 26 h 174"/>
              <a:gd name="T30" fmla="*/ 149 w 243"/>
              <a:gd name="T31" fmla="*/ 32 h 174"/>
              <a:gd name="T32" fmla="*/ 168 w 243"/>
              <a:gd name="T33" fmla="*/ 28 h 174"/>
              <a:gd name="T34" fmla="*/ 165 w 243"/>
              <a:gd name="T35" fmla="*/ 15 h 174"/>
              <a:gd name="T36" fmla="*/ 174 w 243"/>
              <a:gd name="T37" fmla="*/ 21 h 174"/>
              <a:gd name="T38" fmla="*/ 201 w 243"/>
              <a:gd name="T39" fmla="*/ 26 h 174"/>
              <a:gd name="T40" fmla="*/ 230 w 243"/>
              <a:gd name="T41" fmla="*/ 28 h 174"/>
              <a:gd name="T42" fmla="*/ 242 w 243"/>
              <a:gd name="T43" fmla="*/ 34 h 174"/>
              <a:gd name="T44" fmla="*/ 239 w 243"/>
              <a:gd name="T45" fmla="*/ 48 h 174"/>
              <a:gd name="T46" fmla="*/ 242 w 243"/>
              <a:gd name="T47" fmla="*/ 56 h 174"/>
              <a:gd name="T48" fmla="*/ 231 w 243"/>
              <a:gd name="T49" fmla="*/ 63 h 174"/>
              <a:gd name="T50" fmla="*/ 220 w 243"/>
              <a:gd name="T51" fmla="*/ 60 h 174"/>
              <a:gd name="T52" fmla="*/ 198 w 243"/>
              <a:gd name="T53" fmla="*/ 57 h 174"/>
              <a:gd name="T54" fmla="*/ 196 w 243"/>
              <a:gd name="T55" fmla="*/ 63 h 174"/>
              <a:gd name="T56" fmla="*/ 192 w 243"/>
              <a:gd name="T57" fmla="*/ 67 h 174"/>
              <a:gd name="T58" fmla="*/ 187 w 243"/>
              <a:gd name="T59" fmla="*/ 69 h 174"/>
              <a:gd name="T60" fmla="*/ 186 w 243"/>
              <a:gd name="T61" fmla="*/ 70 h 174"/>
              <a:gd name="T62" fmla="*/ 182 w 243"/>
              <a:gd name="T63" fmla="*/ 73 h 174"/>
              <a:gd name="T64" fmla="*/ 177 w 243"/>
              <a:gd name="T65" fmla="*/ 76 h 174"/>
              <a:gd name="T66" fmla="*/ 176 w 243"/>
              <a:gd name="T67" fmla="*/ 73 h 174"/>
              <a:gd name="T68" fmla="*/ 173 w 243"/>
              <a:gd name="T69" fmla="*/ 73 h 174"/>
              <a:gd name="T70" fmla="*/ 170 w 243"/>
              <a:gd name="T71" fmla="*/ 79 h 174"/>
              <a:gd name="T72" fmla="*/ 171 w 243"/>
              <a:gd name="T73" fmla="*/ 86 h 174"/>
              <a:gd name="T74" fmla="*/ 167 w 243"/>
              <a:gd name="T75" fmla="*/ 86 h 174"/>
              <a:gd name="T76" fmla="*/ 164 w 243"/>
              <a:gd name="T77" fmla="*/ 86 h 174"/>
              <a:gd name="T78" fmla="*/ 155 w 243"/>
              <a:gd name="T79" fmla="*/ 123 h 174"/>
              <a:gd name="T80" fmla="*/ 158 w 243"/>
              <a:gd name="T81" fmla="*/ 169 h 174"/>
              <a:gd name="T82" fmla="*/ 145 w 243"/>
              <a:gd name="T83" fmla="*/ 169 h 174"/>
              <a:gd name="T84" fmla="*/ 139 w 243"/>
              <a:gd name="T85" fmla="*/ 171 h 174"/>
              <a:gd name="T86" fmla="*/ 104 w 243"/>
              <a:gd name="T87" fmla="*/ 170 h 174"/>
              <a:gd name="T88" fmla="*/ 80 w 243"/>
              <a:gd name="T89" fmla="*/ 157 h 174"/>
              <a:gd name="T90" fmla="*/ 80 w 243"/>
              <a:gd name="T91" fmla="*/ 147 h 174"/>
              <a:gd name="T92" fmla="*/ 66 w 243"/>
              <a:gd name="T93" fmla="*/ 144 h 174"/>
              <a:gd name="T94" fmla="*/ 55 w 243"/>
              <a:gd name="T95" fmla="*/ 107 h 174"/>
              <a:gd name="T96" fmla="*/ 6 w 243"/>
              <a:gd name="T97" fmla="*/ 75 h 174"/>
              <a:gd name="T98" fmla="*/ 22 w 243"/>
              <a:gd name="T99" fmla="*/ 53 h 174"/>
              <a:gd name="T100" fmla="*/ 25 w 243"/>
              <a:gd name="T101" fmla="*/ 40 h 174"/>
              <a:gd name="T102" fmla="*/ 23 w 243"/>
              <a:gd name="T103" fmla="*/ 35 h 174"/>
              <a:gd name="T104" fmla="*/ 14 w 243"/>
              <a:gd name="T105" fmla="*/ 28 h 174"/>
              <a:gd name="T106" fmla="*/ 13 w 243"/>
              <a:gd name="T107" fmla="*/ 26 h 174"/>
              <a:gd name="T108" fmla="*/ 7 w 243"/>
              <a:gd name="T109" fmla="*/ 22 h 174"/>
              <a:gd name="T110" fmla="*/ 4 w 243"/>
              <a:gd name="T111" fmla="*/ 13 h 174"/>
              <a:gd name="T112" fmla="*/ 0 w 243"/>
              <a:gd name="T113" fmla="*/ 7 h 174"/>
              <a:gd name="T114" fmla="*/ 4 w 243"/>
              <a:gd name="T115" fmla="*/ 3 h 174"/>
              <a:gd name="T116" fmla="*/ 7 w 243"/>
              <a:gd name="T117" fmla="*/ 6 h 174"/>
              <a:gd name="T118" fmla="*/ 13 w 243"/>
              <a:gd name="T119" fmla="*/ 3 h 174"/>
              <a:gd name="T120" fmla="*/ 14 w 243"/>
              <a:gd name="T121" fmla="*/ 3 h 174"/>
              <a:gd name="T122" fmla="*/ 14 w 243"/>
              <a:gd name="T123" fmla="*/ 6 h 174"/>
              <a:gd name="T124" fmla="*/ 16 w 243"/>
              <a:gd name="T125" fmla="*/ 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48" name="Rectangle 821"/>
          <p:cNvSpPr>
            <a:spLocks noChangeArrowheads="1"/>
          </p:cNvSpPr>
          <p:nvPr/>
        </p:nvSpPr>
        <p:spPr bwMode="auto">
          <a:xfrm rot="21334256">
            <a:off x="3742120" y="3258132"/>
            <a:ext cx="58835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Rectangle 704"/>
          <p:cNvSpPr>
            <a:spLocks noChangeArrowheads="1"/>
          </p:cNvSpPr>
          <p:nvPr/>
        </p:nvSpPr>
        <p:spPr bwMode="auto">
          <a:xfrm rot="21334256">
            <a:off x="4283127" y="3859441"/>
            <a:ext cx="36371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Rectangle 845"/>
          <p:cNvSpPr>
            <a:spLocks noChangeArrowheads="1"/>
          </p:cNvSpPr>
          <p:nvPr/>
        </p:nvSpPr>
        <p:spPr bwMode="auto">
          <a:xfrm rot="21334256">
            <a:off x="1914390" y="4162561"/>
            <a:ext cx="35943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Rectangle 708"/>
          <p:cNvSpPr>
            <a:spLocks noChangeArrowheads="1"/>
          </p:cNvSpPr>
          <p:nvPr/>
        </p:nvSpPr>
        <p:spPr bwMode="auto">
          <a:xfrm>
            <a:off x="3047510" y="4310214"/>
            <a:ext cx="41077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Freeform 266"/>
          <p:cNvSpPr>
            <a:spLocks/>
          </p:cNvSpPr>
          <p:nvPr/>
        </p:nvSpPr>
        <p:spPr bwMode="auto">
          <a:xfrm rot="21414072">
            <a:off x="5743856" y="4573211"/>
            <a:ext cx="714021" cy="1845849"/>
          </a:xfrm>
          <a:custGeom>
            <a:avLst/>
            <a:gdLst>
              <a:gd name="T0" fmla="*/ 76 w 187"/>
              <a:gd name="T1" fmla="*/ 0 h 517"/>
              <a:gd name="T2" fmla="*/ 89 w 187"/>
              <a:gd name="T3" fmla="*/ 10 h 517"/>
              <a:gd name="T4" fmla="*/ 88 w 187"/>
              <a:gd name="T5" fmla="*/ 45 h 517"/>
              <a:gd name="T6" fmla="*/ 107 w 187"/>
              <a:gd name="T7" fmla="*/ 52 h 517"/>
              <a:gd name="T8" fmla="*/ 111 w 187"/>
              <a:gd name="T9" fmla="*/ 79 h 517"/>
              <a:gd name="T10" fmla="*/ 111 w 187"/>
              <a:gd name="T11" fmla="*/ 96 h 517"/>
              <a:gd name="T12" fmla="*/ 114 w 187"/>
              <a:gd name="T13" fmla="*/ 110 h 517"/>
              <a:gd name="T14" fmla="*/ 115 w 187"/>
              <a:gd name="T15" fmla="*/ 114 h 517"/>
              <a:gd name="T16" fmla="*/ 99 w 187"/>
              <a:gd name="T17" fmla="*/ 118 h 517"/>
              <a:gd name="T18" fmla="*/ 117 w 187"/>
              <a:gd name="T19" fmla="*/ 126 h 517"/>
              <a:gd name="T20" fmla="*/ 143 w 187"/>
              <a:gd name="T21" fmla="*/ 133 h 517"/>
              <a:gd name="T22" fmla="*/ 152 w 187"/>
              <a:gd name="T23" fmla="*/ 148 h 517"/>
              <a:gd name="T24" fmla="*/ 162 w 187"/>
              <a:gd name="T25" fmla="*/ 167 h 517"/>
              <a:gd name="T26" fmla="*/ 165 w 187"/>
              <a:gd name="T27" fmla="*/ 183 h 517"/>
              <a:gd name="T28" fmla="*/ 177 w 187"/>
              <a:gd name="T29" fmla="*/ 202 h 517"/>
              <a:gd name="T30" fmla="*/ 170 w 187"/>
              <a:gd name="T31" fmla="*/ 236 h 517"/>
              <a:gd name="T32" fmla="*/ 178 w 187"/>
              <a:gd name="T33" fmla="*/ 265 h 517"/>
              <a:gd name="T34" fmla="*/ 174 w 187"/>
              <a:gd name="T35" fmla="*/ 283 h 517"/>
              <a:gd name="T36" fmla="*/ 187 w 187"/>
              <a:gd name="T37" fmla="*/ 284 h 517"/>
              <a:gd name="T38" fmla="*/ 177 w 187"/>
              <a:gd name="T39" fmla="*/ 287 h 517"/>
              <a:gd name="T40" fmla="*/ 181 w 187"/>
              <a:gd name="T41" fmla="*/ 302 h 517"/>
              <a:gd name="T42" fmla="*/ 180 w 187"/>
              <a:gd name="T43" fmla="*/ 321 h 517"/>
              <a:gd name="T44" fmla="*/ 168 w 187"/>
              <a:gd name="T45" fmla="*/ 338 h 517"/>
              <a:gd name="T46" fmla="*/ 156 w 187"/>
              <a:gd name="T47" fmla="*/ 348 h 517"/>
              <a:gd name="T48" fmla="*/ 134 w 187"/>
              <a:gd name="T49" fmla="*/ 367 h 517"/>
              <a:gd name="T50" fmla="*/ 120 w 187"/>
              <a:gd name="T51" fmla="*/ 400 h 517"/>
              <a:gd name="T52" fmla="*/ 123 w 187"/>
              <a:gd name="T53" fmla="*/ 426 h 517"/>
              <a:gd name="T54" fmla="*/ 102 w 187"/>
              <a:gd name="T55" fmla="*/ 436 h 517"/>
              <a:gd name="T56" fmla="*/ 105 w 187"/>
              <a:gd name="T57" fmla="*/ 467 h 517"/>
              <a:gd name="T58" fmla="*/ 112 w 187"/>
              <a:gd name="T59" fmla="*/ 491 h 517"/>
              <a:gd name="T60" fmla="*/ 108 w 187"/>
              <a:gd name="T61" fmla="*/ 511 h 517"/>
              <a:gd name="T62" fmla="*/ 104 w 187"/>
              <a:gd name="T63" fmla="*/ 514 h 517"/>
              <a:gd name="T64" fmla="*/ 89 w 187"/>
              <a:gd name="T65" fmla="*/ 499 h 517"/>
              <a:gd name="T66" fmla="*/ 58 w 187"/>
              <a:gd name="T67" fmla="*/ 477 h 517"/>
              <a:gd name="T68" fmla="*/ 33 w 187"/>
              <a:gd name="T69" fmla="*/ 464 h 517"/>
              <a:gd name="T70" fmla="*/ 29 w 187"/>
              <a:gd name="T71" fmla="*/ 444 h 517"/>
              <a:gd name="T72" fmla="*/ 4 w 187"/>
              <a:gd name="T73" fmla="*/ 425 h 517"/>
              <a:gd name="T74" fmla="*/ 7 w 187"/>
              <a:gd name="T75" fmla="*/ 411 h 517"/>
              <a:gd name="T76" fmla="*/ 20 w 187"/>
              <a:gd name="T77" fmla="*/ 373 h 517"/>
              <a:gd name="T78" fmla="*/ 42 w 187"/>
              <a:gd name="T79" fmla="*/ 328 h 517"/>
              <a:gd name="T80" fmla="*/ 30 w 187"/>
              <a:gd name="T81" fmla="*/ 303 h 517"/>
              <a:gd name="T82" fmla="*/ 32 w 187"/>
              <a:gd name="T83" fmla="*/ 269 h 517"/>
              <a:gd name="T84" fmla="*/ 27 w 187"/>
              <a:gd name="T85" fmla="*/ 243 h 517"/>
              <a:gd name="T86" fmla="*/ 27 w 187"/>
              <a:gd name="T87" fmla="*/ 230 h 517"/>
              <a:gd name="T88" fmla="*/ 19 w 187"/>
              <a:gd name="T89" fmla="*/ 219 h 517"/>
              <a:gd name="T90" fmla="*/ 20 w 187"/>
              <a:gd name="T91" fmla="*/ 208 h 517"/>
              <a:gd name="T92" fmla="*/ 48 w 187"/>
              <a:gd name="T93" fmla="*/ 189 h 517"/>
              <a:gd name="T94" fmla="*/ 47 w 187"/>
              <a:gd name="T95" fmla="*/ 156 h 517"/>
              <a:gd name="T96" fmla="*/ 36 w 187"/>
              <a:gd name="T97" fmla="*/ 136 h 517"/>
              <a:gd name="T98" fmla="*/ 32 w 187"/>
              <a:gd name="T99" fmla="*/ 118 h 517"/>
              <a:gd name="T100" fmla="*/ 33 w 187"/>
              <a:gd name="T101" fmla="*/ 110 h 517"/>
              <a:gd name="T102" fmla="*/ 38 w 187"/>
              <a:gd name="T103" fmla="*/ 95 h 517"/>
              <a:gd name="T104" fmla="*/ 26 w 187"/>
              <a:gd name="T105" fmla="*/ 76 h 517"/>
              <a:gd name="T106" fmla="*/ 23 w 187"/>
              <a:gd name="T107" fmla="*/ 64 h 517"/>
              <a:gd name="T108" fmla="*/ 19 w 187"/>
              <a:gd name="T109" fmla="*/ 50 h 517"/>
              <a:gd name="T110" fmla="*/ 26 w 187"/>
              <a:gd name="T111" fmla="*/ 39 h 517"/>
              <a:gd name="T112" fmla="*/ 33 w 187"/>
              <a:gd name="T113" fmla="*/ 33 h 517"/>
              <a:gd name="T114" fmla="*/ 27 w 187"/>
              <a:gd name="T115" fmla="*/ 26 h 517"/>
              <a:gd name="T116" fmla="*/ 30 w 187"/>
              <a:gd name="T117" fmla="*/ 17 h 517"/>
              <a:gd name="T118" fmla="*/ 42 w 187"/>
              <a:gd name="T119" fmla="*/ 11 h 517"/>
              <a:gd name="T120" fmla="*/ 5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3" name="Rectangle 718"/>
          <p:cNvSpPr>
            <a:spLocks noChangeArrowheads="1"/>
          </p:cNvSpPr>
          <p:nvPr/>
        </p:nvSpPr>
        <p:spPr bwMode="auto">
          <a:xfrm>
            <a:off x="5734659" y="5349786"/>
            <a:ext cx="741815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Мостовский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4" name="Rectangle 766"/>
          <p:cNvSpPr>
            <a:spLocks noChangeArrowheads="1"/>
          </p:cNvSpPr>
          <p:nvPr/>
        </p:nvSpPr>
        <p:spPr bwMode="auto">
          <a:xfrm rot="21334256">
            <a:off x="5873817" y="4150066"/>
            <a:ext cx="60547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Rectangle 703"/>
          <p:cNvSpPr>
            <a:spLocks noChangeArrowheads="1"/>
          </p:cNvSpPr>
          <p:nvPr/>
        </p:nvSpPr>
        <p:spPr bwMode="auto">
          <a:xfrm rot="21334256">
            <a:off x="1679059" y="3835183"/>
            <a:ext cx="53486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860"/>
          <p:cNvSpPr>
            <a:spLocks noChangeArrowheads="1"/>
          </p:cNvSpPr>
          <p:nvPr/>
        </p:nvSpPr>
        <p:spPr bwMode="auto">
          <a:xfrm rot="21334256">
            <a:off x="3452941" y="1748129"/>
            <a:ext cx="716523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457055" y="5970576"/>
            <a:ext cx="1891723" cy="36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="" xmlns:a16="http://schemas.microsoft.com/office/drawing/2014/main" id="{882C0ECD-3995-45E2-A2FC-4A6B65633E71}"/>
              </a:ext>
            </a:extLst>
          </p:cNvPr>
          <p:cNvSpPr txBox="1"/>
          <p:nvPr/>
        </p:nvSpPr>
        <p:spPr>
          <a:xfrm>
            <a:off x="5627774" y="6435224"/>
            <a:ext cx="845520" cy="231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АБХАЗИЯ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32312B1-52BD-4D19-824B-8D1BB6A1AAB3}"/>
              </a:ext>
            </a:extLst>
          </p:cNvPr>
          <p:cNvSpPr/>
          <p:nvPr/>
        </p:nvSpPr>
        <p:spPr bwMode="auto">
          <a:xfrm>
            <a:off x="1554" y="3164"/>
            <a:ext cx="9142449" cy="617539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75" tIns="33501" rIns="66975" bIns="33501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ПОЖАРООПАСНОСТЬ И ДЕЙСТВУЮЩИЕ КЛАССЫ ПОЖАРНОЙ ОПАСНОСТИ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23.07.2021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altLang="ru-RU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7095152" y="613080"/>
            <a:ext cx="2052984" cy="1807593"/>
            <a:chOff x="6732240" y="3753958"/>
            <a:chExt cx="2376264" cy="1355695"/>
          </a:xfrm>
        </p:grpSpPr>
        <p:grpSp>
          <p:nvGrpSpPr>
            <p:cNvPr id="120" name="Группа 2"/>
            <p:cNvGrpSpPr>
              <a:grpSpLocks/>
            </p:cNvGrpSpPr>
            <p:nvPr/>
          </p:nvGrpSpPr>
          <p:grpSpPr bwMode="auto">
            <a:xfrm>
              <a:off x="6732240" y="3753958"/>
              <a:ext cx="2376264" cy="1355695"/>
              <a:chOff x="3881365" y="5911947"/>
              <a:chExt cx="1996910" cy="906106"/>
            </a:xfrm>
            <a:solidFill>
              <a:schemeClr val="bg1"/>
            </a:solidFill>
          </p:grpSpPr>
          <p:sp>
            <p:nvSpPr>
              <p:cNvPr id="131" name="Прямоугольник 130"/>
              <p:cNvSpPr/>
              <p:nvPr/>
            </p:nvSpPr>
            <p:spPr bwMode="auto">
              <a:xfrm>
                <a:off x="3881365" y="5911947"/>
                <a:ext cx="1996910" cy="90610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21" name="Rectangle 197"/>
            <p:cNvSpPr>
              <a:spLocks noChangeArrowheads="1"/>
            </p:cNvSpPr>
            <p:nvPr/>
          </p:nvSpPr>
          <p:spPr bwMode="auto">
            <a:xfrm>
              <a:off x="7424078" y="4170091"/>
              <a:ext cx="240327" cy="117958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" name="Rectangle 198"/>
            <p:cNvSpPr>
              <a:spLocks noChangeArrowheads="1"/>
            </p:cNvSpPr>
            <p:nvPr/>
          </p:nvSpPr>
          <p:spPr bwMode="auto">
            <a:xfrm>
              <a:off x="7420244" y="4537675"/>
              <a:ext cx="240327" cy="120064"/>
            </a:xfrm>
            <a:prstGeom prst="rect">
              <a:avLst/>
            </a:prstGeom>
            <a:solidFill>
              <a:srgbClr val="FFFF00">
                <a:alpha val="7097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Rectangle 199"/>
            <p:cNvSpPr>
              <a:spLocks noChangeArrowheads="1"/>
            </p:cNvSpPr>
            <p:nvPr/>
          </p:nvSpPr>
          <p:spPr bwMode="auto">
            <a:xfrm>
              <a:off x="7421537" y="4719859"/>
              <a:ext cx="239049" cy="117958"/>
            </a:xfrm>
            <a:prstGeom prst="rect">
              <a:avLst/>
            </a:prstGeom>
            <a:solidFill>
              <a:srgbClr val="FAE3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4" name="Rectangle 200"/>
            <p:cNvSpPr>
              <a:spLocks noChangeArrowheads="1"/>
            </p:cNvSpPr>
            <p:nvPr/>
          </p:nvSpPr>
          <p:spPr bwMode="auto">
            <a:xfrm>
              <a:off x="7424078" y="4901011"/>
              <a:ext cx="240327" cy="119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201"/>
            <p:cNvSpPr>
              <a:spLocks noChangeArrowheads="1"/>
            </p:cNvSpPr>
            <p:nvPr/>
          </p:nvSpPr>
          <p:spPr bwMode="auto">
            <a:xfrm>
              <a:off x="7421520" y="4352248"/>
              <a:ext cx="240327" cy="120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26" name="Text Box 202"/>
            <p:cNvSpPr txBox="1">
              <a:spLocks noChangeArrowheads="1"/>
            </p:cNvSpPr>
            <p:nvPr/>
          </p:nvSpPr>
          <p:spPr bwMode="auto">
            <a:xfrm>
              <a:off x="7768398" y="4112255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27" name="Text Box 208"/>
            <p:cNvSpPr txBox="1">
              <a:spLocks noChangeArrowheads="1"/>
            </p:cNvSpPr>
            <p:nvPr/>
          </p:nvSpPr>
          <p:spPr bwMode="auto">
            <a:xfrm>
              <a:off x="7750475" y="428813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  <p:sp>
          <p:nvSpPr>
            <p:cNvPr id="128" name="Text Box 209"/>
            <p:cNvSpPr txBox="1">
              <a:spLocks noChangeArrowheads="1"/>
            </p:cNvSpPr>
            <p:nvPr/>
          </p:nvSpPr>
          <p:spPr bwMode="auto">
            <a:xfrm>
              <a:off x="7750475" y="4470343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класс</a:t>
              </a:r>
            </a:p>
          </p:txBody>
        </p:sp>
        <p:sp>
          <p:nvSpPr>
            <p:cNvPr id="129" name="Text Box 210"/>
            <p:cNvSpPr txBox="1">
              <a:spLocks noChangeArrowheads="1"/>
            </p:cNvSpPr>
            <p:nvPr/>
          </p:nvSpPr>
          <p:spPr bwMode="auto">
            <a:xfrm>
              <a:off x="7768398" y="4651492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класс</a:t>
              </a:r>
            </a:p>
          </p:txBody>
        </p:sp>
        <p:sp>
          <p:nvSpPr>
            <p:cNvPr id="130" name="Text Box 211"/>
            <p:cNvSpPr txBox="1">
              <a:spLocks noChangeArrowheads="1"/>
            </p:cNvSpPr>
            <p:nvPr/>
          </p:nvSpPr>
          <p:spPr bwMode="auto">
            <a:xfrm>
              <a:off x="7768398" y="482842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класс</a:t>
              </a:r>
            </a:p>
          </p:txBody>
        </p:sp>
      </p:grpSp>
      <p:graphicFrame>
        <p:nvGraphicFramePr>
          <p:cNvPr id="133" name="Таблица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22608"/>
              </p:ext>
            </p:extLst>
          </p:nvPr>
        </p:nvGraphicFramePr>
        <p:xfrm>
          <a:off x="-5387" y="4509730"/>
          <a:ext cx="2340636" cy="2366542"/>
        </p:xfrm>
        <a:graphic>
          <a:graphicData uri="http://schemas.openxmlformats.org/drawingml/2006/table">
            <a:tbl>
              <a:tblPr/>
              <a:tblGrid>
                <a:gridCol w="2340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784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класса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4062">
                <a:tc>
                  <a:txBody>
                    <a:bodyPr/>
                    <a:lstStyle/>
                    <a:p>
                      <a:pPr marL="0" marR="0" indent="0" algn="ctr" defTabSz="901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MS Mincho"/>
                        </a:rPr>
                        <a:t>Темрюкский, Отрадненский, Мостовский, Туапсинский, Ейский (Должанская), Приморско-Ахтарский, Павловский, ГО Горячий Ключ, Анапа, Новороссийск, Геленджик, Сочи.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endParaRPr lang="ru-RU" sz="110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261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altLang="ru-RU" sz="13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-79383" y="2102905"/>
            <a:ext cx="2194182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567" y="633259"/>
            <a:ext cx="2172553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" y="821354"/>
            <a:ext cx="2101704" cy="13305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60E2CFBA-C5E4-4E7D-926E-CB3C344228D4}"/>
              </a:ext>
            </a:extLst>
          </p:cNvPr>
          <p:cNvGrpSpPr/>
          <p:nvPr/>
        </p:nvGrpSpPr>
        <p:grpSpPr>
          <a:xfrm>
            <a:off x="657230" y="1392611"/>
            <a:ext cx="6883419" cy="5426870"/>
            <a:chOff x="530579" y="1238250"/>
            <a:chExt cx="6886977" cy="5426869"/>
          </a:xfrm>
        </p:grpSpPr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xmlns="" id="{ADC3E1B3-9EF5-4439-8AD3-8C07A42A6F6E}"/>
                </a:ext>
              </a:extLst>
            </p:cNvPr>
            <p:cNvGrpSpPr/>
            <p:nvPr/>
          </p:nvGrpSpPr>
          <p:grpSpPr>
            <a:xfrm>
              <a:off x="6108553" y="3631453"/>
              <a:ext cx="1309003" cy="2814782"/>
              <a:chOff x="8553457" y="4749799"/>
              <a:chExt cx="1831970" cy="4232278"/>
            </a:xfrm>
          </p:grpSpPr>
          <p:sp>
            <p:nvSpPr>
              <p:cNvPr id="149" name="Полилиния 206">
                <a:extLst>
                  <a:ext uri="{FF2B5EF4-FFF2-40B4-BE49-F238E27FC236}">
                    <a16:creationId xmlns:a16="http://schemas.microsoft.com/office/drawing/2014/main" xmlns="" id="{2DDB38A7-0DD2-4222-9946-E20B9CC7F2F2}"/>
                  </a:ext>
                </a:extLst>
              </p:cNvPr>
              <p:cNvSpPr/>
              <p:nvPr/>
            </p:nvSpPr>
            <p:spPr>
              <a:xfrm>
                <a:off x="8553457" y="7578881"/>
                <a:ext cx="771528" cy="1403196"/>
              </a:xfrm>
              <a:custGeom>
                <a:avLst/>
                <a:gdLst>
                  <a:gd name="connsiteX0" fmla="*/ 76200 w 771527"/>
                  <a:gd name="connsiteY0" fmla="*/ 1403196 h 1403196"/>
                  <a:gd name="connsiteX1" fmla="*/ 79375 w 771527"/>
                  <a:gd name="connsiteY1" fmla="*/ 1368271 h 1403196"/>
                  <a:gd name="connsiteX2" fmla="*/ 88900 w 771527"/>
                  <a:gd name="connsiteY2" fmla="*/ 1365096 h 1403196"/>
                  <a:gd name="connsiteX3" fmla="*/ 98425 w 771527"/>
                  <a:gd name="connsiteY3" fmla="*/ 1355571 h 1403196"/>
                  <a:gd name="connsiteX4" fmla="*/ 95250 w 771527"/>
                  <a:gd name="connsiteY4" fmla="*/ 1339696 h 1403196"/>
                  <a:gd name="connsiteX5" fmla="*/ 85725 w 771527"/>
                  <a:gd name="connsiteY5" fmla="*/ 1330171 h 1403196"/>
                  <a:gd name="connsiteX6" fmla="*/ 76200 w 771527"/>
                  <a:gd name="connsiteY6" fmla="*/ 1311121 h 1403196"/>
                  <a:gd name="connsiteX7" fmla="*/ 82550 w 771527"/>
                  <a:gd name="connsiteY7" fmla="*/ 1301596 h 1403196"/>
                  <a:gd name="connsiteX8" fmla="*/ 101600 w 771527"/>
                  <a:gd name="connsiteY8" fmla="*/ 1292071 h 1403196"/>
                  <a:gd name="connsiteX9" fmla="*/ 117475 w 771527"/>
                  <a:gd name="connsiteY9" fmla="*/ 1273021 h 1403196"/>
                  <a:gd name="connsiteX10" fmla="*/ 111125 w 771527"/>
                  <a:gd name="connsiteY10" fmla="*/ 1228571 h 1403196"/>
                  <a:gd name="connsiteX11" fmla="*/ 95250 w 771527"/>
                  <a:gd name="connsiteY11" fmla="*/ 1209521 h 1403196"/>
                  <a:gd name="connsiteX12" fmla="*/ 88900 w 771527"/>
                  <a:gd name="connsiteY12" fmla="*/ 1199996 h 1403196"/>
                  <a:gd name="connsiteX13" fmla="*/ 85725 w 771527"/>
                  <a:gd name="connsiteY13" fmla="*/ 1187296 h 1403196"/>
                  <a:gd name="connsiteX14" fmla="*/ 82550 w 771527"/>
                  <a:gd name="connsiteY14" fmla="*/ 1177771 h 1403196"/>
                  <a:gd name="connsiteX15" fmla="*/ 79375 w 771527"/>
                  <a:gd name="connsiteY15" fmla="*/ 1155546 h 1403196"/>
                  <a:gd name="connsiteX16" fmla="*/ 69850 w 771527"/>
                  <a:gd name="connsiteY16" fmla="*/ 1149196 h 1403196"/>
                  <a:gd name="connsiteX17" fmla="*/ 50800 w 771527"/>
                  <a:gd name="connsiteY17" fmla="*/ 1142846 h 1403196"/>
                  <a:gd name="connsiteX18" fmla="*/ 44450 w 771527"/>
                  <a:gd name="connsiteY18" fmla="*/ 1114271 h 1403196"/>
                  <a:gd name="connsiteX19" fmla="*/ 53975 w 771527"/>
                  <a:gd name="connsiteY19" fmla="*/ 1111096 h 1403196"/>
                  <a:gd name="connsiteX20" fmla="*/ 66675 w 771527"/>
                  <a:gd name="connsiteY20" fmla="*/ 1082521 h 1403196"/>
                  <a:gd name="connsiteX21" fmla="*/ 69850 w 771527"/>
                  <a:gd name="connsiteY21" fmla="*/ 1072996 h 1403196"/>
                  <a:gd name="connsiteX22" fmla="*/ 73025 w 771527"/>
                  <a:gd name="connsiteY22" fmla="*/ 1063471 h 1403196"/>
                  <a:gd name="connsiteX23" fmla="*/ 60325 w 771527"/>
                  <a:gd name="connsiteY23" fmla="*/ 1044421 h 1403196"/>
                  <a:gd name="connsiteX24" fmla="*/ 41275 w 771527"/>
                  <a:gd name="connsiteY24" fmla="*/ 1038071 h 1403196"/>
                  <a:gd name="connsiteX25" fmla="*/ 31750 w 771527"/>
                  <a:gd name="connsiteY25" fmla="*/ 1028546 h 1403196"/>
                  <a:gd name="connsiteX26" fmla="*/ 25400 w 771527"/>
                  <a:gd name="connsiteY26" fmla="*/ 999971 h 1403196"/>
                  <a:gd name="connsiteX27" fmla="*/ 0 w 771527"/>
                  <a:gd name="connsiteY27" fmla="*/ 990446 h 1403196"/>
                  <a:gd name="connsiteX28" fmla="*/ 3175 w 771527"/>
                  <a:gd name="connsiteY28" fmla="*/ 980921 h 1403196"/>
                  <a:gd name="connsiteX29" fmla="*/ 15875 w 771527"/>
                  <a:gd name="connsiteY29" fmla="*/ 961871 h 1403196"/>
                  <a:gd name="connsiteX30" fmla="*/ 19050 w 771527"/>
                  <a:gd name="connsiteY30" fmla="*/ 952346 h 1403196"/>
                  <a:gd name="connsiteX31" fmla="*/ 38100 w 771527"/>
                  <a:gd name="connsiteY31" fmla="*/ 939646 h 1403196"/>
                  <a:gd name="connsiteX32" fmla="*/ 133350 w 771527"/>
                  <a:gd name="connsiteY32" fmla="*/ 930121 h 1403196"/>
                  <a:gd name="connsiteX33" fmla="*/ 142875 w 771527"/>
                  <a:gd name="connsiteY33" fmla="*/ 911071 h 1403196"/>
                  <a:gd name="connsiteX34" fmla="*/ 133350 w 771527"/>
                  <a:gd name="connsiteY34" fmla="*/ 866621 h 1403196"/>
                  <a:gd name="connsiteX35" fmla="*/ 127000 w 771527"/>
                  <a:gd name="connsiteY35" fmla="*/ 857096 h 1403196"/>
                  <a:gd name="connsiteX36" fmla="*/ 117475 w 771527"/>
                  <a:gd name="connsiteY36" fmla="*/ 834871 h 1403196"/>
                  <a:gd name="connsiteX37" fmla="*/ 107950 w 771527"/>
                  <a:gd name="connsiteY37" fmla="*/ 831696 h 1403196"/>
                  <a:gd name="connsiteX38" fmla="*/ 98425 w 771527"/>
                  <a:gd name="connsiteY38" fmla="*/ 825346 h 1403196"/>
                  <a:gd name="connsiteX39" fmla="*/ 92075 w 771527"/>
                  <a:gd name="connsiteY39" fmla="*/ 806296 h 1403196"/>
                  <a:gd name="connsiteX40" fmla="*/ 95250 w 771527"/>
                  <a:gd name="connsiteY40" fmla="*/ 793596 h 1403196"/>
                  <a:gd name="connsiteX41" fmla="*/ 104775 w 771527"/>
                  <a:gd name="connsiteY41" fmla="*/ 784071 h 1403196"/>
                  <a:gd name="connsiteX42" fmla="*/ 111125 w 771527"/>
                  <a:gd name="connsiteY42" fmla="*/ 774546 h 1403196"/>
                  <a:gd name="connsiteX43" fmla="*/ 127000 w 771527"/>
                  <a:gd name="connsiteY43" fmla="*/ 755496 h 1403196"/>
                  <a:gd name="connsiteX44" fmla="*/ 130175 w 771527"/>
                  <a:gd name="connsiteY44" fmla="*/ 742796 h 1403196"/>
                  <a:gd name="connsiteX45" fmla="*/ 136525 w 771527"/>
                  <a:gd name="connsiteY45" fmla="*/ 723746 h 1403196"/>
                  <a:gd name="connsiteX46" fmla="*/ 149225 w 771527"/>
                  <a:gd name="connsiteY46" fmla="*/ 685646 h 1403196"/>
                  <a:gd name="connsiteX47" fmla="*/ 152400 w 771527"/>
                  <a:gd name="connsiteY47" fmla="*/ 676121 h 1403196"/>
                  <a:gd name="connsiteX48" fmla="*/ 158750 w 771527"/>
                  <a:gd name="connsiteY48" fmla="*/ 653896 h 1403196"/>
                  <a:gd name="connsiteX49" fmla="*/ 174625 w 771527"/>
                  <a:gd name="connsiteY49" fmla="*/ 634846 h 1403196"/>
                  <a:gd name="connsiteX50" fmla="*/ 174625 w 771527"/>
                  <a:gd name="connsiteY50" fmla="*/ 609446 h 1403196"/>
                  <a:gd name="connsiteX51" fmla="*/ 187325 w 771527"/>
                  <a:gd name="connsiteY51" fmla="*/ 606271 h 1403196"/>
                  <a:gd name="connsiteX52" fmla="*/ 196850 w 771527"/>
                  <a:gd name="connsiteY52" fmla="*/ 603096 h 1403196"/>
                  <a:gd name="connsiteX53" fmla="*/ 200025 w 771527"/>
                  <a:gd name="connsiteY53" fmla="*/ 593571 h 1403196"/>
                  <a:gd name="connsiteX54" fmla="*/ 203200 w 771527"/>
                  <a:gd name="connsiteY54" fmla="*/ 577696 h 1403196"/>
                  <a:gd name="connsiteX55" fmla="*/ 212725 w 771527"/>
                  <a:gd name="connsiteY55" fmla="*/ 571346 h 1403196"/>
                  <a:gd name="connsiteX56" fmla="*/ 215900 w 771527"/>
                  <a:gd name="connsiteY56" fmla="*/ 561821 h 1403196"/>
                  <a:gd name="connsiteX57" fmla="*/ 203200 w 771527"/>
                  <a:gd name="connsiteY57" fmla="*/ 539596 h 1403196"/>
                  <a:gd name="connsiteX58" fmla="*/ 206375 w 771527"/>
                  <a:gd name="connsiteY58" fmla="*/ 526896 h 1403196"/>
                  <a:gd name="connsiteX59" fmla="*/ 215900 w 771527"/>
                  <a:gd name="connsiteY59" fmla="*/ 523721 h 1403196"/>
                  <a:gd name="connsiteX60" fmla="*/ 266700 w 771527"/>
                  <a:gd name="connsiteY60" fmla="*/ 520546 h 1403196"/>
                  <a:gd name="connsiteX61" fmla="*/ 276225 w 771527"/>
                  <a:gd name="connsiteY61" fmla="*/ 511021 h 1403196"/>
                  <a:gd name="connsiteX62" fmla="*/ 285750 w 771527"/>
                  <a:gd name="connsiteY62" fmla="*/ 504671 h 1403196"/>
                  <a:gd name="connsiteX63" fmla="*/ 295275 w 771527"/>
                  <a:gd name="connsiteY63" fmla="*/ 482446 h 1403196"/>
                  <a:gd name="connsiteX64" fmla="*/ 301625 w 771527"/>
                  <a:gd name="connsiteY64" fmla="*/ 472921 h 1403196"/>
                  <a:gd name="connsiteX65" fmla="*/ 311150 w 771527"/>
                  <a:gd name="connsiteY65" fmla="*/ 463396 h 1403196"/>
                  <a:gd name="connsiteX66" fmla="*/ 330200 w 771527"/>
                  <a:gd name="connsiteY66" fmla="*/ 460221 h 1403196"/>
                  <a:gd name="connsiteX67" fmla="*/ 368300 w 771527"/>
                  <a:gd name="connsiteY67" fmla="*/ 457046 h 1403196"/>
                  <a:gd name="connsiteX68" fmla="*/ 381000 w 771527"/>
                  <a:gd name="connsiteY68" fmla="*/ 406246 h 1403196"/>
                  <a:gd name="connsiteX69" fmla="*/ 412750 w 771527"/>
                  <a:gd name="connsiteY69" fmla="*/ 374496 h 1403196"/>
                  <a:gd name="connsiteX70" fmla="*/ 428625 w 771527"/>
                  <a:gd name="connsiteY70" fmla="*/ 355446 h 1403196"/>
                  <a:gd name="connsiteX71" fmla="*/ 438150 w 771527"/>
                  <a:gd name="connsiteY71" fmla="*/ 310996 h 1403196"/>
                  <a:gd name="connsiteX72" fmla="*/ 441325 w 771527"/>
                  <a:gd name="connsiteY72" fmla="*/ 301471 h 1403196"/>
                  <a:gd name="connsiteX73" fmla="*/ 450850 w 771527"/>
                  <a:gd name="connsiteY73" fmla="*/ 282421 h 1403196"/>
                  <a:gd name="connsiteX74" fmla="*/ 447675 w 771527"/>
                  <a:gd name="connsiteY74" fmla="*/ 269721 h 1403196"/>
                  <a:gd name="connsiteX75" fmla="*/ 431800 w 771527"/>
                  <a:gd name="connsiteY75" fmla="*/ 266546 h 1403196"/>
                  <a:gd name="connsiteX76" fmla="*/ 422275 w 771527"/>
                  <a:gd name="connsiteY76" fmla="*/ 260196 h 1403196"/>
                  <a:gd name="connsiteX77" fmla="*/ 422275 w 771527"/>
                  <a:gd name="connsiteY77" fmla="*/ 209396 h 1403196"/>
                  <a:gd name="connsiteX78" fmla="*/ 428625 w 771527"/>
                  <a:gd name="connsiteY78" fmla="*/ 190346 h 1403196"/>
                  <a:gd name="connsiteX79" fmla="*/ 425450 w 771527"/>
                  <a:gd name="connsiteY79" fmla="*/ 174471 h 1403196"/>
                  <a:gd name="connsiteX80" fmla="*/ 406400 w 771527"/>
                  <a:gd name="connsiteY80" fmla="*/ 158596 h 1403196"/>
                  <a:gd name="connsiteX81" fmla="*/ 400050 w 771527"/>
                  <a:gd name="connsiteY81" fmla="*/ 149071 h 1403196"/>
                  <a:gd name="connsiteX82" fmla="*/ 409575 w 771527"/>
                  <a:gd name="connsiteY82" fmla="*/ 145896 h 1403196"/>
                  <a:gd name="connsiteX83" fmla="*/ 434975 w 771527"/>
                  <a:gd name="connsiteY83" fmla="*/ 136371 h 1403196"/>
                  <a:gd name="connsiteX84" fmla="*/ 444500 w 771527"/>
                  <a:gd name="connsiteY84" fmla="*/ 130021 h 1403196"/>
                  <a:gd name="connsiteX85" fmla="*/ 428625 w 771527"/>
                  <a:gd name="connsiteY85" fmla="*/ 114146 h 1403196"/>
                  <a:gd name="connsiteX86" fmla="*/ 419100 w 771527"/>
                  <a:gd name="connsiteY86" fmla="*/ 110971 h 1403196"/>
                  <a:gd name="connsiteX87" fmla="*/ 396875 w 771527"/>
                  <a:gd name="connsiteY87" fmla="*/ 98271 h 1403196"/>
                  <a:gd name="connsiteX88" fmla="*/ 387350 w 771527"/>
                  <a:gd name="connsiteY88" fmla="*/ 95096 h 1403196"/>
                  <a:gd name="connsiteX89" fmla="*/ 368300 w 771527"/>
                  <a:gd name="connsiteY89" fmla="*/ 82396 h 1403196"/>
                  <a:gd name="connsiteX90" fmla="*/ 365125 w 771527"/>
                  <a:gd name="connsiteY90" fmla="*/ 60171 h 1403196"/>
                  <a:gd name="connsiteX91" fmla="*/ 377825 w 771527"/>
                  <a:gd name="connsiteY91" fmla="*/ 41121 h 1403196"/>
                  <a:gd name="connsiteX92" fmla="*/ 374650 w 771527"/>
                  <a:gd name="connsiteY92" fmla="*/ 15721 h 1403196"/>
                  <a:gd name="connsiteX93" fmla="*/ 444500 w 771527"/>
                  <a:gd name="connsiteY93" fmla="*/ 9371 h 1403196"/>
                  <a:gd name="connsiteX94" fmla="*/ 498475 w 771527"/>
                  <a:gd name="connsiteY94" fmla="*/ 18896 h 1403196"/>
                  <a:gd name="connsiteX95" fmla="*/ 511175 w 771527"/>
                  <a:gd name="connsiteY95" fmla="*/ 25246 h 1403196"/>
                  <a:gd name="connsiteX96" fmla="*/ 520700 w 771527"/>
                  <a:gd name="connsiteY96" fmla="*/ 28421 h 1403196"/>
                  <a:gd name="connsiteX97" fmla="*/ 539750 w 771527"/>
                  <a:gd name="connsiteY97" fmla="*/ 41121 h 1403196"/>
                  <a:gd name="connsiteX98" fmla="*/ 549275 w 771527"/>
                  <a:gd name="connsiteY98" fmla="*/ 47471 h 1403196"/>
                  <a:gd name="connsiteX99" fmla="*/ 558800 w 771527"/>
                  <a:gd name="connsiteY99" fmla="*/ 56996 h 1403196"/>
                  <a:gd name="connsiteX100" fmla="*/ 571500 w 771527"/>
                  <a:gd name="connsiteY100" fmla="*/ 60171 h 1403196"/>
                  <a:gd name="connsiteX101" fmla="*/ 628650 w 771527"/>
                  <a:gd name="connsiteY101" fmla="*/ 63346 h 1403196"/>
                  <a:gd name="connsiteX102" fmla="*/ 644525 w 771527"/>
                  <a:gd name="connsiteY102" fmla="*/ 69696 h 1403196"/>
                  <a:gd name="connsiteX103" fmla="*/ 669925 w 771527"/>
                  <a:gd name="connsiteY103" fmla="*/ 85571 h 1403196"/>
                  <a:gd name="connsiteX104" fmla="*/ 676275 w 771527"/>
                  <a:gd name="connsiteY104" fmla="*/ 95096 h 1403196"/>
                  <a:gd name="connsiteX105" fmla="*/ 679450 w 771527"/>
                  <a:gd name="connsiteY105" fmla="*/ 104621 h 1403196"/>
                  <a:gd name="connsiteX106" fmla="*/ 698500 w 771527"/>
                  <a:gd name="connsiteY106" fmla="*/ 110971 h 1403196"/>
                  <a:gd name="connsiteX107" fmla="*/ 755650 w 771527"/>
                  <a:gd name="connsiteY107" fmla="*/ 107796 h 1403196"/>
                  <a:gd name="connsiteX108" fmla="*/ 758825 w 771527"/>
                  <a:gd name="connsiteY108" fmla="*/ 95096 h 1403196"/>
                  <a:gd name="connsiteX109" fmla="*/ 765175 w 771527"/>
                  <a:gd name="connsiteY109" fmla="*/ 85571 h 1403196"/>
                  <a:gd name="connsiteX110" fmla="*/ 771525 w 771527"/>
                  <a:gd name="connsiteY110" fmla="*/ 63346 h 140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771527" h="1403196">
                    <a:moveTo>
                      <a:pt x="76200" y="1403196"/>
                    </a:moveTo>
                    <a:cubicBezTo>
                      <a:pt x="77258" y="1391554"/>
                      <a:pt x="75678" y="1379361"/>
                      <a:pt x="79375" y="1368271"/>
                    </a:cubicBezTo>
                    <a:cubicBezTo>
                      <a:pt x="80433" y="1365096"/>
                      <a:pt x="86115" y="1366952"/>
                      <a:pt x="88900" y="1365096"/>
                    </a:cubicBezTo>
                    <a:cubicBezTo>
                      <a:pt x="92636" y="1362605"/>
                      <a:pt x="95250" y="1358746"/>
                      <a:pt x="98425" y="1355571"/>
                    </a:cubicBezTo>
                    <a:cubicBezTo>
                      <a:pt x="97367" y="1350279"/>
                      <a:pt x="97663" y="1344523"/>
                      <a:pt x="95250" y="1339696"/>
                    </a:cubicBezTo>
                    <a:cubicBezTo>
                      <a:pt x="93242" y="1335680"/>
                      <a:pt x="88600" y="1333620"/>
                      <a:pt x="85725" y="1330171"/>
                    </a:cubicBezTo>
                    <a:cubicBezTo>
                      <a:pt x="78886" y="1321965"/>
                      <a:pt x="79382" y="1320667"/>
                      <a:pt x="76200" y="1311121"/>
                    </a:cubicBezTo>
                    <a:cubicBezTo>
                      <a:pt x="78317" y="1307946"/>
                      <a:pt x="79852" y="1304294"/>
                      <a:pt x="82550" y="1301596"/>
                    </a:cubicBezTo>
                    <a:cubicBezTo>
                      <a:pt x="88705" y="1295441"/>
                      <a:pt x="93853" y="1294653"/>
                      <a:pt x="101600" y="1292071"/>
                    </a:cubicBezTo>
                    <a:cubicBezTo>
                      <a:pt x="103420" y="1290251"/>
                      <a:pt x="117475" y="1277441"/>
                      <a:pt x="117475" y="1273021"/>
                    </a:cubicBezTo>
                    <a:cubicBezTo>
                      <a:pt x="117475" y="1258054"/>
                      <a:pt x="114553" y="1243140"/>
                      <a:pt x="111125" y="1228571"/>
                    </a:cubicBezTo>
                    <a:cubicBezTo>
                      <a:pt x="109574" y="1221980"/>
                      <a:pt x="98895" y="1213895"/>
                      <a:pt x="95250" y="1209521"/>
                    </a:cubicBezTo>
                    <a:cubicBezTo>
                      <a:pt x="92807" y="1206590"/>
                      <a:pt x="91017" y="1203171"/>
                      <a:pt x="88900" y="1199996"/>
                    </a:cubicBezTo>
                    <a:cubicBezTo>
                      <a:pt x="87842" y="1195763"/>
                      <a:pt x="86924" y="1191492"/>
                      <a:pt x="85725" y="1187296"/>
                    </a:cubicBezTo>
                    <a:cubicBezTo>
                      <a:pt x="84806" y="1184078"/>
                      <a:pt x="83206" y="1181053"/>
                      <a:pt x="82550" y="1177771"/>
                    </a:cubicBezTo>
                    <a:cubicBezTo>
                      <a:pt x="81082" y="1170433"/>
                      <a:pt x="82414" y="1162385"/>
                      <a:pt x="79375" y="1155546"/>
                    </a:cubicBezTo>
                    <a:cubicBezTo>
                      <a:pt x="77825" y="1152059"/>
                      <a:pt x="73337" y="1150746"/>
                      <a:pt x="69850" y="1149196"/>
                    </a:cubicBezTo>
                    <a:cubicBezTo>
                      <a:pt x="63733" y="1146478"/>
                      <a:pt x="50800" y="1142846"/>
                      <a:pt x="50800" y="1142846"/>
                    </a:cubicBezTo>
                    <a:cubicBezTo>
                      <a:pt x="42425" y="1130284"/>
                      <a:pt x="30646" y="1125314"/>
                      <a:pt x="44450" y="1114271"/>
                    </a:cubicBezTo>
                    <a:cubicBezTo>
                      <a:pt x="47063" y="1112180"/>
                      <a:pt x="50800" y="1112154"/>
                      <a:pt x="53975" y="1111096"/>
                    </a:cubicBezTo>
                    <a:cubicBezTo>
                      <a:pt x="64038" y="1096002"/>
                      <a:pt x="59118" y="1105191"/>
                      <a:pt x="66675" y="1082521"/>
                    </a:cubicBezTo>
                    <a:lnTo>
                      <a:pt x="69850" y="1072996"/>
                    </a:lnTo>
                    <a:lnTo>
                      <a:pt x="73025" y="1063471"/>
                    </a:lnTo>
                    <a:cubicBezTo>
                      <a:pt x="69865" y="1050830"/>
                      <a:pt x="72659" y="1049903"/>
                      <a:pt x="60325" y="1044421"/>
                    </a:cubicBezTo>
                    <a:cubicBezTo>
                      <a:pt x="54208" y="1041703"/>
                      <a:pt x="41275" y="1038071"/>
                      <a:pt x="41275" y="1038071"/>
                    </a:cubicBezTo>
                    <a:cubicBezTo>
                      <a:pt x="38100" y="1034896"/>
                      <a:pt x="34241" y="1032282"/>
                      <a:pt x="31750" y="1028546"/>
                    </a:cubicBezTo>
                    <a:cubicBezTo>
                      <a:pt x="26678" y="1020939"/>
                      <a:pt x="28858" y="1006886"/>
                      <a:pt x="25400" y="999971"/>
                    </a:cubicBezTo>
                    <a:cubicBezTo>
                      <a:pt x="21766" y="992704"/>
                      <a:pt x="4935" y="991433"/>
                      <a:pt x="0" y="990446"/>
                    </a:cubicBezTo>
                    <a:cubicBezTo>
                      <a:pt x="1058" y="987271"/>
                      <a:pt x="1550" y="983847"/>
                      <a:pt x="3175" y="980921"/>
                    </a:cubicBezTo>
                    <a:cubicBezTo>
                      <a:pt x="6881" y="974250"/>
                      <a:pt x="13462" y="969111"/>
                      <a:pt x="15875" y="961871"/>
                    </a:cubicBezTo>
                    <a:cubicBezTo>
                      <a:pt x="16933" y="958696"/>
                      <a:pt x="16683" y="954713"/>
                      <a:pt x="19050" y="952346"/>
                    </a:cubicBezTo>
                    <a:cubicBezTo>
                      <a:pt x="24446" y="946950"/>
                      <a:pt x="30860" y="942059"/>
                      <a:pt x="38100" y="939646"/>
                    </a:cubicBezTo>
                    <a:cubicBezTo>
                      <a:pt x="81267" y="925257"/>
                      <a:pt x="50462" y="933575"/>
                      <a:pt x="133350" y="930121"/>
                    </a:cubicBezTo>
                    <a:cubicBezTo>
                      <a:pt x="136561" y="925305"/>
                      <a:pt x="142875" y="917644"/>
                      <a:pt x="142875" y="911071"/>
                    </a:cubicBezTo>
                    <a:cubicBezTo>
                      <a:pt x="142875" y="902338"/>
                      <a:pt x="139256" y="875480"/>
                      <a:pt x="133350" y="866621"/>
                    </a:cubicBezTo>
                    <a:cubicBezTo>
                      <a:pt x="131233" y="863446"/>
                      <a:pt x="128707" y="860509"/>
                      <a:pt x="127000" y="857096"/>
                    </a:cubicBezTo>
                    <a:cubicBezTo>
                      <a:pt x="123205" y="849506"/>
                      <a:pt x="124082" y="841478"/>
                      <a:pt x="117475" y="834871"/>
                    </a:cubicBezTo>
                    <a:cubicBezTo>
                      <a:pt x="115108" y="832504"/>
                      <a:pt x="110943" y="833193"/>
                      <a:pt x="107950" y="831696"/>
                    </a:cubicBezTo>
                    <a:cubicBezTo>
                      <a:pt x="104537" y="829989"/>
                      <a:pt x="101600" y="827463"/>
                      <a:pt x="98425" y="825346"/>
                    </a:cubicBezTo>
                    <a:cubicBezTo>
                      <a:pt x="96308" y="818996"/>
                      <a:pt x="90452" y="812790"/>
                      <a:pt x="92075" y="806296"/>
                    </a:cubicBezTo>
                    <a:cubicBezTo>
                      <a:pt x="93133" y="802063"/>
                      <a:pt x="93085" y="797385"/>
                      <a:pt x="95250" y="793596"/>
                    </a:cubicBezTo>
                    <a:cubicBezTo>
                      <a:pt x="97478" y="789697"/>
                      <a:pt x="101900" y="787520"/>
                      <a:pt x="104775" y="784071"/>
                    </a:cubicBezTo>
                    <a:cubicBezTo>
                      <a:pt x="107218" y="781140"/>
                      <a:pt x="108682" y="777477"/>
                      <a:pt x="111125" y="774546"/>
                    </a:cubicBezTo>
                    <a:cubicBezTo>
                      <a:pt x="131497" y="750100"/>
                      <a:pt x="111234" y="779145"/>
                      <a:pt x="127000" y="755496"/>
                    </a:cubicBezTo>
                    <a:cubicBezTo>
                      <a:pt x="128058" y="751263"/>
                      <a:pt x="128921" y="746976"/>
                      <a:pt x="130175" y="742796"/>
                    </a:cubicBezTo>
                    <a:cubicBezTo>
                      <a:pt x="132098" y="736385"/>
                      <a:pt x="134408" y="730096"/>
                      <a:pt x="136525" y="723746"/>
                    </a:cubicBezTo>
                    <a:lnTo>
                      <a:pt x="149225" y="685646"/>
                    </a:lnTo>
                    <a:cubicBezTo>
                      <a:pt x="150283" y="682471"/>
                      <a:pt x="151588" y="679368"/>
                      <a:pt x="152400" y="676121"/>
                    </a:cubicBezTo>
                    <a:cubicBezTo>
                      <a:pt x="153417" y="672052"/>
                      <a:pt x="156473" y="658451"/>
                      <a:pt x="158750" y="653896"/>
                    </a:cubicBezTo>
                    <a:cubicBezTo>
                      <a:pt x="163170" y="645055"/>
                      <a:pt x="167603" y="641868"/>
                      <a:pt x="174625" y="634846"/>
                    </a:cubicBezTo>
                    <a:cubicBezTo>
                      <a:pt x="172932" y="628073"/>
                      <a:pt x="167852" y="616219"/>
                      <a:pt x="174625" y="609446"/>
                    </a:cubicBezTo>
                    <a:cubicBezTo>
                      <a:pt x="177711" y="606360"/>
                      <a:pt x="183129" y="607470"/>
                      <a:pt x="187325" y="606271"/>
                    </a:cubicBezTo>
                    <a:cubicBezTo>
                      <a:pt x="190543" y="605352"/>
                      <a:pt x="193675" y="604154"/>
                      <a:pt x="196850" y="603096"/>
                    </a:cubicBezTo>
                    <a:cubicBezTo>
                      <a:pt x="197908" y="599921"/>
                      <a:pt x="199213" y="596818"/>
                      <a:pt x="200025" y="593571"/>
                    </a:cubicBezTo>
                    <a:cubicBezTo>
                      <a:pt x="201334" y="588336"/>
                      <a:pt x="200523" y="582381"/>
                      <a:pt x="203200" y="577696"/>
                    </a:cubicBezTo>
                    <a:cubicBezTo>
                      <a:pt x="205093" y="574383"/>
                      <a:pt x="209550" y="573463"/>
                      <a:pt x="212725" y="571346"/>
                    </a:cubicBezTo>
                    <a:cubicBezTo>
                      <a:pt x="213783" y="568171"/>
                      <a:pt x="216373" y="565134"/>
                      <a:pt x="215900" y="561821"/>
                    </a:cubicBezTo>
                    <a:cubicBezTo>
                      <a:pt x="215168" y="556694"/>
                      <a:pt x="206271" y="544202"/>
                      <a:pt x="203200" y="539596"/>
                    </a:cubicBezTo>
                    <a:cubicBezTo>
                      <a:pt x="204258" y="535363"/>
                      <a:pt x="203649" y="530303"/>
                      <a:pt x="206375" y="526896"/>
                    </a:cubicBezTo>
                    <a:cubicBezTo>
                      <a:pt x="208466" y="524283"/>
                      <a:pt x="212572" y="524071"/>
                      <a:pt x="215900" y="523721"/>
                    </a:cubicBezTo>
                    <a:cubicBezTo>
                      <a:pt x="232773" y="521945"/>
                      <a:pt x="249767" y="521604"/>
                      <a:pt x="266700" y="520546"/>
                    </a:cubicBezTo>
                    <a:cubicBezTo>
                      <a:pt x="269875" y="517371"/>
                      <a:pt x="272776" y="513896"/>
                      <a:pt x="276225" y="511021"/>
                    </a:cubicBezTo>
                    <a:cubicBezTo>
                      <a:pt x="279156" y="508578"/>
                      <a:pt x="283307" y="507602"/>
                      <a:pt x="285750" y="504671"/>
                    </a:cubicBezTo>
                    <a:cubicBezTo>
                      <a:pt x="294008" y="494761"/>
                      <a:pt x="290312" y="492372"/>
                      <a:pt x="295275" y="482446"/>
                    </a:cubicBezTo>
                    <a:cubicBezTo>
                      <a:pt x="296982" y="479033"/>
                      <a:pt x="299182" y="475852"/>
                      <a:pt x="301625" y="472921"/>
                    </a:cubicBezTo>
                    <a:cubicBezTo>
                      <a:pt x="304500" y="469472"/>
                      <a:pt x="307047" y="465220"/>
                      <a:pt x="311150" y="463396"/>
                    </a:cubicBezTo>
                    <a:cubicBezTo>
                      <a:pt x="317033" y="460781"/>
                      <a:pt x="323802" y="460932"/>
                      <a:pt x="330200" y="460221"/>
                    </a:cubicBezTo>
                    <a:cubicBezTo>
                      <a:pt x="342866" y="458814"/>
                      <a:pt x="355600" y="458104"/>
                      <a:pt x="368300" y="457046"/>
                    </a:cubicBezTo>
                    <a:cubicBezTo>
                      <a:pt x="394915" y="448174"/>
                      <a:pt x="368112" y="460374"/>
                      <a:pt x="381000" y="406246"/>
                    </a:cubicBezTo>
                    <a:cubicBezTo>
                      <a:pt x="386292" y="384021"/>
                      <a:pt x="398992" y="388254"/>
                      <a:pt x="412750" y="374496"/>
                    </a:cubicBezTo>
                    <a:cubicBezTo>
                      <a:pt x="424973" y="362273"/>
                      <a:pt x="419784" y="368707"/>
                      <a:pt x="428625" y="355446"/>
                    </a:cubicBezTo>
                    <a:cubicBezTo>
                      <a:pt x="431289" y="339459"/>
                      <a:pt x="432876" y="326819"/>
                      <a:pt x="438150" y="310996"/>
                    </a:cubicBezTo>
                    <a:cubicBezTo>
                      <a:pt x="439208" y="307821"/>
                      <a:pt x="439828" y="304464"/>
                      <a:pt x="441325" y="301471"/>
                    </a:cubicBezTo>
                    <a:cubicBezTo>
                      <a:pt x="453635" y="276852"/>
                      <a:pt x="442870" y="306362"/>
                      <a:pt x="450850" y="282421"/>
                    </a:cubicBezTo>
                    <a:cubicBezTo>
                      <a:pt x="449792" y="278188"/>
                      <a:pt x="451027" y="272515"/>
                      <a:pt x="447675" y="269721"/>
                    </a:cubicBezTo>
                    <a:cubicBezTo>
                      <a:pt x="443529" y="266266"/>
                      <a:pt x="436853" y="268441"/>
                      <a:pt x="431800" y="266546"/>
                    </a:cubicBezTo>
                    <a:cubicBezTo>
                      <a:pt x="428227" y="265206"/>
                      <a:pt x="425450" y="262313"/>
                      <a:pt x="422275" y="260196"/>
                    </a:cubicBezTo>
                    <a:cubicBezTo>
                      <a:pt x="416736" y="238039"/>
                      <a:pt x="416615" y="243355"/>
                      <a:pt x="422275" y="209396"/>
                    </a:cubicBezTo>
                    <a:cubicBezTo>
                      <a:pt x="423375" y="202794"/>
                      <a:pt x="428625" y="190346"/>
                      <a:pt x="428625" y="190346"/>
                    </a:cubicBezTo>
                    <a:cubicBezTo>
                      <a:pt x="427567" y="185054"/>
                      <a:pt x="427863" y="179298"/>
                      <a:pt x="425450" y="174471"/>
                    </a:cubicBezTo>
                    <a:cubicBezTo>
                      <a:pt x="422394" y="168359"/>
                      <a:pt x="411870" y="162243"/>
                      <a:pt x="406400" y="158596"/>
                    </a:cubicBezTo>
                    <a:cubicBezTo>
                      <a:pt x="404283" y="155421"/>
                      <a:pt x="399125" y="152773"/>
                      <a:pt x="400050" y="149071"/>
                    </a:cubicBezTo>
                    <a:cubicBezTo>
                      <a:pt x="400862" y="145824"/>
                      <a:pt x="406582" y="147393"/>
                      <a:pt x="409575" y="145896"/>
                    </a:cubicBezTo>
                    <a:cubicBezTo>
                      <a:pt x="431376" y="134995"/>
                      <a:pt x="404347" y="142497"/>
                      <a:pt x="434975" y="136371"/>
                    </a:cubicBezTo>
                    <a:cubicBezTo>
                      <a:pt x="438150" y="134254"/>
                      <a:pt x="443752" y="133763"/>
                      <a:pt x="444500" y="130021"/>
                    </a:cubicBezTo>
                    <a:cubicBezTo>
                      <a:pt x="445655" y="124248"/>
                      <a:pt x="431704" y="115685"/>
                      <a:pt x="428625" y="114146"/>
                    </a:cubicBezTo>
                    <a:cubicBezTo>
                      <a:pt x="425632" y="112649"/>
                      <a:pt x="422093" y="112468"/>
                      <a:pt x="419100" y="110971"/>
                    </a:cubicBezTo>
                    <a:cubicBezTo>
                      <a:pt x="387214" y="95028"/>
                      <a:pt x="435839" y="114970"/>
                      <a:pt x="396875" y="98271"/>
                    </a:cubicBezTo>
                    <a:cubicBezTo>
                      <a:pt x="393799" y="96953"/>
                      <a:pt x="390276" y="96721"/>
                      <a:pt x="387350" y="95096"/>
                    </a:cubicBezTo>
                    <a:cubicBezTo>
                      <a:pt x="380679" y="91390"/>
                      <a:pt x="368300" y="82396"/>
                      <a:pt x="368300" y="82396"/>
                    </a:cubicBezTo>
                    <a:cubicBezTo>
                      <a:pt x="361579" y="72314"/>
                      <a:pt x="358681" y="73058"/>
                      <a:pt x="365125" y="60171"/>
                    </a:cubicBezTo>
                    <a:cubicBezTo>
                      <a:pt x="368538" y="53345"/>
                      <a:pt x="377825" y="41121"/>
                      <a:pt x="377825" y="41121"/>
                    </a:cubicBezTo>
                    <a:cubicBezTo>
                      <a:pt x="376767" y="32654"/>
                      <a:pt x="374650" y="24254"/>
                      <a:pt x="374650" y="15721"/>
                    </a:cubicBezTo>
                    <a:cubicBezTo>
                      <a:pt x="374650" y="-15399"/>
                      <a:pt x="442369" y="9270"/>
                      <a:pt x="444500" y="9371"/>
                    </a:cubicBezTo>
                    <a:cubicBezTo>
                      <a:pt x="474640" y="19418"/>
                      <a:pt x="456884" y="15115"/>
                      <a:pt x="498475" y="18896"/>
                    </a:cubicBezTo>
                    <a:cubicBezTo>
                      <a:pt x="502708" y="21013"/>
                      <a:pt x="506825" y="23382"/>
                      <a:pt x="511175" y="25246"/>
                    </a:cubicBezTo>
                    <a:cubicBezTo>
                      <a:pt x="514251" y="26564"/>
                      <a:pt x="517774" y="26796"/>
                      <a:pt x="520700" y="28421"/>
                    </a:cubicBezTo>
                    <a:cubicBezTo>
                      <a:pt x="527371" y="32127"/>
                      <a:pt x="533400" y="36888"/>
                      <a:pt x="539750" y="41121"/>
                    </a:cubicBezTo>
                    <a:cubicBezTo>
                      <a:pt x="542925" y="43238"/>
                      <a:pt x="546577" y="44773"/>
                      <a:pt x="549275" y="47471"/>
                    </a:cubicBezTo>
                    <a:cubicBezTo>
                      <a:pt x="552450" y="50646"/>
                      <a:pt x="554901" y="54768"/>
                      <a:pt x="558800" y="56996"/>
                    </a:cubicBezTo>
                    <a:cubicBezTo>
                      <a:pt x="562589" y="59161"/>
                      <a:pt x="567267" y="59113"/>
                      <a:pt x="571500" y="60171"/>
                    </a:cubicBezTo>
                    <a:cubicBezTo>
                      <a:pt x="596597" y="76902"/>
                      <a:pt x="567487" y="60288"/>
                      <a:pt x="628650" y="63346"/>
                    </a:cubicBezTo>
                    <a:cubicBezTo>
                      <a:pt x="634342" y="63631"/>
                      <a:pt x="639317" y="67381"/>
                      <a:pt x="644525" y="69696"/>
                    </a:cubicBezTo>
                    <a:cubicBezTo>
                      <a:pt x="653579" y="73720"/>
                      <a:pt x="662807" y="78453"/>
                      <a:pt x="669925" y="85571"/>
                    </a:cubicBezTo>
                    <a:cubicBezTo>
                      <a:pt x="672623" y="88269"/>
                      <a:pt x="674568" y="91683"/>
                      <a:pt x="676275" y="95096"/>
                    </a:cubicBezTo>
                    <a:cubicBezTo>
                      <a:pt x="677772" y="98089"/>
                      <a:pt x="676727" y="102676"/>
                      <a:pt x="679450" y="104621"/>
                    </a:cubicBezTo>
                    <a:cubicBezTo>
                      <a:pt x="684897" y="108512"/>
                      <a:pt x="698500" y="110971"/>
                      <a:pt x="698500" y="110971"/>
                    </a:cubicBezTo>
                    <a:cubicBezTo>
                      <a:pt x="717550" y="109913"/>
                      <a:pt x="737199" y="112652"/>
                      <a:pt x="755650" y="107796"/>
                    </a:cubicBezTo>
                    <a:cubicBezTo>
                      <a:pt x="759870" y="106685"/>
                      <a:pt x="757106" y="99107"/>
                      <a:pt x="758825" y="95096"/>
                    </a:cubicBezTo>
                    <a:cubicBezTo>
                      <a:pt x="760328" y="91589"/>
                      <a:pt x="763625" y="89058"/>
                      <a:pt x="765175" y="85571"/>
                    </a:cubicBezTo>
                    <a:cubicBezTo>
                      <a:pt x="771860" y="70530"/>
                      <a:pt x="771525" y="72422"/>
                      <a:pt x="771525" y="6334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0" name="Полилиния 207">
                <a:extLst>
                  <a:ext uri="{FF2B5EF4-FFF2-40B4-BE49-F238E27FC236}">
                    <a16:creationId xmlns:a16="http://schemas.microsoft.com/office/drawing/2014/main" xmlns="" id="{66DB4F73-FAB7-49A6-80D3-4EBBD0683083}"/>
                  </a:ext>
                </a:extLst>
              </p:cNvPr>
              <p:cNvSpPr/>
              <p:nvPr/>
            </p:nvSpPr>
            <p:spPr>
              <a:xfrm>
                <a:off x="9331327" y="6823075"/>
                <a:ext cx="1054100" cy="1140850"/>
              </a:xfrm>
              <a:custGeom>
                <a:avLst/>
                <a:gdLst>
                  <a:gd name="connsiteX0" fmla="*/ 0 w 1054100"/>
                  <a:gd name="connsiteY0" fmla="*/ 819150 h 1140849"/>
                  <a:gd name="connsiteX1" fmla="*/ 6350 w 1054100"/>
                  <a:gd name="connsiteY1" fmla="*/ 803275 h 1140849"/>
                  <a:gd name="connsiteX2" fmla="*/ 28575 w 1054100"/>
                  <a:gd name="connsiteY2" fmla="*/ 803275 h 1140849"/>
                  <a:gd name="connsiteX3" fmla="*/ 38100 w 1054100"/>
                  <a:gd name="connsiteY3" fmla="*/ 815975 h 1140849"/>
                  <a:gd name="connsiteX4" fmla="*/ 47625 w 1054100"/>
                  <a:gd name="connsiteY4" fmla="*/ 825500 h 1140849"/>
                  <a:gd name="connsiteX5" fmla="*/ 50800 w 1054100"/>
                  <a:gd name="connsiteY5" fmla="*/ 847725 h 1140849"/>
                  <a:gd name="connsiteX6" fmla="*/ 69850 w 1054100"/>
                  <a:gd name="connsiteY6" fmla="*/ 854075 h 1140849"/>
                  <a:gd name="connsiteX7" fmla="*/ 79375 w 1054100"/>
                  <a:gd name="connsiteY7" fmla="*/ 857250 h 1140849"/>
                  <a:gd name="connsiteX8" fmla="*/ 82550 w 1054100"/>
                  <a:gd name="connsiteY8" fmla="*/ 866775 h 1140849"/>
                  <a:gd name="connsiteX9" fmla="*/ 85725 w 1054100"/>
                  <a:gd name="connsiteY9" fmla="*/ 885825 h 1140849"/>
                  <a:gd name="connsiteX10" fmla="*/ 95250 w 1054100"/>
                  <a:gd name="connsiteY10" fmla="*/ 892175 h 1140849"/>
                  <a:gd name="connsiteX11" fmla="*/ 184150 w 1054100"/>
                  <a:gd name="connsiteY11" fmla="*/ 889000 h 1140849"/>
                  <a:gd name="connsiteX12" fmla="*/ 187325 w 1054100"/>
                  <a:gd name="connsiteY12" fmla="*/ 866775 h 1140849"/>
                  <a:gd name="connsiteX13" fmla="*/ 209550 w 1054100"/>
                  <a:gd name="connsiteY13" fmla="*/ 873125 h 1140849"/>
                  <a:gd name="connsiteX14" fmla="*/ 219075 w 1054100"/>
                  <a:gd name="connsiteY14" fmla="*/ 882650 h 1140849"/>
                  <a:gd name="connsiteX15" fmla="*/ 241300 w 1054100"/>
                  <a:gd name="connsiteY15" fmla="*/ 889000 h 1140849"/>
                  <a:gd name="connsiteX16" fmla="*/ 260350 w 1054100"/>
                  <a:gd name="connsiteY16" fmla="*/ 895350 h 1140849"/>
                  <a:gd name="connsiteX17" fmla="*/ 269875 w 1054100"/>
                  <a:gd name="connsiteY17" fmla="*/ 898525 h 1140849"/>
                  <a:gd name="connsiteX18" fmla="*/ 279400 w 1054100"/>
                  <a:gd name="connsiteY18" fmla="*/ 904875 h 1140849"/>
                  <a:gd name="connsiteX19" fmla="*/ 285750 w 1054100"/>
                  <a:gd name="connsiteY19" fmla="*/ 917575 h 1140849"/>
                  <a:gd name="connsiteX20" fmla="*/ 288925 w 1054100"/>
                  <a:gd name="connsiteY20" fmla="*/ 927100 h 1140849"/>
                  <a:gd name="connsiteX21" fmla="*/ 295275 w 1054100"/>
                  <a:gd name="connsiteY21" fmla="*/ 936625 h 1140849"/>
                  <a:gd name="connsiteX22" fmla="*/ 282575 w 1054100"/>
                  <a:gd name="connsiteY22" fmla="*/ 962025 h 1140849"/>
                  <a:gd name="connsiteX23" fmla="*/ 276225 w 1054100"/>
                  <a:gd name="connsiteY23" fmla="*/ 952500 h 1140849"/>
                  <a:gd name="connsiteX24" fmla="*/ 273050 w 1054100"/>
                  <a:gd name="connsiteY24" fmla="*/ 933450 h 1140849"/>
                  <a:gd name="connsiteX25" fmla="*/ 250825 w 1054100"/>
                  <a:gd name="connsiteY25" fmla="*/ 946150 h 1140849"/>
                  <a:gd name="connsiteX26" fmla="*/ 254000 w 1054100"/>
                  <a:gd name="connsiteY26" fmla="*/ 968375 h 1140849"/>
                  <a:gd name="connsiteX27" fmla="*/ 260350 w 1054100"/>
                  <a:gd name="connsiteY27" fmla="*/ 987425 h 1140849"/>
                  <a:gd name="connsiteX28" fmla="*/ 257175 w 1054100"/>
                  <a:gd name="connsiteY28" fmla="*/ 1009650 h 1140849"/>
                  <a:gd name="connsiteX29" fmla="*/ 234950 w 1054100"/>
                  <a:gd name="connsiteY29" fmla="*/ 1035050 h 1140849"/>
                  <a:gd name="connsiteX30" fmla="*/ 212725 w 1054100"/>
                  <a:gd name="connsiteY30" fmla="*/ 1057275 h 1140849"/>
                  <a:gd name="connsiteX31" fmla="*/ 219075 w 1054100"/>
                  <a:gd name="connsiteY31" fmla="*/ 1069975 h 1140849"/>
                  <a:gd name="connsiteX32" fmla="*/ 231775 w 1054100"/>
                  <a:gd name="connsiteY32" fmla="*/ 1066800 h 1140849"/>
                  <a:gd name="connsiteX33" fmla="*/ 250825 w 1054100"/>
                  <a:gd name="connsiteY33" fmla="*/ 1060450 h 1140849"/>
                  <a:gd name="connsiteX34" fmla="*/ 254000 w 1054100"/>
                  <a:gd name="connsiteY34" fmla="*/ 1069975 h 1140849"/>
                  <a:gd name="connsiteX35" fmla="*/ 257175 w 1054100"/>
                  <a:gd name="connsiteY35" fmla="*/ 1085850 h 1140849"/>
                  <a:gd name="connsiteX36" fmla="*/ 276225 w 1054100"/>
                  <a:gd name="connsiteY36" fmla="*/ 1076325 h 1140849"/>
                  <a:gd name="connsiteX37" fmla="*/ 285750 w 1054100"/>
                  <a:gd name="connsiteY37" fmla="*/ 1066800 h 1140849"/>
                  <a:gd name="connsiteX38" fmla="*/ 301625 w 1054100"/>
                  <a:gd name="connsiteY38" fmla="*/ 1047750 h 1140849"/>
                  <a:gd name="connsiteX39" fmla="*/ 311150 w 1054100"/>
                  <a:gd name="connsiteY39" fmla="*/ 1044575 h 1140849"/>
                  <a:gd name="connsiteX40" fmla="*/ 317500 w 1054100"/>
                  <a:gd name="connsiteY40" fmla="*/ 1054100 h 1140849"/>
                  <a:gd name="connsiteX41" fmla="*/ 311150 w 1054100"/>
                  <a:gd name="connsiteY41" fmla="*/ 1092200 h 1140849"/>
                  <a:gd name="connsiteX42" fmla="*/ 314325 w 1054100"/>
                  <a:gd name="connsiteY42" fmla="*/ 1120775 h 1140849"/>
                  <a:gd name="connsiteX43" fmla="*/ 330200 w 1054100"/>
                  <a:gd name="connsiteY43" fmla="*/ 1133475 h 1140849"/>
                  <a:gd name="connsiteX44" fmla="*/ 352425 w 1054100"/>
                  <a:gd name="connsiteY44" fmla="*/ 1136650 h 1140849"/>
                  <a:gd name="connsiteX45" fmla="*/ 365125 w 1054100"/>
                  <a:gd name="connsiteY45" fmla="*/ 1139825 h 1140849"/>
                  <a:gd name="connsiteX46" fmla="*/ 400050 w 1054100"/>
                  <a:gd name="connsiteY46" fmla="*/ 1136650 h 1140849"/>
                  <a:gd name="connsiteX47" fmla="*/ 396875 w 1054100"/>
                  <a:gd name="connsiteY47" fmla="*/ 1111250 h 1140849"/>
                  <a:gd name="connsiteX48" fmla="*/ 406400 w 1054100"/>
                  <a:gd name="connsiteY48" fmla="*/ 1092200 h 1140849"/>
                  <a:gd name="connsiteX49" fmla="*/ 396875 w 1054100"/>
                  <a:gd name="connsiteY49" fmla="*/ 1082675 h 1140849"/>
                  <a:gd name="connsiteX50" fmla="*/ 428625 w 1054100"/>
                  <a:gd name="connsiteY50" fmla="*/ 1092200 h 1140849"/>
                  <a:gd name="connsiteX51" fmla="*/ 438150 w 1054100"/>
                  <a:gd name="connsiteY51" fmla="*/ 1098550 h 1140849"/>
                  <a:gd name="connsiteX52" fmla="*/ 457200 w 1054100"/>
                  <a:gd name="connsiteY52" fmla="*/ 1117600 h 1140849"/>
                  <a:gd name="connsiteX53" fmla="*/ 466725 w 1054100"/>
                  <a:gd name="connsiteY53" fmla="*/ 1120775 h 1140849"/>
                  <a:gd name="connsiteX54" fmla="*/ 517525 w 1054100"/>
                  <a:gd name="connsiteY54" fmla="*/ 1111250 h 1140849"/>
                  <a:gd name="connsiteX55" fmla="*/ 527050 w 1054100"/>
                  <a:gd name="connsiteY55" fmla="*/ 1101725 h 1140849"/>
                  <a:gd name="connsiteX56" fmla="*/ 530225 w 1054100"/>
                  <a:gd name="connsiteY56" fmla="*/ 1092200 h 1140849"/>
                  <a:gd name="connsiteX57" fmla="*/ 539750 w 1054100"/>
                  <a:gd name="connsiteY57" fmla="*/ 1089025 h 1140849"/>
                  <a:gd name="connsiteX58" fmla="*/ 584200 w 1054100"/>
                  <a:gd name="connsiteY58" fmla="*/ 1092200 h 1140849"/>
                  <a:gd name="connsiteX59" fmla="*/ 606425 w 1054100"/>
                  <a:gd name="connsiteY59" fmla="*/ 1089025 h 1140849"/>
                  <a:gd name="connsiteX60" fmla="*/ 612775 w 1054100"/>
                  <a:gd name="connsiteY60" fmla="*/ 1069975 h 1140849"/>
                  <a:gd name="connsiteX61" fmla="*/ 612775 w 1054100"/>
                  <a:gd name="connsiteY61" fmla="*/ 987425 h 1140849"/>
                  <a:gd name="connsiteX62" fmla="*/ 622300 w 1054100"/>
                  <a:gd name="connsiteY62" fmla="*/ 990600 h 1140849"/>
                  <a:gd name="connsiteX63" fmla="*/ 644525 w 1054100"/>
                  <a:gd name="connsiteY63" fmla="*/ 1000125 h 1140849"/>
                  <a:gd name="connsiteX64" fmla="*/ 711200 w 1054100"/>
                  <a:gd name="connsiteY64" fmla="*/ 996950 h 1140849"/>
                  <a:gd name="connsiteX65" fmla="*/ 723900 w 1054100"/>
                  <a:gd name="connsiteY65" fmla="*/ 971550 h 1140849"/>
                  <a:gd name="connsiteX66" fmla="*/ 727075 w 1054100"/>
                  <a:gd name="connsiteY66" fmla="*/ 958850 h 1140849"/>
                  <a:gd name="connsiteX67" fmla="*/ 733425 w 1054100"/>
                  <a:gd name="connsiteY67" fmla="*/ 917575 h 1140849"/>
                  <a:gd name="connsiteX68" fmla="*/ 736600 w 1054100"/>
                  <a:gd name="connsiteY68" fmla="*/ 908050 h 1140849"/>
                  <a:gd name="connsiteX69" fmla="*/ 742950 w 1054100"/>
                  <a:gd name="connsiteY69" fmla="*/ 885825 h 1140849"/>
                  <a:gd name="connsiteX70" fmla="*/ 746125 w 1054100"/>
                  <a:gd name="connsiteY70" fmla="*/ 863600 h 1140849"/>
                  <a:gd name="connsiteX71" fmla="*/ 765175 w 1054100"/>
                  <a:gd name="connsiteY71" fmla="*/ 857250 h 1140849"/>
                  <a:gd name="connsiteX72" fmla="*/ 777875 w 1054100"/>
                  <a:gd name="connsiteY72" fmla="*/ 854075 h 1140849"/>
                  <a:gd name="connsiteX73" fmla="*/ 787400 w 1054100"/>
                  <a:gd name="connsiteY73" fmla="*/ 850900 h 1140849"/>
                  <a:gd name="connsiteX74" fmla="*/ 809625 w 1054100"/>
                  <a:gd name="connsiteY74" fmla="*/ 847725 h 1140849"/>
                  <a:gd name="connsiteX75" fmla="*/ 831850 w 1054100"/>
                  <a:gd name="connsiteY75" fmla="*/ 841375 h 1140849"/>
                  <a:gd name="connsiteX76" fmla="*/ 857250 w 1054100"/>
                  <a:gd name="connsiteY76" fmla="*/ 835025 h 1140849"/>
                  <a:gd name="connsiteX77" fmla="*/ 866775 w 1054100"/>
                  <a:gd name="connsiteY77" fmla="*/ 828675 h 1140849"/>
                  <a:gd name="connsiteX78" fmla="*/ 873125 w 1054100"/>
                  <a:gd name="connsiteY78" fmla="*/ 819150 h 1140849"/>
                  <a:gd name="connsiteX79" fmla="*/ 876300 w 1054100"/>
                  <a:gd name="connsiteY79" fmla="*/ 800100 h 1140849"/>
                  <a:gd name="connsiteX80" fmla="*/ 895350 w 1054100"/>
                  <a:gd name="connsiteY80" fmla="*/ 803275 h 1140849"/>
                  <a:gd name="connsiteX81" fmla="*/ 904875 w 1054100"/>
                  <a:gd name="connsiteY81" fmla="*/ 809625 h 1140849"/>
                  <a:gd name="connsiteX82" fmla="*/ 917575 w 1054100"/>
                  <a:gd name="connsiteY82" fmla="*/ 796925 h 1140849"/>
                  <a:gd name="connsiteX83" fmla="*/ 923925 w 1054100"/>
                  <a:gd name="connsiteY83" fmla="*/ 784225 h 1140849"/>
                  <a:gd name="connsiteX84" fmla="*/ 927100 w 1054100"/>
                  <a:gd name="connsiteY84" fmla="*/ 768350 h 1140849"/>
                  <a:gd name="connsiteX85" fmla="*/ 952500 w 1054100"/>
                  <a:gd name="connsiteY85" fmla="*/ 739775 h 1140849"/>
                  <a:gd name="connsiteX86" fmla="*/ 955675 w 1054100"/>
                  <a:gd name="connsiteY86" fmla="*/ 730250 h 1140849"/>
                  <a:gd name="connsiteX87" fmla="*/ 971550 w 1054100"/>
                  <a:gd name="connsiteY87" fmla="*/ 688975 h 1140849"/>
                  <a:gd name="connsiteX88" fmla="*/ 971550 w 1054100"/>
                  <a:gd name="connsiteY88" fmla="*/ 688975 h 1140849"/>
                  <a:gd name="connsiteX89" fmla="*/ 984250 w 1054100"/>
                  <a:gd name="connsiteY89" fmla="*/ 657225 h 1140849"/>
                  <a:gd name="connsiteX90" fmla="*/ 993775 w 1054100"/>
                  <a:gd name="connsiteY90" fmla="*/ 647700 h 1140849"/>
                  <a:gd name="connsiteX91" fmla="*/ 1000125 w 1054100"/>
                  <a:gd name="connsiteY91" fmla="*/ 638175 h 1140849"/>
                  <a:gd name="connsiteX92" fmla="*/ 1003300 w 1054100"/>
                  <a:gd name="connsiteY92" fmla="*/ 625475 h 1140849"/>
                  <a:gd name="connsiteX93" fmla="*/ 1012825 w 1054100"/>
                  <a:gd name="connsiteY93" fmla="*/ 596900 h 1140849"/>
                  <a:gd name="connsiteX94" fmla="*/ 1016000 w 1054100"/>
                  <a:gd name="connsiteY94" fmla="*/ 587375 h 1140849"/>
                  <a:gd name="connsiteX95" fmla="*/ 1019175 w 1054100"/>
                  <a:gd name="connsiteY95" fmla="*/ 577850 h 1140849"/>
                  <a:gd name="connsiteX96" fmla="*/ 1025525 w 1054100"/>
                  <a:gd name="connsiteY96" fmla="*/ 568325 h 1140849"/>
                  <a:gd name="connsiteX97" fmla="*/ 1035050 w 1054100"/>
                  <a:gd name="connsiteY97" fmla="*/ 549275 h 1140849"/>
                  <a:gd name="connsiteX98" fmla="*/ 1038225 w 1054100"/>
                  <a:gd name="connsiteY98" fmla="*/ 530225 h 1140849"/>
                  <a:gd name="connsiteX99" fmla="*/ 1041400 w 1054100"/>
                  <a:gd name="connsiteY99" fmla="*/ 514350 h 1140849"/>
                  <a:gd name="connsiteX100" fmla="*/ 1044575 w 1054100"/>
                  <a:gd name="connsiteY100" fmla="*/ 492125 h 1140849"/>
                  <a:gd name="connsiteX101" fmla="*/ 1050925 w 1054100"/>
                  <a:gd name="connsiteY101" fmla="*/ 482600 h 1140849"/>
                  <a:gd name="connsiteX102" fmla="*/ 1054100 w 1054100"/>
                  <a:gd name="connsiteY102" fmla="*/ 473075 h 1140849"/>
                  <a:gd name="connsiteX103" fmla="*/ 1041400 w 1054100"/>
                  <a:gd name="connsiteY103" fmla="*/ 454025 h 1140849"/>
                  <a:gd name="connsiteX104" fmla="*/ 1022350 w 1054100"/>
                  <a:gd name="connsiteY104" fmla="*/ 425450 h 1140849"/>
                  <a:gd name="connsiteX105" fmla="*/ 1016000 w 1054100"/>
                  <a:gd name="connsiteY105" fmla="*/ 415925 h 1140849"/>
                  <a:gd name="connsiteX106" fmla="*/ 1009650 w 1054100"/>
                  <a:gd name="connsiteY106" fmla="*/ 396875 h 1140849"/>
                  <a:gd name="connsiteX107" fmla="*/ 996950 w 1054100"/>
                  <a:gd name="connsiteY107" fmla="*/ 377825 h 1140849"/>
                  <a:gd name="connsiteX108" fmla="*/ 987425 w 1054100"/>
                  <a:gd name="connsiteY108" fmla="*/ 346075 h 1140849"/>
                  <a:gd name="connsiteX109" fmla="*/ 981075 w 1054100"/>
                  <a:gd name="connsiteY109" fmla="*/ 333375 h 1140849"/>
                  <a:gd name="connsiteX110" fmla="*/ 958850 w 1054100"/>
                  <a:gd name="connsiteY110" fmla="*/ 304800 h 1140849"/>
                  <a:gd name="connsiteX111" fmla="*/ 939800 w 1054100"/>
                  <a:gd name="connsiteY111" fmla="*/ 295275 h 1140849"/>
                  <a:gd name="connsiteX112" fmla="*/ 917575 w 1054100"/>
                  <a:gd name="connsiteY112" fmla="*/ 285750 h 1140849"/>
                  <a:gd name="connsiteX113" fmla="*/ 908050 w 1054100"/>
                  <a:gd name="connsiteY113" fmla="*/ 279400 h 1140849"/>
                  <a:gd name="connsiteX114" fmla="*/ 889000 w 1054100"/>
                  <a:gd name="connsiteY114" fmla="*/ 269875 h 1140849"/>
                  <a:gd name="connsiteX115" fmla="*/ 860425 w 1054100"/>
                  <a:gd name="connsiteY115" fmla="*/ 244475 h 1140849"/>
                  <a:gd name="connsiteX116" fmla="*/ 850900 w 1054100"/>
                  <a:gd name="connsiteY116" fmla="*/ 225425 h 1140849"/>
                  <a:gd name="connsiteX117" fmla="*/ 854075 w 1054100"/>
                  <a:gd name="connsiteY117" fmla="*/ 215900 h 1140849"/>
                  <a:gd name="connsiteX118" fmla="*/ 873125 w 1054100"/>
                  <a:gd name="connsiteY118" fmla="*/ 209550 h 1140849"/>
                  <a:gd name="connsiteX119" fmla="*/ 869950 w 1054100"/>
                  <a:gd name="connsiteY119" fmla="*/ 184150 h 1140849"/>
                  <a:gd name="connsiteX120" fmla="*/ 863600 w 1054100"/>
                  <a:gd name="connsiteY120" fmla="*/ 165100 h 1140849"/>
                  <a:gd name="connsiteX121" fmla="*/ 927100 w 1054100"/>
                  <a:gd name="connsiteY121" fmla="*/ 158750 h 1140849"/>
                  <a:gd name="connsiteX122" fmla="*/ 955675 w 1054100"/>
                  <a:gd name="connsiteY122" fmla="*/ 146050 h 1140849"/>
                  <a:gd name="connsiteX123" fmla="*/ 965200 w 1054100"/>
                  <a:gd name="connsiteY123" fmla="*/ 142875 h 1140849"/>
                  <a:gd name="connsiteX124" fmla="*/ 977900 w 1054100"/>
                  <a:gd name="connsiteY124" fmla="*/ 136525 h 1140849"/>
                  <a:gd name="connsiteX125" fmla="*/ 987425 w 1054100"/>
                  <a:gd name="connsiteY125" fmla="*/ 60325 h 1140849"/>
                  <a:gd name="connsiteX126" fmla="*/ 996950 w 1054100"/>
                  <a:gd name="connsiteY126" fmla="*/ 53975 h 1140849"/>
                  <a:gd name="connsiteX127" fmla="*/ 1035050 w 1054100"/>
                  <a:gd name="connsiteY127" fmla="*/ 44450 h 1140849"/>
                  <a:gd name="connsiteX128" fmla="*/ 1044575 w 1054100"/>
                  <a:gd name="connsiteY128" fmla="*/ 38100 h 1140849"/>
                  <a:gd name="connsiteX129" fmla="*/ 1047750 w 1054100"/>
                  <a:gd name="connsiteY129" fmla="*/ 0 h 114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1054100" h="1140849">
                    <a:moveTo>
                      <a:pt x="0" y="819150"/>
                    </a:moveTo>
                    <a:cubicBezTo>
                      <a:pt x="2117" y="813858"/>
                      <a:pt x="2701" y="807653"/>
                      <a:pt x="6350" y="803275"/>
                    </a:cubicBezTo>
                    <a:cubicBezTo>
                      <a:pt x="11847" y="796678"/>
                      <a:pt x="23277" y="801951"/>
                      <a:pt x="28575" y="803275"/>
                    </a:cubicBezTo>
                    <a:cubicBezTo>
                      <a:pt x="31750" y="807508"/>
                      <a:pt x="34656" y="811957"/>
                      <a:pt x="38100" y="815975"/>
                    </a:cubicBezTo>
                    <a:cubicBezTo>
                      <a:pt x="41022" y="819384"/>
                      <a:pt x="45957" y="821331"/>
                      <a:pt x="47625" y="825500"/>
                    </a:cubicBezTo>
                    <a:cubicBezTo>
                      <a:pt x="50404" y="832448"/>
                      <a:pt x="46206" y="841818"/>
                      <a:pt x="50800" y="847725"/>
                    </a:cubicBezTo>
                    <a:cubicBezTo>
                      <a:pt x="54909" y="853009"/>
                      <a:pt x="63500" y="851958"/>
                      <a:pt x="69850" y="854075"/>
                    </a:cubicBezTo>
                    <a:lnTo>
                      <a:pt x="79375" y="857250"/>
                    </a:lnTo>
                    <a:cubicBezTo>
                      <a:pt x="80433" y="860425"/>
                      <a:pt x="81824" y="863508"/>
                      <a:pt x="82550" y="866775"/>
                    </a:cubicBezTo>
                    <a:cubicBezTo>
                      <a:pt x="83947" y="873059"/>
                      <a:pt x="82846" y="880067"/>
                      <a:pt x="85725" y="885825"/>
                    </a:cubicBezTo>
                    <a:cubicBezTo>
                      <a:pt x="87432" y="889238"/>
                      <a:pt x="92075" y="890058"/>
                      <a:pt x="95250" y="892175"/>
                    </a:cubicBezTo>
                    <a:cubicBezTo>
                      <a:pt x="124883" y="891117"/>
                      <a:pt x="155565" y="896885"/>
                      <a:pt x="184150" y="889000"/>
                    </a:cubicBezTo>
                    <a:cubicBezTo>
                      <a:pt x="191364" y="887010"/>
                      <a:pt x="182534" y="872524"/>
                      <a:pt x="187325" y="866775"/>
                    </a:cubicBezTo>
                    <a:cubicBezTo>
                      <a:pt x="188192" y="865735"/>
                      <a:pt x="207451" y="872425"/>
                      <a:pt x="209550" y="873125"/>
                    </a:cubicBezTo>
                    <a:cubicBezTo>
                      <a:pt x="212725" y="876300"/>
                      <a:pt x="215339" y="880159"/>
                      <a:pt x="219075" y="882650"/>
                    </a:cubicBezTo>
                    <a:cubicBezTo>
                      <a:pt x="221985" y="884590"/>
                      <a:pt x="239376" y="888423"/>
                      <a:pt x="241300" y="889000"/>
                    </a:cubicBezTo>
                    <a:cubicBezTo>
                      <a:pt x="247711" y="890923"/>
                      <a:pt x="254000" y="893233"/>
                      <a:pt x="260350" y="895350"/>
                    </a:cubicBezTo>
                    <a:cubicBezTo>
                      <a:pt x="263525" y="896408"/>
                      <a:pt x="267090" y="896669"/>
                      <a:pt x="269875" y="898525"/>
                    </a:cubicBezTo>
                    <a:lnTo>
                      <a:pt x="279400" y="904875"/>
                    </a:lnTo>
                    <a:cubicBezTo>
                      <a:pt x="281517" y="909108"/>
                      <a:pt x="283886" y="913225"/>
                      <a:pt x="285750" y="917575"/>
                    </a:cubicBezTo>
                    <a:cubicBezTo>
                      <a:pt x="287068" y="920651"/>
                      <a:pt x="287428" y="924107"/>
                      <a:pt x="288925" y="927100"/>
                    </a:cubicBezTo>
                    <a:cubicBezTo>
                      <a:pt x="290632" y="930513"/>
                      <a:pt x="293158" y="933450"/>
                      <a:pt x="295275" y="936625"/>
                    </a:cubicBezTo>
                    <a:cubicBezTo>
                      <a:pt x="294982" y="938383"/>
                      <a:pt x="295376" y="964585"/>
                      <a:pt x="282575" y="962025"/>
                    </a:cubicBezTo>
                    <a:cubicBezTo>
                      <a:pt x="278833" y="961277"/>
                      <a:pt x="278342" y="955675"/>
                      <a:pt x="276225" y="952500"/>
                    </a:cubicBezTo>
                    <a:cubicBezTo>
                      <a:pt x="275167" y="946150"/>
                      <a:pt x="278288" y="937192"/>
                      <a:pt x="273050" y="933450"/>
                    </a:cubicBezTo>
                    <a:cubicBezTo>
                      <a:pt x="256000" y="921271"/>
                      <a:pt x="253280" y="938786"/>
                      <a:pt x="250825" y="946150"/>
                    </a:cubicBezTo>
                    <a:cubicBezTo>
                      <a:pt x="251883" y="953558"/>
                      <a:pt x="252317" y="961083"/>
                      <a:pt x="254000" y="968375"/>
                    </a:cubicBezTo>
                    <a:cubicBezTo>
                      <a:pt x="255505" y="974897"/>
                      <a:pt x="260350" y="987425"/>
                      <a:pt x="260350" y="987425"/>
                    </a:cubicBezTo>
                    <a:cubicBezTo>
                      <a:pt x="259292" y="994833"/>
                      <a:pt x="259861" y="1002665"/>
                      <a:pt x="257175" y="1009650"/>
                    </a:cubicBezTo>
                    <a:cubicBezTo>
                      <a:pt x="247588" y="1034577"/>
                      <a:pt x="248210" y="1023116"/>
                      <a:pt x="234950" y="1035050"/>
                    </a:cubicBezTo>
                    <a:cubicBezTo>
                      <a:pt x="227163" y="1042059"/>
                      <a:pt x="212725" y="1057275"/>
                      <a:pt x="212725" y="1057275"/>
                    </a:cubicBezTo>
                    <a:cubicBezTo>
                      <a:pt x="209903" y="1065742"/>
                      <a:pt x="204964" y="1069975"/>
                      <a:pt x="219075" y="1069975"/>
                    </a:cubicBezTo>
                    <a:cubicBezTo>
                      <a:pt x="223439" y="1069975"/>
                      <a:pt x="227595" y="1068054"/>
                      <a:pt x="231775" y="1066800"/>
                    </a:cubicBezTo>
                    <a:cubicBezTo>
                      <a:pt x="238186" y="1064877"/>
                      <a:pt x="250825" y="1060450"/>
                      <a:pt x="250825" y="1060450"/>
                    </a:cubicBezTo>
                    <a:cubicBezTo>
                      <a:pt x="251883" y="1063625"/>
                      <a:pt x="253188" y="1066728"/>
                      <a:pt x="254000" y="1069975"/>
                    </a:cubicBezTo>
                    <a:cubicBezTo>
                      <a:pt x="255309" y="1075210"/>
                      <a:pt x="253359" y="1082034"/>
                      <a:pt x="257175" y="1085850"/>
                    </a:cubicBezTo>
                    <a:cubicBezTo>
                      <a:pt x="259779" y="1088454"/>
                      <a:pt x="275935" y="1076567"/>
                      <a:pt x="276225" y="1076325"/>
                    </a:cubicBezTo>
                    <a:cubicBezTo>
                      <a:pt x="279674" y="1073450"/>
                      <a:pt x="282875" y="1070249"/>
                      <a:pt x="285750" y="1066800"/>
                    </a:cubicBezTo>
                    <a:cubicBezTo>
                      <a:pt x="293071" y="1058015"/>
                      <a:pt x="291190" y="1054707"/>
                      <a:pt x="301625" y="1047750"/>
                    </a:cubicBezTo>
                    <a:cubicBezTo>
                      <a:pt x="304410" y="1045894"/>
                      <a:pt x="307975" y="1045633"/>
                      <a:pt x="311150" y="1044575"/>
                    </a:cubicBezTo>
                    <a:cubicBezTo>
                      <a:pt x="313267" y="1047750"/>
                      <a:pt x="317183" y="1050297"/>
                      <a:pt x="317500" y="1054100"/>
                    </a:cubicBezTo>
                    <a:cubicBezTo>
                      <a:pt x="318918" y="1071114"/>
                      <a:pt x="315623" y="1078782"/>
                      <a:pt x="311150" y="1092200"/>
                    </a:cubicBezTo>
                    <a:cubicBezTo>
                      <a:pt x="312208" y="1101725"/>
                      <a:pt x="312001" y="1111478"/>
                      <a:pt x="314325" y="1120775"/>
                    </a:cubicBezTo>
                    <a:cubicBezTo>
                      <a:pt x="316607" y="1129901"/>
                      <a:pt x="322251" y="1131885"/>
                      <a:pt x="330200" y="1133475"/>
                    </a:cubicBezTo>
                    <a:cubicBezTo>
                      <a:pt x="337538" y="1134943"/>
                      <a:pt x="345062" y="1135311"/>
                      <a:pt x="352425" y="1136650"/>
                    </a:cubicBezTo>
                    <a:cubicBezTo>
                      <a:pt x="356718" y="1137431"/>
                      <a:pt x="360892" y="1138767"/>
                      <a:pt x="365125" y="1139825"/>
                    </a:cubicBezTo>
                    <a:cubicBezTo>
                      <a:pt x="376767" y="1138767"/>
                      <a:pt x="391361" y="1144470"/>
                      <a:pt x="400050" y="1136650"/>
                    </a:cubicBezTo>
                    <a:cubicBezTo>
                      <a:pt x="406392" y="1130942"/>
                      <a:pt x="396875" y="1119783"/>
                      <a:pt x="396875" y="1111250"/>
                    </a:cubicBezTo>
                    <a:cubicBezTo>
                      <a:pt x="396875" y="1104677"/>
                      <a:pt x="403189" y="1097016"/>
                      <a:pt x="406400" y="1092200"/>
                    </a:cubicBezTo>
                    <a:cubicBezTo>
                      <a:pt x="403225" y="1089025"/>
                      <a:pt x="393700" y="1085850"/>
                      <a:pt x="396875" y="1082675"/>
                    </a:cubicBezTo>
                    <a:cubicBezTo>
                      <a:pt x="399849" y="1079701"/>
                      <a:pt x="427266" y="1091521"/>
                      <a:pt x="428625" y="1092200"/>
                    </a:cubicBezTo>
                    <a:cubicBezTo>
                      <a:pt x="432038" y="1093907"/>
                      <a:pt x="435298" y="1096015"/>
                      <a:pt x="438150" y="1098550"/>
                    </a:cubicBezTo>
                    <a:cubicBezTo>
                      <a:pt x="444862" y="1104516"/>
                      <a:pt x="448681" y="1114760"/>
                      <a:pt x="457200" y="1117600"/>
                    </a:cubicBezTo>
                    <a:lnTo>
                      <a:pt x="466725" y="1120775"/>
                    </a:lnTo>
                    <a:cubicBezTo>
                      <a:pt x="495067" y="1118595"/>
                      <a:pt x="501147" y="1124898"/>
                      <a:pt x="517525" y="1111250"/>
                    </a:cubicBezTo>
                    <a:cubicBezTo>
                      <a:pt x="520974" y="1108375"/>
                      <a:pt x="523875" y="1104900"/>
                      <a:pt x="527050" y="1101725"/>
                    </a:cubicBezTo>
                    <a:cubicBezTo>
                      <a:pt x="528108" y="1098550"/>
                      <a:pt x="527858" y="1094567"/>
                      <a:pt x="530225" y="1092200"/>
                    </a:cubicBezTo>
                    <a:cubicBezTo>
                      <a:pt x="532592" y="1089833"/>
                      <a:pt x="536403" y="1089025"/>
                      <a:pt x="539750" y="1089025"/>
                    </a:cubicBezTo>
                    <a:cubicBezTo>
                      <a:pt x="554604" y="1089025"/>
                      <a:pt x="569383" y="1091142"/>
                      <a:pt x="584200" y="1092200"/>
                    </a:cubicBezTo>
                    <a:cubicBezTo>
                      <a:pt x="591608" y="1091142"/>
                      <a:pt x="600518" y="1093619"/>
                      <a:pt x="606425" y="1089025"/>
                    </a:cubicBezTo>
                    <a:cubicBezTo>
                      <a:pt x="611709" y="1084916"/>
                      <a:pt x="612775" y="1069975"/>
                      <a:pt x="612775" y="1069975"/>
                    </a:cubicBezTo>
                    <a:cubicBezTo>
                      <a:pt x="609597" y="1041376"/>
                      <a:pt x="605299" y="1017327"/>
                      <a:pt x="612775" y="987425"/>
                    </a:cubicBezTo>
                    <a:cubicBezTo>
                      <a:pt x="613587" y="984178"/>
                      <a:pt x="619224" y="989282"/>
                      <a:pt x="622300" y="990600"/>
                    </a:cubicBezTo>
                    <a:cubicBezTo>
                      <a:pt x="649763" y="1002370"/>
                      <a:pt x="622187" y="992679"/>
                      <a:pt x="644525" y="1000125"/>
                    </a:cubicBezTo>
                    <a:cubicBezTo>
                      <a:pt x="666750" y="999067"/>
                      <a:pt x="689122" y="999710"/>
                      <a:pt x="711200" y="996950"/>
                    </a:cubicBezTo>
                    <a:cubicBezTo>
                      <a:pt x="724890" y="995239"/>
                      <a:pt x="722107" y="980514"/>
                      <a:pt x="723900" y="971550"/>
                    </a:cubicBezTo>
                    <a:cubicBezTo>
                      <a:pt x="724756" y="967271"/>
                      <a:pt x="726294" y="963143"/>
                      <a:pt x="727075" y="958850"/>
                    </a:cubicBezTo>
                    <a:cubicBezTo>
                      <a:pt x="729607" y="944924"/>
                      <a:pt x="730356" y="931385"/>
                      <a:pt x="733425" y="917575"/>
                    </a:cubicBezTo>
                    <a:cubicBezTo>
                      <a:pt x="734151" y="914308"/>
                      <a:pt x="735681" y="911268"/>
                      <a:pt x="736600" y="908050"/>
                    </a:cubicBezTo>
                    <a:cubicBezTo>
                      <a:pt x="744573" y="880143"/>
                      <a:pt x="735337" y="908663"/>
                      <a:pt x="742950" y="885825"/>
                    </a:cubicBezTo>
                    <a:cubicBezTo>
                      <a:pt x="744008" y="878417"/>
                      <a:pt x="741531" y="869507"/>
                      <a:pt x="746125" y="863600"/>
                    </a:cubicBezTo>
                    <a:cubicBezTo>
                      <a:pt x="750234" y="858316"/>
                      <a:pt x="758681" y="858873"/>
                      <a:pt x="765175" y="857250"/>
                    </a:cubicBezTo>
                    <a:cubicBezTo>
                      <a:pt x="769408" y="856192"/>
                      <a:pt x="773679" y="855274"/>
                      <a:pt x="777875" y="854075"/>
                    </a:cubicBezTo>
                    <a:cubicBezTo>
                      <a:pt x="781093" y="853156"/>
                      <a:pt x="784118" y="851556"/>
                      <a:pt x="787400" y="850900"/>
                    </a:cubicBezTo>
                    <a:cubicBezTo>
                      <a:pt x="794738" y="849432"/>
                      <a:pt x="802217" y="848783"/>
                      <a:pt x="809625" y="847725"/>
                    </a:cubicBezTo>
                    <a:cubicBezTo>
                      <a:pt x="820232" y="844189"/>
                      <a:pt x="819890" y="844033"/>
                      <a:pt x="831850" y="841375"/>
                    </a:cubicBezTo>
                    <a:cubicBezTo>
                      <a:pt x="838371" y="839926"/>
                      <a:pt x="850442" y="838429"/>
                      <a:pt x="857250" y="835025"/>
                    </a:cubicBezTo>
                    <a:cubicBezTo>
                      <a:pt x="860663" y="833318"/>
                      <a:pt x="863600" y="830792"/>
                      <a:pt x="866775" y="828675"/>
                    </a:cubicBezTo>
                    <a:cubicBezTo>
                      <a:pt x="868892" y="825500"/>
                      <a:pt x="871918" y="822770"/>
                      <a:pt x="873125" y="819150"/>
                    </a:cubicBezTo>
                    <a:cubicBezTo>
                      <a:pt x="875161" y="813043"/>
                      <a:pt x="871062" y="803842"/>
                      <a:pt x="876300" y="800100"/>
                    </a:cubicBezTo>
                    <a:cubicBezTo>
                      <a:pt x="881538" y="796358"/>
                      <a:pt x="889000" y="802217"/>
                      <a:pt x="895350" y="803275"/>
                    </a:cubicBezTo>
                    <a:cubicBezTo>
                      <a:pt x="898525" y="805392"/>
                      <a:pt x="901111" y="808998"/>
                      <a:pt x="904875" y="809625"/>
                    </a:cubicBezTo>
                    <a:cubicBezTo>
                      <a:pt x="916164" y="811506"/>
                      <a:pt x="914753" y="803510"/>
                      <a:pt x="917575" y="796925"/>
                    </a:cubicBezTo>
                    <a:cubicBezTo>
                      <a:pt x="919439" y="792575"/>
                      <a:pt x="921808" y="788458"/>
                      <a:pt x="923925" y="784225"/>
                    </a:cubicBezTo>
                    <a:cubicBezTo>
                      <a:pt x="924983" y="778933"/>
                      <a:pt x="924203" y="772903"/>
                      <a:pt x="927100" y="768350"/>
                    </a:cubicBezTo>
                    <a:cubicBezTo>
                      <a:pt x="946734" y="737496"/>
                      <a:pt x="942067" y="760641"/>
                      <a:pt x="952500" y="739775"/>
                    </a:cubicBezTo>
                    <a:cubicBezTo>
                      <a:pt x="953997" y="736782"/>
                      <a:pt x="954617" y="733425"/>
                      <a:pt x="955675" y="730250"/>
                    </a:cubicBezTo>
                    <a:cubicBezTo>
                      <a:pt x="959929" y="700470"/>
                      <a:pt x="954699" y="714252"/>
                      <a:pt x="971550" y="688975"/>
                    </a:cubicBezTo>
                    <a:lnTo>
                      <a:pt x="971550" y="688975"/>
                    </a:lnTo>
                    <a:cubicBezTo>
                      <a:pt x="974442" y="680300"/>
                      <a:pt x="978410" y="665400"/>
                      <a:pt x="984250" y="657225"/>
                    </a:cubicBezTo>
                    <a:cubicBezTo>
                      <a:pt x="986860" y="653571"/>
                      <a:pt x="990900" y="651149"/>
                      <a:pt x="993775" y="647700"/>
                    </a:cubicBezTo>
                    <a:cubicBezTo>
                      <a:pt x="996218" y="644769"/>
                      <a:pt x="998008" y="641350"/>
                      <a:pt x="1000125" y="638175"/>
                    </a:cubicBezTo>
                    <a:cubicBezTo>
                      <a:pt x="1001183" y="633942"/>
                      <a:pt x="1002046" y="629655"/>
                      <a:pt x="1003300" y="625475"/>
                    </a:cubicBezTo>
                    <a:lnTo>
                      <a:pt x="1012825" y="596900"/>
                    </a:lnTo>
                    <a:lnTo>
                      <a:pt x="1016000" y="587375"/>
                    </a:lnTo>
                    <a:cubicBezTo>
                      <a:pt x="1017058" y="584200"/>
                      <a:pt x="1017319" y="580635"/>
                      <a:pt x="1019175" y="577850"/>
                    </a:cubicBezTo>
                    <a:cubicBezTo>
                      <a:pt x="1021292" y="574675"/>
                      <a:pt x="1023818" y="571738"/>
                      <a:pt x="1025525" y="568325"/>
                    </a:cubicBezTo>
                    <a:cubicBezTo>
                      <a:pt x="1038670" y="542035"/>
                      <a:pt x="1016852" y="576572"/>
                      <a:pt x="1035050" y="549275"/>
                    </a:cubicBezTo>
                    <a:cubicBezTo>
                      <a:pt x="1036108" y="542925"/>
                      <a:pt x="1037073" y="536559"/>
                      <a:pt x="1038225" y="530225"/>
                    </a:cubicBezTo>
                    <a:cubicBezTo>
                      <a:pt x="1039190" y="524916"/>
                      <a:pt x="1040513" y="519673"/>
                      <a:pt x="1041400" y="514350"/>
                    </a:cubicBezTo>
                    <a:cubicBezTo>
                      <a:pt x="1042630" y="506968"/>
                      <a:pt x="1042425" y="499293"/>
                      <a:pt x="1044575" y="492125"/>
                    </a:cubicBezTo>
                    <a:cubicBezTo>
                      <a:pt x="1045671" y="488470"/>
                      <a:pt x="1049218" y="486013"/>
                      <a:pt x="1050925" y="482600"/>
                    </a:cubicBezTo>
                    <a:cubicBezTo>
                      <a:pt x="1052422" y="479607"/>
                      <a:pt x="1053042" y="476250"/>
                      <a:pt x="1054100" y="473075"/>
                    </a:cubicBezTo>
                    <a:cubicBezTo>
                      <a:pt x="1048028" y="454859"/>
                      <a:pt x="1055273" y="471862"/>
                      <a:pt x="1041400" y="454025"/>
                    </a:cubicBezTo>
                    <a:lnTo>
                      <a:pt x="1022350" y="425450"/>
                    </a:lnTo>
                    <a:cubicBezTo>
                      <a:pt x="1020233" y="422275"/>
                      <a:pt x="1017207" y="419545"/>
                      <a:pt x="1016000" y="415925"/>
                    </a:cubicBezTo>
                    <a:cubicBezTo>
                      <a:pt x="1013883" y="409575"/>
                      <a:pt x="1013363" y="402444"/>
                      <a:pt x="1009650" y="396875"/>
                    </a:cubicBezTo>
                    <a:lnTo>
                      <a:pt x="996950" y="377825"/>
                    </a:lnTo>
                    <a:cubicBezTo>
                      <a:pt x="994671" y="368710"/>
                      <a:pt x="991290" y="353805"/>
                      <a:pt x="987425" y="346075"/>
                    </a:cubicBezTo>
                    <a:cubicBezTo>
                      <a:pt x="985308" y="341842"/>
                      <a:pt x="983510" y="337434"/>
                      <a:pt x="981075" y="333375"/>
                    </a:cubicBezTo>
                    <a:cubicBezTo>
                      <a:pt x="973995" y="321575"/>
                      <a:pt x="969000" y="313258"/>
                      <a:pt x="958850" y="304800"/>
                    </a:cubicBezTo>
                    <a:cubicBezTo>
                      <a:pt x="945201" y="293426"/>
                      <a:pt x="954119" y="302435"/>
                      <a:pt x="939800" y="295275"/>
                    </a:cubicBezTo>
                    <a:cubicBezTo>
                      <a:pt x="917874" y="284312"/>
                      <a:pt x="944006" y="292358"/>
                      <a:pt x="917575" y="285750"/>
                    </a:cubicBezTo>
                    <a:cubicBezTo>
                      <a:pt x="914400" y="283633"/>
                      <a:pt x="911463" y="281107"/>
                      <a:pt x="908050" y="279400"/>
                    </a:cubicBezTo>
                    <a:cubicBezTo>
                      <a:pt x="895441" y="273095"/>
                      <a:pt x="900699" y="280274"/>
                      <a:pt x="889000" y="269875"/>
                    </a:cubicBezTo>
                    <a:cubicBezTo>
                      <a:pt x="856378" y="240877"/>
                      <a:pt x="882043" y="258887"/>
                      <a:pt x="860425" y="244475"/>
                    </a:cubicBezTo>
                    <a:cubicBezTo>
                      <a:pt x="857214" y="239659"/>
                      <a:pt x="850900" y="231998"/>
                      <a:pt x="850900" y="225425"/>
                    </a:cubicBezTo>
                    <a:cubicBezTo>
                      <a:pt x="850900" y="222078"/>
                      <a:pt x="851352" y="217845"/>
                      <a:pt x="854075" y="215900"/>
                    </a:cubicBezTo>
                    <a:cubicBezTo>
                      <a:pt x="859522" y="212009"/>
                      <a:pt x="873125" y="209550"/>
                      <a:pt x="873125" y="209550"/>
                    </a:cubicBezTo>
                    <a:cubicBezTo>
                      <a:pt x="872067" y="201083"/>
                      <a:pt x="871738" y="192493"/>
                      <a:pt x="869950" y="184150"/>
                    </a:cubicBezTo>
                    <a:cubicBezTo>
                      <a:pt x="868548" y="177605"/>
                      <a:pt x="863600" y="165100"/>
                      <a:pt x="863600" y="165100"/>
                    </a:cubicBezTo>
                    <a:cubicBezTo>
                      <a:pt x="893979" y="154974"/>
                      <a:pt x="849555" y="168865"/>
                      <a:pt x="927100" y="158750"/>
                    </a:cubicBezTo>
                    <a:cubicBezTo>
                      <a:pt x="949264" y="155859"/>
                      <a:pt x="940869" y="153453"/>
                      <a:pt x="955675" y="146050"/>
                    </a:cubicBezTo>
                    <a:cubicBezTo>
                      <a:pt x="958668" y="144553"/>
                      <a:pt x="962124" y="144193"/>
                      <a:pt x="965200" y="142875"/>
                    </a:cubicBezTo>
                    <a:cubicBezTo>
                      <a:pt x="969550" y="141011"/>
                      <a:pt x="973667" y="138642"/>
                      <a:pt x="977900" y="136525"/>
                    </a:cubicBezTo>
                    <a:cubicBezTo>
                      <a:pt x="998658" y="105388"/>
                      <a:pt x="972025" y="148877"/>
                      <a:pt x="987425" y="60325"/>
                    </a:cubicBezTo>
                    <a:cubicBezTo>
                      <a:pt x="988079" y="56566"/>
                      <a:pt x="993463" y="55525"/>
                      <a:pt x="996950" y="53975"/>
                    </a:cubicBezTo>
                    <a:cubicBezTo>
                      <a:pt x="1012044" y="47266"/>
                      <a:pt x="1019076" y="47112"/>
                      <a:pt x="1035050" y="44450"/>
                    </a:cubicBezTo>
                    <a:cubicBezTo>
                      <a:pt x="1038225" y="42333"/>
                      <a:pt x="1042191" y="41080"/>
                      <a:pt x="1044575" y="38100"/>
                    </a:cubicBezTo>
                    <a:cubicBezTo>
                      <a:pt x="1050762" y="30366"/>
                      <a:pt x="1047750" y="1107"/>
                      <a:pt x="104775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1" name="Полилиния 208">
                <a:extLst>
                  <a:ext uri="{FF2B5EF4-FFF2-40B4-BE49-F238E27FC236}">
                    <a16:creationId xmlns:a16="http://schemas.microsoft.com/office/drawing/2014/main" xmlns="" id="{AF900F76-18D5-4FCE-BAF5-9E874C411F3B}"/>
                  </a:ext>
                </a:extLst>
              </p:cNvPr>
              <p:cNvSpPr/>
              <p:nvPr/>
            </p:nvSpPr>
            <p:spPr>
              <a:xfrm>
                <a:off x="9093200" y="4749799"/>
                <a:ext cx="1292225" cy="2060575"/>
              </a:xfrm>
              <a:custGeom>
                <a:avLst/>
                <a:gdLst>
                  <a:gd name="connsiteX0" fmla="*/ 1292225 w 1292225"/>
                  <a:gd name="connsiteY0" fmla="*/ 2060575 h 2060575"/>
                  <a:gd name="connsiteX1" fmla="*/ 1292225 w 1292225"/>
                  <a:gd name="connsiteY1" fmla="*/ 2060575 h 2060575"/>
                  <a:gd name="connsiteX2" fmla="*/ 1276350 w 1292225"/>
                  <a:gd name="connsiteY2" fmla="*/ 2038350 h 2060575"/>
                  <a:gd name="connsiteX3" fmla="*/ 1266825 w 1292225"/>
                  <a:gd name="connsiteY3" fmla="*/ 2035175 h 2060575"/>
                  <a:gd name="connsiteX4" fmla="*/ 1241425 w 1292225"/>
                  <a:gd name="connsiteY4" fmla="*/ 2032000 h 2060575"/>
                  <a:gd name="connsiteX5" fmla="*/ 1231900 w 1292225"/>
                  <a:gd name="connsiteY5" fmla="*/ 2022475 h 2060575"/>
                  <a:gd name="connsiteX6" fmla="*/ 1222375 w 1292225"/>
                  <a:gd name="connsiteY6" fmla="*/ 2016125 h 2060575"/>
                  <a:gd name="connsiteX7" fmla="*/ 1143000 w 1292225"/>
                  <a:gd name="connsiteY7" fmla="*/ 2038350 h 2060575"/>
                  <a:gd name="connsiteX8" fmla="*/ 1117600 w 1292225"/>
                  <a:gd name="connsiteY8" fmla="*/ 1955800 h 2060575"/>
                  <a:gd name="connsiteX9" fmla="*/ 1035050 w 1292225"/>
                  <a:gd name="connsiteY9" fmla="*/ 1974850 h 2060575"/>
                  <a:gd name="connsiteX10" fmla="*/ 965200 w 1292225"/>
                  <a:gd name="connsiteY10" fmla="*/ 1739900 h 2060575"/>
                  <a:gd name="connsiteX11" fmla="*/ 927100 w 1292225"/>
                  <a:gd name="connsiteY11" fmla="*/ 1739900 h 2060575"/>
                  <a:gd name="connsiteX12" fmla="*/ 930275 w 1292225"/>
                  <a:gd name="connsiteY12" fmla="*/ 1778000 h 2060575"/>
                  <a:gd name="connsiteX13" fmla="*/ 882650 w 1292225"/>
                  <a:gd name="connsiteY13" fmla="*/ 1787525 h 2060575"/>
                  <a:gd name="connsiteX14" fmla="*/ 835025 w 1292225"/>
                  <a:gd name="connsiteY14" fmla="*/ 1673225 h 2060575"/>
                  <a:gd name="connsiteX15" fmla="*/ 793750 w 1292225"/>
                  <a:gd name="connsiteY15" fmla="*/ 1647825 h 2060575"/>
                  <a:gd name="connsiteX16" fmla="*/ 758825 w 1292225"/>
                  <a:gd name="connsiteY16" fmla="*/ 1527175 h 2060575"/>
                  <a:gd name="connsiteX17" fmla="*/ 981075 w 1292225"/>
                  <a:gd name="connsiteY17" fmla="*/ 1463675 h 2060575"/>
                  <a:gd name="connsiteX18" fmla="*/ 974725 w 1292225"/>
                  <a:gd name="connsiteY18" fmla="*/ 1428750 h 2060575"/>
                  <a:gd name="connsiteX19" fmla="*/ 1038225 w 1292225"/>
                  <a:gd name="connsiteY19" fmla="*/ 1377950 h 2060575"/>
                  <a:gd name="connsiteX20" fmla="*/ 1035050 w 1292225"/>
                  <a:gd name="connsiteY20" fmla="*/ 1320800 h 2060575"/>
                  <a:gd name="connsiteX21" fmla="*/ 1085850 w 1292225"/>
                  <a:gd name="connsiteY21" fmla="*/ 1311275 h 2060575"/>
                  <a:gd name="connsiteX22" fmla="*/ 1073150 w 1292225"/>
                  <a:gd name="connsiteY22" fmla="*/ 1263650 h 2060575"/>
                  <a:gd name="connsiteX23" fmla="*/ 1123950 w 1292225"/>
                  <a:gd name="connsiteY23" fmla="*/ 1162050 h 2060575"/>
                  <a:gd name="connsiteX24" fmla="*/ 1123950 w 1292225"/>
                  <a:gd name="connsiteY24" fmla="*/ 1069975 h 2060575"/>
                  <a:gd name="connsiteX25" fmla="*/ 1143000 w 1292225"/>
                  <a:gd name="connsiteY25" fmla="*/ 1069975 h 2060575"/>
                  <a:gd name="connsiteX26" fmla="*/ 1146175 w 1292225"/>
                  <a:gd name="connsiteY26" fmla="*/ 879475 h 2060575"/>
                  <a:gd name="connsiteX27" fmla="*/ 800100 w 1292225"/>
                  <a:gd name="connsiteY27" fmla="*/ 876300 h 2060575"/>
                  <a:gd name="connsiteX28" fmla="*/ 688975 w 1292225"/>
                  <a:gd name="connsiteY28" fmla="*/ 676275 h 2060575"/>
                  <a:gd name="connsiteX29" fmla="*/ 622300 w 1292225"/>
                  <a:gd name="connsiteY29" fmla="*/ 631825 h 2060575"/>
                  <a:gd name="connsiteX30" fmla="*/ 625475 w 1292225"/>
                  <a:gd name="connsiteY30" fmla="*/ 320675 h 2060575"/>
                  <a:gd name="connsiteX31" fmla="*/ 533400 w 1292225"/>
                  <a:gd name="connsiteY31" fmla="*/ 320675 h 2060575"/>
                  <a:gd name="connsiteX32" fmla="*/ 501650 w 1292225"/>
                  <a:gd name="connsiteY32" fmla="*/ 238125 h 2060575"/>
                  <a:gd name="connsiteX33" fmla="*/ 466725 w 1292225"/>
                  <a:gd name="connsiteY33" fmla="*/ 266700 h 2060575"/>
                  <a:gd name="connsiteX34" fmla="*/ 463550 w 1292225"/>
                  <a:gd name="connsiteY34" fmla="*/ 298450 h 2060575"/>
                  <a:gd name="connsiteX35" fmla="*/ 428625 w 1292225"/>
                  <a:gd name="connsiteY35" fmla="*/ 307975 h 2060575"/>
                  <a:gd name="connsiteX36" fmla="*/ 428625 w 1292225"/>
                  <a:gd name="connsiteY36" fmla="*/ 320675 h 2060575"/>
                  <a:gd name="connsiteX37" fmla="*/ 82550 w 1292225"/>
                  <a:gd name="connsiteY37" fmla="*/ 317500 h 2060575"/>
                  <a:gd name="connsiteX38" fmla="*/ 76200 w 1292225"/>
                  <a:gd name="connsiteY38" fmla="*/ 254000 h 2060575"/>
                  <a:gd name="connsiteX39" fmla="*/ 66675 w 1292225"/>
                  <a:gd name="connsiteY39" fmla="*/ 222250 h 2060575"/>
                  <a:gd name="connsiteX40" fmla="*/ 76200 w 1292225"/>
                  <a:gd name="connsiteY40" fmla="*/ 190500 h 2060575"/>
                  <a:gd name="connsiteX41" fmla="*/ 73025 w 1292225"/>
                  <a:gd name="connsiteY41" fmla="*/ 155575 h 2060575"/>
                  <a:gd name="connsiteX42" fmla="*/ 66675 w 1292225"/>
                  <a:gd name="connsiteY42" fmla="*/ 127000 h 2060575"/>
                  <a:gd name="connsiteX43" fmla="*/ 53975 w 1292225"/>
                  <a:gd name="connsiteY43" fmla="*/ 95250 h 2060575"/>
                  <a:gd name="connsiteX44" fmla="*/ 44450 w 1292225"/>
                  <a:gd name="connsiteY44" fmla="*/ 88900 h 2060575"/>
                  <a:gd name="connsiteX45" fmla="*/ 0 w 1292225"/>
                  <a:gd name="connsiteY45" fmla="*/ 85725 h 2060575"/>
                  <a:gd name="connsiteX46" fmla="*/ 3175 w 1292225"/>
                  <a:gd name="connsiteY46" fmla="*/ 69850 h 2060575"/>
                  <a:gd name="connsiteX47" fmla="*/ 12700 w 1292225"/>
                  <a:gd name="connsiteY47" fmla="*/ 63500 h 2060575"/>
                  <a:gd name="connsiteX48" fmla="*/ 28575 w 1292225"/>
                  <a:gd name="connsiteY48" fmla="*/ 44450 h 2060575"/>
                  <a:gd name="connsiteX49" fmla="*/ 19050 w 1292225"/>
                  <a:gd name="connsiteY49" fmla="*/ 3175 h 2060575"/>
                  <a:gd name="connsiteX50" fmla="*/ 15875 w 1292225"/>
                  <a:gd name="connsiteY50" fmla="*/ 0 h 206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92225" h="2060575">
                    <a:moveTo>
                      <a:pt x="1292225" y="2060575"/>
                    </a:moveTo>
                    <a:lnTo>
                      <a:pt x="1292225" y="2060575"/>
                    </a:lnTo>
                    <a:cubicBezTo>
                      <a:pt x="1286933" y="2053167"/>
                      <a:pt x="1282788" y="2044788"/>
                      <a:pt x="1276350" y="2038350"/>
                    </a:cubicBezTo>
                    <a:cubicBezTo>
                      <a:pt x="1273983" y="2035983"/>
                      <a:pt x="1270118" y="2035774"/>
                      <a:pt x="1266825" y="2035175"/>
                    </a:cubicBezTo>
                    <a:cubicBezTo>
                      <a:pt x="1258430" y="2033649"/>
                      <a:pt x="1249892" y="2033058"/>
                      <a:pt x="1241425" y="2032000"/>
                    </a:cubicBezTo>
                    <a:cubicBezTo>
                      <a:pt x="1238250" y="2028825"/>
                      <a:pt x="1235349" y="2025350"/>
                      <a:pt x="1231900" y="2022475"/>
                    </a:cubicBezTo>
                    <a:cubicBezTo>
                      <a:pt x="1228969" y="2020032"/>
                      <a:pt x="1222375" y="2016125"/>
                      <a:pt x="1222375" y="2016125"/>
                    </a:cubicBezTo>
                    <a:lnTo>
                      <a:pt x="1143000" y="2038350"/>
                    </a:lnTo>
                    <a:lnTo>
                      <a:pt x="1117600" y="1955800"/>
                    </a:lnTo>
                    <a:lnTo>
                      <a:pt x="1035050" y="1974850"/>
                    </a:lnTo>
                    <a:lnTo>
                      <a:pt x="965200" y="1739900"/>
                    </a:lnTo>
                    <a:lnTo>
                      <a:pt x="927100" y="1739900"/>
                    </a:lnTo>
                    <a:lnTo>
                      <a:pt x="930275" y="1778000"/>
                    </a:lnTo>
                    <a:lnTo>
                      <a:pt x="882650" y="1787525"/>
                    </a:lnTo>
                    <a:lnTo>
                      <a:pt x="835025" y="1673225"/>
                    </a:lnTo>
                    <a:lnTo>
                      <a:pt x="793750" y="1647825"/>
                    </a:lnTo>
                    <a:lnTo>
                      <a:pt x="758825" y="1527175"/>
                    </a:lnTo>
                    <a:lnTo>
                      <a:pt x="981075" y="1463675"/>
                    </a:lnTo>
                    <a:lnTo>
                      <a:pt x="974725" y="1428750"/>
                    </a:lnTo>
                    <a:lnTo>
                      <a:pt x="1038225" y="1377950"/>
                    </a:lnTo>
                    <a:lnTo>
                      <a:pt x="1035050" y="1320800"/>
                    </a:lnTo>
                    <a:lnTo>
                      <a:pt x="1085850" y="1311275"/>
                    </a:lnTo>
                    <a:lnTo>
                      <a:pt x="1073150" y="1263650"/>
                    </a:lnTo>
                    <a:lnTo>
                      <a:pt x="1123950" y="1162050"/>
                    </a:lnTo>
                    <a:lnTo>
                      <a:pt x="1123950" y="1069975"/>
                    </a:lnTo>
                    <a:lnTo>
                      <a:pt x="1143000" y="1069975"/>
                    </a:lnTo>
                    <a:cubicBezTo>
                      <a:pt x="1144058" y="1006475"/>
                      <a:pt x="1145117" y="942975"/>
                      <a:pt x="1146175" y="879475"/>
                    </a:cubicBezTo>
                    <a:lnTo>
                      <a:pt x="800100" y="876300"/>
                    </a:lnTo>
                    <a:lnTo>
                      <a:pt x="688975" y="676275"/>
                    </a:lnTo>
                    <a:lnTo>
                      <a:pt x="622300" y="631825"/>
                    </a:lnTo>
                    <a:cubicBezTo>
                      <a:pt x="623358" y="528108"/>
                      <a:pt x="624417" y="424392"/>
                      <a:pt x="625475" y="320675"/>
                    </a:cubicBezTo>
                    <a:lnTo>
                      <a:pt x="533400" y="320675"/>
                    </a:lnTo>
                    <a:lnTo>
                      <a:pt x="501650" y="238125"/>
                    </a:lnTo>
                    <a:lnTo>
                      <a:pt x="466725" y="266700"/>
                    </a:lnTo>
                    <a:lnTo>
                      <a:pt x="463550" y="298450"/>
                    </a:lnTo>
                    <a:lnTo>
                      <a:pt x="428625" y="307975"/>
                    </a:lnTo>
                    <a:lnTo>
                      <a:pt x="428625" y="320675"/>
                    </a:lnTo>
                    <a:lnTo>
                      <a:pt x="82550" y="317500"/>
                    </a:lnTo>
                    <a:lnTo>
                      <a:pt x="76200" y="254000"/>
                    </a:lnTo>
                    <a:lnTo>
                      <a:pt x="66675" y="222250"/>
                    </a:lnTo>
                    <a:lnTo>
                      <a:pt x="76200" y="190500"/>
                    </a:lnTo>
                    <a:lnTo>
                      <a:pt x="73025" y="155575"/>
                    </a:lnTo>
                    <a:cubicBezTo>
                      <a:pt x="70908" y="146050"/>
                      <a:pt x="68473" y="136590"/>
                      <a:pt x="66675" y="127000"/>
                    </a:cubicBezTo>
                    <a:cubicBezTo>
                      <a:pt x="62368" y="104032"/>
                      <a:pt x="69090" y="107845"/>
                      <a:pt x="53975" y="95250"/>
                    </a:cubicBezTo>
                    <a:cubicBezTo>
                      <a:pt x="51044" y="92807"/>
                      <a:pt x="48208" y="89563"/>
                      <a:pt x="44450" y="88900"/>
                    </a:cubicBezTo>
                    <a:cubicBezTo>
                      <a:pt x="29822" y="86319"/>
                      <a:pt x="14817" y="86783"/>
                      <a:pt x="0" y="85725"/>
                    </a:cubicBezTo>
                    <a:cubicBezTo>
                      <a:pt x="1058" y="80433"/>
                      <a:pt x="498" y="74535"/>
                      <a:pt x="3175" y="69850"/>
                    </a:cubicBezTo>
                    <a:cubicBezTo>
                      <a:pt x="5068" y="66537"/>
                      <a:pt x="9769" y="65943"/>
                      <a:pt x="12700" y="63500"/>
                    </a:cubicBezTo>
                    <a:cubicBezTo>
                      <a:pt x="21867" y="55860"/>
                      <a:pt x="22331" y="53816"/>
                      <a:pt x="28575" y="44450"/>
                    </a:cubicBezTo>
                    <a:cubicBezTo>
                      <a:pt x="25677" y="15469"/>
                      <a:pt x="31064" y="19194"/>
                      <a:pt x="19050" y="3175"/>
                    </a:cubicBezTo>
                    <a:cubicBezTo>
                      <a:pt x="18152" y="1978"/>
                      <a:pt x="16933" y="1058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6E6596E4-26BD-40DE-A9B9-3671E8C43737}"/>
                </a:ext>
              </a:extLst>
            </p:cNvPr>
            <p:cNvSpPr txBox="1"/>
            <p:nvPr/>
          </p:nvSpPr>
          <p:spPr>
            <a:xfrm>
              <a:off x="530579" y="2492896"/>
              <a:ext cx="1418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Азовское море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0A5F44ED-24B1-4D06-BABC-26B4BAAC7434}"/>
                </a:ext>
              </a:extLst>
            </p:cNvPr>
            <p:cNvSpPr txBox="1"/>
            <p:nvPr/>
          </p:nvSpPr>
          <p:spPr>
            <a:xfrm>
              <a:off x="779023" y="5139676"/>
              <a:ext cx="127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Черное море</a:t>
              </a:r>
            </a:p>
          </p:txBody>
        </p:sp>
        <p:sp>
          <p:nvSpPr>
            <p:cNvPr id="141" name="Полилиния: фигура 32">
              <a:extLst>
                <a:ext uri="{FF2B5EF4-FFF2-40B4-BE49-F238E27FC236}">
                  <a16:creationId xmlns:a16="http://schemas.microsoft.com/office/drawing/2014/main" xmlns="" id="{A575595C-C2A0-4135-ACBF-9FDDABF16F27}"/>
                </a:ext>
              </a:extLst>
            </p:cNvPr>
            <p:cNvSpPr/>
            <p:nvPr/>
          </p:nvSpPr>
          <p:spPr>
            <a:xfrm>
              <a:off x="3670300" y="1238250"/>
              <a:ext cx="3194050" cy="2603500"/>
            </a:xfrm>
            <a:custGeom>
              <a:avLst/>
              <a:gdLst>
                <a:gd name="connsiteX0" fmla="*/ 0 w 3194050"/>
                <a:gd name="connsiteY0" fmla="*/ 0 h 2603500"/>
                <a:gd name="connsiteX1" fmla="*/ 3175 w 3194050"/>
                <a:gd name="connsiteY1" fmla="*/ 76200 h 2603500"/>
                <a:gd name="connsiteX2" fmla="*/ 225425 w 3194050"/>
                <a:gd name="connsiteY2" fmla="*/ 76200 h 2603500"/>
                <a:gd name="connsiteX3" fmla="*/ 225425 w 3194050"/>
                <a:gd name="connsiteY3" fmla="*/ 34925 h 2603500"/>
                <a:gd name="connsiteX4" fmla="*/ 333375 w 3194050"/>
                <a:gd name="connsiteY4" fmla="*/ 41275 h 2603500"/>
                <a:gd name="connsiteX5" fmla="*/ 327025 w 3194050"/>
                <a:gd name="connsiteY5" fmla="*/ 88900 h 2603500"/>
                <a:gd name="connsiteX6" fmla="*/ 269875 w 3194050"/>
                <a:gd name="connsiteY6" fmla="*/ 88900 h 2603500"/>
                <a:gd name="connsiteX7" fmla="*/ 266700 w 3194050"/>
                <a:gd name="connsiteY7" fmla="*/ 241300 h 2603500"/>
                <a:gd name="connsiteX8" fmla="*/ 215900 w 3194050"/>
                <a:gd name="connsiteY8" fmla="*/ 241300 h 2603500"/>
                <a:gd name="connsiteX9" fmla="*/ 209550 w 3194050"/>
                <a:gd name="connsiteY9" fmla="*/ 504825 h 2603500"/>
                <a:gd name="connsiteX10" fmla="*/ 279400 w 3194050"/>
                <a:gd name="connsiteY10" fmla="*/ 492125 h 2603500"/>
                <a:gd name="connsiteX11" fmla="*/ 273050 w 3194050"/>
                <a:gd name="connsiteY11" fmla="*/ 387350 h 2603500"/>
                <a:gd name="connsiteX12" fmla="*/ 441325 w 3194050"/>
                <a:gd name="connsiteY12" fmla="*/ 387350 h 2603500"/>
                <a:gd name="connsiteX13" fmla="*/ 473075 w 3194050"/>
                <a:gd name="connsiteY13" fmla="*/ 444500 h 2603500"/>
                <a:gd name="connsiteX14" fmla="*/ 631825 w 3194050"/>
                <a:gd name="connsiteY14" fmla="*/ 412750 h 2603500"/>
                <a:gd name="connsiteX15" fmla="*/ 644525 w 3194050"/>
                <a:gd name="connsiteY15" fmla="*/ 301625 h 2603500"/>
                <a:gd name="connsiteX16" fmla="*/ 676275 w 3194050"/>
                <a:gd name="connsiteY16" fmla="*/ 298450 h 2603500"/>
                <a:gd name="connsiteX17" fmla="*/ 669925 w 3194050"/>
                <a:gd name="connsiteY17" fmla="*/ 250825 h 2603500"/>
                <a:gd name="connsiteX18" fmla="*/ 714375 w 3194050"/>
                <a:gd name="connsiteY18" fmla="*/ 257175 h 2603500"/>
                <a:gd name="connsiteX19" fmla="*/ 711200 w 3194050"/>
                <a:gd name="connsiteY19" fmla="*/ 117475 h 2603500"/>
                <a:gd name="connsiteX20" fmla="*/ 898525 w 3194050"/>
                <a:gd name="connsiteY20" fmla="*/ 127000 h 2603500"/>
                <a:gd name="connsiteX21" fmla="*/ 936625 w 3194050"/>
                <a:gd name="connsiteY21" fmla="*/ 82550 h 2603500"/>
                <a:gd name="connsiteX22" fmla="*/ 996950 w 3194050"/>
                <a:gd name="connsiteY22" fmla="*/ 88900 h 2603500"/>
                <a:gd name="connsiteX23" fmla="*/ 1085850 w 3194050"/>
                <a:gd name="connsiteY23" fmla="*/ 111125 h 2603500"/>
                <a:gd name="connsiteX24" fmla="*/ 1431925 w 3194050"/>
                <a:gd name="connsiteY24" fmla="*/ 142875 h 2603500"/>
                <a:gd name="connsiteX25" fmla="*/ 1419225 w 3194050"/>
                <a:gd name="connsiteY25" fmla="*/ 180975 h 2603500"/>
                <a:gd name="connsiteX26" fmla="*/ 1685925 w 3194050"/>
                <a:gd name="connsiteY26" fmla="*/ 174625 h 2603500"/>
                <a:gd name="connsiteX27" fmla="*/ 1711325 w 3194050"/>
                <a:gd name="connsiteY27" fmla="*/ 212725 h 2603500"/>
                <a:gd name="connsiteX28" fmla="*/ 1720850 w 3194050"/>
                <a:gd name="connsiteY28" fmla="*/ 234950 h 2603500"/>
                <a:gd name="connsiteX29" fmla="*/ 1790700 w 3194050"/>
                <a:gd name="connsiteY29" fmla="*/ 222250 h 2603500"/>
                <a:gd name="connsiteX30" fmla="*/ 1768475 w 3194050"/>
                <a:gd name="connsiteY30" fmla="*/ 257175 h 2603500"/>
                <a:gd name="connsiteX31" fmla="*/ 1758950 w 3194050"/>
                <a:gd name="connsiteY31" fmla="*/ 377825 h 2603500"/>
                <a:gd name="connsiteX32" fmla="*/ 1724025 w 3194050"/>
                <a:gd name="connsiteY32" fmla="*/ 393700 h 2603500"/>
                <a:gd name="connsiteX33" fmla="*/ 1685925 w 3194050"/>
                <a:gd name="connsiteY33" fmla="*/ 377825 h 2603500"/>
                <a:gd name="connsiteX34" fmla="*/ 1689100 w 3194050"/>
                <a:gd name="connsiteY34" fmla="*/ 542925 h 2603500"/>
                <a:gd name="connsiteX35" fmla="*/ 1889125 w 3194050"/>
                <a:gd name="connsiteY35" fmla="*/ 549275 h 2603500"/>
                <a:gd name="connsiteX36" fmla="*/ 1895475 w 3194050"/>
                <a:gd name="connsiteY36" fmla="*/ 606425 h 2603500"/>
                <a:gd name="connsiteX37" fmla="*/ 1908175 w 3194050"/>
                <a:gd name="connsiteY37" fmla="*/ 688975 h 2603500"/>
                <a:gd name="connsiteX38" fmla="*/ 1971675 w 3194050"/>
                <a:gd name="connsiteY38" fmla="*/ 688975 h 2603500"/>
                <a:gd name="connsiteX39" fmla="*/ 1955800 w 3194050"/>
                <a:gd name="connsiteY39" fmla="*/ 800100 h 2603500"/>
                <a:gd name="connsiteX40" fmla="*/ 1917700 w 3194050"/>
                <a:gd name="connsiteY40" fmla="*/ 822325 h 2603500"/>
                <a:gd name="connsiteX41" fmla="*/ 1968500 w 3194050"/>
                <a:gd name="connsiteY41" fmla="*/ 895350 h 2603500"/>
                <a:gd name="connsiteX42" fmla="*/ 2009775 w 3194050"/>
                <a:gd name="connsiteY42" fmla="*/ 895350 h 2603500"/>
                <a:gd name="connsiteX43" fmla="*/ 2019300 w 3194050"/>
                <a:gd name="connsiteY43" fmla="*/ 958850 h 2603500"/>
                <a:gd name="connsiteX44" fmla="*/ 2273300 w 3194050"/>
                <a:gd name="connsiteY44" fmla="*/ 965200 h 2603500"/>
                <a:gd name="connsiteX45" fmla="*/ 2317750 w 3194050"/>
                <a:gd name="connsiteY45" fmla="*/ 942975 h 2603500"/>
                <a:gd name="connsiteX46" fmla="*/ 2527300 w 3194050"/>
                <a:gd name="connsiteY46" fmla="*/ 939800 h 2603500"/>
                <a:gd name="connsiteX47" fmla="*/ 2533650 w 3194050"/>
                <a:gd name="connsiteY47" fmla="*/ 1038225 h 2603500"/>
                <a:gd name="connsiteX48" fmla="*/ 2752725 w 3194050"/>
                <a:gd name="connsiteY48" fmla="*/ 1031875 h 2603500"/>
                <a:gd name="connsiteX49" fmla="*/ 2746375 w 3194050"/>
                <a:gd name="connsiteY49" fmla="*/ 923925 h 2603500"/>
                <a:gd name="connsiteX50" fmla="*/ 2835275 w 3194050"/>
                <a:gd name="connsiteY50" fmla="*/ 927100 h 2603500"/>
                <a:gd name="connsiteX51" fmla="*/ 2832100 w 3194050"/>
                <a:gd name="connsiteY51" fmla="*/ 1085850 h 2603500"/>
                <a:gd name="connsiteX52" fmla="*/ 2797175 w 3194050"/>
                <a:gd name="connsiteY52" fmla="*/ 1085850 h 2603500"/>
                <a:gd name="connsiteX53" fmla="*/ 2813050 w 3194050"/>
                <a:gd name="connsiteY53" fmla="*/ 1238250 h 2603500"/>
                <a:gd name="connsiteX54" fmla="*/ 2908300 w 3194050"/>
                <a:gd name="connsiteY54" fmla="*/ 1196975 h 2603500"/>
                <a:gd name="connsiteX55" fmla="*/ 2952750 w 3194050"/>
                <a:gd name="connsiteY55" fmla="*/ 1279525 h 2603500"/>
                <a:gd name="connsiteX56" fmla="*/ 3041650 w 3194050"/>
                <a:gd name="connsiteY56" fmla="*/ 1463675 h 2603500"/>
                <a:gd name="connsiteX57" fmla="*/ 3041650 w 3194050"/>
                <a:gd name="connsiteY57" fmla="*/ 1577975 h 2603500"/>
                <a:gd name="connsiteX58" fmla="*/ 3168650 w 3194050"/>
                <a:gd name="connsiteY58" fmla="*/ 1593850 h 2603500"/>
                <a:gd name="connsiteX59" fmla="*/ 3162300 w 3194050"/>
                <a:gd name="connsiteY59" fmla="*/ 1641475 h 2603500"/>
                <a:gd name="connsiteX60" fmla="*/ 3130550 w 3194050"/>
                <a:gd name="connsiteY60" fmla="*/ 1673225 h 2603500"/>
                <a:gd name="connsiteX61" fmla="*/ 3194050 w 3194050"/>
                <a:gd name="connsiteY61" fmla="*/ 1746250 h 2603500"/>
                <a:gd name="connsiteX62" fmla="*/ 3184525 w 3194050"/>
                <a:gd name="connsiteY62" fmla="*/ 1778000 h 2603500"/>
                <a:gd name="connsiteX63" fmla="*/ 3051175 w 3194050"/>
                <a:gd name="connsiteY63" fmla="*/ 1778000 h 2603500"/>
                <a:gd name="connsiteX64" fmla="*/ 3054350 w 3194050"/>
                <a:gd name="connsiteY64" fmla="*/ 1908175 h 2603500"/>
                <a:gd name="connsiteX65" fmla="*/ 2905125 w 3194050"/>
                <a:gd name="connsiteY65" fmla="*/ 1895475 h 2603500"/>
                <a:gd name="connsiteX66" fmla="*/ 2809875 w 3194050"/>
                <a:gd name="connsiteY66" fmla="*/ 1838325 h 2603500"/>
                <a:gd name="connsiteX67" fmla="*/ 2797175 w 3194050"/>
                <a:gd name="connsiteY67" fmla="*/ 1866900 h 2603500"/>
                <a:gd name="connsiteX68" fmla="*/ 2644775 w 3194050"/>
                <a:gd name="connsiteY68" fmla="*/ 1873250 h 2603500"/>
                <a:gd name="connsiteX69" fmla="*/ 2644775 w 3194050"/>
                <a:gd name="connsiteY69" fmla="*/ 2162175 h 2603500"/>
                <a:gd name="connsiteX70" fmla="*/ 2743200 w 3194050"/>
                <a:gd name="connsiteY70" fmla="*/ 2159000 h 2603500"/>
                <a:gd name="connsiteX71" fmla="*/ 2740025 w 3194050"/>
                <a:gd name="connsiteY71" fmla="*/ 2247900 h 2603500"/>
                <a:gd name="connsiteX72" fmla="*/ 2857500 w 3194050"/>
                <a:gd name="connsiteY72" fmla="*/ 2381250 h 2603500"/>
                <a:gd name="connsiteX73" fmla="*/ 2838450 w 3194050"/>
                <a:gd name="connsiteY73" fmla="*/ 2447925 h 2603500"/>
                <a:gd name="connsiteX74" fmla="*/ 2886075 w 3194050"/>
                <a:gd name="connsiteY74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94050" h="2603500">
                  <a:moveTo>
                    <a:pt x="0" y="0"/>
                  </a:moveTo>
                  <a:lnTo>
                    <a:pt x="3175" y="76200"/>
                  </a:lnTo>
                  <a:lnTo>
                    <a:pt x="225425" y="76200"/>
                  </a:lnTo>
                  <a:lnTo>
                    <a:pt x="225425" y="34925"/>
                  </a:lnTo>
                  <a:lnTo>
                    <a:pt x="333375" y="41275"/>
                  </a:lnTo>
                  <a:lnTo>
                    <a:pt x="327025" y="88900"/>
                  </a:lnTo>
                  <a:lnTo>
                    <a:pt x="269875" y="88900"/>
                  </a:lnTo>
                  <a:cubicBezTo>
                    <a:pt x="268817" y="139700"/>
                    <a:pt x="267758" y="190500"/>
                    <a:pt x="266700" y="241300"/>
                  </a:cubicBezTo>
                  <a:lnTo>
                    <a:pt x="215900" y="241300"/>
                  </a:lnTo>
                  <a:lnTo>
                    <a:pt x="209550" y="504825"/>
                  </a:lnTo>
                  <a:lnTo>
                    <a:pt x="279400" y="492125"/>
                  </a:lnTo>
                  <a:lnTo>
                    <a:pt x="273050" y="387350"/>
                  </a:lnTo>
                  <a:lnTo>
                    <a:pt x="441325" y="387350"/>
                  </a:lnTo>
                  <a:lnTo>
                    <a:pt x="473075" y="444500"/>
                  </a:lnTo>
                  <a:lnTo>
                    <a:pt x="631825" y="412750"/>
                  </a:lnTo>
                  <a:lnTo>
                    <a:pt x="644525" y="301625"/>
                  </a:lnTo>
                  <a:lnTo>
                    <a:pt x="676275" y="298450"/>
                  </a:lnTo>
                  <a:lnTo>
                    <a:pt x="669925" y="250825"/>
                  </a:lnTo>
                  <a:lnTo>
                    <a:pt x="714375" y="257175"/>
                  </a:lnTo>
                  <a:cubicBezTo>
                    <a:pt x="713317" y="210608"/>
                    <a:pt x="712258" y="164042"/>
                    <a:pt x="711200" y="117475"/>
                  </a:cubicBezTo>
                  <a:lnTo>
                    <a:pt x="898525" y="127000"/>
                  </a:lnTo>
                  <a:lnTo>
                    <a:pt x="936625" y="82550"/>
                  </a:lnTo>
                  <a:lnTo>
                    <a:pt x="996950" y="88900"/>
                  </a:lnTo>
                  <a:lnTo>
                    <a:pt x="1085850" y="111125"/>
                  </a:lnTo>
                  <a:lnTo>
                    <a:pt x="1431925" y="142875"/>
                  </a:lnTo>
                  <a:lnTo>
                    <a:pt x="1419225" y="180975"/>
                  </a:lnTo>
                  <a:lnTo>
                    <a:pt x="1685925" y="174625"/>
                  </a:lnTo>
                  <a:lnTo>
                    <a:pt x="1711325" y="212725"/>
                  </a:lnTo>
                  <a:lnTo>
                    <a:pt x="1720850" y="234950"/>
                  </a:lnTo>
                  <a:lnTo>
                    <a:pt x="1790700" y="222250"/>
                  </a:lnTo>
                  <a:lnTo>
                    <a:pt x="1768475" y="257175"/>
                  </a:lnTo>
                  <a:lnTo>
                    <a:pt x="1758950" y="377825"/>
                  </a:lnTo>
                  <a:lnTo>
                    <a:pt x="1724025" y="393700"/>
                  </a:lnTo>
                  <a:lnTo>
                    <a:pt x="1685925" y="377825"/>
                  </a:lnTo>
                  <a:cubicBezTo>
                    <a:pt x="1686983" y="432858"/>
                    <a:pt x="1688042" y="487892"/>
                    <a:pt x="1689100" y="542925"/>
                  </a:cubicBezTo>
                  <a:lnTo>
                    <a:pt x="1889125" y="549275"/>
                  </a:lnTo>
                  <a:lnTo>
                    <a:pt x="1895475" y="606425"/>
                  </a:lnTo>
                  <a:lnTo>
                    <a:pt x="1908175" y="688975"/>
                  </a:lnTo>
                  <a:lnTo>
                    <a:pt x="1971675" y="688975"/>
                  </a:lnTo>
                  <a:lnTo>
                    <a:pt x="1955800" y="800100"/>
                  </a:lnTo>
                  <a:lnTo>
                    <a:pt x="1917700" y="822325"/>
                  </a:lnTo>
                  <a:lnTo>
                    <a:pt x="1968500" y="895350"/>
                  </a:lnTo>
                  <a:lnTo>
                    <a:pt x="2009775" y="895350"/>
                  </a:lnTo>
                  <a:lnTo>
                    <a:pt x="2019300" y="958850"/>
                  </a:lnTo>
                  <a:lnTo>
                    <a:pt x="2273300" y="965200"/>
                  </a:lnTo>
                  <a:lnTo>
                    <a:pt x="2317750" y="942975"/>
                  </a:lnTo>
                  <a:lnTo>
                    <a:pt x="2527300" y="939800"/>
                  </a:lnTo>
                  <a:lnTo>
                    <a:pt x="2533650" y="1038225"/>
                  </a:lnTo>
                  <a:lnTo>
                    <a:pt x="2752725" y="1031875"/>
                  </a:lnTo>
                  <a:lnTo>
                    <a:pt x="2746375" y="923925"/>
                  </a:lnTo>
                  <a:lnTo>
                    <a:pt x="2835275" y="927100"/>
                  </a:lnTo>
                  <a:cubicBezTo>
                    <a:pt x="2834217" y="980017"/>
                    <a:pt x="2833158" y="1032933"/>
                    <a:pt x="2832100" y="1085850"/>
                  </a:cubicBezTo>
                  <a:lnTo>
                    <a:pt x="2797175" y="1085850"/>
                  </a:lnTo>
                  <a:lnTo>
                    <a:pt x="2813050" y="1238250"/>
                  </a:lnTo>
                  <a:lnTo>
                    <a:pt x="2908300" y="1196975"/>
                  </a:lnTo>
                  <a:lnTo>
                    <a:pt x="2952750" y="1279525"/>
                  </a:lnTo>
                  <a:lnTo>
                    <a:pt x="3041650" y="1463675"/>
                  </a:lnTo>
                  <a:lnTo>
                    <a:pt x="3041650" y="1577975"/>
                  </a:lnTo>
                  <a:lnTo>
                    <a:pt x="3168650" y="1593850"/>
                  </a:lnTo>
                  <a:lnTo>
                    <a:pt x="3162300" y="1641475"/>
                  </a:lnTo>
                  <a:lnTo>
                    <a:pt x="3130550" y="1673225"/>
                  </a:lnTo>
                  <a:lnTo>
                    <a:pt x="3194050" y="1746250"/>
                  </a:lnTo>
                  <a:lnTo>
                    <a:pt x="3184525" y="1778000"/>
                  </a:lnTo>
                  <a:lnTo>
                    <a:pt x="3051175" y="1778000"/>
                  </a:lnTo>
                  <a:cubicBezTo>
                    <a:pt x="3052233" y="1821392"/>
                    <a:pt x="3053292" y="1864783"/>
                    <a:pt x="3054350" y="1908175"/>
                  </a:cubicBezTo>
                  <a:lnTo>
                    <a:pt x="2905125" y="1895475"/>
                  </a:lnTo>
                  <a:lnTo>
                    <a:pt x="2809875" y="1838325"/>
                  </a:lnTo>
                  <a:lnTo>
                    <a:pt x="2797175" y="1866900"/>
                  </a:lnTo>
                  <a:lnTo>
                    <a:pt x="2644775" y="1873250"/>
                  </a:lnTo>
                  <a:lnTo>
                    <a:pt x="2644775" y="2162175"/>
                  </a:lnTo>
                  <a:lnTo>
                    <a:pt x="2743200" y="2159000"/>
                  </a:lnTo>
                  <a:lnTo>
                    <a:pt x="2740025" y="2247900"/>
                  </a:lnTo>
                  <a:lnTo>
                    <a:pt x="2857500" y="2381250"/>
                  </a:lnTo>
                  <a:lnTo>
                    <a:pt x="2838450" y="2447925"/>
                  </a:lnTo>
                  <a:lnTo>
                    <a:pt x="2886075" y="26035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Полилиния: фигура 33">
              <a:extLst>
                <a:ext uri="{FF2B5EF4-FFF2-40B4-BE49-F238E27FC236}">
                  <a16:creationId xmlns:a16="http://schemas.microsoft.com/office/drawing/2014/main" xmlns="" id="{3A6A2F71-B5E4-4E4D-82EB-B139E7138DF8}"/>
                </a:ext>
              </a:extLst>
            </p:cNvPr>
            <p:cNvSpPr/>
            <p:nvPr/>
          </p:nvSpPr>
          <p:spPr>
            <a:xfrm>
              <a:off x="5298281" y="6374606"/>
              <a:ext cx="854869" cy="290513"/>
            </a:xfrm>
            <a:custGeom>
              <a:avLst/>
              <a:gdLst>
                <a:gd name="connsiteX0" fmla="*/ 854869 w 854869"/>
                <a:gd name="connsiteY0" fmla="*/ 71438 h 290513"/>
                <a:gd name="connsiteX1" fmla="*/ 800100 w 854869"/>
                <a:gd name="connsiteY1" fmla="*/ 26194 h 290513"/>
                <a:gd name="connsiteX2" fmla="*/ 750094 w 854869"/>
                <a:gd name="connsiteY2" fmla="*/ 47625 h 290513"/>
                <a:gd name="connsiteX3" fmla="*/ 652463 w 854869"/>
                <a:gd name="connsiteY3" fmla="*/ 95250 h 290513"/>
                <a:gd name="connsiteX4" fmla="*/ 585788 w 854869"/>
                <a:gd name="connsiteY4" fmla="*/ 69057 h 290513"/>
                <a:gd name="connsiteX5" fmla="*/ 569119 w 854869"/>
                <a:gd name="connsiteY5" fmla="*/ 47625 h 290513"/>
                <a:gd name="connsiteX6" fmla="*/ 507207 w 854869"/>
                <a:gd name="connsiteY6" fmla="*/ 47625 h 290513"/>
                <a:gd name="connsiteX7" fmla="*/ 369094 w 854869"/>
                <a:gd name="connsiteY7" fmla="*/ 16669 h 290513"/>
                <a:gd name="connsiteX8" fmla="*/ 292894 w 854869"/>
                <a:gd name="connsiteY8" fmla="*/ 0 h 290513"/>
                <a:gd name="connsiteX9" fmla="*/ 176213 w 854869"/>
                <a:gd name="connsiteY9" fmla="*/ 16669 h 290513"/>
                <a:gd name="connsiteX10" fmla="*/ 107157 w 854869"/>
                <a:gd name="connsiteY10" fmla="*/ 30957 h 290513"/>
                <a:gd name="connsiteX11" fmla="*/ 100013 w 854869"/>
                <a:gd name="connsiteY11" fmla="*/ 85725 h 290513"/>
                <a:gd name="connsiteX12" fmla="*/ 52388 w 854869"/>
                <a:gd name="connsiteY12" fmla="*/ 152400 h 290513"/>
                <a:gd name="connsiteX13" fmla="*/ 11907 w 854869"/>
                <a:gd name="connsiteY13" fmla="*/ 216694 h 290513"/>
                <a:gd name="connsiteX14" fmla="*/ 0 w 854869"/>
                <a:gd name="connsiteY14" fmla="*/ 290513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9" h="290513">
                  <a:moveTo>
                    <a:pt x="854869" y="71438"/>
                  </a:moveTo>
                  <a:lnTo>
                    <a:pt x="800100" y="26194"/>
                  </a:lnTo>
                  <a:lnTo>
                    <a:pt x="750094" y="47625"/>
                  </a:lnTo>
                  <a:lnTo>
                    <a:pt x="652463" y="95250"/>
                  </a:lnTo>
                  <a:lnTo>
                    <a:pt x="585788" y="69057"/>
                  </a:lnTo>
                  <a:lnTo>
                    <a:pt x="569119" y="47625"/>
                  </a:lnTo>
                  <a:lnTo>
                    <a:pt x="507207" y="47625"/>
                  </a:lnTo>
                  <a:lnTo>
                    <a:pt x="369094" y="16669"/>
                  </a:lnTo>
                  <a:lnTo>
                    <a:pt x="292894" y="0"/>
                  </a:lnTo>
                  <a:lnTo>
                    <a:pt x="176213" y="16669"/>
                  </a:lnTo>
                  <a:lnTo>
                    <a:pt x="107157" y="30957"/>
                  </a:lnTo>
                  <a:lnTo>
                    <a:pt x="100013" y="85725"/>
                  </a:lnTo>
                  <a:lnTo>
                    <a:pt x="52388" y="152400"/>
                  </a:lnTo>
                  <a:lnTo>
                    <a:pt x="11907" y="216694"/>
                  </a:lnTo>
                  <a:lnTo>
                    <a:pt x="0" y="29051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AB1E0BD1-F900-4BAF-94D6-F0EA2435A666}"/>
                </a:ext>
              </a:extLst>
            </p:cNvPr>
            <p:cNvSpPr txBox="1"/>
            <p:nvPr/>
          </p:nvSpPr>
          <p:spPr>
            <a:xfrm>
              <a:off x="5204093" y="4312206"/>
              <a:ext cx="82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АДЫГЕЯ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1EE80459-1870-47FB-ADAD-458EFB0FED44}"/>
                </a:ext>
              </a:extLst>
            </p:cNvPr>
            <p:cNvSpPr txBox="1"/>
            <p:nvPr/>
          </p:nvSpPr>
          <p:spPr>
            <a:xfrm>
              <a:off x="4238816" y="2807553"/>
              <a:ext cx="21146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+mn-lt"/>
                </a:rPr>
                <a:t>К Р А С Н О Д А Р С К И Й </a:t>
              </a:r>
            </a:p>
            <a:p>
              <a:pPr algn="ctr"/>
              <a:endParaRPr lang="ru-RU" sz="1200" dirty="0">
                <a:latin typeface="+mn-lt"/>
              </a:endParaRPr>
            </a:p>
            <a:p>
              <a:pPr algn="ctr"/>
              <a:endParaRPr lang="ru-RU" sz="1200" dirty="0">
                <a:latin typeface="+mn-lt"/>
              </a:endParaRPr>
            </a:p>
            <a:p>
              <a:pPr algn="ctr"/>
              <a:r>
                <a:rPr lang="ru-RU" sz="1200" dirty="0">
                  <a:latin typeface="+mn-lt"/>
                </a:rPr>
                <a:t>К Р А Й</a:t>
              </a: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" y="2299742"/>
            <a:ext cx="2179585" cy="218252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4" name="Таблица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45482"/>
              </p:ext>
            </p:extLst>
          </p:nvPr>
        </p:nvGraphicFramePr>
        <p:xfrm>
          <a:off x="6539680" y="3919700"/>
          <a:ext cx="2620125" cy="2956560"/>
        </p:xfrm>
        <a:graphic>
          <a:graphicData uri="http://schemas.openxmlformats.org/drawingml/2006/table">
            <a:tbl>
              <a:tblPr/>
              <a:tblGrid>
                <a:gridCol w="2620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24940" algn="l"/>
                          <a:tab pos="1492885" algn="ct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MS Mincho"/>
                        </a:rPr>
                        <a:t>Крымский, Абинский, Северский, Белореченский, Апшеронский, Новокубанский, Успенский,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MS Mincho"/>
                        </a:rPr>
                        <a:t>Курганинский, Лабинский, Староминский, Ленинградский, Каневской,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MS Mincho"/>
                        </a:rPr>
                        <a:t>Кущевский, Крыловский, Белоглинский, Новопокровский, Тихорецкий, Выселковский,  Кавказский, Тбилисский, Гулькевичский, Брюховецкий, Тимашевский, Динской, Славянский, Калининский, Красноармейский, Кореновский, Усть-Лабинский районы,</a:t>
                      </a:r>
                      <a:endParaRPr lang="ru-RU" sz="1050" dirty="0" smtClean="0"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  <a:ea typeface="MS Mincho"/>
                        </a:rPr>
                        <a:t>ГО Армавир, Краснодар.</a:t>
                      </a:r>
                      <a:endParaRPr lang="ru-RU" sz="110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altLang="ru-RU" sz="13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21981"/>
            <a:ext cx="9144000" cy="6836020"/>
          </a:xfrm>
          <a:prstGeom prst="rect">
            <a:avLst/>
          </a:pr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0" name="Freeform 245"/>
          <p:cNvSpPr>
            <a:spLocks/>
          </p:cNvSpPr>
          <p:nvPr/>
        </p:nvSpPr>
        <p:spPr bwMode="auto">
          <a:xfrm rot="21314132">
            <a:off x="2744300" y="3684660"/>
            <a:ext cx="832004" cy="1040593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" name="Freeform 257"/>
          <p:cNvSpPr>
            <a:spLocks/>
          </p:cNvSpPr>
          <p:nvPr/>
        </p:nvSpPr>
        <p:spPr bwMode="auto">
          <a:xfrm rot="21314132">
            <a:off x="3397945" y="1591252"/>
            <a:ext cx="1235631" cy="935629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888 w 10000"/>
              <a:gd name="connsiteY163" fmla="*/ 391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698 w 10000"/>
              <a:gd name="connsiteY163" fmla="*/ 334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0000" h="10000">
                <a:moveTo>
                  <a:pt x="3034" y="174"/>
                </a:moveTo>
                <a:lnTo>
                  <a:pt x="5172" y="391"/>
                </a:lnTo>
                <a:lnTo>
                  <a:pt x="5586" y="609"/>
                </a:lnTo>
                <a:cubicBezTo>
                  <a:pt x="5552" y="681"/>
                  <a:pt x="5517" y="754"/>
                  <a:pt x="5483" y="826"/>
                </a:cubicBezTo>
                <a:lnTo>
                  <a:pt x="6276" y="1435"/>
                </a:lnTo>
                <a:cubicBezTo>
                  <a:pt x="6241" y="1478"/>
                  <a:pt x="6207" y="1522"/>
                  <a:pt x="6172" y="1565"/>
                </a:cubicBezTo>
                <a:cubicBezTo>
                  <a:pt x="6161" y="1609"/>
                  <a:pt x="6149" y="1652"/>
                  <a:pt x="6138" y="1696"/>
                </a:cubicBezTo>
                <a:lnTo>
                  <a:pt x="6034" y="1783"/>
                </a:lnTo>
                <a:lnTo>
                  <a:pt x="5931" y="1913"/>
                </a:lnTo>
                <a:cubicBezTo>
                  <a:pt x="5897" y="1928"/>
                  <a:pt x="5862" y="1942"/>
                  <a:pt x="5828" y="1957"/>
                </a:cubicBezTo>
                <a:lnTo>
                  <a:pt x="5828" y="2087"/>
                </a:lnTo>
                <a:lnTo>
                  <a:pt x="5931" y="2087"/>
                </a:lnTo>
                <a:cubicBezTo>
                  <a:pt x="5908" y="2536"/>
                  <a:pt x="5885" y="2986"/>
                  <a:pt x="5862" y="3435"/>
                </a:cubicBezTo>
                <a:cubicBezTo>
                  <a:pt x="5885" y="3391"/>
                  <a:pt x="5908" y="3348"/>
                  <a:pt x="5931" y="3304"/>
                </a:cubicBezTo>
                <a:lnTo>
                  <a:pt x="6034" y="3304"/>
                </a:lnTo>
                <a:lnTo>
                  <a:pt x="6069" y="3304"/>
                </a:lnTo>
                <a:cubicBezTo>
                  <a:pt x="6103" y="3348"/>
                  <a:pt x="6138" y="3391"/>
                  <a:pt x="6172" y="3435"/>
                </a:cubicBezTo>
                <a:lnTo>
                  <a:pt x="6172" y="3565"/>
                </a:lnTo>
                <a:lnTo>
                  <a:pt x="6276" y="3565"/>
                </a:lnTo>
                <a:lnTo>
                  <a:pt x="6276" y="4000"/>
                </a:lnTo>
                <a:lnTo>
                  <a:pt x="6483" y="3957"/>
                </a:lnTo>
                <a:cubicBezTo>
                  <a:pt x="6460" y="4015"/>
                  <a:pt x="6437" y="4072"/>
                  <a:pt x="6414" y="4130"/>
                </a:cubicBezTo>
                <a:lnTo>
                  <a:pt x="6897" y="4174"/>
                </a:lnTo>
                <a:cubicBezTo>
                  <a:pt x="6908" y="4159"/>
                  <a:pt x="6920" y="4145"/>
                  <a:pt x="6931" y="4130"/>
                </a:cubicBezTo>
                <a:lnTo>
                  <a:pt x="7172" y="4130"/>
                </a:lnTo>
                <a:lnTo>
                  <a:pt x="7172" y="4957"/>
                </a:lnTo>
                <a:lnTo>
                  <a:pt x="7034" y="4957"/>
                </a:lnTo>
                <a:lnTo>
                  <a:pt x="7034" y="5783"/>
                </a:lnTo>
                <a:cubicBezTo>
                  <a:pt x="7023" y="5812"/>
                  <a:pt x="7011" y="5841"/>
                  <a:pt x="7000" y="5870"/>
                </a:cubicBezTo>
                <a:lnTo>
                  <a:pt x="6897" y="5870"/>
                </a:lnTo>
                <a:lnTo>
                  <a:pt x="6897" y="5783"/>
                </a:lnTo>
                <a:lnTo>
                  <a:pt x="6793" y="5739"/>
                </a:lnTo>
                <a:lnTo>
                  <a:pt x="6793" y="6696"/>
                </a:lnTo>
                <a:lnTo>
                  <a:pt x="6586" y="7261"/>
                </a:lnTo>
                <a:lnTo>
                  <a:pt x="6897" y="7391"/>
                </a:lnTo>
                <a:cubicBezTo>
                  <a:pt x="6874" y="7435"/>
                  <a:pt x="6851" y="7478"/>
                  <a:pt x="6828" y="7522"/>
                </a:cubicBezTo>
                <a:lnTo>
                  <a:pt x="7448" y="7826"/>
                </a:lnTo>
                <a:cubicBezTo>
                  <a:pt x="7483" y="7768"/>
                  <a:pt x="7517" y="7710"/>
                  <a:pt x="7552" y="7652"/>
                </a:cubicBezTo>
                <a:lnTo>
                  <a:pt x="8034" y="7870"/>
                </a:lnTo>
                <a:lnTo>
                  <a:pt x="8034" y="7739"/>
                </a:lnTo>
                <a:lnTo>
                  <a:pt x="8034" y="7696"/>
                </a:lnTo>
                <a:lnTo>
                  <a:pt x="7931" y="7696"/>
                </a:lnTo>
                <a:lnTo>
                  <a:pt x="7931" y="7652"/>
                </a:lnTo>
                <a:lnTo>
                  <a:pt x="7759" y="7565"/>
                </a:lnTo>
                <a:lnTo>
                  <a:pt x="7759" y="7435"/>
                </a:lnTo>
                <a:cubicBezTo>
                  <a:pt x="7770" y="7420"/>
                  <a:pt x="7782" y="7406"/>
                  <a:pt x="7793" y="7391"/>
                </a:cubicBezTo>
                <a:lnTo>
                  <a:pt x="8138" y="7522"/>
                </a:lnTo>
                <a:lnTo>
                  <a:pt x="8138" y="7000"/>
                </a:lnTo>
                <a:lnTo>
                  <a:pt x="8759" y="7000"/>
                </a:lnTo>
                <a:lnTo>
                  <a:pt x="9310" y="7043"/>
                </a:lnTo>
                <a:lnTo>
                  <a:pt x="9759" y="7130"/>
                </a:lnTo>
                <a:cubicBezTo>
                  <a:pt x="9747" y="7449"/>
                  <a:pt x="9736" y="7768"/>
                  <a:pt x="9724" y="8087"/>
                </a:cubicBezTo>
                <a:lnTo>
                  <a:pt x="10000" y="8087"/>
                </a:lnTo>
                <a:cubicBezTo>
                  <a:pt x="9989" y="8174"/>
                  <a:pt x="9977" y="8261"/>
                  <a:pt x="9966" y="8348"/>
                </a:cubicBezTo>
                <a:lnTo>
                  <a:pt x="9862" y="8348"/>
                </a:lnTo>
                <a:cubicBezTo>
                  <a:pt x="9851" y="8623"/>
                  <a:pt x="9839" y="8899"/>
                  <a:pt x="9828" y="9174"/>
                </a:cubicBezTo>
                <a:lnTo>
                  <a:pt x="9552" y="9087"/>
                </a:lnTo>
                <a:lnTo>
                  <a:pt x="9552" y="9174"/>
                </a:lnTo>
                <a:lnTo>
                  <a:pt x="9552" y="9217"/>
                </a:lnTo>
                <a:lnTo>
                  <a:pt x="9172" y="9217"/>
                </a:lnTo>
                <a:lnTo>
                  <a:pt x="9103" y="9565"/>
                </a:lnTo>
                <a:lnTo>
                  <a:pt x="9103" y="9739"/>
                </a:lnTo>
                <a:lnTo>
                  <a:pt x="8690" y="9739"/>
                </a:lnTo>
                <a:lnTo>
                  <a:pt x="8690" y="9870"/>
                </a:lnTo>
                <a:cubicBezTo>
                  <a:pt x="8678" y="9884"/>
                  <a:pt x="8667" y="9899"/>
                  <a:pt x="8655" y="9913"/>
                </a:cubicBezTo>
                <a:lnTo>
                  <a:pt x="8552" y="9870"/>
                </a:lnTo>
                <a:lnTo>
                  <a:pt x="8310" y="9870"/>
                </a:lnTo>
                <a:lnTo>
                  <a:pt x="8241" y="9783"/>
                </a:lnTo>
                <a:cubicBezTo>
                  <a:pt x="8230" y="9826"/>
                  <a:pt x="8218" y="9870"/>
                  <a:pt x="8207" y="9913"/>
                </a:cubicBezTo>
                <a:lnTo>
                  <a:pt x="8138" y="9913"/>
                </a:lnTo>
                <a:lnTo>
                  <a:pt x="8138" y="9870"/>
                </a:lnTo>
                <a:lnTo>
                  <a:pt x="8000" y="9913"/>
                </a:lnTo>
                <a:cubicBezTo>
                  <a:pt x="7977" y="9870"/>
                  <a:pt x="7954" y="9826"/>
                  <a:pt x="7931" y="9783"/>
                </a:cubicBezTo>
                <a:lnTo>
                  <a:pt x="7897" y="9783"/>
                </a:lnTo>
                <a:lnTo>
                  <a:pt x="7897" y="9870"/>
                </a:lnTo>
                <a:cubicBezTo>
                  <a:pt x="7874" y="9884"/>
                  <a:pt x="7851" y="9899"/>
                  <a:pt x="7828" y="9913"/>
                </a:cubicBezTo>
                <a:cubicBezTo>
                  <a:pt x="7816" y="9942"/>
                  <a:pt x="7805" y="9971"/>
                  <a:pt x="7793" y="10000"/>
                </a:cubicBezTo>
                <a:lnTo>
                  <a:pt x="7793" y="9870"/>
                </a:lnTo>
                <a:lnTo>
                  <a:pt x="7690" y="9870"/>
                </a:lnTo>
                <a:lnTo>
                  <a:pt x="7690" y="9913"/>
                </a:lnTo>
                <a:lnTo>
                  <a:pt x="7655" y="9913"/>
                </a:lnTo>
                <a:cubicBezTo>
                  <a:pt x="7632" y="9870"/>
                  <a:pt x="7609" y="9826"/>
                  <a:pt x="7586" y="9783"/>
                </a:cubicBezTo>
                <a:lnTo>
                  <a:pt x="7552" y="9783"/>
                </a:lnTo>
                <a:cubicBezTo>
                  <a:pt x="7563" y="9768"/>
                  <a:pt x="7575" y="9754"/>
                  <a:pt x="7586" y="9739"/>
                </a:cubicBezTo>
                <a:lnTo>
                  <a:pt x="7483" y="9739"/>
                </a:lnTo>
                <a:cubicBezTo>
                  <a:pt x="7471" y="9594"/>
                  <a:pt x="7460" y="9449"/>
                  <a:pt x="7448" y="9304"/>
                </a:cubicBezTo>
                <a:lnTo>
                  <a:pt x="5586" y="9174"/>
                </a:lnTo>
                <a:lnTo>
                  <a:pt x="5586" y="9043"/>
                </a:lnTo>
                <a:lnTo>
                  <a:pt x="5207" y="8826"/>
                </a:lnTo>
                <a:lnTo>
                  <a:pt x="5000" y="8826"/>
                </a:lnTo>
                <a:lnTo>
                  <a:pt x="4724" y="8826"/>
                </a:lnTo>
                <a:cubicBezTo>
                  <a:pt x="4690" y="8594"/>
                  <a:pt x="4655" y="8362"/>
                  <a:pt x="4621" y="8130"/>
                </a:cubicBezTo>
                <a:lnTo>
                  <a:pt x="3483" y="8087"/>
                </a:lnTo>
                <a:lnTo>
                  <a:pt x="3552" y="7304"/>
                </a:lnTo>
                <a:lnTo>
                  <a:pt x="3207" y="7391"/>
                </a:lnTo>
                <a:lnTo>
                  <a:pt x="2931" y="7261"/>
                </a:lnTo>
                <a:lnTo>
                  <a:pt x="2655" y="7391"/>
                </a:lnTo>
                <a:lnTo>
                  <a:pt x="2138" y="7130"/>
                </a:lnTo>
                <a:lnTo>
                  <a:pt x="2069" y="7130"/>
                </a:lnTo>
                <a:cubicBezTo>
                  <a:pt x="2092" y="7232"/>
                  <a:pt x="2115" y="7333"/>
                  <a:pt x="2138" y="7435"/>
                </a:cubicBezTo>
                <a:cubicBezTo>
                  <a:pt x="2149" y="7522"/>
                  <a:pt x="2161" y="7609"/>
                  <a:pt x="2172" y="7696"/>
                </a:cubicBezTo>
                <a:lnTo>
                  <a:pt x="2345" y="8130"/>
                </a:lnTo>
                <a:lnTo>
                  <a:pt x="2586" y="8652"/>
                </a:lnTo>
                <a:lnTo>
                  <a:pt x="2690" y="8696"/>
                </a:lnTo>
                <a:cubicBezTo>
                  <a:pt x="2655" y="8739"/>
                  <a:pt x="2621" y="8783"/>
                  <a:pt x="2586" y="8826"/>
                </a:cubicBezTo>
                <a:lnTo>
                  <a:pt x="2483" y="8826"/>
                </a:lnTo>
                <a:lnTo>
                  <a:pt x="2276" y="9087"/>
                </a:lnTo>
                <a:lnTo>
                  <a:pt x="2241" y="9043"/>
                </a:lnTo>
                <a:lnTo>
                  <a:pt x="2172" y="9043"/>
                </a:lnTo>
                <a:cubicBezTo>
                  <a:pt x="2161" y="9014"/>
                  <a:pt x="2149" y="8986"/>
                  <a:pt x="2138" y="8957"/>
                </a:cubicBezTo>
                <a:cubicBezTo>
                  <a:pt x="2115" y="8986"/>
                  <a:pt x="2092" y="9014"/>
                  <a:pt x="2069" y="9043"/>
                </a:cubicBezTo>
                <a:lnTo>
                  <a:pt x="1966" y="8913"/>
                </a:lnTo>
                <a:lnTo>
                  <a:pt x="1897" y="8913"/>
                </a:lnTo>
                <a:lnTo>
                  <a:pt x="1897" y="8826"/>
                </a:lnTo>
                <a:lnTo>
                  <a:pt x="1828" y="8478"/>
                </a:lnTo>
                <a:lnTo>
                  <a:pt x="1828" y="8391"/>
                </a:lnTo>
                <a:lnTo>
                  <a:pt x="1897" y="8217"/>
                </a:lnTo>
                <a:lnTo>
                  <a:pt x="1897" y="8130"/>
                </a:lnTo>
                <a:cubicBezTo>
                  <a:pt x="1862" y="8116"/>
                  <a:pt x="1828" y="8101"/>
                  <a:pt x="1793" y="8087"/>
                </a:cubicBezTo>
                <a:cubicBezTo>
                  <a:pt x="1759" y="7971"/>
                  <a:pt x="1724" y="7855"/>
                  <a:pt x="1690" y="7739"/>
                </a:cubicBezTo>
                <a:cubicBezTo>
                  <a:pt x="1667" y="7725"/>
                  <a:pt x="1644" y="7710"/>
                  <a:pt x="1621" y="7696"/>
                </a:cubicBezTo>
                <a:lnTo>
                  <a:pt x="1586" y="7652"/>
                </a:lnTo>
                <a:lnTo>
                  <a:pt x="1483" y="7652"/>
                </a:lnTo>
                <a:lnTo>
                  <a:pt x="1379" y="7565"/>
                </a:lnTo>
                <a:lnTo>
                  <a:pt x="1276" y="7435"/>
                </a:lnTo>
                <a:cubicBezTo>
                  <a:pt x="1253" y="7391"/>
                  <a:pt x="1230" y="7348"/>
                  <a:pt x="1207" y="7304"/>
                </a:cubicBezTo>
                <a:lnTo>
                  <a:pt x="1207" y="7130"/>
                </a:lnTo>
                <a:cubicBezTo>
                  <a:pt x="1184" y="7058"/>
                  <a:pt x="1161" y="6985"/>
                  <a:pt x="1138" y="6913"/>
                </a:cubicBezTo>
                <a:lnTo>
                  <a:pt x="1138" y="6870"/>
                </a:lnTo>
                <a:lnTo>
                  <a:pt x="1034" y="6826"/>
                </a:lnTo>
                <a:cubicBezTo>
                  <a:pt x="1046" y="6797"/>
                  <a:pt x="1057" y="6768"/>
                  <a:pt x="1069" y="6739"/>
                </a:cubicBezTo>
                <a:cubicBezTo>
                  <a:pt x="1057" y="6725"/>
                  <a:pt x="1046" y="6710"/>
                  <a:pt x="1034" y="6696"/>
                </a:cubicBezTo>
                <a:cubicBezTo>
                  <a:pt x="1011" y="6667"/>
                  <a:pt x="989" y="6638"/>
                  <a:pt x="966" y="6609"/>
                </a:cubicBezTo>
                <a:lnTo>
                  <a:pt x="966" y="6565"/>
                </a:lnTo>
                <a:lnTo>
                  <a:pt x="931" y="6565"/>
                </a:lnTo>
                <a:lnTo>
                  <a:pt x="862" y="6565"/>
                </a:lnTo>
                <a:lnTo>
                  <a:pt x="862" y="6478"/>
                </a:lnTo>
                <a:lnTo>
                  <a:pt x="862" y="6435"/>
                </a:lnTo>
                <a:lnTo>
                  <a:pt x="862" y="6348"/>
                </a:lnTo>
                <a:cubicBezTo>
                  <a:pt x="851" y="6333"/>
                  <a:pt x="839" y="6319"/>
                  <a:pt x="828" y="6304"/>
                </a:cubicBezTo>
                <a:cubicBezTo>
                  <a:pt x="805" y="6319"/>
                  <a:pt x="782" y="6333"/>
                  <a:pt x="759" y="6348"/>
                </a:cubicBezTo>
                <a:lnTo>
                  <a:pt x="724" y="6348"/>
                </a:lnTo>
                <a:lnTo>
                  <a:pt x="655" y="6435"/>
                </a:lnTo>
                <a:lnTo>
                  <a:pt x="655" y="6348"/>
                </a:lnTo>
                <a:cubicBezTo>
                  <a:pt x="678" y="6333"/>
                  <a:pt x="701" y="6319"/>
                  <a:pt x="724" y="6304"/>
                </a:cubicBezTo>
                <a:lnTo>
                  <a:pt x="724" y="6174"/>
                </a:lnTo>
                <a:cubicBezTo>
                  <a:pt x="690" y="5826"/>
                  <a:pt x="655" y="5478"/>
                  <a:pt x="621" y="5130"/>
                </a:cubicBezTo>
                <a:cubicBezTo>
                  <a:pt x="598" y="5116"/>
                  <a:pt x="575" y="5101"/>
                  <a:pt x="552" y="5087"/>
                </a:cubicBezTo>
                <a:lnTo>
                  <a:pt x="310" y="4913"/>
                </a:lnTo>
                <a:lnTo>
                  <a:pt x="207" y="4783"/>
                </a:lnTo>
                <a:lnTo>
                  <a:pt x="0" y="4435"/>
                </a:lnTo>
                <a:lnTo>
                  <a:pt x="0" y="4130"/>
                </a:lnTo>
                <a:lnTo>
                  <a:pt x="207" y="4000"/>
                </a:lnTo>
                <a:lnTo>
                  <a:pt x="207" y="3826"/>
                </a:lnTo>
                <a:lnTo>
                  <a:pt x="276" y="3739"/>
                </a:lnTo>
                <a:lnTo>
                  <a:pt x="276" y="3696"/>
                </a:lnTo>
                <a:cubicBezTo>
                  <a:pt x="356" y="3536"/>
                  <a:pt x="437" y="3377"/>
                  <a:pt x="517" y="3217"/>
                </a:cubicBezTo>
                <a:lnTo>
                  <a:pt x="655" y="3217"/>
                </a:lnTo>
                <a:lnTo>
                  <a:pt x="828" y="2783"/>
                </a:lnTo>
                <a:cubicBezTo>
                  <a:pt x="805" y="2739"/>
                  <a:pt x="782" y="2696"/>
                  <a:pt x="759" y="2652"/>
                </a:cubicBezTo>
                <a:cubicBezTo>
                  <a:pt x="782" y="2609"/>
                  <a:pt x="805" y="2565"/>
                  <a:pt x="828" y="2522"/>
                </a:cubicBezTo>
                <a:cubicBezTo>
                  <a:pt x="862" y="2435"/>
                  <a:pt x="897" y="2348"/>
                  <a:pt x="931" y="2261"/>
                </a:cubicBezTo>
                <a:lnTo>
                  <a:pt x="931" y="1957"/>
                </a:lnTo>
                <a:cubicBezTo>
                  <a:pt x="917" y="1435"/>
                  <a:pt x="712" y="856"/>
                  <a:pt x="698" y="334"/>
                </a:cubicBezTo>
                <a:cubicBezTo>
                  <a:pt x="747" y="204"/>
                  <a:pt x="985" y="130"/>
                  <a:pt x="1034" y="0"/>
                </a:cubicBezTo>
                <a:lnTo>
                  <a:pt x="3034" y="17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61"/>
          <p:cNvSpPr>
            <a:spLocks/>
          </p:cNvSpPr>
          <p:nvPr/>
        </p:nvSpPr>
        <p:spPr bwMode="auto">
          <a:xfrm rot="21314132">
            <a:off x="2127339" y="3661545"/>
            <a:ext cx="972893" cy="790851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" name="Freeform 273"/>
          <p:cNvSpPr>
            <a:spLocks noEditPoints="1"/>
          </p:cNvSpPr>
          <p:nvPr/>
        </p:nvSpPr>
        <p:spPr bwMode="auto">
          <a:xfrm rot="21314132">
            <a:off x="2297627" y="2728976"/>
            <a:ext cx="757752" cy="1058691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1" name="Freeform 287"/>
          <p:cNvSpPr>
            <a:spLocks noEditPoints="1"/>
          </p:cNvSpPr>
          <p:nvPr/>
        </p:nvSpPr>
        <p:spPr bwMode="auto">
          <a:xfrm rot="21314132">
            <a:off x="3314101" y="792279"/>
            <a:ext cx="683501" cy="854191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5" name="Rectangle 670"/>
          <p:cNvSpPr>
            <a:spLocks noChangeArrowheads="1"/>
          </p:cNvSpPr>
          <p:nvPr/>
        </p:nvSpPr>
        <p:spPr bwMode="auto">
          <a:xfrm>
            <a:off x="3782950" y="2004939"/>
            <a:ext cx="4151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Каневской</a:t>
            </a:r>
          </a:p>
        </p:txBody>
      </p:sp>
      <p:sp>
        <p:nvSpPr>
          <p:cNvPr id="61" name="Rectangle 708"/>
          <p:cNvSpPr>
            <a:spLocks noChangeArrowheads="1"/>
          </p:cNvSpPr>
          <p:nvPr/>
        </p:nvSpPr>
        <p:spPr bwMode="auto">
          <a:xfrm>
            <a:off x="2433649" y="3812338"/>
            <a:ext cx="41357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743"/>
          <p:cNvSpPr>
            <a:spLocks noChangeArrowheads="1"/>
          </p:cNvSpPr>
          <p:nvPr/>
        </p:nvSpPr>
        <p:spPr bwMode="auto">
          <a:xfrm>
            <a:off x="2329562" y="2986346"/>
            <a:ext cx="47128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</a:p>
        </p:txBody>
      </p:sp>
      <p:sp>
        <p:nvSpPr>
          <p:cNvPr id="66" name="Rectangle 760"/>
          <p:cNvSpPr>
            <a:spLocks noChangeArrowheads="1"/>
          </p:cNvSpPr>
          <p:nvPr/>
        </p:nvSpPr>
        <p:spPr bwMode="auto">
          <a:xfrm>
            <a:off x="2995495" y="4090040"/>
            <a:ext cx="3879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834"/>
          <p:cNvSpPr>
            <a:spLocks noChangeArrowheads="1"/>
          </p:cNvSpPr>
          <p:nvPr/>
        </p:nvSpPr>
        <p:spPr bwMode="auto">
          <a:xfrm>
            <a:off x="6951010" y="4066725"/>
            <a:ext cx="43441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800" b="1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60"/>
          <p:cNvSpPr>
            <a:spLocks noChangeArrowheads="1"/>
          </p:cNvSpPr>
          <p:nvPr/>
        </p:nvSpPr>
        <p:spPr bwMode="auto">
          <a:xfrm>
            <a:off x="3364167" y="920003"/>
            <a:ext cx="5995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479905" y="1068162"/>
            <a:ext cx="1064759" cy="1003527"/>
          </a:xfrm>
          <a:custGeom>
            <a:avLst/>
            <a:gdLst>
              <a:gd name="connsiteX0" fmla="*/ 0 w 1438275"/>
              <a:gd name="connsiteY0" fmla="*/ 61913 h 1371600"/>
              <a:gd name="connsiteX1" fmla="*/ 85725 w 1438275"/>
              <a:gd name="connsiteY1" fmla="*/ 147638 h 1371600"/>
              <a:gd name="connsiteX2" fmla="*/ 166687 w 1438275"/>
              <a:gd name="connsiteY2" fmla="*/ 190500 h 1371600"/>
              <a:gd name="connsiteX3" fmla="*/ 314325 w 1438275"/>
              <a:gd name="connsiteY3" fmla="*/ 228600 h 1371600"/>
              <a:gd name="connsiteX4" fmla="*/ 476250 w 1438275"/>
              <a:gd name="connsiteY4" fmla="*/ 247650 h 1371600"/>
              <a:gd name="connsiteX5" fmla="*/ 642937 w 1438275"/>
              <a:gd name="connsiteY5" fmla="*/ 209550 h 1371600"/>
              <a:gd name="connsiteX6" fmla="*/ 604837 w 1438275"/>
              <a:gd name="connsiteY6" fmla="*/ 185738 h 1371600"/>
              <a:gd name="connsiteX7" fmla="*/ 681037 w 1438275"/>
              <a:gd name="connsiteY7" fmla="*/ 119063 h 1371600"/>
              <a:gd name="connsiteX8" fmla="*/ 714375 w 1438275"/>
              <a:gd name="connsiteY8" fmla="*/ 95250 h 1371600"/>
              <a:gd name="connsiteX9" fmla="*/ 833437 w 1438275"/>
              <a:gd name="connsiteY9" fmla="*/ 95250 h 1371600"/>
              <a:gd name="connsiteX10" fmla="*/ 928687 w 1438275"/>
              <a:gd name="connsiteY10" fmla="*/ 38100 h 1371600"/>
              <a:gd name="connsiteX11" fmla="*/ 990600 w 1438275"/>
              <a:gd name="connsiteY11" fmla="*/ 0 h 1371600"/>
              <a:gd name="connsiteX12" fmla="*/ 1000125 w 1438275"/>
              <a:gd name="connsiteY12" fmla="*/ 119063 h 1371600"/>
              <a:gd name="connsiteX13" fmla="*/ 1047750 w 1438275"/>
              <a:gd name="connsiteY13" fmla="*/ 152400 h 1371600"/>
              <a:gd name="connsiteX14" fmla="*/ 1143000 w 1438275"/>
              <a:gd name="connsiteY14" fmla="*/ 166688 h 1371600"/>
              <a:gd name="connsiteX15" fmla="*/ 1200150 w 1438275"/>
              <a:gd name="connsiteY15" fmla="*/ 204788 h 1371600"/>
              <a:gd name="connsiteX16" fmla="*/ 1252537 w 1438275"/>
              <a:gd name="connsiteY16" fmla="*/ 209550 h 1371600"/>
              <a:gd name="connsiteX17" fmla="*/ 1290637 w 1438275"/>
              <a:gd name="connsiteY17" fmla="*/ 252413 h 1371600"/>
              <a:gd name="connsiteX18" fmla="*/ 1304925 w 1438275"/>
              <a:gd name="connsiteY18" fmla="*/ 347663 h 1371600"/>
              <a:gd name="connsiteX19" fmla="*/ 1314450 w 1438275"/>
              <a:gd name="connsiteY19" fmla="*/ 447675 h 1371600"/>
              <a:gd name="connsiteX20" fmla="*/ 1333500 w 1438275"/>
              <a:gd name="connsiteY20" fmla="*/ 490538 h 1371600"/>
              <a:gd name="connsiteX21" fmla="*/ 1362075 w 1438275"/>
              <a:gd name="connsiteY21" fmla="*/ 485775 h 1371600"/>
              <a:gd name="connsiteX22" fmla="*/ 1362075 w 1438275"/>
              <a:gd name="connsiteY22" fmla="*/ 519113 h 1371600"/>
              <a:gd name="connsiteX23" fmla="*/ 1276350 w 1438275"/>
              <a:gd name="connsiteY23" fmla="*/ 533400 h 1371600"/>
              <a:gd name="connsiteX24" fmla="*/ 1281112 w 1438275"/>
              <a:gd name="connsiteY24" fmla="*/ 790575 h 1371600"/>
              <a:gd name="connsiteX25" fmla="*/ 1304925 w 1438275"/>
              <a:gd name="connsiteY25" fmla="*/ 757238 h 1371600"/>
              <a:gd name="connsiteX26" fmla="*/ 1319212 w 1438275"/>
              <a:gd name="connsiteY26" fmla="*/ 785813 h 1371600"/>
              <a:gd name="connsiteX27" fmla="*/ 1366837 w 1438275"/>
              <a:gd name="connsiteY27" fmla="*/ 790575 h 1371600"/>
              <a:gd name="connsiteX28" fmla="*/ 1400175 w 1438275"/>
              <a:gd name="connsiteY28" fmla="*/ 814388 h 1371600"/>
              <a:gd name="connsiteX29" fmla="*/ 1438275 w 1438275"/>
              <a:gd name="connsiteY29" fmla="*/ 833438 h 1371600"/>
              <a:gd name="connsiteX30" fmla="*/ 1428750 w 1438275"/>
              <a:gd name="connsiteY30" fmla="*/ 1081088 h 1371600"/>
              <a:gd name="connsiteX31" fmla="*/ 1395412 w 1438275"/>
              <a:gd name="connsiteY31" fmla="*/ 1138238 h 1371600"/>
              <a:gd name="connsiteX32" fmla="*/ 1414462 w 1438275"/>
              <a:gd name="connsiteY32" fmla="*/ 1171575 h 1371600"/>
              <a:gd name="connsiteX33" fmla="*/ 1390650 w 1438275"/>
              <a:gd name="connsiteY33" fmla="*/ 1195388 h 1371600"/>
              <a:gd name="connsiteX34" fmla="*/ 1357312 w 1438275"/>
              <a:gd name="connsiteY34" fmla="*/ 1204913 h 1371600"/>
              <a:gd name="connsiteX35" fmla="*/ 1319212 w 1438275"/>
              <a:gd name="connsiteY35" fmla="*/ 1304925 h 1371600"/>
              <a:gd name="connsiteX36" fmla="*/ 1295400 w 1438275"/>
              <a:gd name="connsiteY36" fmla="*/ 1333500 h 1371600"/>
              <a:gd name="connsiteX37" fmla="*/ 1285875 w 1438275"/>
              <a:gd name="connsiteY37" fmla="*/ 1371600 h 1371600"/>
              <a:gd name="connsiteX38" fmla="*/ 1247775 w 1438275"/>
              <a:gd name="connsiteY38" fmla="*/ 1347788 h 1371600"/>
              <a:gd name="connsiteX39" fmla="*/ 1081087 w 1438275"/>
              <a:gd name="connsiteY39" fmla="*/ 1233488 h 1371600"/>
              <a:gd name="connsiteX40" fmla="*/ 995362 w 1438275"/>
              <a:gd name="connsiteY40" fmla="*/ 1152525 h 1371600"/>
              <a:gd name="connsiteX41" fmla="*/ 966787 w 1438275"/>
              <a:gd name="connsiteY41" fmla="*/ 1062038 h 1371600"/>
              <a:gd name="connsiteX42" fmla="*/ 862012 w 1438275"/>
              <a:gd name="connsiteY42" fmla="*/ 957263 h 1371600"/>
              <a:gd name="connsiteX43" fmla="*/ 757237 w 1438275"/>
              <a:gd name="connsiteY43" fmla="*/ 876300 h 1371600"/>
              <a:gd name="connsiteX44" fmla="*/ 681037 w 1438275"/>
              <a:gd name="connsiteY44" fmla="*/ 814388 h 1371600"/>
              <a:gd name="connsiteX45" fmla="*/ 581025 w 1438275"/>
              <a:gd name="connsiteY45" fmla="*/ 771525 h 1371600"/>
              <a:gd name="connsiteX46" fmla="*/ 528637 w 1438275"/>
              <a:gd name="connsiteY46" fmla="*/ 776288 h 1371600"/>
              <a:gd name="connsiteX47" fmla="*/ 447675 w 1438275"/>
              <a:gd name="connsiteY47" fmla="*/ 785813 h 1371600"/>
              <a:gd name="connsiteX48" fmla="*/ 485775 w 1438275"/>
              <a:gd name="connsiteY48" fmla="*/ 847725 h 1371600"/>
              <a:gd name="connsiteX49" fmla="*/ 519112 w 1438275"/>
              <a:gd name="connsiteY49" fmla="*/ 871538 h 1371600"/>
              <a:gd name="connsiteX50" fmla="*/ 452437 w 1438275"/>
              <a:gd name="connsiteY50" fmla="*/ 866775 h 1371600"/>
              <a:gd name="connsiteX51" fmla="*/ 390525 w 1438275"/>
              <a:gd name="connsiteY51" fmla="*/ 804863 h 1371600"/>
              <a:gd name="connsiteX52" fmla="*/ 323850 w 1438275"/>
              <a:gd name="connsiteY52" fmla="*/ 728663 h 1371600"/>
              <a:gd name="connsiteX53" fmla="*/ 247650 w 1438275"/>
              <a:gd name="connsiteY53" fmla="*/ 614363 h 1371600"/>
              <a:gd name="connsiteX54" fmla="*/ 176212 w 1438275"/>
              <a:gd name="connsiteY54" fmla="*/ 447675 h 1371600"/>
              <a:gd name="connsiteX55" fmla="*/ 128587 w 1438275"/>
              <a:gd name="connsiteY55" fmla="*/ 309563 h 1371600"/>
              <a:gd name="connsiteX56" fmla="*/ 0 w 1438275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395412 w 1490662"/>
              <a:gd name="connsiteY31" fmla="*/ 113823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347787 w 1490662"/>
              <a:gd name="connsiteY36" fmla="*/ 1362075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404937"/>
              <a:gd name="connsiteX1" fmla="*/ 85725 w 1490662"/>
              <a:gd name="connsiteY1" fmla="*/ 147638 h 1404937"/>
              <a:gd name="connsiteX2" fmla="*/ 166687 w 1490662"/>
              <a:gd name="connsiteY2" fmla="*/ 190500 h 1404937"/>
              <a:gd name="connsiteX3" fmla="*/ 314325 w 1490662"/>
              <a:gd name="connsiteY3" fmla="*/ 228600 h 1404937"/>
              <a:gd name="connsiteX4" fmla="*/ 476250 w 1490662"/>
              <a:gd name="connsiteY4" fmla="*/ 247650 h 1404937"/>
              <a:gd name="connsiteX5" fmla="*/ 642937 w 1490662"/>
              <a:gd name="connsiteY5" fmla="*/ 209550 h 1404937"/>
              <a:gd name="connsiteX6" fmla="*/ 604837 w 1490662"/>
              <a:gd name="connsiteY6" fmla="*/ 185738 h 1404937"/>
              <a:gd name="connsiteX7" fmla="*/ 681037 w 1490662"/>
              <a:gd name="connsiteY7" fmla="*/ 119063 h 1404937"/>
              <a:gd name="connsiteX8" fmla="*/ 714375 w 1490662"/>
              <a:gd name="connsiteY8" fmla="*/ 95250 h 1404937"/>
              <a:gd name="connsiteX9" fmla="*/ 833437 w 1490662"/>
              <a:gd name="connsiteY9" fmla="*/ 95250 h 1404937"/>
              <a:gd name="connsiteX10" fmla="*/ 928687 w 1490662"/>
              <a:gd name="connsiteY10" fmla="*/ 38100 h 1404937"/>
              <a:gd name="connsiteX11" fmla="*/ 990600 w 1490662"/>
              <a:gd name="connsiteY11" fmla="*/ 0 h 1404937"/>
              <a:gd name="connsiteX12" fmla="*/ 1000125 w 1490662"/>
              <a:gd name="connsiteY12" fmla="*/ 119063 h 1404937"/>
              <a:gd name="connsiteX13" fmla="*/ 1047750 w 1490662"/>
              <a:gd name="connsiteY13" fmla="*/ 152400 h 1404937"/>
              <a:gd name="connsiteX14" fmla="*/ 1143000 w 1490662"/>
              <a:gd name="connsiteY14" fmla="*/ 166688 h 1404937"/>
              <a:gd name="connsiteX15" fmla="*/ 1200150 w 1490662"/>
              <a:gd name="connsiteY15" fmla="*/ 204788 h 1404937"/>
              <a:gd name="connsiteX16" fmla="*/ 1252537 w 1490662"/>
              <a:gd name="connsiteY16" fmla="*/ 209550 h 1404937"/>
              <a:gd name="connsiteX17" fmla="*/ 1290637 w 1490662"/>
              <a:gd name="connsiteY17" fmla="*/ 252413 h 1404937"/>
              <a:gd name="connsiteX18" fmla="*/ 1304925 w 1490662"/>
              <a:gd name="connsiteY18" fmla="*/ 347663 h 1404937"/>
              <a:gd name="connsiteX19" fmla="*/ 1314450 w 1490662"/>
              <a:gd name="connsiteY19" fmla="*/ 447675 h 1404937"/>
              <a:gd name="connsiteX20" fmla="*/ 1333500 w 1490662"/>
              <a:gd name="connsiteY20" fmla="*/ 490538 h 1404937"/>
              <a:gd name="connsiteX21" fmla="*/ 1362075 w 1490662"/>
              <a:gd name="connsiteY21" fmla="*/ 485775 h 1404937"/>
              <a:gd name="connsiteX22" fmla="*/ 1362075 w 1490662"/>
              <a:gd name="connsiteY22" fmla="*/ 519113 h 1404937"/>
              <a:gd name="connsiteX23" fmla="*/ 1276350 w 1490662"/>
              <a:gd name="connsiteY23" fmla="*/ 533400 h 1404937"/>
              <a:gd name="connsiteX24" fmla="*/ 1281112 w 1490662"/>
              <a:gd name="connsiteY24" fmla="*/ 790575 h 1404937"/>
              <a:gd name="connsiteX25" fmla="*/ 1304925 w 1490662"/>
              <a:gd name="connsiteY25" fmla="*/ 757238 h 1404937"/>
              <a:gd name="connsiteX26" fmla="*/ 1319212 w 1490662"/>
              <a:gd name="connsiteY26" fmla="*/ 785813 h 1404937"/>
              <a:gd name="connsiteX27" fmla="*/ 1366837 w 1490662"/>
              <a:gd name="connsiteY27" fmla="*/ 790575 h 1404937"/>
              <a:gd name="connsiteX28" fmla="*/ 1400175 w 1490662"/>
              <a:gd name="connsiteY28" fmla="*/ 814388 h 1404937"/>
              <a:gd name="connsiteX29" fmla="*/ 1438275 w 1490662"/>
              <a:gd name="connsiteY29" fmla="*/ 833438 h 1404937"/>
              <a:gd name="connsiteX30" fmla="*/ 1490662 w 1490662"/>
              <a:gd name="connsiteY30" fmla="*/ 1081088 h 1404937"/>
              <a:gd name="connsiteX31" fmla="*/ 1471612 w 1490662"/>
              <a:gd name="connsiteY31" fmla="*/ 1157288 h 1404937"/>
              <a:gd name="connsiteX32" fmla="*/ 1462087 w 1490662"/>
              <a:gd name="connsiteY32" fmla="*/ 1233487 h 1404937"/>
              <a:gd name="connsiteX33" fmla="*/ 1438275 w 1490662"/>
              <a:gd name="connsiteY33" fmla="*/ 1233488 h 1404937"/>
              <a:gd name="connsiteX34" fmla="*/ 1400174 w 1490662"/>
              <a:gd name="connsiteY34" fmla="*/ 1271588 h 1404937"/>
              <a:gd name="connsiteX35" fmla="*/ 1366837 w 1490662"/>
              <a:gd name="connsiteY35" fmla="*/ 1362075 h 1404937"/>
              <a:gd name="connsiteX36" fmla="*/ 1347787 w 1490662"/>
              <a:gd name="connsiteY36" fmla="*/ 1362075 h 1404937"/>
              <a:gd name="connsiteX37" fmla="*/ 1362075 w 1490662"/>
              <a:gd name="connsiteY37" fmla="*/ 1404937 h 1404937"/>
              <a:gd name="connsiteX38" fmla="*/ 1247775 w 1490662"/>
              <a:gd name="connsiteY38" fmla="*/ 1347788 h 1404937"/>
              <a:gd name="connsiteX39" fmla="*/ 1081087 w 1490662"/>
              <a:gd name="connsiteY39" fmla="*/ 1233488 h 1404937"/>
              <a:gd name="connsiteX40" fmla="*/ 995362 w 1490662"/>
              <a:gd name="connsiteY40" fmla="*/ 1152525 h 1404937"/>
              <a:gd name="connsiteX41" fmla="*/ 966787 w 1490662"/>
              <a:gd name="connsiteY41" fmla="*/ 1062038 h 1404937"/>
              <a:gd name="connsiteX42" fmla="*/ 862012 w 1490662"/>
              <a:gd name="connsiteY42" fmla="*/ 957263 h 1404937"/>
              <a:gd name="connsiteX43" fmla="*/ 757237 w 1490662"/>
              <a:gd name="connsiteY43" fmla="*/ 876300 h 1404937"/>
              <a:gd name="connsiteX44" fmla="*/ 681037 w 1490662"/>
              <a:gd name="connsiteY44" fmla="*/ 814388 h 1404937"/>
              <a:gd name="connsiteX45" fmla="*/ 581025 w 1490662"/>
              <a:gd name="connsiteY45" fmla="*/ 771525 h 1404937"/>
              <a:gd name="connsiteX46" fmla="*/ 528637 w 1490662"/>
              <a:gd name="connsiteY46" fmla="*/ 776288 h 1404937"/>
              <a:gd name="connsiteX47" fmla="*/ 447675 w 1490662"/>
              <a:gd name="connsiteY47" fmla="*/ 785813 h 1404937"/>
              <a:gd name="connsiteX48" fmla="*/ 485775 w 1490662"/>
              <a:gd name="connsiteY48" fmla="*/ 847725 h 1404937"/>
              <a:gd name="connsiteX49" fmla="*/ 519112 w 1490662"/>
              <a:gd name="connsiteY49" fmla="*/ 871538 h 1404937"/>
              <a:gd name="connsiteX50" fmla="*/ 452437 w 1490662"/>
              <a:gd name="connsiteY50" fmla="*/ 866775 h 1404937"/>
              <a:gd name="connsiteX51" fmla="*/ 390525 w 1490662"/>
              <a:gd name="connsiteY51" fmla="*/ 804863 h 1404937"/>
              <a:gd name="connsiteX52" fmla="*/ 323850 w 1490662"/>
              <a:gd name="connsiteY52" fmla="*/ 728663 h 1404937"/>
              <a:gd name="connsiteX53" fmla="*/ 247650 w 1490662"/>
              <a:gd name="connsiteY53" fmla="*/ 614363 h 1404937"/>
              <a:gd name="connsiteX54" fmla="*/ 176212 w 1490662"/>
              <a:gd name="connsiteY54" fmla="*/ 447675 h 1404937"/>
              <a:gd name="connsiteX55" fmla="*/ 128587 w 1490662"/>
              <a:gd name="connsiteY55" fmla="*/ 309563 h 1404937"/>
              <a:gd name="connsiteX56" fmla="*/ 0 w 1490662"/>
              <a:gd name="connsiteY56" fmla="*/ 61913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90662" h="1404937">
                <a:moveTo>
                  <a:pt x="0" y="61913"/>
                </a:moveTo>
                <a:lnTo>
                  <a:pt x="85725" y="147638"/>
                </a:lnTo>
                <a:lnTo>
                  <a:pt x="166687" y="190500"/>
                </a:lnTo>
                <a:lnTo>
                  <a:pt x="314325" y="228600"/>
                </a:lnTo>
                <a:lnTo>
                  <a:pt x="476250" y="247650"/>
                </a:lnTo>
                <a:lnTo>
                  <a:pt x="642937" y="209550"/>
                </a:lnTo>
                <a:lnTo>
                  <a:pt x="604837" y="185738"/>
                </a:lnTo>
                <a:lnTo>
                  <a:pt x="681037" y="119063"/>
                </a:lnTo>
                <a:lnTo>
                  <a:pt x="714375" y="95250"/>
                </a:lnTo>
                <a:lnTo>
                  <a:pt x="833437" y="95250"/>
                </a:lnTo>
                <a:lnTo>
                  <a:pt x="928687" y="38100"/>
                </a:lnTo>
                <a:lnTo>
                  <a:pt x="990600" y="0"/>
                </a:lnTo>
                <a:lnTo>
                  <a:pt x="1000125" y="119063"/>
                </a:lnTo>
                <a:lnTo>
                  <a:pt x="1047750" y="152400"/>
                </a:lnTo>
                <a:lnTo>
                  <a:pt x="1143000" y="166688"/>
                </a:lnTo>
                <a:lnTo>
                  <a:pt x="1200150" y="204788"/>
                </a:lnTo>
                <a:lnTo>
                  <a:pt x="1252537" y="209550"/>
                </a:lnTo>
                <a:lnTo>
                  <a:pt x="1290637" y="252413"/>
                </a:lnTo>
                <a:lnTo>
                  <a:pt x="1304925" y="347663"/>
                </a:lnTo>
                <a:lnTo>
                  <a:pt x="1314450" y="447675"/>
                </a:lnTo>
                <a:lnTo>
                  <a:pt x="1333500" y="490538"/>
                </a:lnTo>
                <a:lnTo>
                  <a:pt x="1362075" y="485775"/>
                </a:lnTo>
                <a:lnTo>
                  <a:pt x="1362075" y="519113"/>
                </a:lnTo>
                <a:lnTo>
                  <a:pt x="1276350" y="533400"/>
                </a:lnTo>
                <a:cubicBezTo>
                  <a:pt x="1277937" y="619125"/>
                  <a:pt x="1279525" y="704850"/>
                  <a:pt x="1281112" y="790575"/>
                </a:cubicBezTo>
                <a:lnTo>
                  <a:pt x="1304925" y="757238"/>
                </a:lnTo>
                <a:lnTo>
                  <a:pt x="1319212" y="785813"/>
                </a:lnTo>
                <a:lnTo>
                  <a:pt x="1366837" y="790575"/>
                </a:lnTo>
                <a:lnTo>
                  <a:pt x="1400175" y="814388"/>
                </a:lnTo>
                <a:lnTo>
                  <a:pt x="1438275" y="833438"/>
                </a:lnTo>
                <a:lnTo>
                  <a:pt x="1490662" y="1081088"/>
                </a:lnTo>
                <a:lnTo>
                  <a:pt x="1471612" y="1157288"/>
                </a:lnTo>
                <a:lnTo>
                  <a:pt x="1462087" y="1233487"/>
                </a:lnTo>
                <a:lnTo>
                  <a:pt x="1438275" y="1233488"/>
                </a:lnTo>
                <a:lnTo>
                  <a:pt x="1400174" y="1271588"/>
                </a:lnTo>
                <a:lnTo>
                  <a:pt x="1366837" y="1362075"/>
                </a:lnTo>
                <a:lnTo>
                  <a:pt x="1347787" y="1362075"/>
                </a:lnTo>
                <a:lnTo>
                  <a:pt x="1362075" y="1404937"/>
                </a:lnTo>
                <a:lnTo>
                  <a:pt x="1247775" y="1347788"/>
                </a:lnTo>
                <a:lnTo>
                  <a:pt x="1081087" y="1233488"/>
                </a:lnTo>
                <a:lnTo>
                  <a:pt x="995362" y="1152525"/>
                </a:lnTo>
                <a:lnTo>
                  <a:pt x="966787" y="1062038"/>
                </a:lnTo>
                <a:lnTo>
                  <a:pt x="862012" y="957263"/>
                </a:lnTo>
                <a:lnTo>
                  <a:pt x="757237" y="876300"/>
                </a:lnTo>
                <a:lnTo>
                  <a:pt x="681037" y="814388"/>
                </a:lnTo>
                <a:lnTo>
                  <a:pt x="581025" y="771525"/>
                </a:lnTo>
                <a:lnTo>
                  <a:pt x="528637" y="776288"/>
                </a:lnTo>
                <a:lnTo>
                  <a:pt x="447675" y="785813"/>
                </a:lnTo>
                <a:lnTo>
                  <a:pt x="485775" y="847725"/>
                </a:lnTo>
                <a:lnTo>
                  <a:pt x="519112" y="871538"/>
                </a:lnTo>
                <a:lnTo>
                  <a:pt x="452437" y="866775"/>
                </a:lnTo>
                <a:lnTo>
                  <a:pt x="390525" y="804863"/>
                </a:lnTo>
                <a:lnTo>
                  <a:pt x="323850" y="728663"/>
                </a:lnTo>
                <a:lnTo>
                  <a:pt x="247650" y="614363"/>
                </a:lnTo>
                <a:lnTo>
                  <a:pt x="176212" y="447675"/>
                </a:lnTo>
                <a:lnTo>
                  <a:pt x="128587" y="309563"/>
                </a:lnTo>
                <a:lnTo>
                  <a:pt x="0" y="6191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2" name="Rectangle 670"/>
          <p:cNvSpPr>
            <a:spLocks noChangeArrowheads="1"/>
          </p:cNvSpPr>
          <p:nvPr/>
        </p:nvSpPr>
        <p:spPr bwMode="auto">
          <a:xfrm>
            <a:off x="2928793" y="1371279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553610" y="1868717"/>
            <a:ext cx="1188357" cy="997857"/>
          </a:xfrm>
          <a:custGeom>
            <a:avLst/>
            <a:gdLst>
              <a:gd name="connsiteX0" fmla="*/ 260350 w 1663700"/>
              <a:gd name="connsiteY0" fmla="*/ 1314450 h 1397000"/>
              <a:gd name="connsiteX1" fmla="*/ 349250 w 1663700"/>
              <a:gd name="connsiteY1" fmla="*/ 1276350 h 1397000"/>
              <a:gd name="connsiteX2" fmla="*/ 412750 w 1663700"/>
              <a:gd name="connsiteY2" fmla="*/ 1117600 h 1397000"/>
              <a:gd name="connsiteX3" fmla="*/ 463550 w 1663700"/>
              <a:gd name="connsiteY3" fmla="*/ 1219200 h 1397000"/>
              <a:gd name="connsiteX4" fmla="*/ 514350 w 1663700"/>
              <a:gd name="connsiteY4" fmla="*/ 1238250 h 1397000"/>
              <a:gd name="connsiteX5" fmla="*/ 514350 w 1663700"/>
              <a:gd name="connsiteY5" fmla="*/ 1174750 h 1397000"/>
              <a:gd name="connsiteX6" fmla="*/ 565150 w 1663700"/>
              <a:gd name="connsiteY6" fmla="*/ 1206500 h 1397000"/>
              <a:gd name="connsiteX7" fmla="*/ 590550 w 1663700"/>
              <a:gd name="connsiteY7" fmla="*/ 1308100 h 1397000"/>
              <a:gd name="connsiteX8" fmla="*/ 622300 w 1663700"/>
              <a:gd name="connsiteY8" fmla="*/ 1276350 h 1397000"/>
              <a:gd name="connsiteX9" fmla="*/ 685800 w 1663700"/>
              <a:gd name="connsiteY9" fmla="*/ 1339850 h 1397000"/>
              <a:gd name="connsiteX10" fmla="*/ 742950 w 1663700"/>
              <a:gd name="connsiteY10" fmla="*/ 1314450 h 1397000"/>
              <a:gd name="connsiteX11" fmla="*/ 787400 w 1663700"/>
              <a:gd name="connsiteY11" fmla="*/ 1352550 h 1397000"/>
              <a:gd name="connsiteX12" fmla="*/ 825500 w 1663700"/>
              <a:gd name="connsiteY12" fmla="*/ 1371600 h 1397000"/>
              <a:gd name="connsiteX13" fmla="*/ 844550 w 1663700"/>
              <a:gd name="connsiteY13" fmla="*/ 1308100 h 1397000"/>
              <a:gd name="connsiteX14" fmla="*/ 895350 w 1663700"/>
              <a:gd name="connsiteY14" fmla="*/ 1225550 h 1397000"/>
              <a:gd name="connsiteX15" fmla="*/ 984250 w 1663700"/>
              <a:gd name="connsiteY15" fmla="*/ 1263650 h 1397000"/>
              <a:gd name="connsiteX16" fmla="*/ 1079500 w 1663700"/>
              <a:gd name="connsiteY16" fmla="*/ 1314450 h 1397000"/>
              <a:gd name="connsiteX17" fmla="*/ 1136650 w 1663700"/>
              <a:gd name="connsiteY17" fmla="*/ 1295400 h 1397000"/>
              <a:gd name="connsiteX18" fmla="*/ 1270000 w 1663700"/>
              <a:gd name="connsiteY18" fmla="*/ 1244600 h 1397000"/>
              <a:gd name="connsiteX19" fmla="*/ 1320800 w 1663700"/>
              <a:gd name="connsiteY19" fmla="*/ 1238250 h 1397000"/>
              <a:gd name="connsiteX20" fmla="*/ 1276350 w 1663700"/>
              <a:gd name="connsiteY20" fmla="*/ 1206500 h 1397000"/>
              <a:gd name="connsiteX21" fmla="*/ 1295400 w 1663700"/>
              <a:gd name="connsiteY21" fmla="*/ 1155700 h 1397000"/>
              <a:gd name="connsiteX22" fmla="*/ 1346200 w 1663700"/>
              <a:gd name="connsiteY22" fmla="*/ 1193800 h 1397000"/>
              <a:gd name="connsiteX23" fmla="*/ 1346200 w 1663700"/>
              <a:gd name="connsiteY23" fmla="*/ 1143000 h 1397000"/>
              <a:gd name="connsiteX24" fmla="*/ 1409700 w 1663700"/>
              <a:gd name="connsiteY24" fmla="*/ 1187450 h 1397000"/>
              <a:gd name="connsiteX25" fmla="*/ 1454150 w 1663700"/>
              <a:gd name="connsiteY25" fmla="*/ 1155700 h 1397000"/>
              <a:gd name="connsiteX26" fmla="*/ 1454150 w 1663700"/>
              <a:gd name="connsiteY26" fmla="*/ 1054100 h 1397000"/>
              <a:gd name="connsiteX27" fmla="*/ 1454150 w 1663700"/>
              <a:gd name="connsiteY27" fmla="*/ 984250 h 1397000"/>
              <a:gd name="connsiteX28" fmla="*/ 1428750 w 1663700"/>
              <a:gd name="connsiteY28" fmla="*/ 952500 h 1397000"/>
              <a:gd name="connsiteX29" fmla="*/ 1454150 w 1663700"/>
              <a:gd name="connsiteY29" fmla="*/ 933450 h 1397000"/>
              <a:gd name="connsiteX30" fmla="*/ 1492250 w 1663700"/>
              <a:gd name="connsiteY30" fmla="*/ 869950 h 1397000"/>
              <a:gd name="connsiteX31" fmla="*/ 1504950 w 1663700"/>
              <a:gd name="connsiteY31" fmla="*/ 850900 h 1397000"/>
              <a:gd name="connsiteX32" fmla="*/ 1543050 w 1663700"/>
              <a:gd name="connsiteY32" fmla="*/ 850900 h 1397000"/>
              <a:gd name="connsiteX33" fmla="*/ 1663700 w 1663700"/>
              <a:gd name="connsiteY33" fmla="*/ 844550 h 1397000"/>
              <a:gd name="connsiteX34" fmla="*/ 1612900 w 1663700"/>
              <a:gd name="connsiteY34" fmla="*/ 781050 h 1397000"/>
              <a:gd name="connsiteX35" fmla="*/ 1606550 w 1663700"/>
              <a:gd name="connsiteY35" fmla="*/ 730250 h 1397000"/>
              <a:gd name="connsiteX36" fmla="*/ 1555750 w 1663700"/>
              <a:gd name="connsiteY36" fmla="*/ 679450 h 1397000"/>
              <a:gd name="connsiteX37" fmla="*/ 1485900 w 1663700"/>
              <a:gd name="connsiteY37" fmla="*/ 647700 h 1397000"/>
              <a:gd name="connsiteX38" fmla="*/ 1390650 w 1663700"/>
              <a:gd name="connsiteY38" fmla="*/ 533400 h 1397000"/>
              <a:gd name="connsiteX39" fmla="*/ 1314450 w 1663700"/>
              <a:gd name="connsiteY39" fmla="*/ 514350 h 1397000"/>
              <a:gd name="connsiteX40" fmla="*/ 1238250 w 1663700"/>
              <a:gd name="connsiteY40" fmla="*/ 514350 h 1397000"/>
              <a:gd name="connsiteX41" fmla="*/ 1149350 w 1663700"/>
              <a:gd name="connsiteY41" fmla="*/ 508000 h 1397000"/>
              <a:gd name="connsiteX42" fmla="*/ 990600 w 1663700"/>
              <a:gd name="connsiteY42" fmla="*/ 387350 h 1397000"/>
              <a:gd name="connsiteX43" fmla="*/ 895350 w 1663700"/>
              <a:gd name="connsiteY43" fmla="*/ 266700 h 1397000"/>
              <a:gd name="connsiteX44" fmla="*/ 850900 w 1663700"/>
              <a:gd name="connsiteY44" fmla="*/ 209550 h 1397000"/>
              <a:gd name="connsiteX45" fmla="*/ 844550 w 1663700"/>
              <a:gd name="connsiteY45" fmla="*/ 120650 h 1397000"/>
              <a:gd name="connsiteX46" fmla="*/ 895350 w 1663700"/>
              <a:gd name="connsiteY46" fmla="*/ 25400 h 1397000"/>
              <a:gd name="connsiteX47" fmla="*/ 869950 w 1663700"/>
              <a:gd name="connsiteY47" fmla="*/ 0 h 1397000"/>
              <a:gd name="connsiteX48" fmla="*/ 806450 w 1663700"/>
              <a:gd name="connsiteY48" fmla="*/ 63500 h 1397000"/>
              <a:gd name="connsiteX49" fmla="*/ 819150 w 1663700"/>
              <a:gd name="connsiteY49" fmla="*/ 184150 h 1397000"/>
              <a:gd name="connsiteX50" fmla="*/ 781050 w 1663700"/>
              <a:gd name="connsiteY50" fmla="*/ 279400 h 1397000"/>
              <a:gd name="connsiteX51" fmla="*/ 698500 w 1663700"/>
              <a:gd name="connsiteY51" fmla="*/ 349250 h 1397000"/>
              <a:gd name="connsiteX52" fmla="*/ 685800 w 1663700"/>
              <a:gd name="connsiteY52" fmla="*/ 412750 h 1397000"/>
              <a:gd name="connsiteX53" fmla="*/ 660400 w 1663700"/>
              <a:gd name="connsiteY53" fmla="*/ 527050 h 1397000"/>
              <a:gd name="connsiteX54" fmla="*/ 660400 w 1663700"/>
              <a:gd name="connsiteY54" fmla="*/ 590550 h 1397000"/>
              <a:gd name="connsiteX55" fmla="*/ 641350 w 1663700"/>
              <a:gd name="connsiteY55" fmla="*/ 641350 h 1397000"/>
              <a:gd name="connsiteX56" fmla="*/ 622300 w 1663700"/>
              <a:gd name="connsiteY56" fmla="*/ 654050 h 1397000"/>
              <a:gd name="connsiteX57" fmla="*/ 571500 w 1663700"/>
              <a:gd name="connsiteY57" fmla="*/ 742950 h 1397000"/>
              <a:gd name="connsiteX58" fmla="*/ 539750 w 1663700"/>
              <a:gd name="connsiteY58" fmla="*/ 692150 h 1397000"/>
              <a:gd name="connsiteX59" fmla="*/ 501650 w 1663700"/>
              <a:gd name="connsiteY59" fmla="*/ 698500 h 1397000"/>
              <a:gd name="connsiteX60" fmla="*/ 546100 w 1663700"/>
              <a:gd name="connsiteY60" fmla="*/ 654050 h 1397000"/>
              <a:gd name="connsiteX61" fmla="*/ 514350 w 1663700"/>
              <a:gd name="connsiteY61" fmla="*/ 609600 h 1397000"/>
              <a:gd name="connsiteX62" fmla="*/ 539750 w 1663700"/>
              <a:gd name="connsiteY62" fmla="*/ 558800 h 1397000"/>
              <a:gd name="connsiteX63" fmla="*/ 584200 w 1663700"/>
              <a:gd name="connsiteY63" fmla="*/ 514350 h 1397000"/>
              <a:gd name="connsiteX64" fmla="*/ 495300 w 1663700"/>
              <a:gd name="connsiteY64" fmla="*/ 501650 h 1397000"/>
              <a:gd name="connsiteX65" fmla="*/ 342900 w 1663700"/>
              <a:gd name="connsiteY65" fmla="*/ 527050 h 1397000"/>
              <a:gd name="connsiteX66" fmla="*/ 292100 w 1663700"/>
              <a:gd name="connsiteY66" fmla="*/ 628650 h 1397000"/>
              <a:gd name="connsiteX67" fmla="*/ 247650 w 1663700"/>
              <a:gd name="connsiteY67" fmla="*/ 762000 h 1397000"/>
              <a:gd name="connsiteX68" fmla="*/ 196850 w 1663700"/>
              <a:gd name="connsiteY68" fmla="*/ 996950 h 1397000"/>
              <a:gd name="connsiteX69" fmla="*/ 158750 w 1663700"/>
              <a:gd name="connsiteY69" fmla="*/ 1092200 h 1397000"/>
              <a:gd name="connsiteX70" fmla="*/ 139700 w 1663700"/>
              <a:gd name="connsiteY70" fmla="*/ 1193800 h 1397000"/>
              <a:gd name="connsiteX71" fmla="*/ 44450 w 1663700"/>
              <a:gd name="connsiteY71" fmla="*/ 1250950 h 1397000"/>
              <a:gd name="connsiteX72" fmla="*/ 0 w 1663700"/>
              <a:gd name="connsiteY72" fmla="*/ 1270000 h 1397000"/>
              <a:gd name="connsiteX73" fmla="*/ 38100 w 1663700"/>
              <a:gd name="connsiteY73" fmla="*/ 1346200 h 1397000"/>
              <a:gd name="connsiteX74" fmla="*/ 44450 w 1663700"/>
              <a:gd name="connsiteY74" fmla="*/ 1365250 h 1397000"/>
              <a:gd name="connsiteX75" fmla="*/ 114300 w 1663700"/>
              <a:gd name="connsiteY75" fmla="*/ 1397000 h 1397000"/>
              <a:gd name="connsiteX76" fmla="*/ 152400 w 1663700"/>
              <a:gd name="connsiteY76" fmla="*/ 1371600 h 1397000"/>
              <a:gd name="connsiteX77" fmla="*/ 209550 w 1663700"/>
              <a:gd name="connsiteY77" fmla="*/ 1371600 h 1397000"/>
              <a:gd name="connsiteX78" fmla="*/ 260350 w 1663700"/>
              <a:gd name="connsiteY78" fmla="*/ 131445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63700" h="1397000">
                <a:moveTo>
                  <a:pt x="260350" y="1314450"/>
                </a:moveTo>
                <a:lnTo>
                  <a:pt x="349250" y="1276350"/>
                </a:lnTo>
                <a:lnTo>
                  <a:pt x="412750" y="1117600"/>
                </a:lnTo>
                <a:lnTo>
                  <a:pt x="463550" y="1219200"/>
                </a:lnTo>
                <a:lnTo>
                  <a:pt x="514350" y="1238250"/>
                </a:lnTo>
                <a:lnTo>
                  <a:pt x="514350" y="1174750"/>
                </a:lnTo>
                <a:lnTo>
                  <a:pt x="565150" y="1206500"/>
                </a:lnTo>
                <a:lnTo>
                  <a:pt x="590550" y="1308100"/>
                </a:lnTo>
                <a:lnTo>
                  <a:pt x="622300" y="1276350"/>
                </a:lnTo>
                <a:lnTo>
                  <a:pt x="685800" y="1339850"/>
                </a:lnTo>
                <a:lnTo>
                  <a:pt x="742950" y="1314450"/>
                </a:lnTo>
                <a:lnTo>
                  <a:pt x="787400" y="1352550"/>
                </a:lnTo>
                <a:lnTo>
                  <a:pt x="825500" y="1371600"/>
                </a:lnTo>
                <a:lnTo>
                  <a:pt x="844550" y="1308100"/>
                </a:lnTo>
                <a:lnTo>
                  <a:pt x="895350" y="1225550"/>
                </a:lnTo>
                <a:lnTo>
                  <a:pt x="984250" y="1263650"/>
                </a:lnTo>
                <a:lnTo>
                  <a:pt x="1079500" y="1314450"/>
                </a:lnTo>
                <a:lnTo>
                  <a:pt x="1136650" y="1295400"/>
                </a:lnTo>
                <a:lnTo>
                  <a:pt x="1270000" y="1244600"/>
                </a:lnTo>
                <a:lnTo>
                  <a:pt x="1320800" y="1238250"/>
                </a:lnTo>
                <a:lnTo>
                  <a:pt x="1276350" y="1206500"/>
                </a:lnTo>
                <a:lnTo>
                  <a:pt x="1295400" y="1155700"/>
                </a:lnTo>
                <a:lnTo>
                  <a:pt x="1346200" y="1193800"/>
                </a:lnTo>
                <a:lnTo>
                  <a:pt x="1346200" y="1143000"/>
                </a:lnTo>
                <a:lnTo>
                  <a:pt x="1409700" y="1187450"/>
                </a:lnTo>
                <a:lnTo>
                  <a:pt x="1454150" y="1155700"/>
                </a:lnTo>
                <a:lnTo>
                  <a:pt x="1454150" y="1054100"/>
                </a:lnTo>
                <a:lnTo>
                  <a:pt x="1454150" y="984250"/>
                </a:lnTo>
                <a:lnTo>
                  <a:pt x="1428750" y="952500"/>
                </a:lnTo>
                <a:lnTo>
                  <a:pt x="1454150" y="933450"/>
                </a:lnTo>
                <a:lnTo>
                  <a:pt x="1492250" y="869950"/>
                </a:lnTo>
                <a:lnTo>
                  <a:pt x="1504950" y="850900"/>
                </a:lnTo>
                <a:lnTo>
                  <a:pt x="1543050" y="850900"/>
                </a:lnTo>
                <a:lnTo>
                  <a:pt x="1663700" y="844550"/>
                </a:lnTo>
                <a:lnTo>
                  <a:pt x="1612900" y="781050"/>
                </a:lnTo>
                <a:lnTo>
                  <a:pt x="1606550" y="730250"/>
                </a:lnTo>
                <a:lnTo>
                  <a:pt x="1555750" y="679450"/>
                </a:lnTo>
                <a:lnTo>
                  <a:pt x="1485900" y="647700"/>
                </a:lnTo>
                <a:lnTo>
                  <a:pt x="1390650" y="533400"/>
                </a:lnTo>
                <a:lnTo>
                  <a:pt x="1314450" y="514350"/>
                </a:lnTo>
                <a:lnTo>
                  <a:pt x="1238250" y="514350"/>
                </a:lnTo>
                <a:lnTo>
                  <a:pt x="1149350" y="508000"/>
                </a:lnTo>
                <a:lnTo>
                  <a:pt x="990600" y="387350"/>
                </a:lnTo>
                <a:lnTo>
                  <a:pt x="895350" y="266700"/>
                </a:lnTo>
                <a:lnTo>
                  <a:pt x="850900" y="209550"/>
                </a:lnTo>
                <a:lnTo>
                  <a:pt x="844550" y="120650"/>
                </a:lnTo>
                <a:lnTo>
                  <a:pt x="895350" y="25400"/>
                </a:lnTo>
                <a:lnTo>
                  <a:pt x="869950" y="0"/>
                </a:lnTo>
                <a:lnTo>
                  <a:pt x="806450" y="63500"/>
                </a:lnTo>
                <a:lnTo>
                  <a:pt x="819150" y="184150"/>
                </a:lnTo>
                <a:lnTo>
                  <a:pt x="781050" y="279400"/>
                </a:lnTo>
                <a:lnTo>
                  <a:pt x="698500" y="349250"/>
                </a:lnTo>
                <a:lnTo>
                  <a:pt x="685800" y="412750"/>
                </a:lnTo>
                <a:lnTo>
                  <a:pt x="660400" y="527050"/>
                </a:lnTo>
                <a:lnTo>
                  <a:pt x="660400" y="590550"/>
                </a:lnTo>
                <a:lnTo>
                  <a:pt x="641350" y="641350"/>
                </a:lnTo>
                <a:lnTo>
                  <a:pt x="622300" y="654050"/>
                </a:lnTo>
                <a:lnTo>
                  <a:pt x="571500" y="742950"/>
                </a:lnTo>
                <a:lnTo>
                  <a:pt x="539750" y="692150"/>
                </a:lnTo>
                <a:lnTo>
                  <a:pt x="501650" y="698500"/>
                </a:lnTo>
                <a:lnTo>
                  <a:pt x="546100" y="654050"/>
                </a:lnTo>
                <a:lnTo>
                  <a:pt x="514350" y="609600"/>
                </a:lnTo>
                <a:lnTo>
                  <a:pt x="539750" y="558800"/>
                </a:lnTo>
                <a:lnTo>
                  <a:pt x="584200" y="514350"/>
                </a:lnTo>
                <a:lnTo>
                  <a:pt x="495300" y="501650"/>
                </a:lnTo>
                <a:lnTo>
                  <a:pt x="342900" y="527050"/>
                </a:lnTo>
                <a:lnTo>
                  <a:pt x="292100" y="628650"/>
                </a:lnTo>
                <a:lnTo>
                  <a:pt x="247650" y="762000"/>
                </a:lnTo>
                <a:lnTo>
                  <a:pt x="196850" y="996950"/>
                </a:lnTo>
                <a:lnTo>
                  <a:pt x="158750" y="1092200"/>
                </a:lnTo>
                <a:lnTo>
                  <a:pt x="139700" y="1193800"/>
                </a:lnTo>
                <a:lnTo>
                  <a:pt x="44450" y="1250950"/>
                </a:lnTo>
                <a:lnTo>
                  <a:pt x="0" y="1270000"/>
                </a:lnTo>
                <a:lnTo>
                  <a:pt x="38100" y="1346200"/>
                </a:lnTo>
                <a:lnTo>
                  <a:pt x="44450" y="1365250"/>
                </a:lnTo>
                <a:lnTo>
                  <a:pt x="114300" y="1397000"/>
                </a:lnTo>
                <a:lnTo>
                  <a:pt x="152400" y="1371600"/>
                </a:lnTo>
                <a:lnTo>
                  <a:pt x="209550" y="1371600"/>
                </a:lnTo>
                <a:lnTo>
                  <a:pt x="260350" y="13144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4" name="Rectangle 743"/>
          <p:cNvSpPr>
            <a:spLocks noChangeArrowheads="1"/>
          </p:cNvSpPr>
          <p:nvPr/>
        </p:nvSpPr>
        <p:spPr bwMode="auto">
          <a:xfrm>
            <a:off x="2784719" y="2488939"/>
            <a:ext cx="92493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735037" y="2671537"/>
            <a:ext cx="1102178" cy="820964"/>
          </a:xfrm>
          <a:custGeom>
            <a:avLst/>
            <a:gdLst>
              <a:gd name="connsiteX0" fmla="*/ 0 w 1543050"/>
              <a:gd name="connsiteY0" fmla="*/ 209550 h 1149350"/>
              <a:gd name="connsiteX1" fmla="*/ 82550 w 1543050"/>
              <a:gd name="connsiteY1" fmla="*/ 158750 h 1149350"/>
              <a:gd name="connsiteX2" fmla="*/ 165100 w 1543050"/>
              <a:gd name="connsiteY2" fmla="*/ 0 h 1149350"/>
              <a:gd name="connsiteX3" fmla="*/ 247650 w 1543050"/>
              <a:gd name="connsiteY3" fmla="*/ 120650 h 1149350"/>
              <a:gd name="connsiteX4" fmla="*/ 279400 w 1543050"/>
              <a:gd name="connsiteY4" fmla="*/ 57150 h 1149350"/>
              <a:gd name="connsiteX5" fmla="*/ 304800 w 1543050"/>
              <a:gd name="connsiteY5" fmla="*/ 76200 h 1149350"/>
              <a:gd name="connsiteX6" fmla="*/ 336550 w 1543050"/>
              <a:gd name="connsiteY6" fmla="*/ 184150 h 1149350"/>
              <a:gd name="connsiteX7" fmla="*/ 393700 w 1543050"/>
              <a:gd name="connsiteY7" fmla="*/ 171450 h 1149350"/>
              <a:gd name="connsiteX8" fmla="*/ 425450 w 1543050"/>
              <a:gd name="connsiteY8" fmla="*/ 196850 h 1149350"/>
              <a:gd name="connsiteX9" fmla="*/ 482600 w 1543050"/>
              <a:gd name="connsiteY9" fmla="*/ 203200 h 1149350"/>
              <a:gd name="connsiteX10" fmla="*/ 571500 w 1543050"/>
              <a:gd name="connsiteY10" fmla="*/ 254000 h 1149350"/>
              <a:gd name="connsiteX11" fmla="*/ 635000 w 1543050"/>
              <a:gd name="connsiteY11" fmla="*/ 114300 h 1149350"/>
              <a:gd name="connsiteX12" fmla="*/ 812800 w 1543050"/>
              <a:gd name="connsiteY12" fmla="*/ 184150 h 1149350"/>
              <a:gd name="connsiteX13" fmla="*/ 1060450 w 1543050"/>
              <a:gd name="connsiteY13" fmla="*/ 114300 h 1149350"/>
              <a:gd name="connsiteX14" fmla="*/ 1104900 w 1543050"/>
              <a:gd name="connsiteY14" fmla="*/ 171450 h 1149350"/>
              <a:gd name="connsiteX15" fmla="*/ 1174750 w 1543050"/>
              <a:gd name="connsiteY15" fmla="*/ 203200 h 1149350"/>
              <a:gd name="connsiteX16" fmla="*/ 1225550 w 1543050"/>
              <a:gd name="connsiteY16" fmla="*/ 254000 h 1149350"/>
              <a:gd name="connsiteX17" fmla="*/ 1193800 w 1543050"/>
              <a:gd name="connsiteY17" fmla="*/ 330200 h 1149350"/>
              <a:gd name="connsiteX18" fmla="*/ 1085850 w 1543050"/>
              <a:gd name="connsiteY18" fmla="*/ 457200 h 1149350"/>
              <a:gd name="connsiteX19" fmla="*/ 1346200 w 1543050"/>
              <a:gd name="connsiteY19" fmla="*/ 647700 h 1149350"/>
              <a:gd name="connsiteX20" fmla="*/ 1403350 w 1543050"/>
              <a:gd name="connsiteY20" fmla="*/ 609600 h 1149350"/>
              <a:gd name="connsiteX21" fmla="*/ 1536700 w 1543050"/>
              <a:gd name="connsiteY21" fmla="*/ 723900 h 1149350"/>
              <a:gd name="connsiteX22" fmla="*/ 1479550 w 1543050"/>
              <a:gd name="connsiteY22" fmla="*/ 806450 h 1149350"/>
              <a:gd name="connsiteX23" fmla="*/ 1543050 w 1543050"/>
              <a:gd name="connsiteY23" fmla="*/ 857250 h 1149350"/>
              <a:gd name="connsiteX24" fmla="*/ 1524000 w 1543050"/>
              <a:gd name="connsiteY24" fmla="*/ 901700 h 1149350"/>
              <a:gd name="connsiteX25" fmla="*/ 1543050 w 1543050"/>
              <a:gd name="connsiteY25" fmla="*/ 920750 h 1149350"/>
              <a:gd name="connsiteX26" fmla="*/ 1422400 w 1543050"/>
              <a:gd name="connsiteY26" fmla="*/ 1098550 h 1149350"/>
              <a:gd name="connsiteX27" fmla="*/ 1377950 w 1543050"/>
              <a:gd name="connsiteY27" fmla="*/ 1098550 h 1149350"/>
              <a:gd name="connsiteX28" fmla="*/ 1403350 w 1543050"/>
              <a:gd name="connsiteY28" fmla="*/ 1066800 h 1149350"/>
              <a:gd name="connsiteX29" fmla="*/ 1352550 w 1543050"/>
              <a:gd name="connsiteY29" fmla="*/ 1035050 h 1149350"/>
              <a:gd name="connsiteX30" fmla="*/ 1193800 w 1543050"/>
              <a:gd name="connsiteY30" fmla="*/ 1149350 h 1149350"/>
              <a:gd name="connsiteX31" fmla="*/ 1155700 w 1543050"/>
              <a:gd name="connsiteY31" fmla="*/ 1143000 h 1149350"/>
              <a:gd name="connsiteX32" fmla="*/ 1238250 w 1543050"/>
              <a:gd name="connsiteY32" fmla="*/ 1060450 h 1149350"/>
              <a:gd name="connsiteX33" fmla="*/ 1155700 w 1543050"/>
              <a:gd name="connsiteY33" fmla="*/ 996950 h 1149350"/>
              <a:gd name="connsiteX34" fmla="*/ 1117600 w 1543050"/>
              <a:gd name="connsiteY34" fmla="*/ 1003300 h 1149350"/>
              <a:gd name="connsiteX35" fmla="*/ 1041400 w 1543050"/>
              <a:gd name="connsiteY35" fmla="*/ 933450 h 1149350"/>
              <a:gd name="connsiteX36" fmla="*/ 1162050 w 1543050"/>
              <a:gd name="connsiteY36" fmla="*/ 876300 h 1149350"/>
              <a:gd name="connsiteX37" fmla="*/ 1066800 w 1543050"/>
              <a:gd name="connsiteY37" fmla="*/ 781050 h 1149350"/>
              <a:gd name="connsiteX38" fmla="*/ 1022350 w 1543050"/>
              <a:gd name="connsiteY38" fmla="*/ 800100 h 1149350"/>
              <a:gd name="connsiteX39" fmla="*/ 908050 w 1543050"/>
              <a:gd name="connsiteY39" fmla="*/ 660400 h 1149350"/>
              <a:gd name="connsiteX40" fmla="*/ 901700 w 1543050"/>
              <a:gd name="connsiteY40" fmla="*/ 647700 h 1149350"/>
              <a:gd name="connsiteX41" fmla="*/ 965200 w 1543050"/>
              <a:gd name="connsiteY41" fmla="*/ 654050 h 1149350"/>
              <a:gd name="connsiteX42" fmla="*/ 965200 w 1543050"/>
              <a:gd name="connsiteY42" fmla="*/ 622300 h 1149350"/>
              <a:gd name="connsiteX43" fmla="*/ 908050 w 1543050"/>
              <a:gd name="connsiteY43" fmla="*/ 552450 h 1149350"/>
              <a:gd name="connsiteX44" fmla="*/ 857250 w 1543050"/>
              <a:gd name="connsiteY44" fmla="*/ 628650 h 1149350"/>
              <a:gd name="connsiteX45" fmla="*/ 806450 w 1543050"/>
              <a:gd name="connsiteY45" fmla="*/ 647700 h 1149350"/>
              <a:gd name="connsiteX46" fmla="*/ 755650 w 1543050"/>
              <a:gd name="connsiteY46" fmla="*/ 641350 h 1149350"/>
              <a:gd name="connsiteX47" fmla="*/ 692150 w 1543050"/>
              <a:gd name="connsiteY47" fmla="*/ 628650 h 1149350"/>
              <a:gd name="connsiteX48" fmla="*/ 584200 w 1543050"/>
              <a:gd name="connsiteY48" fmla="*/ 603250 h 1149350"/>
              <a:gd name="connsiteX49" fmla="*/ 584200 w 1543050"/>
              <a:gd name="connsiteY49" fmla="*/ 508000 h 1149350"/>
              <a:gd name="connsiteX50" fmla="*/ 584200 w 1543050"/>
              <a:gd name="connsiteY50" fmla="*/ 419100 h 1149350"/>
              <a:gd name="connsiteX51" fmla="*/ 425450 w 1543050"/>
              <a:gd name="connsiteY51" fmla="*/ 438150 h 1149350"/>
              <a:gd name="connsiteX52" fmla="*/ 400050 w 1543050"/>
              <a:gd name="connsiteY52" fmla="*/ 368300 h 1149350"/>
              <a:gd name="connsiteX53" fmla="*/ 406400 w 1543050"/>
              <a:gd name="connsiteY53" fmla="*/ 330200 h 1149350"/>
              <a:gd name="connsiteX54" fmla="*/ 361950 w 1543050"/>
              <a:gd name="connsiteY54" fmla="*/ 298450 h 1149350"/>
              <a:gd name="connsiteX55" fmla="*/ 292100 w 1543050"/>
              <a:gd name="connsiteY55" fmla="*/ 304800 h 1149350"/>
              <a:gd name="connsiteX56" fmla="*/ 247650 w 1543050"/>
              <a:gd name="connsiteY56" fmla="*/ 285750 h 1149350"/>
              <a:gd name="connsiteX57" fmla="*/ 266700 w 1543050"/>
              <a:gd name="connsiteY57" fmla="*/ 234950 h 1149350"/>
              <a:gd name="connsiteX58" fmla="*/ 241300 w 1543050"/>
              <a:gd name="connsiteY58" fmla="*/ 196850 h 1149350"/>
              <a:gd name="connsiteX59" fmla="*/ 171450 w 1543050"/>
              <a:gd name="connsiteY59" fmla="*/ 184150 h 1149350"/>
              <a:gd name="connsiteX60" fmla="*/ 152400 w 1543050"/>
              <a:gd name="connsiteY60" fmla="*/ 241300 h 1149350"/>
              <a:gd name="connsiteX61" fmla="*/ 95250 w 1543050"/>
              <a:gd name="connsiteY61" fmla="*/ 279400 h 1149350"/>
              <a:gd name="connsiteX62" fmla="*/ 0 w 1543050"/>
              <a:gd name="connsiteY62" fmla="*/ 2095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43050" h="1149350">
                <a:moveTo>
                  <a:pt x="0" y="209550"/>
                </a:moveTo>
                <a:lnTo>
                  <a:pt x="82550" y="158750"/>
                </a:lnTo>
                <a:lnTo>
                  <a:pt x="165100" y="0"/>
                </a:lnTo>
                <a:lnTo>
                  <a:pt x="247650" y="120650"/>
                </a:lnTo>
                <a:lnTo>
                  <a:pt x="279400" y="57150"/>
                </a:lnTo>
                <a:lnTo>
                  <a:pt x="304800" y="76200"/>
                </a:lnTo>
                <a:lnTo>
                  <a:pt x="336550" y="184150"/>
                </a:lnTo>
                <a:lnTo>
                  <a:pt x="393700" y="171450"/>
                </a:lnTo>
                <a:lnTo>
                  <a:pt x="425450" y="196850"/>
                </a:lnTo>
                <a:lnTo>
                  <a:pt x="482600" y="203200"/>
                </a:lnTo>
                <a:lnTo>
                  <a:pt x="571500" y="254000"/>
                </a:lnTo>
                <a:lnTo>
                  <a:pt x="635000" y="114300"/>
                </a:lnTo>
                <a:lnTo>
                  <a:pt x="812800" y="184150"/>
                </a:lnTo>
                <a:lnTo>
                  <a:pt x="1060450" y="114300"/>
                </a:lnTo>
                <a:lnTo>
                  <a:pt x="1104900" y="171450"/>
                </a:lnTo>
                <a:lnTo>
                  <a:pt x="1174750" y="203200"/>
                </a:lnTo>
                <a:lnTo>
                  <a:pt x="1225550" y="254000"/>
                </a:lnTo>
                <a:lnTo>
                  <a:pt x="1193800" y="330200"/>
                </a:lnTo>
                <a:lnTo>
                  <a:pt x="1085850" y="457200"/>
                </a:lnTo>
                <a:lnTo>
                  <a:pt x="1346200" y="647700"/>
                </a:lnTo>
                <a:lnTo>
                  <a:pt x="1403350" y="609600"/>
                </a:lnTo>
                <a:lnTo>
                  <a:pt x="1536700" y="723900"/>
                </a:lnTo>
                <a:lnTo>
                  <a:pt x="1479550" y="806450"/>
                </a:lnTo>
                <a:lnTo>
                  <a:pt x="1543050" y="857250"/>
                </a:lnTo>
                <a:lnTo>
                  <a:pt x="1524000" y="901700"/>
                </a:lnTo>
                <a:lnTo>
                  <a:pt x="1543050" y="920750"/>
                </a:lnTo>
                <a:lnTo>
                  <a:pt x="1422400" y="1098550"/>
                </a:lnTo>
                <a:lnTo>
                  <a:pt x="1377950" y="1098550"/>
                </a:lnTo>
                <a:lnTo>
                  <a:pt x="1403350" y="1066800"/>
                </a:lnTo>
                <a:lnTo>
                  <a:pt x="1352550" y="1035050"/>
                </a:lnTo>
                <a:lnTo>
                  <a:pt x="1193800" y="1149350"/>
                </a:lnTo>
                <a:lnTo>
                  <a:pt x="1155700" y="1143000"/>
                </a:lnTo>
                <a:lnTo>
                  <a:pt x="1238250" y="1060450"/>
                </a:lnTo>
                <a:lnTo>
                  <a:pt x="1155700" y="996950"/>
                </a:lnTo>
                <a:lnTo>
                  <a:pt x="1117600" y="1003300"/>
                </a:lnTo>
                <a:lnTo>
                  <a:pt x="1041400" y="933450"/>
                </a:lnTo>
                <a:lnTo>
                  <a:pt x="1162050" y="876300"/>
                </a:lnTo>
                <a:lnTo>
                  <a:pt x="1066800" y="781050"/>
                </a:lnTo>
                <a:lnTo>
                  <a:pt x="1022350" y="800100"/>
                </a:lnTo>
                <a:lnTo>
                  <a:pt x="908050" y="660400"/>
                </a:lnTo>
                <a:lnTo>
                  <a:pt x="901700" y="647700"/>
                </a:lnTo>
                <a:lnTo>
                  <a:pt x="965200" y="654050"/>
                </a:lnTo>
                <a:lnTo>
                  <a:pt x="965200" y="622300"/>
                </a:lnTo>
                <a:lnTo>
                  <a:pt x="908050" y="552450"/>
                </a:lnTo>
                <a:lnTo>
                  <a:pt x="857250" y="628650"/>
                </a:lnTo>
                <a:lnTo>
                  <a:pt x="806450" y="647700"/>
                </a:lnTo>
                <a:lnTo>
                  <a:pt x="755650" y="641350"/>
                </a:lnTo>
                <a:lnTo>
                  <a:pt x="692150" y="628650"/>
                </a:lnTo>
                <a:lnTo>
                  <a:pt x="584200" y="603250"/>
                </a:lnTo>
                <a:lnTo>
                  <a:pt x="584200" y="508000"/>
                </a:lnTo>
                <a:lnTo>
                  <a:pt x="584200" y="419100"/>
                </a:lnTo>
                <a:lnTo>
                  <a:pt x="425450" y="438150"/>
                </a:lnTo>
                <a:lnTo>
                  <a:pt x="400050" y="368300"/>
                </a:lnTo>
                <a:lnTo>
                  <a:pt x="406400" y="330200"/>
                </a:lnTo>
                <a:lnTo>
                  <a:pt x="361950" y="298450"/>
                </a:lnTo>
                <a:lnTo>
                  <a:pt x="292100" y="304800"/>
                </a:lnTo>
                <a:lnTo>
                  <a:pt x="247650" y="285750"/>
                </a:lnTo>
                <a:lnTo>
                  <a:pt x="266700" y="234950"/>
                </a:lnTo>
                <a:lnTo>
                  <a:pt x="241300" y="196850"/>
                </a:lnTo>
                <a:lnTo>
                  <a:pt x="171450" y="184150"/>
                </a:lnTo>
                <a:lnTo>
                  <a:pt x="152400" y="241300"/>
                </a:lnTo>
                <a:lnTo>
                  <a:pt x="95250" y="279400"/>
                </a:lnTo>
                <a:lnTo>
                  <a:pt x="0" y="2095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5" name="Rectangle 743"/>
          <p:cNvSpPr>
            <a:spLocks noChangeArrowheads="1"/>
          </p:cNvSpPr>
          <p:nvPr/>
        </p:nvSpPr>
        <p:spPr bwMode="auto">
          <a:xfrm>
            <a:off x="3109318" y="2865471"/>
            <a:ext cx="53540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517718" y="2287454"/>
            <a:ext cx="1147536" cy="485321"/>
          </a:xfrm>
          <a:custGeom>
            <a:avLst/>
            <a:gdLst>
              <a:gd name="connsiteX0" fmla="*/ 215900 w 1606550"/>
              <a:gd name="connsiteY0" fmla="*/ 0 h 679450"/>
              <a:gd name="connsiteX1" fmla="*/ 317500 w 1606550"/>
              <a:gd name="connsiteY1" fmla="*/ 44450 h 679450"/>
              <a:gd name="connsiteX2" fmla="*/ 342900 w 1606550"/>
              <a:gd name="connsiteY2" fmla="*/ 6350 h 679450"/>
              <a:gd name="connsiteX3" fmla="*/ 406400 w 1606550"/>
              <a:gd name="connsiteY3" fmla="*/ 12700 h 679450"/>
              <a:gd name="connsiteX4" fmla="*/ 444500 w 1606550"/>
              <a:gd name="connsiteY4" fmla="*/ 0 h 679450"/>
              <a:gd name="connsiteX5" fmla="*/ 469900 w 1606550"/>
              <a:gd name="connsiteY5" fmla="*/ 114300 h 679450"/>
              <a:gd name="connsiteX6" fmla="*/ 679450 w 1606550"/>
              <a:gd name="connsiteY6" fmla="*/ 88900 h 679450"/>
              <a:gd name="connsiteX7" fmla="*/ 673100 w 1606550"/>
              <a:gd name="connsiteY7" fmla="*/ 171450 h 679450"/>
              <a:gd name="connsiteX8" fmla="*/ 825500 w 1606550"/>
              <a:gd name="connsiteY8" fmla="*/ 196850 h 679450"/>
              <a:gd name="connsiteX9" fmla="*/ 914400 w 1606550"/>
              <a:gd name="connsiteY9" fmla="*/ 222250 h 679450"/>
              <a:gd name="connsiteX10" fmla="*/ 1117600 w 1606550"/>
              <a:gd name="connsiteY10" fmla="*/ 215900 h 679450"/>
              <a:gd name="connsiteX11" fmla="*/ 1206500 w 1606550"/>
              <a:gd name="connsiteY11" fmla="*/ 279400 h 679450"/>
              <a:gd name="connsiteX12" fmla="*/ 1289050 w 1606550"/>
              <a:gd name="connsiteY12" fmla="*/ 285750 h 679450"/>
              <a:gd name="connsiteX13" fmla="*/ 1403350 w 1606550"/>
              <a:gd name="connsiteY13" fmla="*/ 279400 h 679450"/>
              <a:gd name="connsiteX14" fmla="*/ 1447800 w 1606550"/>
              <a:gd name="connsiteY14" fmla="*/ 234950 h 679450"/>
              <a:gd name="connsiteX15" fmla="*/ 1466850 w 1606550"/>
              <a:gd name="connsiteY15" fmla="*/ 184150 h 679450"/>
              <a:gd name="connsiteX16" fmla="*/ 1524000 w 1606550"/>
              <a:gd name="connsiteY16" fmla="*/ 222250 h 679450"/>
              <a:gd name="connsiteX17" fmla="*/ 1581150 w 1606550"/>
              <a:gd name="connsiteY17" fmla="*/ 228600 h 679450"/>
              <a:gd name="connsiteX18" fmla="*/ 1543050 w 1606550"/>
              <a:gd name="connsiteY18" fmla="*/ 304800 h 679450"/>
              <a:gd name="connsiteX19" fmla="*/ 1568450 w 1606550"/>
              <a:gd name="connsiteY19" fmla="*/ 317500 h 679450"/>
              <a:gd name="connsiteX20" fmla="*/ 1606550 w 1606550"/>
              <a:gd name="connsiteY20" fmla="*/ 533400 h 679450"/>
              <a:gd name="connsiteX21" fmla="*/ 1511300 w 1606550"/>
              <a:gd name="connsiteY21" fmla="*/ 552450 h 679450"/>
              <a:gd name="connsiteX22" fmla="*/ 1447800 w 1606550"/>
              <a:gd name="connsiteY22" fmla="*/ 533400 h 679450"/>
              <a:gd name="connsiteX23" fmla="*/ 1435100 w 1606550"/>
              <a:gd name="connsiteY23" fmla="*/ 615950 h 679450"/>
              <a:gd name="connsiteX24" fmla="*/ 1200150 w 1606550"/>
              <a:gd name="connsiteY24" fmla="*/ 596900 h 679450"/>
              <a:gd name="connsiteX25" fmla="*/ 1041400 w 1606550"/>
              <a:gd name="connsiteY25" fmla="*/ 596900 h 679450"/>
              <a:gd name="connsiteX26" fmla="*/ 1022350 w 1606550"/>
              <a:gd name="connsiteY26" fmla="*/ 571500 h 679450"/>
              <a:gd name="connsiteX27" fmla="*/ 882650 w 1606550"/>
              <a:gd name="connsiteY27" fmla="*/ 590550 h 679450"/>
              <a:gd name="connsiteX28" fmla="*/ 869950 w 1606550"/>
              <a:gd name="connsiteY28" fmla="*/ 552450 h 679450"/>
              <a:gd name="connsiteX29" fmla="*/ 825500 w 1606550"/>
              <a:gd name="connsiteY29" fmla="*/ 558800 h 679450"/>
              <a:gd name="connsiteX30" fmla="*/ 863600 w 1606550"/>
              <a:gd name="connsiteY30" fmla="*/ 647700 h 679450"/>
              <a:gd name="connsiteX31" fmla="*/ 774700 w 1606550"/>
              <a:gd name="connsiteY31" fmla="*/ 679450 h 679450"/>
              <a:gd name="connsiteX32" fmla="*/ 704850 w 1606550"/>
              <a:gd name="connsiteY32" fmla="*/ 635000 h 679450"/>
              <a:gd name="connsiteX33" fmla="*/ 444500 w 1606550"/>
              <a:gd name="connsiteY33" fmla="*/ 654050 h 679450"/>
              <a:gd name="connsiteX34" fmla="*/ 450850 w 1606550"/>
              <a:gd name="connsiteY34" fmla="*/ 527050 h 679450"/>
              <a:gd name="connsiteX35" fmla="*/ 165100 w 1606550"/>
              <a:gd name="connsiteY35" fmla="*/ 527050 h 679450"/>
              <a:gd name="connsiteX36" fmla="*/ 152400 w 1606550"/>
              <a:gd name="connsiteY36" fmla="*/ 584200 h 679450"/>
              <a:gd name="connsiteX37" fmla="*/ 88900 w 1606550"/>
              <a:gd name="connsiteY37" fmla="*/ 571500 h 679450"/>
              <a:gd name="connsiteX38" fmla="*/ 63500 w 1606550"/>
              <a:gd name="connsiteY38" fmla="*/ 609600 h 679450"/>
              <a:gd name="connsiteX39" fmla="*/ 0 w 1606550"/>
              <a:gd name="connsiteY39" fmla="*/ 609600 h 679450"/>
              <a:gd name="connsiteX40" fmla="*/ 12700 w 1606550"/>
              <a:gd name="connsiteY40" fmla="*/ 558800 h 679450"/>
              <a:gd name="connsiteX41" fmla="*/ 25400 w 1606550"/>
              <a:gd name="connsiteY41" fmla="*/ 457200 h 679450"/>
              <a:gd name="connsiteX42" fmla="*/ 0 w 1606550"/>
              <a:gd name="connsiteY42" fmla="*/ 336550 h 679450"/>
              <a:gd name="connsiteX43" fmla="*/ 88900 w 1606550"/>
              <a:gd name="connsiteY43" fmla="*/ 266700 h 679450"/>
              <a:gd name="connsiteX44" fmla="*/ 222250 w 1606550"/>
              <a:gd name="connsiteY44" fmla="*/ 247650 h 679450"/>
              <a:gd name="connsiteX45" fmla="*/ 311150 w 1606550"/>
              <a:gd name="connsiteY45" fmla="*/ 203200 h 679450"/>
              <a:gd name="connsiteX46" fmla="*/ 215900 w 1606550"/>
              <a:gd name="connsiteY4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06550" h="679450">
                <a:moveTo>
                  <a:pt x="215900" y="0"/>
                </a:moveTo>
                <a:lnTo>
                  <a:pt x="317500" y="44450"/>
                </a:lnTo>
                <a:lnTo>
                  <a:pt x="342900" y="6350"/>
                </a:lnTo>
                <a:lnTo>
                  <a:pt x="406400" y="12700"/>
                </a:lnTo>
                <a:lnTo>
                  <a:pt x="444500" y="0"/>
                </a:lnTo>
                <a:lnTo>
                  <a:pt x="469900" y="114300"/>
                </a:lnTo>
                <a:lnTo>
                  <a:pt x="679450" y="88900"/>
                </a:lnTo>
                <a:lnTo>
                  <a:pt x="673100" y="171450"/>
                </a:lnTo>
                <a:lnTo>
                  <a:pt x="825500" y="196850"/>
                </a:lnTo>
                <a:lnTo>
                  <a:pt x="914400" y="222250"/>
                </a:lnTo>
                <a:lnTo>
                  <a:pt x="1117600" y="215900"/>
                </a:lnTo>
                <a:lnTo>
                  <a:pt x="1206500" y="279400"/>
                </a:lnTo>
                <a:lnTo>
                  <a:pt x="1289050" y="285750"/>
                </a:lnTo>
                <a:lnTo>
                  <a:pt x="1403350" y="279400"/>
                </a:lnTo>
                <a:lnTo>
                  <a:pt x="1447800" y="234950"/>
                </a:lnTo>
                <a:lnTo>
                  <a:pt x="1466850" y="184150"/>
                </a:lnTo>
                <a:lnTo>
                  <a:pt x="1524000" y="222250"/>
                </a:lnTo>
                <a:lnTo>
                  <a:pt x="1581150" y="228600"/>
                </a:lnTo>
                <a:lnTo>
                  <a:pt x="1543050" y="304800"/>
                </a:lnTo>
                <a:lnTo>
                  <a:pt x="1568450" y="317500"/>
                </a:lnTo>
                <a:lnTo>
                  <a:pt x="1606550" y="533400"/>
                </a:lnTo>
                <a:lnTo>
                  <a:pt x="1511300" y="552450"/>
                </a:lnTo>
                <a:lnTo>
                  <a:pt x="1447800" y="533400"/>
                </a:lnTo>
                <a:lnTo>
                  <a:pt x="1435100" y="615950"/>
                </a:lnTo>
                <a:lnTo>
                  <a:pt x="1200150" y="596900"/>
                </a:lnTo>
                <a:lnTo>
                  <a:pt x="1041400" y="596900"/>
                </a:lnTo>
                <a:lnTo>
                  <a:pt x="1022350" y="571500"/>
                </a:lnTo>
                <a:lnTo>
                  <a:pt x="882650" y="590550"/>
                </a:lnTo>
                <a:lnTo>
                  <a:pt x="869950" y="552450"/>
                </a:lnTo>
                <a:lnTo>
                  <a:pt x="825500" y="558800"/>
                </a:lnTo>
                <a:lnTo>
                  <a:pt x="863600" y="647700"/>
                </a:lnTo>
                <a:lnTo>
                  <a:pt x="774700" y="679450"/>
                </a:lnTo>
                <a:lnTo>
                  <a:pt x="704850" y="635000"/>
                </a:lnTo>
                <a:lnTo>
                  <a:pt x="444500" y="654050"/>
                </a:lnTo>
                <a:lnTo>
                  <a:pt x="450850" y="527050"/>
                </a:lnTo>
                <a:lnTo>
                  <a:pt x="165100" y="527050"/>
                </a:lnTo>
                <a:lnTo>
                  <a:pt x="152400" y="584200"/>
                </a:lnTo>
                <a:lnTo>
                  <a:pt x="88900" y="571500"/>
                </a:lnTo>
                <a:lnTo>
                  <a:pt x="63500" y="609600"/>
                </a:lnTo>
                <a:lnTo>
                  <a:pt x="0" y="609600"/>
                </a:lnTo>
                <a:lnTo>
                  <a:pt x="12700" y="558800"/>
                </a:lnTo>
                <a:lnTo>
                  <a:pt x="25400" y="457200"/>
                </a:lnTo>
                <a:lnTo>
                  <a:pt x="0" y="336550"/>
                </a:lnTo>
                <a:lnTo>
                  <a:pt x="88900" y="266700"/>
                </a:lnTo>
                <a:lnTo>
                  <a:pt x="222250" y="247650"/>
                </a:lnTo>
                <a:lnTo>
                  <a:pt x="311150" y="203200"/>
                </a:lnTo>
                <a:lnTo>
                  <a:pt x="2159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6" name="Rectangle 670"/>
          <p:cNvSpPr>
            <a:spLocks noChangeArrowheads="1"/>
          </p:cNvSpPr>
          <p:nvPr/>
        </p:nvSpPr>
        <p:spPr bwMode="auto">
          <a:xfrm>
            <a:off x="3897128" y="2539318"/>
            <a:ext cx="53219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5710465" y="4386038"/>
            <a:ext cx="725714" cy="1787071"/>
          </a:xfrm>
          <a:custGeom>
            <a:avLst/>
            <a:gdLst>
              <a:gd name="connsiteX0" fmla="*/ 717550 w 1016000"/>
              <a:gd name="connsiteY0" fmla="*/ 698500 h 2501900"/>
              <a:gd name="connsiteX1" fmla="*/ 450850 w 1016000"/>
              <a:gd name="connsiteY1" fmla="*/ 698500 h 2501900"/>
              <a:gd name="connsiteX2" fmla="*/ 476250 w 1016000"/>
              <a:gd name="connsiteY2" fmla="*/ 654050 h 2501900"/>
              <a:gd name="connsiteX3" fmla="*/ 520700 w 1016000"/>
              <a:gd name="connsiteY3" fmla="*/ 654050 h 2501900"/>
              <a:gd name="connsiteX4" fmla="*/ 546100 w 1016000"/>
              <a:gd name="connsiteY4" fmla="*/ 546100 h 2501900"/>
              <a:gd name="connsiteX5" fmla="*/ 533400 w 1016000"/>
              <a:gd name="connsiteY5" fmla="*/ 495300 h 2501900"/>
              <a:gd name="connsiteX6" fmla="*/ 514350 w 1016000"/>
              <a:gd name="connsiteY6" fmla="*/ 400050 h 2501900"/>
              <a:gd name="connsiteX7" fmla="*/ 514350 w 1016000"/>
              <a:gd name="connsiteY7" fmla="*/ 292100 h 2501900"/>
              <a:gd name="connsiteX8" fmla="*/ 463550 w 1016000"/>
              <a:gd name="connsiteY8" fmla="*/ 254000 h 2501900"/>
              <a:gd name="connsiteX9" fmla="*/ 368300 w 1016000"/>
              <a:gd name="connsiteY9" fmla="*/ 254000 h 2501900"/>
              <a:gd name="connsiteX10" fmla="*/ 381000 w 1016000"/>
              <a:gd name="connsiteY10" fmla="*/ 57150 h 2501900"/>
              <a:gd name="connsiteX11" fmla="*/ 298450 w 1016000"/>
              <a:gd name="connsiteY11" fmla="*/ 57150 h 2501900"/>
              <a:gd name="connsiteX12" fmla="*/ 298450 w 1016000"/>
              <a:gd name="connsiteY12" fmla="*/ 19050 h 2501900"/>
              <a:gd name="connsiteX13" fmla="*/ 222250 w 1016000"/>
              <a:gd name="connsiteY13" fmla="*/ 0 h 2501900"/>
              <a:gd name="connsiteX14" fmla="*/ 133350 w 1016000"/>
              <a:gd name="connsiteY14" fmla="*/ 19050 h 2501900"/>
              <a:gd name="connsiteX15" fmla="*/ 133350 w 1016000"/>
              <a:gd name="connsiteY15" fmla="*/ 63500 h 2501900"/>
              <a:gd name="connsiteX16" fmla="*/ 114300 w 1016000"/>
              <a:gd name="connsiteY16" fmla="*/ 82550 h 2501900"/>
              <a:gd name="connsiteX17" fmla="*/ 101600 w 1016000"/>
              <a:gd name="connsiteY17" fmla="*/ 120650 h 2501900"/>
              <a:gd name="connsiteX18" fmla="*/ 57150 w 1016000"/>
              <a:gd name="connsiteY18" fmla="*/ 127000 h 2501900"/>
              <a:gd name="connsiteX19" fmla="*/ 44450 w 1016000"/>
              <a:gd name="connsiteY19" fmla="*/ 171450 h 2501900"/>
              <a:gd name="connsiteX20" fmla="*/ 133350 w 1016000"/>
              <a:gd name="connsiteY20" fmla="*/ 247650 h 2501900"/>
              <a:gd name="connsiteX21" fmla="*/ 25400 w 1016000"/>
              <a:gd name="connsiteY21" fmla="*/ 323850 h 2501900"/>
              <a:gd name="connsiteX22" fmla="*/ 6350 w 1016000"/>
              <a:gd name="connsiteY22" fmla="*/ 298450 h 2501900"/>
              <a:gd name="connsiteX23" fmla="*/ 6350 w 1016000"/>
              <a:gd name="connsiteY23" fmla="*/ 368300 h 2501900"/>
              <a:gd name="connsiteX24" fmla="*/ 0 w 1016000"/>
              <a:gd name="connsiteY24" fmla="*/ 444500 h 2501900"/>
              <a:gd name="connsiteX25" fmla="*/ 19050 w 1016000"/>
              <a:gd name="connsiteY25" fmla="*/ 508000 h 2501900"/>
              <a:gd name="connsiteX26" fmla="*/ 95250 w 1016000"/>
              <a:gd name="connsiteY26" fmla="*/ 539750 h 2501900"/>
              <a:gd name="connsiteX27" fmla="*/ 120650 w 1016000"/>
              <a:gd name="connsiteY27" fmla="*/ 603250 h 2501900"/>
              <a:gd name="connsiteX28" fmla="*/ 82550 w 1016000"/>
              <a:gd name="connsiteY28" fmla="*/ 673100 h 2501900"/>
              <a:gd name="connsiteX29" fmla="*/ 101600 w 1016000"/>
              <a:gd name="connsiteY29" fmla="*/ 749300 h 2501900"/>
              <a:gd name="connsiteX30" fmla="*/ 127000 w 1016000"/>
              <a:gd name="connsiteY30" fmla="*/ 831850 h 2501900"/>
              <a:gd name="connsiteX31" fmla="*/ 127000 w 1016000"/>
              <a:gd name="connsiteY31" fmla="*/ 831850 h 2501900"/>
              <a:gd name="connsiteX32" fmla="*/ 196850 w 1016000"/>
              <a:gd name="connsiteY32" fmla="*/ 958850 h 2501900"/>
              <a:gd name="connsiteX33" fmla="*/ 234950 w 1016000"/>
              <a:gd name="connsiteY33" fmla="*/ 1054100 h 2501900"/>
              <a:gd name="connsiteX34" fmla="*/ 234950 w 1016000"/>
              <a:gd name="connsiteY34" fmla="*/ 1054100 h 2501900"/>
              <a:gd name="connsiteX35" fmla="*/ 114300 w 1016000"/>
              <a:gd name="connsiteY35" fmla="*/ 1143000 h 2501900"/>
              <a:gd name="connsiteX36" fmla="*/ 50800 w 1016000"/>
              <a:gd name="connsiteY36" fmla="*/ 1206500 h 2501900"/>
              <a:gd name="connsiteX37" fmla="*/ 50800 w 1016000"/>
              <a:gd name="connsiteY37" fmla="*/ 1270000 h 2501900"/>
              <a:gd name="connsiteX38" fmla="*/ 114300 w 1016000"/>
              <a:gd name="connsiteY38" fmla="*/ 1422400 h 2501900"/>
              <a:gd name="connsiteX39" fmla="*/ 127000 w 1016000"/>
              <a:gd name="connsiteY39" fmla="*/ 1504950 h 2501900"/>
              <a:gd name="connsiteX40" fmla="*/ 120650 w 1016000"/>
              <a:gd name="connsiteY40" fmla="*/ 1625600 h 2501900"/>
              <a:gd name="connsiteX41" fmla="*/ 139700 w 1016000"/>
              <a:gd name="connsiteY41" fmla="*/ 1733550 h 2501900"/>
              <a:gd name="connsiteX42" fmla="*/ 234950 w 1016000"/>
              <a:gd name="connsiteY42" fmla="*/ 1841500 h 2501900"/>
              <a:gd name="connsiteX43" fmla="*/ 234950 w 1016000"/>
              <a:gd name="connsiteY43" fmla="*/ 1892300 h 2501900"/>
              <a:gd name="connsiteX44" fmla="*/ 114300 w 1016000"/>
              <a:gd name="connsiteY44" fmla="*/ 1911350 h 2501900"/>
              <a:gd name="connsiteX45" fmla="*/ 95250 w 1016000"/>
              <a:gd name="connsiteY45" fmla="*/ 2012950 h 2501900"/>
              <a:gd name="connsiteX46" fmla="*/ 101600 w 1016000"/>
              <a:gd name="connsiteY46" fmla="*/ 2051050 h 2501900"/>
              <a:gd name="connsiteX47" fmla="*/ 76200 w 1016000"/>
              <a:gd name="connsiteY47" fmla="*/ 2178050 h 2501900"/>
              <a:gd name="connsiteX48" fmla="*/ 0 w 1016000"/>
              <a:gd name="connsiteY48" fmla="*/ 2292350 h 2501900"/>
              <a:gd name="connsiteX49" fmla="*/ 107950 w 1016000"/>
              <a:gd name="connsiteY49" fmla="*/ 2387600 h 2501900"/>
              <a:gd name="connsiteX50" fmla="*/ 171450 w 1016000"/>
              <a:gd name="connsiteY50" fmla="*/ 2489200 h 2501900"/>
              <a:gd name="connsiteX51" fmla="*/ 406400 w 1016000"/>
              <a:gd name="connsiteY51" fmla="*/ 2495550 h 2501900"/>
              <a:gd name="connsiteX52" fmla="*/ 577850 w 1016000"/>
              <a:gd name="connsiteY52" fmla="*/ 2501900 h 2501900"/>
              <a:gd name="connsiteX53" fmla="*/ 666750 w 1016000"/>
              <a:gd name="connsiteY53" fmla="*/ 2457450 h 2501900"/>
              <a:gd name="connsiteX54" fmla="*/ 615950 w 1016000"/>
              <a:gd name="connsiteY54" fmla="*/ 2355850 h 2501900"/>
              <a:gd name="connsiteX55" fmla="*/ 717550 w 1016000"/>
              <a:gd name="connsiteY55" fmla="*/ 2349500 h 2501900"/>
              <a:gd name="connsiteX56" fmla="*/ 666750 w 1016000"/>
              <a:gd name="connsiteY56" fmla="*/ 2260600 h 2501900"/>
              <a:gd name="connsiteX57" fmla="*/ 730250 w 1016000"/>
              <a:gd name="connsiteY57" fmla="*/ 2139950 h 2501900"/>
              <a:gd name="connsiteX58" fmla="*/ 781050 w 1016000"/>
              <a:gd name="connsiteY58" fmla="*/ 1987550 h 2501900"/>
              <a:gd name="connsiteX59" fmla="*/ 863600 w 1016000"/>
              <a:gd name="connsiteY59" fmla="*/ 1943100 h 2501900"/>
              <a:gd name="connsiteX60" fmla="*/ 920750 w 1016000"/>
              <a:gd name="connsiteY60" fmla="*/ 1905000 h 2501900"/>
              <a:gd name="connsiteX61" fmla="*/ 977900 w 1016000"/>
              <a:gd name="connsiteY61" fmla="*/ 1752600 h 2501900"/>
              <a:gd name="connsiteX62" fmla="*/ 1016000 w 1016000"/>
              <a:gd name="connsiteY62" fmla="*/ 1657350 h 2501900"/>
              <a:gd name="connsiteX63" fmla="*/ 939800 w 1016000"/>
              <a:gd name="connsiteY63" fmla="*/ 1543050 h 2501900"/>
              <a:gd name="connsiteX64" fmla="*/ 946150 w 1016000"/>
              <a:gd name="connsiteY64" fmla="*/ 1454150 h 2501900"/>
              <a:gd name="connsiteX65" fmla="*/ 990600 w 1016000"/>
              <a:gd name="connsiteY65" fmla="*/ 1327150 h 2501900"/>
              <a:gd name="connsiteX66" fmla="*/ 939800 w 1016000"/>
              <a:gd name="connsiteY66" fmla="*/ 1257300 h 2501900"/>
              <a:gd name="connsiteX67" fmla="*/ 901700 w 1016000"/>
              <a:gd name="connsiteY67" fmla="*/ 1041400 h 2501900"/>
              <a:gd name="connsiteX68" fmla="*/ 800100 w 1016000"/>
              <a:gd name="connsiteY68" fmla="*/ 901700 h 2501900"/>
              <a:gd name="connsiteX69" fmla="*/ 717550 w 1016000"/>
              <a:gd name="connsiteY69" fmla="*/ 69850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16000" h="2501900">
                <a:moveTo>
                  <a:pt x="717550" y="698500"/>
                </a:moveTo>
                <a:lnTo>
                  <a:pt x="450850" y="698500"/>
                </a:lnTo>
                <a:lnTo>
                  <a:pt x="476250" y="654050"/>
                </a:lnTo>
                <a:lnTo>
                  <a:pt x="520700" y="654050"/>
                </a:lnTo>
                <a:lnTo>
                  <a:pt x="546100" y="546100"/>
                </a:lnTo>
                <a:lnTo>
                  <a:pt x="533400" y="495300"/>
                </a:lnTo>
                <a:lnTo>
                  <a:pt x="514350" y="400050"/>
                </a:lnTo>
                <a:lnTo>
                  <a:pt x="514350" y="292100"/>
                </a:lnTo>
                <a:lnTo>
                  <a:pt x="463550" y="254000"/>
                </a:lnTo>
                <a:lnTo>
                  <a:pt x="368300" y="254000"/>
                </a:lnTo>
                <a:lnTo>
                  <a:pt x="381000" y="57150"/>
                </a:lnTo>
                <a:lnTo>
                  <a:pt x="298450" y="57150"/>
                </a:lnTo>
                <a:lnTo>
                  <a:pt x="298450" y="19050"/>
                </a:lnTo>
                <a:lnTo>
                  <a:pt x="222250" y="0"/>
                </a:lnTo>
                <a:lnTo>
                  <a:pt x="133350" y="19050"/>
                </a:lnTo>
                <a:lnTo>
                  <a:pt x="133350" y="63500"/>
                </a:lnTo>
                <a:lnTo>
                  <a:pt x="114300" y="82550"/>
                </a:lnTo>
                <a:lnTo>
                  <a:pt x="101600" y="120650"/>
                </a:lnTo>
                <a:lnTo>
                  <a:pt x="57150" y="127000"/>
                </a:lnTo>
                <a:lnTo>
                  <a:pt x="44450" y="171450"/>
                </a:lnTo>
                <a:lnTo>
                  <a:pt x="133350" y="247650"/>
                </a:lnTo>
                <a:lnTo>
                  <a:pt x="25400" y="323850"/>
                </a:lnTo>
                <a:lnTo>
                  <a:pt x="6350" y="298450"/>
                </a:lnTo>
                <a:lnTo>
                  <a:pt x="6350" y="368300"/>
                </a:lnTo>
                <a:lnTo>
                  <a:pt x="0" y="444500"/>
                </a:lnTo>
                <a:lnTo>
                  <a:pt x="19050" y="508000"/>
                </a:lnTo>
                <a:lnTo>
                  <a:pt x="95250" y="539750"/>
                </a:lnTo>
                <a:lnTo>
                  <a:pt x="120650" y="603250"/>
                </a:lnTo>
                <a:lnTo>
                  <a:pt x="82550" y="673100"/>
                </a:lnTo>
                <a:lnTo>
                  <a:pt x="101600" y="749300"/>
                </a:lnTo>
                <a:lnTo>
                  <a:pt x="127000" y="831850"/>
                </a:lnTo>
                <a:lnTo>
                  <a:pt x="127000" y="831850"/>
                </a:lnTo>
                <a:lnTo>
                  <a:pt x="196850" y="958850"/>
                </a:lnTo>
                <a:lnTo>
                  <a:pt x="234950" y="1054100"/>
                </a:lnTo>
                <a:lnTo>
                  <a:pt x="234950" y="1054100"/>
                </a:lnTo>
                <a:lnTo>
                  <a:pt x="114300" y="1143000"/>
                </a:lnTo>
                <a:lnTo>
                  <a:pt x="50800" y="1206500"/>
                </a:lnTo>
                <a:lnTo>
                  <a:pt x="50800" y="1270000"/>
                </a:lnTo>
                <a:lnTo>
                  <a:pt x="114300" y="1422400"/>
                </a:lnTo>
                <a:lnTo>
                  <a:pt x="127000" y="1504950"/>
                </a:lnTo>
                <a:lnTo>
                  <a:pt x="120650" y="1625600"/>
                </a:lnTo>
                <a:lnTo>
                  <a:pt x="139700" y="1733550"/>
                </a:lnTo>
                <a:lnTo>
                  <a:pt x="234950" y="1841500"/>
                </a:lnTo>
                <a:lnTo>
                  <a:pt x="234950" y="1892300"/>
                </a:lnTo>
                <a:lnTo>
                  <a:pt x="114300" y="1911350"/>
                </a:lnTo>
                <a:lnTo>
                  <a:pt x="95250" y="2012950"/>
                </a:lnTo>
                <a:lnTo>
                  <a:pt x="101600" y="2051050"/>
                </a:lnTo>
                <a:lnTo>
                  <a:pt x="76200" y="2178050"/>
                </a:lnTo>
                <a:lnTo>
                  <a:pt x="0" y="2292350"/>
                </a:lnTo>
                <a:lnTo>
                  <a:pt x="107950" y="2387600"/>
                </a:lnTo>
                <a:lnTo>
                  <a:pt x="171450" y="2489200"/>
                </a:lnTo>
                <a:lnTo>
                  <a:pt x="406400" y="2495550"/>
                </a:lnTo>
                <a:lnTo>
                  <a:pt x="577850" y="2501900"/>
                </a:lnTo>
                <a:lnTo>
                  <a:pt x="666750" y="2457450"/>
                </a:lnTo>
                <a:lnTo>
                  <a:pt x="615950" y="2355850"/>
                </a:lnTo>
                <a:lnTo>
                  <a:pt x="717550" y="2349500"/>
                </a:lnTo>
                <a:lnTo>
                  <a:pt x="666750" y="2260600"/>
                </a:lnTo>
                <a:lnTo>
                  <a:pt x="730250" y="2139950"/>
                </a:lnTo>
                <a:lnTo>
                  <a:pt x="781050" y="1987550"/>
                </a:lnTo>
                <a:lnTo>
                  <a:pt x="863600" y="1943100"/>
                </a:lnTo>
                <a:lnTo>
                  <a:pt x="920750" y="1905000"/>
                </a:lnTo>
                <a:lnTo>
                  <a:pt x="977900" y="1752600"/>
                </a:lnTo>
                <a:lnTo>
                  <a:pt x="1016000" y="1657350"/>
                </a:lnTo>
                <a:lnTo>
                  <a:pt x="939800" y="1543050"/>
                </a:lnTo>
                <a:lnTo>
                  <a:pt x="946150" y="1454150"/>
                </a:lnTo>
                <a:lnTo>
                  <a:pt x="990600" y="1327150"/>
                </a:lnTo>
                <a:lnTo>
                  <a:pt x="939800" y="1257300"/>
                </a:lnTo>
                <a:lnTo>
                  <a:pt x="901700" y="1041400"/>
                </a:lnTo>
                <a:lnTo>
                  <a:pt x="800100" y="901700"/>
                </a:lnTo>
                <a:lnTo>
                  <a:pt x="717550" y="6985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9" name="Rectangle 870"/>
          <p:cNvSpPr>
            <a:spLocks noChangeArrowheads="1"/>
          </p:cNvSpPr>
          <p:nvPr/>
        </p:nvSpPr>
        <p:spPr bwMode="auto">
          <a:xfrm>
            <a:off x="5851656" y="5338254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643438" y="3922262"/>
            <a:ext cx="666750" cy="894669"/>
          </a:xfrm>
          <a:custGeom>
            <a:avLst/>
            <a:gdLst>
              <a:gd name="connsiteX0" fmla="*/ 381000 w 933450"/>
              <a:gd name="connsiteY0" fmla="*/ 223837 h 1252537"/>
              <a:gd name="connsiteX1" fmla="*/ 357187 w 933450"/>
              <a:gd name="connsiteY1" fmla="*/ 114300 h 1252537"/>
              <a:gd name="connsiteX2" fmla="*/ 261937 w 933450"/>
              <a:gd name="connsiteY2" fmla="*/ 142875 h 1252537"/>
              <a:gd name="connsiteX3" fmla="*/ 257175 w 933450"/>
              <a:gd name="connsiteY3" fmla="*/ 204787 h 1252537"/>
              <a:gd name="connsiteX4" fmla="*/ 219075 w 933450"/>
              <a:gd name="connsiteY4" fmla="*/ 157162 h 1252537"/>
              <a:gd name="connsiteX5" fmla="*/ 247650 w 933450"/>
              <a:gd name="connsiteY5" fmla="*/ 114300 h 1252537"/>
              <a:gd name="connsiteX6" fmla="*/ 304800 w 933450"/>
              <a:gd name="connsiteY6" fmla="*/ 52387 h 1252537"/>
              <a:gd name="connsiteX7" fmla="*/ 228600 w 933450"/>
              <a:gd name="connsiteY7" fmla="*/ 4762 h 1252537"/>
              <a:gd name="connsiteX8" fmla="*/ 128587 w 933450"/>
              <a:gd name="connsiteY8" fmla="*/ 0 h 1252537"/>
              <a:gd name="connsiteX9" fmla="*/ 57150 w 933450"/>
              <a:gd name="connsiteY9" fmla="*/ 0 h 1252537"/>
              <a:gd name="connsiteX10" fmla="*/ 4762 w 933450"/>
              <a:gd name="connsiteY10" fmla="*/ 28575 h 1252537"/>
              <a:gd name="connsiteX11" fmla="*/ 0 w 933450"/>
              <a:gd name="connsiteY11" fmla="*/ 85725 h 1252537"/>
              <a:gd name="connsiteX12" fmla="*/ 9525 w 933450"/>
              <a:gd name="connsiteY12" fmla="*/ 157162 h 1252537"/>
              <a:gd name="connsiteX13" fmla="*/ 90487 w 933450"/>
              <a:gd name="connsiteY13" fmla="*/ 185737 h 1252537"/>
              <a:gd name="connsiteX14" fmla="*/ 109537 w 933450"/>
              <a:gd name="connsiteY14" fmla="*/ 223837 h 1252537"/>
              <a:gd name="connsiteX15" fmla="*/ 157162 w 933450"/>
              <a:gd name="connsiteY15" fmla="*/ 276225 h 1252537"/>
              <a:gd name="connsiteX16" fmla="*/ 223837 w 933450"/>
              <a:gd name="connsiteY16" fmla="*/ 333375 h 1252537"/>
              <a:gd name="connsiteX17" fmla="*/ 242887 w 933450"/>
              <a:gd name="connsiteY17" fmla="*/ 361950 h 1252537"/>
              <a:gd name="connsiteX18" fmla="*/ 285750 w 933450"/>
              <a:gd name="connsiteY18" fmla="*/ 395287 h 1252537"/>
              <a:gd name="connsiteX19" fmla="*/ 223837 w 933450"/>
              <a:gd name="connsiteY19" fmla="*/ 466725 h 1252537"/>
              <a:gd name="connsiteX20" fmla="*/ 152400 w 933450"/>
              <a:gd name="connsiteY20" fmla="*/ 500062 h 1252537"/>
              <a:gd name="connsiteX21" fmla="*/ 142875 w 933450"/>
              <a:gd name="connsiteY21" fmla="*/ 547687 h 1252537"/>
              <a:gd name="connsiteX22" fmla="*/ 85725 w 933450"/>
              <a:gd name="connsiteY22" fmla="*/ 552450 h 1252537"/>
              <a:gd name="connsiteX23" fmla="*/ 90487 w 933450"/>
              <a:gd name="connsiteY23" fmla="*/ 590550 h 1252537"/>
              <a:gd name="connsiteX24" fmla="*/ 152400 w 933450"/>
              <a:gd name="connsiteY24" fmla="*/ 623887 h 1252537"/>
              <a:gd name="connsiteX25" fmla="*/ 223837 w 933450"/>
              <a:gd name="connsiteY25" fmla="*/ 628650 h 1252537"/>
              <a:gd name="connsiteX26" fmla="*/ 204787 w 933450"/>
              <a:gd name="connsiteY26" fmla="*/ 709612 h 1252537"/>
              <a:gd name="connsiteX27" fmla="*/ 142875 w 933450"/>
              <a:gd name="connsiteY27" fmla="*/ 790575 h 1252537"/>
              <a:gd name="connsiteX28" fmla="*/ 109537 w 933450"/>
              <a:gd name="connsiteY28" fmla="*/ 871537 h 1252537"/>
              <a:gd name="connsiteX29" fmla="*/ 90487 w 933450"/>
              <a:gd name="connsiteY29" fmla="*/ 938212 h 1252537"/>
              <a:gd name="connsiteX30" fmla="*/ 119062 w 933450"/>
              <a:gd name="connsiteY30" fmla="*/ 985837 h 1252537"/>
              <a:gd name="connsiteX31" fmla="*/ 228600 w 933450"/>
              <a:gd name="connsiteY31" fmla="*/ 1000125 h 1252537"/>
              <a:gd name="connsiteX32" fmla="*/ 295275 w 933450"/>
              <a:gd name="connsiteY32" fmla="*/ 900112 h 1252537"/>
              <a:gd name="connsiteX33" fmla="*/ 333375 w 933450"/>
              <a:gd name="connsiteY33" fmla="*/ 928687 h 1252537"/>
              <a:gd name="connsiteX34" fmla="*/ 400050 w 933450"/>
              <a:gd name="connsiteY34" fmla="*/ 933450 h 1252537"/>
              <a:gd name="connsiteX35" fmla="*/ 438150 w 933450"/>
              <a:gd name="connsiteY35" fmla="*/ 923925 h 1252537"/>
              <a:gd name="connsiteX36" fmla="*/ 466725 w 933450"/>
              <a:gd name="connsiteY36" fmla="*/ 938212 h 1252537"/>
              <a:gd name="connsiteX37" fmla="*/ 500062 w 933450"/>
              <a:gd name="connsiteY37" fmla="*/ 1014412 h 1252537"/>
              <a:gd name="connsiteX38" fmla="*/ 514350 w 933450"/>
              <a:gd name="connsiteY38" fmla="*/ 1100137 h 1252537"/>
              <a:gd name="connsiteX39" fmla="*/ 557212 w 933450"/>
              <a:gd name="connsiteY39" fmla="*/ 1166812 h 1252537"/>
              <a:gd name="connsiteX40" fmla="*/ 561975 w 933450"/>
              <a:gd name="connsiteY40" fmla="*/ 1228725 h 1252537"/>
              <a:gd name="connsiteX41" fmla="*/ 652462 w 933450"/>
              <a:gd name="connsiteY41" fmla="*/ 1252537 h 1252537"/>
              <a:gd name="connsiteX42" fmla="*/ 647700 w 933450"/>
              <a:gd name="connsiteY42" fmla="*/ 1181100 h 1252537"/>
              <a:gd name="connsiteX43" fmla="*/ 628650 w 933450"/>
              <a:gd name="connsiteY43" fmla="*/ 1081087 h 1252537"/>
              <a:gd name="connsiteX44" fmla="*/ 623887 w 933450"/>
              <a:gd name="connsiteY44" fmla="*/ 1028700 h 1252537"/>
              <a:gd name="connsiteX45" fmla="*/ 671512 w 933450"/>
              <a:gd name="connsiteY45" fmla="*/ 976312 h 1252537"/>
              <a:gd name="connsiteX46" fmla="*/ 723900 w 933450"/>
              <a:gd name="connsiteY46" fmla="*/ 1014412 h 1252537"/>
              <a:gd name="connsiteX47" fmla="*/ 771525 w 933450"/>
              <a:gd name="connsiteY47" fmla="*/ 1038225 h 1252537"/>
              <a:gd name="connsiteX48" fmla="*/ 757237 w 933450"/>
              <a:gd name="connsiteY48" fmla="*/ 947737 h 1252537"/>
              <a:gd name="connsiteX49" fmla="*/ 733425 w 933450"/>
              <a:gd name="connsiteY49" fmla="*/ 885825 h 1252537"/>
              <a:gd name="connsiteX50" fmla="*/ 762000 w 933450"/>
              <a:gd name="connsiteY50" fmla="*/ 828675 h 1252537"/>
              <a:gd name="connsiteX51" fmla="*/ 762000 w 933450"/>
              <a:gd name="connsiteY51" fmla="*/ 766762 h 1252537"/>
              <a:gd name="connsiteX52" fmla="*/ 795337 w 933450"/>
              <a:gd name="connsiteY52" fmla="*/ 747712 h 1252537"/>
              <a:gd name="connsiteX53" fmla="*/ 842962 w 933450"/>
              <a:gd name="connsiteY53" fmla="*/ 747712 h 1252537"/>
              <a:gd name="connsiteX54" fmla="*/ 881062 w 933450"/>
              <a:gd name="connsiteY54" fmla="*/ 757237 h 1252537"/>
              <a:gd name="connsiteX55" fmla="*/ 933450 w 933450"/>
              <a:gd name="connsiteY55" fmla="*/ 709612 h 1252537"/>
              <a:gd name="connsiteX56" fmla="*/ 923925 w 933450"/>
              <a:gd name="connsiteY56" fmla="*/ 661987 h 1252537"/>
              <a:gd name="connsiteX57" fmla="*/ 852487 w 933450"/>
              <a:gd name="connsiteY57" fmla="*/ 585787 h 1252537"/>
              <a:gd name="connsiteX58" fmla="*/ 790575 w 933450"/>
              <a:gd name="connsiteY58" fmla="*/ 504825 h 1252537"/>
              <a:gd name="connsiteX59" fmla="*/ 876300 w 933450"/>
              <a:gd name="connsiteY59" fmla="*/ 500062 h 1252537"/>
              <a:gd name="connsiteX60" fmla="*/ 838200 w 933450"/>
              <a:gd name="connsiteY60" fmla="*/ 452437 h 1252537"/>
              <a:gd name="connsiteX61" fmla="*/ 795337 w 933450"/>
              <a:gd name="connsiteY61" fmla="*/ 371475 h 1252537"/>
              <a:gd name="connsiteX62" fmla="*/ 819150 w 933450"/>
              <a:gd name="connsiteY62" fmla="*/ 342900 h 1252537"/>
              <a:gd name="connsiteX63" fmla="*/ 804862 w 933450"/>
              <a:gd name="connsiteY63" fmla="*/ 280987 h 1252537"/>
              <a:gd name="connsiteX64" fmla="*/ 752475 w 933450"/>
              <a:gd name="connsiteY64" fmla="*/ 271462 h 1252537"/>
              <a:gd name="connsiteX65" fmla="*/ 747712 w 933450"/>
              <a:gd name="connsiteY65" fmla="*/ 133350 h 1252537"/>
              <a:gd name="connsiteX66" fmla="*/ 695325 w 933450"/>
              <a:gd name="connsiteY66" fmla="*/ 52387 h 1252537"/>
              <a:gd name="connsiteX67" fmla="*/ 619125 w 933450"/>
              <a:gd name="connsiteY67" fmla="*/ 95250 h 1252537"/>
              <a:gd name="connsiteX68" fmla="*/ 542925 w 933450"/>
              <a:gd name="connsiteY68" fmla="*/ 114300 h 1252537"/>
              <a:gd name="connsiteX69" fmla="*/ 495300 w 933450"/>
              <a:gd name="connsiteY69" fmla="*/ 133350 h 1252537"/>
              <a:gd name="connsiteX70" fmla="*/ 485775 w 933450"/>
              <a:gd name="connsiteY70" fmla="*/ 176212 h 1252537"/>
              <a:gd name="connsiteX71" fmla="*/ 381000 w 933450"/>
              <a:gd name="connsiteY71" fmla="*/ 223837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33450" h="1252537">
                <a:moveTo>
                  <a:pt x="381000" y="223837"/>
                </a:moveTo>
                <a:lnTo>
                  <a:pt x="357187" y="114300"/>
                </a:lnTo>
                <a:lnTo>
                  <a:pt x="261937" y="142875"/>
                </a:lnTo>
                <a:lnTo>
                  <a:pt x="257175" y="204787"/>
                </a:lnTo>
                <a:lnTo>
                  <a:pt x="219075" y="157162"/>
                </a:lnTo>
                <a:lnTo>
                  <a:pt x="247650" y="114300"/>
                </a:lnTo>
                <a:lnTo>
                  <a:pt x="304800" y="52387"/>
                </a:lnTo>
                <a:lnTo>
                  <a:pt x="228600" y="4762"/>
                </a:lnTo>
                <a:lnTo>
                  <a:pt x="128587" y="0"/>
                </a:lnTo>
                <a:lnTo>
                  <a:pt x="57150" y="0"/>
                </a:lnTo>
                <a:lnTo>
                  <a:pt x="4762" y="28575"/>
                </a:lnTo>
                <a:lnTo>
                  <a:pt x="0" y="85725"/>
                </a:lnTo>
                <a:lnTo>
                  <a:pt x="9525" y="157162"/>
                </a:lnTo>
                <a:lnTo>
                  <a:pt x="90487" y="185737"/>
                </a:lnTo>
                <a:lnTo>
                  <a:pt x="109537" y="223837"/>
                </a:lnTo>
                <a:lnTo>
                  <a:pt x="157162" y="276225"/>
                </a:lnTo>
                <a:lnTo>
                  <a:pt x="223837" y="333375"/>
                </a:lnTo>
                <a:lnTo>
                  <a:pt x="242887" y="361950"/>
                </a:lnTo>
                <a:lnTo>
                  <a:pt x="285750" y="395287"/>
                </a:lnTo>
                <a:lnTo>
                  <a:pt x="223837" y="466725"/>
                </a:lnTo>
                <a:lnTo>
                  <a:pt x="152400" y="500062"/>
                </a:lnTo>
                <a:lnTo>
                  <a:pt x="142875" y="547687"/>
                </a:lnTo>
                <a:lnTo>
                  <a:pt x="85725" y="552450"/>
                </a:lnTo>
                <a:lnTo>
                  <a:pt x="90487" y="590550"/>
                </a:lnTo>
                <a:lnTo>
                  <a:pt x="152400" y="623887"/>
                </a:lnTo>
                <a:lnTo>
                  <a:pt x="223837" y="628650"/>
                </a:lnTo>
                <a:lnTo>
                  <a:pt x="204787" y="709612"/>
                </a:lnTo>
                <a:lnTo>
                  <a:pt x="142875" y="790575"/>
                </a:lnTo>
                <a:lnTo>
                  <a:pt x="109537" y="871537"/>
                </a:lnTo>
                <a:lnTo>
                  <a:pt x="90487" y="938212"/>
                </a:lnTo>
                <a:lnTo>
                  <a:pt x="119062" y="985837"/>
                </a:lnTo>
                <a:lnTo>
                  <a:pt x="228600" y="1000125"/>
                </a:lnTo>
                <a:lnTo>
                  <a:pt x="295275" y="900112"/>
                </a:lnTo>
                <a:lnTo>
                  <a:pt x="333375" y="928687"/>
                </a:lnTo>
                <a:lnTo>
                  <a:pt x="400050" y="933450"/>
                </a:lnTo>
                <a:lnTo>
                  <a:pt x="438150" y="923925"/>
                </a:lnTo>
                <a:lnTo>
                  <a:pt x="466725" y="938212"/>
                </a:lnTo>
                <a:lnTo>
                  <a:pt x="500062" y="1014412"/>
                </a:lnTo>
                <a:lnTo>
                  <a:pt x="514350" y="1100137"/>
                </a:lnTo>
                <a:lnTo>
                  <a:pt x="557212" y="1166812"/>
                </a:lnTo>
                <a:lnTo>
                  <a:pt x="561975" y="1228725"/>
                </a:lnTo>
                <a:lnTo>
                  <a:pt x="652462" y="1252537"/>
                </a:lnTo>
                <a:lnTo>
                  <a:pt x="647700" y="1181100"/>
                </a:lnTo>
                <a:lnTo>
                  <a:pt x="628650" y="1081087"/>
                </a:lnTo>
                <a:lnTo>
                  <a:pt x="623887" y="1028700"/>
                </a:lnTo>
                <a:lnTo>
                  <a:pt x="671512" y="976312"/>
                </a:lnTo>
                <a:lnTo>
                  <a:pt x="723900" y="1014412"/>
                </a:lnTo>
                <a:lnTo>
                  <a:pt x="771525" y="1038225"/>
                </a:lnTo>
                <a:lnTo>
                  <a:pt x="757237" y="947737"/>
                </a:lnTo>
                <a:lnTo>
                  <a:pt x="733425" y="885825"/>
                </a:lnTo>
                <a:lnTo>
                  <a:pt x="762000" y="828675"/>
                </a:lnTo>
                <a:lnTo>
                  <a:pt x="762000" y="766762"/>
                </a:lnTo>
                <a:lnTo>
                  <a:pt x="795337" y="747712"/>
                </a:lnTo>
                <a:lnTo>
                  <a:pt x="842962" y="747712"/>
                </a:lnTo>
                <a:lnTo>
                  <a:pt x="881062" y="757237"/>
                </a:lnTo>
                <a:lnTo>
                  <a:pt x="933450" y="709612"/>
                </a:lnTo>
                <a:lnTo>
                  <a:pt x="923925" y="661987"/>
                </a:lnTo>
                <a:lnTo>
                  <a:pt x="852487" y="585787"/>
                </a:lnTo>
                <a:lnTo>
                  <a:pt x="790575" y="504825"/>
                </a:lnTo>
                <a:lnTo>
                  <a:pt x="876300" y="500062"/>
                </a:lnTo>
                <a:lnTo>
                  <a:pt x="838200" y="452437"/>
                </a:lnTo>
                <a:lnTo>
                  <a:pt x="795337" y="371475"/>
                </a:lnTo>
                <a:lnTo>
                  <a:pt x="819150" y="342900"/>
                </a:lnTo>
                <a:lnTo>
                  <a:pt x="804862" y="280987"/>
                </a:lnTo>
                <a:lnTo>
                  <a:pt x="752475" y="271462"/>
                </a:lnTo>
                <a:lnTo>
                  <a:pt x="747712" y="133350"/>
                </a:lnTo>
                <a:lnTo>
                  <a:pt x="695325" y="52387"/>
                </a:lnTo>
                <a:lnTo>
                  <a:pt x="619125" y="95250"/>
                </a:lnTo>
                <a:lnTo>
                  <a:pt x="542925" y="114300"/>
                </a:lnTo>
                <a:lnTo>
                  <a:pt x="495300" y="133350"/>
                </a:lnTo>
                <a:lnTo>
                  <a:pt x="485775" y="176212"/>
                </a:lnTo>
                <a:lnTo>
                  <a:pt x="381000" y="22383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2" name="Rectangle 704"/>
          <p:cNvSpPr>
            <a:spLocks noChangeArrowheads="1"/>
          </p:cNvSpPr>
          <p:nvPr/>
        </p:nvSpPr>
        <p:spPr bwMode="auto">
          <a:xfrm>
            <a:off x="4770266" y="4270732"/>
            <a:ext cx="59471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4418920" y="4572002"/>
            <a:ext cx="993322" cy="1200831"/>
          </a:xfrm>
          <a:custGeom>
            <a:avLst/>
            <a:gdLst>
              <a:gd name="connsiteX0" fmla="*/ 390525 w 1390650"/>
              <a:gd name="connsiteY0" fmla="*/ 4763 h 1681163"/>
              <a:gd name="connsiteX1" fmla="*/ 309562 w 1390650"/>
              <a:gd name="connsiteY1" fmla="*/ 42863 h 1681163"/>
              <a:gd name="connsiteX2" fmla="*/ 276225 w 1390650"/>
              <a:gd name="connsiteY2" fmla="*/ 133350 h 1681163"/>
              <a:gd name="connsiteX3" fmla="*/ 261937 w 1390650"/>
              <a:gd name="connsiteY3" fmla="*/ 180975 h 1681163"/>
              <a:gd name="connsiteX4" fmla="*/ 190500 w 1390650"/>
              <a:gd name="connsiteY4" fmla="*/ 204788 h 1681163"/>
              <a:gd name="connsiteX5" fmla="*/ 133350 w 1390650"/>
              <a:gd name="connsiteY5" fmla="*/ 233363 h 1681163"/>
              <a:gd name="connsiteX6" fmla="*/ 95250 w 1390650"/>
              <a:gd name="connsiteY6" fmla="*/ 295275 h 1681163"/>
              <a:gd name="connsiteX7" fmla="*/ 214312 w 1390650"/>
              <a:gd name="connsiteY7" fmla="*/ 366713 h 1681163"/>
              <a:gd name="connsiteX8" fmla="*/ 238125 w 1390650"/>
              <a:gd name="connsiteY8" fmla="*/ 376238 h 1681163"/>
              <a:gd name="connsiteX9" fmla="*/ 123825 w 1390650"/>
              <a:gd name="connsiteY9" fmla="*/ 476250 h 1681163"/>
              <a:gd name="connsiteX10" fmla="*/ 9525 w 1390650"/>
              <a:gd name="connsiteY10" fmla="*/ 481013 h 1681163"/>
              <a:gd name="connsiteX11" fmla="*/ 0 w 1390650"/>
              <a:gd name="connsiteY11" fmla="*/ 542925 h 1681163"/>
              <a:gd name="connsiteX12" fmla="*/ 119062 w 1390650"/>
              <a:gd name="connsiteY12" fmla="*/ 590550 h 1681163"/>
              <a:gd name="connsiteX13" fmla="*/ 285750 w 1390650"/>
              <a:gd name="connsiteY13" fmla="*/ 647700 h 1681163"/>
              <a:gd name="connsiteX14" fmla="*/ 328612 w 1390650"/>
              <a:gd name="connsiteY14" fmla="*/ 733425 h 1681163"/>
              <a:gd name="connsiteX15" fmla="*/ 366712 w 1390650"/>
              <a:gd name="connsiteY15" fmla="*/ 828675 h 1681163"/>
              <a:gd name="connsiteX16" fmla="*/ 461962 w 1390650"/>
              <a:gd name="connsiteY16" fmla="*/ 862013 h 1681163"/>
              <a:gd name="connsiteX17" fmla="*/ 485775 w 1390650"/>
              <a:gd name="connsiteY17" fmla="*/ 933450 h 1681163"/>
              <a:gd name="connsiteX18" fmla="*/ 471487 w 1390650"/>
              <a:gd name="connsiteY18" fmla="*/ 1038225 h 1681163"/>
              <a:gd name="connsiteX19" fmla="*/ 471487 w 1390650"/>
              <a:gd name="connsiteY19" fmla="*/ 1147763 h 1681163"/>
              <a:gd name="connsiteX20" fmla="*/ 495300 w 1390650"/>
              <a:gd name="connsiteY20" fmla="*/ 1257300 h 1681163"/>
              <a:gd name="connsiteX21" fmla="*/ 361950 w 1390650"/>
              <a:gd name="connsiteY21" fmla="*/ 1314450 h 1681163"/>
              <a:gd name="connsiteX22" fmla="*/ 381000 w 1390650"/>
              <a:gd name="connsiteY22" fmla="*/ 1366838 h 1681163"/>
              <a:gd name="connsiteX23" fmla="*/ 409575 w 1390650"/>
              <a:gd name="connsiteY23" fmla="*/ 1400175 h 1681163"/>
              <a:gd name="connsiteX24" fmla="*/ 504825 w 1390650"/>
              <a:gd name="connsiteY24" fmla="*/ 1443038 h 1681163"/>
              <a:gd name="connsiteX25" fmla="*/ 614362 w 1390650"/>
              <a:gd name="connsiteY25" fmla="*/ 1500188 h 1681163"/>
              <a:gd name="connsiteX26" fmla="*/ 704850 w 1390650"/>
              <a:gd name="connsiteY26" fmla="*/ 1538288 h 1681163"/>
              <a:gd name="connsiteX27" fmla="*/ 723900 w 1390650"/>
              <a:gd name="connsiteY27" fmla="*/ 1619250 h 1681163"/>
              <a:gd name="connsiteX28" fmla="*/ 828675 w 1390650"/>
              <a:gd name="connsiteY28" fmla="*/ 1681163 h 1681163"/>
              <a:gd name="connsiteX29" fmla="*/ 866775 w 1390650"/>
              <a:gd name="connsiteY29" fmla="*/ 1662113 h 1681163"/>
              <a:gd name="connsiteX30" fmla="*/ 842962 w 1390650"/>
              <a:gd name="connsiteY30" fmla="*/ 1609725 h 1681163"/>
              <a:gd name="connsiteX31" fmla="*/ 895350 w 1390650"/>
              <a:gd name="connsiteY31" fmla="*/ 1547813 h 1681163"/>
              <a:gd name="connsiteX32" fmla="*/ 857250 w 1390650"/>
              <a:gd name="connsiteY32" fmla="*/ 1490663 h 1681163"/>
              <a:gd name="connsiteX33" fmla="*/ 914400 w 1390650"/>
              <a:gd name="connsiteY33" fmla="*/ 1371600 h 1681163"/>
              <a:gd name="connsiteX34" fmla="*/ 923925 w 1390650"/>
              <a:gd name="connsiteY34" fmla="*/ 1276350 h 1681163"/>
              <a:gd name="connsiteX35" fmla="*/ 852487 w 1390650"/>
              <a:gd name="connsiteY35" fmla="*/ 1219200 h 1681163"/>
              <a:gd name="connsiteX36" fmla="*/ 785812 w 1390650"/>
              <a:gd name="connsiteY36" fmla="*/ 1152525 h 1681163"/>
              <a:gd name="connsiteX37" fmla="*/ 819150 w 1390650"/>
              <a:gd name="connsiteY37" fmla="*/ 1114425 h 1681163"/>
              <a:gd name="connsiteX38" fmla="*/ 900112 w 1390650"/>
              <a:gd name="connsiteY38" fmla="*/ 1100138 h 1681163"/>
              <a:gd name="connsiteX39" fmla="*/ 976312 w 1390650"/>
              <a:gd name="connsiteY39" fmla="*/ 1095375 h 1681163"/>
              <a:gd name="connsiteX40" fmla="*/ 1000125 w 1390650"/>
              <a:gd name="connsiteY40" fmla="*/ 1138238 h 1681163"/>
              <a:gd name="connsiteX41" fmla="*/ 1047750 w 1390650"/>
              <a:gd name="connsiteY41" fmla="*/ 1214438 h 1681163"/>
              <a:gd name="connsiteX42" fmla="*/ 1090612 w 1390650"/>
              <a:gd name="connsiteY42" fmla="*/ 1262063 h 1681163"/>
              <a:gd name="connsiteX43" fmla="*/ 1171575 w 1390650"/>
              <a:gd name="connsiteY43" fmla="*/ 1285875 h 1681163"/>
              <a:gd name="connsiteX44" fmla="*/ 1200150 w 1390650"/>
              <a:gd name="connsiteY44" fmla="*/ 1343025 h 1681163"/>
              <a:gd name="connsiteX45" fmla="*/ 1252537 w 1390650"/>
              <a:gd name="connsiteY45" fmla="*/ 1271588 h 1681163"/>
              <a:gd name="connsiteX46" fmla="*/ 1300162 w 1390650"/>
              <a:gd name="connsiteY46" fmla="*/ 1214438 h 1681163"/>
              <a:gd name="connsiteX47" fmla="*/ 1366837 w 1390650"/>
              <a:gd name="connsiteY47" fmla="*/ 1233488 h 1681163"/>
              <a:gd name="connsiteX48" fmla="*/ 1390650 w 1390650"/>
              <a:gd name="connsiteY48" fmla="*/ 1214438 h 1681163"/>
              <a:gd name="connsiteX49" fmla="*/ 1362075 w 1390650"/>
              <a:gd name="connsiteY49" fmla="*/ 1171575 h 1681163"/>
              <a:gd name="connsiteX50" fmla="*/ 1357312 w 1390650"/>
              <a:gd name="connsiteY50" fmla="*/ 1114425 h 1681163"/>
              <a:gd name="connsiteX51" fmla="*/ 1347787 w 1390650"/>
              <a:gd name="connsiteY51" fmla="*/ 1057275 h 1681163"/>
              <a:gd name="connsiteX52" fmla="*/ 1347787 w 1390650"/>
              <a:gd name="connsiteY52" fmla="*/ 990600 h 1681163"/>
              <a:gd name="connsiteX53" fmla="*/ 1376362 w 1390650"/>
              <a:gd name="connsiteY53" fmla="*/ 923925 h 1681163"/>
              <a:gd name="connsiteX54" fmla="*/ 1290637 w 1390650"/>
              <a:gd name="connsiteY54" fmla="*/ 900113 h 1681163"/>
              <a:gd name="connsiteX55" fmla="*/ 1190625 w 1390650"/>
              <a:gd name="connsiteY55" fmla="*/ 900113 h 1681163"/>
              <a:gd name="connsiteX56" fmla="*/ 1166812 w 1390650"/>
              <a:gd name="connsiteY56" fmla="*/ 804863 h 1681163"/>
              <a:gd name="connsiteX57" fmla="*/ 1157287 w 1390650"/>
              <a:gd name="connsiteY57" fmla="*/ 728663 h 1681163"/>
              <a:gd name="connsiteX58" fmla="*/ 1104900 w 1390650"/>
              <a:gd name="connsiteY58" fmla="*/ 709613 h 1681163"/>
              <a:gd name="connsiteX59" fmla="*/ 1038225 w 1390650"/>
              <a:gd name="connsiteY59" fmla="*/ 709613 h 1681163"/>
              <a:gd name="connsiteX60" fmla="*/ 971550 w 1390650"/>
              <a:gd name="connsiteY60" fmla="*/ 728663 h 1681163"/>
              <a:gd name="connsiteX61" fmla="*/ 957262 w 1390650"/>
              <a:gd name="connsiteY61" fmla="*/ 690563 h 1681163"/>
              <a:gd name="connsiteX62" fmla="*/ 990600 w 1390650"/>
              <a:gd name="connsiteY62" fmla="*/ 581025 h 1681163"/>
              <a:gd name="connsiteX63" fmla="*/ 976312 w 1390650"/>
              <a:gd name="connsiteY63" fmla="*/ 538163 h 1681163"/>
              <a:gd name="connsiteX64" fmla="*/ 1000125 w 1390650"/>
              <a:gd name="connsiteY64" fmla="*/ 471488 h 1681163"/>
              <a:gd name="connsiteX65" fmla="*/ 1009650 w 1390650"/>
              <a:gd name="connsiteY65" fmla="*/ 409575 h 1681163"/>
              <a:gd name="connsiteX66" fmla="*/ 1004887 w 1390650"/>
              <a:gd name="connsiteY66" fmla="*/ 285750 h 1681163"/>
              <a:gd name="connsiteX67" fmla="*/ 1004887 w 1390650"/>
              <a:gd name="connsiteY67" fmla="*/ 209550 h 1681163"/>
              <a:gd name="connsiteX68" fmla="*/ 1076325 w 1390650"/>
              <a:gd name="connsiteY68" fmla="*/ 138113 h 1681163"/>
              <a:gd name="connsiteX69" fmla="*/ 985837 w 1390650"/>
              <a:gd name="connsiteY69" fmla="*/ 76200 h 1681163"/>
              <a:gd name="connsiteX70" fmla="*/ 938212 w 1390650"/>
              <a:gd name="connsiteY70" fmla="*/ 133350 h 1681163"/>
              <a:gd name="connsiteX71" fmla="*/ 971550 w 1390650"/>
              <a:gd name="connsiteY71" fmla="*/ 333375 h 1681163"/>
              <a:gd name="connsiteX72" fmla="*/ 881062 w 1390650"/>
              <a:gd name="connsiteY72" fmla="*/ 323850 h 1681163"/>
              <a:gd name="connsiteX73" fmla="*/ 866775 w 1390650"/>
              <a:gd name="connsiteY73" fmla="*/ 214313 h 1681163"/>
              <a:gd name="connsiteX74" fmla="*/ 814387 w 1390650"/>
              <a:gd name="connsiteY74" fmla="*/ 152400 h 1681163"/>
              <a:gd name="connsiteX75" fmla="*/ 762000 w 1390650"/>
              <a:gd name="connsiteY75" fmla="*/ 9525 h 1681163"/>
              <a:gd name="connsiteX76" fmla="*/ 647700 w 1390650"/>
              <a:gd name="connsiteY76" fmla="*/ 14288 h 1681163"/>
              <a:gd name="connsiteX77" fmla="*/ 595312 w 1390650"/>
              <a:gd name="connsiteY77" fmla="*/ 0 h 1681163"/>
              <a:gd name="connsiteX78" fmla="*/ 547687 w 1390650"/>
              <a:gd name="connsiteY78" fmla="*/ 90488 h 1681163"/>
              <a:gd name="connsiteX79" fmla="*/ 485775 w 1390650"/>
              <a:gd name="connsiteY79" fmla="*/ 71438 h 1681163"/>
              <a:gd name="connsiteX80" fmla="*/ 423862 w 1390650"/>
              <a:gd name="connsiteY80" fmla="*/ 61913 h 1681163"/>
              <a:gd name="connsiteX81" fmla="*/ 390525 w 1390650"/>
              <a:gd name="connsiteY81" fmla="*/ 4763 h 16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90650" h="1681163">
                <a:moveTo>
                  <a:pt x="390525" y="4763"/>
                </a:moveTo>
                <a:lnTo>
                  <a:pt x="309562" y="42863"/>
                </a:lnTo>
                <a:lnTo>
                  <a:pt x="276225" y="133350"/>
                </a:lnTo>
                <a:lnTo>
                  <a:pt x="261937" y="180975"/>
                </a:lnTo>
                <a:lnTo>
                  <a:pt x="190500" y="204788"/>
                </a:lnTo>
                <a:lnTo>
                  <a:pt x="133350" y="233363"/>
                </a:lnTo>
                <a:lnTo>
                  <a:pt x="95250" y="295275"/>
                </a:lnTo>
                <a:lnTo>
                  <a:pt x="214312" y="366713"/>
                </a:lnTo>
                <a:lnTo>
                  <a:pt x="238125" y="376238"/>
                </a:lnTo>
                <a:lnTo>
                  <a:pt x="123825" y="476250"/>
                </a:lnTo>
                <a:lnTo>
                  <a:pt x="9525" y="481013"/>
                </a:lnTo>
                <a:lnTo>
                  <a:pt x="0" y="542925"/>
                </a:lnTo>
                <a:lnTo>
                  <a:pt x="119062" y="590550"/>
                </a:lnTo>
                <a:lnTo>
                  <a:pt x="285750" y="647700"/>
                </a:lnTo>
                <a:lnTo>
                  <a:pt x="328612" y="733425"/>
                </a:lnTo>
                <a:lnTo>
                  <a:pt x="366712" y="828675"/>
                </a:lnTo>
                <a:lnTo>
                  <a:pt x="461962" y="862013"/>
                </a:lnTo>
                <a:lnTo>
                  <a:pt x="485775" y="933450"/>
                </a:lnTo>
                <a:lnTo>
                  <a:pt x="471487" y="1038225"/>
                </a:lnTo>
                <a:lnTo>
                  <a:pt x="471487" y="1147763"/>
                </a:lnTo>
                <a:lnTo>
                  <a:pt x="495300" y="1257300"/>
                </a:lnTo>
                <a:lnTo>
                  <a:pt x="361950" y="1314450"/>
                </a:lnTo>
                <a:lnTo>
                  <a:pt x="381000" y="1366838"/>
                </a:lnTo>
                <a:lnTo>
                  <a:pt x="409575" y="1400175"/>
                </a:lnTo>
                <a:lnTo>
                  <a:pt x="504825" y="1443038"/>
                </a:lnTo>
                <a:lnTo>
                  <a:pt x="614362" y="1500188"/>
                </a:lnTo>
                <a:lnTo>
                  <a:pt x="704850" y="1538288"/>
                </a:lnTo>
                <a:lnTo>
                  <a:pt x="723900" y="1619250"/>
                </a:lnTo>
                <a:lnTo>
                  <a:pt x="828675" y="1681163"/>
                </a:lnTo>
                <a:lnTo>
                  <a:pt x="866775" y="1662113"/>
                </a:lnTo>
                <a:lnTo>
                  <a:pt x="842962" y="1609725"/>
                </a:lnTo>
                <a:lnTo>
                  <a:pt x="895350" y="1547813"/>
                </a:lnTo>
                <a:lnTo>
                  <a:pt x="857250" y="1490663"/>
                </a:lnTo>
                <a:lnTo>
                  <a:pt x="914400" y="1371600"/>
                </a:lnTo>
                <a:lnTo>
                  <a:pt x="923925" y="1276350"/>
                </a:lnTo>
                <a:lnTo>
                  <a:pt x="852487" y="1219200"/>
                </a:lnTo>
                <a:lnTo>
                  <a:pt x="785812" y="1152525"/>
                </a:lnTo>
                <a:lnTo>
                  <a:pt x="819150" y="1114425"/>
                </a:lnTo>
                <a:lnTo>
                  <a:pt x="900112" y="1100138"/>
                </a:lnTo>
                <a:lnTo>
                  <a:pt x="976312" y="1095375"/>
                </a:lnTo>
                <a:lnTo>
                  <a:pt x="1000125" y="1138238"/>
                </a:lnTo>
                <a:lnTo>
                  <a:pt x="1047750" y="1214438"/>
                </a:lnTo>
                <a:lnTo>
                  <a:pt x="1090612" y="1262063"/>
                </a:lnTo>
                <a:lnTo>
                  <a:pt x="1171575" y="1285875"/>
                </a:lnTo>
                <a:lnTo>
                  <a:pt x="1200150" y="1343025"/>
                </a:lnTo>
                <a:lnTo>
                  <a:pt x="1252537" y="1271588"/>
                </a:lnTo>
                <a:lnTo>
                  <a:pt x="1300162" y="1214438"/>
                </a:lnTo>
                <a:lnTo>
                  <a:pt x="1366837" y="1233488"/>
                </a:lnTo>
                <a:lnTo>
                  <a:pt x="1390650" y="1214438"/>
                </a:lnTo>
                <a:lnTo>
                  <a:pt x="1362075" y="1171575"/>
                </a:lnTo>
                <a:lnTo>
                  <a:pt x="1357312" y="1114425"/>
                </a:lnTo>
                <a:lnTo>
                  <a:pt x="1347787" y="1057275"/>
                </a:lnTo>
                <a:lnTo>
                  <a:pt x="1347787" y="990600"/>
                </a:lnTo>
                <a:lnTo>
                  <a:pt x="1376362" y="923925"/>
                </a:lnTo>
                <a:lnTo>
                  <a:pt x="1290637" y="900113"/>
                </a:lnTo>
                <a:lnTo>
                  <a:pt x="1190625" y="900113"/>
                </a:lnTo>
                <a:lnTo>
                  <a:pt x="1166812" y="804863"/>
                </a:lnTo>
                <a:lnTo>
                  <a:pt x="1157287" y="728663"/>
                </a:lnTo>
                <a:lnTo>
                  <a:pt x="1104900" y="709613"/>
                </a:lnTo>
                <a:lnTo>
                  <a:pt x="1038225" y="709613"/>
                </a:lnTo>
                <a:lnTo>
                  <a:pt x="971550" y="728663"/>
                </a:lnTo>
                <a:lnTo>
                  <a:pt x="957262" y="690563"/>
                </a:lnTo>
                <a:lnTo>
                  <a:pt x="990600" y="581025"/>
                </a:lnTo>
                <a:lnTo>
                  <a:pt x="976312" y="538163"/>
                </a:lnTo>
                <a:lnTo>
                  <a:pt x="1000125" y="471488"/>
                </a:lnTo>
                <a:lnTo>
                  <a:pt x="1009650" y="409575"/>
                </a:lnTo>
                <a:lnTo>
                  <a:pt x="1004887" y="285750"/>
                </a:lnTo>
                <a:lnTo>
                  <a:pt x="1004887" y="209550"/>
                </a:lnTo>
                <a:lnTo>
                  <a:pt x="1076325" y="138113"/>
                </a:lnTo>
                <a:lnTo>
                  <a:pt x="985837" y="76200"/>
                </a:lnTo>
                <a:lnTo>
                  <a:pt x="938212" y="133350"/>
                </a:lnTo>
                <a:lnTo>
                  <a:pt x="971550" y="333375"/>
                </a:lnTo>
                <a:lnTo>
                  <a:pt x="881062" y="323850"/>
                </a:lnTo>
                <a:lnTo>
                  <a:pt x="866775" y="214313"/>
                </a:lnTo>
                <a:lnTo>
                  <a:pt x="814387" y="152400"/>
                </a:lnTo>
                <a:lnTo>
                  <a:pt x="762000" y="9525"/>
                </a:lnTo>
                <a:lnTo>
                  <a:pt x="647700" y="14288"/>
                </a:lnTo>
                <a:lnTo>
                  <a:pt x="595312" y="0"/>
                </a:lnTo>
                <a:lnTo>
                  <a:pt x="547687" y="90488"/>
                </a:lnTo>
                <a:lnTo>
                  <a:pt x="485775" y="71438"/>
                </a:lnTo>
                <a:lnTo>
                  <a:pt x="423862" y="61913"/>
                </a:lnTo>
                <a:lnTo>
                  <a:pt x="390525" y="476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4" name="Rectangle 704"/>
          <p:cNvSpPr>
            <a:spLocks noChangeArrowheads="1"/>
          </p:cNvSpPr>
          <p:nvPr/>
        </p:nvSpPr>
        <p:spPr bwMode="auto">
          <a:xfrm>
            <a:off x="4639570" y="4972030"/>
            <a:ext cx="5482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3588885" y="4816929"/>
            <a:ext cx="1177018" cy="806224"/>
          </a:xfrm>
          <a:custGeom>
            <a:avLst/>
            <a:gdLst>
              <a:gd name="connsiteX0" fmla="*/ 1133475 w 1647825"/>
              <a:gd name="connsiteY0" fmla="*/ 176213 h 1204913"/>
              <a:gd name="connsiteX1" fmla="*/ 981075 w 1647825"/>
              <a:gd name="connsiteY1" fmla="*/ 180975 h 1204913"/>
              <a:gd name="connsiteX2" fmla="*/ 928687 w 1647825"/>
              <a:gd name="connsiteY2" fmla="*/ 133350 h 1204913"/>
              <a:gd name="connsiteX3" fmla="*/ 838200 w 1647825"/>
              <a:gd name="connsiteY3" fmla="*/ 128588 h 1204913"/>
              <a:gd name="connsiteX4" fmla="*/ 781050 w 1647825"/>
              <a:gd name="connsiteY4" fmla="*/ 200025 h 1204913"/>
              <a:gd name="connsiteX5" fmla="*/ 704850 w 1647825"/>
              <a:gd name="connsiteY5" fmla="*/ 247650 h 1204913"/>
              <a:gd name="connsiteX6" fmla="*/ 623887 w 1647825"/>
              <a:gd name="connsiteY6" fmla="*/ 238125 h 1204913"/>
              <a:gd name="connsiteX7" fmla="*/ 533400 w 1647825"/>
              <a:gd name="connsiteY7" fmla="*/ 200025 h 1204913"/>
              <a:gd name="connsiteX8" fmla="*/ 652462 w 1647825"/>
              <a:gd name="connsiteY8" fmla="*/ 147638 h 1204913"/>
              <a:gd name="connsiteX9" fmla="*/ 528637 w 1647825"/>
              <a:gd name="connsiteY9" fmla="*/ 57150 h 1204913"/>
              <a:gd name="connsiteX10" fmla="*/ 466725 w 1647825"/>
              <a:gd name="connsiteY10" fmla="*/ 19050 h 1204913"/>
              <a:gd name="connsiteX11" fmla="*/ 328612 w 1647825"/>
              <a:gd name="connsiteY11" fmla="*/ 0 h 1204913"/>
              <a:gd name="connsiteX12" fmla="*/ 157162 w 1647825"/>
              <a:gd name="connsiteY12" fmla="*/ 0 h 1204913"/>
              <a:gd name="connsiteX13" fmla="*/ 109537 w 1647825"/>
              <a:gd name="connsiteY13" fmla="*/ 57150 h 1204913"/>
              <a:gd name="connsiteX14" fmla="*/ 128587 w 1647825"/>
              <a:gd name="connsiteY14" fmla="*/ 104775 h 1204913"/>
              <a:gd name="connsiteX15" fmla="*/ 95250 w 1647825"/>
              <a:gd name="connsiteY15" fmla="*/ 142875 h 1204913"/>
              <a:gd name="connsiteX16" fmla="*/ 4762 w 1647825"/>
              <a:gd name="connsiteY16" fmla="*/ 233363 h 1204913"/>
              <a:gd name="connsiteX17" fmla="*/ 28575 w 1647825"/>
              <a:gd name="connsiteY17" fmla="*/ 328613 h 1204913"/>
              <a:gd name="connsiteX18" fmla="*/ 0 w 1647825"/>
              <a:gd name="connsiteY18" fmla="*/ 385763 h 1204913"/>
              <a:gd name="connsiteX19" fmla="*/ 85725 w 1647825"/>
              <a:gd name="connsiteY19" fmla="*/ 428625 h 1204913"/>
              <a:gd name="connsiteX20" fmla="*/ 119062 w 1647825"/>
              <a:gd name="connsiteY20" fmla="*/ 452438 h 1204913"/>
              <a:gd name="connsiteX21" fmla="*/ 238125 w 1647825"/>
              <a:gd name="connsiteY21" fmla="*/ 471488 h 1204913"/>
              <a:gd name="connsiteX22" fmla="*/ 371475 w 1647825"/>
              <a:gd name="connsiteY22" fmla="*/ 547688 h 1204913"/>
              <a:gd name="connsiteX23" fmla="*/ 371475 w 1647825"/>
              <a:gd name="connsiteY23" fmla="*/ 628650 h 1204913"/>
              <a:gd name="connsiteX24" fmla="*/ 452437 w 1647825"/>
              <a:gd name="connsiteY24" fmla="*/ 714375 h 1204913"/>
              <a:gd name="connsiteX25" fmla="*/ 552450 w 1647825"/>
              <a:gd name="connsiteY25" fmla="*/ 762000 h 1204913"/>
              <a:gd name="connsiteX26" fmla="*/ 685800 w 1647825"/>
              <a:gd name="connsiteY26" fmla="*/ 828675 h 1204913"/>
              <a:gd name="connsiteX27" fmla="*/ 738187 w 1647825"/>
              <a:gd name="connsiteY27" fmla="*/ 962025 h 1204913"/>
              <a:gd name="connsiteX28" fmla="*/ 862012 w 1647825"/>
              <a:gd name="connsiteY28" fmla="*/ 971550 h 1204913"/>
              <a:gd name="connsiteX29" fmla="*/ 938212 w 1647825"/>
              <a:gd name="connsiteY29" fmla="*/ 1119188 h 1204913"/>
              <a:gd name="connsiteX30" fmla="*/ 1028700 w 1647825"/>
              <a:gd name="connsiteY30" fmla="*/ 1204913 h 1204913"/>
              <a:gd name="connsiteX31" fmla="*/ 957262 w 1647825"/>
              <a:gd name="connsiteY31" fmla="*/ 1066800 h 1204913"/>
              <a:gd name="connsiteX32" fmla="*/ 1052512 w 1647825"/>
              <a:gd name="connsiteY32" fmla="*/ 1023938 h 1204913"/>
              <a:gd name="connsiteX33" fmla="*/ 1128712 w 1647825"/>
              <a:gd name="connsiteY33" fmla="*/ 1023938 h 1204913"/>
              <a:gd name="connsiteX34" fmla="*/ 1247775 w 1647825"/>
              <a:gd name="connsiteY34" fmla="*/ 1038225 h 1204913"/>
              <a:gd name="connsiteX35" fmla="*/ 1323975 w 1647825"/>
              <a:gd name="connsiteY35" fmla="*/ 1028700 h 1204913"/>
              <a:gd name="connsiteX36" fmla="*/ 1343025 w 1647825"/>
              <a:gd name="connsiteY36" fmla="*/ 938213 h 1204913"/>
              <a:gd name="connsiteX37" fmla="*/ 1390650 w 1647825"/>
              <a:gd name="connsiteY37" fmla="*/ 900113 h 1204913"/>
              <a:gd name="connsiteX38" fmla="*/ 1481137 w 1647825"/>
              <a:gd name="connsiteY38" fmla="*/ 971550 h 1204913"/>
              <a:gd name="connsiteX39" fmla="*/ 1528762 w 1647825"/>
              <a:gd name="connsiteY39" fmla="*/ 981075 h 1204913"/>
              <a:gd name="connsiteX40" fmla="*/ 1647825 w 1647825"/>
              <a:gd name="connsiteY40" fmla="*/ 909638 h 1204913"/>
              <a:gd name="connsiteX41" fmla="*/ 1628775 w 1647825"/>
              <a:gd name="connsiteY41" fmla="*/ 762000 h 1204913"/>
              <a:gd name="connsiteX42" fmla="*/ 1633537 w 1647825"/>
              <a:gd name="connsiteY42" fmla="*/ 609600 h 1204913"/>
              <a:gd name="connsiteX43" fmla="*/ 1614487 w 1647825"/>
              <a:gd name="connsiteY43" fmla="*/ 514350 h 1204913"/>
              <a:gd name="connsiteX44" fmla="*/ 1519237 w 1647825"/>
              <a:gd name="connsiteY44" fmla="*/ 485775 h 1204913"/>
              <a:gd name="connsiteX45" fmla="*/ 1447800 w 1647825"/>
              <a:gd name="connsiteY45" fmla="*/ 309563 h 1204913"/>
              <a:gd name="connsiteX46" fmla="*/ 1133475 w 1647825"/>
              <a:gd name="connsiteY46" fmla="*/ 176213 h 12049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71475 w 1647825"/>
              <a:gd name="connsiteY22" fmla="*/ 547688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102870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47825" h="1128713">
                <a:moveTo>
                  <a:pt x="1133475" y="176213"/>
                </a:moveTo>
                <a:lnTo>
                  <a:pt x="981075" y="180975"/>
                </a:lnTo>
                <a:lnTo>
                  <a:pt x="928687" y="133350"/>
                </a:lnTo>
                <a:lnTo>
                  <a:pt x="838200" y="128588"/>
                </a:lnTo>
                <a:lnTo>
                  <a:pt x="781050" y="200025"/>
                </a:lnTo>
                <a:lnTo>
                  <a:pt x="704850" y="247650"/>
                </a:lnTo>
                <a:lnTo>
                  <a:pt x="623887" y="238125"/>
                </a:lnTo>
                <a:lnTo>
                  <a:pt x="533400" y="200025"/>
                </a:lnTo>
                <a:lnTo>
                  <a:pt x="652462" y="147638"/>
                </a:lnTo>
                <a:lnTo>
                  <a:pt x="528637" y="57150"/>
                </a:lnTo>
                <a:lnTo>
                  <a:pt x="466725" y="19050"/>
                </a:lnTo>
                <a:lnTo>
                  <a:pt x="328612" y="0"/>
                </a:lnTo>
                <a:lnTo>
                  <a:pt x="157162" y="0"/>
                </a:lnTo>
                <a:lnTo>
                  <a:pt x="109537" y="57150"/>
                </a:lnTo>
                <a:lnTo>
                  <a:pt x="128587" y="104775"/>
                </a:lnTo>
                <a:cubicBezTo>
                  <a:pt x="103092" y="145567"/>
                  <a:pt x="119751" y="142875"/>
                  <a:pt x="95250" y="142875"/>
                </a:cubicBezTo>
                <a:lnTo>
                  <a:pt x="4762" y="233363"/>
                </a:lnTo>
                <a:lnTo>
                  <a:pt x="28575" y="328613"/>
                </a:lnTo>
                <a:lnTo>
                  <a:pt x="0" y="385763"/>
                </a:lnTo>
                <a:lnTo>
                  <a:pt x="57150" y="442912"/>
                </a:lnTo>
                <a:cubicBezTo>
                  <a:pt x="68262" y="450850"/>
                  <a:pt x="92868" y="446088"/>
                  <a:pt x="119062" y="452438"/>
                </a:cubicBezTo>
                <a:cubicBezTo>
                  <a:pt x="145256" y="458788"/>
                  <a:pt x="182562" y="471488"/>
                  <a:pt x="214312" y="481013"/>
                </a:cubicBezTo>
                <a:lnTo>
                  <a:pt x="357188" y="581026"/>
                </a:lnTo>
                <a:lnTo>
                  <a:pt x="371475" y="628650"/>
                </a:lnTo>
                <a:lnTo>
                  <a:pt x="452437" y="714375"/>
                </a:lnTo>
                <a:lnTo>
                  <a:pt x="552450" y="762000"/>
                </a:lnTo>
                <a:lnTo>
                  <a:pt x="685800" y="828675"/>
                </a:lnTo>
                <a:lnTo>
                  <a:pt x="738187" y="962025"/>
                </a:lnTo>
                <a:lnTo>
                  <a:pt x="862012" y="1028700"/>
                </a:lnTo>
                <a:lnTo>
                  <a:pt x="938212" y="1119188"/>
                </a:lnTo>
                <a:lnTo>
                  <a:pt x="962025" y="1128713"/>
                </a:lnTo>
                <a:lnTo>
                  <a:pt x="957262" y="1066800"/>
                </a:lnTo>
                <a:lnTo>
                  <a:pt x="1052512" y="1023938"/>
                </a:lnTo>
                <a:lnTo>
                  <a:pt x="1128712" y="1023938"/>
                </a:lnTo>
                <a:lnTo>
                  <a:pt x="1247775" y="1038225"/>
                </a:lnTo>
                <a:lnTo>
                  <a:pt x="1323975" y="1028700"/>
                </a:lnTo>
                <a:lnTo>
                  <a:pt x="1343025" y="938213"/>
                </a:lnTo>
                <a:lnTo>
                  <a:pt x="1390650" y="900113"/>
                </a:lnTo>
                <a:lnTo>
                  <a:pt x="1481137" y="971550"/>
                </a:lnTo>
                <a:lnTo>
                  <a:pt x="1528762" y="981075"/>
                </a:lnTo>
                <a:lnTo>
                  <a:pt x="1647825" y="909638"/>
                </a:lnTo>
                <a:lnTo>
                  <a:pt x="1628775" y="762000"/>
                </a:lnTo>
                <a:lnTo>
                  <a:pt x="1633537" y="609600"/>
                </a:lnTo>
                <a:lnTo>
                  <a:pt x="1614487" y="514350"/>
                </a:lnTo>
                <a:lnTo>
                  <a:pt x="1519237" y="485775"/>
                </a:lnTo>
                <a:lnTo>
                  <a:pt x="1447800" y="309563"/>
                </a:lnTo>
                <a:lnTo>
                  <a:pt x="1133475" y="1762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7" name="Rectangle 704"/>
          <p:cNvSpPr>
            <a:spLocks noChangeArrowheads="1"/>
          </p:cNvSpPr>
          <p:nvPr/>
        </p:nvSpPr>
        <p:spPr bwMode="auto">
          <a:xfrm>
            <a:off x="4045079" y="5137016"/>
            <a:ext cx="51296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119191" y="3235099"/>
            <a:ext cx="1326697" cy="659947"/>
          </a:xfrm>
          <a:custGeom>
            <a:avLst/>
            <a:gdLst>
              <a:gd name="connsiteX0" fmla="*/ 1652587 w 1857375"/>
              <a:gd name="connsiteY0" fmla="*/ 57150 h 923925"/>
              <a:gd name="connsiteX1" fmla="*/ 1647825 w 1857375"/>
              <a:gd name="connsiteY1" fmla="*/ 109537 h 923925"/>
              <a:gd name="connsiteX2" fmla="*/ 1538287 w 1857375"/>
              <a:gd name="connsiteY2" fmla="*/ 200025 h 923925"/>
              <a:gd name="connsiteX3" fmla="*/ 1462087 w 1857375"/>
              <a:gd name="connsiteY3" fmla="*/ 238125 h 923925"/>
              <a:gd name="connsiteX4" fmla="*/ 1357312 w 1857375"/>
              <a:gd name="connsiteY4" fmla="*/ 252412 h 923925"/>
              <a:gd name="connsiteX5" fmla="*/ 1262062 w 1857375"/>
              <a:gd name="connsiteY5" fmla="*/ 309562 h 923925"/>
              <a:gd name="connsiteX6" fmla="*/ 1090612 w 1857375"/>
              <a:gd name="connsiteY6" fmla="*/ 300037 h 923925"/>
              <a:gd name="connsiteX7" fmla="*/ 933450 w 1857375"/>
              <a:gd name="connsiteY7" fmla="*/ 252412 h 923925"/>
              <a:gd name="connsiteX8" fmla="*/ 814387 w 1857375"/>
              <a:gd name="connsiteY8" fmla="*/ 219075 h 923925"/>
              <a:gd name="connsiteX9" fmla="*/ 704850 w 1857375"/>
              <a:gd name="connsiteY9" fmla="*/ 166687 h 923925"/>
              <a:gd name="connsiteX10" fmla="*/ 614362 w 1857375"/>
              <a:gd name="connsiteY10" fmla="*/ 119062 h 923925"/>
              <a:gd name="connsiteX11" fmla="*/ 523875 w 1857375"/>
              <a:gd name="connsiteY11" fmla="*/ 47625 h 923925"/>
              <a:gd name="connsiteX12" fmla="*/ 361950 w 1857375"/>
              <a:gd name="connsiteY12" fmla="*/ 0 h 923925"/>
              <a:gd name="connsiteX13" fmla="*/ 300037 w 1857375"/>
              <a:gd name="connsiteY13" fmla="*/ 57150 h 923925"/>
              <a:gd name="connsiteX14" fmla="*/ 223837 w 1857375"/>
              <a:gd name="connsiteY14" fmla="*/ 142875 h 923925"/>
              <a:gd name="connsiteX15" fmla="*/ 171450 w 1857375"/>
              <a:gd name="connsiteY15" fmla="*/ 238125 h 923925"/>
              <a:gd name="connsiteX16" fmla="*/ 90487 w 1857375"/>
              <a:gd name="connsiteY16" fmla="*/ 290512 h 923925"/>
              <a:gd name="connsiteX17" fmla="*/ 47625 w 1857375"/>
              <a:gd name="connsiteY17" fmla="*/ 352425 h 923925"/>
              <a:gd name="connsiteX18" fmla="*/ 166687 w 1857375"/>
              <a:gd name="connsiteY18" fmla="*/ 271462 h 923925"/>
              <a:gd name="connsiteX19" fmla="*/ 252412 w 1857375"/>
              <a:gd name="connsiteY19" fmla="*/ 200025 h 923925"/>
              <a:gd name="connsiteX20" fmla="*/ 314325 w 1857375"/>
              <a:gd name="connsiteY20" fmla="*/ 128587 h 923925"/>
              <a:gd name="connsiteX21" fmla="*/ 376237 w 1857375"/>
              <a:gd name="connsiteY21" fmla="*/ 147637 h 923925"/>
              <a:gd name="connsiteX22" fmla="*/ 438150 w 1857375"/>
              <a:gd name="connsiteY22" fmla="*/ 200025 h 923925"/>
              <a:gd name="connsiteX23" fmla="*/ 352425 w 1857375"/>
              <a:gd name="connsiteY23" fmla="*/ 228600 h 923925"/>
              <a:gd name="connsiteX24" fmla="*/ 300037 w 1857375"/>
              <a:gd name="connsiteY24" fmla="*/ 195262 h 923925"/>
              <a:gd name="connsiteX25" fmla="*/ 300037 w 1857375"/>
              <a:gd name="connsiteY25" fmla="*/ 195262 h 923925"/>
              <a:gd name="connsiteX26" fmla="*/ 319087 w 1857375"/>
              <a:gd name="connsiteY26" fmla="*/ 271462 h 923925"/>
              <a:gd name="connsiteX27" fmla="*/ 347662 w 1857375"/>
              <a:gd name="connsiteY27" fmla="*/ 347662 h 923925"/>
              <a:gd name="connsiteX28" fmla="*/ 500062 w 1857375"/>
              <a:gd name="connsiteY28" fmla="*/ 319087 h 923925"/>
              <a:gd name="connsiteX29" fmla="*/ 590550 w 1857375"/>
              <a:gd name="connsiteY29" fmla="*/ 309562 h 923925"/>
              <a:gd name="connsiteX30" fmla="*/ 661987 w 1857375"/>
              <a:gd name="connsiteY30" fmla="*/ 304800 h 923925"/>
              <a:gd name="connsiteX31" fmla="*/ 676275 w 1857375"/>
              <a:gd name="connsiteY31" fmla="*/ 304800 h 923925"/>
              <a:gd name="connsiteX32" fmla="*/ 685800 w 1857375"/>
              <a:gd name="connsiteY32" fmla="*/ 357187 h 923925"/>
              <a:gd name="connsiteX33" fmla="*/ 676275 w 1857375"/>
              <a:gd name="connsiteY33" fmla="*/ 423862 h 923925"/>
              <a:gd name="connsiteX34" fmla="*/ 533400 w 1857375"/>
              <a:gd name="connsiteY34" fmla="*/ 442912 h 923925"/>
              <a:gd name="connsiteX35" fmla="*/ 438150 w 1857375"/>
              <a:gd name="connsiteY35" fmla="*/ 504825 h 923925"/>
              <a:gd name="connsiteX36" fmla="*/ 309562 w 1857375"/>
              <a:gd name="connsiteY36" fmla="*/ 509587 h 923925"/>
              <a:gd name="connsiteX37" fmla="*/ 238125 w 1857375"/>
              <a:gd name="connsiteY37" fmla="*/ 542925 h 923925"/>
              <a:gd name="connsiteX38" fmla="*/ 176212 w 1857375"/>
              <a:gd name="connsiteY38" fmla="*/ 557212 h 923925"/>
              <a:gd name="connsiteX39" fmla="*/ 109537 w 1857375"/>
              <a:gd name="connsiteY39" fmla="*/ 552450 h 923925"/>
              <a:gd name="connsiteX40" fmla="*/ 38100 w 1857375"/>
              <a:gd name="connsiteY40" fmla="*/ 557212 h 923925"/>
              <a:gd name="connsiteX41" fmla="*/ 0 w 1857375"/>
              <a:gd name="connsiteY41" fmla="*/ 614362 h 923925"/>
              <a:gd name="connsiteX42" fmla="*/ 42862 w 1857375"/>
              <a:gd name="connsiteY42" fmla="*/ 685800 h 923925"/>
              <a:gd name="connsiteX43" fmla="*/ 80962 w 1857375"/>
              <a:gd name="connsiteY43" fmla="*/ 757237 h 923925"/>
              <a:gd name="connsiteX44" fmla="*/ 238125 w 1857375"/>
              <a:gd name="connsiteY44" fmla="*/ 785812 h 923925"/>
              <a:gd name="connsiteX45" fmla="*/ 319087 w 1857375"/>
              <a:gd name="connsiteY45" fmla="*/ 800100 h 923925"/>
              <a:gd name="connsiteX46" fmla="*/ 523875 w 1857375"/>
              <a:gd name="connsiteY46" fmla="*/ 804862 h 923925"/>
              <a:gd name="connsiteX47" fmla="*/ 762000 w 1857375"/>
              <a:gd name="connsiteY47" fmla="*/ 923925 h 923925"/>
              <a:gd name="connsiteX48" fmla="*/ 661987 w 1857375"/>
              <a:gd name="connsiteY48" fmla="*/ 785812 h 923925"/>
              <a:gd name="connsiteX49" fmla="*/ 723900 w 1857375"/>
              <a:gd name="connsiteY49" fmla="*/ 804862 h 923925"/>
              <a:gd name="connsiteX50" fmla="*/ 857250 w 1857375"/>
              <a:gd name="connsiteY50" fmla="*/ 852487 h 923925"/>
              <a:gd name="connsiteX51" fmla="*/ 1081087 w 1857375"/>
              <a:gd name="connsiteY51" fmla="*/ 895350 h 923925"/>
              <a:gd name="connsiteX52" fmla="*/ 1128712 w 1857375"/>
              <a:gd name="connsiteY52" fmla="*/ 781050 h 923925"/>
              <a:gd name="connsiteX53" fmla="*/ 1228725 w 1857375"/>
              <a:gd name="connsiteY53" fmla="*/ 733425 h 923925"/>
              <a:gd name="connsiteX54" fmla="*/ 1276350 w 1857375"/>
              <a:gd name="connsiteY54" fmla="*/ 685800 h 923925"/>
              <a:gd name="connsiteX55" fmla="*/ 1357312 w 1857375"/>
              <a:gd name="connsiteY55" fmla="*/ 676275 h 923925"/>
              <a:gd name="connsiteX56" fmla="*/ 1400175 w 1857375"/>
              <a:gd name="connsiteY56" fmla="*/ 652462 h 923925"/>
              <a:gd name="connsiteX57" fmla="*/ 1462087 w 1857375"/>
              <a:gd name="connsiteY57" fmla="*/ 652462 h 923925"/>
              <a:gd name="connsiteX58" fmla="*/ 1500187 w 1857375"/>
              <a:gd name="connsiteY58" fmla="*/ 704850 h 923925"/>
              <a:gd name="connsiteX59" fmla="*/ 1628775 w 1857375"/>
              <a:gd name="connsiteY59" fmla="*/ 709612 h 923925"/>
              <a:gd name="connsiteX60" fmla="*/ 1671637 w 1857375"/>
              <a:gd name="connsiteY60" fmla="*/ 719137 h 923925"/>
              <a:gd name="connsiteX61" fmla="*/ 1704975 w 1857375"/>
              <a:gd name="connsiteY61" fmla="*/ 738187 h 923925"/>
              <a:gd name="connsiteX62" fmla="*/ 1752600 w 1857375"/>
              <a:gd name="connsiteY62" fmla="*/ 690562 h 923925"/>
              <a:gd name="connsiteX63" fmla="*/ 1785937 w 1857375"/>
              <a:gd name="connsiteY63" fmla="*/ 619125 h 923925"/>
              <a:gd name="connsiteX64" fmla="*/ 1809750 w 1857375"/>
              <a:gd name="connsiteY64" fmla="*/ 595312 h 923925"/>
              <a:gd name="connsiteX65" fmla="*/ 1828800 w 1857375"/>
              <a:gd name="connsiteY65" fmla="*/ 490537 h 923925"/>
              <a:gd name="connsiteX66" fmla="*/ 1800225 w 1857375"/>
              <a:gd name="connsiteY66" fmla="*/ 404812 h 923925"/>
              <a:gd name="connsiteX67" fmla="*/ 1857375 w 1857375"/>
              <a:gd name="connsiteY67" fmla="*/ 361950 h 923925"/>
              <a:gd name="connsiteX68" fmla="*/ 1828800 w 1857375"/>
              <a:gd name="connsiteY68" fmla="*/ 247650 h 923925"/>
              <a:gd name="connsiteX69" fmla="*/ 1804987 w 1857375"/>
              <a:gd name="connsiteY69" fmla="*/ 200025 h 923925"/>
              <a:gd name="connsiteX70" fmla="*/ 1747837 w 1857375"/>
              <a:gd name="connsiteY70" fmla="*/ 171450 h 923925"/>
              <a:gd name="connsiteX71" fmla="*/ 1652587 w 1857375"/>
              <a:gd name="connsiteY71" fmla="*/ 571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57375" h="923925">
                <a:moveTo>
                  <a:pt x="1652587" y="57150"/>
                </a:moveTo>
                <a:lnTo>
                  <a:pt x="1647825" y="109537"/>
                </a:lnTo>
                <a:lnTo>
                  <a:pt x="1538287" y="200025"/>
                </a:lnTo>
                <a:lnTo>
                  <a:pt x="1462087" y="238125"/>
                </a:lnTo>
                <a:lnTo>
                  <a:pt x="1357312" y="252412"/>
                </a:lnTo>
                <a:lnTo>
                  <a:pt x="1262062" y="309562"/>
                </a:lnTo>
                <a:lnTo>
                  <a:pt x="1090612" y="300037"/>
                </a:lnTo>
                <a:lnTo>
                  <a:pt x="933450" y="252412"/>
                </a:lnTo>
                <a:lnTo>
                  <a:pt x="814387" y="219075"/>
                </a:lnTo>
                <a:lnTo>
                  <a:pt x="704850" y="166687"/>
                </a:lnTo>
                <a:lnTo>
                  <a:pt x="614362" y="119062"/>
                </a:lnTo>
                <a:lnTo>
                  <a:pt x="523875" y="47625"/>
                </a:lnTo>
                <a:lnTo>
                  <a:pt x="361950" y="0"/>
                </a:lnTo>
                <a:lnTo>
                  <a:pt x="300037" y="57150"/>
                </a:lnTo>
                <a:lnTo>
                  <a:pt x="223837" y="142875"/>
                </a:lnTo>
                <a:lnTo>
                  <a:pt x="171450" y="238125"/>
                </a:lnTo>
                <a:lnTo>
                  <a:pt x="90487" y="290512"/>
                </a:lnTo>
                <a:lnTo>
                  <a:pt x="47625" y="352425"/>
                </a:lnTo>
                <a:lnTo>
                  <a:pt x="166687" y="271462"/>
                </a:lnTo>
                <a:lnTo>
                  <a:pt x="252412" y="200025"/>
                </a:lnTo>
                <a:lnTo>
                  <a:pt x="314325" y="128587"/>
                </a:lnTo>
                <a:lnTo>
                  <a:pt x="376237" y="147637"/>
                </a:lnTo>
                <a:lnTo>
                  <a:pt x="438150" y="200025"/>
                </a:lnTo>
                <a:lnTo>
                  <a:pt x="352425" y="228600"/>
                </a:lnTo>
                <a:lnTo>
                  <a:pt x="300037" y="195262"/>
                </a:lnTo>
                <a:lnTo>
                  <a:pt x="300037" y="195262"/>
                </a:lnTo>
                <a:lnTo>
                  <a:pt x="319087" y="271462"/>
                </a:lnTo>
                <a:lnTo>
                  <a:pt x="347662" y="347662"/>
                </a:lnTo>
                <a:lnTo>
                  <a:pt x="500062" y="319087"/>
                </a:lnTo>
                <a:lnTo>
                  <a:pt x="590550" y="309562"/>
                </a:lnTo>
                <a:lnTo>
                  <a:pt x="661987" y="304800"/>
                </a:lnTo>
                <a:lnTo>
                  <a:pt x="676275" y="304800"/>
                </a:lnTo>
                <a:lnTo>
                  <a:pt x="685800" y="357187"/>
                </a:lnTo>
                <a:lnTo>
                  <a:pt x="676275" y="423862"/>
                </a:lnTo>
                <a:lnTo>
                  <a:pt x="533400" y="442912"/>
                </a:lnTo>
                <a:lnTo>
                  <a:pt x="438150" y="504825"/>
                </a:lnTo>
                <a:lnTo>
                  <a:pt x="309562" y="509587"/>
                </a:lnTo>
                <a:lnTo>
                  <a:pt x="238125" y="542925"/>
                </a:lnTo>
                <a:lnTo>
                  <a:pt x="176212" y="557212"/>
                </a:lnTo>
                <a:lnTo>
                  <a:pt x="109537" y="552450"/>
                </a:lnTo>
                <a:lnTo>
                  <a:pt x="38100" y="557212"/>
                </a:lnTo>
                <a:lnTo>
                  <a:pt x="0" y="614362"/>
                </a:lnTo>
                <a:lnTo>
                  <a:pt x="42862" y="685800"/>
                </a:lnTo>
                <a:lnTo>
                  <a:pt x="80962" y="757237"/>
                </a:lnTo>
                <a:lnTo>
                  <a:pt x="238125" y="785812"/>
                </a:lnTo>
                <a:lnTo>
                  <a:pt x="319087" y="800100"/>
                </a:lnTo>
                <a:lnTo>
                  <a:pt x="523875" y="804862"/>
                </a:lnTo>
                <a:lnTo>
                  <a:pt x="762000" y="923925"/>
                </a:lnTo>
                <a:lnTo>
                  <a:pt x="661987" y="785812"/>
                </a:lnTo>
                <a:lnTo>
                  <a:pt x="723900" y="804862"/>
                </a:lnTo>
                <a:lnTo>
                  <a:pt x="857250" y="852487"/>
                </a:lnTo>
                <a:lnTo>
                  <a:pt x="1081087" y="895350"/>
                </a:lnTo>
                <a:lnTo>
                  <a:pt x="1128712" y="781050"/>
                </a:lnTo>
                <a:lnTo>
                  <a:pt x="1228725" y="733425"/>
                </a:lnTo>
                <a:lnTo>
                  <a:pt x="1276350" y="685800"/>
                </a:lnTo>
                <a:lnTo>
                  <a:pt x="1357312" y="676275"/>
                </a:lnTo>
                <a:lnTo>
                  <a:pt x="1400175" y="652462"/>
                </a:lnTo>
                <a:lnTo>
                  <a:pt x="1462087" y="652462"/>
                </a:lnTo>
                <a:lnTo>
                  <a:pt x="1500187" y="704850"/>
                </a:lnTo>
                <a:lnTo>
                  <a:pt x="1628775" y="709612"/>
                </a:lnTo>
                <a:lnTo>
                  <a:pt x="1671637" y="719137"/>
                </a:lnTo>
                <a:lnTo>
                  <a:pt x="1704975" y="738187"/>
                </a:lnTo>
                <a:lnTo>
                  <a:pt x="1752600" y="690562"/>
                </a:lnTo>
                <a:lnTo>
                  <a:pt x="1785937" y="619125"/>
                </a:lnTo>
                <a:lnTo>
                  <a:pt x="1809750" y="595312"/>
                </a:lnTo>
                <a:lnTo>
                  <a:pt x="1828800" y="490537"/>
                </a:lnTo>
                <a:lnTo>
                  <a:pt x="1800225" y="404812"/>
                </a:lnTo>
                <a:lnTo>
                  <a:pt x="1857375" y="361950"/>
                </a:lnTo>
                <a:lnTo>
                  <a:pt x="1828800" y="247650"/>
                </a:lnTo>
                <a:lnTo>
                  <a:pt x="1804987" y="200025"/>
                </a:lnTo>
                <a:lnTo>
                  <a:pt x="1747837" y="171450"/>
                </a:lnTo>
                <a:lnTo>
                  <a:pt x="1652587" y="571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9" name="Rectangle 743"/>
          <p:cNvSpPr>
            <a:spLocks noChangeArrowheads="1"/>
          </p:cNvSpPr>
          <p:nvPr/>
        </p:nvSpPr>
        <p:spPr bwMode="auto">
          <a:xfrm>
            <a:off x="1789996" y="3567758"/>
            <a:ext cx="49532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1677081" y="3704545"/>
            <a:ext cx="666750" cy="792616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1" name="Rectangle 743"/>
          <p:cNvSpPr>
            <a:spLocks noChangeArrowheads="1"/>
          </p:cNvSpPr>
          <p:nvPr/>
        </p:nvSpPr>
        <p:spPr bwMode="auto">
          <a:xfrm>
            <a:off x="1943085" y="3930561"/>
            <a:ext cx="2484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2143127" y="4020911"/>
            <a:ext cx="568099" cy="544287"/>
          </a:xfrm>
          <a:custGeom>
            <a:avLst/>
            <a:gdLst>
              <a:gd name="connsiteX0" fmla="*/ 223838 w 795338"/>
              <a:gd name="connsiteY0" fmla="*/ 19050 h 762000"/>
              <a:gd name="connsiteX1" fmla="*/ 128588 w 795338"/>
              <a:gd name="connsiteY1" fmla="*/ 0 h 762000"/>
              <a:gd name="connsiteX2" fmla="*/ 90488 w 795338"/>
              <a:gd name="connsiteY2" fmla="*/ 52388 h 762000"/>
              <a:gd name="connsiteX3" fmla="*/ 161925 w 795338"/>
              <a:gd name="connsiteY3" fmla="*/ 176213 h 762000"/>
              <a:gd name="connsiteX4" fmla="*/ 80963 w 795338"/>
              <a:gd name="connsiteY4" fmla="*/ 190500 h 762000"/>
              <a:gd name="connsiteX5" fmla="*/ 66675 w 795338"/>
              <a:gd name="connsiteY5" fmla="*/ 280988 h 762000"/>
              <a:gd name="connsiteX6" fmla="*/ 0 w 795338"/>
              <a:gd name="connsiteY6" fmla="*/ 390525 h 762000"/>
              <a:gd name="connsiteX7" fmla="*/ 61913 w 795338"/>
              <a:gd name="connsiteY7" fmla="*/ 481013 h 762000"/>
              <a:gd name="connsiteX8" fmla="*/ 109538 w 795338"/>
              <a:gd name="connsiteY8" fmla="*/ 533400 h 762000"/>
              <a:gd name="connsiteX9" fmla="*/ 90488 w 795338"/>
              <a:gd name="connsiteY9" fmla="*/ 638175 h 762000"/>
              <a:gd name="connsiteX10" fmla="*/ 119063 w 795338"/>
              <a:gd name="connsiteY10" fmla="*/ 690563 h 762000"/>
              <a:gd name="connsiteX11" fmla="*/ 219075 w 795338"/>
              <a:gd name="connsiteY11" fmla="*/ 723900 h 762000"/>
              <a:gd name="connsiteX12" fmla="*/ 304800 w 795338"/>
              <a:gd name="connsiteY12" fmla="*/ 733425 h 762000"/>
              <a:gd name="connsiteX13" fmla="*/ 414338 w 795338"/>
              <a:gd name="connsiteY13" fmla="*/ 742950 h 762000"/>
              <a:gd name="connsiteX14" fmla="*/ 533400 w 795338"/>
              <a:gd name="connsiteY14" fmla="*/ 762000 h 762000"/>
              <a:gd name="connsiteX15" fmla="*/ 642938 w 795338"/>
              <a:gd name="connsiteY15" fmla="*/ 714375 h 762000"/>
              <a:gd name="connsiteX16" fmla="*/ 619125 w 795338"/>
              <a:gd name="connsiteY16" fmla="*/ 661988 h 762000"/>
              <a:gd name="connsiteX17" fmla="*/ 609600 w 795338"/>
              <a:gd name="connsiteY17" fmla="*/ 600075 h 762000"/>
              <a:gd name="connsiteX18" fmla="*/ 685800 w 795338"/>
              <a:gd name="connsiteY18" fmla="*/ 628650 h 762000"/>
              <a:gd name="connsiteX19" fmla="*/ 728663 w 795338"/>
              <a:gd name="connsiteY19" fmla="*/ 676275 h 762000"/>
              <a:gd name="connsiteX20" fmla="*/ 785813 w 795338"/>
              <a:gd name="connsiteY20" fmla="*/ 685800 h 762000"/>
              <a:gd name="connsiteX21" fmla="*/ 795338 w 795338"/>
              <a:gd name="connsiteY21" fmla="*/ 566738 h 762000"/>
              <a:gd name="connsiteX22" fmla="*/ 709613 w 795338"/>
              <a:gd name="connsiteY22" fmla="*/ 481013 h 762000"/>
              <a:gd name="connsiteX23" fmla="*/ 666750 w 795338"/>
              <a:gd name="connsiteY23" fmla="*/ 471488 h 762000"/>
              <a:gd name="connsiteX24" fmla="*/ 619125 w 795338"/>
              <a:gd name="connsiteY24" fmla="*/ 495300 h 762000"/>
              <a:gd name="connsiteX25" fmla="*/ 647700 w 795338"/>
              <a:gd name="connsiteY25" fmla="*/ 428625 h 762000"/>
              <a:gd name="connsiteX26" fmla="*/ 647700 w 795338"/>
              <a:gd name="connsiteY26" fmla="*/ 395288 h 762000"/>
              <a:gd name="connsiteX27" fmla="*/ 661988 w 795338"/>
              <a:gd name="connsiteY27" fmla="*/ 366713 h 762000"/>
              <a:gd name="connsiteX28" fmla="*/ 581025 w 795338"/>
              <a:gd name="connsiteY28" fmla="*/ 347663 h 762000"/>
              <a:gd name="connsiteX29" fmla="*/ 485775 w 795338"/>
              <a:gd name="connsiteY29" fmla="*/ 342900 h 762000"/>
              <a:gd name="connsiteX30" fmla="*/ 500063 w 795338"/>
              <a:gd name="connsiteY30" fmla="*/ 304800 h 762000"/>
              <a:gd name="connsiteX31" fmla="*/ 547688 w 795338"/>
              <a:gd name="connsiteY31" fmla="*/ 276225 h 762000"/>
              <a:gd name="connsiteX32" fmla="*/ 471488 w 795338"/>
              <a:gd name="connsiteY32" fmla="*/ 219075 h 762000"/>
              <a:gd name="connsiteX33" fmla="*/ 376238 w 795338"/>
              <a:gd name="connsiteY33" fmla="*/ 252413 h 762000"/>
              <a:gd name="connsiteX34" fmla="*/ 385763 w 795338"/>
              <a:gd name="connsiteY34" fmla="*/ 219075 h 762000"/>
              <a:gd name="connsiteX35" fmla="*/ 442913 w 795338"/>
              <a:gd name="connsiteY35" fmla="*/ 190500 h 762000"/>
              <a:gd name="connsiteX36" fmla="*/ 385763 w 795338"/>
              <a:gd name="connsiteY36" fmla="*/ 176213 h 762000"/>
              <a:gd name="connsiteX37" fmla="*/ 352425 w 795338"/>
              <a:gd name="connsiteY37" fmla="*/ 138113 h 762000"/>
              <a:gd name="connsiteX38" fmla="*/ 271463 w 795338"/>
              <a:gd name="connsiteY38" fmla="*/ 85725 h 762000"/>
              <a:gd name="connsiteX39" fmla="*/ 223838 w 795338"/>
              <a:gd name="connsiteY39" fmla="*/ 190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5338" h="762000">
                <a:moveTo>
                  <a:pt x="223838" y="19050"/>
                </a:moveTo>
                <a:lnTo>
                  <a:pt x="128588" y="0"/>
                </a:lnTo>
                <a:lnTo>
                  <a:pt x="90488" y="52388"/>
                </a:lnTo>
                <a:lnTo>
                  <a:pt x="161925" y="176213"/>
                </a:lnTo>
                <a:lnTo>
                  <a:pt x="80963" y="190500"/>
                </a:lnTo>
                <a:lnTo>
                  <a:pt x="66675" y="280988"/>
                </a:lnTo>
                <a:lnTo>
                  <a:pt x="0" y="390525"/>
                </a:lnTo>
                <a:lnTo>
                  <a:pt x="61913" y="481013"/>
                </a:lnTo>
                <a:lnTo>
                  <a:pt x="109538" y="533400"/>
                </a:lnTo>
                <a:lnTo>
                  <a:pt x="90488" y="638175"/>
                </a:lnTo>
                <a:lnTo>
                  <a:pt x="119063" y="690563"/>
                </a:lnTo>
                <a:lnTo>
                  <a:pt x="219075" y="723900"/>
                </a:lnTo>
                <a:lnTo>
                  <a:pt x="304800" y="733425"/>
                </a:lnTo>
                <a:lnTo>
                  <a:pt x="414338" y="742950"/>
                </a:lnTo>
                <a:lnTo>
                  <a:pt x="533400" y="762000"/>
                </a:lnTo>
                <a:lnTo>
                  <a:pt x="642938" y="714375"/>
                </a:lnTo>
                <a:lnTo>
                  <a:pt x="619125" y="661988"/>
                </a:lnTo>
                <a:lnTo>
                  <a:pt x="609600" y="600075"/>
                </a:lnTo>
                <a:lnTo>
                  <a:pt x="685800" y="628650"/>
                </a:lnTo>
                <a:lnTo>
                  <a:pt x="728663" y="676275"/>
                </a:lnTo>
                <a:lnTo>
                  <a:pt x="785813" y="685800"/>
                </a:lnTo>
                <a:lnTo>
                  <a:pt x="795338" y="566738"/>
                </a:lnTo>
                <a:lnTo>
                  <a:pt x="709613" y="481013"/>
                </a:lnTo>
                <a:lnTo>
                  <a:pt x="666750" y="471488"/>
                </a:lnTo>
                <a:lnTo>
                  <a:pt x="619125" y="495300"/>
                </a:lnTo>
                <a:lnTo>
                  <a:pt x="647700" y="428625"/>
                </a:lnTo>
                <a:lnTo>
                  <a:pt x="647700" y="395288"/>
                </a:lnTo>
                <a:lnTo>
                  <a:pt x="661988" y="366713"/>
                </a:lnTo>
                <a:lnTo>
                  <a:pt x="581025" y="347663"/>
                </a:lnTo>
                <a:lnTo>
                  <a:pt x="485775" y="342900"/>
                </a:lnTo>
                <a:lnTo>
                  <a:pt x="500063" y="304800"/>
                </a:lnTo>
                <a:lnTo>
                  <a:pt x="547688" y="276225"/>
                </a:lnTo>
                <a:lnTo>
                  <a:pt x="471488" y="219075"/>
                </a:lnTo>
                <a:lnTo>
                  <a:pt x="376238" y="252413"/>
                </a:lnTo>
                <a:lnTo>
                  <a:pt x="385763" y="219075"/>
                </a:lnTo>
                <a:lnTo>
                  <a:pt x="442913" y="190500"/>
                </a:lnTo>
                <a:lnTo>
                  <a:pt x="385763" y="176213"/>
                </a:lnTo>
                <a:lnTo>
                  <a:pt x="352425" y="138113"/>
                </a:lnTo>
                <a:lnTo>
                  <a:pt x="271463" y="85725"/>
                </a:lnTo>
                <a:lnTo>
                  <a:pt x="223838" y="190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5" name="Rectangle 743"/>
          <p:cNvSpPr>
            <a:spLocks noChangeArrowheads="1"/>
          </p:cNvSpPr>
          <p:nvPr/>
        </p:nvSpPr>
        <p:spPr bwMode="auto">
          <a:xfrm>
            <a:off x="2219749" y="4358668"/>
            <a:ext cx="55463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2673806" y="4422325"/>
            <a:ext cx="1010331" cy="687161"/>
          </a:xfrm>
          <a:custGeom>
            <a:avLst/>
            <a:gdLst>
              <a:gd name="connsiteX0" fmla="*/ 900113 w 1414463"/>
              <a:gd name="connsiteY0" fmla="*/ 252413 h 962025"/>
              <a:gd name="connsiteX1" fmla="*/ 900113 w 1414463"/>
              <a:gd name="connsiteY1" fmla="*/ 252413 h 962025"/>
              <a:gd name="connsiteX2" fmla="*/ 976313 w 1414463"/>
              <a:gd name="connsiteY2" fmla="*/ 261938 h 962025"/>
              <a:gd name="connsiteX3" fmla="*/ 1062038 w 1414463"/>
              <a:gd name="connsiteY3" fmla="*/ 295275 h 962025"/>
              <a:gd name="connsiteX4" fmla="*/ 1123950 w 1414463"/>
              <a:gd name="connsiteY4" fmla="*/ 347663 h 962025"/>
              <a:gd name="connsiteX5" fmla="*/ 1109663 w 1414463"/>
              <a:gd name="connsiteY5" fmla="*/ 452438 h 962025"/>
              <a:gd name="connsiteX6" fmla="*/ 1181100 w 1414463"/>
              <a:gd name="connsiteY6" fmla="*/ 481013 h 962025"/>
              <a:gd name="connsiteX7" fmla="*/ 1290638 w 1414463"/>
              <a:gd name="connsiteY7" fmla="*/ 528638 h 962025"/>
              <a:gd name="connsiteX8" fmla="*/ 1338263 w 1414463"/>
              <a:gd name="connsiteY8" fmla="*/ 571500 h 962025"/>
              <a:gd name="connsiteX9" fmla="*/ 1414463 w 1414463"/>
              <a:gd name="connsiteY9" fmla="*/ 633413 h 962025"/>
              <a:gd name="connsiteX10" fmla="*/ 1381125 w 1414463"/>
              <a:gd name="connsiteY10" fmla="*/ 690563 h 962025"/>
              <a:gd name="connsiteX11" fmla="*/ 1319213 w 1414463"/>
              <a:gd name="connsiteY11" fmla="*/ 771525 h 962025"/>
              <a:gd name="connsiteX12" fmla="*/ 1295400 w 1414463"/>
              <a:gd name="connsiteY12" fmla="*/ 804863 h 962025"/>
              <a:gd name="connsiteX13" fmla="*/ 1304925 w 1414463"/>
              <a:gd name="connsiteY13" fmla="*/ 900113 h 962025"/>
              <a:gd name="connsiteX14" fmla="*/ 1300163 w 1414463"/>
              <a:gd name="connsiteY14" fmla="*/ 962025 h 962025"/>
              <a:gd name="connsiteX15" fmla="*/ 1247775 w 1414463"/>
              <a:gd name="connsiteY15" fmla="*/ 957263 h 962025"/>
              <a:gd name="connsiteX16" fmla="*/ 1138238 w 1414463"/>
              <a:gd name="connsiteY16" fmla="*/ 914400 h 962025"/>
              <a:gd name="connsiteX17" fmla="*/ 1066800 w 1414463"/>
              <a:gd name="connsiteY17" fmla="*/ 900113 h 962025"/>
              <a:gd name="connsiteX18" fmla="*/ 895350 w 1414463"/>
              <a:gd name="connsiteY18" fmla="*/ 842963 h 962025"/>
              <a:gd name="connsiteX19" fmla="*/ 895350 w 1414463"/>
              <a:gd name="connsiteY19" fmla="*/ 871538 h 962025"/>
              <a:gd name="connsiteX20" fmla="*/ 847725 w 1414463"/>
              <a:gd name="connsiteY20" fmla="*/ 857250 h 962025"/>
              <a:gd name="connsiteX21" fmla="*/ 733425 w 1414463"/>
              <a:gd name="connsiteY21" fmla="*/ 795338 h 962025"/>
              <a:gd name="connsiteX22" fmla="*/ 661988 w 1414463"/>
              <a:gd name="connsiteY22" fmla="*/ 752475 h 962025"/>
              <a:gd name="connsiteX23" fmla="*/ 595313 w 1414463"/>
              <a:gd name="connsiteY23" fmla="*/ 766763 h 962025"/>
              <a:gd name="connsiteX24" fmla="*/ 557213 w 1414463"/>
              <a:gd name="connsiteY24" fmla="*/ 709613 h 962025"/>
              <a:gd name="connsiteX25" fmla="*/ 476250 w 1414463"/>
              <a:gd name="connsiteY25" fmla="*/ 681038 h 962025"/>
              <a:gd name="connsiteX26" fmla="*/ 438150 w 1414463"/>
              <a:gd name="connsiteY26" fmla="*/ 585788 h 962025"/>
              <a:gd name="connsiteX27" fmla="*/ 414338 w 1414463"/>
              <a:gd name="connsiteY27" fmla="*/ 519113 h 962025"/>
              <a:gd name="connsiteX28" fmla="*/ 333375 w 1414463"/>
              <a:gd name="connsiteY28" fmla="*/ 452438 h 962025"/>
              <a:gd name="connsiteX29" fmla="*/ 338138 w 1414463"/>
              <a:gd name="connsiteY29" fmla="*/ 404813 h 962025"/>
              <a:gd name="connsiteX30" fmla="*/ 309563 w 1414463"/>
              <a:gd name="connsiteY30" fmla="*/ 352425 h 962025"/>
              <a:gd name="connsiteX31" fmla="*/ 271463 w 1414463"/>
              <a:gd name="connsiteY31" fmla="*/ 381000 h 962025"/>
              <a:gd name="connsiteX32" fmla="*/ 276225 w 1414463"/>
              <a:gd name="connsiteY32" fmla="*/ 428625 h 962025"/>
              <a:gd name="connsiteX33" fmla="*/ 161925 w 1414463"/>
              <a:gd name="connsiteY33" fmla="*/ 385763 h 962025"/>
              <a:gd name="connsiteX34" fmla="*/ 61913 w 1414463"/>
              <a:gd name="connsiteY34" fmla="*/ 266700 h 962025"/>
              <a:gd name="connsiteX35" fmla="*/ 114300 w 1414463"/>
              <a:gd name="connsiteY35" fmla="*/ 228600 h 962025"/>
              <a:gd name="connsiteX36" fmla="*/ 95250 w 1414463"/>
              <a:gd name="connsiteY36" fmla="*/ 214313 h 962025"/>
              <a:gd name="connsiteX37" fmla="*/ 23813 w 1414463"/>
              <a:gd name="connsiteY37" fmla="*/ 152400 h 962025"/>
              <a:gd name="connsiteX38" fmla="*/ 0 w 1414463"/>
              <a:gd name="connsiteY38" fmla="*/ 123825 h 962025"/>
              <a:gd name="connsiteX39" fmla="*/ 52388 w 1414463"/>
              <a:gd name="connsiteY39" fmla="*/ 128588 h 962025"/>
              <a:gd name="connsiteX40" fmla="*/ 52388 w 1414463"/>
              <a:gd name="connsiteY40" fmla="*/ 0 h 962025"/>
              <a:gd name="connsiteX41" fmla="*/ 128588 w 1414463"/>
              <a:gd name="connsiteY41" fmla="*/ 33338 h 962025"/>
              <a:gd name="connsiteX42" fmla="*/ 195263 w 1414463"/>
              <a:gd name="connsiteY42" fmla="*/ 76200 h 962025"/>
              <a:gd name="connsiteX43" fmla="*/ 161925 w 1414463"/>
              <a:gd name="connsiteY43" fmla="*/ 95250 h 962025"/>
              <a:gd name="connsiteX44" fmla="*/ 123825 w 1414463"/>
              <a:gd name="connsiteY44" fmla="*/ 95250 h 962025"/>
              <a:gd name="connsiteX45" fmla="*/ 138113 w 1414463"/>
              <a:gd name="connsiteY45" fmla="*/ 161925 h 962025"/>
              <a:gd name="connsiteX46" fmla="*/ 214313 w 1414463"/>
              <a:gd name="connsiteY46" fmla="*/ 161925 h 962025"/>
              <a:gd name="connsiteX47" fmla="*/ 271463 w 1414463"/>
              <a:gd name="connsiteY47" fmla="*/ 209550 h 962025"/>
              <a:gd name="connsiteX48" fmla="*/ 276225 w 1414463"/>
              <a:gd name="connsiteY48" fmla="*/ 242888 h 962025"/>
              <a:gd name="connsiteX49" fmla="*/ 333375 w 1414463"/>
              <a:gd name="connsiteY49" fmla="*/ 228600 h 962025"/>
              <a:gd name="connsiteX50" fmla="*/ 381000 w 1414463"/>
              <a:gd name="connsiteY50" fmla="*/ 204788 h 962025"/>
              <a:gd name="connsiteX51" fmla="*/ 419100 w 1414463"/>
              <a:gd name="connsiteY51" fmla="*/ 223838 h 962025"/>
              <a:gd name="connsiteX52" fmla="*/ 452438 w 1414463"/>
              <a:gd name="connsiteY52" fmla="*/ 252413 h 962025"/>
              <a:gd name="connsiteX53" fmla="*/ 419100 w 1414463"/>
              <a:gd name="connsiteY53" fmla="*/ 304800 h 962025"/>
              <a:gd name="connsiteX54" fmla="*/ 481013 w 1414463"/>
              <a:gd name="connsiteY54" fmla="*/ 314325 h 962025"/>
              <a:gd name="connsiteX55" fmla="*/ 528638 w 1414463"/>
              <a:gd name="connsiteY55" fmla="*/ 333375 h 962025"/>
              <a:gd name="connsiteX56" fmla="*/ 566738 w 1414463"/>
              <a:gd name="connsiteY56" fmla="*/ 323850 h 962025"/>
              <a:gd name="connsiteX57" fmla="*/ 657225 w 1414463"/>
              <a:gd name="connsiteY57" fmla="*/ 371475 h 962025"/>
              <a:gd name="connsiteX58" fmla="*/ 714375 w 1414463"/>
              <a:gd name="connsiteY58" fmla="*/ 381000 h 962025"/>
              <a:gd name="connsiteX59" fmla="*/ 747713 w 1414463"/>
              <a:gd name="connsiteY59" fmla="*/ 371475 h 962025"/>
              <a:gd name="connsiteX60" fmla="*/ 766763 w 1414463"/>
              <a:gd name="connsiteY60" fmla="*/ 304800 h 962025"/>
              <a:gd name="connsiteX61" fmla="*/ 819150 w 1414463"/>
              <a:gd name="connsiteY61" fmla="*/ 338138 h 962025"/>
              <a:gd name="connsiteX62" fmla="*/ 842963 w 1414463"/>
              <a:gd name="connsiteY62" fmla="*/ 361950 h 962025"/>
              <a:gd name="connsiteX63" fmla="*/ 842963 w 1414463"/>
              <a:gd name="connsiteY63" fmla="*/ 361950 h 962025"/>
              <a:gd name="connsiteX64" fmla="*/ 947738 w 1414463"/>
              <a:gd name="connsiteY64" fmla="*/ 400050 h 962025"/>
              <a:gd name="connsiteX65" fmla="*/ 938213 w 1414463"/>
              <a:gd name="connsiteY65" fmla="*/ 352425 h 962025"/>
              <a:gd name="connsiteX66" fmla="*/ 933450 w 1414463"/>
              <a:gd name="connsiteY66" fmla="*/ 319088 h 962025"/>
              <a:gd name="connsiteX67" fmla="*/ 900113 w 1414463"/>
              <a:gd name="connsiteY67" fmla="*/ 25241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4463" h="962025">
                <a:moveTo>
                  <a:pt x="900113" y="252413"/>
                </a:moveTo>
                <a:lnTo>
                  <a:pt x="900113" y="252413"/>
                </a:lnTo>
                <a:lnTo>
                  <a:pt x="976313" y="261938"/>
                </a:lnTo>
                <a:lnTo>
                  <a:pt x="1062038" y="295275"/>
                </a:lnTo>
                <a:lnTo>
                  <a:pt x="1123950" y="347663"/>
                </a:lnTo>
                <a:lnTo>
                  <a:pt x="1109663" y="452438"/>
                </a:lnTo>
                <a:lnTo>
                  <a:pt x="1181100" y="481013"/>
                </a:lnTo>
                <a:lnTo>
                  <a:pt x="1290638" y="528638"/>
                </a:lnTo>
                <a:lnTo>
                  <a:pt x="1338263" y="571500"/>
                </a:lnTo>
                <a:lnTo>
                  <a:pt x="1414463" y="633413"/>
                </a:lnTo>
                <a:lnTo>
                  <a:pt x="1381125" y="690563"/>
                </a:lnTo>
                <a:lnTo>
                  <a:pt x="1319213" y="771525"/>
                </a:lnTo>
                <a:lnTo>
                  <a:pt x="1295400" y="804863"/>
                </a:lnTo>
                <a:lnTo>
                  <a:pt x="1304925" y="900113"/>
                </a:lnTo>
                <a:lnTo>
                  <a:pt x="1300163" y="962025"/>
                </a:lnTo>
                <a:lnTo>
                  <a:pt x="1247775" y="957263"/>
                </a:lnTo>
                <a:lnTo>
                  <a:pt x="1138238" y="914400"/>
                </a:lnTo>
                <a:lnTo>
                  <a:pt x="1066800" y="900113"/>
                </a:lnTo>
                <a:lnTo>
                  <a:pt x="895350" y="842963"/>
                </a:lnTo>
                <a:lnTo>
                  <a:pt x="895350" y="871538"/>
                </a:lnTo>
                <a:lnTo>
                  <a:pt x="847725" y="857250"/>
                </a:lnTo>
                <a:lnTo>
                  <a:pt x="733425" y="795338"/>
                </a:lnTo>
                <a:lnTo>
                  <a:pt x="661988" y="752475"/>
                </a:lnTo>
                <a:lnTo>
                  <a:pt x="595313" y="766763"/>
                </a:lnTo>
                <a:lnTo>
                  <a:pt x="557213" y="709613"/>
                </a:lnTo>
                <a:lnTo>
                  <a:pt x="476250" y="681038"/>
                </a:lnTo>
                <a:lnTo>
                  <a:pt x="438150" y="585788"/>
                </a:lnTo>
                <a:lnTo>
                  <a:pt x="414338" y="519113"/>
                </a:lnTo>
                <a:lnTo>
                  <a:pt x="333375" y="452438"/>
                </a:lnTo>
                <a:lnTo>
                  <a:pt x="338138" y="404813"/>
                </a:lnTo>
                <a:lnTo>
                  <a:pt x="309563" y="352425"/>
                </a:lnTo>
                <a:lnTo>
                  <a:pt x="271463" y="381000"/>
                </a:lnTo>
                <a:lnTo>
                  <a:pt x="276225" y="428625"/>
                </a:lnTo>
                <a:lnTo>
                  <a:pt x="161925" y="385763"/>
                </a:lnTo>
                <a:lnTo>
                  <a:pt x="61913" y="266700"/>
                </a:lnTo>
                <a:lnTo>
                  <a:pt x="114300" y="228600"/>
                </a:lnTo>
                <a:lnTo>
                  <a:pt x="95250" y="214313"/>
                </a:lnTo>
                <a:lnTo>
                  <a:pt x="23813" y="152400"/>
                </a:lnTo>
                <a:lnTo>
                  <a:pt x="0" y="123825"/>
                </a:lnTo>
                <a:lnTo>
                  <a:pt x="52388" y="128588"/>
                </a:lnTo>
                <a:lnTo>
                  <a:pt x="52388" y="0"/>
                </a:lnTo>
                <a:lnTo>
                  <a:pt x="128588" y="33338"/>
                </a:lnTo>
                <a:lnTo>
                  <a:pt x="195263" y="76200"/>
                </a:lnTo>
                <a:lnTo>
                  <a:pt x="161925" y="95250"/>
                </a:lnTo>
                <a:lnTo>
                  <a:pt x="123825" y="95250"/>
                </a:lnTo>
                <a:lnTo>
                  <a:pt x="138113" y="161925"/>
                </a:lnTo>
                <a:lnTo>
                  <a:pt x="214313" y="161925"/>
                </a:lnTo>
                <a:lnTo>
                  <a:pt x="271463" y="209550"/>
                </a:lnTo>
                <a:lnTo>
                  <a:pt x="276225" y="242888"/>
                </a:lnTo>
                <a:lnTo>
                  <a:pt x="333375" y="228600"/>
                </a:lnTo>
                <a:lnTo>
                  <a:pt x="381000" y="204788"/>
                </a:lnTo>
                <a:lnTo>
                  <a:pt x="419100" y="223838"/>
                </a:lnTo>
                <a:lnTo>
                  <a:pt x="452438" y="252413"/>
                </a:lnTo>
                <a:lnTo>
                  <a:pt x="419100" y="304800"/>
                </a:lnTo>
                <a:lnTo>
                  <a:pt x="481013" y="314325"/>
                </a:lnTo>
                <a:lnTo>
                  <a:pt x="528638" y="333375"/>
                </a:lnTo>
                <a:lnTo>
                  <a:pt x="566738" y="323850"/>
                </a:lnTo>
                <a:lnTo>
                  <a:pt x="657225" y="371475"/>
                </a:lnTo>
                <a:lnTo>
                  <a:pt x="714375" y="381000"/>
                </a:lnTo>
                <a:lnTo>
                  <a:pt x="747713" y="371475"/>
                </a:lnTo>
                <a:lnTo>
                  <a:pt x="766763" y="304800"/>
                </a:lnTo>
                <a:lnTo>
                  <a:pt x="819150" y="338138"/>
                </a:lnTo>
                <a:lnTo>
                  <a:pt x="842963" y="361950"/>
                </a:lnTo>
                <a:lnTo>
                  <a:pt x="842963" y="361950"/>
                </a:lnTo>
                <a:lnTo>
                  <a:pt x="947738" y="400050"/>
                </a:lnTo>
                <a:lnTo>
                  <a:pt x="938213" y="352425"/>
                </a:lnTo>
                <a:lnTo>
                  <a:pt x="933450" y="319088"/>
                </a:lnTo>
                <a:lnTo>
                  <a:pt x="900113" y="2524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4" name="Rectangle 743"/>
          <p:cNvSpPr>
            <a:spLocks noChangeArrowheads="1"/>
          </p:cNvSpPr>
          <p:nvPr/>
        </p:nvSpPr>
        <p:spPr bwMode="auto">
          <a:xfrm>
            <a:off x="3047212" y="477643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272518" y="3871234"/>
            <a:ext cx="833438" cy="972911"/>
          </a:xfrm>
          <a:custGeom>
            <a:avLst/>
            <a:gdLst>
              <a:gd name="connsiteX0" fmla="*/ 881063 w 1166813"/>
              <a:gd name="connsiteY0" fmla="*/ 1295400 h 1362075"/>
              <a:gd name="connsiteX1" fmla="*/ 909638 w 1166813"/>
              <a:gd name="connsiteY1" fmla="*/ 1276350 h 1362075"/>
              <a:gd name="connsiteX2" fmla="*/ 990600 w 1166813"/>
              <a:gd name="connsiteY2" fmla="*/ 1262063 h 1362075"/>
              <a:gd name="connsiteX3" fmla="*/ 1004888 w 1166813"/>
              <a:gd name="connsiteY3" fmla="*/ 1190625 h 1362075"/>
              <a:gd name="connsiteX4" fmla="*/ 971550 w 1166813"/>
              <a:gd name="connsiteY4" fmla="*/ 1114425 h 1362075"/>
              <a:gd name="connsiteX5" fmla="*/ 1028700 w 1166813"/>
              <a:gd name="connsiteY5" fmla="*/ 1066800 h 1362075"/>
              <a:gd name="connsiteX6" fmla="*/ 1066800 w 1166813"/>
              <a:gd name="connsiteY6" fmla="*/ 1004888 h 1362075"/>
              <a:gd name="connsiteX7" fmla="*/ 1128713 w 1166813"/>
              <a:gd name="connsiteY7" fmla="*/ 957263 h 1362075"/>
              <a:gd name="connsiteX8" fmla="*/ 1166813 w 1166813"/>
              <a:gd name="connsiteY8" fmla="*/ 995363 h 1362075"/>
              <a:gd name="connsiteX9" fmla="*/ 1109663 w 1166813"/>
              <a:gd name="connsiteY9" fmla="*/ 919163 h 1362075"/>
              <a:gd name="connsiteX10" fmla="*/ 1119188 w 1166813"/>
              <a:gd name="connsiteY10" fmla="*/ 857250 h 1362075"/>
              <a:gd name="connsiteX11" fmla="*/ 1143000 w 1166813"/>
              <a:gd name="connsiteY11" fmla="*/ 757238 h 1362075"/>
              <a:gd name="connsiteX12" fmla="*/ 1042988 w 1166813"/>
              <a:gd name="connsiteY12" fmla="*/ 661988 h 1362075"/>
              <a:gd name="connsiteX13" fmla="*/ 1095375 w 1166813"/>
              <a:gd name="connsiteY13" fmla="*/ 523875 h 1362075"/>
              <a:gd name="connsiteX14" fmla="*/ 904875 w 1166813"/>
              <a:gd name="connsiteY14" fmla="*/ 461963 h 1362075"/>
              <a:gd name="connsiteX15" fmla="*/ 833438 w 1166813"/>
              <a:gd name="connsiteY15" fmla="*/ 376238 h 1362075"/>
              <a:gd name="connsiteX16" fmla="*/ 790575 w 1166813"/>
              <a:gd name="connsiteY16" fmla="*/ 328613 h 1362075"/>
              <a:gd name="connsiteX17" fmla="*/ 738188 w 1166813"/>
              <a:gd name="connsiteY17" fmla="*/ 328613 h 1362075"/>
              <a:gd name="connsiteX18" fmla="*/ 614363 w 1166813"/>
              <a:gd name="connsiteY18" fmla="*/ 295275 h 1362075"/>
              <a:gd name="connsiteX19" fmla="*/ 552450 w 1166813"/>
              <a:gd name="connsiteY19" fmla="*/ 266700 h 1362075"/>
              <a:gd name="connsiteX20" fmla="*/ 576263 w 1166813"/>
              <a:gd name="connsiteY20" fmla="*/ 61913 h 1362075"/>
              <a:gd name="connsiteX21" fmla="*/ 457200 w 1166813"/>
              <a:gd name="connsiteY21" fmla="*/ 23813 h 1362075"/>
              <a:gd name="connsiteX22" fmla="*/ 433388 w 1166813"/>
              <a:gd name="connsiteY22" fmla="*/ 0 h 1362075"/>
              <a:gd name="connsiteX23" fmla="*/ 385763 w 1166813"/>
              <a:gd name="connsiteY23" fmla="*/ 19050 h 1362075"/>
              <a:gd name="connsiteX24" fmla="*/ 366713 w 1166813"/>
              <a:gd name="connsiteY24" fmla="*/ 66675 h 1362075"/>
              <a:gd name="connsiteX25" fmla="*/ 285750 w 1166813"/>
              <a:gd name="connsiteY25" fmla="*/ 90488 h 1362075"/>
              <a:gd name="connsiteX26" fmla="*/ 219075 w 1166813"/>
              <a:gd name="connsiteY26" fmla="*/ 66675 h 1362075"/>
              <a:gd name="connsiteX27" fmla="*/ 176213 w 1166813"/>
              <a:gd name="connsiteY27" fmla="*/ 80963 h 1362075"/>
              <a:gd name="connsiteX28" fmla="*/ 166688 w 1166813"/>
              <a:gd name="connsiteY28" fmla="*/ 90488 h 1362075"/>
              <a:gd name="connsiteX29" fmla="*/ 157163 w 1166813"/>
              <a:gd name="connsiteY29" fmla="*/ 185738 h 1362075"/>
              <a:gd name="connsiteX30" fmla="*/ 157163 w 1166813"/>
              <a:gd name="connsiteY30" fmla="*/ 185738 h 1362075"/>
              <a:gd name="connsiteX31" fmla="*/ 109538 w 1166813"/>
              <a:gd name="connsiteY31" fmla="*/ 261938 h 1362075"/>
              <a:gd name="connsiteX32" fmla="*/ 171450 w 1166813"/>
              <a:gd name="connsiteY32" fmla="*/ 300038 h 1362075"/>
              <a:gd name="connsiteX33" fmla="*/ 228600 w 1166813"/>
              <a:gd name="connsiteY33" fmla="*/ 290513 h 1362075"/>
              <a:gd name="connsiteX34" fmla="*/ 242888 w 1166813"/>
              <a:gd name="connsiteY34" fmla="*/ 342900 h 1362075"/>
              <a:gd name="connsiteX35" fmla="*/ 204788 w 1166813"/>
              <a:gd name="connsiteY35" fmla="*/ 381000 h 1362075"/>
              <a:gd name="connsiteX36" fmla="*/ 209550 w 1166813"/>
              <a:gd name="connsiteY36" fmla="*/ 476250 h 1362075"/>
              <a:gd name="connsiteX37" fmla="*/ 133350 w 1166813"/>
              <a:gd name="connsiteY37" fmla="*/ 485775 h 1362075"/>
              <a:gd name="connsiteX38" fmla="*/ 123825 w 1166813"/>
              <a:gd name="connsiteY38" fmla="*/ 595313 h 1362075"/>
              <a:gd name="connsiteX39" fmla="*/ 204788 w 1166813"/>
              <a:gd name="connsiteY39" fmla="*/ 633413 h 1362075"/>
              <a:gd name="connsiteX40" fmla="*/ 166688 w 1166813"/>
              <a:gd name="connsiteY40" fmla="*/ 657225 h 1362075"/>
              <a:gd name="connsiteX41" fmla="*/ 71438 w 1166813"/>
              <a:gd name="connsiteY41" fmla="*/ 661988 h 1362075"/>
              <a:gd name="connsiteX42" fmla="*/ 71438 w 1166813"/>
              <a:gd name="connsiteY42" fmla="*/ 738188 h 1362075"/>
              <a:gd name="connsiteX43" fmla="*/ 61913 w 1166813"/>
              <a:gd name="connsiteY43" fmla="*/ 823913 h 1362075"/>
              <a:gd name="connsiteX44" fmla="*/ 52388 w 1166813"/>
              <a:gd name="connsiteY44" fmla="*/ 885825 h 1362075"/>
              <a:gd name="connsiteX45" fmla="*/ 52388 w 1166813"/>
              <a:gd name="connsiteY45" fmla="*/ 885825 h 1362075"/>
              <a:gd name="connsiteX46" fmla="*/ 0 w 1166813"/>
              <a:gd name="connsiteY46" fmla="*/ 928688 h 1362075"/>
              <a:gd name="connsiteX47" fmla="*/ 85725 w 1166813"/>
              <a:gd name="connsiteY47" fmla="*/ 976313 h 1362075"/>
              <a:gd name="connsiteX48" fmla="*/ 114300 w 1166813"/>
              <a:gd name="connsiteY48" fmla="*/ 1023938 h 1362075"/>
              <a:gd name="connsiteX49" fmla="*/ 195263 w 1166813"/>
              <a:gd name="connsiteY49" fmla="*/ 1057275 h 1362075"/>
              <a:gd name="connsiteX50" fmla="*/ 261938 w 1166813"/>
              <a:gd name="connsiteY50" fmla="*/ 1095375 h 1362075"/>
              <a:gd name="connsiteX51" fmla="*/ 290513 w 1166813"/>
              <a:gd name="connsiteY51" fmla="*/ 1209675 h 1362075"/>
              <a:gd name="connsiteX52" fmla="*/ 404813 w 1166813"/>
              <a:gd name="connsiteY52" fmla="*/ 1285875 h 1362075"/>
              <a:gd name="connsiteX53" fmla="*/ 466725 w 1166813"/>
              <a:gd name="connsiteY53" fmla="*/ 1323975 h 1362075"/>
              <a:gd name="connsiteX54" fmla="*/ 557213 w 1166813"/>
              <a:gd name="connsiteY54" fmla="*/ 1362075 h 1362075"/>
              <a:gd name="connsiteX55" fmla="*/ 628650 w 1166813"/>
              <a:gd name="connsiteY55" fmla="*/ 1323975 h 1362075"/>
              <a:gd name="connsiteX56" fmla="*/ 723900 w 1166813"/>
              <a:gd name="connsiteY56" fmla="*/ 1323975 h 1362075"/>
              <a:gd name="connsiteX57" fmla="*/ 895350 w 1166813"/>
              <a:gd name="connsiteY57" fmla="*/ 1347788 h 1362075"/>
              <a:gd name="connsiteX58" fmla="*/ 881063 w 1166813"/>
              <a:gd name="connsiteY58" fmla="*/ 129540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66813" h="1362075">
                <a:moveTo>
                  <a:pt x="881063" y="1295400"/>
                </a:moveTo>
                <a:lnTo>
                  <a:pt x="909638" y="1276350"/>
                </a:lnTo>
                <a:lnTo>
                  <a:pt x="990600" y="1262063"/>
                </a:lnTo>
                <a:lnTo>
                  <a:pt x="1004888" y="1190625"/>
                </a:lnTo>
                <a:lnTo>
                  <a:pt x="971550" y="1114425"/>
                </a:lnTo>
                <a:lnTo>
                  <a:pt x="1028700" y="1066800"/>
                </a:lnTo>
                <a:lnTo>
                  <a:pt x="1066800" y="1004888"/>
                </a:lnTo>
                <a:lnTo>
                  <a:pt x="1128713" y="957263"/>
                </a:lnTo>
                <a:lnTo>
                  <a:pt x="1166813" y="995363"/>
                </a:lnTo>
                <a:lnTo>
                  <a:pt x="1109663" y="919163"/>
                </a:lnTo>
                <a:lnTo>
                  <a:pt x="1119188" y="857250"/>
                </a:lnTo>
                <a:lnTo>
                  <a:pt x="1143000" y="757238"/>
                </a:lnTo>
                <a:lnTo>
                  <a:pt x="1042988" y="661988"/>
                </a:lnTo>
                <a:lnTo>
                  <a:pt x="1095375" y="523875"/>
                </a:lnTo>
                <a:lnTo>
                  <a:pt x="904875" y="461963"/>
                </a:lnTo>
                <a:lnTo>
                  <a:pt x="833438" y="376238"/>
                </a:lnTo>
                <a:lnTo>
                  <a:pt x="790575" y="328613"/>
                </a:lnTo>
                <a:lnTo>
                  <a:pt x="738188" y="328613"/>
                </a:lnTo>
                <a:lnTo>
                  <a:pt x="614363" y="295275"/>
                </a:lnTo>
                <a:lnTo>
                  <a:pt x="552450" y="266700"/>
                </a:lnTo>
                <a:lnTo>
                  <a:pt x="576263" y="61913"/>
                </a:lnTo>
                <a:lnTo>
                  <a:pt x="457200" y="23813"/>
                </a:lnTo>
                <a:lnTo>
                  <a:pt x="433388" y="0"/>
                </a:lnTo>
                <a:lnTo>
                  <a:pt x="385763" y="19050"/>
                </a:lnTo>
                <a:lnTo>
                  <a:pt x="366713" y="66675"/>
                </a:lnTo>
                <a:lnTo>
                  <a:pt x="285750" y="90488"/>
                </a:lnTo>
                <a:lnTo>
                  <a:pt x="219075" y="66675"/>
                </a:lnTo>
                <a:lnTo>
                  <a:pt x="176213" y="80963"/>
                </a:lnTo>
                <a:lnTo>
                  <a:pt x="166688" y="90488"/>
                </a:lnTo>
                <a:lnTo>
                  <a:pt x="157163" y="185738"/>
                </a:lnTo>
                <a:lnTo>
                  <a:pt x="157163" y="185738"/>
                </a:lnTo>
                <a:lnTo>
                  <a:pt x="109538" y="261938"/>
                </a:lnTo>
                <a:lnTo>
                  <a:pt x="171450" y="300038"/>
                </a:lnTo>
                <a:lnTo>
                  <a:pt x="228600" y="290513"/>
                </a:lnTo>
                <a:lnTo>
                  <a:pt x="242888" y="342900"/>
                </a:lnTo>
                <a:lnTo>
                  <a:pt x="204788" y="381000"/>
                </a:lnTo>
                <a:lnTo>
                  <a:pt x="209550" y="476250"/>
                </a:lnTo>
                <a:lnTo>
                  <a:pt x="133350" y="485775"/>
                </a:lnTo>
                <a:lnTo>
                  <a:pt x="123825" y="595313"/>
                </a:lnTo>
                <a:lnTo>
                  <a:pt x="204788" y="633413"/>
                </a:lnTo>
                <a:lnTo>
                  <a:pt x="166688" y="657225"/>
                </a:lnTo>
                <a:lnTo>
                  <a:pt x="71438" y="661988"/>
                </a:lnTo>
                <a:lnTo>
                  <a:pt x="71438" y="738188"/>
                </a:lnTo>
                <a:lnTo>
                  <a:pt x="61913" y="823913"/>
                </a:lnTo>
                <a:lnTo>
                  <a:pt x="52388" y="885825"/>
                </a:lnTo>
                <a:lnTo>
                  <a:pt x="52388" y="885825"/>
                </a:lnTo>
                <a:lnTo>
                  <a:pt x="0" y="928688"/>
                </a:lnTo>
                <a:lnTo>
                  <a:pt x="85725" y="976313"/>
                </a:lnTo>
                <a:lnTo>
                  <a:pt x="114300" y="1023938"/>
                </a:lnTo>
                <a:lnTo>
                  <a:pt x="195263" y="1057275"/>
                </a:lnTo>
                <a:lnTo>
                  <a:pt x="261938" y="1095375"/>
                </a:lnTo>
                <a:lnTo>
                  <a:pt x="290513" y="1209675"/>
                </a:lnTo>
                <a:lnTo>
                  <a:pt x="404813" y="1285875"/>
                </a:lnTo>
                <a:lnTo>
                  <a:pt x="466725" y="1323975"/>
                </a:lnTo>
                <a:lnTo>
                  <a:pt x="557213" y="1362075"/>
                </a:lnTo>
                <a:lnTo>
                  <a:pt x="628650" y="1323975"/>
                </a:lnTo>
                <a:lnTo>
                  <a:pt x="723900" y="1323975"/>
                </a:lnTo>
                <a:lnTo>
                  <a:pt x="895350" y="1347788"/>
                </a:lnTo>
                <a:lnTo>
                  <a:pt x="881063" y="129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5" name="Rectangle 743"/>
          <p:cNvSpPr>
            <a:spLocks noChangeArrowheads="1"/>
          </p:cNvSpPr>
          <p:nvPr/>
        </p:nvSpPr>
        <p:spPr bwMode="auto">
          <a:xfrm>
            <a:off x="3531868" y="4343208"/>
            <a:ext cx="4087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3912054" y="4259038"/>
            <a:ext cx="898072" cy="717777"/>
          </a:xfrm>
          <a:custGeom>
            <a:avLst/>
            <a:gdLst>
              <a:gd name="connsiteX0" fmla="*/ 223838 w 1257300"/>
              <a:gd name="connsiteY0" fmla="*/ 0 h 1004888"/>
              <a:gd name="connsiteX1" fmla="*/ 319088 w 1257300"/>
              <a:gd name="connsiteY1" fmla="*/ 28575 h 1004888"/>
              <a:gd name="connsiteX2" fmla="*/ 409575 w 1257300"/>
              <a:gd name="connsiteY2" fmla="*/ 52388 h 1004888"/>
              <a:gd name="connsiteX3" fmla="*/ 500063 w 1257300"/>
              <a:gd name="connsiteY3" fmla="*/ 28575 h 1004888"/>
              <a:gd name="connsiteX4" fmla="*/ 638175 w 1257300"/>
              <a:gd name="connsiteY4" fmla="*/ 66675 h 1004888"/>
              <a:gd name="connsiteX5" fmla="*/ 733425 w 1257300"/>
              <a:gd name="connsiteY5" fmla="*/ 61913 h 1004888"/>
              <a:gd name="connsiteX6" fmla="*/ 862013 w 1257300"/>
              <a:gd name="connsiteY6" fmla="*/ 85725 h 1004888"/>
              <a:gd name="connsiteX7" fmla="*/ 1004888 w 1257300"/>
              <a:gd name="connsiteY7" fmla="*/ 66675 h 1004888"/>
              <a:gd name="connsiteX8" fmla="*/ 1114425 w 1257300"/>
              <a:gd name="connsiteY8" fmla="*/ 85725 h 1004888"/>
              <a:gd name="connsiteX9" fmla="*/ 1138238 w 1257300"/>
              <a:gd name="connsiteY9" fmla="*/ 123825 h 1004888"/>
              <a:gd name="connsiteX10" fmla="*/ 1257300 w 1257300"/>
              <a:gd name="connsiteY10" fmla="*/ 166688 h 1004888"/>
              <a:gd name="connsiteX11" fmla="*/ 1223963 w 1257300"/>
              <a:gd name="connsiteY11" fmla="*/ 214313 h 1004888"/>
              <a:gd name="connsiteX12" fmla="*/ 1200150 w 1257300"/>
              <a:gd name="connsiteY12" fmla="*/ 285750 h 1004888"/>
              <a:gd name="connsiteX13" fmla="*/ 1162050 w 1257300"/>
              <a:gd name="connsiteY13" fmla="*/ 376238 h 1004888"/>
              <a:gd name="connsiteX14" fmla="*/ 1114425 w 1257300"/>
              <a:gd name="connsiteY14" fmla="*/ 471488 h 1004888"/>
              <a:gd name="connsiteX15" fmla="*/ 1095375 w 1257300"/>
              <a:gd name="connsiteY15" fmla="*/ 442913 h 1004888"/>
              <a:gd name="connsiteX16" fmla="*/ 1042988 w 1257300"/>
              <a:gd name="connsiteY16" fmla="*/ 471488 h 1004888"/>
              <a:gd name="connsiteX17" fmla="*/ 1019175 w 1257300"/>
              <a:gd name="connsiteY17" fmla="*/ 519113 h 1004888"/>
              <a:gd name="connsiteX18" fmla="*/ 981075 w 1257300"/>
              <a:gd name="connsiteY18" fmla="*/ 623888 h 1004888"/>
              <a:gd name="connsiteX19" fmla="*/ 904875 w 1257300"/>
              <a:gd name="connsiteY19" fmla="*/ 657225 h 1004888"/>
              <a:gd name="connsiteX20" fmla="*/ 823913 w 1257300"/>
              <a:gd name="connsiteY20" fmla="*/ 700088 h 1004888"/>
              <a:gd name="connsiteX21" fmla="*/ 828675 w 1257300"/>
              <a:gd name="connsiteY21" fmla="*/ 752475 h 1004888"/>
              <a:gd name="connsiteX22" fmla="*/ 890588 w 1257300"/>
              <a:gd name="connsiteY22" fmla="*/ 800100 h 1004888"/>
              <a:gd name="connsiteX23" fmla="*/ 933450 w 1257300"/>
              <a:gd name="connsiteY23" fmla="*/ 800100 h 1004888"/>
              <a:gd name="connsiteX24" fmla="*/ 833438 w 1257300"/>
              <a:gd name="connsiteY24" fmla="*/ 895350 h 1004888"/>
              <a:gd name="connsiteX25" fmla="*/ 757238 w 1257300"/>
              <a:gd name="connsiteY25" fmla="*/ 919163 h 1004888"/>
              <a:gd name="connsiteX26" fmla="*/ 676275 w 1257300"/>
              <a:gd name="connsiteY26" fmla="*/ 938213 h 1004888"/>
              <a:gd name="connsiteX27" fmla="*/ 704850 w 1257300"/>
              <a:gd name="connsiteY27" fmla="*/ 957263 h 1004888"/>
              <a:gd name="connsiteX28" fmla="*/ 585788 w 1257300"/>
              <a:gd name="connsiteY28" fmla="*/ 971550 h 1004888"/>
              <a:gd name="connsiteX29" fmla="*/ 490538 w 1257300"/>
              <a:gd name="connsiteY29" fmla="*/ 923925 h 1004888"/>
              <a:gd name="connsiteX30" fmla="*/ 404813 w 1257300"/>
              <a:gd name="connsiteY30" fmla="*/ 909638 h 1004888"/>
              <a:gd name="connsiteX31" fmla="*/ 347663 w 1257300"/>
              <a:gd name="connsiteY31" fmla="*/ 957263 h 1004888"/>
              <a:gd name="connsiteX32" fmla="*/ 266700 w 1257300"/>
              <a:gd name="connsiteY32" fmla="*/ 1000125 h 1004888"/>
              <a:gd name="connsiteX33" fmla="*/ 176213 w 1257300"/>
              <a:gd name="connsiteY33" fmla="*/ 1004888 h 1004888"/>
              <a:gd name="connsiteX34" fmla="*/ 90488 w 1257300"/>
              <a:gd name="connsiteY34" fmla="*/ 976313 h 1004888"/>
              <a:gd name="connsiteX35" fmla="*/ 214313 w 1257300"/>
              <a:gd name="connsiteY35" fmla="*/ 919163 h 1004888"/>
              <a:gd name="connsiteX36" fmla="*/ 0 w 1257300"/>
              <a:gd name="connsiteY36" fmla="*/ 795338 h 1004888"/>
              <a:gd name="connsiteX37" fmla="*/ 0 w 1257300"/>
              <a:gd name="connsiteY37" fmla="*/ 733425 h 1004888"/>
              <a:gd name="connsiteX38" fmla="*/ 95250 w 1257300"/>
              <a:gd name="connsiteY38" fmla="*/ 695325 h 1004888"/>
              <a:gd name="connsiteX39" fmla="*/ 119063 w 1257300"/>
              <a:gd name="connsiteY39" fmla="*/ 619125 h 1004888"/>
              <a:gd name="connsiteX40" fmla="*/ 95250 w 1257300"/>
              <a:gd name="connsiteY40" fmla="*/ 566738 h 1004888"/>
              <a:gd name="connsiteX41" fmla="*/ 123825 w 1257300"/>
              <a:gd name="connsiteY41" fmla="*/ 495300 h 1004888"/>
              <a:gd name="connsiteX42" fmla="*/ 180975 w 1257300"/>
              <a:gd name="connsiteY42" fmla="*/ 457200 h 1004888"/>
              <a:gd name="connsiteX43" fmla="*/ 233363 w 1257300"/>
              <a:gd name="connsiteY43" fmla="*/ 423863 h 1004888"/>
              <a:gd name="connsiteX44" fmla="*/ 290513 w 1257300"/>
              <a:gd name="connsiteY44" fmla="*/ 471488 h 1004888"/>
              <a:gd name="connsiteX45" fmla="*/ 219075 w 1257300"/>
              <a:gd name="connsiteY45" fmla="*/ 376238 h 1004888"/>
              <a:gd name="connsiteX46" fmla="*/ 228600 w 1257300"/>
              <a:gd name="connsiteY46" fmla="*/ 261938 h 1004888"/>
              <a:gd name="connsiteX47" fmla="*/ 257175 w 1257300"/>
              <a:gd name="connsiteY47" fmla="*/ 190500 h 1004888"/>
              <a:gd name="connsiteX48" fmla="*/ 152400 w 1257300"/>
              <a:gd name="connsiteY48" fmla="*/ 95250 h 1004888"/>
              <a:gd name="connsiteX49" fmla="*/ 223838 w 1257300"/>
              <a:gd name="connsiteY49" fmla="*/ 0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7300" h="1004888">
                <a:moveTo>
                  <a:pt x="223838" y="0"/>
                </a:moveTo>
                <a:lnTo>
                  <a:pt x="319088" y="28575"/>
                </a:lnTo>
                <a:lnTo>
                  <a:pt x="409575" y="52388"/>
                </a:lnTo>
                <a:lnTo>
                  <a:pt x="500063" y="28575"/>
                </a:lnTo>
                <a:lnTo>
                  <a:pt x="638175" y="66675"/>
                </a:lnTo>
                <a:lnTo>
                  <a:pt x="733425" y="61913"/>
                </a:lnTo>
                <a:lnTo>
                  <a:pt x="862013" y="85725"/>
                </a:lnTo>
                <a:lnTo>
                  <a:pt x="1004888" y="66675"/>
                </a:lnTo>
                <a:lnTo>
                  <a:pt x="1114425" y="85725"/>
                </a:lnTo>
                <a:lnTo>
                  <a:pt x="1138238" y="123825"/>
                </a:lnTo>
                <a:lnTo>
                  <a:pt x="1257300" y="166688"/>
                </a:lnTo>
                <a:lnTo>
                  <a:pt x="1223963" y="214313"/>
                </a:lnTo>
                <a:lnTo>
                  <a:pt x="1200150" y="285750"/>
                </a:lnTo>
                <a:lnTo>
                  <a:pt x="1162050" y="376238"/>
                </a:lnTo>
                <a:lnTo>
                  <a:pt x="1114425" y="471488"/>
                </a:lnTo>
                <a:lnTo>
                  <a:pt x="1095375" y="442913"/>
                </a:lnTo>
                <a:lnTo>
                  <a:pt x="1042988" y="471488"/>
                </a:lnTo>
                <a:lnTo>
                  <a:pt x="1019175" y="519113"/>
                </a:lnTo>
                <a:lnTo>
                  <a:pt x="981075" y="623888"/>
                </a:lnTo>
                <a:lnTo>
                  <a:pt x="904875" y="657225"/>
                </a:lnTo>
                <a:lnTo>
                  <a:pt x="823913" y="700088"/>
                </a:lnTo>
                <a:lnTo>
                  <a:pt x="828675" y="752475"/>
                </a:lnTo>
                <a:lnTo>
                  <a:pt x="890588" y="800100"/>
                </a:lnTo>
                <a:lnTo>
                  <a:pt x="933450" y="800100"/>
                </a:lnTo>
                <a:lnTo>
                  <a:pt x="833438" y="895350"/>
                </a:lnTo>
                <a:lnTo>
                  <a:pt x="757238" y="919163"/>
                </a:lnTo>
                <a:lnTo>
                  <a:pt x="676275" y="938213"/>
                </a:lnTo>
                <a:lnTo>
                  <a:pt x="704850" y="957263"/>
                </a:lnTo>
                <a:lnTo>
                  <a:pt x="585788" y="971550"/>
                </a:lnTo>
                <a:lnTo>
                  <a:pt x="490538" y="923925"/>
                </a:lnTo>
                <a:lnTo>
                  <a:pt x="404813" y="909638"/>
                </a:lnTo>
                <a:lnTo>
                  <a:pt x="347663" y="957263"/>
                </a:lnTo>
                <a:lnTo>
                  <a:pt x="266700" y="1000125"/>
                </a:lnTo>
                <a:lnTo>
                  <a:pt x="176213" y="1004888"/>
                </a:lnTo>
                <a:lnTo>
                  <a:pt x="90488" y="976313"/>
                </a:lnTo>
                <a:lnTo>
                  <a:pt x="214313" y="919163"/>
                </a:lnTo>
                <a:lnTo>
                  <a:pt x="0" y="795338"/>
                </a:lnTo>
                <a:lnTo>
                  <a:pt x="0" y="733425"/>
                </a:lnTo>
                <a:lnTo>
                  <a:pt x="95250" y="695325"/>
                </a:lnTo>
                <a:lnTo>
                  <a:pt x="119063" y="619125"/>
                </a:lnTo>
                <a:lnTo>
                  <a:pt x="95250" y="566738"/>
                </a:lnTo>
                <a:lnTo>
                  <a:pt x="123825" y="495300"/>
                </a:lnTo>
                <a:lnTo>
                  <a:pt x="180975" y="457200"/>
                </a:lnTo>
                <a:lnTo>
                  <a:pt x="233363" y="423863"/>
                </a:lnTo>
                <a:lnTo>
                  <a:pt x="290513" y="471488"/>
                </a:lnTo>
                <a:lnTo>
                  <a:pt x="219075" y="376238"/>
                </a:lnTo>
                <a:lnTo>
                  <a:pt x="228600" y="261938"/>
                </a:lnTo>
                <a:lnTo>
                  <a:pt x="257175" y="190500"/>
                </a:lnTo>
                <a:lnTo>
                  <a:pt x="152400" y="95250"/>
                </a:lnTo>
                <a:lnTo>
                  <a:pt x="223838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2" name="Rectangle 743"/>
          <p:cNvSpPr>
            <a:spLocks noChangeArrowheads="1"/>
          </p:cNvSpPr>
          <p:nvPr/>
        </p:nvSpPr>
        <p:spPr bwMode="auto">
          <a:xfrm>
            <a:off x="4187045" y="4529988"/>
            <a:ext cx="5786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</a:p>
        </p:txBody>
      </p:sp>
      <p:sp>
        <p:nvSpPr>
          <p:cNvPr id="65" name="Полилиния 64"/>
          <p:cNvSpPr/>
          <p:nvPr/>
        </p:nvSpPr>
        <p:spPr>
          <a:xfrm>
            <a:off x="4259036" y="5474607"/>
            <a:ext cx="1936750" cy="1179287"/>
          </a:xfrm>
          <a:custGeom>
            <a:avLst/>
            <a:gdLst>
              <a:gd name="connsiteX0" fmla="*/ 0 w 2673350"/>
              <a:gd name="connsiteY0" fmla="*/ 203200 h 1651000"/>
              <a:gd name="connsiteX1" fmla="*/ 190500 w 2673350"/>
              <a:gd name="connsiteY1" fmla="*/ 3365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673350"/>
              <a:gd name="connsiteY0" fmla="*/ 203200 h 1651000"/>
              <a:gd name="connsiteX1" fmla="*/ 158750 w 2673350"/>
              <a:gd name="connsiteY1" fmla="*/ 3619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42900 w 2711450"/>
              <a:gd name="connsiteY2" fmla="*/ 4953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263650 w 2711450"/>
              <a:gd name="connsiteY12" fmla="*/ 14541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11450" h="1651000">
                <a:moveTo>
                  <a:pt x="0" y="215900"/>
                </a:moveTo>
                <a:lnTo>
                  <a:pt x="196850" y="361950"/>
                </a:lnTo>
                <a:lnTo>
                  <a:pt x="323850" y="508000"/>
                </a:lnTo>
                <a:lnTo>
                  <a:pt x="431800" y="628650"/>
                </a:lnTo>
                <a:lnTo>
                  <a:pt x="527050" y="723900"/>
                </a:lnTo>
                <a:lnTo>
                  <a:pt x="647700" y="850900"/>
                </a:lnTo>
                <a:lnTo>
                  <a:pt x="698500" y="958850"/>
                </a:lnTo>
                <a:lnTo>
                  <a:pt x="781050" y="1009650"/>
                </a:lnTo>
                <a:lnTo>
                  <a:pt x="882650" y="1085850"/>
                </a:lnTo>
                <a:lnTo>
                  <a:pt x="984250" y="1238250"/>
                </a:lnTo>
                <a:lnTo>
                  <a:pt x="1085850" y="1289050"/>
                </a:lnTo>
                <a:lnTo>
                  <a:pt x="1193800" y="1384300"/>
                </a:lnTo>
                <a:lnTo>
                  <a:pt x="1263650" y="1454150"/>
                </a:lnTo>
                <a:lnTo>
                  <a:pt x="1250950" y="1460500"/>
                </a:lnTo>
                <a:lnTo>
                  <a:pt x="1276350" y="1587500"/>
                </a:lnTo>
                <a:lnTo>
                  <a:pt x="1473200" y="1651000"/>
                </a:lnTo>
                <a:lnTo>
                  <a:pt x="1485900" y="1549400"/>
                </a:lnTo>
                <a:lnTo>
                  <a:pt x="1524000" y="1473200"/>
                </a:lnTo>
                <a:lnTo>
                  <a:pt x="1543050" y="1397000"/>
                </a:lnTo>
                <a:lnTo>
                  <a:pt x="1581150" y="1327150"/>
                </a:lnTo>
                <a:lnTo>
                  <a:pt x="1574800" y="1244600"/>
                </a:lnTo>
                <a:lnTo>
                  <a:pt x="1657350" y="1244600"/>
                </a:lnTo>
                <a:lnTo>
                  <a:pt x="1746250" y="1206500"/>
                </a:lnTo>
                <a:lnTo>
                  <a:pt x="1917700" y="1200150"/>
                </a:lnTo>
                <a:lnTo>
                  <a:pt x="1987550" y="1225550"/>
                </a:lnTo>
                <a:lnTo>
                  <a:pt x="2197100" y="1282700"/>
                </a:lnTo>
                <a:lnTo>
                  <a:pt x="2292350" y="1295400"/>
                </a:lnTo>
                <a:lnTo>
                  <a:pt x="2349500" y="1365250"/>
                </a:lnTo>
                <a:lnTo>
                  <a:pt x="2413000" y="1352550"/>
                </a:lnTo>
                <a:lnTo>
                  <a:pt x="2463800" y="1308100"/>
                </a:lnTo>
                <a:lnTo>
                  <a:pt x="2546350" y="1263650"/>
                </a:lnTo>
                <a:lnTo>
                  <a:pt x="2597150" y="1263650"/>
                </a:lnTo>
                <a:lnTo>
                  <a:pt x="2654300" y="1320800"/>
                </a:lnTo>
                <a:lnTo>
                  <a:pt x="2686050" y="1219200"/>
                </a:lnTo>
                <a:lnTo>
                  <a:pt x="2711450" y="1187450"/>
                </a:lnTo>
                <a:lnTo>
                  <a:pt x="2654300" y="1098550"/>
                </a:lnTo>
                <a:lnTo>
                  <a:pt x="2660650" y="1016000"/>
                </a:lnTo>
                <a:lnTo>
                  <a:pt x="2641600" y="958850"/>
                </a:lnTo>
                <a:lnTo>
                  <a:pt x="2584450" y="990600"/>
                </a:lnTo>
                <a:lnTo>
                  <a:pt x="2457450" y="971550"/>
                </a:lnTo>
                <a:lnTo>
                  <a:pt x="2222500" y="946150"/>
                </a:lnTo>
                <a:lnTo>
                  <a:pt x="2032000" y="781050"/>
                </a:lnTo>
                <a:lnTo>
                  <a:pt x="1955800" y="755650"/>
                </a:lnTo>
                <a:lnTo>
                  <a:pt x="1866900" y="812800"/>
                </a:lnTo>
                <a:lnTo>
                  <a:pt x="1816100" y="723900"/>
                </a:lnTo>
                <a:lnTo>
                  <a:pt x="1778000" y="654050"/>
                </a:lnTo>
                <a:lnTo>
                  <a:pt x="1771650" y="552450"/>
                </a:lnTo>
                <a:lnTo>
                  <a:pt x="1720850" y="546100"/>
                </a:lnTo>
                <a:lnTo>
                  <a:pt x="1631950" y="571500"/>
                </a:lnTo>
                <a:lnTo>
                  <a:pt x="1587500" y="590550"/>
                </a:lnTo>
                <a:lnTo>
                  <a:pt x="1441450" y="501650"/>
                </a:lnTo>
                <a:lnTo>
                  <a:pt x="1346200" y="387350"/>
                </a:lnTo>
                <a:lnTo>
                  <a:pt x="1282700" y="317500"/>
                </a:lnTo>
                <a:lnTo>
                  <a:pt x="1244600" y="400050"/>
                </a:lnTo>
                <a:lnTo>
                  <a:pt x="1123950" y="425450"/>
                </a:lnTo>
                <a:lnTo>
                  <a:pt x="1073150" y="412750"/>
                </a:lnTo>
                <a:lnTo>
                  <a:pt x="946150" y="368300"/>
                </a:lnTo>
                <a:lnTo>
                  <a:pt x="933450" y="285750"/>
                </a:lnTo>
                <a:lnTo>
                  <a:pt x="584200" y="95250"/>
                </a:lnTo>
                <a:lnTo>
                  <a:pt x="584200" y="63500"/>
                </a:lnTo>
                <a:lnTo>
                  <a:pt x="457200" y="0"/>
                </a:lnTo>
                <a:lnTo>
                  <a:pt x="412750" y="50800"/>
                </a:lnTo>
                <a:lnTo>
                  <a:pt x="381000" y="139700"/>
                </a:lnTo>
                <a:lnTo>
                  <a:pt x="209550" y="107950"/>
                </a:lnTo>
                <a:lnTo>
                  <a:pt x="69850" y="107950"/>
                </a:lnTo>
                <a:lnTo>
                  <a:pt x="0" y="215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3" name="Rectangle 704"/>
          <p:cNvSpPr>
            <a:spLocks noChangeArrowheads="1"/>
          </p:cNvSpPr>
          <p:nvPr/>
        </p:nvSpPr>
        <p:spPr bwMode="auto">
          <a:xfrm>
            <a:off x="4756713" y="5919774"/>
            <a:ext cx="20037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ЛАНДШАВТНЫХ ПОЖАРОВ </a:t>
            </a:r>
            <a:r>
              <a:rPr lang="ru-RU" sz="1200" dirty="0" smtClean="0">
                <a:solidFill>
                  <a:schemeClr val="bg1"/>
                </a:solidFill>
              </a:rPr>
              <a:t>НА </a:t>
            </a:r>
            <a:r>
              <a:rPr lang="ru-RU" sz="1200" dirty="0">
                <a:solidFill>
                  <a:schemeClr val="bg1"/>
                </a:solidFill>
              </a:rPr>
              <a:t>ТЕРРИТОРИИ КРАСНОДАРСКОГО КРАЯ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9779" y="764704"/>
            <a:ext cx="2357396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6436180" y="734554"/>
            <a:ext cx="266260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Шапошникова: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расположен в западной части Большого Кавказа в верховьях рек Белая, Малая и Большая Лаба, Шахе, Сочи,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436180" y="2546253"/>
            <a:ext cx="2645054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расположен на территории Большого Сочи: 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4112" r="13736" b="11921"/>
          <a:stretch/>
        </p:blipFill>
        <p:spPr bwMode="auto">
          <a:xfrm>
            <a:off x="8477075" y="4996353"/>
            <a:ext cx="164151" cy="1648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Прямоугольник 127"/>
          <p:cNvSpPr/>
          <p:nvPr/>
        </p:nvSpPr>
        <p:spPr bwMode="auto">
          <a:xfrm>
            <a:off x="6951010" y="4583850"/>
            <a:ext cx="2156314" cy="222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9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5"/>
          <p:cNvSpPr txBox="1">
            <a:spLocks noChangeArrowheads="1"/>
          </p:cNvSpPr>
          <p:nvPr/>
        </p:nvSpPr>
        <p:spPr bwMode="auto">
          <a:xfrm>
            <a:off x="6948717" y="4365106"/>
            <a:ext cx="2159789" cy="164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ctr" defTabSz="103822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8000" indent="-50800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2pPr>
            <a:lvl3pPr marL="1038225" indent="-123825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3pPr>
            <a:lvl4pPr marL="1566863" indent="-195263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4pPr>
            <a:lvl5pPr marL="2097088" indent="-268288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5pPr>
            <a:lvl6pPr marL="2286000" defTabSz="914400">
              <a:defRPr sz="2100">
                <a:solidFill>
                  <a:schemeClr val="lt1"/>
                </a:solidFill>
              </a:defRPr>
            </a:lvl6pPr>
            <a:lvl7pPr marL="2743200" defTabSz="914400">
              <a:defRPr sz="2100">
                <a:solidFill>
                  <a:schemeClr val="lt1"/>
                </a:solidFill>
              </a:defRPr>
            </a:lvl7pPr>
            <a:lvl8pPr marL="3200400" defTabSz="914400">
              <a:defRPr sz="2100">
                <a:solidFill>
                  <a:schemeClr val="lt1"/>
                </a:solidFill>
              </a:defRPr>
            </a:lvl8pPr>
            <a:lvl9pPr marL="3657600" defTabSz="914400">
              <a:defRPr sz="2100">
                <a:solidFill>
                  <a:schemeClr val="lt1"/>
                </a:solidFill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130" name="TextBox 5"/>
          <p:cNvSpPr txBox="1">
            <a:spLocks noChangeArrowheads="1"/>
          </p:cNvSpPr>
          <p:nvPr/>
        </p:nvSpPr>
        <p:spPr bwMode="auto">
          <a:xfrm>
            <a:off x="7429195" y="4572002"/>
            <a:ext cx="1628916" cy="4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МО подверженных риску возникновения пожаров в плавневой зоне </a:t>
            </a:r>
          </a:p>
        </p:txBody>
      </p:sp>
      <p:sp>
        <p:nvSpPr>
          <p:cNvPr id="134" name="TextBox 5"/>
          <p:cNvSpPr txBox="1">
            <a:spLocks noChangeArrowheads="1"/>
          </p:cNvSpPr>
          <p:nvPr/>
        </p:nvSpPr>
        <p:spPr bwMode="auto">
          <a:xfrm>
            <a:off x="7450545" y="5836412"/>
            <a:ext cx="1508837" cy="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заповедник</a:t>
            </a:r>
          </a:p>
        </p:txBody>
      </p:sp>
      <p:sp>
        <p:nvSpPr>
          <p:cNvPr id="146" name="Freeform 279"/>
          <p:cNvSpPr>
            <a:spLocks/>
          </p:cNvSpPr>
          <p:nvPr/>
        </p:nvSpPr>
        <p:spPr bwMode="auto">
          <a:xfrm rot="21360000">
            <a:off x="7061888" y="4709155"/>
            <a:ext cx="282583" cy="208896"/>
          </a:xfrm>
          <a:custGeom>
            <a:avLst/>
            <a:gdLst>
              <a:gd name="T0" fmla="*/ 125 w 444"/>
              <a:gd name="T1" fmla="*/ 41 h 321"/>
              <a:gd name="T2" fmla="*/ 154 w 444"/>
              <a:gd name="T3" fmla="*/ 70 h 321"/>
              <a:gd name="T4" fmla="*/ 165 w 444"/>
              <a:gd name="T5" fmla="*/ 79 h 321"/>
              <a:gd name="T6" fmla="*/ 198 w 444"/>
              <a:gd name="T7" fmla="*/ 88 h 321"/>
              <a:gd name="T8" fmla="*/ 222 w 444"/>
              <a:gd name="T9" fmla="*/ 85 h 321"/>
              <a:gd name="T10" fmla="*/ 235 w 444"/>
              <a:gd name="T11" fmla="*/ 82 h 321"/>
              <a:gd name="T12" fmla="*/ 241 w 444"/>
              <a:gd name="T13" fmla="*/ 94 h 321"/>
              <a:gd name="T14" fmla="*/ 248 w 444"/>
              <a:gd name="T15" fmla="*/ 102 h 321"/>
              <a:gd name="T16" fmla="*/ 260 w 444"/>
              <a:gd name="T17" fmla="*/ 114 h 321"/>
              <a:gd name="T18" fmla="*/ 270 w 444"/>
              <a:gd name="T19" fmla="*/ 119 h 321"/>
              <a:gd name="T20" fmla="*/ 279 w 444"/>
              <a:gd name="T21" fmla="*/ 129 h 321"/>
              <a:gd name="T22" fmla="*/ 285 w 444"/>
              <a:gd name="T23" fmla="*/ 121 h 321"/>
              <a:gd name="T24" fmla="*/ 296 w 444"/>
              <a:gd name="T25" fmla="*/ 126 h 321"/>
              <a:gd name="T26" fmla="*/ 307 w 444"/>
              <a:gd name="T27" fmla="*/ 120 h 321"/>
              <a:gd name="T28" fmla="*/ 311 w 444"/>
              <a:gd name="T29" fmla="*/ 133 h 321"/>
              <a:gd name="T30" fmla="*/ 330 w 444"/>
              <a:gd name="T31" fmla="*/ 170 h 321"/>
              <a:gd name="T32" fmla="*/ 357 w 444"/>
              <a:gd name="T33" fmla="*/ 168 h 321"/>
              <a:gd name="T34" fmla="*/ 367 w 444"/>
              <a:gd name="T35" fmla="*/ 176 h 321"/>
              <a:gd name="T36" fmla="*/ 381 w 444"/>
              <a:gd name="T37" fmla="*/ 186 h 321"/>
              <a:gd name="T38" fmla="*/ 384 w 444"/>
              <a:gd name="T39" fmla="*/ 211 h 321"/>
              <a:gd name="T40" fmla="*/ 403 w 444"/>
              <a:gd name="T41" fmla="*/ 226 h 321"/>
              <a:gd name="T42" fmla="*/ 434 w 444"/>
              <a:gd name="T43" fmla="*/ 246 h 321"/>
              <a:gd name="T44" fmla="*/ 440 w 444"/>
              <a:gd name="T45" fmla="*/ 261 h 321"/>
              <a:gd name="T46" fmla="*/ 420 w 444"/>
              <a:gd name="T47" fmla="*/ 274 h 321"/>
              <a:gd name="T48" fmla="*/ 393 w 444"/>
              <a:gd name="T49" fmla="*/ 269 h 321"/>
              <a:gd name="T50" fmla="*/ 359 w 444"/>
              <a:gd name="T51" fmla="*/ 255 h 321"/>
              <a:gd name="T52" fmla="*/ 345 w 444"/>
              <a:gd name="T53" fmla="*/ 248 h 321"/>
              <a:gd name="T54" fmla="*/ 327 w 444"/>
              <a:gd name="T55" fmla="*/ 243 h 321"/>
              <a:gd name="T56" fmla="*/ 311 w 444"/>
              <a:gd name="T57" fmla="*/ 243 h 321"/>
              <a:gd name="T58" fmla="*/ 295 w 444"/>
              <a:gd name="T59" fmla="*/ 243 h 321"/>
              <a:gd name="T60" fmla="*/ 279 w 444"/>
              <a:gd name="T61" fmla="*/ 246 h 321"/>
              <a:gd name="T62" fmla="*/ 264 w 444"/>
              <a:gd name="T63" fmla="*/ 269 h 321"/>
              <a:gd name="T64" fmla="*/ 257 w 444"/>
              <a:gd name="T65" fmla="*/ 284 h 321"/>
              <a:gd name="T66" fmla="*/ 252 w 444"/>
              <a:gd name="T67" fmla="*/ 294 h 321"/>
              <a:gd name="T68" fmla="*/ 247 w 444"/>
              <a:gd name="T69" fmla="*/ 309 h 321"/>
              <a:gd name="T70" fmla="*/ 238 w 444"/>
              <a:gd name="T71" fmla="*/ 319 h 321"/>
              <a:gd name="T72" fmla="*/ 226 w 444"/>
              <a:gd name="T73" fmla="*/ 313 h 321"/>
              <a:gd name="T74" fmla="*/ 219 w 444"/>
              <a:gd name="T75" fmla="*/ 309 h 321"/>
              <a:gd name="T76" fmla="*/ 209 w 444"/>
              <a:gd name="T77" fmla="*/ 281 h 321"/>
              <a:gd name="T78" fmla="*/ 198 w 444"/>
              <a:gd name="T79" fmla="*/ 265 h 321"/>
              <a:gd name="T80" fmla="*/ 178 w 444"/>
              <a:gd name="T81" fmla="*/ 250 h 321"/>
              <a:gd name="T82" fmla="*/ 163 w 444"/>
              <a:gd name="T83" fmla="*/ 239 h 321"/>
              <a:gd name="T84" fmla="*/ 156 w 444"/>
              <a:gd name="T85" fmla="*/ 227 h 321"/>
              <a:gd name="T86" fmla="*/ 151 w 444"/>
              <a:gd name="T87" fmla="*/ 215 h 321"/>
              <a:gd name="T88" fmla="*/ 141 w 444"/>
              <a:gd name="T89" fmla="*/ 205 h 321"/>
              <a:gd name="T90" fmla="*/ 128 w 444"/>
              <a:gd name="T91" fmla="*/ 196 h 321"/>
              <a:gd name="T92" fmla="*/ 109 w 444"/>
              <a:gd name="T93" fmla="*/ 167 h 321"/>
              <a:gd name="T94" fmla="*/ 97 w 444"/>
              <a:gd name="T95" fmla="*/ 154 h 321"/>
              <a:gd name="T96" fmla="*/ 88 w 444"/>
              <a:gd name="T97" fmla="*/ 143 h 321"/>
              <a:gd name="T98" fmla="*/ 78 w 444"/>
              <a:gd name="T99" fmla="*/ 127 h 321"/>
              <a:gd name="T100" fmla="*/ 50 w 444"/>
              <a:gd name="T101" fmla="*/ 94 h 321"/>
              <a:gd name="T102" fmla="*/ 40 w 444"/>
              <a:gd name="T103" fmla="*/ 76 h 321"/>
              <a:gd name="T104" fmla="*/ 28 w 444"/>
              <a:gd name="T105" fmla="*/ 64 h 321"/>
              <a:gd name="T106" fmla="*/ 12 w 444"/>
              <a:gd name="T107" fmla="*/ 48 h 321"/>
              <a:gd name="T108" fmla="*/ 22 w 444"/>
              <a:gd name="T109" fmla="*/ 23 h 321"/>
              <a:gd name="T110" fmla="*/ 43 w 444"/>
              <a:gd name="T111" fmla="*/ 28 h 321"/>
              <a:gd name="T112" fmla="*/ 82 w 444"/>
              <a:gd name="T113" fmla="*/ 9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олилиния 134"/>
          <p:cNvSpPr/>
          <p:nvPr/>
        </p:nvSpPr>
        <p:spPr>
          <a:xfrm>
            <a:off x="7052202" y="5141952"/>
            <a:ext cx="333375" cy="231483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5"/>
          <p:cNvSpPr txBox="1">
            <a:spLocks noChangeArrowheads="1"/>
          </p:cNvSpPr>
          <p:nvPr/>
        </p:nvSpPr>
        <p:spPr bwMode="auto">
          <a:xfrm>
            <a:off x="7454570" y="6173592"/>
            <a:ext cx="1508837" cy="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</a:t>
            </a:r>
          </a:p>
        </p:txBody>
      </p:sp>
      <p:sp>
        <p:nvSpPr>
          <p:cNvPr id="150" name="TextBox 5"/>
          <p:cNvSpPr txBox="1">
            <a:spLocks noChangeArrowheads="1"/>
          </p:cNvSpPr>
          <p:nvPr/>
        </p:nvSpPr>
        <p:spPr bwMode="auto">
          <a:xfrm>
            <a:off x="7454570" y="6502999"/>
            <a:ext cx="1508837" cy="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Биосферный заповедник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74121" y="477944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расположенного на полуострове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неповторимая по красоте, ландшафту, уникальности флоры и фауны природная территория. 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cxnSp>
        <p:nvCxnSpPr>
          <p:cNvPr id="12" name="Прямая соединительная линия 11"/>
          <p:cNvCxnSpPr>
            <a:stCxn id="152" idx="0"/>
            <a:endCxn id="1027" idx="2"/>
          </p:cNvCxnSpPr>
          <p:nvPr/>
        </p:nvCxnSpPr>
        <p:spPr>
          <a:xfrm flipV="1">
            <a:off x="1250648" y="4218983"/>
            <a:ext cx="618564" cy="56046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38" idx="3"/>
            <a:endCxn id="11" idx="70"/>
          </p:cNvCxnSpPr>
          <p:nvPr/>
        </p:nvCxnSpPr>
        <p:spPr>
          <a:xfrm>
            <a:off x="2427175" y="1434118"/>
            <a:ext cx="226221" cy="128731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28" idx="0"/>
            <a:endCxn id="145" idx="1"/>
          </p:cNvCxnSpPr>
          <p:nvPr/>
        </p:nvCxnSpPr>
        <p:spPr>
          <a:xfrm flipV="1">
            <a:off x="5139207" y="3215667"/>
            <a:ext cx="1296973" cy="285613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143" idx="1"/>
            <a:endCxn id="1029" idx="0"/>
          </p:cNvCxnSpPr>
          <p:nvPr/>
        </p:nvCxnSpPr>
        <p:spPr>
          <a:xfrm rot="10800000" flipV="1">
            <a:off x="4685110" y="1396274"/>
            <a:ext cx="1751070" cy="423368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7450545" y="5014127"/>
            <a:ext cx="1630691" cy="3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МО подверженных риску возникновения лесных пожаров</a:t>
            </a:r>
          </a:p>
        </p:txBody>
      </p:sp>
      <p:sp>
        <p:nvSpPr>
          <p:cNvPr id="133" name="TextBox 5"/>
          <p:cNvSpPr txBox="1">
            <a:spLocks noChangeArrowheads="1"/>
          </p:cNvSpPr>
          <p:nvPr/>
        </p:nvSpPr>
        <p:spPr bwMode="auto">
          <a:xfrm>
            <a:off x="7450545" y="5440509"/>
            <a:ext cx="1630691" cy="3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МО расположенных в лесном массиве</a:t>
            </a:r>
          </a:p>
        </p:txBody>
      </p:sp>
      <p:sp>
        <p:nvSpPr>
          <p:cNvPr id="153" name="Полилиния 152"/>
          <p:cNvSpPr/>
          <p:nvPr/>
        </p:nvSpPr>
        <p:spPr>
          <a:xfrm>
            <a:off x="7048518" y="5517232"/>
            <a:ext cx="333375" cy="231483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7064177" y="5779646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6483817"/>
            <a:ext cx="250032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08" y="6136057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869212" y="4051927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22" y="6071798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5629958"/>
            <a:ext cx="250032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 smtClean="0"/>
              <a:t>ПО РИСКУ ВОЗНИКНОВЕНИЯ ПРИРОДНЫХ ПОЖАРОВ НА ТЕРРИТОРИИ КРАСНОДАРСКОГО КРАЯ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4571</TotalTime>
  <Words>769</Words>
  <Application>Microsoft Office PowerPoint</Application>
  <PresentationFormat>Экран (4:3)</PresentationFormat>
  <Paragraphs>145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642</cp:revision>
  <dcterms:created xsi:type="dcterms:W3CDTF">2020-10-14T14:17:55Z</dcterms:created>
  <dcterms:modified xsi:type="dcterms:W3CDTF">2021-07-22T13:32:43Z</dcterms:modified>
</cp:coreProperties>
</file>