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78" r:id="rId3"/>
    <p:sldId id="292" r:id="rId4"/>
    <p:sldId id="300" r:id="rId5"/>
    <p:sldId id="298" r:id="rId6"/>
    <p:sldId id="299" r:id="rId7"/>
    <p:sldId id="306" r:id="rId8"/>
    <p:sldId id="307" r:id="rId9"/>
    <p:sldId id="302" r:id="rId10"/>
    <p:sldId id="301" r:id="rId11"/>
    <p:sldId id="303" r:id="rId12"/>
    <p:sldId id="304" r:id="rId13"/>
    <p:sldId id="305" r:id="rId14"/>
    <p:sldId id="308" r:id="rId15"/>
    <p:sldId id="309" r:id="rId16"/>
  </p:sldIdLst>
  <p:sldSz cx="10333038" cy="8208963"/>
  <p:notesSz cx="6807200" cy="993933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2586">
          <p15:clr>
            <a:srgbClr val="A4A3A4"/>
          </p15:clr>
        </p15:guide>
        <p15:guide id="5" pos="4339">
          <p15:clr>
            <a:srgbClr val="A4A3A4"/>
          </p15:clr>
        </p15:guide>
        <p15:guide id="6" pos="32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2290" autoAdjust="0"/>
  </p:normalViewPr>
  <p:slideViewPr>
    <p:cSldViewPr>
      <p:cViewPr varScale="1">
        <p:scale>
          <a:sx n="93" d="100"/>
          <a:sy n="93" d="100"/>
        </p:scale>
        <p:origin x="-1902" y="-96"/>
      </p:cViewPr>
      <p:guideLst>
        <p:guide orient="horz" pos="2160"/>
        <p:guide orient="horz" pos="2586"/>
        <p:guide pos="3840"/>
        <p:guide pos="2880"/>
        <p:guide pos="4339"/>
        <p:guide pos="325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35F994FA-1394-42D9-BF27-7F582C94261A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8863" y="746125"/>
            <a:ext cx="46894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246EF010-2D33-469C-B689-B9B9A7151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2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47713"/>
            <a:ext cx="4687888" cy="372586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21" y="4722912"/>
            <a:ext cx="5447336" cy="4474428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978" y="2550112"/>
            <a:ext cx="8783082" cy="17596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956" y="4651746"/>
            <a:ext cx="7233127" cy="20978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9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9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8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1452" y="328752"/>
            <a:ext cx="2324934" cy="70042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6652" y="328752"/>
            <a:ext cx="6802583" cy="70042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16652" y="328758"/>
            <a:ext cx="9299734" cy="7004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4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239" y="5275032"/>
            <a:ext cx="8783082" cy="163039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6239" y="3479309"/>
            <a:ext cx="8783082" cy="179571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7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94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9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89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48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78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08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37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6652" y="1915433"/>
            <a:ext cx="4563758" cy="5417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2628" y="1915433"/>
            <a:ext cx="4563758" cy="5417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652" y="1837516"/>
            <a:ext cx="4565553" cy="76578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32" indent="0">
              <a:buNone/>
              <a:defRPr sz="2300" b="1"/>
            </a:lvl2pPr>
            <a:lvl3pPr marL="1059462" indent="0">
              <a:buNone/>
              <a:defRPr sz="2100" b="1"/>
            </a:lvl3pPr>
            <a:lvl4pPr marL="1589194" indent="0">
              <a:buNone/>
              <a:defRPr sz="1900" b="1"/>
            </a:lvl4pPr>
            <a:lvl5pPr marL="2118925" indent="0">
              <a:buNone/>
              <a:defRPr sz="1900" b="1"/>
            </a:lvl5pPr>
            <a:lvl6pPr marL="2648656" indent="0">
              <a:buNone/>
              <a:defRPr sz="1900" b="1"/>
            </a:lvl6pPr>
            <a:lvl7pPr marL="3178386" indent="0">
              <a:buNone/>
              <a:defRPr sz="1900" b="1"/>
            </a:lvl7pPr>
            <a:lvl8pPr marL="3708118" indent="0">
              <a:buNone/>
              <a:defRPr sz="1900" b="1"/>
            </a:lvl8pPr>
            <a:lvl9pPr marL="423785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6652" y="2603306"/>
            <a:ext cx="4565553" cy="472965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49046" y="1837516"/>
            <a:ext cx="4567346" cy="76578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32" indent="0">
              <a:buNone/>
              <a:defRPr sz="2300" b="1"/>
            </a:lvl2pPr>
            <a:lvl3pPr marL="1059462" indent="0">
              <a:buNone/>
              <a:defRPr sz="2100" b="1"/>
            </a:lvl3pPr>
            <a:lvl4pPr marL="1589194" indent="0">
              <a:buNone/>
              <a:defRPr sz="1900" b="1"/>
            </a:lvl4pPr>
            <a:lvl5pPr marL="2118925" indent="0">
              <a:buNone/>
              <a:defRPr sz="1900" b="1"/>
            </a:lvl5pPr>
            <a:lvl6pPr marL="2648656" indent="0">
              <a:buNone/>
              <a:defRPr sz="1900" b="1"/>
            </a:lvl6pPr>
            <a:lvl7pPr marL="3178386" indent="0">
              <a:buNone/>
              <a:defRPr sz="1900" b="1"/>
            </a:lvl7pPr>
            <a:lvl8pPr marL="3708118" indent="0">
              <a:buNone/>
              <a:defRPr sz="1900" b="1"/>
            </a:lvl8pPr>
            <a:lvl9pPr marL="423785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49046" y="2603306"/>
            <a:ext cx="4567346" cy="472965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55" y="326838"/>
            <a:ext cx="3399498" cy="139096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9931" y="326851"/>
            <a:ext cx="5776455" cy="700612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6655" y="1717806"/>
            <a:ext cx="3399498" cy="5615159"/>
          </a:xfrm>
        </p:spPr>
        <p:txBody>
          <a:bodyPr/>
          <a:lstStyle>
            <a:lvl1pPr marL="0" indent="0">
              <a:buNone/>
              <a:defRPr sz="1600"/>
            </a:lvl1pPr>
            <a:lvl2pPr marL="529732" indent="0">
              <a:buNone/>
              <a:defRPr sz="1400"/>
            </a:lvl2pPr>
            <a:lvl3pPr marL="1059462" indent="0">
              <a:buNone/>
              <a:defRPr sz="1200"/>
            </a:lvl3pPr>
            <a:lvl4pPr marL="1589194" indent="0">
              <a:buNone/>
              <a:defRPr sz="1000"/>
            </a:lvl4pPr>
            <a:lvl5pPr marL="2118925" indent="0">
              <a:buNone/>
              <a:defRPr sz="1000"/>
            </a:lvl5pPr>
            <a:lvl6pPr marL="2648656" indent="0">
              <a:buNone/>
              <a:defRPr sz="1000"/>
            </a:lvl6pPr>
            <a:lvl7pPr marL="3178386" indent="0">
              <a:buNone/>
              <a:defRPr sz="1000"/>
            </a:lvl7pPr>
            <a:lvl8pPr marL="3708118" indent="0">
              <a:buNone/>
              <a:defRPr sz="1000"/>
            </a:lvl8pPr>
            <a:lvl9pPr marL="42378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348" y="5746274"/>
            <a:ext cx="6199823" cy="67838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25348" y="733486"/>
            <a:ext cx="6199823" cy="4925378"/>
          </a:xfrm>
        </p:spPr>
        <p:txBody>
          <a:bodyPr/>
          <a:lstStyle>
            <a:lvl1pPr marL="0" indent="0">
              <a:buNone/>
              <a:defRPr sz="3700"/>
            </a:lvl1pPr>
            <a:lvl2pPr marL="529732" indent="0">
              <a:buNone/>
              <a:defRPr sz="3200"/>
            </a:lvl2pPr>
            <a:lvl3pPr marL="1059462" indent="0">
              <a:buNone/>
              <a:defRPr sz="2800"/>
            </a:lvl3pPr>
            <a:lvl4pPr marL="1589194" indent="0">
              <a:buNone/>
              <a:defRPr sz="2300"/>
            </a:lvl4pPr>
            <a:lvl5pPr marL="2118925" indent="0">
              <a:buNone/>
              <a:defRPr sz="2300"/>
            </a:lvl5pPr>
            <a:lvl6pPr marL="2648656" indent="0">
              <a:buNone/>
              <a:defRPr sz="2300"/>
            </a:lvl6pPr>
            <a:lvl7pPr marL="3178386" indent="0">
              <a:buNone/>
              <a:defRPr sz="2300"/>
            </a:lvl7pPr>
            <a:lvl8pPr marL="3708118" indent="0">
              <a:buNone/>
              <a:defRPr sz="2300"/>
            </a:lvl8pPr>
            <a:lvl9pPr marL="423785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5348" y="6424654"/>
            <a:ext cx="6199823" cy="963412"/>
          </a:xfrm>
        </p:spPr>
        <p:txBody>
          <a:bodyPr/>
          <a:lstStyle>
            <a:lvl1pPr marL="0" indent="0">
              <a:buNone/>
              <a:defRPr sz="1600"/>
            </a:lvl1pPr>
            <a:lvl2pPr marL="529732" indent="0">
              <a:buNone/>
              <a:defRPr sz="1400"/>
            </a:lvl2pPr>
            <a:lvl3pPr marL="1059462" indent="0">
              <a:buNone/>
              <a:defRPr sz="1200"/>
            </a:lvl3pPr>
            <a:lvl4pPr marL="1589194" indent="0">
              <a:buNone/>
              <a:defRPr sz="1000"/>
            </a:lvl4pPr>
            <a:lvl5pPr marL="2118925" indent="0">
              <a:buNone/>
              <a:defRPr sz="1000"/>
            </a:lvl5pPr>
            <a:lvl6pPr marL="2648656" indent="0">
              <a:buNone/>
              <a:defRPr sz="1000"/>
            </a:lvl6pPr>
            <a:lvl7pPr marL="3178386" indent="0">
              <a:buNone/>
              <a:defRPr sz="1000"/>
            </a:lvl7pPr>
            <a:lvl8pPr marL="3708118" indent="0">
              <a:buNone/>
              <a:defRPr sz="1000"/>
            </a:lvl8pPr>
            <a:lvl9pPr marL="42378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52" y="328739"/>
            <a:ext cx="9299734" cy="1368161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652" y="1915433"/>
            <a:ext cx="9299734" cy="5417536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6652" y="7608505"/>
            <a:ext cx="2411042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30455" y="7608505"/>
            <a:ext cx="3272129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05344" y="7608505"/>
            <a:ext cx="2411042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59462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7297" indent="-397297" algn="l" defTabSz="1059462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0813" indent="-331083" algn="l" defTabSz="105946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27" indent="-264866" algn="l" defTabSz="10594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059" indent="-264866" algn="l" defTabSz="105946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791" indent="-264866" algn="l" defTabSz="105946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521" indent="-264866" algn="l" defTabSz="10594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253" indent="-264866" algn="l" defTabSz="10594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72984" indent="-264866" algn="l" defTabSz="10594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715" indent="-264866" algn="l" defTabSz="105946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32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462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194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8925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656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386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118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7850" algn="l" defTabSz="10594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3.png"/><Relationship Id="rId5" Type="http://schemas.openxmlformats.org/officeDocument/2006/relationships/image" Target="../media/image57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3.png"/><Relationship Id="rId5" Type="http://schemas.openxmlformats.org/officeDocument/2006/relationships/image" Target="../media/image5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82.png"/><Relationship Id="rId5" Type="http://schemas.openxmlformats.org/officeDocument/2006/relationships/image" Target="../media/image57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10338420" cy="8208963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1446" tIns="40723" rIns="81446" bIns="40723" anchor="ctr"/>
          <a:lstStyle/>
          <a:p>
            <a:pPr defTabSz="7982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002" y="-32934"/>
            <a:ext cx="4013022" cy="30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3124227"/>
            <a:ext cx="10333038" cy="1411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1439" tIns="40723" rIns="81439" bIns="40723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РАЗВИТИЯ ПАВОДКОВОЙ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ОБСТАНОВКИ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7170" y="792113"/>
            <a:ext cx="1623507" cy="1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380429" y="-230558"/>
            <a:ext cx="344435" cy="48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952" tIns="52976" rIns="105952" bIns="52976"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09592" y="12669"/>
            <a:ext cx="344435" cy="48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952" tIns="52976" rIns="105952" bIns="52976"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704349" y="5052610"/>
            <a:ext cx="8842281" cy="2465223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20691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" y="1033299"/>
            <a:ext cx="10323751" cy="71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66143" y="769250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82238" y="3388654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98567" y="5112593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Каладжинская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5434" y="5816992"/>
            <a:ext cx="2740192" cy="1739268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2" y="3592130"/>
            <a:ext cx="2740193" cy="1921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0" name="Прямая со стрелкой 119"/>
          <p:cNvCxnSpPr/>
          <p:nvPr/>
        </p:nvCxnSpPr>
        <p:spPr>
          <a:xfrm flipH="1" flipV="1">
            <a:off x="3077325" y="3888457"/>
            <a:ext cx="288994" cy="4471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H="1" flipV="1">
            <a:off x="4014391" y="5931696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489753" y="2424693"/>
            <a:ext cx="6308332" cy="5784359"/>
            <a:chOff x="1489753" y="2424693"/>
            <a:chExt cx="6308332" cy="5784359"/>
          </a:xfrm>
        </p:grpSpPr>
        <p:sp>
          <p:nvSpPr>
            <p:cNvPr id="2" name="Полилиния 1"/>
            <p:cNvSpPr/>
            <p:nvPr/>
          </p:nvSpPr>
          <p:spPr>
            <a:xfrm>
              <a:off x="1489753" y="2424693"/>
              <a:ext cx="3092521" cy="5784359"/>
            </a:xfrm>
            <a:custGeom>
              <a:avLst/>
              <a:gdLst>
                <a:gd name="connsiteX0" fmla="*/ 3092521 w 3092521"/>
                <a:gd name="connsiteY0" fmla="*/ 5784359 h 5784359"/>
                <a:gd name="connsiteX1" fmla="*/ 3051425 w 3092521"/>
                <a:gd name="connsiteY1" fmla="*/ 5712440 h 5784359"/>
                <a:gd name="connsiteX2" fmla="*/ 3020602 w 3092521"/>
                <a:gd name="connsiteY2" fmla="*/ 5681617 h 5784359"/>
                <a:gd name="connsiteX3" fmla="*/ 2979505 w 3092521"/>
                <a:gd name="connsiteY3" fmla="*/ 5619972 h 5784359"/>
                <a:gd name="connsiteX4" fmla="*/ 2969231 w 3092521"/>
                <a:gd name="connsiteY4" fmla="*/ 5589150 h 5784359"/>
                <a:gd name="connsiteX5" fmla="*/ 2938409 w 3092521"/>
                <a:gd name="connsiteY5" fmla="*/ 5568601 h 5784359"/>
                <a:gd name="connsiteX6" fmla="*/ 2917860 w 3092521"/>
                <a:gd name="connsiteY6" fmla="*/ 5548053 h 5784359"/>
                <a:gd name="connsiteX7" fmla="*/ 2887038 w 3092521"/>
                <a:gd name="connsiteY7" fmla="*/ 5527505 h 5784359"/>
                <a:gd name="connsiteX8" fmla="*/ 2835667 w 3092521"/>
                <a:gd name="connsiteY8" fmla="*/ 5476134 h 5784359"/>
                <a:gd name="connsiteX9" fmla="*/ 2794571 w 3092521"/>
                <a:gd name="connsiteY9" fmla="*/ 5445311 h 5784359"/>
                <a:gd name="connsiteX10" fmla="*/ 2753474 w 3092521"/>
                <a:gd name="connsiteY10" fmla="*/ 5383667 h 5784359"/>
                <a:gd name="connsiteX11" fmla="*/ 2732926 w 3092521"/>
                <a:gd name="connsiteY11" fmla="*/ 5311747 h 5784359"/>
                <a:gd name="connsiteX12" fmla="*/ 2712377 w 3092521"/>
                <a:gd name="connsiteY12" fmla="*/ 5250103 h 5784359"/>
                <a:gd name="connsiteX13" fmla="*/ 2732926 w 3092521"/>
                <a:gd name="connsiteY13" fmla="*/ 5137087 h 5784359"/>
                <a:gd name="connsiteX14" fmla="*/ 2753474 w 3092521"/>
                <a:gd name="connsiteY14" fmla="*/ 5116538 h 5784359"/>
                <a:gd name="connsiteX15" fmla="*/ 2763748 w 3092521"/>
                <a:gd name="connsiteY15" fmla="*/ 4849410 h 5784359"/>
                <a:gd name="connsiteX16" fmla="*/ 2753474 w 3092521"/>
                <a:gd name="connsiteY16" fmla="*/ 4808314 h 5784359"/>
                <a:gd name="connsiteX17" fmla="*/ 2732926 w 3092521"/>
                <a:gd name="connsiteY17" fmla="*/ 4777491 h 5784359"/>
                <a:gd name="connsiteX18" fmla="*/ 2732926 w 3092521"/>
                <a:gd name="connsiteY18" fmla="*/ 4551460 h 5784359"/>
                <a:gd name="connsiteX19" fmla="*/ 2753474 w 3092521"/>
                <a:gd name="connsiteY19" fmla="*/ 4489815 h 5784359"/>
                <a:gd name="connsiteX20" fmla="*/ 2774022 w 3092521"/>
                <a:gd name="connsiteY20" fmla="*/ 4407622 h 5784359"/>
                <a:gd name="connsiteX21" fmla="*/ 2825393 w 3092521"/>
                <a:gd name="connsiteY21" fmla="*/ 4335703 h 5784359"/>
                <a:gd name="connsiteX22" fmla="*/ 2866490 w 3092521"/>
                <a:gd name="connsiteY22" fmla="*/ 4253509 h 5784359"/>
                <a:gd name="connsiteX23" fmla="*/ 2917860 w 3092521"/>
                <a:gd name="connsiteY23" fmla="*/ 4202138 h 5784359"/>
                <a:gd name="connsiteX24" fmla="*/ 2928135 w 3092521"/>
                <a:gd name="connsiteY24" fmla="*/ 4171316 h 5784359"/>
                <a:gd name="connsiteX25" fmla="*/ 2948683 w 3092521"/>
                <a:gd name="connsiteY25" fmla="*/ 4140494 h 5784359"/>
                <a:gd name="connsiteX26" fmla="*/ 2948683 w 3092521"/>
                <a:gd name="connsiteY26" fmla="*/ 3986381 h 5784359"/>
                <a:gd name="connsiteX27" fmla="*/ 2928135 w 3092521"/>
                <a:gd name="connsiteY27" fmla="*/ 3924736 h 5784359"/>
                <a:gd name="connsiteX28" fmla="*/ 2917860 w 3092521"/>
                <a:gd name="connsiteY28" fmla="*/ 3842543 h 5784359"/>
                <a:gd name="connsiteX29" fmla="*/ 2876764 w 3092521"/>
                <a:gd name="connsiteY29" fmla="*/ 3411028 h 5784359"/>
                <a:gd name="connsiteX30" fmla="*/ 2835667 w 3092521"/>
                <a:gd name="connsiteY30" fmla="*/ 3328835 h 5784359"/>
                <a:gd name="connsiteX31" fmla="*/ 2804845 w 3092521"/>
                <a:gd name="connsiteY31" fmla="*/ 3308287 h 5784359"/>
                <a:gd name="connsiteX32" fmla="*/ 2794571 w 3092521"/>
                <a:gd name="connsiteY32" fmla="*/ 3277464 h 5784359"/>
                <a:gd name="connsiteX33" fmla="*/ 2774022 w 3092521"/>
                <a:gd name="connsiteY33" fmla="*/ 3236368 h 5784359"/>
                <a:gd name="connsiteX34" fmla="*/ 2763748 w 3092521"/>
                <a:gd name="connsiteY34" fmla="*/ 3195271 h 5784359"/>
                <a:gd name="connsiteX35" fmla="*/ 2763748 w 3092521"/>
                <a:gd name="connsiteY35" fmla="*/ 2979514 h 5784359"/>
                <a:gd name="connsiteX36" fmla="*/ 2784296 w 3092521"/>
                <a:gd name="connsiteY36" fmla="*/ 2948691 h 5784359"/>
                <a:gd name="connsiteX37" fmla="*/ 2804845 w 3092521"/>
                <a:gd name="connsiteY37" fmla="*/ 2876772 h 5784359"/>
                <a:gd name="connsiteX38" fmla="*/ 2825393 w 3092521"/>
                <a:gd name="connsiteY38" fmla="*/ 2845950 h 5784359"/>
                <a:gd name="connsiteX39" fmla="*/ 2835667 w 3092521"/>
                <a:gd name="connsiteY39" fmla="*/ 2804853 h 5784359"/>
                <a:gd name="connsiteX40" fmla="*/ 2845941 w 3092521"/>
                <a:gd name="connsiteY40" fmla="*/ 2774031 h 5784359"/>
                <a:gd name="connsiteX41" fmla="*/ 2835667 w 3092521"/>
                <a:gd name="connsiteY41" fmla="*/ 2691837 h 5784359"/>
                <a:gd name="connsiteX42" fmla="*/ 2825393 w 3092521"/>
                <a:gd name="connsiteY42" fmla="*/ 2661015 h 5784359"/>
                <a:gd name="connsiteX43" fmla="*/ 2774022 w 3092521"/>
                <a:gd name="connsiteY43" fmla="*/ 2599370 h 5784359"/>
                <a:gd name="connsiteX44" fmla="*/ 2732926 w 3092521"/>
                <a:gd name="connsiteY44" fmla="*/ 2527451 h 5784359"/>
                <a:gd name="connsiteX45" fmla="*/ 2702103 w 3092521"/>
                <a:gd name="connsiteY45" fmla="*/ 2517177 h 5784359"/>
                <a:gd name="connsiteX46" fmla="*/ 2681555 w 3092521"/>
                <a:gd name="connsiteY46" fmla="*/ 2486354 h 5784359"/>
                <a:gd name="connsiteX47" fmla="*/ 2671281 w 3092521"/>
                <a:gd name="connsiteY47" fmla="*/ 2455532 h 5784359"/>
                <a:gd name="connsiteX48" fmla="*/ 2619910 w 3092521"/>
                <a:gd name="connsiteY48" fmla="*/ 2404161 h 5784359"/>
                <a:gd name="connsiteX49" fmla="*/ 2599362 w 3092521"/>
                <a:gd name="connsiteY49" fmla="*/ 2363064 h 5784359"/>
                <a:gd name="connsiteX50" fmla="*/ 2578813 w 3092521"/>
                <a:gd name="connsiteY50" fmla="*/ 2342516 h 5784359"/>
                <a:gd name="connsiteX51" fmla="*/ 2568539 w 3092521"/>
                <a:gd name="connsiteY51" fmla="*/ 2311694 h 5784359"/>
                <a:gd name="connsiteX52" fmla="*/ 2547991 w 3092521"/>
                <a:gd name="connsiteY52" fmla="*/ 2270597 h 5784359"/>
                <a:gd name="connsiteX53" fmla="*/ 2506894 w 3092521"/>
                <a:gd name="connsiteY53" fmla="*/ 2219226 h 5784359"/>
                <a:gd name="connsiteX54" fmla="*/ 2445249 w 3092521"/>
                <a:gd name="connsiteY54" fmla="*/ 2137033 h 5784359"/>
                <a:gd name="connsiteX55" fmla="*/ 2424701 w 3092521"/>
                <a:gd name="connsiteY55" fmla="*/ 2095936 h 5784359"/>
                <a:gd name="connsiteX56" fmla="*/ 2404153 w 3092521"/>
                <a:gd name="connsiteY56" fmla="*/ 2065114 h 5784359"/>
                <a:gd name="connsiteX57" fmla="*/ 2393878 w 3092521"/>
                <a:gd name="connsiteY57" fmla="*/ 2003469 h 5784359"/>
                <a:gd name="connsiteX58" fmla="*/ 2383604 w 3092521"/>
                <a:gd name="connsiteY58" fmla="*/ 1972646 h 5784359"/>
                <a:gd name="connsiteX59" fmla="*/ 2363056 w 3092521"/>
                <a:gd name="connsiteY59" fmla="*/ 1849356 h 5784359"/>
                <a:gd name="connsiteX60" fmla="*/ 2352782 w 3092521"/>
                <a:gd name="connsiteY60" fmla="*/ 1756889 h 5784359"/>
                <a:gd name="connsiteX61" fmla="*/ 2332234 w 3092521"/>
                <a:gd name="connsiteY61" fmla="*/ 1715792 h 5784359"/>
                <a:gd name="connsiteX62" fmla="*/ 2311685 w 3092521"/>
                <a:gd name="connsiteY62" fmla="*/ 1643873 h 5784359"/>
                <a:gd name="connsiteX63" fmla="*/ 2291137 w 3092521"/>
                <a:gd name="connsiteY63" fmla="*/ 1613051 h 5784359"/>
                <a:gd name="connsiteX64" fmla="*/ 2260314 w 3092521"/>
                <a:gd name="connsiteY64" fmla="*/ 1541132 h 5784359"/>
                <a:gd name="connsiteX65" fmla="*/ 2239766 w 3092521"/>
                <a:gd name="connsiteY65" fmla="*/ 1489761 h 5784359"/>
                <a:gd name="connsiteX66" fmla="*/ 2219218 w 3092521"/>
                <a:gd name="connsiteY66" fmla="*/ 1458938 h 5784359"/>
                <a:gd name="connsiteX67" fmla="*/ 2208944 w 3092521"/>
                <a:gd name="connsiteY67" fmla="*/ 1428116 h 5784359"/>
                <a:gd name="connsiteX68" fmla="*/ 2188395 w 3092521"/>
                <a:gd name="connsiteY68" fmla="*/ 1397294 h 5784359"/>
                <a:gd name="connsiteX69" fmla="*/ 2095928 w 3092521"/>
                <a:gd name="connsiteY69" fmla="*/ 1325374 h 5784359"/>
                <a:gd name="connsiteX70" fmla="*/ 2065105 w 3092521"/>
                <a:gd name="connsiteY70" fmla="*/ 1315100 h 5784359"/>
                <a:gd name="connsiteX71" fmla="*/ 2003460 w 3092521"/>
                <a:gd name="connsiteY71" fmla="*/ 1253455 h 5784359"/>
                <a:gd name="connsiteX72" fmla="*/ 1931541 w 3092521"/>
                <a:gd name="connsiteY72" fmla="*/ 1212359 h 5784359"/>
                <a:gd name="connsiteX73" fmla="*/ 1890445 w 3092521"/>
                <a:gd name="connsiteY73" fmla="*/ 1181536 h 5784359"/>
                <a:gd name="connsiteX74" fmla="*/ 1808251 w 3092521"/>
                <a:gd name="connsiteY74" fmla="*/ 1109617 h 5784359"/>
                <a:gd name="connsiteX75" fmla="*/ 1777429 w 3092521"/>
                <a:gd name="connsiteY75" fmla="*/ 1068520 h 5784359"/>
                <a:gd name="connsiteX76" fmla="*/ 1746607 w 3092521"/>
                <a:gd name="connsiteY76" fmla="*/ 996601 h 5784359"/>
                <a:gd name="connsiteX77" fmla="*/ 1695236 w 3092521"/>
                <a:gd name="connsiteY77" fmla="*/ 945231 h 5784359"/>
                <a:gd name="connsiteX78" fmla="*/ 1674687 w 3092521"/>
                <a:gd name="connsiteY78" fmla="*/ 914408 h 5784359"/>
                <a:gd name="connsiteX79" fmla="*/ 1664413 w 3092521"/>
                <a:gd name="connsiteY79" fmla="*/ 883586 h 5784359"/>
                <a:gd name="connsiteX80" fmla="*/ 1654139 w 3092521"/>
                <a:gd name="connsiteY80" fmla="*/ 832215 h 5784359"/>
                <a:gd name="connsiteX81" fmla="*/ 1623317 w 3092521"/>
                <a:gd name="connsiteY81" fmla="*/ 801392 h 5784359"/>
                <a:gd name="connsiteX82" fmla="*/ 1602768 w 3092521"/>
                <a:gd name="connsiteY82" fmla="*/ 770570 h 5784359"/>
                <a:gd name="connsiteX83" fmla="*/ 1561672 w 3092521"/>
                <a:gd name="connsiteY83" fmla="*/ 688377 h 5784359"/>
                <a:gd name="connsiteX84" fmla="*/ 1520575 w 3092521"/>
                <a:gd name="connsiteY84" fmla="*/ 637006 h 5784359"/>
                <a:gd name="connsiteX85" fmla="*/ 1489753 w 3092521"/>
                <a:gd name="connsiteY85" fmla="*/ 606183 h 5784359"/>
                <a:gd name="connsiteX86" fmla="*/ 1479478 w 3092521"/>
                <a:gd name="connsiteY86" fmla="*/ 575361 h 5784359"/>
                <a:gd name="connsiteX87" fmla="*/ 1428108 w 3092521"/>
                <a:gd name="connsiteY87" fmla="*/ 513716 h 5784359"/>
                <a:gd name="connsiteX88" fmla="*/ 1397285 w 3092521"/>
                <a:gd name="connsiteY88" fmla="*/ 503442 h 5784359"/>
                <a:gd name="connsiteX89" fmla="*/ 1335640 w 3092521"/>
                <a:gd name="connsiteY89" fmla="*/ 452071 h 5784359"/>
                <a:gd name="connsiteX90" fmla="*/ 1263721 w 3092521"/>
                <a:gd name="connsiteY90" fmla="*/ 390426 h 5784359"/>
                <a:gd name="connsiteX91" fmla="*/ 1222625 w 3092521"/>
                <a:gd name="connsiteY91" fmla="*/ 369878 h 5784359"/>
                <a:gd name="connsiteX92" fmla="*/ 1140431 w 3092521"/>
                <a:gd name="connsiteY92" fmla="*/ 318507 h 5784359"/>
                <a:gd name="connsiteX93" fmla="*/ 1109609 w 3092521"/>
                <a:gd name="connsiteY93" fmla="*/ 308233 h 5784359"/>
                <a:gd name="connsiteX94" fmla="*/ 1058238 w 3092521"/>
                <a:gd name="connsiteY94" fmla="*/ 287685 h 5784359"/>
                <a:gd name="connsiteX95" fmla="*/ 996593 w 3092521"/>
                <a:gd name="connsiteY95" fmla="*/ 267136 h 5784359"/>
                <a:gd name="connsiteX96" fmla="*/ 893851 w 3092521"/>
                <a:gd name="connsiteY96" fmla="*/ 236314 h 5784359"/>
                <a:gd name="connsiteX97" fmla="*/ 863029 w 3092521"/>
                <a:gd name="connsiteY97" fmla="*/ 215765 h 5784359"/>
                <a:gd name="connsiteX98" fmla="*/ 750013 w 3092521"/>
                <a:gd name="connsiteY98" fmla="*/ 195217 h 5784359"/>
                <a:gd name="connsiteX99" fmla="*/ 657546 w 3092521"/>
                <a:gd name="connsiteY99" fmla="*/ 164395 h 5784359"/>
                <a:gd name="connsiteX100" fmla="*/ 544530 w 3092521"/>
                <a:gd name="connsiteY100" fmla="*/ 133572 h 5784359"/>
                <a:gd name="connsiteX101" fmla="*/ 503434 w 3092521"/>
                <a:gd name="connsiteY101" fmla="*/ 113024 h 5784359"/>
                <a:gd name="connsiteX102" fmla="*/ 308225 w 3092521"/>
                <a:gd name="connsiteY102" fmla="*/ 92476 h 5784359"/>
                <a:gd name="connsiteX103" fmla="*/ 256854 w 3092521"/>
                <a:gd name="connsiteY103" fmla="*/ 82201 h 5784359"/>
                <a:gd name="connsiteX104" fmla="*/ 215757 w 3092521"/>
                <a:gd name="connsiteY104" fmla="*/ 61653 h 5784359"/>
                <a:gd name="connsiteX105" fmla="*/ 154112 w 3092521"/>
                <a:gd name="connsiteY105" fmla="*/ 51379 h 5784359"/>
                <a:gd name="connsiteX106" fmla="*/ 71919 w 3092521"/>
                <a:gd name="connsiteY106" fmla="*/ 20556 h 5784359"/>
                <a:gd name="connsiteX107" fmla="*/ 0 w 3092521"/>
                <a:gd name="connsiteY107" fmla="*/ 8 h 57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092521" h="5784359">
                  <a:moveTo>
                    <a:pt x="3092521" y="5784359"/>
                  </a:moveTo>
                  <a:cubicBezTo>
                    <a:pt x="3078822" y="5760386"/>
                    <a:pt x="3067259" y="5735060"/>
                    <a:pt x="3051425" y="5712440"/>
                  </a:cubicBezTo>
                  <a:cubicBezTo>
                    <a:pt x="3043093" y="5700536"/>
                    <a:pt x="3029523" y="5693086"/>
                    <a:pt x="3020602" y="5681617"/>
                  </a:cubicBezTo>
                  <a:cubicBezTo>
                    <a:pt x="3005440" y="5662123"/>
                    <a:pt x="2979505" y="5619972"/>
                    <a:pt x="2979505" y="5619972"/>
                  </a:cubicBezTo>
                  <a:cubicBezTo>
                    <a:pt x="2976080" y="5609698"/>
                    <a:pt x="2975996" y="5597607"/>
                    <a:pt x="2969231" y="5589150"/>
                  </a:cubicBezTo>
                  <a:cubicBezTo>
                    <a:pt x="2961517" y="5579508"/>
                    <a:pt x="2948051" y="5576315"/>
                    <a:pt x="2938409" y="5568601"/>
                  </a:cubicBezTo>
                  <a:cubicBezTo>
                    <a:pt x="2930845" y="5562550"/>
                    <a:pt x="2925424" y="5554104"/>
                    <a:pt x="2917860" y="5548053"/>
                  </a:cubicBezTo>
                  <a:cubicBezTo>
                    <a:pt x="2908218" y="5540339"/>
                    <a:pt x="2896331" y="5535636"/>
                    <a:pt x="2887038" y="5527505"/>
                  </a:cubicBezTo>
                  <a:cubicBezTo>
                    <a:pt x="2868813" y="5511558"/>
                    <a:pt x="2855040" y="5490664"/>
                    <a:pt x="2835667" y="5476134"/>
                  </a:cubicBezTo>
                  <a:cubicBezTo>
                    <a:pt x="2821968" y="5465860"/>
                    <a:pt x="2805947" y="5458109"/>
                    <a:pt x="2794571" y="5445311"/>
                  </a:cubicBezTo>
                  <a:cubicBezTo>
                    <a:pt x="2778164" y="5426853"/>
                    <a:pt x="2753474" y="5383667"/>
                    <a:pt x="2753474" y="5383667"/>
                  </a:cubicBezTo>
                  <a:cubicBezTo>
                    <a:pt x="2718931" y="5280034"/>
                    <a:pt x="2771648" y="5440817"/>
                    <a:pt x="2732926" y="5311747"/>
                  </a:cubicBezTo>
                  <a:cubicBezTo>
                    <a:pt x="2726702" y="5291001"/>
                    <a:pt x="2719227" y="5270651"/>
                    <a:pt x="2712377" y="5250103"/>
                  </a:cubicBezTo>
                  <a:cubicBezTo>
                    <a:pt x="2713795" y="5238762"/>
                    <a:pt x="2717919" y="5162098"/>
                    <a:pt x="2732926" y="5137087"/>
                  </a:cubicBezTo>
                  <a:cubicBezTo>
                    <a:pt x="2737910" y="5128781"/>
                    <a:pt x="2746625" y="5123388"/>
                    <a:pt x="2753474" y="5116538"/>
                  </a:cubicBezTo>
                  <a:cubicBezTo>
                    <a:pt x="2781621" y="4975804"/>
                    <a:pt x="2781182" y="5023749"/>
                    <a:pt x="2763748" y="4849410"/>
                  </a:cubicBezTo>
                  <a:cubicBezTo>
                    <a:pt x="2762343" y="4835360"/>
                    <a:pt x="2759036" y="4821293"/>
                    <a:pt x="2753474" y="4808314"/>
                  </a:cubicBezTo>
                  <a:cubicBezTo>
                    <a:pt x="2748610" y="4796964"/>
                    <a:pt x="2739775" y="4787765"/>
                    <a:pt x="2732926" y="4777491"/>
                  </a:cubicBezTo>
                  <a:cubicBezTo>
                    <a:pt x="2709783" y="4684927"/>
                    <a:pt x="2712653" y="4713639"/>
                    <a:pt x="2732926" y="4551460"/>
                  </a:cubicBezTo>
                  <a:cubicBezTo>
                    <a:pt x="2735613" y="4529967"/>
                    <a:pt x="2748221" y="4510828"/>
                    <a:pt x="2753474" y="4489815"/>
                  </a:cubicBezTo>
                  <a:cubicBezTo>
                    <a:pt x="2760323" y="4462417"/>
                    <a:pt x="2757077" y="4430215"/>
                    <a:pt x="2774022" y="4407622"/>
                  </a:cubicBezTo>
                  <a:cubicBezTo>
                    <a:pt x="2812254" y="4356647"/>
                    <a:pt x="2795346" y="4380773"/>
                    <a:pt x="2825393" y="4335703"/>
                  </a:cubicBezTo>
                  <a:cubicBezTo>
                    <a:pt x="2849004" y="4264868"/>
                    <a:pt x="2830625" y="4289374"/>
                    <a:pt x="2866490" y="4253509"/>
                  </a:cubicBezTo>
                  <a:cubicBezTo>
                    <a:pt x="2890584" y="4181227"/>
                    <a:pt x="2854383" y="4265615"/>
                    <a:pt x="2917860" y="4202138"/>
                  </a:cubicBezTo>
                  <a:cubicBezTo>
                    <a:pt x="2925518" y="4194480"/>
                    <a:pt x="2923292" y="4181002"/>
                    <a:pt x="2928135" y="4171316"/>
                  </a:cubicBezTo>
                  <a:cubicBezTo>
                    <a:pt x="2933657" y="4160272"/>
                    <a:pt x="2941834" y="4150768"/>
                    <a:pt x="2948683" y="4140494"/>
                  </a:cubicBezTo>
                  <a:cubicBezTo>
                    <a:pt x="2965752" y="4072216"/>
                    <a:pt x="2966609" y="4087964"/>
                    <a:pt x="2948683" y="3986381"/>
                  </a:cubicBezTo>
                  <a:cubicBezTo>
                    <a:pt x="2944919" y="3965051"/>
                    <a:pt x="2928135" y="3924736"/>
                    <a:pt x="2928135" y="3924736"/>
                  </a:cubicBezTo>
                  <a:cubicBezTo>
                    <a:pt x="2924710" y="3897338"/>
                    <a:pt x="2919034" y="3870129"/>
                    <a:pt x="2917860" y="3842543"/>
                  </a:cubicBezTo>
                  <a:cubicBezTo>
                    <a:pt x="2899878" y="3419991"/>
                    <a:pt x="3002857" y="3537125"/>
                    <a:pt x="2876764" y="3411028"/>
                  </a:cubicBezTo>
                  <a:cubicBezTo>
                    <a:pt x="2860442" y="3362061"/>
                    <a:pt x="2868272" y="3354919"/>
                    <a:pt x="2835667" y="3328835"/>
                  </a:cubicBezTo>
                  <a:cubicBezTo>
                    <a:pt x="2826025" y="3321121"/>
                    <a:pt x="2815119" y="3315136"/>
                    <a:pt x="2804845" y="3308287"/>
                  </a:cubicBezTo>
                  <a:cubicBezTo>
                    <a:pt x="2801420" y="3298013"/>
                    <a:pt x="2798837" y="3287418"/>
                    <a:pt x="2794571" y="3277464"/>
                  </a:cubicBezTo>
                  <a:cubicBezTo>
                    <a:pt x="2788538" y="3263387"/>
                    <a:pt x="2779400" y="3250709"/>
                    <a:pt x="2774022" y="3236368"/>
                  </a:cubicBezTo>
                  <a:cubicBezTo>
                    <a:pt x="2769064" y="3223147"/>
                    <a:pt x="2767173" y="3208970"/>
                    <a:pt x="2763748" y="3195271"/>
                  </a:cubicBezTo>
                  <a:cubicBezTo>
                    <a:pt x="2757060" y="3115019"/>
                    <a:pt x="2744286" y="3057362"/>
                    <a:pt x="2763748" y="2979514"/>
                  </a:cubicBezTo>
                  <a:cubicBezTo>
                    <a:pt x="2766743" y="2967535"/>
                    <a:pt x="2777447" y="2958965"/>
                    <a:pt x="2784296" y="2948691"/>
                  </a:cubicBezTo>
                  <a:cubicBezTo>
                    <a:pt x="2787587" y="2935529"/>
                    <a:pt x="2797477" y="2891507"/>
                    <a:pt x="2804845" y="2876772"/>
                  </a:cubicBezTo>
                  <a:cubicBezTo>
                    <a:pt x="2810367" y="2865728"/>
                    <a:pt x="2818544" y="2856224"/>
                    <a:pt x="2825393" y="2845950"/>
                  </a:cubicBezTo>
                  <a:cubicBezTo>
                    <a:pt x="2828818" y="2832251"/>
                    <a:pt x="2831788" y="2818430"/>
                    <a:pt x="2835667" y="2804853"/>
                  </a:cubicBezTo>
                  <a:cubicBezTo>
                    <a:pt x="2838642" y="2794440"/>
                    <a:pt x="2845941" y="2784861"/>
                    <a:pt x="2845941" y="2774031"/>
                  </a:cubicBezTo>
                  <a:cubicBezTo>
                    <a:pt x="2845941" y="2746420"/>
                    <a:pt x="2840606" y="2719003"/>
                    <a:pt x="2835667" y="2691837"/>
                  </a:cubicBezTo>
                  <a:cubicBezTo>
                    <a:pt x="2833730" y="2681182"/>
                    <a:pt x="2831400" y="2670026"/>
                    <a:pt x="2825393" y="2661015"/>
                  </a:cubicBezTo>
                  <a:cubicBezTo>
                    <a:pt x="2740398" y="2533521"/>
                    <a:pt x="2841249" y="2717015"/>
                    <a:pt x="2774022" y="2599370"/>
                  </a:cubicBezTo>
                  <a:cubicBezTo>
                    <a:pt x="2767635" y="2588193"/>
                    <a:pt x="2746101" y="2537991"/>
                    <a:pt x="2732926" y="2527451"/>
                  </a:cubicBezTo>
                  <a:cubicBezTo>
                    <a:pt x="2724469" y="2520686"/>
                    <a:pt x="2712377" y="2520602"/>
                    <a:pt x="2702103" y="2517177"/>
                  </a:cubicBezTo>
                  <a:cubicBezTo>
                    <a:pt x="2695254" y="2506903"/>
                    <a:pt x="2687077" y="2497399"/>
                    <a:pt x="2681555" y="2486354"/>
                  </a:cubicBezTo>
                  <a:cubicBezTo>
                    <a:pt x="2676712" y="2476668"/>
                    <a:pt x="2677779" y="2464196"/>
                    <a:pt x="2671281" y="2455532"/>
                  </a:cubicBezTo>
                  <a:cubicBezTo>
                    <a:pt x="2656751" y="2436159"/>
                    <a:pt x="2619910" y="2404161"/>
                    <a:pt x="2619910" y="2404161"/>
                  </a:cubicBezTo>
                  <a:cubicBezTo>
                    <a:pt x="2613061" y="2390462"/>
                    <a:pt x="2607858" y="2375808"/>
                    <a:pt x="2599362" y="2363064"/>
                  </a:cubicBezTo>
                  <a:cubicBezTo>
                    <a:pt x="2593989" y="2355004"/>
                    <a:pt x="2583797" y="2350822"/>
                    <a:pt x="2578813" y="2342516"/>
                  </a:cubicBezTo>
                  <a:cubicBezTo>
                    <a:pt x="2573241" y="2333230"/>
                    <a:pt x="2572805" y="2321648"/>
                    <a:pt x="2568539" y="2311694"/>
                  </a:cubicBezTo>
                  <a:cubicBezTo>
                    <a:pt x="2562506" y="2297616"/>
                    <a:pt x="2556487" y="2283341"/>
                    <a:pt x="2547991" y="2270597"/>
                  </a:cubicBezTo>
                  <a:cubicBezTo>
                    <a:pt x="2535827" y="2252351"/>
                    <a:pt x="2519058" y="2237472"/>
                    <a:pt x="2506894" y="2219226"/>
                  </a:cubicBezTo>
                  <a:cubicBezTo>
                    <a:pt x="2448470" y="2131590"/>
                    <a:pt x="2534127" y="2225909"/>
                    <a:pt x="2445249" y="2137033"/>
                  </a:cubicBezTo>
                  <a:cubicBezTo>
                    <a:pt x="2438400" y="2123334"/>
                    <a:pt x="2432300" y="2109234"/>
                    <a:pt x="2424701" y="2095936"/>
                  </a:cubicBezTo>
                  <a:cubicBezTo>
                    <a:pt x="2418575" y="2085215"/>
                    <a:pt x="2408058" y="2076828"/>
                    <a:pt x="2404153" y="2065114"/>
                  </a:cubicBezTo>
                  <a:cubicBezTo>
                    <a:pt x="2397565" y="2045351"/>
                    <a:pt x="2398397" y="2023805"/>
                    <a:pt x="2393878" y="2003469"/>
                  </a:cubicBezTo>
                  <a:cubicBezTo>
                    <a:pt x="2391529" y="1992897"/>
                    <a:pt x="2385728" y="1983266"/>
                    <a:pt x="2383604" y="1972646"/>
                  </a:cubicBezTo>
                  <a:cubicBezTo>
                    <a:pt x="2375433" y="1931792"/>
                    <a:pt x="2368948" y="1890601"/>
                    <a:pt x="2363056" y="1849356"/>
                  </a:cubicBezTo>
                  <a:cubicBezTo>
                    <a:pt x="2358670" y="1818656"/>
                    <a:pt x="2359755" y="1787107"/>
                    <a:pt x="2352782" y="1756889"/>
                  </a:cubicBezTo>
                  <a:cubicBezTo>
                    <a:pt x="2349338" y="1741965"/>
                    <a:pt x="2337612" y="1730133"/>
                    <a:pt x="2332234" y="1715792"/>
                  </a:cubicBezTo>
                  <a:cubicBezTo>
                    <a:pt x="2322363" y="1689469"/>
                    <a:pt x="2324100" y="1668703"/>
                    <a:pt x="2311685" y="1643873"/>
                  </a:cubicBezTo>
                  <a:cubicBezTo>
                    <a:pt x="2306163" y="1632829"/>
                    <a:pt x="2297986" y="1623325"/>
                    <a:pt x="2291137" y="1613051"/>
                  </a:cubicBezTo>
                  <a:cubicBezTo>
                    <a:pt x="2265277" y="1483750"/>
                    <a:pt x="2300803" y="1611987"/>
                    <a:pt x="2260314" y="1541132"/>
                  </a:cubicBezTo>
                  <a:cubicBezTo>
                    <a:pt x="2251164" y="1525119"/>
                    <a:pt x="2248014" y="1506257"/>
                    <a:pt x="2239766" y="1489761"/>
                  </a:cubicBezTo>
                  <a:cubicBezTo>
                    <a:pt x="2234244" y="1478716"/>
                    <a:pt x="2224740" y="1469983"/>
                    <a:pt x="2219218" y="1458938"/>
                  </a:cubicBezTo>
                  <a:cubicBezTo>
                    <a:pt x="2214375" y="1449252"/>
                    <a:pt x="2213787" y="1437802"/>
                    <a:pt x="2208944" y="1428116"/>
                  </a:cubicBezTo>
                  <a:cubicBezTo>
                    <a:pt x="2203422" y="1417072"/>
                    <a:pt x="2196431" y="1406669"/>
                    <a:pt x="2188395" y="1397294"/>
                  </a:cubicBezTo>
                  <a:cubicBezTo>
                    <a:pt x="2156874" y="1360520"/>
                    <a:pt x="2139486" y="1347153"/>
                    <a:pt x="2095928" y="1325374"/>
                  </a:cubicBezTo>
                  <a:cubicBezTo>
                    <a:pt x="2086241" y="1320531"/>
                    <a:pt x="2075379" y="1318525"/>
                    <a:pt x="2065105" y="1315100"/>
                  </a:cubicBezTo>
                  <a:cubicBezTo>
                    <a:pt x="1930801" y="1214372"/>
                    <a:pt x="2093599" y="1343594"/>
                    <a:pt x="2003460" y="1253455"/>
                  </a:cubicBezTo>
                  <a:cubicBezTo>
                    <a:pt x="1984606" y="1234601"/>
                    <a:pt x="1953031" y="1225791"/>
                    <a:pt x="1931541" y="1212359"/>
                  </a:cubicBezTo>
                  <a:cubicBezTo>
                    <a:pt x="1917020" y="1203283"/>
                    <a:pt x="1904379" y="1191489"/>
                    <a:pt x="1890445" y="1181536"/>
                  </a:cubicBezTo>
                  <a:cubicBezTo>
                    <a:pt x="1852052" y="1154112"/>
                    <a:pt x="1843682" y="1156860"/>
                    <a:pt x="1808251" y="1109617"/>
                  </a:cubicBezTo>
                  <a:lnTo>
                    <a:pt x="1777429" y="1068520"/>
                  </a:lnTo>
                  <a:cubicBezTo>
                    <a:pt x="1769793" y="1045612"/>
                    <a:pt x="1761418" y="1015643"/>
                    <a:pt x="1746607" y="996601"/>
                  </a:cubicBezTo>
                  <a:cubicBezTo>
                    <a:pt x="1731740" y="977486"/>
                    <a:pt x="1712360" y="962354"/>
                    <a:pt x="1695236" y="945231"/>
                  </a:cubicBezTo>
                  <a:cubicBezTo>
                    <a:pt x="1686504" y="936500"/>
                    <a:pt x="1681537" y="924682"/>
                    <a:pt x="1674687" y="914408"/>
                  </a:cubicBezTo>
                  <a:cubicBezTo>
                    <a:pt x="1671262" y="904134"/>
                    <a:pt x="1667040" y="894092"/>
                    <a:pt x="1664413" y="883586"/>
                  </a:cubicBezTo>
                  <a:cubicBezTo>
                    <a:pt x="1660178" y="866645"/>
                    <a:pt x="1661948" y="847834"/>
                    <a:pt x="1654139" y="832215"/>
                  </a:cubicBezTo>
                  <a:cubicBezTo>
                    <a:pt x="1647641" y="819219"/>
                    <a:pt x="1632619" y="812554"/>
                    <a:pt x="1623317" y="801392"/>
                  </a:cubicBezTo>
                  <a:cubicBezTo>
                    <a:pt x="1615412" y="791906"/>
                    <a:pt x="1608681" y="781410"/>
                    <a:pt x="1602768" y="770570"/>
                  </a:cubicBezTo>
                  <a:cubicBezTo>
                    <a:pt x="1588100" y="743679"/>
                    <a:pt x="1583332" y="710037"/>
                    <a:pt x="1561672" y="688377"/>
                  </a:cubicBezTo>
                  <a:cubicBezTo>
                    <a:pt x="1501894" y="628599"/>
                    <a:pt x="1585372" y="714764"/>
                    <a:pt x="1520575" y="637006"/>
                  </a:cubicBezTo>
                  <a:cubicBezTo>
                    <a:pt x="1511273" y="625844"/>
                    <a:pt x="1500027" y="616457"/>
                    <a:pt x="1489753" y="606183"/>
                  </a:cubicBezTo>
                  <a:cubicBezTo>
                    <a:pt x="1486328" y="595909"/>
                    <a:pt x="1484321" y="585047"/>
                    <a:pt x="1479478" y="575361"/>
                  </a:cubicBezTo>
                  <a:cubicBezTo>
                    <a:pt x="1470001" y="556407"/>
                    <a:pt x="1445151" y="525078"/>
                    <a:pt x="1428108" y="513716"/>
                  </a:cubicBezTo>
                  <a:cubicBezTo>
                    <a:pt x="1419097" y="507709"/>
                    <a:pt x="1407559" y="506867"/>
                    <a:pt x="1397285" y="503442"/>
                  </a:cubicBezTo>
                  <a:cubicBezTo>
                    <a:pt x="1307248" y="413402"/>
                    <a:pt x="1421456" y="523583"/>
                    <a:pt x="1335640" y="452071"/>
                  </a:cubicBezTo>
                  <a:cubicBezTo>
                    <a:pt x="1285203" y="410040"/>
                    <a:pt x="1325289" y="428906"/>
                    <a:pt x="1263721" y="390426"/>
                  </a:cubicBezTo>
                  <a:cubicBezTo>
                    <a:pt x="1250733" y="382309"/>
                    <a:pt x="1235613" y="377995"/>
                    <a:pt x="1222625" y="369878"/>
                  </a:cubicBezTo>
                  <a:cubicBezTo>
                    <a:pt x="1158259" y="329649"/>
                    <a:pt x="1206697" y="346906"/>
                    <a:pt x="1140431" y="318507"/>
                  </a:cubicBezTo>
                  <a:cubicBezTo>
                    <a:pt x="1130477" y="314241"/>
                    <a:pt x="1119749" y="312036"/>
                    <a:pt x="1109609" y="308233"/>
                  </a:cubicBezTo>
                  <a:cubicBezTo>
                    <a:pt x="1092341" y="301757"/>
                    <a:pt x="1075570" y="293988"/>
                    <a:pt x="1058238" y="287685"/>
                  </a:cubicBezTo>
                  <a:cubicBezTo>
                    <a:pt x="1037882" y="280283"/>
                    <a:pt x="1015966" y="276822"/>
                    <a:pt x="996593" y="267136"/>
                  </a:cubicBezTo>
                  <a:cubicBezTo>
                    <a:pt x="936863" y="237272"/>
                    <a:pt x="970603" y="249106"/>
                    <a:pt x="893851" y="236314"/>
                  </a:cubicBezTo>
                  <a:cubicBezTo>
                    <a:pt x="883577" y="229464"/>
                    <a:pt x="874591" y="220101"/>
                    <a:pt x="863029" y="215765"/>
                  </a:cubicBezTo>
                  <a:cubicBezTo>
                    <a:pt x="851542" y="211457"/>
                    <a:pt x="756936" y="196371"/>
                    <a:pt x="750013" y="195217"/>
                  </a:cubicBezTo>
                  <a:cubicBezTo>
                    <a:pt x="690076" y="155259"/>
                    <a:pt x="751248" y="189951"/>
                    <a:pt x="657546" y="164395"/>
                  </a:cubicBezTo>
                  <a:cubicBezTo>
                    <a:pt x="501978" y="121967"/>
                    <a:pt x="720213" y="162852"/>
                    <a:pt x="544530" y="133572"/>
                  </a:cubicBezTo>
                  <a:cubicBezTo>
                    <a:pt x="530831" y="126723"/>
                    <a:pt x="518523" y="115648"/>
                    <a:pt x="503434" y="113024"/>
                  </a:cubicBezTo>
                  <a:cubicBezTo>
                    <a:pt x="438972" y="101813"/>
                    <a:pt x="308225" y="92476"/>
                    <a:pt x="308225" y="92476"/>
                  </a:cubicBezTo>
                  <a:cubicBezTo>
                    <a:pt x="291101" y="89051"/>
                    <a:pt x="273421" y="87723"/>
                    <a:pt x="256854" y="82201"/>
                  </a:cubicBezTo>
                  <a:cubicBezTo>
                    <a:pt x="242324" y="77358"/>
                    <a:pt x="230427" y="66054"/>
                    <a:pt x="215757" y="61653"/>
                  </a:cubicBezTo>
                  <a:cubicBezTo>
                    <a:pt x="195804" y="55667"/>
                    <a:pt x="174660" y="54804"/>
                    <a:pt x="154112" y="51379"/>
                  </a:cubicBezTo>
                  <a:cubicBezTo>
                    <a:pt x="62502" y="20842"/>
                    <a:pt x="207069" y="69702"/>
                    <a:pt x="71919" y="20556"/>
                  </a:cubicBezTo>
                  <a:cubicBezTo>
                    <a:pt x="12434" y="-1075"/>
                    <a:pt x="31079" y="8"/>
                    <a:pt x="0" y="8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олилиния 2"/>
            <p:cNvSpPr/>
            <p:nvPr/>
          </p:nvSpPr>
          <p:spPr>
            <a:xfrm>
              <a:off x="4417888" y="6195317"/>
              <a:ext cx="3380197" cy="2013735"/>
            </a:xfrm>
            <a:custGeom>
              <a:avLst/>
              <a:gdLst>
                <a:gd name="connsiteX0" fmla="*/ 0 w 3380197"/>
                <a:gd name="connsiteY0" fmla="*/ 0 h 2013735"/>
                <a:gd name="connsiteX1" fmla="*/ 51370 w 3380197"/>
                <a:gd name="connsiteY1" fmla="*/ 71919 h 2013735"/>
                <a:gd name="connsiteX2" fmla="*/ 71919 w 3380197"/>
                <a:gd name="connsiteY2" fmla="*/ 113016 h 2013735"/>
                <a:gd name="connsiteX3" fmla="*/ 174660 w 3380197"/>
                <a:gd name="connsiteY3" fmla="*/ 205483 h 2013735"/>
                <a:gd name="connsiteX4" fmla="*/ 195209 w 3380197"/>
                <a:gd name="connsiteY4" fmla="*/ 226031 h 2013735"/>
                <a:gd name="connsiteX5" fmla="*/ 339047 w 3380197"/>
                <a:gd name="connsiteY5" fmla="*/ 246580 h 2013735"/>
                <a:gd name="connsiteX6" fmla="*/ 523982 w 3380197"/>
                <a:gd name="connsiteY6" fmla="*/ 236305 h 2013735"/>
                <a:gd name="connsiteX7" fmla="*/ 565078 w 3380197"/>
                <a:gd name="connsiteY7" fmla="*/ 226031 h 2013735"/>
                <a:gd name="connsiteX8" fmla="*/ 636997 w 3380197"/>
                <a:gd name="connsiteY8" fmla="*/ 205483 h 2013735"/>
                <a:gd name="connsiteX9" fmla="*/ 832206 w 3380197"/>
                <a:gd name="connsiteY9" fmla="*/ 174661 h 2013735"/>
                <a:gd name="connsiteX10" fmla="*/ 924674 w 3380197"/>
                <a:gd name="connsiteY10" fmla="*/ 164386 h 2013735"/>
                <a:gd name="connsiteX11" fmla="*/ 996593 w 3380197"/>
                <a:gd name="connsiteY11" fmla="*/ 133564 h 2013735"/>
                <a:gd name="connsiteX12" fmla="*/ 1058238 w 3380197"/>
                <a:gd name="connsiteY12" fmla="*/ 123290 h 2013735"/>
                <a:gd name="connsiteX13" fmla="*/ 1089060 w 3380197"/>
                <a:gd name="connsiteY13" fmla="*/ 102741 h 2013735"/>
                <a:gd name="connsiteX14" fmla="*/ 1356188 w 3380197"/>
                <a:gd name="connsiteY14" fmla="*/ 113016 h 2013735"/>
                <a:gd name="connsiteX15" fmla="*/ 1428108 w 3380197"/>
                <a:gd name="connsiteY15" fmla="*/ 133564 h 2013735"/>
                <a:gd name="connsiteX16" fmla="*/ 1592494 w 3380197"/>
                <a:gd name="connsiteY16" fmla="*/ 154112 h 2013735"/>
                <a:gd name="connsiteX17" fmla="*/ 1613042 w 3380197"/>
                <a:gd name="connsiteY17" fmla="*/ 174661 h 2013735"/>
                <a:gd name="connsiteX18" fmla="*/ 1654139 w 3380197"/>
                <a:gd name="connsiteY18" fmla="*/ 184935 h 2013735"/>
                <a:gd name="connsiteX19" fmla="*/ 1684961 w 3380197"/>
                <a:gd name="connsiteY19" fmla="*/ 195209 h 2013735"/>
                <a:gd name="connsiteX20" fmla="*/ 1736332 w 3380197"/>
                <a:gd name="connsiteY20" fmla="*/ 226031 h 2013735"/>
                <a:gd name="connsiteX21" fmla="*/ 1808251 w 3380197"/>
                <a:gd name="connsiteY21" fmla="*/ 267128 h 2013735"/>
                <a:gd name="connsiteX22" fmla="*/ 1849348 w 3380197"/>
                <a:gd name="connsiteY22" fmla="*/ 277402 h 2013735"/>
                <a:gd name="connsiteX23" fmla="*/ 1890445 w 3380197"/>
                <a:gd name="connsiteY23" fmla="*/ 318499 h 2013735"/>
                <a:gd name="connsiteX24" fmla="*/ 1941815 w 3380197"/>
                <a:gd name="connsiteY24" fmla="*/ 328773 h 2013735"/>
                <a:gd name="connsiteX25" fmla="*/ 2065105 w 3380197"/>
                <a:gd name="connsiteY25" fmla="*/ 359595 h 2013735"/>
                <a:gd name="connsiteX26" fmla="*/ 2198669 w 3380197"/>
                <a:gd name="connsiteY26" fmla="*/ 369870 h 2013735"/>
                <a:gd name="connsiteX27" fmla="*/ 2311685 w 3380197"/>
                <a:gd name="connsiteY27" fmla="*/ 400692 h 2013735"/>
                <a:gd name="connsiteX28" fmla="*/ 2352782 w 3380197"/>
                <a:gd name="connsiteY28" fmla="*/ 421240 h 2013735"/>
                <a:gd name="connsiteX29" fmla="*/ 2373330 w 3380197"/>
                <a:gd name="connsiteY29" fmla="*/ 452063 h 2013735"/>
                <a:gd name="connsiteX30" fmla="*/ 2434975 w 3380197"/>
                <a:gd name="connsiteY30" fmla="*/ 513708 h 2013735"/>
                <a:gd name="connsiteX31" fmla="*/ 2465797 w 3380197"/>
                <a:gd name="connsiteY31" fmla="*/ 554804 h 2013735"/>
                <a:gd name="connsiteX32" fmla="*/ 2527442 w 3380197"/>
                <a:gd name="connsiteY32" fmla="*/ 595901 h 2013735"/>
                <a:gd name="connsiteX33" fmla="*/ 2568539 w 3380197"/>
                <a:gd name="connsiteY33" fmla="*/ 636998 h 2013735"/>
                <a:gd name="connsiteX34" fmla="*/ 2589087 w 3380197"/>
                <a:gd name="connsiteY34" fmla="*/ 688368 h 2013735"/>
                <a:gd name="connsiteX35" fmla="*/ 2640458 w 3380197"/>
                <a:gd name="connsiteY35" fmla="*/ 719191 h 2013735"/>
                <a:gd name="connsiteX36" fmla="*/ 2671281 w 3380197"/>
                <a:gd name="connsiteY36" fmla="*/ 739739 h 2013735"/>
                <a:gd name="connsiteX37" fmla="*/ 2732925 w 3380197"/>
                <a:gd name="connsiteY37" fmla="*/ 811658 h 2013735"/>
                <a:gd name="connsiteX38" fmla="*/ 2753474 w 3380197"/>
                <a:gd name="connsiteY38" fmla="*/ 832207 h 2013735"/>
                <a:gd name="connsiteX39" fmla="*/ 2774022 w 3380197"/>
                <a:gd name="connsiteY39" fmla="*/ 883577 h 2013735"/>
                <a:gd name="connsiteX40" fmla="*/ 2845941 w 3380197"/>
                <a:gd name="connsiteY40" fmla="*/ 976045 h 2013735"/>
                <a:gd name="connsiteX41" fmla="*/ 2866490 w 3380197"/>
                <a:gd name="connsiteY41" fmla="*/ 1047964 h 2013735"/>
                <a:gd name="connsiteX42" fmla="*/ 2876764 w 3380197"/>
                <a:gd name="connsiteY42" fmla="*/ 1078786 h 2013735"/>
                <a:gd name="connsiteX43" fmla="*/ 2928134 w 3380197"/>
                <a:gd name="connsiteY43" fmla="*/ 1160980 h 2013735"/>
                <a:gd name="connsiteX44" fmla="*/ 2938409 w 3380197"/>
                <a:gd name="connsiteY44" fmla="*/ 1191802 h 2013735"/>
                <a:gd name="connsiteX45" fmla="*/ 3010328 w 3380197"/>
                <a:gd name="connsiteY45" fmla="*/ 1273995 h 2013735"/>
                <a:gd name="connsiteX46" fmla="*/ 3051424 w 3380197"/>
                <a:gd name="connsiteY46" fmla="*/ 1335640 h 2013735"/>
                <a:gd name="connsiteX47" fmla="*/ 3071973 w 3380197"/>
                <a:gd name="connsiteY47" fmla="*/ 1366463 h 2013735"/>
                <a:gd name="connsiteX48" fmla="*/ 3164440 w 3380197"/>
                <a:gd name="connsiteY48" fmla="*/ 1448656 h 2013735"/>
                <a:gd name="connsiteX49" fmla="*/ 3205537 w 3380197"/>
                <a:gd name="connsiteY49" fmla="*/ 1510301 h 2013735"/>
                <a:gd name="connsiteX50" fmla="*/ 3236359 w 3380197"/>
                <a:gd name="connsiteY50" fmla="*/ 1561672 h 2013735"/>
                <a:gd name="connsiteX51" fmla="*/ 3256908 w 3380197"/>
                <a:gd name="connsiteY51" fmla="*/ 1633591 h 2013735"/>
                <a:gd name="connsiteX52" fmla="*/ 3277456 w 3380197"/>
                <a:gd name="connsiteY52" fmla="*/ 1664413 h 2013735"/>
                <a:gd name="connsiteX53" fmla="*/ 3287730 w 3380197"/>
                <a:gd name="connsiteY53" fmla="*/ 1695236 h 2013735"/>
                <a:gd name="connsiteX54" fmla="*/ 3308278 w 3380197"/>
                <a:gd name="connsiteY54" fmla="*/ 1797977 h 2013735"/>
                <a:gd name="connsiteX55" fmla="*/ 3349375 w 3380197"/>
                <a:gd name="connsiteY55" fmla="*/ 1859622 h 2013735"/>
                <a:gd name="connsiteX56" fmla="*/ 3359649 w 3380197"/>
                <a:gd name="connsiteY56" fmla="*/ 1900719 h 2013735"/>
                <a:gd name="connsiteX57" fmla="*/ 3380197 w 3380197"/>
                <a:gd name="connsiteY57" fmla="*/ 1962364 h 2013735"/>
                <a:gd name="connsiteX58" fmla="*/ 3380197 w 3380197"/>
                <a:gd name="connsiteY58" fmla="*/ 2013735 h 201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0197" h="2013735">
                  <a:moveTo>
                    <a:pt x="0" y="0"/>
                  </a:moveTo>
                  <a:cubicBezTo>
                    <a:pt x="53422" y="133557"/>
                    <a:pt x="-13737" y="-6209"/>
                    <a:pt x="51370" y="71919"/>
                  </a:cubicBezTo>
                  <a:cubicBezTo>
                    <a:pt x="61175" y="83685"/>
                    <a:pt x="62220" y="101162"/>
                    <a:pt x="71919" y="113016"/>
                  </a:cubicBezTo>
                  <a:cubicBezTo>
                    <a:pt x="161299" y="222258"/>
                    <a:pt x="112449" y="155716"/>
                    <a:pt x="174660" y="205483"/>
                  </a:cubicBezTo>
                  <a:cubicBezTo>
                    <a:pt x="182224" y="211534"/>
                    <a:pt x="186306" y="222215"/>
                    <a:pt x="195209" y="226031"/>
                  </a:cubicBezTo>
                  <a:cubicBezTo>
                    <a:pt x="218106" y="235844"/>
                    <a:pt x="333796" y="245997"/>
                    <a:pt x="339047" y="246580"/>
                  </a:cubicBezTo>
                  <a:cubicBezTo>
                    <a:pt x="400692" y="243155"/>
                    <a:pt x="462495" y="241895"/>
                    <a:pt x="523982" y="236305"/>
                  </a:cubicBezTo>
                  <a:cubicBezTo>
                    <a:pt x="538044" y="235027"/>
                    <a:pt x="551501" y="229910"/>
                    <a:pt x="565078" y="226031"/>
                  </a:cubicBezTo>
                  <a:cubicBezTo>
                    <a:pt x="605546" y="214469"/>
                    <a:pt x="590285" y="214241"/>
                    <a:pt x="636997" y="205483"/>
                  </a:cubicBezTo>
                  <a:cubicBezTo>
                    <a:pt x="679495" y="197515"/>
                    <a:pt x="779886" y="181201"/>
                    <a:pt x="832206" y="174661"/>
                  </a:cubicBezTo>
                  <a:cubicBezTo>
                    <a:pt x="862979" y="170814"/>
                    <a:pt x="893851" y="167811"/>
                    <a:pt x="924674" y="164386"/>
                  </a:cubicBezTo>
                  <a:cubicBezTo>
                    <a:pt x="949804" y="151821"/>
                    <a:pt x="969380" y="139611"/>
                    <a:pt x="996593" y="133564"/>
                  </a:cubicBezTo>
                  <a:cubicBezTo>
                    <a:pt x="1016929" y="129045"/>
                    <a:pt x="1037690" y="126715"/>
                    <a:pt x="1058238" y="123290"/>
                  </a:cubicBezTo>
                  <a:cubicBezTo>
                    <a:pt x="1068512" y="116440"/>
                    <a:pt x="1076986" y="105328"/>
                    <a:pt x="1089060" y="102741"/>
                  </a:cubicBezTo>
                  <a:cubicBezTo>
                    <a:pt x="1195258" y="79984"/>
                    <a:pt x="1244634" y="98142"/>
                    <a:pt x="1356188" y="113016"/>
                  </a:cubicBezTo>
                  <a:cubicBezTo>
                    <a:pt x="1380161" y="119865"/>
                    <a:pt x="1403481" y="129676"/>
                    <a:pt x="1428108" y="133564"/>
                  </a:cubicBezTo>
                  <a:cubicBezTo>
                    <a:pt x="1676667" y="172810"/>
                    <a:pt x="1473314" y="124318"/>
                    <a:pt x="1592494" y="154112"/>
                  </a:cubicBezTo>
                  <a:cubicBezTo>
                    <a:pt x="1599343" y="160962"/>
                    <a:pt x="1604378" y="170329"/>
                    <a:pt x="1613042" y="174661"/>
                  </a:cubicBezTo>
                  <a:cubicBezTo>
                    <a:pt x="1625672" y="180976"/>
                    <a:pt x="1640562" y="181056"/>
                    <a:pt x="1654139" y="184935"/>
                  </a:cubicBezTo>
                  <a:cubicBezTo>
                    <a:pt x="1664552" y="187910"/>
                    <a:pt x="1675275" y="190366"/>
                    <a:pt x="1684961" y="195209"/>
                  </a:cubicBezTo>
                  <a:cubicBezTo>
                    <a:pt x="1702822" y="204139"/>
                    <a:pt x="1719398" y="215447"/>
                    <a:pt x="1736332" y="226031"/>
                  </a:cubicBezTo>
                  <a:cubicBezTo>
                    <a:pt x="1766142" y="244662"/>
                    <a:pt x="1773173" y="253974"/>
                    <a:pt x="1808251" y="267128"/>
                  </a:cubicBezTo>
                  <a:cubicBezTo>
                    <a:pt x="1821473" y="272086"/>
                    <a:pt x="1835649" y="273977"/>
                    <a:pt x="1849348" y="277402"/>
                  </a:cubicBezTo>
                  <a:cubicBezTo>
                    <a:pt x="1863047" y="291101"/>
                    <a:pt x="1873510" y="309090"/>
                    <a:pt x="1890445" y="318499"/>
                  </a:cubicBezTo>
                  <a:cubicBezTo>
                    <a:pt x="1905710" y="326980"/>
                    <a:pt x="1924874" y="324538"/>
                    <a:pt x="1941815" y="328773"/>
                  </a:cubicBezTo>
                  <a:cubicBezTo>
                    <a:pt x="1984059" y="339334"/>
                    <a:pt x="2021831" y="354787"/>
                    <a:pt x="2065105" y="359595"/>
                  </a:cubicBezTo>
                  <a:cubicBezTo>
                    <a:pt x="2109485" y="364526"/>
                    <a:pt x="2154148" y="366445"/>
                    <a:pt x="2198669" y="369870"/>
                  </a:cubicBezTo>
                  <a:cubicBezTo>
                    <a:pt x="2236248" y="377386"/>
                    <a:pt x="2276924" y="383312"/>
                    <a:pt x="2311685" y="400692"/>
                  </a:cubicBezTo>
                  <a:lnTo>
                    <a:pt x="2352782" y="421240"/>
                  </a:lnTo>
                  <a:cubicBezTo>
                    <a:pt x="2359631" y="431514"/>
                    <a:pt x="2365126" y="442834"/>
                    <a:pt x="2373330" y="452063"/>
                  </a:cubicBezTo>
                  <a:cubicBezTo>
                    <a:pt x="2392636" y="473783"/>
                    <a:pt x="2417539" y="490460"/>
                    <a:pt x="2434975" y="513708"/>
                  </a:cubicBezTo>
                  <a:cubicBezTo>
                    <a:pt x="2445249" y="527407"/>
                    <a:pt x="2452999" y="543428"/>
                    <a:pt x="2465797" y="554804"/>
                  </a:cubicBezTo>
                  <a:cubicBezTo>
                    <a:pt x="2484255" y="571211"/>
                    <a:pt x="2509979" y="578438"/>
                    <a:pt x="2527442" y="595901"/>
                  </a:cubicBezTo>
                  <a:lnTo>
                    <a:pt x="2568539" y="636998"/>
                  </a:lnTo>
                  <a:cubicBezTo>
                    <a:pt x="2575388" y="654121"/>
                    <a:pt x="2579937" y="672356"/>
                    <a:pt x="2589087" y="688368"/>
                  </a:cubicBezTo>
                  <a:cubicBezTo>
                    <a:pt x="2605142" y="716463"/>
                    <a:pt x="2614032" y="705978"/>
                    <a:pt x="2640458" y="719191"/>
                  </a:cubicBezTo>
                  <a:cubicBezTo>
                    <a:pt x="2651503" y="724713"/>
                    <a:pt x="2661795" y="731834"/>
                    <a:pt x="2671281" y="739739"/>
                  </a:cubicBezTo>
                  <a:cubicBezTo>
                    <a:pt x="2706894" y="769417"/>
                    <a:pt x="2702007" y="774557"/>
                    <a:pt x="2732925" y="811658"/>
                  </a:cubicBezTo>
                  <a:cubicBezTo>
                    <a:pt x="2739126" y="819100"/>
                    <a:pt x="2746624" y="825357"/>
                    <a:pt x="2753474" y="832207"/>
                  </a:cubicBezTo>
                  <a:cubicBezTo>
                    <a:pt x="2760323" y="849330"/>
                    <a:pt x="2765191" y="867387"/>
                    <a:pt x="2774022" y="883577"/>
                  </a:cubicBezTo>
                  <a:cubicBezTo>
                    <a:pt x="2803515" y="937647"/>
                    <a:pt x="2809226" y="939328"/>
                    <a:pt x="2845941" y="976045"/>
                  </a:cubicBezTo>
                  <a:cubicBezTo>
                    <a:pt x="2870574" y="1049945"/>
                    <a:pt x="2840688" y="957659"/>
                    <a:pt x="2866490" y="1047964"/>
                  </a:cubicBezTo>
                  <a:cubicBezTo>
                    <a:pt x="2869465" y="1058377"/>
                    <a:pt x="2871391" y="1069383"/>
                    <a:pt x="2876764" y="1078786"/>
                  </a:cubicBezTo>
                  <a:cubicBezTo>
                    <a:pt x="2927341" y="1167296"/>
                    <a:pt x="2890478" y="1073118"/>
                    <a:pt x="2928134" y="1160980"/>
                  </a:cubicBezTo>
                  <a:cubicBezTo>
                    <a:pt x="2932400" y="1170934"/>
                    <a:pt x="2933150" y="1182335"/>
                    <a:pt x="2938409" y="1191802"/>
                  </a:cubicBezTo>
                  <a:cubicBezTo>
                    <a:pt x="2973665" y="1255262"/>
                    <a:pt x="2965301" y="1243978"/>
                    <a:pt x="3010328" y="1273995"/>
                  </a:cubicBezTo>
                  <a:lnTo>
                    <a:pt x="3051424" y="1335640"/>
                  </a:lnTo>
                  <a:cubicBezTo>
                    <a:pt x="3058274" y="1345914"/>
                    <a:pt x="3061699" y="1359613"/>
                    <a:pt x="3071973" y="1366463"/>
                  </a:cubicBezTo>
                  <a:cubicBezTo>
                    <a:pt x="3109032" y="1391169"/>
                    <a:pt x="3136289" y="1406430"/>
                    <a:pt x="3164440" y="1448656"/>
                  </a:cubicBezTo>
                  <a:lnTo>
                    <a:pt x="3205537" y="1510301"/>
                  </a:lnTo>
                  <a:cubicBezTo>
                    <a:pt x="3234641" y="1597614"/>
                    <a:pt x="3194051" y="1491157"/>
                    <a:pt x="3236359" y="1561672"/>
                  </a:cubicBezTo>
                  <a:cubicBezTo>
                    <a:pt x="3246353" y="1578330"/>
                    <a:pt x="3250193" y="1617923"/>
                    <a:pt x="3256908" y="1633591"/>
                  </a:cubicBezTo>
                  <a:cubicBezTo>
                    <a:pt x="3261772" y="1644940"/>
                    <a:pt x="3270607" y="1654139"/>
                    <a:pt x="3277456" y="1664413"/>
                  </a:cubicBezTo>
                  <a:cubicBezTo>
                    <a:pt x="3280881" y="1674687"/>
                    <a:pt x="3285606" y="1684616"/>
                    <a:pt x="3287730" y="1695236"/>
                  </a:cubicBezTo>
                  <a:cubicBezTo>
                    <a:pt x="3291878" y="1715974"/>
                    <a:pt x="3293771" y="1771864"/>
                    <a:pt x="3308278" y="1797977"/>
                  </a:cubicBezTo>
                  <a:cubicBezTo>
                    <a:pt x="3320272" y="1819565"/>
                    <a:pt x="3349375" y="1859622"/>
                    <a:pt x="3349375" y="1859622"/>
                  </a:cubicBezTo>
                  <a:cubicBezTo>
                    <a:pt x="3352800" y="1873321"/>
                    <a:pt x="3355592" y="1887194"/>
                    <a:pt x="3359649" y="1900719"/>
                  </a:cubicBezTo>
                  <a:cubicBezTo>
                    <a:pt x="3365873" y="1921465"/>
                    <a:pt x="3380197" y="1940704"/>
                    <a:pt x="3380197" y="1962364"/>
                  </a:cubicBezTo>
                  <a:lnTo>
                    <a:pt x="3380197" y="2013735"/>
                  </a:ln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4500081" y="6606283"/>
              <a:ext cx="2866490" cy="1593408"/>
            </a:xfrm>
            <a:custGeom>
              <a:avLst/>
              <a:gdLst>
                <a:gd name="connsiteX0" fmla="*/ 0 w 2866490"/>
                <a:gd name="connsiteY0" fmla="*/ 0 h 1593408"/>
                <a:gd name="connsiteX1" fmla="*/ 20548 w 2866490"/>
                <a:gd name="connsiteY1" fmla="*/ 61645 h 1593408"/>
                <a:gd name="connsiteX2" fmla="*/ 41097 w 2866490"/>
                <a:gd name="connsiteY2" fmla="*/ 82193 h 1593408"/>
                <a:gd name="connsiteX3" fmla="*/ 51371 w 2866490"/>
                <a:gd name="connsiteY3" fmla="*/ 113016 h 1593408"/>
                <a:gd name="connsiteX4" fmla="*/ 113016 w 2866490"/>
                <a:gd name="connsiteY4" fmla="*/ 205483 h 1593408"/>
                <a:gd name="connsiteX5" fmla="*/ 164386 w 2866490"/>
                <a:gd name="connsiteY5" fmla="*/ 277402 h 1593408"/>
                <a:gd name="connsiteX6" fmla="*/ 184935 w 2866490"/>
                <a:gd name="connsiteY6" fmla="*/ 349321 h 1593408"/>
                <a:gd name="connsiteX7" fmla="*/ 205483 w 2866490"/>
                <a:gd name="connsiteY7" fmla="*/ 380144 h 1593408"/>
                <a:gd name="connsiteX8" fmla="*/ 215757 w 2866490"/>
                <a:gd name="connsiteY8" fmla="*/ 472611 h 1593408"/>
                <a:gd name="connsiteX9" fmla="*/ 226031 w 2866490"/>
                <a:gd name="connsiteY9" fmla="*/ 513708 h 1593408"/>
                <a:gd name="connsiteX10" fmla="*/ 236306 w 2866490"/>
                <a:gd name="connsiteY10" fmla="*/ 585627 h 1593408"/>
                <a:gd name="connsiteX11" fmla="*/ 267128 w 2866490"/>
                <a:gd name="connsiteY11" fmla="*/ 616450 h 1593408"/>
                <a:gd name="connsiteX12" fmla="*/ 339047 w 2866490"/>
                <a:gd name="connsiteY12" fmla="*/ 647272 h 1593408"/>
                <a:gd name="connsiteX13" fmla="*/ 400692 w 2866490"/>
                <a:gd name="connsiteY13" fmla="*/ 667820 h 1593408"/>
                <a:gd name="connsiteX14" fmla="*/ 431515 w 2866490"/>
                <a:gd name="connsiteY14" fmla="*/ 688369 h 1593408"/>
                <a:gd name="connsiteX15" fmla="*/ 523982 w 2866490"/>
                <a:gd name="connsiteY15" fmla="*/ 719191 h 1593408"/>
                <a:gd name="connsiteX16" fmla="*/ 585627 w 2866490"/>
                <a:gd name="connsiteY16" fmla="*/ 729465 h 1593408"/>
                <a:gd name="connsiteX17" fmla="*/ 626723 w 2866490"/>
                <a:gd name="connsiteY17" fmla="*/ 770562 h 1593408"/>
                <a:gd name="connsiteX18" fmla="*/ 729465 w 2866490"/>
                <a:gd name="connsiteY18" fmla="*/ 780836 h 1593408"/>
                <a:gd name="connsiteX19" fmla="*/ 811658 w 2866490"/>
                <a:gd name="connsiteY19" fmla="*/ 801384 h 1593408"/>
                <a:gd name="connsiteX20" fmla="*/ 904126 w 2866490"/>
                <a:gd name="connsiteY20" fmla="*/ 832207 h 1593408"/>
                <a:gd name="connsiteX21" fmla="*/ 1078786 w 2866490"/>
                <a:gd name="connsiteY21" fmla="*/ 863029 h 1593408"/>
                <a:gd name="connsiteX22" fmla="*/ 1202076 w 2866490"/>
                <a:gd name="connsiteY22" fmla="*/ 893852 h 1593408"/>
                <a:gd name="connsiteX23" fmla="*/ 1232899 w 2866490"/>
                <a:gd name="connsiteY23" fmla="*/ 904126 h 1593408"/>
                <a:gd name="connsiteX24" fmla="*/ 1325366 w 2866490"/>
                <a:gd name="connsiteY24" fmla="*/ 955497 h 1593408"/>
                <a:gd name="connsiteX25" fmla="*/ 1335640 w 2866490"/>
                <a:gd name="connsiteY25" fmla="*/ 986319 h 1593408"/>
                <a:gd name="connsiteX26" fmla="*/ 1366463 w 2866490"/>
                <a:gd name="connsiteY26" fmla="*/ 1006868 h 1593408"/>
                <a:gd name="connsiteX27" fmla="*/ 1417834 w 2866490"/>
                <a:gd name="connsiteY27" fmla="*/ 1037690 h 1593408"/>
                <a:gd name="connsiteX28" fmla="*/ 1448656 w 2866490"/>
                <a:gd name="connsiteY28" fmla="*/ 1058238 h 1593408"/>
                <a:gd name="connsiteX29" fmla="*/ 1530849 w 2866490"/>
                <a:gd name="connsiteY29" fmla="*/ 1078787 h 1593408"/>
                <a:gd name="connsiteX30" fmla="*/ 1726058 w 2866490"/>
                <a:gd name="connsiteY30" fmla="*/ 1109609 h 1593408"/>
                <a:gd name="connsiteX31" fmla="*/ 1787703 w 2866490"/>
                <a:gd name="connsiteY31" fmla="*/ 1150706 h 1593408"/>
                <a:gd name="connsiteX32" fmla="*/ 1839074 w 2866490"/>
                <a:gd name="connsiteY32" fmla="*/ 1160980 h 1593408"/>
                <a:gd name="connsiteX33" fmla="*/ 1921267 w 2866490"/>
                <a:gd name="connsiteY33" fmla="*/ 1212351 h 1593408"/>
                <a:gd name="connsiteX34" fmla="*/ 1931541 w 2866490"/>
                <a:gd name="connsiteY34" fmla="*/ 1243173 h 1593408"/>
                <a:gd name="connsiteX35" fmla="*/ 1962364 w 2866490"/>
                <a:gd name="connsiteY35" fmla="*/ 1315092 h 1593408"/>
                <a:gd name="connsiteX36" fmla="*/ 2003461 w 2866490"/>
                <a:gd name="connsiteY36" fmla="*/ 1335641 h 1593408"/>
                <a:gd name="connsiteX37" fmla="*/ 2034283 w 2866490"/>
                <a:gd name="connsiteY37" fmla="*/ 1356189 h 1593408"/>
                <a:gd name="connsiteX38" fmla="*/ 2198670 w 2866490"/>
                <a:gd name="connsiteY38" fmla="*/ 1335641 h 1593408"/>
                <a:gd name="connsiteX39" fmla="*/ 2270589 w 2866490"/>
                <a:gd name="connsiteY39" fmla="*/ 1315092 h 1593408"/>
                <a:gd name="connsiteX40" fmla="*/ 2311685 w 2866490"/>
                <a:gd name="connsiteY40" fmla="*/ 1263721 h 1593408"/>
                <a:gd name="connsiteX41" fmla="*/ 2352782 w 2866490"/>
                <a:gd name="connsiteY41" fmla="*/ 1253447 h 1593408"/>
                <a:gd name="connsiteX42" fmla="*/ 2434975 w 2866490"/>
                <a:gd name="connsiteY42" fmla="*/ 1263721 h 1593408"/>
                <a:gd name="connsiteX43" fmla="*/ 2455523 w 2866490"/>
                <a:gd name="connsiteY43" fmla="*/ 1284270 h 1593408"/>
                <a:gd name="connsiteX44" fmla="*/ 2486346 w 2866490"/>
                <a:gd name="connsiteY44" fmla="*/ 1294544 h 1593408"/>
                <a:gd name="connsiteX45" fmla="*/ 2558265 w 2866490"/>
                <a:gd name="connsiteY45" fmla="*/ 1335641 h 1593408"/>
                <a:gd name="connsiteX46" fmla="*/ 2599362 w 2866490"/>
                <a:gd name="connsiteY46" fmla="*/ 1397286 h 1593408"/>
                <a:gd name="connsiteX47" fmla="*/ 2630184 w 2866490"/>
                <a:gd name="connsiteY47" fmla="*/ 1407560 h 1593408"/>
                <a:gd name="connsiteX48" fmla="*/ 2702103 w 2866490"/>
                <a:gd name="connsiteY48" fmla="*/ 1489753 h 1593408"/>
                <a:gd name="connsiteX49" fmla="*/ 2732926 w 2866490"/>
                <a:gd name="connsiteY49" fmla="*/ 1500027 h 1593408"/>
                <a:gd name="connsiteX50" fmla="*/ 2763748 w 2866490"/>
                <a:gd name="connsiteY50" fmla="*/ 1520575 h 1593408"/>
                <a:gd name="connsiteX51" fmla="*/ 2804845 w 2866490"/>
                <a:gd name="connsiteY51" fmla="*/ 1530850 h 1593408"/>
                <a:gd name="connsiteX52" fmla="*/ 2825393 w 2866490"/>
                <a:gd name="connsiteY52" fmla="*/ 1561672 h 1593408"/>
                <a:gd name="connsiteX53" fmla="*/ 2856216 w 2866490"/>
                <a:gd name="connsiteY53" fmla="*/ 1592495 h 1593408"/>
                <a:gd name="connsiteX54" fmla="*/ 2866490 w 2866490"/>
                <a:gd name="connsiteY54" fmla="*/ 1592495 h 159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66490" h="1593408">
                  <a:moveTo>
                    <a:pt x="0" y="0"/>
                  </a:moveTo>
                  <a:cubicBezTo>
                    <a:pt x="6849" y="20548"/>
                    <a:pt x="10861" y="42272"/>
                    <a:pt x="20548" y="61645"/>
                  </a:cubicBezTo>
                  <a:cubicBezTo>
                    <a:pt x="24880" y="70309"/>
                    <a:pt x="36113" y="73887"/>
                    <a:pt x="41097" y="82193"/>
                  </a:cubicBezTo>
                  <a:cubicBezTo>
                    <a:pt x="46669" y="91480"/>
                    <a:pt x="46528" y="103329"/>
                    <a:pt x="51371" y="113016"/>
                  </a:cubicBezTo>
                  <a:cubicBezTo>
                    <a:pt x="91258" y="192791"/>
                    <a:pt x="69993" y="136646"/>
                    <a:pt x="113016" y="205483"/>
                  </a:cubicBezTo>
                  <a:cubicBezTo>
                    <a:pt x="158095" y="277609"/>
                    <a:pt x="105626" y="218642"/>
                    <a:pt x="164386" y="277402"/>
                  </a:cubicBezTo>
                  <a:cubicBezTo>
                    <a:pt x="167677" y="290567"/>
                    <a:pt x="177566" y="334583"/>
                    <a:pt x="184935" y="349321"/>
                  </a:cubicBezTo>
                  <a:cubicBezTo>
                    <a:pt x="190457" y="360366"/>
                    <a:pt x="198634" y="369870"/>
                    <a:pt x="205483" y="380144"/>
                  </a:cubicBezTo>
                  <a:cubicBezTo>
                    <a:pt x="208908" y="410966"/>
                    <a:pt x="211041" y="441960"/>
                    <a:pt x="215757" y="472611"/>
                  </a:cubicBezTo>
                  <a:cubicBezTo>
                    <a:pt x="217904" y="486567"/>
                    <a:pt x="223505" y="499815"/>
                    <a:pt x="226031" y="513708"/>
                  </a:cubicBezTo>
                  <a:cubicBezTo>
                    <a:pt x="230363" y="537534"/>
                    <a:pt x="227312" y="563143"/>
                    <a:pt x="236306" y="585627"/>
                  </a:cubicBezTo>
                  <a:cubicBezTo>
                    <a:pt x="241702" y="599118"/>
                    <a:pt x="255966" y="607148"/>
                    <a:pt x="267128" y="616450"/>
                  </a:cubicBezTo>
                  <a:cubicBezTo>
                    <a:pt x="300746" y="644465"/>
                    <a:pt x="296209" y="634421"/>
                    <a:pt x="339047" y="647272"/>
                  </a:cubicBezTo>
                  <a:cubicBezTo>
                    <a:pt x="359793" y="653496"/>
                    <a:pt x="400692" y="667820"/>
                    <a:pt x="400692" y="667820"/>
                  </a:cubicBezTo>
                  <a:cubicBezTo>
                    <a:pt x="410966" y="674670"/>
                    <a:pt x="420470" y="682847"/>
                    <a:pt x="431515" y="688369"/>
                  </a:cubicBezTo>
                  <a:cubicBezTo>
                    <a:pt x="461662" y="703443"/>
                    <a:pt x="491281" y="712651"/>
                    <a:pt x="523982" y="719191"/>
                  </a:cubicBezTo>
                  <a:cubicBezTo>
                    <a:pt x="544409" y="723276"/>
                    <a:pt x="565079" y="726040"/>
                    <a:pt x="585627" y="729465"/>
                  </a:cubicBezTo>
                  <a:cubicBezTo>
                    <a:pt x="599326" y="743164"/>
                    <a:pt x="608479" y="764046"/>
                    <a:pt x="626723" y="770562"/>
                  </a:cubicBezTo>
                  <a:cubicBezTo>
                    <a:pt x="659136" y="782138"/>
                    <a:pt x="695515" y="775178"/>
                    <a:pt x="729465" y="780836"/>
                  </a:cubicBezTo>
                  <a:cubicBezTo>
                    <a:pt x="757322" y="785479"/>
                    <a:pt x="784260" y="794535"/>
                    <a:pt x="811658" y="801384"/>
                  </a:cubicBezTo>
                  <a:cubicBezTo>
                    <a:pt x="868566" y="839323"/>
                    <a:pt x="815536" y="810060"/>
                    <a:pt x="904126" y="832207"/>
                  </a:cubicBezTo>
                  <a:cubicBezTo>
                    <a:pt x="1078641" y="875835"/>
                    <a:pt x="809755" y="831377"/>
                    <a:pt x="1078786" y="863029"/>
                  </a:cubicBezTo>
                  <a:cubicBezTo>
                    <a:pt x="1142926" y="870575"/>
                    <a:pt x="1140288" y="873256"/>
                    <a:pt x="1202076" y="893852"/>
                  </a:cubicBezTo>
                  <a:lnTo>
                    <a:pt x="1232899" y="904126"/>
                  </a:lnTo>
                  <a:cubicBezTo>
                    <a:pt x="1303555" y="951230"/>
                    <a:pt x="1271115" y="937413"/>
                    <a:pt x="1325366" y="955497"/>
                  </a:cubicBezTo>
                  <a:cubicBezTo>
                    <a:pt x="1328791" y="965771"/>
                    <a:pt x="1328875" y="977862"/>
                    <a:pt x="1335640" y="986319"/>
                  </a:cubicBezTo>
                  <a:cubicBezTo>
                    <a:pt x="1343354" y="995961"/>
                    <a:pt x="1355992" y="1000323"/>
                    <a:pt x="1366463" y="1006868"/>
                  </a:cubicBezTo>
                  <a:cubicBezTo>
                    <a:pt x="1383397" y="1017452"/>
                    <a:pt x="1400900" y="1027106"/>
                    <a:pt x="1417834" y="1037690"/>
                  </a:cubicBezTo>
                  <a:cubicBezTo>
                    <a:pt x="1428305" y="1044234"/>
                    <a:pt x="1437612" y="1052716"/>
                    <a:pt x="1448656" y="1058238"/>
                  </a:cubicBezTo>
                  <a:cubicBezTo>
                    <a:pt x="1469721" y="1068771"/>
                    <a:pt x="1511304" y="1074878"/>
                    <a:pt x="1530849" y="1078787"/>
                  </a:cubicBezTo>
                  <a:cubicBezTo>
                    <a:pt x="1622259" y="1139725"/>
                    <a:pt x="1483077" y="1054386"/>
                    <a:pt x="1726058" y="1109609"/>
                  </a:cubicBezTo>
                  <a:cubicBezTo>
                    <a:pt x="1750140" y="1115082"/>
                    <a:pt x="1763486" y="1145863"/>
                    <a:pt x="1787703" y="1150706"/>
                  </a:cubicBezTo>
                  <a:lnTo>
                    <a:pt x="1839074" y="1160980"/>
                  </a:lnTo>
                  <a:cubicBezTo>
                    <a:pt x="1859523" y="1171204"/>
                    <a:pt x="1905498" y="1186068"/>
                    <a:pt x="1921267" y="1212351"/>
                  </a:cubicBezTo>
                  <a:cubicBezTo>
                    <a:pt x="1926839" y="1221637"/>
                    <a:pt x="1928566" y="1232760"/>
                    <a:pt x="1931541" y="1243173"/>
                  </a:cubicBezTo>
                  <a:cubicBezTo>
                    <a:pt x="1939184" y="1269923"/>
                    <a:pt x="1938904" y="1295542"/>
                    <a:pt x="1962364" y="1315092"/>
                  </a:cubicBezTo>
                  <a:cubicBezTo>
                    <a:pt x="1974130" y="1324897"/>
                    <a:pt x="1990163" y="1328042"/>
                    <a:pt x="2003461" y="1335641"/>
                  </a:cubicBezTo>
                  <a:cubicBezTo>
                    <a:pt x="2014182" y="1341767"/>
                    <a:pt x="2024009" y="1349340"/>
                    <a:pt x="2034283" y="1356189"/>
                  </a:cubicBezTo>
                  <a:cubicBezTo>
                    <a:pt x="2089079" y="1349340"/>
                    <a:pt x="2144059" y="1343833"/>
                    <a:pt x="2198670" y="1335641"/>
                  </a:cubicBezTo>
                  <a:cubicBezTo>
                    <a:pt x="2222118" y="1332124"/>
                    <a:pt x="2247965" y="1322633"/>
                    <a:pt x="2270589" y="1315092"/>
                  </a:cubicBezTo>
                  <a:cubicBezTo>
                    <a:pt x="2277847" y="1304205"/>
                    <a:pt x="2297047" y="1271040"/>
                    <a:pt x="2311685" y="1263721"/>
                  </a:cubicBezTo>
                  <a:cubicBezTo>
                    <a:pt x="2324315" y="1257406"/>
                    <a:pt x="2339083" y="1256872"/>
                    <a:pt x="2352782" y="1253447"/>
                  </a:cubicBezTo>
                  <a:cubicBezTo>
                    <a:pt x="2380180" y="1256872"/>
                    <a:pt x="2408529" y="1255787"/>
                    <a:pt x="2434975" y="1263721"/>
                  </a:cubicBezTo>
                  <a:cubicBezTo>
                    <a:pt x="2444253" y="1266504"/>
                    <a:pt x="2447217" y="1279286"/>
                    <a:pt x="2455523" y="1284270"/>
                  </a:cubicBezTo>
                  <a:cubicBezTo>
                    <a:pt x="2464810" y="1289842"/>
                    <a:pt x="2476392" y="1290278"/>
                    <a:pt x="2486346" y="1294544"/>
                  </a:cubicBezTo>
                  <a:cubicBezTo>
                    <a:pt x="2522848" y="1310187"/>
                    <a:pt x="2527308" y="1315002"/>
                    <a:pt x="2558265" y="1335641"/>
                  </a:cubicBezTo>
                  <a:cubicBezTo>
                    <a:pt x="2568971" y="1357052"/>
                    <a:pt x="2576948" y="1383838"/>
                    <a:pt x="2599362" y="1397286"/>
                  </a:cubicBezTo>
                  <a:cubicBezTo>
                    <a:pt x="2608648" y="1402858"/>
                    <a:pt x="2619910" y="1404135"/>
                    <a:pt x="2630184" y="1407560"/>
                  </a:cubicBezTo>
                  <a:cubicBezTo>
                    <a:pt x="2650924" y="1435212"/>
                    <a:pt x="2673458" y="1469292"/>
                    <a:pt x="2702103" y="1489753"/>
                  </a:cubicBezTo>
                  <a:cubicBezTo>
                    <a:pt x="2710916" y="1496048"/>
                    <a:pt x="2722652" y="1496602"/>
                    <a:pt x="2732926" y="1500027"/>
                  </a:cubicBezTo>
                  <a:cubicBezTo>
                    <a:pt x="2743200" y="1506876"/>
                    <a:pt x="2752399" y="1515711"/>
                    <a:pt x="2763748" y="1520575"/>
                  </a:cubicBezTo>
                  <a:cubicBezTo>
                    <a:pt x="2776727" y="1526137"/>
                    <a:pt x="2793096" y="1523017"/>
                    <a:pt x="2804845" y="1530850"/>
                  </a:cubicBezTo>
                  <a:cubicBezTo>
                    <a:pt x="2815119" y="1537699"/>
                    <a:pt x="2817488" y="1552186"/>
                    <a:pt x="2825393" y="1561672"/>
                  </a:cubicBezTo>
                  <a:cubicBezTo>
                    <a:pt x="2834695" y="1572834"/>
                    <a:pt x="2844592" y="1583777"/>
                    <a:pt x="2856216" y="1592495"/>
                  </a:cubicBezTo>
                  <a:cubicBezTo>
                    <a:pt x="2858956" y="1594550"/>
                    <a:pt x="2863065" y="1592495"/>
                    <a:pt x="2866490" y="1592495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55400"/>
              </p:ext>
            </p:extLst>
          </p:nvPr>
        </p:nvGraphicFramePr>
        <p:xfrm>
          <a:off x="3523" y="1033299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Лабинский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ст. </a:t>
                      </a:r>
                      <a:r>
                        <a:rPr lang="ru-RU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Каладжинская</a:t>
                      </a: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11/11 (34/12)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2" y="1321425"/>
            <a:ext cx="2732147" cy="1966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299"/>
            <a:ext cx="10335624" cy="720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Мостовской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658637"/>
              </p:ext>
            </p:extLst>
          </p:nvPr>
        </p:nvGraphicFramePr>
        <p:xfrm>
          <a:off x="3523" y="1033299"/>
          <a:ext cx="7288054" cy="15095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Мостовской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ст. </a:t>
                      </a:r>
                      <a:r>
                        <a:rPr lang="ru-RU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Бесленеевская</a:t>
                      </a: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1410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465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662/662 (1410/461)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66119" y="7673804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22503" y="3457874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Ходзь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98567" y="5112593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Бесленеевская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3" y="3587164"/>
            <a:ext cx="2761795" cy="1930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Мостов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9300" y="5794110"/>
            <a:ext cx="2761795" cy="1998388"/>
          </a:xfrm>
          <a:prstGeom prst="rect">
            <a:avLst/>
          </a:prstGeom>
        </p:spPr>
      </p:pic>
      <p:cxnSp>
        <p:nvCxnSpPr>
          <p:cNvPr id="118" name="Прямая со стрелкой 117"/>
          <p:cNvCxnSpPr/>
          <p:nvPr/>
        </p:nvCxnSpPr>
        <p:spPr>
          <a:xfrm flipV="1">
            <a:off x="371156" y="4289417"/>
            <a:ext cx="648072" cy="23107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flipV="1">
            <a:off x="5981850" y="3024361"/>
            <a:ext cx="552821" cy="37687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лилиния 2"/>
          <p:cNvSpPr/>
          <p:nvPr/>
        </p:nvSpPr>
        <p:spPr>
          <a:xfrm>
            <a:off x="10274" y="3113070"/>
            <a:ext cx="7849469" cy="1921267"/>
          </a:xfrm>
          <a:custGeom>
            <a:avLst/>
            <a:gdLst>
              <a:gd name="connsiteX0" fmla="*/ 0 w 7849469"/>
              <a:gd name="connsiteY0" fmla="*/ 1797977 h 1921267"/>
              <a:gd name="connsiteX1" fmla="*/ 10274 w 7849469"/>
              <a:gd name="connsiteY1" fmla="*/ 1849348 h 1921267"/>
              <a:gd name="connsiteX2" fmla="*/ 102742 w 7849469"/>
              <a:gd name="connsiteY2" fmla="*/ 1910993 h 1921267"/>
              <a:gd name="connsiteX3" fmla="*/ 133564 w 7849469"/>
              <a:gd name="connsiteY3" fmla="*/ 1921267 h 1921267"/>
              <a:gd name="connsiteX4" fmla="*/ 246580 w 7849469"/>
              <a:gd name="connsiteY4" fmla="*/ 1910993 h 1921267"/>
              <a:gd name="connsiteX5" fmla="*/ 297951 w 7849469"/>
              <a:gd name="connsiteY5" fmla="*/ 1880170 h 1921267"/>
              <a:gd name="connsiteX6" fmla="*/ 328773 w 7849469"/>
              <a:gd name="connsiteY6" fmla="*/ 1869896 h 1921267"/>
              <a:gd name="connsiteX7" fmla="*/ 380144 w 7849469"/>
              <a:gd name="connsiteY7" fmla="*/ 1839074 h 1921267"/>
              <a:gd name="connsiteX8" fmla="*/ 431515 w 7849469"/>
              <a:gd name="connsiteY8" fmla="*/ 1787703 h 1921267"/>
              <a:gd name="connsiteX9" fmla="*/ 462337 w 7849469"/>
              <a:gd name="connsiteY9" fmla="*/ 1767155 h 1921267"/>
              <a:gd name="connsiteX10" fmla="*/ 493160 w 7849469"/>
              <a:gd name="connsiteY10" fmla="*/ 1736332 h 1921267"/>
              <a:gd name="connsiteX11" fmla="*/ 513708 w 7849469"/>
              <a:gd name="connsiteY11" fmla="*/ 1705510 h 1921267"/>
              <a:gd name="connsiteX12" fmla="*/ 544530 w 7849469"/>
              <a:gd name="connsiteY12" fmla="*/ 1695236 h 1921267"/>
              <a:gd name="connsiteX13" fmla="*/ 934948 w 7849469"/>
              <a:gd name="connsiteY13" fmla="*/ 1654139 h 1921267"/>
              <a:gd name="connsiteX14" fmla="*/ 1017142 w 7849469"/>
              <a:gd name="connsiteY14" fmla="*/ 1623317 h 1921267"/>
              <a:gd name="connsiteX15" fmla="*/ 1047964 w 7849469"/>
              <a:gd name="connsiteY15" fmla="*/ 1613042 h 1921267"/>
              <a:gd name="connsiteX16" fmla="*/ 1150706 w 7849469"/>
              <a:gd name="connsiteY16" fmla="*/ 1571946 h 1921267"/>
              <a:gd name="connsiteX17" fmla="*/ 1202077 w 7849469"/>
              <a:gd name="connsiteY17" fmla="*/ 1561672 h 1921267"/>
              <a:gd name="connsiteX18" fmla="*/ 1273996 w 7849469"/>
              <a:gd name="connsiteY18" fmla="*/ 1541123 h 1921267"/>
              <a:gd name="connsiteX19" fmla="*/ 1458930 w 7849469"/>
              <a:gd name="connsiteY19" fmla="*/ 1530849 h 1921267"/>
              <a:gd name="connsiteX20" fmla="*/ 1541124 w 7849469"/>
              <a:gd name="connsiteY20" fmla="*/ 1510301 h 1921267"/>
              <a:gd name="connsiteX21" fmla="*/ 1571946 w 7849469"/>
              <a:gd name="connsiteY21" fmla="*/ 1500027 h 1921267"/>
              <a:gd name="connsiteX22" fmla="*/ 1736333 w 7849469"/>
              <a:gd name="connsiteY22" fmla="*/ 1510301 h 1921267"/>
              <a:gd name="connsiteX23" fmla="*/ 1777429 w 7849469"/>
              <a:gd name="connsiteY23" fmla="*/ 1582220 h 1921267"/>
              <a:gd name="connsiteX24" fmla="*/ 1828800 w 7849469"/>
              <a:gd name="connsiteY24" fmla="*/ 1654139 h 1921267"/>
              <a:gd name="connsiteX25" fmla="*/ 1839074 w 7849469"/>
              <a:gd name="connsiteY25" fmla="*/ 1684961 h 1921267"/>
              <a:gd name="connsiteX26" fmla="*/ 1890445 w 7849469"/>
              <a:gd name="connsiteY26" fmla="*/ 1726058 h 1921267"/>
              <a:gd name="connsiteX27" fmla="*/ 1921268 w 7849469"/>
              <a:gd name="connsiteY27" fmla="*/ 1756881 h 1921267"/>
              <a:gd name="connsiteX28" fmla="*/ 1972638 w 7849469"/>
              <a:gd name="connsiteY28" fmla="*/ 1777429 h 1921267"/>
              <a:gd name="connsiteX29" fmla="*/ 2126751 w 7849469"/>
              <a:gd name="connsiteY29" fmla="*/ 1808251 h 1921267"/>
              <a:gd name="connsiteX30" fmla="*/ 2260315 w 7849469"/>
              <a:gd name="connsiteY30" fmla="*/ 1777429 h 1921267"/>
              <a:gd name="connsiteX31" fmla="*/ 2270589 w 7849469"/>
              <a:gd name="connsiteY31" fmla="*/ 1746606 h 1921267"/>
              <a:gd name="connsiteX32" fmla="*/ 2311686 w 7849469"/>
              <a:gd name="connsiteY32" fmla="*/ 1684961 h 1921267"/>
              <a:gd name="connsiteX33" fmla="*/ 2342508 w 7849469"/>
              <a:gd name="connsiteY33" fmla="*/ 1561672 h 1921267"/>
              <a:gd name="connsiteX34" fmla="*/ 2363056 w 7849469"/>
              <a:gd name="connsiteY34" fmla="*/ 1500027 h 1921267"/>
              <a:gd name="connsiteX35" fmla="*/ 2373330 w 7849469"/>
              <a:gd name="connsiteY35" fmla="*/ 1469204 h 1921267"/>
              <a:gd name="connsiteX36" fmla="*/ 2393879 w 7849469"/>
              <a:gd name="connsiteY36" fmla="*/ 1387011 h 1921267"/>
              <a:gd name="connsiteX37" fmla="*/ 2414427 w 7849469"/>
              <a:gd name="connsiteY37" fmla="*/ 1356188 h 1921267"/>
              <a:gd name="connsiteX38" fmla="*/ 2476072 w 7849469"/>
              <a:gd name="connsiteY38" fmla="*/ 1294543 h 1921267"/>
              <a:gd name="connsiteX39" fmla="*/ 2681555 w 7849469"/>
              <a:gd name="connsiteY39" fmla="*/ 1304818 h 1921267"/>
              <a:gd name="connsiteX40" fmla="*/ 2732926 w 7849469"/>
              <a:gd name="connsiteY40" fmla="*/ 1356188 h 1921267"/>
              <a:gd name="connsiteX41" fmla="*/ 2763748 w 7849469"/>
              <a:gd name="connsiteY41" fmla="*/ 1366463 h 1921267"/>
              <a:gd name="connsiteX42" fmla="*/ 2825393 w 7849469"/>
              <a:gd name="connsiteY42" fmla="*/ 1417833 h 1921267"/>
              <a:gd name="connsiteX43" fmla="*/ 2856216 w 7849469"/>
              <a:gd name="connsiteY43" fmla="*/ 1428108 h 1921267"/>
              <a:gd name="connsiteX44" fmla="*/ 2887038 w 7849469"/>
              <a:gd name="connsiteY44" fmla="*/ 1448656 h 1921267"/>
              <a:gd name="connsiteX45" fmla="*/ 2897313 w 7849469"/>
              <a:gd name="connsiteY45" fmla="*/ 1520575 h 1921267"/>
              <a:gd name="connsiteX46" fmla="*/ 2928135 w 7849469"/>
              <a:gd name="connsiteY46" fmla="*/ 1541123 h 1921267"/>
              <a:gd name="connsiteX47" fmla="*/ 2969232 w 7849469"/>
              <a:gd name="connsiteY47" fmla="*/ 1551397 h 1921267"/>
              <a:gd name="connsiteX48" fmla="*/ 3000054 w 7849469"/>
              <a:gd name="connsiteY48" fmla="*/ 1561672 h 1921267"/>
              <a:gd name="connsiteX49" fmla="*/ 3113070 w 7849469"/>
              <a:gd name="connsiteY49" fmla="*/ 1551397 h 1921267"/>
              <a:gd name="connsiteX50" fmla="*/ 3184989 w 7849469"/>
              <a:gd name="connsiteY50" fmla="*/ 1469204 h 1921267"/>
              <a:gd name="connsiteX51" fmla="*/ 3246634 w 7849469"/>
              <a:gd name="connsiteY51" fmla="*/ 1448656 h 1921267"/>
              <a:gd name="connsiteX52" fmla="*/ 3359650 w 7849469"/>
              <a:gd name="connsiteY52" fmla="*/ 1428108 h 1921267"/>
              <a:gd name="connsiteX53" fmla="*/ 3421295 w 7849469"/>
              <a:gd name="connsiteY53" fmla="*/ 1407559 h 1921267"/>
              <a:gd name="connsiteX54" fmla="*/ 3441843 w 7849469"/>
              <a:gd name="connsiteY54" fmla="*/ 1376737 h 1921267"/>
              <a:gd name="connsiteX55" fmla="*/ 3482939 w 7849469"/>
              <a:gd name="connsiteY55" fmla="*/ 1325366 h 1921267"/>
              <a:gd name="connsiteX56" fmla="*/ 3503488 w 7849469"/>
              <a:gd name="connsiteY56" fmla="*/ 1263721 h 1921267"/>
              <a:gd name="connsiteX57" fmla="*/ 3513762 w 7849469"/>
              <a:gd name="connsiteY57" fmla="*/ 1232899 h 1921267"/>
              <a:gd name="connsiteX58" fmla="*/ 3534310 w 7849469"/>
              <a:gd name="connsiteY58" fmla="*/ 1150705 h 1921267"/>
              <a:gd name="connsiteX59" fmla="*/ 3565133 w 7849469"/>
              <a:gd name="connsiteY59" fmla="*/ 1130157 h 1921267"/>
              <a:gd name="connsiteX60" fmla="*/ 3616504 w 7849469"/>
              <a:gd name="connsiteY60" fmla="*/ 1119883 h 1921267"/>
              <a:gd name="connsiteX61" fmla="*/ 3801438 w 7849469"/>
              <a:gd name="connsiteY61" fmla="*/ 1089060 h 1921267"/>
              <a:gd name="connsiteX62" fmla="*/ 3914454 w 7849469"/>
              <a:gd name="connsiteY62" fmla="*/ 1078786 h 1921267"/>
              <a:gd name="connsiteX63" fmla="*/ 3986373 w 7849469"/>
              <a:gd name="connsiteY63" fmla="*/ 1068512 h 1921267"/>
              <a:gd name="connsiteX64" fmla="*/ 4068566 w 7849469"/>
              <a:gd name="connsiteY64" fmla="*/ 1047964 h 1921267"/>
              <a:gd name="connsiteX65" fmla="*/ 4140486 w 7849469"/>
              <a:gd name="connsiteY65" fmla="*/ 1006867 h 1921267"/>
              <a:gd name="connsiteX66" fmla="*/ 4202130 w 7849469"/>
              <a:gd name="connsiteY66" fmla="*/ 976045 h 1921267"/>
              <a:gd name="connsiteX67" fmla="*/ 4253501 w 7849469"/>
              <a:gd name="connsiteY67" fmla="*/ 934948 h 1921267"/>
              <a:gd name="connsiteX68" fmla="*/ 4284324 w 7849469"/>
              <a:gd name="connsiteY68" fmla="*/ 924674 h 1921267"/>
              <a:gd name="connsiteX69" fmla="*/ 4376791 w 7849469"/>
              <a:gd name="connsiteY69" fmla="*/ 904126 h 1921267"/>
              <a:gd name="connsiteX70" fmla="*/ 4407614 w 7849469"/>
              <a:gd name="connsiteY70" fmla="*/ 893851 h 1921267"/>
              <a:gd name="connsiteX71" fmla="*/ 4572000 w 7849469"/>
              <a:gd name="connsiteY71" fmla="*/ 904126 h 1921267"/>
              <a:gd name="connsiteX72" fmla="*/ 4705564 w 7849469"/>
              <a:gd name="connsiteY72" fmla="*/ 924674 h 1921267"/>
              <a:gd name="connsiteX73" fmla="*/ 4828854 w 7849469"/>
              <a:gd name="connsiteY73" fmla="*/ 914400 h 1921267"/>
              <a:gd name="connsiteX74" fmla="*/ 4921322 w 7849469"/>
              <a:gd name="connsiteY74" fmla="*/ 863029 h 1921267"/>
              <a:gd name="connsiteX75" fmla="*/ 4982966 w 7849469"/>
              <a:gd name="connsiteY75" fmla="*/ 811658 h 1921267"/>
              <a:gd name="connsiteX76" fmla="*/ 5013789 w 7849469"/>
              <a:gd name="connsiteY76" fmla="*/ 801384 h 1921267"/>
              <a:gd name="connsiteX77" fmla="*/ 5044611 w 7849469"/>
              <a:gd name="connsiteY77" fmla="*/ 780836 h 1921267"/>
              <a:gd name="connsiteX78" fmla="*/ 5095982 w 7849469"/>
              <a:gd name="connsiteY78" fmla="*/ 760287 h 1921267"/>
              <a:gd name="connsiteX79" fmla="*/ 5137079 w 7849469"/>
              <a:gd name="connsiteY79" fmla="*/ 739739 h 1921267"/>
              <a:gd name="connsiteX80" fmla="*/ 5322014 w 7849469"/>
              <a:gd name="connsiteY80" fmla="*/ 750013 h 1921267"/>
              <a:gd name="connsiteX81" fmla="*/ 5373384 w 7849469"/>
              <a:gd name="connsiteY81" fmla="*/ 801384 h 1921267"/>
              <a:gd name="connsiteX82" fmla="*/ 5414481 w 7849469"/>
              <a:gd name="connsiteY82" fmla="*/ 893851 h 1921267"/>
              <a:gd name="connsiteX83" fmla="*/ 5424755 w 7849469"/>
              <a:gd name="connsiteY83" fmla="*/ 924674 h 1921267"/>
              <a:gd name="connsiteX84" fmla="*/ 5465852 w 7849469"/>
              <a:gd name="connsiteY84" fmla="*/ 934948 h 1921267"/>
              <a:gd name="connsiteX85" fmla="*/ 5517223 w 7849469"/>
              <a:gd name="connsiteY85" fmla="*/ 955496 h 1921267"/>
              <a:gd name="connsiteX86" fmla="*/ 5650787 w 7849469"/>
              <a:gd name="connsiteY86" fmla="*/ 945222 h 1921267"/>
              <a:gd name="connsiteX87" fmla="*/ 5681609 w 7849469"/>
              <a:gd name="connsiteY87" fmla="*/ 924674 h 1921267"/>
              <a:gd name="connsiteX88" fmla="*/ 5712432 w 7849469"/>
              <a:gd name="connsiteY88" fmla="*/ 914400 h 1921267"/>
              <a:gd name="connsiteX89" fmla="*/ 5753528 w 7849469"/>
              <a:gd name="connsiteY89" fmla="*/ 893851 h 1921267"/>
              <a:gd name="connsiteX90" fmla="*/ 5794625 w 7849469"/>
              <a:gd name="connsiteY90" fmla="*/ 883577 h 1921267"/>
              <a:gd name="connsiteX91" fmla="*/ 5876818 w 7849469"/>
              <a:gd name="connsiteY91" fmla="*/ 842481 h 1921267"/>
              <a:gd name="connsiteX92" fmla="*/ 5897366 w 7849469"/>
              <a:gd name="connsiteY92" fmla="*/ 821932 h 1921267"/>
              <a:gd name="connsiteX93" fmla="*/ 5959011 w 7849469"/>
              <a:gd name="connsiteY93" fmla="*/ 801384 h 1921267"/>
              <a:gd name="connsiteX94" fmla="*/ 5979560 w 7849469"/>
              <a:gd name="connsiteY94" fmla="*/ 780836 h 1921267"/>
              <a:gd name="connsiteX95" fmla="*/ 6061753 w 7849469"/>
              <a:gd name="connsiteY95" fmla="*/ 760287 h 1921267"/>
              <a:gd name="connsiteX96" fmla="*/ 6092575 w 7849469"/>
              <a:gd name="connsiteY96" fmla="*/ 750013 h 1921267"/>
              <a:gd name="connsiteX97" fmla="*/ 6256962 w 7849469"/>
              <a:gd name="connsiteY97" fmla="*/ 770561 h 1921267"/>
              <a:gd name="connsiteX98" fmla="*/ 6287784 w 7849469"/>
              <a:gd name="connsiteY98" fmla="*/ 791110 h 1921267"/>
              <a:gd name="connsiteX99" fmla="*/ 6318607 w 7849469"/>
              <a:gd name="connsiteY99" fmla="*/ 801384 h 1921267"/>
              <a:gd name="connsiteX100" fmla="*/ 6390526 w 7849469"/>
              <a:gd name="connsiteY100" fmla="*/ 780836 h 1921267"/>
              <a:gd name="connsiteX101" fmla="*/ 6400800 w 7849469"/>
              <a:gd name="connsiteY101" fmla="*/ 739739 h 1921267"/>
              <a:gd name="connsiteX102" fmla="*/ 6441897 w 7849469"/>
              <a:gd name="connsiteY102" fmla="*/ 688368 h 1921267"/>
              <a:gd name="connsiteX103" fmla="*/ 6482993 w 7849469"/>
              <a:gd name="connsiteY103" fmla="*/ 678094 h 1921267"/>
              <a:gd name="connsiteX104" fmla="*/ 6554913 w 7849469"/>
              <a:gd name="connsiteY104" fmla="*/ 657546 h 1921267"/>
              <a:gd name="connsiteX105" fmla="*/ 6585735 w 7849469"/>
              <a:gd name="connsiteY105" fmla="*/ 678094 h 1921267"/>
              <a:gd name="connsiteX106" fmla="*/ 6606283 w 7849469"/>
              <a:gd name="connsiteY106" fmla="*/ 708917 h 1921267"/>
              <a:gd name="connsiteX107" fmla="*/ 6667928 w 7849469"/>
              <a:gd name="connsiteY107" fmla="*/ 729465 h 1921267"/>
              <a:gd name="connsiteX108" fmla="*/ 6719299 w 7849469"/>
              <a:gd name="connsiteY108" fmla="*/ 719191 h 1921267"/>
              <a:gd name="connsiteX109" fmla="*/ 6760396 w 7849469"/>
              <a:gd name="connsiteY109" fmla="*/ 616449 h 1921267"/>
              <a:gd name="connsiteX110" fmla="*/ 6811766 w 7849469"/>
              <a:gd name="connsiteY110" fmla="*/ 554804 h 1921267"/>
              <a:gd name="connsiteX111" fmla="*/ 6842589 w 7849469"/>
              <a:gd name="connsiteY111" fmla="*/ 452063 h 1921267"/>
              <a:gd name="connsiteX112" fmla="*/ 6852863 w 7849469"/>
              <a:gd name="connsiteY112" fmla="*/ 410966 h 1921267"/>
              <a:gd name="connsiteX113" fmla="*/ 6863137 w 7849469"/>
              <a:gd name="connsiteY113" fmla="*/ 380143 h 1921267"/>
              <a:gd name="connsiteX114" fmla="*/ 6873411 w 7849469"/>
              <a:gd name="connsiteY114" fmla="*/ 339047 h 1921267"/>
              <a:gd name="connsiteX115" fmla="*/ 6945330 w 7849469"/>
              <a:gd name="connsiteY115" fmla="*/ 277402 h 1921267"/>
              <a:gd name="connsiteX116" fmla="*/ 6965879 w 7849469"/>
              <a:gd name="connsiteY116" fmla="*/ 256854 h 1921267"/>
              <a:gd name="connsiteX117" fmla="*/ 6996701 w 7849469"/>
              <a:gd name="connsiteY117" fmla="*/ 236305 h 1921267"/>
              <a:gd name="connsiteX118" fmla="*/ 7017250 w 7849469"/>
              <a:gd name="connsiteY118" fmla="*/ 215757 h 1921267"/>
              <a:gd name="connsiteX119" fmla="*/ 7099443 w 7849469"/>
              <a:gd name="connsiteY119" fmla="*/ 195209 h 1921267"/>
              <a:gd name="connsiteX120" fmla="*/ 7315200 w 7849469"/>
              <a:gd name="connsiteY120" fmla="*/ 205483 h 1921267"/>
              <a:gd name="connsiteX121" fmla="*/ 7356297 w 7849469"/>
              <a:gd name="connsiteY121" fmla="*/ 215757 h 1921267"/>
              <a:gd name="connsiteX122" fmla="*/ 7510409 w 7849469"/>
              <a:gd name="connsiteY122" fmla="*/ 205483 h 1921267"/>
              <a:gd name="connsiteX123" fmla="*/ 7613151 w 7849469"/>
              <a:gd name="connsiteY123" fmla="*/ 174660 h 1921267"/>
              <a:gd name="connsiteX124" fmla="*/ 7674796 w 7849469"/>
              <a:gd name="connsiteY124" fmla="*/ 123290 h 1921267"/>
              <a:gd name="connsiteX125" fmla="*/ 7715892 w 7849469"/>
              <a:gd name="connsiteY125" fmla="*/ 102741 h 1921267"/>
              <a:gd name="connsiteX126" fmla="*/ 7767263 w 7849469"/>
              <a:gd name="connsiteY126" fmla="*/ 51370 h 1921267"/>
              <a:gd name="connsiteX127" fmla="*/ 7849456 w 7849469"/>
              <a:gd name="connsiteY127" fmla="*/ 0 h 19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849469" h="1921267">
                <a:moveTo>
                  <a:pt x="0" y="1797977"/>
                </a:moveTo>
                <a:cubicBezTo>
                  <a:pt x="3425" y="1815101"/>
                  <a:pt x="1290" y="1834374"/>
                  <a:pt x="10274" y="1849348"/>
                </a:cubicBezTo>
                <a:cubicBezTo>
                  <a:pt x="44875" y="1907016"/>
                  <a:pt x="53752" y="1896996"/>
                  <a:pt x="102742" y="1910993"/>
                </a:cubicBezTo>
                <a:cubicBezTo>
                  <a:pt x="113155" y="1913968"/>
                  <a:pt x="123290" y="1917842"/>
                  <a:pt x="133564" y="1921267"/>
                </a:cubicBezTo>
                <a:cubicBezTo>
                  <a:pt x="171236" y="1917842"/>
                  <a:pt x="209133" y="1916343"/>
                  <a:pt x="246580" y="1910993"/>
                </a:cubicBezTo>
                <a:cubicBezTo>
                  <a:pt x="297512" y="1903717"/>
                  <a:pt x="259976" y="1902955"/>
                  <a:pt x="297951" y="1880170"/>
                </a:cubicBezTo>
                <a:cubicBezTo>
                  <a:pt x="307237" y="1874598"/>
                  <a:pt x="318499" y="1873321"/>
                  <a:pt x="328773" y="1869896"/>
                </a:cubicBezTo>
                <a:cubicBezTo>
                  <a:pt x="416640" y="1782033"/>
                  <a:pt x="273432" y="1919108"/>
                  <a:pt x="380144" y="1839074"/>
                </a:cubicBezTo>
                <a:cubicBezTo>
                  <a:pt x="399517" y="1824544"/>
                  <a:pt x="411366" y="1801136"/>
                  <a:pt x="431515" y="1787703"/>
                </a:cubicBezTo>
                <a:cubicBezTo>
                  <a:pt x="441789" y="1780854"/>
                  <a:pt x="452851" y="1775060"/>
                  <a:pt x="462337" y="1767155"/>
                </a:cubicBezTo>
                <a:cubicBezTo>
                  <a:pt x="473499" y="1757853"/>
                  <a:pt x="483858" y="1747494"/>
                  <a:pt x="493160" y="1736332"/>
                </a:cubicBezTo>
                <a:cubicBezTo>
                  <a:pt x="501065" y="1726846"/>
                  <a:pt x="504066" y="1713224"/>
                  <a:pt x="513708" y="1705510"/>
                </a:cubicBezTo>
                <a:cubicBezTo>
                  <a:pt x="522165" y="1698745"/>
                  <a:pt x="534256" y="1698661"/>
                  <a:pt x="544530" y="1695236"/>
                </a:cubicBezTo>
                <a:cubicBezTo>
                  <a:pt x="654343" y="1585423"/>
                  <a:pt x="530537" y="1700094"/>
                  <a:pt x="934948" y="1654139"/>
                </a:cubicBezTo>
                <a:cubicBezTo>
                  <a:pt x="964022" y="1650835"/>
                  <a:pt x="989643" y="1633317"/>
                  <a:pt x="1017142" y="1623317"/>
                </a:cubicBezTo>
                <a:cubicBezTo>
                  <a:pt x="1027320" y="1619616"/>
                  <a:pt x="1038010" y="1617308"/>
                  <a:pt x="1047964" y="1613042"/>
                </a:cubicBezTo>
                <a:cubicBezTo>
                  <a:pt x="1095906" y="1592495"/>
                  <a:pt x="1092248" y="1583637"/>
                  <a:pt x="1150706" y="1571946"/>
                </a:cubicBezTo>
                <a:cubicBezTo>
                  <a:pt x="1167830" y="1568521"/>
                  <a:pt x="1185136" y="1565907"/>
                  <a:pt x="1202077" y="1561672"/>
                </a:cubicBezTo>
                <a:cubicBezTo>
                  <a:pt x="1229888" y="1554719"/>
                  <a:pt x="1243785" y="1543869"/>
                  <a:pt x="1273996" y="1541123"/>
                </a:cubicBezTo>
                <a:cubicBezTo>
                  <a:pt x="1335482" y="1535533"/>
                  <a:pt x="1397285" y="1534274"/>
                  <a:pt x="1458930" y="1530849"/>
                </a:cubicBezTo>
                <a:cubicBezTo>
                  <a:pt x="1529389" y="1507363"/>
                  <a:pt x="1441935" y="1535098"/>
                  <a:pt x="1541124" y="1510301"/>
                </a:cubicBezTo>
                <a:cubicBezTo>
                  <a:pt x="1551630" y="1507674"/>
                  <a:pt x="1561672" y="1503452"/>
                  <a:pt x="1571946" y="1500027"/>
                </a:cubicBezTo>
                <a:cubicBezTo>
                  <a:pt x="1626742" y="1503452"/>
                  <a:pt x="1682608" y="1498991"/>
                  <a:pt x="1736333" y="1510301"/>
                </a:cubicBezTo>
                <a:cubicBezTo>
                  <a:pt x="1769855" y="1517358"/>
                  <a:pt x="1770711" y="1559827"/>
                  <a:pt x="1777429" y="1582220"/>
                </a:cubicBezTo>
                <a:cubicBezTo>
                  <a:pt x="1798739" y="1653251"/>
                  <a:pt x="1778762" y="1637460"/>
                  <a:pt x="1828800" y="1654139"/>
                </a:cubicBezTo>
                <a:cubicBezTo>
                  <a:pt x="1832225" y="1664413"/>
                  <a:pt x="1833502" y="1675675"/>
                  <a:pt x="1839074" y="1684961"/>
                </a:cubicBezTo>
                <a:cubicBezTo>
                  <a:pt x="1851031" y="1704889"/>
                  <a:pt x="1873645" y="1712058"/>
                  <a:pt x="1890445" y="1726058"/>
                </a:cubicBezTo>
                <a:cubicBezTo>
                  <a:pt x="1901607" y="1735360"/>
                  <a:pt x="1908947" y="1749180"/>
                  <a:pt x="1921268" y="1756881"/>
                </a:cubicBezTo>
                <a:cubicBezTo>
                  <a:pt x="1936907" y="1766656"/>
                  <a:pt x="1955142" y="1771597"/>
                  <a:pt x="1972638" y="1777429"/>
                </a:cubicBezTo>
                <a:cubicBezTo>
                  <a:pt x="2048598" y="1802749"/>
                  <a:pt x="2044743" y="1798000"/>
                  <a:pt x="2126751" y="1808251"/>
                </a:cubicBezTo>
                <a:cubicBezTo>
                  <a:pt x="2171267" y="1804204"/>
                  <a:pt x="2233029" y="1822905"/>
                  <a:pt x="2260315" y="1777429"/>
                </a:cubicBezTo>
                <a:cubicBezTo>
                  <a:pt x="2265887" y="1768142"/>
                  <a:pt x="2265329" y="1756073"/>
                  <a:pt x="2270589" y="1746606"/>
                </a:cubicBezTo>
                <a:cubicBezTo>
                  <a:pt x="2282582" y="1725018"/>
                  <a:pt x="2311686" y="1684961"/>
                  <a:pt x="2311686" y="1684961"/>
                </a:cubicBezTo>
                <a:cubicBezTo>
                  <a:pt x="2339798" y="1600626"/>
                  <a:pt x="2296715" y="1733398"/>
                  <a:pt x="2342508" y="1561672"/>
                </a:cubicBezTo>
                <a:cubicBezTo>
                  <a:pt x="2348089" y="1540744"/>
                  <a:pt x="2356207" y="1520575"/>
                  <a:pt x="2363056" y="1500027"/>
                </a:cubicBezTo>
                <a:cubicBezTo>
                  <a:pt x="2366481" y="1489753"/>
                  <a:pt x="2371206" y="1479824"/>
                  <a:pt x="2373330" y="1469204"/>
                </a:cubicBezTo>
                <a:cubicBezTo>
                  <a:pt x="2377238" y="1449667"/>
                  <a:pt x="2383349" y="1408072"/>
                  <a:pt x="2393879" y="1387011"/>
                </a:cubicBezTo>
                <a:cubicBezTo>
                  <a:pt x="2399401" y="1375966"/>
                  <a:pt x="2406223" y="1365417"/>
                  <a:pt x="2414427" y="1356188"/>
                </a:cubicBezTo>
                <a:cubicBezTo>
                  <a:pt x="2433733" y="1334468"/>
                  <a:pt x="2476072" y="1294543"/>
                  <a:pt x="2476072" y="1294543"/>
                </a:cubicBezTo>
                <a:lnTo>
                  <a:pt x="2681555" y="1304818"/>
                </a:lnTo>
                <a:cubicBezTo>
                  <a:pt x="2705103" y="1310469"/>
                  <a:pt x="2709953" y="1348529"/>
                  <a:pt x="2732926" y="1356188"/>
                </a:cubicBezTo>
                <a:lnTo>
                  <a:pt x="2763748" y="1366463"/>
                </a:lnTo>
                <a:cubicBezTo>
                  <a:pt x="2784891" y="1387605"/>
                  <a:pt x="2796902" y="1401552"/>
                  <a:pt x="2825393" y="1417833"/>
                </a:cubicBezTo>
                <a:cubicBezTo>
                  <a:pt x="2834796" y="1423206"/>
                  <a:pt x="2846529" y="1423265"/>
                  <a:pt x="2856216" y="1428108"/>
                </a:cubicBezTo>
                <a:cubicBezTo>
                  <a:pt x="2867260" y="1433630"/>
                  <a:pt x="2876764" y="1441807"/>
                  <a:pt x="2887038" y="1448656"/>
                </a:cubicBezTo>
                <a:cubicBezTo>
                  <a:pt x="2890463" y="1472629"/>
                  <a:pt x="2887478" y="1498446"/>
                  <a:pt x="2897313" y="1520575"/>
                </a:cubicBezTo>
                <a:cubicBezTo>
                  <a:pt x="2902328" y="1531859"/>
                  <a:pt x="2916786" y="1536259"/>
                  <a:pt x="2928135" y="1541123"/>
                </a:cubicBezTo>
                <a:cubicBezTo>
                  <a:pt x="2941114" y="1546685"/>
                  <a:pt x="2955655" y="1547518"/>
                  <a:pt x="2969232" y="1551397"/>
                </a:cubicBezTo>
                <a:cubicBezTo>
                  <a:pt x="2979645" y="1554372"/>
                  <a:pt x="2989780" y="1558247"/>
                  <a:pt x="3000054" y="1561672"/>
                </a:cubicBezTo>
                <a:cubicBezTo>
                  <a:pt x="3037726" y="1558247"/>
                  <a:pt x="3076082" y="1559323"/>
                  <a:pt x="3113070" y="1551397"/>
                </a:cubicBezTo>
                <a:cubicBezTo>
                  <a:pt x="3204169" y="1531875"/>
                  <a:pt x="3057583" y="1511672"/>
                  <a:pt x="3184989" y="1469204"/>
                </a:cubicBezTo>
                <a:cubicBezTo>
                  <a:pt x="3205537" y="1462355"/>
                  <a:pt x="3225324" y="1452531"/>
                  <a:pt x="3246634" y="1448656"/>
                </a:cubicBezTo>
                <a:cubicBezTo>
                  <a:pt x="3284306" y="1441807"/>
                  <a:pt x="3322378" y="1436878"/>
                  <a:pt x="3359650" y="1428108"/>
                </a:cubicBezTo>
                <a:cubicBezTo>
                  <a:pt x="3380734" y="1423147"/>
                  <a:pt x="3421295" y="1407559"/>
                  <a:pt x="3421295" y="1407559"/>
                </a:cubicBezTo>
                <a:cubicBezTo>
                  <a:pt x="3428144" y="1397285"/>
                  <a:pt x="3434129" y="1386379"/>
                  <a:pt x="3441843" y="1376737"/>
                </a:cubicBezTo>
                <a:cubicBezTo>
                  <a:pt x="3463190" y="1350053"/>
                  <a:pt x="3467129" y="1360939"/>
                  <a:pt x="3482939" y="1325366"/>
                </a:cubicBezTo>
                <a:cubicBezTo>
                  <a:pt x="3491736" y="1305573"/>
                  <a:pt x="3496638" y="1284269"/>
                  <a:pt x="3503488" y="1263721"/>
                </a:cubicBezTo>
                <a:cubicBezTo>
                  <a:pt x="3506913" y="1253447"/>
                  <a:pt x="3511638" y="1243518"/>
                  <a:pt x="3513762" y="1232899"/>
                </a:cubicBezTo>
                <a:cubicBezTo>
                  <a:pt x="3514273" y="1230342"/>
                  <a:pt x="3525886" y="1161235"/>
                  <a:pt x="3534310" y="1150705"/>
                </a:cubicBezTo>
                <a:cubicBezTo>
                  <a:pt x="3542024" y="1141063"/>
                  <a:pt x="3553571" y="1134493"/>
                  <a:pt x="3565133" y="1130157"/>
                </a:cubicBezTo>
                <a:cubicBezTo>
                  <a:pt x="3581484" y="1124026"/>
                  <a:pt x="3599457" y="1123671"/>
                  <a:pt x="3616504" y="1119883"/>
                </a:cubicBezTo>
                <a:cubicBezTo>
                  <a:pt x="3718236" y="1097276"/>
                  <a:pt x="3596806" y="1113616"/>
                  <a:pt x="3801438" y="1089060"/>
                </a:cubicBezTo>
                <a:cubicBezTo>
                  <a:pt x="3838996" y="1084553"/>
                  <a:pt x="3876858" y="1082963"/>
                  <a:pt x="3914454" y="1078786"/>
                </a:cubicBezTo>
                <a:cubicBezTo>
                  <a:pt x="3938522" y="1076112"/>
                  <a:pt x="3962627" y="1073261"/>
                  <a:pt x="3986373" y="1068512"/>
                </a:cubicBezTo>
                <a:cubicBezTo>
                  <a:pt x="4014065" y="1062974"/>
                  <a:pt x="4068566" y="1047964"/>
                  <a:pt x="4068566" y="1047964"/>
                </a:cubicBezTo>
                <a:cubicBezTo>
                  <a:pt x="4143657" y="997902"/>
                  <a:pt x="4049243" y="1059005"/>
                  <a:pt x="4140486" y="1006867"/>
                </a:cubicBezTo>
                <a:cubicBezTo>
                  <a:pt x="4196254" y="975000"/>
                  <a:pt x="4145618" y="994882"/>
                  <a:pt x="4202130" y="976045"/>
                </a:cubicBezTo>
                <a:cubicBezTo>
                  <a:pt x="4221242" y="956933"/>
                  <a:pt x="4227580" y="947908"/>
                  <a:pt x="4253501" y="934948"/>
                </a:cubicBezTo>
                <a:cubicBezTo>
                  <a:pt x="4263188" y="930105"/>
                  <a:pt x="4273911" y="927649"/>
                  <a:pt x="4284324" y="924674"/>
                </a:cubicBezTo>
                <a:cubicBezTo>
                  <a:pt x="4358177" y="903573"/>
                  <a:pt x="4292014" y="925321"/>
                  <a:pt x="4376791" y="904126"/>
                </a:cubicBezTo>
                <a:cubicBezTo>
                  <a:pt x="4387298" y="901499"/>
                  <a:pt x="4397340" y="897276"/>
                  <a:pt x="4407614" y="893851"/>
                </a:cubicBezTo>
                <a:cubicBezTo>
                  <a:pt x="4462409" y="897276"/>
                  <a:pt x="4517389" y="898476"/>
                  <a:pt x="4572000" y="904126"/>
                </a:cubicBezTo>
                <a:cubicBezTo>
                  <a:pt x="4616806" y="908761"/>
                  <a:pt x="4660555" y="922874"/>
                  <a:pt x="4705564" y="924674"/>
                </a:cubicBezTo>
                <a:cubicBezTo>
                  <a:pt x="4746770" y="926322"/>
                  <a:pt x="4787757" y="917825"/>
                  <a:pt x="4828854" y="914400"/>
                </a:cubicBezTo>
                <a:cubicBezTo>
                  <a:pt x="4867613" y="901481"/>
                  <a:pt x="4885995" y="898358"/>
                  <a:pt x="4921322" y="863029"/>
                </a:cubicBezTo>
                <a:cubicBezTo>
                  <a:pt x="4944044" y="840306"/>
                  <a:pt x="4954358" y="825962"/>
                  <a:pt x="4982966" y="811658"/>
                </a:cubicBezTo>
                <a:cubicBezTo>
                  <a:pt x="4992653" y="806815"/>
                  <a:pt x="5003515" y="804809"/>
                  <a:pt x="5013789" y="801384"/>
                </a:cubicBezTo>
                <a:cubicBezTo>
                  <a:pt x="5024063" y="794535"/>
                  <a:pt x="5033567" y="786358"/>
                  <a:pt x="5044611" y="780836"/>
                </a:cubicBezTo>
                <a:cubicBezTo>
                  <a:pt x="5061107" y="772588"/>
                  <a:pt x="5079129" y="767777"/>
                  <a:pt x="5095982" y="760287"/>
                </a:cubicBezTo>
                <a:cubicBezTo>
                  <a:pt x="5109978" y="754067"/>
                  <a:pt x="5123380" y="746588"/>
                  <a:pt x="5137079" y="739739"/>
                </a:cubicBezTo>
                <a:cubicBezTo>
                  <a:pt x="5198724" y="743164"/>
                  <a:pt x="5260894" y="741282"/>
                  <a:pt x="5322014" y="750013"/>
                </a:cubicBezTo>
                <a:cubicBezTo>
                  <a:pt x="5343144" y="753031"/>
                  <a:pt x="5365954" y="784666"/>
                  <a:pt x="5373384" y="801384"/>
                </a:cubicBezTo>
                <a:cubicBezTo>
                  <a:pt x="5422289" y="911420"/>
                  <a:pt x="5367979" y="824098"/>
                  <a:pt x="5414481" y="893851"/>
                </a:cubicBezTo>
                <a:cubicBezTo>
                  <a:pt x="5417906" y="904125"/>
                  <a:pt x="5416298" y="917908"/>
                  <a:pt x="5424755" y="924674"/>
                </a:cubicBezTo>
                <a:cubicBezTo>
                  <a:pt x="5435781" y="933495"/>
                  <a:pt x="5452456" y="930483"/>
                  <a:pt x="5465852" y="934948"/>
                </a:cubicBezTo>
                <a:cubicBezTo>
                  <a:pt x="5483348" y="940780"/>
                  <a:pt x="5500099" y="948647"/>
                  <a:pt x="5517223" y="955496"/>
                </a:cubicBezTo>
                <a:cubicBezTo>
                  <a:pt x="5561744" y="952071"/>
                  <a:pt x="5606899" y="953451"/>
                  <a:pt x="5650787" y="945222"/>
                </a:cubicBezTo>
                <a:cubicBezTo>
                  <a:pt x="5662923" y="942946"/>
                  <a:pt x="5670565" y="930196"/>
                  <a:pt x="5681609" y="924674"/>
                </a:cubicBezTo>
                <a:cubicBezTo>
                  <a:pt x="5691296" y="919831"/>
                  <a:pt x="5702478" y="918666"/>
                  <a:pt x="5712432" y="914400"/>
                </a:cubicBezTo>
                <a:cubicBezTo>
                  <a:pt x="5726509" y="908367"/>
                  <a:pt x="5739187" y="899229"/>
                  <a:pt x="5753528" y="893851"/>
                </a:cubicBezTo>
                <a:cubicBezTo>
                  <a:pt x="5766749" y="888893"/>
                  <a:pt x="5781591" y="889008"/>
                  <a:pt x="5794625" y="883577"/>
                </a:cubicBezTo>
                <a:cubicBezTo>
                  <a:pt x="5822900" y="871796"/>
                  <a:pt x="5876818" y="842481"/>
                  <a:pt x="5876818" y="842481"/>
                </a:cubicBezTo>
                <a:cubicBezTo>
                  <a:pt x="5883667" y="835631"/>
                  <a:pt x="5888702" y="826264"/>
                  <a:pt x="5897366" y="821932"/>
                </a:cubicBezTo>
                <a:cubicBezTo>
                  <a:pt x="5916739" y="812245"/>
                  <a:pt x="5959011" y="801384"/>
                  <a:pt x="5959011" y="801384"/>
                </a:cubicBezTo>
                <a:cubicBezTo>
                  <a:pt x="5965861" y="794535"/>
                  <a:pt x="5970566" y="784434"/>
                  <a:pt x="5979560" y="780836"/>
                </a:cubicBezTo>
                <a:cubicBezTo>
                  <a:pt x="6005781" y="770348"/>
                  <a:pt x="6034961" y="769218"/>
                  <a:pt x="6061753" y="760287"/>
                </a:cubicBezTo>
                <a:lnTo>
                  <a:pt x="6092575" y="750013"/>
                </a:lnTo>
                <a:cubicBezTo>
                  <a:pt x="6147371" y="756862"/>
                  <a:pt x="6202924" y="759185"/>
                  <a:pt x="6256962" y="770561"/>
                </a:cubicBezTo>
                <a:cubicBezTo>
                  <a:pt x="6269045" y="773105"/>
                  <a:pt x="6276740" y="785588"/>
                  <a:pt x="6287784" y="791110"/>
                </a:cubicBezTo>
                <a:cubicBezTo>
                  <a:pt x="6297471" y="795953"/>
                  <a:pt x="6308333" y="797959"/>
                  <a:pt x="6318607" y="801384"/>
                </a:cubicBezTo>
                <a:cubicBezTo>
                  <a:pt x="6342580" y="794535"/>
                  <a:pt x="6370580" y="795795"/>
                  <a:pt x="6390526" y="780836"/>
                </a:cubicBezTo>
                <a:cubicBezTo>
                  <a:pt x="6401822" y="772364"/>
                  <a:pt x="6395238" y="752718"/>
                  <a:pt x="6400800" y="739739"/>
                </a:cubicBezTo>
                <a:cubicBezTo>
                  <a:pt x="6404760" y="730499"/>
                  <a:pt x="6429846" y="694394"/>
                  <a:pt x="6441897" y="688368"/>
                </a:cubicBezTo>
                <a:cubicBezTo>
                  <a:pt x="6454527" y="682053"/>
                  <a:pt x="6469416" y="681973"/>
                  <a:pt x="6482993" y="678094"/>
                </a:cubicBezTo>
                <a:cubicBezTo>
                  <a:pt x="6586159" y="648618"/>
                  <a:pt x="6426453" y="689660"/>
                  <a:pt x="6554913" y="657546"/>
                </a:cubicBezTo>
                <a:cubicBezTo>
                  <a:pt x="6565187" y="664395"/>
                  <a:pt x="6577004" y="669363"/>
                  <a:pt x="6585735" y="678094"/>
                </a:cubicBezTo>
                <a:cubicBezTo>
                  <a:pt x="6594466" y="686826"/>
                  <a:pt x="6595812" y="702372"/>
                  <a:pt x="6606283" y="708917"/>
                </a:cubicBezTo>
                <a:cubicBezTo>
                  <a:pt x="6624650" y="720397"/>
                  <a:pt x="6667928" y="729465"/>
                  <a:pt x="6667928" y="729465"/>
                </a:cubicBezTo>
                <a:cubicBezTo>
                  <a:pt x="6685052" y="726040"/>
                  <a:pt x="6705089" y="729341"/>
                  <a:pt x="6719299" y="719191"/>
                </a:cubicBezTo>
                <a:cubicBezTo>
                  <a:pt x="6736034" y="707237"/>
                  <a:pt x="6754094" y="624011"/>
                  <a:pt x="6760396" y="616449"/>
                </a:cubicBezTo>
                <a:lnTo>
                  <a:pt x="6811766" y="554804"/>
                </a:lnTo>
                <a:cubicBezTo>
                  <a:pt x="6835690" y="387350"/>
                  <a:pt x="6802539" y="545514"/>
                  <a:pt x="6842589" y="452063"/>
                </a:cubicBezTo>
                <a:cubicBezTo>
                  <a:pt x="6848151" y="439084"/>
                  <a:pt x="6848984" y="424543"/>
                  <a:pt x="6852863" y="410966"/>
                </a:cubicBezTo>
                <a:cubicBezTo>
                  <a:pt x="6855838" y="400553"/>
                  <a:pt x="6860162" y="390556"/>
                  <a:pt x="6863137" y="380143"/>
                </a:cubicBezTo>
                <a:cubicBezTo>
                  <a:pt x="6867016" y="366566"/>
                  <a:pt x="6865927" y="351021"/>
                  <a:pt x="6873411" y="339047"/>
                </a:cubicBezTo>
                <a:cubicBezTo>
                  <a:pt x="6898142" y="299477"/>
                  <a:pt x="6914384" y="302158"/>
                  <a:pt x="6945330" y="277402"/>
                </a:cubicBezTo>
                <a:cubicBezTo>
                  <a:pt x="6952894" y="271351"/>
                  <a:pt x="6958315" y="262905"/>
                  <a:pt x="6965879" y="256854"/>
                </a:cubicBezTo>
                <a:cubicBezTo>
                  <a:pt x="6975521" y="249140"/>
                  <a:pt x="6987059" y="244019"/>
                  <a:pt x="6996701" y="236305"/>
                </a:cubicBezTo>
                <a:cubicBezTo>
                  <a:pt x="7004265" y="230254"/>
                  <a:pt x="7008944" y="220741"/>
                  <a:pt x="7017250" y="215757"/>
                </a:cubicBezTo>
                <a:cubicBezTo>
                  <a:pt x="7033047" y="206279"/>
                  <a:pt x="7088394" y="197419"/>
                  <a:pt x="7099443" y="195209"/>
                </a:cubicBezTo>
                <a:cubicBezTo>
                  <a:pt x="7171362" y="198634"/>
                  <a:pt x="7243429" y="199741"/>
                  <a:pt x="7315200" y="205483"/>
                </a:cubicBezTo>
                <a:cubicBezTo>
                  <a:pt x="7329276" y="206609"/>
                  <a:pt x="7342176" y="215757"/>
                  <a:pt x="7356297" y="215757"/>
                </a:cubicBezTo>
                <a:cubicBezTo>
                  <a:pt x="7407782" y="215757"/>
                  <a:pt x="7459038" y="208908"/>
                  <a:pt x="7510409" y="205483"/>
                </a:cubicBezTo>
                <a:cubicBezTo>
                  <a:pt x="7560545" y="155345"/>
                  <a:pt x="7492658" y="214824"/>
                  <a:pt x="7613151" y="174660"/>
                </a:cubicBezTo>
                <a:cubicBezTo>
                  <a:pt x="7658659" y="159491"/>
                  <a:pt x="7644027" y="143803"/>
                  <a:pt x="7674796" y="123290"/>
                </a:cubicBezTo>
                <a:cubicBezTo>
                  <a:pt x="7687539" y="114794"/>
                  <a:pt x="7702193" y="109591"/>
                  <a:pt x="7715892" y="102741"/>
                </a:cubicBezTo>
                <a:cubicBezTo>
                  <a:pt x="7738070" y="69475"/>
                  <a:pt x="7731387" y="70939"/>
                  <a:pt x="7767263" y="51370"/>
                </a:cubicBezTo>
                <a:cubicBezTo>
                  <a:pt x="7852519" y="4866"/>
                  <a:pt x="7849456" y="41339"/>
                  <a:pt x="7849456" y="0"/>
                </a:cubicBezTo>
              </a:path>
            </a:pathLst>
          </a:custGeom>
          <a:noFill/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2" y="1350097"/>
            <a:ext cx="2743164" cy="19259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7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99"/>
            <a:ext cx="10347302" cy="7162333"/>
          </a:xfrm>
          <a:prstGeom prst="rect">
            <a:avLst/>
          </a:prstGeom>
          <a:noFill/>
          <a:ln w="889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173651" y="3484673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Курганинск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Курган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5433" y="5802642"/>
            <a:ext cx="2741249" cy="1905512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3" y="3592129"/>
            <a:ext cx="2751869" cy="1925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9" name="Прямая со стрелкой 118"/>
          <p:cNvCxnSpPr/>
          <p:nvPr/>
        </p:nvCxnSpPr>
        <p:spPr>
          <a:xfrm flipH="1" flipV="1">
            <a:off x="3654351" y="5630238"/>
            <a:ext cx="237055" cy="448993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 flipV="1">
            <a:off x="3366319" y="6965337"/>
            <a:ext cx="208276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750013" y="2486346"/>
            <a:ext cx="4695290" cy="5712432"/>
            <a:chOff x="750013" y="2486346"/>
            <a:chExt cx="4695290" cy="5712432"/>
          </a:xfrm>
        </p:grpSpPr>
        <p:sp>
          <p:nvSpPr>
            <p:cNvPr id="3" name="Полилиния 2"/>
            <p:cNvSpPr/>
            <p:nvPr/>
          </p:nvSpPr>
          <p:spPr>
            <a:xfrm>
              <a:off x="750013" y="2486346"/>
              <a:ext cx="4695290" cy="5712432"/>
            </a:xfrm>
            <a:custGeom>
              <a:avLst/>
              <a:gdLst>
                <a:gd name="connsiteX0" fmla="*/ 4695290 w 4695290"/>
                <a:gd name="connsiteY0" fmla="*/ 5712432 h 5712432"/>
                <a:gd name="connsiteX1" fmla="*/ 4685016 w 4695290"/>
                <a:gd name="connsiteY1" fmla="*/ 5342562 h 5712432"/>
                <a:gd name="connsiteX2" fmla="*/ 4674742 w 4695290"/>
                <a:gd name="connsiteY2" fmla="*/ 5311739 h 5712432"/>
                <a:gd name="connsiteX3" fmla="*/ 4685016 w 4695290"/>
                <a:gd name="connsiteY3" fmla="*/ 5157627 h 5712432"/>
                <a:gd name="connsiteX4" fmla="*/ 4674742 w 4695290"/>
                <a:gd name="connsiteY4" fmla="*/ 4921321 h 5712432"/>
                <a:gd name="connsiteX5" fmla="*/ 4654194 w 4695290"/>
                <a:gd name="connsiteY5" fmla="*/ 4869951 h 5712432"/>
                <a:gd name="connsiteX6" fmla="*/ 4623371 w 4695290"/>
                <a:gd name="connsiteY6" fmla="*/ 4798032 h 5712432"/>
                <a:gd name="connsiteX7" fmla="*/ 4572000 w 4695290"/>
                <a:gd name="connsiteY7" fmla="*/ 4736387 h 5712432"/>
                <a:gd name="connsiteX8" fmla="*/ 4530904 w 4695290"/>
                <a:gd name="connsiteY8" fmla="*/ 4685016 h 5712432"/>
                <a:gd name="connsiteX9" fmla="*/ 4520630 w 4695290"/>
                <a:gd name="connsiteY9" fmla="*/ 4643919 h 5712432"/>
                <a:gd name="connsiteX10" fmla="*/ 4500081 w 4695290"/>
                <a:gd name="connsiteY10" fmla="*/ 4613097 h 5712432"/>
                <a:gd name="connsiteX11" fmla="*/ 4458985 w 4695290"/>
                <a:gd name="connsiteY11" fmla="*/ 4510355 h 5712432"/>
                <a:gd name="connsiteX12" fmla="*/ 4438436 w 4695290"/>
                <a:gd name="connsiteY12" fmla="*/ 4469258 h 5712432"/>
                <a:gd name="connsiteX13" fmla="*/ 4417888 w 4695290"/>
                <a:gd name="connsiteY13" fmla="*/ 4438436 h 5712432"/>
                <a:gd name="connsiteX14" fmla="*/ 4407614 w 4695290"/>
                <a:gd name="connsiteY14" fmla="*/ 4407614 h 5712432"/>
                <a:gd name="connsiteX15" fmla="*/ 4345969 w 4695290"/>
                <a:gd name="connsiteY15" fmla="*/ 4345969 h 5712432"/>
                <a:gd name="connsiteX16" fmla="*/ 4294598 w 4695290"/>
                <a:gd name="connsiteY16" fmla="*/ 4315146 h 5712432"/>
                <a:gd name="connsiteX17" fmla="*/ 4253502 w 4695290"/>
                <a:gd name="connsiteY17" fmla="*/ 4284324 h 5712432"/>
                <a:gd name="connsiteX18" fmla="*/ 4232953 w 4695290"/>
                <a:gd name="connsiteY18" fmla="*/ 4263775 h 5712432"/>
                <a:gd name="connsiteX19" fmla="*/ 4171308 w 4695290"/>
                <a:gd name="connsiteY19" fmla="*/ 4222679 h 5712432"/>
                <a:gd name="connsiteX20" fmla="*/ 4119938 w 4695290"/>
                <a:gd name="connsiteY20" fmla="*/ 4171308 h 5712432"/>
                <a:gd name="connsiteX21" fmla="*/ 4089115 w 4695290"/>
                <a:gd name="connsiteY21" fmla="*/ 4140485 h 5712432"/>
                <a:gd name="connsiteX22" fmla="*/ 4058293 w 4695290"/>
                <a:gd name="connsiteY22" fmla="*/ 4130211 h 5712432"/>
                <a:gd name="connsiteX23" fmla="*/ 4037744 w 4695290"/>
                <a:gd name="connsiteY23" fmla="*/ 4109663 h 5712432"/>
                <a:gd name="connsiteX24" fmla="*/ 3955551 w 4695290"/>
                <a:gd name="connsiteY24" fmla="*/ 4089115 h 5712432"/>
                <a:gd name="connsiteX25" fmla="*/ 3893906 w 4695290"/>
                <a:gd name="connsiteY25" fmla="*/ 4068566 h 5712432"/>
                <a:gd name="connsiteX26" fmla="*/ 3852809 w 4695290"/>
                <a:gd name="connsiteY26" fmla="*/ 4048018 h 5712432"/>
                <a:gd name="connsiteX27" fmla="*/ 3750068 w 4695290"/>
                <a:gd name="connsiteY27" fmla="*/ 4027470 h 5712432"/>
                <a:gd name="connsiteX28" fmla="*/ 3667875 w 4695290"/>
                <a:gd name="connsiteY28" fmla="*/ 4006921 h 5712432"/>
                <a:gd name="connsiteX29" fmla="*/ 3637052 w 4695290"/>
                <a:gd name="connsiteY29" fmla="*/ 3996647 h 5712432"/>
                <a:gd name="connsiteX30" fmla="*/ 3554859 w 4695290"/>
                <a:gd name="connsiteY30" fmla="*/ 3976099 h 5712432"/>
                <a:gd name="connsiteX31" fmla="*/ 3493214 w 4695290"/>
                <a:gd name="connsiteY31" fmla="*/ 3955551 h 5712432"/>
                <a:gd name="connsiteX32" fmla="*/ 3380198 w 4695290"/>
                <a:gd name="connsiteY32" fmla="*/ 3945276 h 5712432"/>
                <a:gd name="connsiteX33" fmla="*/ 3298005 w 4695290"/>
                <a:gd name="connsiteY33" fmla="*/ 3924728 h 5712432"/>
                <a:gd name="connsiteX34" fmla="*/ 3195263 w 4695290"/>
                <a:gd name="connsiteY34" fmla="*/ 3914454 h 5712432"/>
                <a:gd name="connsiteX35" fmla="*/ 3092522 w 4695290"/>
                <a:gd name="connsiteY35" fmla="*/ 3873357 h 5712432"/>
                <a:gd name="connsiteX36" fmla="*/ 3020603 w 4695290"/>
                <a:gd name="connsiteY36" fmla="*/ 3832261 h 5712432"/>
                <a:gd name="connsiteX37" fmla="*/ 2938409 w 4695290"/>
                <a:gd name="connsiteY37" fmla="*/ 3770616 h 5712432"/>
                <a:gd name="connsiteX38" fmla="*/ 2876765 w 4695290"/>
                <a:gd name="connsiteY38" fmla="*/ 3750067 h 5712432"/>
                <a:gd name="connsiteX39" fmla="*/ 2856216 w 4695290"/>
                <a:gd name="connsiteY39" fmla="*/ 3729519 h 5712432"/>
                <a:gd name="connsiteX40" fmla="*/ 2845942 w 4695290"/>
                <a:gd name="connsiteY40" fmla="*/ 3698697 h 5712432"/>
                <a:gd name="connsiteX41" fmla="*/ 2835668 w 4695290"/>
                <a:gd name="connsiteY41" fmla="*/ 3637052 h 5712432"/>
                <a:gd name="connsiteX42" fmla="*/ 2825394 w 4695290"/>
                <a:gd name="connsiteY42" fmla="*/ 3585681 h 5712432"/>
                <a:gd name="connsiteX43" fmla="*/ 2804845 w 4695290"/>
                <a:gd name="connsiteY43" fmla="*/ 3472665 h 5712432"/>
                <a:gd name="connsiteX44" fmla="*/ 2784297 w 4695290"/>
                <a:gd name="connsiteY44" fmla="*/ 3339101 h 5712432"/>
                <a:gd name="connsiteX45" fmla="*/ 2743200 w 4695290"/>
                <a:gd name="connsiteY45" fmla="*/ 3246634 h 5712432"/>
                <a:gd name="connsiteX46" fmla="*/ 2691830 w 4695290"/>
                <a:gd name="connsiteY46" fmla="*/ 3205537 h 5712432"/>
                <a:gd name="connsiteX47" fmla="*/ 2681556 w 4695290"/>
                <a:gd name="connsiteY47" fmla="*/ 3174715 h 5712432"/>
                <a:gd name="connsiteX48" fmla="*/ 2661007 w 4695290"/>
                <a:gd name="connsiteY48" fmla="*/ 3143892 h 5712432"/>
                <a:gd name="connsiteX49" fmla="*/ 2650733 w 4695290"/>
                <a:gd name="connsiteY49" fmla="*/ 2969232 h 5712432"/>
                <a:gd name="connsiteX50" fmla="*/ 2640459 w 4695290"/>
                <a:gd name="connsiteY50" fmla="*/ 2938409 h 5712432"/>
                <a:gd name="connsiteX51" fmla="*/ 2630185 w 4695290"/>
                <a:gd name="connsiteY51" fmla="*/ 2876764 h 5712432"/>
                <a:gd name="connsiteX52" fmla="*/ 2619911 w 4695290"/>
                <a:gd name="connsiteY52" fmla="*/ 2845942 h 5712432"/>
                <a:gd name="connsiteX53" fmla="*/ 2589088 w 4695290"/>
                <a:gd name="connsiteY53" fmla="*/ 2825393 h 5712432"/>
                <a:gd name="connsiteX54" fmla="*/ 2578814 w 4695290"/>
                <a:gd name="connsiteY54" fmla="*/ 2794571 h 5712432"/>
                <a:gd name="connsiteX55" fmla="*/ 2547991 w 4695290"/>
                <a:gd name="connsiteY55" fmla="*/ 2763748 h 5712432"/>
                <a:gd name="connsiteX56" fmla="*/ 2527443 w 4695290"/>
                <a:gd name="connsiteY56" fmla="*/ 2732926 h 5712432"/>
                <a:gd name="connsiteX57" fmla="*/ 2476072 w 4695290"/>
                <a:gd name="connsiteY57" fmla="*/ 2671281 h 5712432"/>
                <a:gd name="connsiteX58" fmla="*/ 2465798 w 4695290"/>
                <a:gd name="connsiteY58" fmla="*/ 2630184 h 5712432"/>
                <a:gd name="connsiteX59" fmla="*/ 2434976 w 4695290"/>
                <a:gd name="connsiteY59" fmla="*/ 2260315 h 5712432"/>
                <a:gd name="connsiteX60" fmla="*/ 2424702 w 4695290"/>
                <a:gd name="connsiteY60" fmla="*/ 2208944 h 5712432"/>
                <a:gd name="connsiteX61" fmla="*/ 2383605 w 4695290"/>
                <a:gd name="connsiteY61" fmla="*/ 2167847 h 5712432"/>
                <a:gd name="connsiteX62" fmla="*/ 2352783 w 4695290"/>
                <a:gd name="connsiteY62" fmla="*/ 2137025 h 5712432"/>
                <a:gd name="connsiteX63" fmla="*/ 2301412 w 4695290"/>
                <a:gd name="connsiteY63" fmla="*/ 2095928 h 5712432"/>
                <a:gd name="connsiteX64" fmla="*/ 2229493 w 4695290"/>
                <a:gd name="connsiteY64" fmla="*/ 2065106 h 5712432"/>
                <a:gd name="connsiteX65" fmla="*/ 2188396 w 4695290"/>
                <a:gd name="connsiteY65" fmla="*/ 2013735 h 5712432"/>
                <a:gd name="connsiteX66" fmla="*/ 2137025 w 4695290"/>
                <a:gd name="connsiteY66" fmla="*/ 1962364 h 5712432"/>
                <a:gd name="connsiteX67" fmla="*/ 2116477 w 4695290"/>
                <a:gd name="connsiteY67" fmla="*/ 1582220 h 5712432"/>
                <a:gd name="connsiteX68" fmla="*/ 2095929 w 4695290"/>
                <a:gd name="connsiteY68" fmla="*/ 1551398 h 5712432"/>
                <a:gd name="connsiteX69" fmla="*/ 2075380 w 4695290"/>
                <a:gd name="connsiteY69" fmla="*/ 1510301 h 5712432"/>
                <a:gd name="connsiteX70" fmla="*/ 2044558 w 4695290"/>
                <a:gd name="connsiteY70" fmla="*/ 1489753 h 5712432"/>
                <a:gd name="connsiteX71" fmla="*/ 1993187 w 4695290"/>
                <a:gd name="connsiteY71" fmla="*/ 1458930 h 5712432"/>
                <a:gd name="connsiteX72" fmla="*/ 1941816 w 4695290"/>
                <a:gd name="connsiteY72" fmla="*/ 1407560 h 5712432"/>
                <a:gd name="connsiteX73" fmla="*/ 1921268 w 4695290"/>
                <a:gd name="connsiteY73" fmla="*/ 1387011 h 5712432"/>
                <a:gd name="connsiteX74" fmla="*/ 1849349 w 4695290"/>
                <a:gd name="connsiteY74" fmla="*/ 1356189 h 5712432"/>
                <a:gd name="connsiteX75" fmla="*/ 1828800 w 4695290"/>
                <a:gd name="connsiteY75" fmla="*/ 1335641 h 5712432"/>
                <a:gd name="connsiteX76" fmla="*/ 1797978 w 4695290"/>
                <a:gd name="connsiteY76" fmla="*/ 1315092 h 5712432"/>
                <a:gd name="connsiteX77" fmla="*/ 1746607 w 4695290"/>
                <a:gd name="connsiteY77" fmla="*/ 1253447 h 5712432"/>
                <a:gd name="connsiteX78" fmla="*/ 1715785 w 4695290"/>
                <a:gd name="connsiteY78" fmla="*/ 1232899 h 5712432"/>
                <a:gd name="connsiteX79" fmla="*/ 1705511 w 4695290"/>
                <a:gd name="connsiteY79" fmla="*/ 1202076 h 5712432"/>
                <a:gd name="connsiteX80" fmla="*/ 1684962 w 4695290"/>
                <a:gd name="connsiteY80" fmla="*/ 1181528 h 5712432"/>
                <a:gd name="connsiteX81" fmla="*/ 1654140 w 4695290"/>
                <a:gd name="connsiteY81" fmla="*/ 1140432 h 5712432"/>
                <a:gd name="connsiteX82" fmla="*/ 1633591 w 4695290"/>
                <a:gd name="connsiteY82" fmla="*/ 1109609 h 5712432"/>
                <a:gd name="connsiteX83" fmla="*/ 1530850 w 4695290"/>
                <a:gd name="connsiteY83" fmla="*/ 1027416 h 5712432"/>
                <a:gd name="connsiteX84" fmla="*/ 1500027 w 4695290"/>
                <a:gd name="connsiteY84" fmla="*/ 1017142 h 5712432"/>
                <a:gd name="connsiteX85" fmla="*/ 1458931 w 4695290"/>
                <a:gd name="connsiteY85" fmla="*/ 996593 h 5712432"/>
                <a:gd name="connsiteX86" fmla="*/ 1325367 w 4695290"/>
                <a:gd name="connsiteY86" fmla="*/ 986319 h 5712432"/>
                <a:gd name="connsiteX87" fmla="*/ 1294544 w 4695290"/>
                <a:gd name="connsiteY87" fmla="*/ 976045 h 5712432"/>
                <a:gd name="connsiteX88" fmla="*/ 1222625 w 4695290"/>
                <a:gd name="connsiteY88" fmla="*/ 924674 h 5712432"/>
                <a:gd name="connsiteX89" fmla="*/ 1191803 w 4695290"/>
                <a:gd name="connsiteY89" fmla="*/ 914400 h 5712432"/>
                <a:gd name="connsiteX90" fmla="*/ 1109609 w 4695290"/>
                <a:gd name="connsiteY90" fmla="*/ 852755 h 5712432"/>
                <a:gd name="connsiteX91" fmla="*/ 1078787 w 4695290"/>
                <a:gd name="connsiteY91" fmla="*/ 832207 h 5712432"/>
                <a:gd name="connsiteX92" fmla="*/ 996594 w 4695290"/>
                <a:gd name="connsiteY92" fmla="*/ 770562 h 5712432"/>
                <a:gd name="connsiteX93" fmla="*/ 955497 w 4695290"/>
                <a:gd name="connsiteY93" fmla="*/ 739739 h 5712432"/>
                <a:gd name="connsiteX94" fmla="*/ 893852 w 4695290"/>
                <a:gd name="connsiteY94" fmla="*/ 719191 h 5712432"/>
                <a:gd name="connsiteX95" fmla="*/ 863030 w 4695290"/>
                <a:gd name="connsiteY95" fmla="*/ 708917 h 5712432"/>
                <a:gd name="connsiteX96" fmla="*/ 832207 w 4695290"/>
                <a:gd name="connsiteY96" fmla="*/ 698643 h 5712432"/>
                <a:gd name="connsiteX97" fmla="*/ 801385 w 4695290"/>
                <a:gd name="connsiteY97" fmla="*/ 688369 h 5712432"/>
                <a:gd name="connsiteX98" fmla="*/ 616450 w 4695290"/>
                <a:gd name="connsiteY98" fmla="*/ 678094 h 5712432"/>
                <a:gd name="connsiteX99" fmla="*/ 575353 w 4695290"/>
                <a:gd name="connsiteY99" fmla="*/ 657546 h 5712432"/>
                <a:gd name="connsiteX100" fmla="*/ 534257 w 4695290"/>
                <a:gd name="connsiteY100" fmla="*/ 647272 h 5712432"/>
                <a:gd name="connsiteX101" fmla="*/ 503434 w 4695290"/>
                <a:gd name="connsiteY101" fmla="*/ 636998 h 5712432"/>
                <a:gd name="connsiteX102" fmla="*/ 400693 w 4695290"/>
                <a:gd name="connsiteY102" fmla="*/ 575353 h 5712432"/>
                <a:gd name="connsiteX103" fmla="*/ 318499 w 4695290"/>
                <a:gd name="connsiteY103" fmla="*/ 513708 h 5712432"/>
                <a:gd name="connsiteX104" fmla="*/ 287677 w 4695290"/>
                <a:gd name="connsiteY104" fmla="*/ 493160 h 5712432"/>
                <a:gd name="connsiteX105" fmla="*/ 226032 w 4695290"/>
                <a:gd name="connsiteY105" fmla="*/ 431515 h 5712432"/>
                <a:gd name="connsiteX106" fmla="*/ 195209 w 4695290"/>
                <a:gd name="connsiteY106" fmla="*/ 359596 h 5712432"/>
                <a:gd name="connsiteX107" fmla="*/ 154113 w 4695290"/>
                <a:gd name="connsiteY107" fmla="*/ 287676 h 5712432"/>
                <a:gd name="connsiteX108" fmla="*/ 143839 w 4695290"/>
                <a:gd name="connsiteY108" fmla="*/ 256854 h 5712432"/>
                <a:gd name="connsiteX109" fmla="*/ 102742 w 4695290"/>
                <a:gd name="connsiteY109" fmla="*/ 195209 h 5712432"/>
                <a:gd name="connsiteX110" fmla="*/ 71920 w 4695290"/>
                <a:gd name="connsiteY110" fmla="*/ 143838 h 5712432"/>
                <a:gd name="connsiteX111" fmla="*/ 51371 w 4695290"/>
                <a:gd name="connsiteY111" fmla="*/ 82193 h 5712432"/>
                <a:gd name="connsiteX112" fmla="*/ 0 w 4695290"/>
                <a:gd name="connsiteY112" fmla="*/ 0 h 571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4695290" h="5712432">
                  <a:moveTo>
                    <a:pt x="4695290" y="5712432"/>
                  </a:moveTo>
                  <a:cubicBezTo>
                    <a:pt x="4691865" y="5589142"/>
                    <a:pt x="4691333" y="5465738"/>
                    <a:pt x="4685016" y="5342562"/>
                  </a:cubicBezTo>
                  <a:cubicBezTo>
                    <a:pt x="4684461" y="5331746"/>
                    <a:pt x="4674742" y="5322569"/>
                    <a:pt x="4674742" y="5311739"/>
                  </a:cubicBezTo>
                  <a:cubicBezTo>
                    <a:pt x="4674742" y="5260254"/>
                    <a:pt x="4681591" y="5208998"/>
                    <a:pt x="4685016" y="5157627"/>
                  </a:cubicBezTo>
                  <a:cubicBezTo>
                    <a:pt x="4681591" y="5078858"/>
                    <a:pt x="4683141" y="4999715"/>
                    <a:pt x="4674742" y="4921321"/>
                  </a:cubicBezTo>
                  <a:cubicBezTo>
                    <a:pt x="4672777" y="4902984"/>
                    <a:pt x="4660026" y="4887447"/>
                    <a:pt x="4654194" y="4869951"/>
                  </a:cubicBezTo>
                  <a:cubicBezTo>
                    <a:pt x="4623818" y="4778821"/>
                    <a:pt x="4666713" y="4873880"/>
                    <a:pt x="4623371" y="4798032"/>
                  </a:cubicBezTo>
                  <a:cubicBezTo>
                    <a:pt x="4591283" y="4741879"/>
                    <a:pt x="4620418" y="4768665"/>
                    <a:pt x="4572000" y="4736387"/>
                  </a:cubicBezTo>
                  <a:cubicBezTo>
                    <a:pt x="4538412" y="4635621"/>
                    <a:pt x="4592866" y="4777961"/>
                    <a:pt x="4530904" y="4685016"/>
                  </a:cubicBezTo>
                  <a:cubicBezTo>
                    <a:pt x="4523071" y="4673267"/>
                    <a:pt x="4526192" y="4656898"/>
                    <a:pt x="4520630" y="4643919"/>
                  </a:cubicBezTo>
                  <a:cubicBezTo>
                    <a:pt x="4515766" y="4632569"/>
                    <a:pt x="4506207" y="4623818"/>
                    <a:pt x="4500081" y="4613097"/>
                  </a:cubicBezTo>
                  <a:cubicBezTo>
                    <a:pt x="4428259" y="4487411"/>
                    <a:pt x="4543189" y="4678759"/>
                    <a:pt x="4458985" y="4510355"/>
                  </a:cubicBezTo>
                  <a:cubicBezTo>
                    <a:pt x="4452135" y="4496656"/>
                    <a:pt x="4446035" y="4482556"/>
                    <a:pt x="4438436" y="4469258"/>
                  </a:cubicBezTo>
                  <a:cubicBezTo>
                    <a:pt x="4432310" y="4458537"/>
                    <a:pt x="4423410" y="4449480"/>
                    <a:pt x="4417888" y="4438436"/>
                  </a:cubicBezTo>
                  <a:cubicBezTo>
                    <a:pt x="4413045" y="4428750"/>
                    <a:pt x="4412987" y="4417017"/>
                    <a:pt x="4407614" y="4407614"/>
                  </a:cubicBezTo>
                  <a:cubicBezTo>
                    <a:pt x="4377377" y="4354700"/>
                    <a:pt x="4385274" y="4377414"/>
                    <a:pt x="4345969" y="4345969"/>
                  </a:cubicBezTo>
                  <a:cubicBezTo>
                    <a:pt x="4305674" y="4313732"/>
                    <a:pt x="4348127" y="4332988"/>
                    <a:pt x="4294598" y="4315146"/>
                  </a:cubicBezTo>
                  <a:cubicBezTo>
                    <a:pt x="4280899" y="4304872"/>
                    <a:pt x="4266656" y="4295286"/>
                    <a:pt x="4253502" y="4284324"/>
                  </a:cubicBezTo>
                  <a:cubicBezTo>
                    <a:pt x="4246060" y="4278123"/>
                    <a:pt x="4240703" y="4269587"/>
                    <a:pt x="4232953" y="4263775"/>
                  </a:cubicBezTo>
                  <a:cubicBezTo>
                    <a:pt x="4213196" y="4248958"/>
                    <a:pt x="4188770" y="4240142"/>
                    <a:pt x="4171308" y="4222679"/>
                  </a:cubicBezTo>
                  <a:lnTo>
                    <a:pt x="4119938" y="4171308"/>
                  </a:lnTo>
                  <a:cubicBezTo>
                    <a:pt x="4109664" y="4161034"/>
                    <a:pt x="4102899" y="4145080"/>
                    <a:pt x="4089115" y="4140485"/>
                  </a:cubicBezTo>
                  <a:lnTo>
                    <a:pt x="4058293" y="4130211"/>
                  </a:lnTo>
                  <a:cubicBezTo>
                    <a:pt x="4051443" y="4123362"/>
                    <a:pt x="4046738" y="4113260"/>
                    <a:pt x="4037744" y="4109663"/>
                  </a:cubicBezTo>
                  <a:cubicBezTo>
                    <a:pt x="4011523" y="4099175"/>
                    <a:pt x="3982343" y="4098046"/>
                    <a:pt x="3955551" y="4089115"/>
                  </a:cubicBezTo>
                  <a:cubicBezTo>
                    <a:pt x="3935003" y="4082265"/>
                    <a:pt x="3914017" y="4076610"/>
                    <a:pt x="3893906" y="4068566"/>
                  </a:cubicBezTo>
                  <a:cubicBezTo>
                    <a:pt x="3879686" y="4062878"/>
                    <a:pt x="3867536" y="4052226"/>
                    <a:pt x="3852809" y="4048018"/>
                  </a:cubicBezTo>
                  <a:cubicBezTo>
                    <a:pt x="3819228" y="4038423"/>
                    <a:pt x="3783201" y="4038514"/>
                    <a:pt x="3750068" y="4027470"/>
                  </a:cubicBezTo>
                  <a:cubicBezTo>
                    <a:pt x="3679611" y="4003985"/>
                    <a:pt x="3767060" y="4031718"/>
                    <a:pt x="3667875" y="4006921"/>
                  </a:cubicBezTo>
                  <a:cubicBezTo>
                    <a:pt x="3657368" y="4004294"/>
                    <a:pt x="3647500" y="3999497"/>
                    <a:pt x="3637052" y="3996647"/>
                  </a:cubicBezTo>
                  <a:cubicBezTo>
                    <a:pt x="3609806" y="3989216"/>
                    <a:pt x="3581651" y="3985029"/>
                    <a:pt x="3554859" y="3976099"/>
                  </a:cubicBezTo>
                  <a:cubicBezTo>
                    <a:pt x="3534311" y="3969250"/>
                    <a:pt x="3514785" y="3957512"/>
                    <a:pt x="3493214" y="3955551"/>
                  </a:cubicBezTo>
                  <a:lnTo>
                    <a:pt x="3380198" y="3945276"/>
                  </a:lnTo>
                  <a:cubicBezTo>
                    <a:pt x="3352800" y="3938427"/>
                    <a:pt x="3325862" y="3929371"/>
                    <a:pt x="3298005" y="3924728"/>
                  </a:cubicBezTo>
                  <a:cubicBezTo>
                    <a:pt x="3264055" y="3919070"/>
                    <a:pt x="3229092" y="3920797"/>
                    <a:pt x="3195263" y="3914454"/>
                  </a:cubicBezTo>
                  <a:cubicBezTo>
                    <a:pt x="3168908" y="3909513"/>
                    <a:pt x="3117763" y="3889133"/>
                    <a:pt x="3092522" y="3873357"/>
                  </a:cubicBezTo>
                  <a:cubicBezTo>
                    <a:pt x="3021439" y="3828930"/>
                    <a:pt x="3081155" y="3852445"/>
                    <a:pt x="3020603" y="3832261"/>
                  </a:cubicBezTo>
                  <a:cubicBezTo>
                    <a:pt x="2991704" y="3803362"/>
                    <a:pt x="2984881" y="3793852"/>
                    <a:pt x="2938409" y="3770616"/>
                  </a:cubicBezTo>
                  <a:cubicBezTo>
                    <a:pt x="2919036" y="3760929"/>
                    <a:pt x="2876765" y="3750067"/>
                    <a:pt x="2876765" y="3750067"/>
                  </a:cubicBezTo>
                  <a:cubicBezTo>
                    <a:pt x="2869915" y="3743218"/>
                    <a:pt x="2861200" y="3737825"/>
                    <a:pt x="2856216" y="3729519"/>
                  </a:cubicBezTo>
                  <a:cubicBezTo>
                    <a:pt x="2850644" y="3720233"/>
                    <a:pt x="2848291" y="3709269"/>
                    <a:pt x="2845942" y="3698697"/>
                  </a:cubicBezTo>
                  <a:cubicBezTo>
                    <a:pt x="2841423" y="3678361"/>
                    <a:pt x="2839394" y="3657548"/>
                    <a:pt x="2835668" y="3637052"/>
                  </a:cubicBezTo>
                  <a:cubicBezTo>
                    <a:pt x="2832544" y="3619871"/>
                    <a:pt x="2829182" y="3602728"/>
                    <a:pt x="2825394" y="3585681"/>
                  </a:cubicBezTo>
                  <a:cubicBezTo>
                    <a:pt x="2808985" y="3511840"/>
                    <a:pt x="2817566" y="3574428"/>
                    <a:pt x="2804845" y="3472665"/>
                  </a:cubicBezTo>
                  <a:cubicBezTo>
                    <a:pt x="2796059" y="3402377"/>
                    <a:pt x="2800705" y="3393795"/>
                    <a:pt x="2784297" y="3339101"/>
                  </a:cubicBezTo>
                  <a:cubicBezTo>
                    <a:pt x="2770609" y="3293474"/>
                    <a:pt x="2769627" y="3279668"/>
                    <a:pt x="2743200" y="3246634"/>
                  </a:cubicBezTo>
                  <a:cubicBezTo>
                    <a:pt x="2726467" y="3225717"/>
                    <a:pt x="2714720" y="3220797"/>
                    <a:pt x="2691830" y="3205537"/>
                  </a:cubicBezTo>
                  <a:cubicBezTo>
                    <a:pt x="2688405" y="3195263"/>
                    <a:pt x="2686399" y="3184401"/>
                    <a:pt x="2681556" y="3174715"/>
                  </a:cubicBezTo>
                  <a:cubicBezTo>
                    <a:pt x="2676034" y="3163670"/>
                    <a:pt x="2662839" y="3156104"/>
                    <a:pt x="2661007" y="3143892"/>
                  </a:cubicBezTo>
                  <a:cubicBezTo>
                    <a:pt x="2652356" y="3086217"/>
                    <a:pt x="2656536" y="3027263"/>
                    <a:pt x="2650733" y="2969232"/>
                  </a:cubicBezTo>
                  <a:cubicBezTo>
                    <a:pt x="2649655" y="2958456"/>
                    <a:pt x="2642808" y="2948981"/>
                    <a:pt x="2640459" y="2938409"/>
                  </a:cubicBezTo>
                  <a:cubicBezTo>
                    <a:pt x="2635940" y="2918073"/>
                    <a:pt x="2634704" y="2897100"/>
                    <a:pt x="2630185" y="2876764"/>
                  </a:cubicBezTo>
                  <a:cubicBezTo>
                    <a:pt x="2627836" y="2866192"/>
                    <a:pt x="2626676" y="2854399"/>
                    <a:pt x="2619911" y="2845942"/>
                  </a:cubicBezTo>
                  <a:cubicBezTo>
                    <a:pt x="2612197" y="2836300"/>
                    <a:pt x="2599362" y="2832243"/>
                    <a:pt x="2589088" y="2825393"/>
                  </a:cubicBezTo>
                  <a:cubicBezTo>
                    <a:pt x="2585663" y="2815119"/>
                    <a:pt x="2584821" y="2803582"/>
                    <a:pt x="2578814" y="2794571"/>
                  </a:cubicBezTo>
                  <a:cubicBezTo>
                    <a:pt x="2570754" y="2782481"/>
                    <a:pt x="2557293" y="2774910"/>
                    <a:pt x="2547991" y="2763748"/>
                  </a:cubicBezTo>
                  <a:cubicBezTo>
                    <a:pt x="2540086" y="2754262"/>
                    <a:pt x="2534292" y="2743200"/>
                    <a:pt x="2527443" y="2732926"/>
                  </a:cubicBezTo>
                  <a:cubicBezTo>
                    <a:pt x="2498969" y="2647502"/>
                    <a:pt x="2546048" y="2769246"/>
                    <a:pt x="2476072" y="2671281"/>
                  </a:cubicBezTo>
                  <a:cubicBezTo>
                    <a:pt x="2467865" y="2659791"/>
                    <a:pt x="2469223" y="2643883"/>
                    <a:pt x="2465798" y="2630184"/>
                  </a:cubicBezTo>
                  <a:cubicBezTo>
                    <a:pt x="2455524" y="2506894"/>
                    <a:pt x="2459238" y="2381630"/>
                    <a:pt x="2434976" y="2260315"/>
                  </a:cubicBezTo>
                  <a:cubicBezTo>
                    <a:pt x="2431551" y="2243191"/>
                    <a:pt x="2433183" y="2224209"/>
                    <a:pt x="2424702" y="2208944"/>
                  </a:cubicBezTo>
                  <a:cubicBezTo>
                    <a:pt x="2415294" y="2192009"/>
                    <a:pt x="2397304" y="2181546"/>
                    <a:pt x="2383605" y="2167847"/>
                  </a:cubicBezTo>
                  <a:lnTo>
                    <a:pt x="2352783" y="2137025"/>
                  </a:lnTo>
                  <a:cubicBezTo>
                    <a:pt x="2333671" y="2117913"/>
                    <a:pt x="2327333" y="2108888"/>
                    <a:pt x="2301412" y="2095928"/>
                  </a:cubicBezTo>
                  <a:cubicBezTo>
                    <a:pt x="2246618" y="2068531"/>
                    <a:pt x="2293628" y="2107863"/>
                    <a:pt x="2229493" y="2065106"/>
                  </a:cubicBezTo>
                  <a:cubicBezTo>
                    <a:pt x="2205457" y="2049082"/>
                    <a:pt x="2207632" y="2035719"/>
                    <a:pt x="2188396" y="2013735"/>
                  </a:cubicBezTo>
                  <a:cubicBezTo>
                    <a:pt x="2172449" y="1995510"/>
                    <a:pt x="2137025" y="1962364"/>
                    <a:pt x="2137025" y="1962364"/>
                  </a:cubicBezTo>
                  <a:cubicBezTo>
                    <a:pt x="2095820" y="1797542"/>
                    <a:pt x="2155271" y="2047752"/>
                    <a:pt x="2116477" y="1582220"/>
                  </a:cubicBezTo>
                  <a:cubicBezTo>
                    <a:pt x="2115452" y="1569915"/>
                    <a:pt x="2102055" y="1562119"/>
                    <a:pt x="2095929" y="1551398"/>
                  </a:cubicBezTo>
                  <a:cubicBezTo>
                    <a:pt x="2088330" y="1538100"/>
                    <a:pt x="2085185" y="1522067"/>
                    <a:pt x="2075380" y="1510301"/>
                  </a:cubicBezTo>
                  <a:cubicBezTo>
                    <a:pt x="2067475" y="1500815"/>
                    <a:pt x="2054200" y="1497467"/>
                    <a:pt x="2044558" y="1489753"/>
                  </a:cubicBezTo>
                  <a:cubicBezTo>
                    <a:pt x="2004263" y="1457518"/>
                    <a:pt x="2046713" y="1476774"/>
                    <a:pt x="1993187" y="1458930"/>
                  </a:cubicBezTo>
                  <a:lnTo>
                    <a:pt x="1941816" y="1407560"/>
                  </a:lnTo>
                  <a:cubicBezTo>
                    <a:pt x="1934966" y="1400710"/>
                    <a:pt x="1930458" y="1390074"/>
                    <a:pt x="1921268" y="1387011"/>
                  </a:cubicBezTo>
                  <a:cubicBezTo>
                    <a:pt x="1893869" y="1377878"/>
                    <a:pt x="1874742" y="1373117"/>
                    <a:pt x="1849349" y="1356189"/>
                  </a:cubicBezTo>
                  <a:cubicBezTo>
                    <a:pt x="1841289" y="1350816"/>
                    <a:pt x="1836364" y="1341692"/>
                    <a:pt x="1828800" y="1335641"/>
                  </a:cubicBezTo>
                  <a:cubicBezTo>
                    <a:pt x="1819158" y="1327927"/>
                    <a:pt x="1808252" y="1321942"/>
                    <a:pt x="1797978" y="1315092"/>
                  </a:cubicBezTo>
                  <a:cubicBezTo>
                    <a:pt x="1777773" y="1284785"/>
                    <a:pt x="1776273" y="1278169"/>
                    <a:pt x="1746607" y="1253447"/>
                  </a:cubicBezTo>
                  <a:cubicBezTo>
                    <a:pt x="1737121" y="1245542"/>
                    <a:pt x="1726059" y="1239748"/>
                    <a:pt x="1715785" y="1232899"/>
                  </a:cubicBezTo>
                  <a:cubicBezTo>
                    <a:pt x="1712360" y="1222625"/>
                    <a:pt x="1711083" y="1211363"/>
                    <a:pt x="1705511" y="1202076"/>
                  </a:cubicBezTo>
                  <a:cubicBezTo>
                    <a:pt x="1700527" y="1193770"/>
                    <a:pt x="1691163" y="1188969"/>
                    <a:pt x="1684962" y="1181528"/>
                  </a:cubicBezTo>
                  <a:cubicBezTo>
                    <a:pt x="1674000" y="1168374"/>
                    <a:pt x="1664093" y="1154366"/>
                    <a:pt x="1654140" y="1140432"/>
                  </a:cubicBezTo>
                  <a:cubicBezTo>
                    <a:pt x="1646963" y="1130384"/>
                    <a:pt x="1641627" y="1118985"/>
                    <a:pt x="1633591" y="1109609"/>
                  </a:cubicBezTo>
                  <a:cubicBezTo>
                    <a:pt x="1611144" y="1083420"/>
                    <a:pt x="1562581" y="1037993"/>
                    <a:pt x="1530850" y="1027416"/>
                  </a:cubicBezTo>
                  <a:cubicBezTo>
                    <a:pt x="1520576" y="1023991"/>
                    <a:pt x="1509981" y="1021408"/>
                    <a:pt x="1500027" y="1017142"/>
                  </a:cubicBezTo>
                  <a:cubicBezTo>
                    <a:pt x="1485950" y="1011109"/>
                    <a:pt x="1474014" y="999255"/>
                    <a:pt x="1458931" y="996593"/>
                  </a:cubicBezTo>
                  <a:cubicBezTo>
                    <a:pt x="1414958" y="988833"/>
                    <a:pt x="1369888" y="989744"/>
                    <a:pt x="1325367" y="986319"/>
                  </a:cubicBezTo>
                  <a:cubicBezTo>
                    <a:pt x="1315093" y="982894"/>
                    <a:pt x="1303947" y="981418"/>
                    <a:pt x="1294544" y="976045"/>
                  </a:cubicBezTo>
                  <a:cubicBezTo>
                    <a:pt x="1261965" y="957429"/>
                    <a:pt x="1254430" y="940577"/>
                    <a:pt x="1222625" y="924674"/>
                  </a:cubicBezTo>
                  <a:cubicBezTo>
                    <a:pt x="1212939" y="919831"/>
                    <a:pt x="1202077" y="917825"/>
                    <a:pt x="1191803" y="914400"/>
                  </a:cubicBezTo>
                  <a:cubicBezTo>
                    <a:pt x="1153791" y="876390"/>
                    <a:pt x="1179313" y="899225"/>
                    <a:pt x="1109609" y="852755"/>
                  </a:cubicBezTo>
                  <a:cubicBezTo>
                    <a:pt x="1099335" y="845906"/>
                    <a:pt x="1087518" y="840938"/>
                    <a:pt x="1078787" y="832207"/>
                  </a:cubicBezTo>
                  <a:cubicBezTo>
                    <a:pt x="1002225" y="755645"/>
                    <a:pt x="1074494" y="819250"/>
                    <a:pt x="996594" y="770562"/>
                  </a:cubicBezTo>
                  <a:cubicBezTo>
                    <a:pt x="982073" y="761486"/>
                    <a:pt x="970813" y="747397"/>
                    <a:pt x="955497" y="739739"/>
                  </a:cubicBezTo>
                  <a:cubicBezTo>
                    <a:pt x="936124" y="730052"/>
                    <a:pt x="914400" y="726040"/>
                    <a:pt x="893852" y="719191"/>
                  </a:cubicBezTo>
                  <a:lnTo>
                    <a:pt x="863030" y="708917"/>
                  </a:lnTo>
                  <a:lnTo>
                    <a:pt x="832207" y="698643"/>
                  </a:lnTo>
                  <a:cubicBezTo>
                    <a:pt x="821933" y="695218"/>
                    <a:pt x="812198" y="688970"/>
                    <a:pt x="801385" y="688369"/>
                  </a:cubicBezTo>
                  <a:lnTo>
                    <a:pt x="616450" y="678094"/>
                  </a:lnTo>
                  <a:cubicBezTo>
                    <a:pt x="602751" y="671245"/>
                    <a:pt x="589694" y="662924"/>
                    <a:pt x="575353" y="657546"/>
                  </a:cubicBezTo>
                  <a:cubicBezTo>
                    <a:pt x="562132" y="652588"/>
                    <a:pt x="547834" y="651151"/>
                    <a:pt x="534257" y="647272"/>
                  </a:cubicBezTo>
                  <a:cubicBezTo>
                    <a:pt x="523844" y="644297"/>
                    <a:pt x="513708" y="640423"/>
                    <a:pt x="503434" y="636998"/>
                  </a:cubicBezTo>
                  <a:cubicBezTo>
                    <a:pt x="352652" y="536476"/>
                    <a:pt x="511255" y="638530"/>
                    <a:pt x="400693" y="575353"/>
                  </a:cubicBezTo>
                  <a:cubicBezTo>
                    <a:pt x="368169" y="556768"/>
                    <a:pt x="350129" y="537430"/>
                    <a:pt x="318499" y="513708"/>
                  </a:cubicBezTo>
                  <a:cubicBezTo>
                    <a:pt x="308621" y="506299"/>
                    <a:pt x="296906" y="501363"/>
                    <a:pt x="287677" y="493160"/>
                  </a:cubicBezTo>
                  <a:cubicBezTo>
                    <a:pt x="265957" y="473854"/>
                    <a:pt x="226032" y="431515"/>
                    <a:pt x="226032" y="431515"/>
                  </a:cubicBezTo>
                  <a:cubicBezTo>
                    <a:pt x="204649" y="345981"/>
                    <a:pt x="230687" y="430550"/>
                    <a:pt x="195209" y="359596"/>
                  </a:cubicBezTo>
                  <a:cubicBezTo>
                    <a:pt x="155982" y="281143"/>
                    <a:pt x="228650" y="387061"/>
                    <a:pt x="154113" y="287676"/>
                  </a:cubicBezTo>
                  <a:cubicBezTo>
                    <a:pt x="150688" y="277402"/>
                    <a:pt x="149098" y="266321"/>
                    <a:pt x="143839" y="256854"/>
                  </a:cubicBezTo>
                  <a:cubicBezTo>
                    <a:pt x="131845" y="235266"/>
                    <a:pt x="110552" y="218638"/>
                    <a:pt x="102742" y="195209"/>
                  </a:cubicBezTo>
                  <a:cubicBezTo>
                    <a:pt x="89405" y="155197"/>
                    <a:pt x="100126" y="172045"/>
                    <a:pt x="71920" y="143838"/>
                  </a:cubicBezTo>
                  <a:cubicBezTo>
                    <a:pt x="65070" y="123290"/>
                    <a:pt x="63386" y="100215"/>
                    <a:pt x="51371" y="82193"/>
                  </a:cubicBezTo>
                  <a:cubicBezTo>
                    <a:pt x="6027" y="14176"/>
                    <a:pt x="21320" y="42636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1109609" y="3061699"/>
              <a:ext cx="2815119" cy="5137079"/>
            </a:xfrm>
            <a:custGeom>
              <a:avLst/>
              <a:gdLst>
                <a:gd name="connsiteX0" fmla="*/ 2815119 w 2815119"/>
                <a:gd name="connsiteY0" fmla="*/ 5137079 h 5137079"/>
                <a:gd name="connsiteX1" fmla="*/ 2753474 w 2815119"/>
                <a:gd name="connsiteY1" fmla="*/ 5044611 h 5137079"/>
                <a:gd name="connsiteX2" fmla="*/ 2722652 w 2815119"/>
                <a:gd name="connsiteY2" fmla="*/ 4972692 h 5137079"/>
                <a:gd name="connsiteX3" fmla="*/ 2630184 w 2815119"/>
                <a:gd name="connsiteY3" fmla="*/ 4839128 h 5137079"/>
                <a:gd name="connsiteX4" fmla="*/ 2609636 w 2815119"/>
                <a:gd name="connsiteY4" fmla="*/ 4777483 h 5137079"/>
                <a:gd name="connsiteX5" fmla="*/ 2527443 w 2815119"/>
                <a:gd name="connsiteY5" fmla="*/ 4674741 h 5137079"/>
                <a:gd name="connsiteX6" fmla="*/ 2465798 w 2815119"/>
                <a:gd name="connsiteY6" fmla="*/ 4623371 h 5137079"/>
                <a:gd name="connsiteX7" fmla="*/ 2434975 w 2815119"/>
                <a:gd name="connsiteY7" fmla="*/ 4602822 h 5137079"/>
                <a:gd name="connsiteX8" fmla="*/ 2332234 w 2815119"/>
                <a:gd name="connsiteY8" fmla="*/ 4582274 h 5137079"/>
                <a:gd name="connsiteX9" fmla="*/ 2311685 w 2815119"/>
                <a:gd name="connsiteY9" fmla="*/ 4551452 h 5137079"/>
                <a:gd name="connsiteX10" fmla="*/ 2291137 w 2815119"/>
                <a:gd name="connsiteY10" fmla="*/ 4304872 h 5137079"/>
                <a:gd name="connsiteX11" fmla="*/ 2167847 w 2815119"/>
                <a:gd name="connsiteY11" fmla="*/ 4294598 h 5137079"/>
                <a:gd name="connsiteX12" fmla="*/ 2126751 w 2815119"/>
                <a:gd name="connsiteY12" fmla="*/ 4232953 h 5137079"/>
                <a:gd name="connsiteX13" fmla="*/ 2106202 w 2815119"/>
                <a:gd name="connsiteY13" fmla="*/ 4212404 h 5137079"/>
                <a:gd name="connsiteX14" fmla="*/ 2085654 w 2815119"/>
                <a:gd name="connsiteY14" fmla="*/ 4171308 h 5137079"/>
                <a:gd name="connsiteX15" fmla="*/ 2034283 w 2815119"/>
                <a:gd name="connsiteY15" fmla="*/ 4109663 h 5137079"/>
                <a:gd name="connsiteX16" fmla="*/ 2003461 w 2815119"/>
                <a:gd name="connsiteY16" fmla="*/ 4099389 h 5137079"/>
                <a:gd name="connsiteX17" fmla="*/ 1859622 w 2815119"/>
                <a:gd name="connsiteY17" fmla="*/ 4089114 h 5137079"/>
                <a:gd name="connsiteX18" fmla="*/ 1849348 w 2815119"/>
                <a:gd name="connsiteY18" fmla="*/ 3955550 h 5137079"/>
                <a:gd name="connsiteX19" fmla="*/ 1952090 w 2815119"/>
                <a:gd name="connsiteY19" fmla="*/ 3965825 h 5137079"/>
                <a:gd name="connsiteX20" fmla="*/ 1982912 w 2815119"/>
                <a:gd name="connsiteY20" fmla="*/ 3955550 h 5137079"/>
                <a:gd name="connsiteX21" fmla="*/ 1982912 w 2815119"/>
                <a:gd name="connsiteY21" fmla="*/ 3873357 h 5137079"/>
                <a:gd name="connsiteX22" fmla="*/ 1921267 w 2815119"/>
                <a:gd name="connsiteY22" fmla="*/ 3852809 h 5137079"/>
                <a:gd name="connsiteX23" fmla="*/ 1890445 w 2815119"/>
                <a:gd name="connsiteY23" fmla="*/ 3832261 h 5137079"/>
                <a:gd name="connsiteX24" fmla="*/ 1736333 w 2815119"/>
                <a:gd name="connsiteY24" fmla="*/ 3811712 h 5137079"/>
                <a:gd name="connsiteX25" fmla="*/ 1746607 w 2815119"/>
                <a:gd name="connsiteY25" fmla="*/ 3688422 h 5137079"/>
                <a:gd name="connsiteX26" fmla="*/ 1787703 w 2815119"/>
                <a:gd name="connsiteY26" fmla="*/ 3626777 h 5137079"/>
                <a:gd name="connsiteX27" fmla="*/ 1777429 w 2815119"/>
                <a:gd name="connsiteY27" fmla="*/ 3400746 h 5137079"/>
                <a:gd name="connsiteX28" fmla="*/ 1746607 w 2815119"/>
                <a:gd name="connsiteY28" fmla="*/ 3359649 h 5137079"/>
                <a:gd name="connsiteX29" fmla="*/ 1684962 w 2815119"/>
                <a:gd name="connsiteY29" fmla="*/ 3318553 h 5137079"/>
                <a:gd name="connsiteX30" fmla="*/ 1623317 w 2815119"/>
                <a:gd name="connsiteY30" fmla="*/ 3287730 h 5137079"/>
                <a:gd name="connsiteX31" fmla="*/ 1592494 w 2815119"/>
                <a:gd name="connsiteY31" fmla="*/ 3267182 h 5137079"/>
                <a:gd name="connsiteX32" fmla="*/ 1613043 w 2815119"/>
                <a:gd name="connsiteY32" fmla="*/ 3246634 h 5137079"/>
                <a:gd name="connsiteX33" fmla="*/ 1684962 w 2815119"/>
                <a:gd name="connsiteY33" fmla="*/ 3226085 h 5137079"/>
                <a:gd name="connsiteX34" fmla="*/ 1695236 w 2815119"/>
                <a:gd name="connsiteY34" fmla="*/ 3184989 h 5137079"/>
                <a:gd name="connsiteX35" fmla="*/ 1654139 w 2815119"/>
                <a:gd name="connsiteY35" fmla="*/ 3143892 h 5137079"/>
                <a:gd name="connsiteX36" fmla="*/ 1571946 w 2815119"/>
                <a:gd name="connsiteY36" fmla="*/ 3092521 h 5137079"/>
                <a:gd name="connsiteX37" fmla="*/ 1489753 w 2815119"/>
                <a:gd name="connsiteY37" fmla="*/ 3102795 h 5137079"/>
                <a:gd name="connsiteX38" fmla="*/ 1428108 w 2815119"/>
                <a:gd name="connsiteY38" fmla="*/ 3113070 h 5137079"/>
                <a:gd name="connsiteX39" fmla="*/ 1397285 w 2815119"/>
                <a:gd name="connsiteY39" fmla="*/ 3051425 h 5137079"/>
                <a:gd name="connsiteX40" fmla="*/ 1366463 w 2815119"/>
                <a:gd name="connsiteY40" fmla="*/ 2989780 h 5137079"/>
                <a:gd name="connsiteX41" fmla="*/ 1356189 w 2815119"/>
                <a:gd name="connsiteY41" fmla="*/ 2948683 h 5137079"/>
                <a:gd name="connsiteX42" fmla="*/ 1345915 w 2815119"/>
                <a:gd name="connsiteY42" fmla="*/ 2917861 h 5137079"/>
                <a:gd name="connsiteX43" fmla="*/ 1356189 w 2815119"/>
                <a:gd name="connsiteY43" fmla="*/ 2784297 h 5137079"/>
                <a:gd name="connsiteX44" fmla="*/ 1376737 w 2815119"/>
                <a:gd name="connsiteY44" fmla="*/ 2753474 h 5137079"/>
                <a:gd name="connsiteX45" fmla="*/ 1387011 w 2815119"/>
                <a:gd name="connsiteY45" fmla="*/ 2712377 h 5137079"/>
                <a:gd name="connsiteX46" fmla="*/ 1407560 w 2815119"/>
                <a:gd name="connsiteY46" fmla="*/ 2681555 h 5137079"/>
                <a:gd name="connsiteX47" fmla="*/ 1356189 w 2815119"/>
                <a:gd name="connsiteY47" fmla="*/ 2414427 h 5137079"/>
                <a:gd name="connsiteX48" fmla="*/ 1325366 w 2815119"/>
                <a:gd name="connsiteY48" fmla="*/ 2404153 h 5137079"/>
                <a:gd name="connsiteX49" fmla="*/ 1273995 w 2815119"/>
                <a:gd name="connsiteY49" fmla="*/ 2342508 h 5137079"/>
                <a:gd name="connsiteX50" fmla="*/ 1243173 w 2815119"/>
                <a:gd name="connsiteY50" fmla="*/ 2301411 h 5137079"/>
                <a:gd name="connsiteX51" fmla="*/ 1212351 w 2815119"/>
                <a:gd name="connsiteY51" fmla="*/ 1797977 h 5137079"/>
                <a:gd name="connsiteX52" fmla="*/ 1191802 w 2815119"/>
                <a:gd name="connsiteY52" fmla="*/ 1777429 h 5137079"/>
                <a:gd name="connsiteX53" fmla="*/ 996593 w 2815119"/>
                <a:gd name="connsiteY53" fmla="*/ 1756881 h 5137079"/>
                <a:gd name="connsiteX54" fmla="*/ 976045 w 2815119"/>
                <a:gd name="connsiteY54" fmla="*/ 1736332 h 5137079"/>
                <a:gd name="connsiteX55" fmla="*/ 996593 w 2815119"/>
                <a:gd name="connsiteY55" fmla="*/ 1571946 h 5137079"/>
                <a:gd name="connsiteX56" fmla="*/ 955497 w 2815119"/>
                <a:gd name="connsiteY56" fmla="*/ 1510301 h 5137079"/>
                <a:gd name="connsiteX57" fmla="*/ 924674 w 2815119"/>
                <a:gd name="connsiteY57" fmla="*/ 1407559 h 5137079"/>
                <a:gd name="connsiteX58" fmla="*/ 893852 w 2815119"/>
                <a:gd name="connsiteY58" fmla="*/ 1397285 h 5137079"/>
                <a:gd name="connsiteX59" fmla="*/ 873303 w 2815119"/>
                <a:gd name="connsiteY59" fmla="*/ 1376737 h 5137079"/>
                <a:gd name="connsiteX60" fmla="*/ 842481 w 2815119"/>
                <a:gd name="connsiteY60" fmla="*/ 1294544 h 5137079"/>
                <a:gd name="connsiteX61" fmla="*/ 801384 w 2815119"/>
                <a:gd name="connsiteY61" fmla="*/ 1284270 h 5137079"/>
                <a:gd name="connsiteX62" fmla="*/ 719191 w 2815119"/>
                <a:gd name="connsiteY62" fmla="*/ 1273995 h 5137079"/>
                <a:gd name="connsiteX63" fmla="*/ 616449 w 2815119"/>
                <a:gd name="connsiteY63" fmla="*/ 1253447 h 5137079"/>
                <a:gd name="connsiteX64" fmla="*/ 523982 w 2815119"/>
                <a:gd name="connsiteY64" fmla="*/ 1202076 h 5137079"/>
                <a:gd name="connsiteX65" fmla="*/ 493160 w 2815119"/>
                <a:gd name="connsiteY65" fmla="*/ 1130157 h 5137079"/>
                <a:gd name="connsiteX66" fmla="*/ 503434 w 2815119"/>
                <a:gd name="connsiteY66" fmla="*/ 965771 h 5137079"/>
                <a:gd name="connsiteX67" fmla="*/ 523982 w 2815119"/>
                <a:gd name="connsiteY67" fmla="*/ 893852 h 5137079"/>
                <a:gd name="connsiteX68" fmla="*/ 472611 w 2815119"/>
                <a:gd name="connsiteY68" fmla="*/ 678094 h 5137079"/>
                <a:gd name="connsiteX69" fmla="*/ 431515 w 2815119"/>
                <a:gd name="connsiteY69" fmla="*/ 667820 h 5137079"/>
                <a:gd name="connsiteX70" fmla="*/ 380144 w 2815119"/>
                <a:gd name="connsiteY70" fmla="*/ 636998 h 5137079"/>
                <a:gd name="connsiteX71" fmla="*/ 318499 w 2815119"/>
                <a:gd name="connsiteY71" fmla="*/ 606175 h 5137079"/>
                <a:gd name="connsiteX72" fmla="*/ 308225 w 2815119"/>
                <a:gd name="connsiteY72" fmla="*/ 575353 h 5137079"/>
                <a:gd name="connsiteX73" fmla="*/ 287676 w 2815119"/>
                <a:gd name="connsiteY73" fmla="*/ 554804 h 5137079"/>
                <a:gd name="connsiteX74" fmla="*/ 267128 w 2815119"/>
                <a:gd name="connsiteY74" fmla="*/ 523982 h 5137079"/>
                <a:gd name="connsiteX75" fmla="*/ 256854 w 2815119"/>
                <a:gd name="connsiteY75" fmla="*/ 493159 h 5137079"/>
                <a:gd name="connsiteX76" fmla="*/ 184935 w 2815119"/>
                <a:gd name="connsiteY76" fmla="*/ 431514 h 5137079"/>
                <a:gd name="connsiteX77" fmla="*/ 154112 w 2815119"/>
                <a:gd name="connsiteY77" fmla="*/ 369870 h 5137079"/>
                <a:gd name="connsiteX78" fmla="*/ 102742 w 2815119"/>
                <a:gd name="connsiteY78" fmla="*/ 113016 h 5137079"/>
                <a:gd name="connsiteX79" fmla="*/ 82193 w 2815119"/>
                <a:gd name="connsiteY79" fmla="*/ 92467 h 5137079"/>
                <a:gd name="connsiteX80" fmla="*/ 51371 w 2815119"/>
                <a:gd name="connsiteY80" fmla="*/ 71919 h 5137079"/>
                <a:gd name="connsiteX81" fmla="*/ 20548 w 2815119"/>
                <a:gd name="connsiteY81" fmla="*/ 61645 h 5137079"/>
                <a:gd name="connsiteX82" fmla="*/ 0 w 2815119"/>
                <a:gd name="connsiteY82" fmla="*/ 0 h 513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815119" h="5137079">
                  <a:moveTo>
                    <a:pt x="2815119" y="5137079"/>
                  </a:moveTo>
                  <a:cubicBezTo>
                    <a:pt x="2794571" y="5106256"/>
                    <a:pt x="2768066" y="5078660"/>
                    <a:pt x="2753474" y="5044611"/>
                  </a:cubicBezTo>
                  <a:cubicBezTo>
                    <a:pt x="2743200" y="5020638"/>
                    <a:pt x="2735318" y="4995492"/>
                    <a:pt x="2722652" y="4972692"/>
                  </a:cubicBezTo>
                  <a:cubicBezTo>
                    <a:pt x="2667566" y="4873536"/>
                    <a:pt x="2677528" y="4886470"/>
                    <a:pt x="2630184" y="4839128"/>
                  </a:cubicBezTo>
                  <a:cubicBezTo>
                    <a:pt x="2623335" y="4818580"/>
                    <a:pt x="2618599" y="4797201"/>
                    <a:pt x="2609636" y="4777483"/>
                  </a:cubicBezTo>
                  <a:cubicBezTo>
                    <a:pt x="2585592" y="4724586"/>
                    <a:pt x="2569604" y="4716902"/>
                    <a:pt x="2527443" y="4674741"/>
                  </a:cubicBezTo>
                  <a:cubicBezTo>
                    <a:pt x="2498245" y="4645543"/>
                    <a:pt x="2508528" y="4653893"/>
                    <a:pt x="2465798" y="4623371"/>
                  </a:cubicBezTo>
                  <a:cubicBezTo>
                    <a:pt x="2455750" y="4616194"/>
                    <a:pt x="2446777" y="4606453"/>
                    <a:pt x="2434975" y="4602822"/>
                  </a:cubicBezTo>
                  <a:cubicBezTo>
                    <a:pt x="2401594" y="4592551"/>
                    <a:pt x="2332234" y="4582274"/>
                    <a:pt x="2332234" y="4582274"/>
                  </a:cubicBezTo>
                  <a:cubicBezTo>
                    <a:pt x="2325384" y="4572000"/>
                    <a:pt x="2313495" y="4563667"/>
                    <a:pt x="2311685" y="4551452"/>
                  </a:cubicBezTo>
                  <a:cubicBezTo>
                    <a:pt x="2299598" y="4469864"/>
                    <a:pt x="2331436" y="4376835"/>
                    <a:pt x="2291137" y="4304872"/>
                  </a:cubicBezTo>
                  <a:cubicBezTo>
                    <a:pt x="2270987" y="4268891"/>
                    <a:pt x="2208944" y="4298023"/>
                    <a:pt x="2167847" y="4294598"/>
                  </a:cubicBezTo>
                  <a:cubicBezTo>
                    <a:pt x="2120731" y="4247480"/>
                    <a:pt x="2176515" y="4307598"/>
                    <a:pt x="2126751" y="4232953"/>
                  </a:cubicBezTo>
                  <a:cubicBezTo>
                    <a:pt x="2121378" y="4224893"/>
                    <a:pt x="2111575" y="4220464"/>
                    <a:pt x="2106202" y="4212404"/>
                  </a:cubicBezTo>
                  <a:cubicBezTo>
                    <a:pt x="2097706" y="4199661"/>
                    <a:pt x="2093253" y="4184606"/>
                    <a:pt x="2085654" y="4171308"/>
                  </a:cubicBezTo>
                  <a:cubicBezTo>
                    <a:pt x="2073989" y="4150895"/>
                    <a:pt x="2053901" y="4122741"/>
                    <a:pt x="2034283" y="4109663"/>
                  </a:cubicBezTo>
                  <a:cubicBezTo>
                    <a:pt x="2025272" y="4103656"/>
                    <a:pt x="2014217" y="4100654"/>
                    <a:pt x="2003461" y="4099389"/>
                  </a:cubicBezTo>
                  <a:cubicBezTo>
                    <a:pt x="1955722" y="4093772"/>
                    <a:pt x="1907568" y="4092539"/>
                    <a:pt x="1859622" y="4089114"/>
                  </a:cubicBezTo>
                  <a:cubicBezTo>
                    <a:pt x="1836327" y="4054172"/>
                    <a:pt x="1792285" y="4002238"/>
                    <a:pt x="1849348" y="3955550"/>
                  </a:cubicBezTo>
                  <a:cubicBezTo>
                    <a:pt x="1875986" y="3933755"/>
                    <a:pt x="1917843" y="3962400"/>
                    <a:pt x="1952090" y="3965825"/>
                  </a:cubicBezTo>
                  <a:cubicBezTo>
                    <a:pt x="1962364" y="3962400"/>
                    <a:pt x="1975254" y="3963208"/>
                    <a:pt x="1982912" y="3955550"/>
                  </a:cubicBezTo>
                  <a:cubicBezTo>
                    <a:pt x="1999128" y="3939334"/>
                    <a:pt x="1994637" y="3885082"/>
                    <a:pt x="1982912" y="3873357"/>
                  </a:cubicBezTo>
                  <a:cubicBezTo>
                    <a:pt x="1967596" y="3858041"/>
                    <a:pt x="1921267" y="3852809"/>
                    <a:pt x="1921267" y="3852809"/>
                  </a:cubicBezTo>
                  <a:cubicBezTo>
                    <a:pt x="1910993" y="3845960"/>
                    <a:pt x="1901489" y="3837783"/>
                    <a:pt x="1890445" y="3832261"/>
                  </a:cubicBezTo>
                  <a:cubicBezTo>
                    <a:pt x="1848475" y="3811276"/>
                    <a:pt x="1763891" y="3814009"/>
                    <a:pt x="1736333" y="3811712"/>
                  </a:cubicBezTo>
                  <a:cubicBezTo>
                    <a:pt x="1718928" y="3759503"/>
                    <a:pt x="1715382" y="3766485"/>
                    <a:pt x="1746607" y="3688422"/>
                  </a:cubicBezTo>
                  <a:cubicBezTo>
                    <a:pt x="1755779" y="3665492"/>
                    <a:pt x="1787703" y="3626777"/>
                    <a:pt x="1787703" y="3626777"/>
                  </a:cubicBezTo>
                  <a:cubicBezTo>
                    <a:pt x="1784278" y="3551433"/>
                    <a:pt x="1788897" y="3475290"/>
                    <a:pt x="1777429" y="3400746"/>
                  </a:cubicBezTo>
                  <a:cubicBezTo>
                    <a:pt x="1774825" y="3383822"/>
                    <a:pt x="1757569" y="3372804"/>
                    <a:pt x="1746607" y="3359649"/>
                  </a:cubicBezTo>
                  <a:cubicBezTo>
                    <a:pt x="1717163" y="3324316"/>
                    <a:pt x="1731663" y="3349687"/>
                    <a:pt x="1684962" y="3318553"/>
                  </a:cubicBezTo>
                  <a:cubicBezTo>
                    <a:pt x="1630002" y="3281913"/>
                    <a:pt x="1709416" y="3309255"/>
                    <a:pt x="1623317" y="3287730"/>
                  </a:cubicBezTo>
                  <a:cubicBezTo>
                    <a:pt x="1613043" y="3280881"/>
                    <a:pt x="1595489" y="3279161"/>
                    <a:pt x="1592494" y="3267182"/>
                  </a:cubicBezTo>
                  <a:cubicBezTo>
                    <a:pt x="1590145" y="3257785"/>
                    <a:pt x="1604737" y="3251618"/>
                    <a:pt x="1613043" y="3246634"/>
                  </a:cubicBezTo>
                  <a:cubicBezTo>
                    <a:pt x="1623576" y="3240314"/>
                    <a:pt x="1677279" y="3228006"/>
                    <a:pt x="1684962" y="3226085"/>
                  </a:cubicBezTo>
                  <a:cubicBezTo>
                    <a:pt x="1688387" y="3212386"/>
                    <a:pt x="1700194" y="3198210"/>
                    <a:pt x="1695236" y="3184989"/>
                  </a:cubicBezTo>
                  <a:cubicBezTo>
                    <a:pt x="1688433" y="3166849"/>
                    <a:pt x="1667838" y="3157591"/>
                    <a:pt x="1654139" y="3143892"/>
                  </a:cubicBezTo>
                  <a:cubicBezTo>
                    <a:pt x="1610276" y="3100029"/>
                    <a:pt x="1636807" y="3118466"/>
                    <a:pt x="1571946" y="3092521"/>
                  </a:cubicBezTo>
                  <a:cubicBezTo>
                    <a:pt x="1544548" y="3095946"/>
                    <a:pt x="1516391" y="3095530"/>
                    <a:pt x="1489753" y="3102795"/>
                  </a:cubicBezTo>
                  <a:cubicBezTo>
                    <a:pt x="1424027" y="3120721"/>
                    <a:pt x="1493353" y="3134818"/>
                    <a:pt x="1428108" y="3113070"/>
                  </a:cubicBezTo>
                  <a:cubicBezTo>
                    <a:pt x="1402284" y="3035595"/>
                    <a:pt x="1437119" y="3131092"/>
                    <a:pt x="1397285" y="3051425"/>
                  </a:cubicBezTo>
                  <a:cubicBezTo>
                    <a:pt x="1354744" y="2966344"/>
                    <a:pt x="1425356" y="3078119"/>
                    <a:pt x="1366463" y="2989780"/>
                  </a:cubicBezTo>
                  <a:cubicBezTo>
                    <a:pt x="1363038" y="2976081"/>
                    <a:pt x="1360068" y="2962260"/>
                    <a:pt x="1356189" y="2948683"/>
                  </a:cubicBezTo>
                  <a:cubicBezTo>
                    <a:pt x="1353214" y="2938270"/>
                    <a:pt x="1345915" y="2928691"/>
                    <a:pt x="1345915" y="2917861"/>
                  </a:cubicBezTo>
                  <a:cubicBezTo>
                    <a:pt x="1345915" y="2873208"/>
                    <a:pt x="1347960" y="2828185"/>
                    <a:pt x="1356189" y="2784297"/>
                  </a:cubicBezTo>
                  <a:cubicBezTo>
                    <a:pt x="1358465" y="2772160"/>
                    <a:pt x="1369888" y="2763748"/>
                    <a:pt x="1376737" y="2753474"/>
                  </a:cubicBezTo>
                  <a:cubicBezTo>
                    <a:pt x="1380162" y="2739775"/>
                    <a:pt x="1381449" y="2725356"/>
                    <a:pt x="1387011" y="2712377"/>
                  </a:cubicBezTo>
                  <a:cubicBezTo>
                    <a:pt x="1391875" y="2701027"/>
                    <a:pt x="1407560" y="2693903"/>
                    <a:pt x="1407560" y="2681555"/>
                  </a:cubicBezTo>
                  <a:cubicBezTo>
                    <a:pt x="1407560" y="2544174"/>
                    <a:pt x="1452407" y="2462535"/>
                    <a:pt x="1356189" y="2414427"/>
                  </a:cubicBezTo>
                  <a:cubicBezTo>
                    <a:pt x="1346502" y="2409584"/>
                    <a:pt x="1335640" y="2407578"/>
                    <a:pt x="1325366" y="2404153"/>
                  </a:cubicBezTo>
                  <a:cubicBezTo>
                    <a:pt x="1279950" y="2336028"/>
                    <a:pt x="1333327" y="2411729"/>
                    <a:pt x="1273995" y="2342508"/>
                  </a:cubicBezTo>
                  <a:cubicBezTo>
                    <a:pt x="1262851" y="2329507"/>
                    <a:pt x="1253447" y="2315110"/>
                    <a:pt x="1243173" y="2301411"/>
                  </a:cubicBezTo>
                  <a:cubicBezTo>
                    <a:pt x="1172346" y="2088928"/>
                    <a:pt x="1248278" y="2336869"/>
                    <a:pt x="1212351" y="1797977"/>
                  </a:cubicBezTo>
                  <a:cubicBezTo>
                    <a:pt x="1211707" y="1788312"/>
                    <a:pt x="1201318" y="1779241"/>
                    <a:pt x="1191802" y="1777429"/>
                  </a:cubicBezTo>
                  <a:cubicBezTo>
                    <a:pt x="1127528" y="1765187"/>
                    <a:pt x="1061663" y="1763730"/>
                    <a:pt x="996593" y="1756881"/>
                  </a:cubicBezTo>
                  <a:cubicBezTo>
                    <a:pt x="989744" y="1750031"/>
                    <a:pt x="976045" y="1746019"/>
                    <a:pt x="976045" y="1736332"/>
                  </a:cubicBezTo>
                  <a:cubicBezTo>
                    <a:pt x="976045" y="1681110"/>
                    <a:pt x="996593" y="1571946"/>
                    <a:pt x="996593" y="1571946"/>
                  </a:cubicBezTo>
                  <a:cubicBezTo>
                    <a:pt x="982894" y="1551398"/>
                    <a:pt x="959557" y="1534661"/>
                    <a:pt x="955497" y="1510301"/>
                  </a:cubicBezTo>
                  <a:cubicBezTo>
                    <a:pt x="950829" y="1482294"/>
                    <a:pt x="948564" y="1431450"/>
                    <a:pt x="924674" y="1407559"/>
                  </a:cubicBezTo>
                  <a:cubicBezTo>
                    <a:pt x="917016" y="1399901"/>
                    <a:pt x="904126" y="1400710"/>
                    <a:pt x="893852" y="1397285"/>
                  </a:cubicBezTo>
                  <a:cubicBezTo>
                    <a:pt x="887002" y="1390436"/>
                    <a:pt x="877635" y="1385401"/>
                    <a:pt x="873303" y="1376737"/>
                  </a:cubicBezTo>
                  <a:cubicBezTo>
                    <a:pt x="860100" y="1350331"/>
                    <a:pt x="868492" y="1316219"/>
                    <a:pt x="842481" y="1294544"/>
                  </a:cubicBezTo>
                  <a:cubicBezTo>
                    <a:pt x="831633" y="1285504"/>
                    <a:pt x="815312" y="1286591"/>
                    <a:pt x="801384" y="1284270"/>
                  </a:cubicBezTo>
                  <a:cubicBezTo>
                    <a:pt x="774149" y="1279731"/>
                    <a:pt x="746426" y="1278534"/>
                    <a:pt x="719191" y="1273995"/>
                  </a:cubicBezTo>
                  <a:cubicBezTo>
                    <a:pt x="684741" y="1268253"/>
                    <a:pt x="616449" y="1253447"/>
                    <a:pt x="616449" y="1253447"/>
                  </a:cubicBezTo>
                  <a:cubicBezTo>
                    <a:pt x="545793" y="1206343"/>
                    <a:pt x="578233" y="1220160"/>
                    <a:pt x="523982" y="1202076"/>
                  </a:cubicBezTo>
                  <a:cubicBezTo>
                    <a:pt x="519969" y="1194050"/>
                    <a:pt x="493160" y="1145276"/>
                    <a:pt x="493160" y="1130157"/>
                  </a:cubicBezTo>
                  <a:cubicBezTo>
                    <a:pt x="493160" y="1075255"/>
                    <a:pt x="497971" y="1020401"/>
                    <a:pt x="503434" y="965771"/>
                  </a:cubicBezTo>
                  <a:cubicBezTo>
                    <a:pt x="505277" y="947340"/>
                    <a:pt x="517723" y="912628"/>
                    <a:pt x="523982" y="893852"/>
                  </a:cubicBezTo>
                  <a:cubicBezTo>
                    <a:pt x="515741" y="737262"/>
                    <a:pt x="571321" y="715111"/>
                    <a:pt x="472611" y="678094"/>
                  </a:cubicBezTo>
                  <a:cubicBezTo>
                    <a:pt x="459390" y="673136"/>
                    <a:pt x="445214" y="671245"/>
                    <a:pt x="431515" y="667820"/>
                  </a:cubicBezTo>
                  <a:cubicBezTo>
                    <a:pt x="391377" y="627684"/>
                    <a:pt x="433495" y="663674"/>
                    <a:pt x="380144" y="636998"/>
                  </a:cubicBezTo>
                  <a:cubicBezTo>
                    <a:pt x="300478" y="597164"/>
                    <a:pt x="395970" y="631999"/>
                    <a:pt x="318499" y="606175"/>
                  </a:cubicBezTo>
                  <a:cubicBezTo>
                    <a:pt x="315074" y="595901"/>
                    <a:pt x="313797" y="584639"/>
                    <a:pt x="308225" y="575353"/>
                  </a:cubicBezTo>
                  <a:cubicBezTo>
                    <a:pt x="303241" y="567047"/>
                    <a:pt x="293727" y="562368"/>
                    <a:pt x="287676" y="554804"/>
                  </a:cubicBezTo>
                  <a:cubicBezTo>
                    <a:pt x="279962" y="545162"/>
                    <a:pt x="273977" y="534256"/>
                    <a:pt x="267128" y="523982"/>
                  </a:cubicBezTo>
                  <a:cubicBezTo>
                    <a:pt x="263703" y="513708"/>
                    <a:pt x="262861" y="502170"/>
                    <a:pt x="256854" y="493159"/>
                  </a:cubicBezTo>
                  <a:cubicBezTo>
                    <a:pt x="234490" y="459614"/>
                    <a:pt x="213415" y="459995"/>
                    <a:pt x="184935" y="431514"/>
                  </a:cubicBezTo>
                  <a:cubicBezTo>
                    <a:pt x="165019" y="411598"/>
                    <a:pt x="162469" y="394938"/>
                    <a:pt x="154112" y="369870"/>
                  </a:cubicBezTo>
                  <a:cubicBezTo>
                    <a:pt x="137497" y="248024"/>
                    <a:pt x="162892" y="188203"/>
                    <a:pt x="102742" y="113016"/>
                  </a:cubicBezTo>
                  <a:cubicBezTo>
                    <a:pt x="96691" y="105452"/>
                    <a:pt x="89757" y="98518"/>
                    <a:pt x="82193" y="92467"/>
                  </a:cubicBezTo>
                  <a:cubicBezTo>
                    <a:pt x="72551" y="84753"/>
                    <a:pt x="62415" y="77441"/>
                    <a:pt x="51371" y="71919"/>
                  </a:cubicBezTo>
                  <a:cubicBezTo>
                    <a:pt x="41684" y="67076"/>
                    <a:pt x="30822" y="65070"/>
                    <a:pt x="20548" y="61645"/>
                  </a:cubicBezTo>
                  <a:cubicBezTo>
                    <a:pt x="8417" y="13119"/>
                    <a:pt x="16589" y="33178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92473"/>
              </p:ext>
            </p:extLst>
          </p:nvPr>
        </p:nvGraphicFramePr>
        <p:xfrm>
          <a:off x="3523" y="1033299"/>
          <a:ext cx="7288054" cy="15095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Домов/приусадебных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Курганинский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Курганинск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48069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16013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4863/4863 (16986/5643)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638127" y="7673804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2143" y="4104481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2" y="1330766"/>
            <a:ext cx="2724102" cy="1951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7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99"/>
            <a:ext cx="10347301" cy="717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469009" y="2445249"/>
            <a:ext cx="3380393" cy="5784351"/>
            <a:chOff x="1469009" y="2445249"/>
            <a:chExt cx="3380393" cy="5784351"/>
          </a:xfrm>
        </p:grpSpPr>
        <p:sp>
          <p:nvSpPr>
            <p:cNvPr id="2" name="Полилиния 1"/>
            <p:cNvSpPr/>
            <p:nvPr/>
          </p:nvSpPr>
          <p:spPr>
            <a:xfrm>
              <a:off x="3071195" y="2527443"/>
              <a:ext cx="1778207" cy="5702157"/>
            </a:xfrm>
            <a:custGeom>
              <a:avLst/>
              <a:gdLst>
                <a:gd name="connsiteX0" fmla="*/ 1778207 w 1778207"/>
                <a:gd name="connsiteY0" fmla="*/ 5702157 h 5702157"/>
                <a:gd name="connsiteX1" fmla="*/ 1737111 w 1778207"/>
                <a:gd name="connsiteY1" fmla="*/ 5599415 h 5702157"/>
                <a:gd name="connsiteX2" fmla="*/ 1726836 w 1778207"/>
                <a:gd name="connsiteY2" fmla="*/ 5558319 h 5702157"/>
                <a:gd name="connsiteX3" fmla="*/ 1716562 w 1778207"/>
                <a:gd name="connsiteY3" fmla="*/ 5527496 h 5702157"/>
                <a:gd name="connsiteX4" fmla="*/ 1696014 w 1778207"/>
                <a:gd name="connsiteY4" fmla="*/ 5445303 h 5702157"/>
                <a:gd name="connsiteX5" fmla="*/ 1716562 w 1778207"/>
                <a:gd name="connsiteY5" fmla="*/ 5208997 h 5702157"/>
                <a:gd name="connsiteX6" fmla="*/ 1726836 w 1778207"/>
                <a:gd name="connsiteY6" fmla="*/ 5167901 h 5702157"/>
                <a:gd name="connsiteX7" fmla="*/ 1747385 w 1778207"/>
                <a:gd name="connsiteY7" fmla="*/ 5137078 h 5702157"/>
                <a:gd name="connsiteX8" fmla="*/ 1747385 w 1778207"/>
                <a:gd name="connsiteY8" fmla="*/ 4931595 h 5702157"/>
                <a:gd name="connsiteX9" fmla="*/ 1726836 w 1778207"/>
                <a:gd name="connsiteY9" fmla="*/ 4911047 h 5702157"/>
                <a:gd name="connsiteX10" fmla="*/ 1706288 w 1778207"/>
                <a:gd name="connsiteY10" fmla="*/ 4880224 h 5702157"/>
                <a:gd name="connsiteX11" fmla="*/ 1654917 w 1778207"/>
                <a:gd name="connsiteY11" fmla="*/ 4808305 h 5702157"/>
                <a:gd name="connsiteX12" fmla="*/ 1624095 w 1778207"/>
                <a:gd name="connsiteY12" fmla="*/ 4705564 h 5702157"/>
                <a:gd name="connsiteX13" fmla="*/ 1603547 w 1778207"/>
                <a:gd name="connsiteY13" fmla="*/ 4613096 h 5702157"/>
                <a:gd name="connsiteX14" fmla="*/ 1593272 w 1778207"/>
                <a:gd name="connsiteY14" fmla="*/ 4438436 h 5702157"/>
                <a:gd name="connsiteX15" fmla="*/ 1582998 w 1778207"/>
                <a:gd name="connsiteY15" fmla="*/ 4407613 h 5702157"/>
                <a:gd name="connsiteX16" fmla="*/ 1541902 w 1778207"/>
                <a:gd name="connsiteY16" fmla="*/ 4376791 h 5702157"/>
                <a:gd name="connsiteX17" fmla="*/ 1490531 w 1778207"/>
                <a:gd name="connsiteY17" fmla="*/ 4335694 h 5702157"/>
                <a:gd name="connsiteX18" fmla="*/ 1449434 w 1778207"/>
                <a:gd name="connsiteY18" fmla="*/ 4325420 h 5702157"/>
                <a:gd name="connsiteX19" fmla="*/ 1398063 w 1778207"/>
                <a:gd name="connsiteY19" fmla="*/ 4294597 h 5702157"/>
                <a:gd name="connsiteX20" fmla="*/ 1356967 w 1778207"/>
                <a:gd name="connsiteY20" fmla="*/ 4232953 h 5702157"/>
                <a:gd name="connsiteX21" fmla="*/ 1367241 w 1778207"/>
                <a:gd name="connsiteY21" fmla="*/ 4130211 h 5702157"/>
                <a:gd name="connsiteX22" fmla="*/ 1377515 w 1778207"/>
                <a:gd name="connsiteY22" fmla="*/ 4099388 h 5702157"/>
                <a:gd name="connsiteX23" fmla="*/ 1387789 w 1778207"/>
                <a:gd name="connsiteY23" fmla="*/ 4058292 h 5702157"/>
                <a:gd name="connsiteX24" fmla="*/ 1356967 w 1778207"/>
                <a:gd name="connsiteY24" fmla="*/ 3965824 h 5702157"/>
                <a:gd name="connsiteX25" fmla="*/ 1315870 w 1778207"/>
                <a:gd name="connsiteY25" fmla="*/ 3955550 h 5702157"/>
                <a:gd name="connsiteX26" fmla="*/ 1285048 w 1778207"/>
                <a:gd name="connsiteY26" fmla="*/ 3935002 h 5702157"/>
                <a:gd name="connsiteX27" fmla="*/ 1254225 w 1778207"/>
                <a:gd name="connsiteY27" fmla="*/ 3924728 h 5702157"/>
                <a:gd name="connsiteX28" fmla="*/ 1202854 w 1778207"/>
                <a:gd name="connsiteY28" fmla="*/ 3893905 h 5702157"/>
                <a:gd name="connsiteX29" fmla="*/ 1213129 w 1778207"/>
                <a:gd name="connsiteY29" fmla="*/ 3729519 h 5702157"/>
                <a:gd name="connsiteX30" fmla="*/ 1264499 w 1778207"/>
                <a:gd name="connsiteY30" fmla="*/ 3678148 h 5702157"/>
                <a:gd name="connsiteX31" fmla="*/ 1305596 w 1778207"/>
                <a:gd name="connsiteY31" fmla="*/ 3626777 h 5702157"/>
                <a:gd name="connsiteX32" fmla="*/ 1346693 w 1778207"/>
                <a:gd name="connsiteY32" fmla="*/ 3575406 h 5702157"/>
                <a:gd name="connsiteX33" fmla="*/ 1356967 w 1778207"/>
                <a:gd name="connsiteY33" fmla="*/ 3544584 h 5702157"/>
                <a:gd name="connsiteX34" fmla="*/ 1377515 w 1778207"/>
                <a:gd name="connsiteY34" fmla="*/ 3513761 h 5702157"/>
                <a:gd name="connsiteX35" fmla="*/ 1387789 w 1778207"/>
                <a:gd name="connsiteY35" fmla="*/ 3472665 h 5702157"/>
                <a:gd name="connsiteX36" fmla="*/ 1367241 w 1778207"/>
                <a:gd name="connsiteY36" fmla="*/ 3359649 h 5702157"/>
                <a:gd name="connsiteX37" fmla="*/ 1356967 w 1778207"/>
                <a:gd name="connsiteY37" fmla="*/ 3328827 h 5702157"/>
                <a:gd name="connsiteX38" fmla="*/ 1326144 w 1778207"/>
                <a:gd name="connsiteY38" fmla="*/ 3298004 h 5702157"/>
                <a:gd name="connsiteX39" fmla="*/ 1285048 w 1778207"/>
                <a:gd name="connsiteY39" fmla="*/ 3246633 h 5702157"/>
                <a:gd name="connsiteX40" fmla="*/ 1274774 w 1778207"/>
                <a:gd name="connsiteY40" fmla="*/ 3215811 h 5702157"/>
                <a:gd name="connsiteX41" fmla="*/ 1233677 w 1778207"/>
                <a:gd name="connsiteY41" fmla="*/ 3174714 h 5702157"/>
                <a:gd name="connsiteX42" fmla="*/ 1182306 w 1778207"/>
                <a:gd name="connsiteY42" fmla="*/ 3082247 h 5702157"/>
                <a:gd name="connsiteX43" fmla="*/ 1161758 w 1778207"/>
                <a:gd name="connsiteY43" fmla="*/ 3041150 h 5702157"/>
                <a:gd name="connsiteX44" fmla="*/ 1151484 w 1778207"/>
                <a:gd name="connsiteY44" fmla="*/ 3010328 h 5702157"/>
                <a:gd name="connsiteX45" fmla="*/ 1120661 w 1778207"/>
                <a:gd name="connsiteY45" fmla="*/ 2979505 h 5702157"/>
                <a:gd name="connsiteX46" fmla="*/ 1110387 w 1778207"/>
                <a:gd name="connsiteY46" fmla="*/ 2938409 h 5702157"/>
                <a:gd name="connsiteX47" fmla="*/ 1089839 w 1778207"/>
                <a:gd name="connsiteY47" fmla="*/ 2917860 h 5702157"/>
                <a:gd name="connsiteX48" fmla="*/ 1079565 w 1778207"/>
                <a:gd name="connsiteY48" fmla="*/ 2887038 h 5702157"/>
                <a:gd name="connsiteX49" fmla="*/ 1059016 w 1778207"/>
                <a:gd name="connsiteY49" fmla="*/ 2856215 h 5702157"/>
                <a:gd name="connsiteX50" fmla="*/ 1038468 w 1778207"/>
                <a:gd name="connsiteY50" fmla="*/ 2804845 h 5702157"/>
                <a:gd name="connsiteX51" fmla="*/ 1028194 w 1778207"/>
                <a:gd name="connsiteY51" fmla="*/ 2774022 h 5702157"/>
                <a:gd name="connsiteX52" fmla="*/ 1007645 w 1778207"/>
                <a:gd name="connsiteY52" fmla="*/ 2753474 h 5702157"/>
                <a:gd name="connsiteX53" fmla="*/ 935726 w 1778207"/>
                <a:gd name="connsiteY53" fmla="*/ 2661006 h 5702157"/>
                <a:gd name="connsiteX54" fmla="*/ 904904 w 1778207"/>
                <a:gd name="connsiteY54" fmla="*/ 2650732 h 5702157"/>
                <a:gd name="connsiteX55" fmla="*/ 874081 w 1778207"/>
                <a:gd name="connsiteY55" fmla="*/ 2619910 h 5702157"/>
                <a:gd name="connsiteX56" fmla="*/ 853533 w 1778207"/>
                <a:gd name="connsiteY56" fmla="*/ 2558265 h 5702157"/>
                <a:gd name="connsiteX57" fmla="*/ 863807 w 1778207"/>
                <a:gd name="connsiteY57" fmla="*/ 2476072 h 5702157"/>
                <a:gd name="connsiteX58" fmla="*/ 884356 w 1778207"/>
                <a:gd name="connsiteY58" fmla="*/ 2414427 h 5702157"/>
                <a:gd name="connsiteX59" fmla="*/ 874081 w 1778207"/>
                <a:gd name="connsiteY59" fmla="*/ 2311685 h 5702157"/>
                <a:gd name="connsiteX60" fmla="*/ 853533 w 1778207"/>
                <a:gd name="connsiteY60" fmla="*/ 2280863 h 5702157"/>
                <a:gd name="connsiteX61" fmla="*/ 802162 w 1778207"/>
                <a:gd name="connsiteY61" fmla="*/ 2229492 h 5702157"/>
                <a:gd name="connsiteX62" fmla="*/ 761066 w 1778207"/>
                <a:gd name="connsiteY62" fmla="*/ 2167847 h 5702157"/>
                <a:gd name="connsiteX63" fmla="*/ 709695 w 1778207"/>
                <a:gd name="connsiteY63" fmla="*/ 2116476 h 5702157"/>
                <a:gd name="connsiteX64" fmla="*/ 699421 w 1778207"/>
                <a:gd name="connsiteY64" fmla="*/ 2075379 h 5702157"/>
                <a:gd name="connsiteX65" fmla="*/ 668598 w 1778207"/>
                <a:gd name="connsiteY65" fmla="*/ 2044557 h 5702157"/>
                <a:gd name="connsiteX66" fmla="*/ 648050 w 1778207"/>
                <a:gd name="connsiteY66" fmla="*/ 2013735 h 5702157"/>
                <a:gd name="connsiteX67" fmla="*/ 658324 w 1778207"/>
                <a:gd name="connsiteY67" fmla="*/ 1962364 h 5702157"/>
                <a:gd name="connsiteX68" fmla="*/ 678872 w 1778207"/>
                <a:gd name="connsiteY68" fmla="*/ 1931541 h 5702157"/>
                <a:gd name="connsiteX69" fmla="*/ 637776 w 1778207"/>
                <a:gd name="connsiteY69" fmla="*/ 1797977 h 5702157"/>
                <a:gd name="connsiteX70" fmla="*/ 606953 w 1778207"/>
                <a:gd name="connsiteY70" fmla="*/ 1787703 h 5702157"/>
                <a:gd name="connsiteX71" fmla="*/ 576131 w 1778207"/>
                <a:gd name="connsiteY71" fmla="*/ 1756881 h 5702157"/>
                <a:gd name="connsiteX72" fmla="*/ 545308 w 1778207"/>
                <a:gd name="connsiteY72" fmla="*/ 1705510 h 5702157"/>
                <a:gd name="connsiteX73" fmla="*/ 555583 w 1778207"/>
                <a:gd name="connsiteY73" fmla="*/ 1613042 h 5702157"/>
                <a:gd name="connsiteX74" fmla="*/ 565857 w 1778207"/>
                <a:gd name="connsiteY74" fmla="*/ 1582220 h 5702157"/>
                <a:gd name="connsiteX75" fmla="*/ 606953 w 1778207"/>
                <a:gd name="connsiteY75" fmla="*/ 1551397 h 5702157"/>
                <a:gd name="connsiteX76" fmla="*/ 617227 w 1778207"/>
                <a:gd name="connsiteY76" fmla="*/ 1520575 h 5702157"/>
                <a:gd name="connsiteX77" fmla="*/ 658324 w 1778207"/>
                <a:gd name="connsiteY77" fmla="*/ 1479478 h 5702157"/>
                <a:gd name="connsiteX78" fmla="*/ 668598 w 1778207"/>
                <a:gd name="connsiteY78" fmla="*/ 1438382 h 5702157"/>
                <a:gd name="connsiteX79" fmla="*/ 699421 w 1778207"/>
                <a:gd name="connsiteY79" fmla="*/ 1428108 h 5702157"/>
                <a:gd name="connsiteX80" fmla="*/ 668598 w 1778207"/>
                <a:gd name="connsiteY80" fmla="*/ 1294544 h 5702157"/>
                <a:gd name="connsiteX81" fmla="*/ 648050 w 1778207"/>
                <a:gd name="connsiteY81" fmla="*/ 1253447 h 5702157"/>
                <a:gd name="connsiteX82" fmla="*/ 606953 w 1778207"/>
                <a:gd name="connsiteY82" fmla="*/ 1202076 h 5702157"/>
                <a:gd name="connsiteX83" fmla="*/ 545308 w 1778207"/>
                <a:gd name="connsiteY83" fmla="*/ 1160979 h 5702157"/>
                <a:gd name="connsiteX84" fmla="*/ 535034 w 1778207"/>
                <a:gd name="connsiteY84" fmla="*/ 1130157 h 5702157"/>
                <a:gd name="connsiteX85" fmla="*/ 493938 w 1778207"/>
                <a:gd name="connsiteY85" fmla="*/ 1078786 h 5702157"/>
                <a:gd name="connsiteX86" fmla="*/ 483663 w 1778207"/>
                <a:gd name="connsiteY86" fmla="*/ 1037690 h 5702157"/>
                <a:gd name="connsiteX87" fmla="*/ 452841 w 1778207"/>
                <a:gd name="connsiteY87" fmla="*/ 1006867 h 5702157"/>
                <a:gd name="connsiteX88" fmla="*/ 432293 w 1778207"/>
                <a:gd name="connsiteY88" fmla="*/ 976045 h 5702157"/>
                <a:gd name="connsiteX89" fmla="*/ 401470 w 1778207"/>
                <a:gd name="connsiteY89" fmla="*/ 945222 h 5702157"/>
                <a:gd name="connsiteX90" fmla="*/ 380922 w 1778207"/>
                <a:gd name="connsiteY90" fmla="*/ 914400 h 5702157"/>
                <a:gd name="connsiteX91" fmla="*/ 350099 w 1778207"/>
                <a:gd name="connsiteY91" fmla="*/ 883577 h 5702157"/>
                <a:gd name="connsiteX92" fmla="*/ 309003 w 1778207"/>
                <a:gd name="connsiteY92" fmla="*/ 821932 h 5702157"/>
                <a:gd name="connsiteX93" fmla="*/ 298729 w 1778207"/>
                <a:gd name="connsiteY93" fmla="*/ 791110 h 5702157"/>
                <a:gd name="connsiteX94" fmla="*/ 257632 w 1778207"/>
                <a:gd name="connsiteY94" fmla="*/ 729465 h 5702157"/>
                <a:gd name="connsiteX95" fmla="*/ 247358 w 1778207"/>
                <a:gd name="connsiteY95" fmla="*/ 688368 h 5702157"/>
                <a:gd name="connsiteX96" fmla="*/ 216535 w 1778207"/>
                <a:gd name="connsiteY96" fmla="*/ 503433 h 5702157"/>
                <a:gd name="connsiteX97" fmla="*/ 144616 w 1778207"/>
                <a:gd name="connsiteY97" fmla="*/ 410966 h 5702157"/>
                <a:gd name="connsiteX98" fmla="*/ 93245 w 1778207"/>
                <a:gd name="connsiteY98" fmla="*/ 359595 h 5702157"/>
                <a:gd name="connsiteX99" fmla="*/ 72697 w 1778207"/>
                <a:gd name="connsiteY99" fmla="*/ 318499 h 5702157"/>
                <a:gd name="connsiteX100" fmla="*/ 52149 w 1778207"/>
                <a:gd name="connsiteY100" fmla="*/ 297950 h 5702157"/>
                <a:gd name="connsiteX101" fmla="*/ 21326 w 1778207"/>
                <a:gd name="connsiteY101" fmla="*/ 246579 h 5702157"/>
                <a:gd name="connsiteX102" fmla="*/ 11052 w 1778207"/>
                <a:gd name="connsiteY102" fmla="*/ 102741 h 5702157"/>
                <a:gd name="connsiteX103" fmla="*/ 778 w 1778207"/>
                <a:gd name="connsiteY103" fmla="*/ 0 h 570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78207" h="5702157">
                  <a:moveTo>
                    <a:pt x="1778207" y="5702157"/>
                  </a:moveTo>
                  <a:cubicBezTo>
                    <a:pt x="1764508" y="5667910"/>
                    <a:pt x="1746058" y="5635199"/>
                    <a:pt x="1737111" y="5599415"/>
                  </a:cubicBezTo>
                  <a:cubicBezTo>
                    <a:pt x="1733686" y="5585716"/>
                    <a:pt x="1730715" y="5571896"/>
                    <a:pt x="1726836" y="5558319"/>
                  </a:cubicBezTo>
                  <a:cubicBezTo>
                    <a:pt x="1723861" y="5547906"/>
                    <a:pt x="1719412" y="5537944"/>
                    <a:pt x="1716562" y="5527496"/>
                  </a:cubicBezTo>
                  <a:cubicBezTo>
                    <a:pt x="1709131" y="5500250"/>
                    <a:pt x="1696014" y="5445303"/>
                    <a:pt x="1696014" y="5445303"/>
                  </a:cubicBezTo>
                  <a:cubicBezTo>
                    <a:pt x="1704326" y="5295692"/>
                    <a:pt x="1695009" y="5305986"/>
                    <a:pt x="1716562" y="5208997"/>
                  </a:cubicBezTo>
                  <a:cubicBezTo>
                    <a:pt x="1719625" y="5195213"/>
                    <a:pt x="1721274" y="5180880"/>
                    <a:pt x="1726836" y="5167901"/>
                  </a:cubicBezTo>
                  <a:cubicBezTo>
                    <a:pt x="1731700" y="5156551"/>
                    <a:pt x="1740535" y="5147352"/>
                    <a:pt x="1747385" y="5137078"/>
                  </a:cubicBezTo>
                  <a:cubicBezTo>
                    <a:pt x="1759588" y="5051659"/>
                    <a:pt x="1767604" y="5032689"/>
                    <a:pt x="1747385" y="4931595"/>
                  </a:cubicBezTo>
                  <a:cubicBezTo>
                    <a:pt x="1745485" y="4922096"/>
                    <a:pt x="1732887" y="4918611"/>
                    <a:pt x="1726836" y="4911047"/>
                  </a:cubicBezTo>
                  <a:cubicBezTo>
                    <a:pt x="1719122" y="4901405"/>
                    <a:pt x="1713465" y="4890272"/>
                    <a:pt x="1706288" y="4880224"/>
                  </a:cubicBezTo>
                  <a:cubicBezTo>
                    <a:pt x="1642551" y="4790991"/>
                    <a:pt x="1703358" y="4880965"/>
                    <a:pt x="1654917" y="4808305"/>
                  </a:cubicBezTo>
                  <a:cubicBezTo>
                    <a:pt x="1641813" y="4768994"/>
                    <a:pt x="1631858" y="4744381"/>
                    <a:pt x="1624095" y="4705564"/>
                  </a:cubicBezTo>
                  <a:cubicBezTo>
                    <a:pt x="1606013" y="4615153"/>
                    <a:pt x="1623542" y="4673083"/>
                    <a:pt x="1603547" y="4613096"/>
                  </a:cubicBezTo>
                  <a:cubicBezTo>
                    <a:pt x="1600122" y="4554876"/>
                    <a:pt x="1599075" y="4496467"/>
                    <a:pt x="1593272" y="4438436"/>
                  </a:cubicBezTo>
                  <a:cubicBezTo>
                    <a:pt x="1592194" y="4427660"/>
                    <a:pt x="1589931" y="4415933"/>
                    <a:pt x="1582998" y="4407613"/>
                  </a:cubicBezTo>
                  <a:cubicBezTo>
                    <a:pt x="1572036" y="4394458"/>
                    <a:pt x="1555056" y="4387753"/>
                    <a:pt x="1541902" y="4376791"/>
                  </a:cubicBezTo>
                  <a:cubicBezTo>
                    <a:pt x="1518509" y="4357297"/>
                    <a:pt x="1521909" y="4349142"/>
                    <a:pt x="1490531" y="4335694"/>
                  </a:cubicBezTo>
                  <a:cubicBezTo>
                    <a:pt x="1477552" y="4330132"/>
                    <a:pt x="1463133" y="4328845"/>
                    <a:pt x="1449434" y="4325420"/>
                  </a:cubicBezTo>
                  <a:cubicBezTo>
                    <a:pt x="1432310" y="4315146"/>
                    <a:pt x="1412184" y="4308718"/>
                    <a:pt x="1398063" y="4294597"/>
                  </a:cubicBezTo>
                  <a:cubicBezTo>
                    <a:pt x="1380601" y="4277135"/>
                    <a:pt x="1356967" y="4232953"/>
                    <a:pt x="1356967" y="4232953"/>
                  </a:cubicBezTo>
                  <a:cubicBezTo>
                    <a:pt x="1360392" y="4198706"/>
                    <a:pt x="1362008" y="4164229"/>
                    <a:pt x="1367241" y="4130211"/>
                  </a:cubicBezTo>
                  <a:cubicBezTo>
                    <a:pt x="1368888" y="4119507"/>
                    <a:pt x="1374540" y="4109801"/>
                    <a:pt x="1377515" y="4099388"/>
                  </a:cubicBezTo>
                  <a:cubicBezTo>
                    <a:pt x="1381394" y="4085811"/>
                    <a:pt x="1384364" y="4071991"/>
                    <a:pt x="1387789" y="4058292"/>
                  </a:cubicBezTo>
                  <a:cubicBezTo>
                    <a:pt x="1383948" y="4035244"/>
                    <a:pt x="1384054" y="3983882"/>
                    <a:pt x="1356967" y="3965824"/>
                  </a:cubicBezTo>
                  <a:cubicBezTo>
                    <a:pt x="1345218" y="3957991"/>
                    <a:pt x="1329569" y="3958975"/>
                    <a:pt x="1315870" y="3955550"/>
                  </a:cubicBezTo>
                  <a:cubicBezTo>
                    <a:pt x="1305596" y="3948701"/>
                    <a:pt x="1296092" y="3940524"/>
                    <a:pt x="1285048" y="3935002"/>
                  </a:cubicBezTo>
                  <a:cubicBezTo>
                    <a:pt x="1275361" y="3930159"/>
                    <a:pt x="1263512" y="3930300"/>
                    <a:pt x="1254225" y="3924728"/>
                  </a:cubicBezTo>
                  <a:cubicBezTo>
                    <a:pt x="1183709" y="3882418"/>
                    <a:pt x="1290171" y="3923010"/>
                    <a:pt x="1202854" y="3893905"/>
                  </a:cubicBezTo>
                  <a:cubicBezTo>
                    <a:pt x="1206279" y="3839110"/>
                    <a:pt x="1198046" y="3782309"/>
                    <a:pt x="1213129" y="3729519"/>
                  </a:cubicBezTo>
                  <a:cubicBezTo>
                    <a:pt x="1219782" y="3706234"/>
                    <a:pt x="1251066" y="3698297"/>
                    <a:pt x="1264499" y="3678148"/>
                  </a:cubicBezTo>
                  <a:cubicBezTo>
                    <a:pt x="1327756" y="3583268"/>
                    <a:pt x="1247029" y="3699987"/>
                    <a:pt x="1305596" y="3626777"/>
                  </a:cubicBezTo>
                  <a:cubicBezTo>
                    <a:pt x="1357434" y="3561979"/>
                    <a:pt x="1297081" y="3625018"/>
                    <a:pt x="1346693" y="3575406"/>
                  </a:cubicBezTo>
                  <a:cubicBezTo>
                    <a:pt x="1350118" y="3565132"/>
                    <a:pt x="1352124" y="3554270"/>
                    <a:pt x="1356967" y="3544584"/>
                  </a:cubicBezTo>
                  <a:cubicBezTo>
                    <a:pt x="1362489" y="3533539"/>
                    <a:pt x="1372651" y="3525111"/>
                    <a:pt x="1377515" y="3513761"/>
                  </a:cubicBezTo>
                  <a:cubicBezTo>
                    <a:pt x="1383077" y="3500782"/>
                    <a:pt x="1384364" y="3486364"/>
                    <a:pt x="1387789" y="3472665"/>
                  </a:cubicBezTo>
                  <a:cubicBezTo>
                    <a:pt x="1380940" y="3434993"/>
                    <a:pt x="1375264" y="3397089"/>
                    <a:pt x="1367241" y="3359649"/>
                  </a:cubicBezTo>
                  <a:cubicBezTo>
                    <a:pt x="1364972" y="3349060"/>
                    <a:pt x="1362974" y="3337838"/>
                    <a:pt x="1356967" y="3328827"/>
                  </a:cubicBezTo>
                  <a:cubicBezTo>
                    <a:pt x="1348907" y="3316737"/>
                    <a:pt x="1335446" y="3309166"/>
                    <a:pt x="1326144" y="3298004"/>
                  </a:cubicBezTo>
                  <a:cubicBezTo>
                    <a:pt x="1261330" y="3220228"/>
                    <a:pt x="1344838" y="3306425"/>
                    <a:pt x="1285048" y="3246633"/>
                  </a:cubicBezTo>
                  <a:cubicBezTo>
                    <a:pt x="1281623" y="3236359"/>
                    <a:pt x="1281069" y="3224624"/>
                    <a:pt x="1274774" y="3215811"/>
                  </a:cubicBezTo>
                  <a:cubicBezTo>
                    <a:pt x="1263513" y="3200046"/>
                    <a:pt x="1233677" y="3174714"/>
                    <a:pt x="1233677" y="3174714"/>
                  </a:cubicBezTo>
                  <a:cubicBezTo>
                    <a:pt x="1193401" y="3074025"/>
                    <a:pt x="1236607" y="3169129"/>
                    <a:pt x="1182306" y="3082247"/>
                  </a:cubicBezTo>
                  <a:cubicBezTo>
                    <a:pt x="1174189" y="3069259"/>
                    <a:pt x="1167791" y="3055228"/>
                    <a:pt x="1161758" y="3041150"/>
                  </a:cubicBezTo>
                  <a:cubicBezTo>
                    <a:pt x="1157492" y="3031196"/>
                    <a:pt x="1157491" y="3019339"/>
                    <a:pt x="1151484" y="3010328"/>
                  </a:cubicBezTo>
                  <a:cubicBezTo>
                    <a:pt x="1143424" y="2998238"/>
                    <a:pt x="1130935" y="2989779"/>
                    <a:pt x="1120661" y="2979505"/>
                  </a:cubicBezTo>
                  <a:cubicBezTo>
                    <a:pt x="1117236" y="2965806"/>
                    <a:pt x="1116702" y="2951039"/>
                    <a:pt x="1110387" y="2938409"/>
                  </a:cubicBezTo>
                  <a:cubicBezTo>
                    <a:pt x="1106055" y="2929745"/>
                    <a:pt x="1094823" y="2926166"/>
                    <a:pt x="1089839" y="2917860"/>
                  </a:cubicBezTo>
                  <a:cubicBezTo>
                    <a:pt x="1084267" y="2908574"/>
                    <a:pt x="1084408" y="2896724"/>
                    <a:pt x="1079565" y="2887038"/>
                  </a:cubicBezTo>
                  <a:cubicBezTo>
                    <a:pt x="1074043" y="2875993"/>
                    <a:pt x="1064538" y="2867260"/>
                    <a:pt x="1059016" y="2856215"/>
                  </a:cubicBezTo>
                  <a:cubicBezTo>
                    <a:pt x="1050768" y="2839720"/>
                    <a:pt x="1044943" y="2822113"/>
                    <a:pt x="1038468" y="2804845"/>
                  </a:cubicBezTo>
                  <a:cubicBezTo>
                    <a:pt x="1034665" y="2794704"/>
                    <a:pt x="1033766" y="2783309"/>
                    <a:pt x="1028194" y="2774022"/>
                  </a:cubicBezTo>
                  <a:cubicBezTo>
                    <a:pt x="1023210" y="2765716"/>
                    <a:pt x="1014495" y="2760323"/>
                    <a:pt x="1007645" y="2753474"/>
                  </a:cubicBezTo>
                  <a:cubicBezTo>
                    <a:pt x="992003" y="2722188"/>
                    <a:pt x="973047" y="2673446"/>
                    <a:pt x="935726" y="2661006"/>
                  </a:cubicBezTo>
                  <a:lnTo>
                    <a:pt x="904904" y="2650732"/>
                  </a:lnTo>
                  <a:cubicBezTo>
                    <a:pt x="894630" y="2640458"/>
                    <a:pt x="881137" y="2632611"/>
                    <a:pt x="874081" y="2619910"/>
                  </a:cubicBezTo>
                  <a:cubicBezTo>
                    <a:pt x="863562" y="2600976"/>
                    <a:pt x="853533" y="2558265"/>
                    <a:pt x="853533" y="2558265"/>
                  </a:cubicBezTo>
                  <a:cubicBezTo>
                    <a:pt x="856958" y="2530867"/>
                    <a:pt x="858022" y="2503070"/>
                    <a:pt x="863807" y="2476072"/>
                  </a:cubicBezTo>
                  <a:cubicBezTo>
                    <a:pt x="868345" y="2454893"/>
                    <a:pt x="883005" y="2436045"/>
                    <a:pt x="884356" y="2414427"/>
                  </a:cubicBezTo>
                  <a:cubicBezTo>
                    <a:pt x="886503" y="2380076"/>
                    <a:pt x="881820" y="2345222"/>
                    <a:pt x="874081" y="2311685"/>
                  </a:cubicBezTo>
                  <a:cubicBezTo>
                    <a:pt x="871304" y="2299653"/>
                    <a:pt x="861664" y="2290156"/>
                    <a:pt x="853533" y="2280863"/>
                  </a:cubicBezTo>
                  <a:cubicBezTo>
                    <a:pt x="837586" y="2262638"/>
                    <a:pt x="802162" y="2229492"/>
                    <a:pt x="802162" y="2229492"/>
                  </a:cubicBezTo>
                  <a:cubicBezTo>
                    <a:pt x="784107" y="2175325"/>
                    <a:pt x="803821" y="2219153"/>
                    <a:pt x="761066" y="2167847"/>
                  </a:cubicBezTo>
                  <a:cubicBezTo>
                    <a:pt x="718257" y="2116476"/>
                    <a:pt x="766201" y="2154147"/>
                    <a:pt x="709695" y="2116476"/>
                  </a:cubicBezTo>
                  <a:cubicBezTo>
                    <a:pt x="706270" y="2102777"/>
                    <a:pt x="706427" y="2087639"/>
                    <a:pt x="699421" y="2075379"/>
                  </a:cubicBezTo>
                  <a:cubicBezTo>
                    <a:pt x="692212" y="2062764"/>
                    <a:pt x="677900" y="2055719"/>
                    <a:pt x="668598" y="2044557"/>
                  </a:cubicBezTo>
                  <a:cubicBezTo>
                    <a:pt x="660693" y="2035071"/>
                    <a:pt x="654899" y="2024009"/>
                    <a:pt x="648050" y="2013735"/>
                  </a:cubicBezTo>
                  <a:cubicBezTo>
                    <a:pt x="651475" y="1996611"/>
                    <a:pt x="652193" y="1978715"/>
                    <a:pt x="658324" y="1962364"/>
                  </a:cubicBezTo>
                  <a:cubicBezTo>
                    <a:pt x="662660" y="1950802"/>
                    <a:pt x="677847" y="1943846"/>
                    <a:pt x="678872" y="1931541"/>
                  </a:cubicBezTo>
                  <a:cubicBezTo>
                    <a:pt x="683125" y="1880499"/>
                    <a:pt x="678139" y="1831613"/>
                    <a:pt x="637776" y="1797977"/>
                  </a:cubicBezTo>
                  <a:cubicBezTo>
                    <a:pt x="629456" y="1791044"/>
                    <a:pt x="617227" y="1791128"/>
                    <a:pt x="606953" y="1787703"/>
                  </a:cubicBezTo>
                  <a:cubicBezTo>
                    <a:pt x="596679" y="1777429"/>
                    <a:pt x="584190" y="1768970"/>
                    <a:pt x="576131" y="1756881"/>
                  </a:cubicBezTo>
                  <a:cubicBezTo>
                    <a:pt x="522786" y="1676863"/>
                    <a:pt x="609299" y="1769498"/>
                    <a:pt x="545308" y="1705510"/>
                  </a:cubicBezTo>
                  <a:cubicBezTo>
                    <a:pt x="548733" y="1674687"/>
                    <a:pt x="550484" y="1643632"/>
                    <a:pt x="555583" y="1613042"/>
                  </a:cubicBezTo>
                  <a:cubicBezTo>
                    <a:pt x="557363" y="1602360"/>
                    <a:pt x="558924" y="1590540"/>
                    <a:pt x="565857" y="1582220"/>
                  </a:cubicBezTo>
                  <a:cubicBezTo>
                    <a:pt x="576819" y="1569065"/>
                    <a:pt x="593254" y="1561671"/>
                    <a:pt x="606953" y="1551397"/>
                  </a:cubicBezTo>
                  <a:cubicBezTo>
                    <a:pt x="610378" y="1541123"/>
                    <a:pt x="610932" y="1529388"/>
                    <a:pt x="617227" y="1520575"/>
                  </a:cubicBezTo>
                  <a:cubicBezTo>
                    <a:pt x="628488" y="1504810"/>
                    <a:pt x="658324" y="1479478"/>
                    <a:pt x="658324" y="1479478"/>
                  </a:cubicBezTo>
                  <a:cubicBezTo>
                    <a:pt x="661749" y="1465779"/>
                    <a:pt x="659777" y="1449408"/>
                    <a:pt x="668598" y="1438382"/>
                  </a:cubicBezTo>
                  <a:cubicBezTo>
                    <a:pt x="675364" y="1429925"/>
                    <a:pt x="697484" y="1438763"/>
                    <a:pt x="699421" y="1428108"/>
                  </a:cubicBezTo>
                  <a:cubicBezTo>
                    <a:pt x="716322" y="1335155"/>
                    <a:pt x="698049" y="1346083"/>
                    <a:pt x="668598" y="1294544"/>
                  </a:cubicBezTo>
                  <a:cubicBezTo>
                    <a:pt x="660999" y="1281246"/>
                    <a:pt x="655649" y="1266745"/>
                    <a:pt x="648050" y="1253447"/>
                  </a:cubicBezTo>
                  <a:cubicBezTo>
                    <a:pt x="637938" y="1235751"/>
                    <a:pt x="623832" y="1214735"/>
                    <a:pt x="606953" y="1202076"/>
                  </a:cubicBezTo>
                  <a:cubicBezTo>
                    <a:pt x="587196" y="1187258"/>
                    <a:pt x="545308" y="1160979"/>
                    <a:pt x="545308" y="1160979"/>
                  </a:cubicBezTo>
                  <a:cubicBezTo>
                    <a:pt x="541883" y="1150705"/>
                    <a:pt x="539877" y="1139843"/>
                    <a:pt x="535034" y="1130157"/>
                  </a:cubicBezTo>
                  <a:cubicBezTo>
                    <a:pt x="522074" y="1104237"/>
                    <a:pt x="513049" y="1097898"/>
                    <a:pt x="493938" y="1078786"/>
                  </a:cubicBezTo>
                  <a:cubicBezTo>
                    <a:pt x="490513" y="1065087"/>
                    <a:pt x="490669" y="1049950"/>
                    <a:pt x="483663" y="1037690"/>
                  </a:cubicBezTo>
                  <a:cubicBezTo>
                    <a:pt x="476454" y="1025075"/>
                    <a:pt x="462143" y="1018029"/>
                    <a:pt x="452841" y="1006867"/>
                  </a:cubicBezTo>
                  <a:cubicBezTo>
                    <a:pt x="444936" y="997381"/>
                    <a:pt x="440198" y="985531"/>
                    <a:pt x="432293" y="976045"/>
                  </a:cubicBezTo>
                  <a:cubicBezTo>
                    <a:pt x="422991" y="964883"/>
                    <a:pt x="410772" y="956384"/>
                    <a:pt x="401470" y="945222"/>
                  </a:cubicBezTo>
                  <a:cubicBezTo>
                    <a:pt x="393565" y="935736"/>
                    <a:pt x="388827" y="923886"/>
                    <a:pt x="380922" y="914400"/>
                  </a:cubicBezTo>
                  <a:cubicBezTo>
                    <a:pt x="371620" y="903238"/>
                    <a:pt x="359020" y="895046"/>
                    <a:pt x="350099" y="883577"/>
                  </a:cubicBezTo>
                  <a:cubicBezTo>
                    <a:pt x="334937" y="864083"/>
                    <a:pt x="316813" y="845361"/>
                    <a:pt x="309003" y="821932"/>
                  </a:cubicBezTo>
                  <a:cubicBezTo>
                    <a:pt x="305578" y="811658"/>
                    <a:pt x="303988" y="800577"/>
                    <a:pt x="298729" y="791110"/>
                  </a:cubicBezTo>
                  <a:cubicBezTo>
                    <a:pt x="286735" y="769522"/>
                    <a:pt x="257632" y="729465"/>
                    <a:pt x="257632" y="729465"/>
                  </a:cubicBezTo>
                  <a:cubicBezTo>
                    <a:pt x="254207" y="715766"/>
                    <a:pt x="248763" y="702419"/>
                    <a:pt x="247358" y="688368"/>
                  </a:cubicBezTo>
                  <a:cubicBezTo>
                    <a:pt x="229228" y="507062"/>
                    <a:pt x="277185" y="564083"/>
                    <a:pt x="216535" y="503433"/>
                  </a:cubicBezTo>
                  <a:cubicBezTo>
                    <a:pt x="188462" y="419215"/>
                    <a:pt x="237020" y="549572"/>
                    <a:pt x="144616" y="410966"/>
                  </a:cubicBezTo>
                  <a:cubicBezTo>
                    <a:pt x="117218" y="369870"/>
                    <a:pt x="134342" y="386993"/>
                    <a:pt x="93245" y="359595"/>
                  </a:cubicBezTo>
                  <a:cubicBezTo>
                    <a:pt x="86396" y="345896"/>
                    <a:pt x="81192" y="331242"/>
                    <a:pt x="72697" y="318499"/>
                  </a:cubicBezTo>
                  <a:cubicBezTo>
                    <a:pt x="67324" y="310439"/>
                    <a:pt x="57133" y="306256"/>
                    <a:pt x="52149" y="297950"/>
                  </a:cubicBezTo>
                  <a:cubicBezTo>
                    <a:pt x="12139" y="231266"/>
                    <a:pt x="73391" y="298644"/>
                    <a:pt x="21326" y="246579"/>
                  </a:cubicBezTo>
                  <a:cubicBezTo>
                    <a:pt x="17901" y="198633"/>
                    <a:pt x="16360" y="150515"/>
                    <a:pt x="11052" y="102741"/>
                  </a:cubicBezTo>
                  <a:cubicBezTo>
                    <a:pt x="-4206" y="-34580"/>
                    <a:pt x="778" y="186785"/>
                    <a:pt x="778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олилиния 2"/>
            <p:cNvSpPr/>
            <p:nvPr/>
          </p:nvSpPr>
          <p:spPr>
            <a:xfrm>
              <a:off x="2125440" y="2445249"/>
              <a:ext cx="1501338" cy="5753529"/>
            </a:xfrm>
            <a:custGeom>
              <a:avLst/>
              <a:gdLst>
                <a:gd name="connsiteX0" fmla="*/ 1439693 w 1501338"/>
                <a:gd name="connsiteY0" fmla="*/ 5753529 h 5753529"/>
                <a:gd name="connsiteX1" fmla="*/ 1460241 w 1501338"/>
                <a:gd name="connsiteY1" fmla="*/ 5702158 h 5753529"/>
                <a:gd name="connsiteX2" fmla="*/ 1449967 w 1501338"/>
                <a:gd name="connsiteY2" fmla="*/ 5424755 h 5753529"/>
                <a:gd name="connsiteX3" fmla="*/ 1419144 w 1501338"/>
                <a:gd name="connsiteY3" fmla="*/ 5373385 h 5753529"/>
                <a:gd name="connsiteX4" fmla="*/ 1357499 w 1501338"/>
                <a:gd name="connsiteY4" fmla="*/ 5322014 h 5753529"/>
                <a:gd name="connsiteX5" fmla="*/ 1336951 w 1501338"/>
                <a:gd name="connsiteY5" fmla="*/ 5291191 h 5753529"/>
                <a:gd name="connsiteX6" fmla="*/ 1295854 w 1501338"/>
                <a:gd name="connsiteY6" fmla="*/ 5280917 h 5753529"/>
                <a:gd name="connsiteX7" fmla="*/ 1265032 w 1501338"/>
                <a:gd name="connsiteY7" fmla="*/ 5270643 h 5753529"/>
                <a:gd name="connsiteX8" fmla="*/ 1234209 w 1501338"/>
                <a:gd name="connsiteY8" fmla="*/ 5003515 h 5753529"/>
                <a:gd name="connsiteX9" fmla="*/ 1254758 w 1501338"/>
                <a:gd name="connsiteY9" fmla="*/ 4982967 h 5753529"/>
                <a:gd name="connsiteX10" fmla="*/ 1275306 w 1501338"/>
                <a:gd name="connsiteY10" fmla="*/ 4952144 h 5753529"/>
                <a:gd name="connsiteX11" fmla="*/ 1326677 w 1501338"/>
                <a:gd name="connsiteY11" fmla="*/ 4869951 h 5753529"/>
                <a:gd name="connsiteX12" fmla="*/ 1388322 w 1501338"/>
                <a:gd name="connsiteY12" fmla="*/ 4746661 h 5753529"/>
                <a:gd name="connsiteX13" fmla="*/ 1408870 w 1501338"/>
                <a:gd name="connsiteY13" fmla="*/ 4715839 h 5753529"/>
                <a:gd name="connsiteX14" fmla="*/ 1419144 w 1501338"/>
                <a:gd name="connsiteY14" fmla="*/ 4685016 h 5753529"/>
                <a:gd name="connsiteX15" fmla="*/ 1439693 w 1501338"/>
                <a:gd name="connsiteY15" fmla="*/ 4643920 h 5753529"/>
                <a:gd name="connsiteX16" fmla="*/ 1419144 w 1501338"/>
                <a:gd name="connsiteY16" fmla="*/ 4376791 h 5753529"/>
                <a:gd name="connsiteX17" fmla="*/ 1398596 w 1501338"/>
                <a:gd name="connsiteY17" fmla="*/ 4335695 h 5753529"/>
                <a:gd name="connsiteX18" fmla="*/ 1367773 w 1501338"/>
                <a:gd name="connsiteY18" fmla="*/ 4284324 h 5753529"/>
                <a:gd name="connsiteX19" fmla="*/ 1491063 w 1501338"/>
                <a:gd name="connsiteY19" fmla="*/ 4253502 h 5753529"/>
                <a:gd name="connsiteX20" fmla="*/ 1501338 w 1501338"/>
                <a:gd name="connsiteY20" fmla="*/ 4222679 h 5753529"/>
                <a:gd name="connsiteX21" fmla="*/ 1491063 w 1501338"/>
                <a:gd name="connsiteY21" fmla="*/ 4058293 h 5753529"/>
                <a:gd name="connsiteX22" fmla="*/ 1480789 w 1501338"/>
                <a:gd name="connsiteY22" fmla="*/ 4027470 h 5753529"/>
                <a:gd name="connsiteX23" fmla="*/ 1439693 w 1501338"/>
                <a:gd name="connsiteY23" fmla="*/ 3924729 h 5753529"/>
                <a:gd name="connsiteX24" fmla="*/ 1408870 w 1501338"/>
                <a:gd name="connsiteY24" fmla="*/ 3852809 h 5753529"/>
                <a:gd name="connsiteX25" fmla="*/ 1388322 w 1501338"/>
                <a:gd name="connsiteY25" fmla="*/ 3780890 h 5753529"/>
                <a:gd name="connsiteX26" fmla="*/ 1336951 w 1501338"/>
                <a:gd name="connsiteY26" fmla="*/ 3708971 h 5753529"/>
                <a:gd name="connsiteX27" fmla="*/ 1295854 w 1501338"/>
                <a:gd name="connsiteY27" fmla="*/ 3647326 h 5753529"/>
                <a:gd name="connsiteX28" fmla="*/ 1234209 w 1501338"/>
                <a:gd name="connsiteY28" fmla="*/ 3544585 h 5753529"/>
                <a:gd name="connsiteX29" fmla="*/ 1193113 w 1501338"/>
                <a:gd name="connsiteY29" fmla="*/ 3482940 h 5753529"/>
                <a:gd name="connsiteX30" fmla="*/ 1182839 w 1501338"/>
                <a:gd name="connsiteY30" fmla="*/ 3452117 h 5753529"/>
                <a:gd name="connsiteX31" fmla="*/ 1121194 w 1501338"/>
                <a:gd name="connsiteY31" fmla="*/ 3411021 h 5753529"/>
                <a:gd name="connsiteX32" fmla="*/ 1090371 w 1501338"/>
                <a:gd name="connsiteY32" fmla="*/ 3390472 h 5753529"/>
                <a:gd name="connsiteX33" fmla="*/ 1069823 w 1501338"/>
                <a:gd name="connsiteY33" fmla="*/ 3359650 h 5753529"/>
                <a:gd name="connsiteX34" fmla="*/ 1039000 w 1501338"/>
                <a:gd name="connsiteY34" fmla="*/ 3339102 h 5753529"/>
                <a:gd name="connsiteX35" fmla="*/ 1008178 w 1501338"/>
                <a:gd name="connsiteY35" fmla="*/ 3308279 h 5753529"/>
                <a:gd name="connsiteX36" fmla="*/ 987630 w 1501338"/>
                <a:gd name="connsiteY36" fmla="*/ 3236360 h 5753529"/>
                <a:gd name="connsiteX37" fmla="*/ 967081 w 1501338"/>
                <a:gd name="connsiteY37" fmla="*/ 3174715 h 5753529"/>
                <a:gd name="connsiteX38" fmla="*/ 956807 w 1501338"/>
                <a:gd name="connsiteY38" fmla="*/ 3041151 h 5753529"/>
                <a:gd name="connsiteX39" fmla="*/ 987630 w 1501338"/>
                <a:gd name="connsiteY39" fmla="*/ 2732926 h 5753529"/>
                <a:gd name="connsiteX40" fmla="*/ 956807 w 1501338"/>
                <a:gd name="connsiteY40" fmla="*/ 2578814 h 5753529"/>
                <a:gd name="connsiteX41" fmla="*/ 936259 w 1501338"/>
                <a:gd name="connsiteY41" fmla="*/ 2547991 h 5753529"/>
                <a:gd name="connsiteX42" fmla="*/ 874614 w 1501338"/>
                <a:gd name="connsiteY42" fmla="*/ 2527443 h 5753529"/>
                <a:gd name="connsiteX43" fmla="*/ 792421 w 1501338"/>
                <a:gd name="connsiteY43" fmla="*/ 2476072 h 5753529"/>
                <a:gd name="connsiteX44" fmla="*/ 761598 w 1501338"/>
                <a:gd name="connsiteY44" fmla="*/ 2465798 h 5753529"/>
                <a:gd name="connsiteX45" fmla="*/ 710227 w 1501338"/>
                <a:gd name="connsiteY45" fmla="*/ 2414427 h 5753529"/>
                <a:gd name="connsiteX46" fmla="*/ 679405 w 1501338"/>
                <a:gd name="connsiteY46" fmla="*/ 2383605 h 5753529"/>
                <a:gd name="connsiteX47" fmla="*/ 648582 w 1501338"/>
                <a:gd name="connsiteY47" fmla="*/ 2342508 h 5753529"/>
                <a:gd name="connsiteX48" fmla="*/ 628034 w 1501338"/>
                <a:gd name="connsiteY48" fmla="*/ 2270589 h 5753529"/>
                <a:gd name="connsiteX49" fmla="*/ 617760 w 1501338"/>
                <a:gd name="connsiteY49" fmla="*/ 2167848 h 5753529"/>
                <a:gd name="connsiteX50" fmla="*/ 607486 w 1501338"/>
                <a:gd name="connsiteY50" fmla="*/ 2106203 h 5753529"/>
                <a:gd name="connsiteX51" fmla="*/ 566389 w 1501338"/>
                <a:gd name="connsiteY51" fmla="*/ 2095929 h 5753529"/>
                <a:gd name="connsiteX52" fmla="*/ 525293 w 1501338"/>
                <a:gd name="connsiteY52" fmla="*/ 2075380 h 5753529"/>
                <a:gd name="connsiteX53" fmla="*/ 391729 w 1501338"/>
                <a:gd name="connsiteY53" fmla="*/ 2054832 h 5753529"/>
                <a:gd name="connsiteX54" fmla="*/ 360906 w 1501338"/>
                <a:gd name="connsiteY54" fmla="*/ 2044558 h 5753529"/>
                <a:gd name="connsiteX55" fmla="*/ 309535 w 1501338"/>
                <a:gd name="connsiteY55" fmla="*/ 2003461 h 5753529"/>
                <a:gd name="connsiteX56" fmla="*/ 268439 w 1501338"/>
                <a:gd name="connsiteY56" fmla="*/ 1941816 h 5753529"/>
                <a:gd name="connsiteX57" fmla="*/ 258164 w 1501338"/>
                <a:gd name="connsiteY57" fmla="*/ 1910994 h 5753529"/>
                <a:gd name="connsiteX58" fmla="*/ 309535 w 1501338"/>
                <a:gd name="connsiteY58" fmla="*/ 1787704 h 5753529"/>
                <a:gd name="connsiteX59" fmla="*/ 330084 w 1501338"/>
                <a:gd name="connsiteY59" fmla="*/ 1767155 h 5753529"/>
                <a:gd name="connsiteX60" fmla="*/ 391729 w 1501338"/>
                <a:gd name="connsiteY60" fmla="*/ 1664414 h 5753529"/>
                <a:gd name="connsiteX61" fmla="*/ 422551 w 1501338"/>
                <a:gd name="connsiteY61" fmla="*/ 1623317 h 5753529"/>
                <a:gd name="connsiteX62" fmla="*/ 443099 w 1501338"/>
                <a:gd name="connsiteY62" fmla="*/ 1592495 h 5753529"/>
                <a:gd name="connsiteX63" fmla="*/ 484196 w 1501338"/>
                <a:gd name="connsiteY63" fmla="*/ 1541124 h 5753529"/>
                <a:gd name="connsiteX64" fmla="*/ 463648 w 1501338"/>
                <a:gd name="connsiteY64" fmla="*/ 1448657 h 5753529"/>
                <a:gd name="connsiteX65" fmla="*/ 371180 w 1501338"/>
                <a:gd name="connsiteY65" fmla="*/ 1387012 h 5753529"/>
                <a:gd name="connsiteX66" fmla="*/ 227342 w 1501338"/>
                <a:gd name="connsiteY66" fmla="*/ 1263722 h 5753529"/>
                <a:gd name="connsiteX67" fmla="*/ 165697 w 1501338"/>
                <a:gd name="connsiteY67" fmla="*/ 1243173 h 5753529"/>
                <a:gd name="connsiteX68" fmla="*/ 124600 w 1501338"/>
                <a:gd name="connsiteY68" fmla="*/ 1212351 h 5753529"/>
                <a:gd name="connsiteX69" fmla="*/ 52681 w 1501338"/>
                <a:gd name="connsiteY69" fmla="*/ 1171254 h 5753529"/>
                <a:gd name="connsiteX70" fmla="*/ 21859 w 1501338"/>
                <a:gd name="connsiteY70" fmla="*/ 1140432 h 5753529"/>
                <a:gd name="connsiteX71" fmla="*/ 11585 w 1501338"/>
                <a:gd name="connsiteY71" fmla="*/ 1099335 h 5753529"/>
                <a:gd name="connsiteX72" fmla="*/ 11585 w 1501338"/>
                <a:gd name="connsiteY72" fmla="*/ 1027416 h 5753529"/>
                <a:gd name="connsiteX73" fmla="*/ 42407 w 1501338"/>
                <a:gd name="connsiteY73" fmla="*/ 1006868 h 5753529"/>
                <a:gd name="connsiteX74" fmla="*/ 93778 w 1501338"/>
                <a:gd name="connsiteY74" fmla="*/ 955497 h 5753529"/>
                <a:gd name="connsiteX75" fmla="*/ 186245 w 1501338"/>
                <a:gd name="connsiteY75" fmla="*/ 914400 h 5753529"/>
                <a:gd name="connsiteX76" fmla="*/ 217068 w 1501338"/>
                <a:gd name="connsiteY76" fmla="*/ 893852 h 5753529"/>
                <a:gd name="connsiteX77" fmla="*/ 278713 w 1501338"/>
                <a:gd name="connsiteY77" fmla="*/ 883578 h 5753529"/>
                <a:gd name="connsiteX78" fmla="*/ 299261 w 1501338"/>
                <a:gd name="connsiteY78" fmla="*/ 852755 h 5753529"/>
                <a:gd name="connsiteX79" fmla="*/ 381454 w 1501338"/>
                <a:gd name="connsiteY79" fmla="*/ 811659 h 5753529"/>
                <a:gd name="connsiteX80" fmla="*/ 422551 w 1501338"/>
                <a:gd name="connsiteY80" fmla="*/ 791111 h 5753529"/>
                <a:gd name="connsiteX81" fmla="*/ 453373 w 1501338"/>
                <a:gd name="connsiteY81" fmla="*/ 770562 h 5753529"/>
                <a:gd name="connsiteX82" fmla="*/ 494470 w 1501338"/>
                <a:gd name="connsiteY82" fmla="*/ 760288 h 5753529"/>
                <a:gd name="connsiteX83" fmla="*/ 535567 w 1501338"/>
                <a:gd name="connsiteY83" fmla="*/ 719191 h 5753529"/>
                <a:gd name="connsiteX84" fmla="*/ 515018 w 1501338"/>
                <a:gd name="connsiteY84" fmla="*/ 513708 h 5753529"/>
                <a:gd name="connsiteX85" fmla="*/ 463648 w 1501338"/>
                <a:gd name="connsiteY85" fmla="*/ 441789 h 5753529"/>
                <a:gd name="connsiteX86" fmla="*/ 402003 w 1501338"/>
                <a:gd name="connsiteY86" fmla="*/ 400693 h 5753529"/>
                <a:gd name="connsiteX87" fmla="*/ 371180 w 1501338"/>
                <a:gd name="connsiteY87" fmla="*/ 369870 h 5753529"/>
                <a:gd name="connsiteX88" fmla="*/ 350632 w 1501338"/>
                <a:gd name="connsiteY88" fmla="*/ 339048 h 5753529"/>
                <a:gd name="connsiteX89" fmla="*/ 309535 w 1501338"/>
                <a:gd name="connsiteY89" fmla="*/ 318499 h 5753529"/>
                <a:gd name="connsiteX90" fmla="*/ 196520 w 1501338"/>
                <a:gd name="connsiteY90" fmla="*/ 215758 h 5753529"/>
                <a:gd name="connsiteX91" fmla="*/ 165697 w 1501338"/>
                <a:gd name="connsiteY91" fmla="*/ 205484 h 5753529"/>
                <a:gd name="connsiteX92" fmla="*/ 124600 w 1501338"/>
                <a:gd name="connsiteY92" fmla="*/ 113016 h 5753529"/>
                <a:gd name="connsiteX93" fmla="*/ 114326 w 1501338"/>
                <a:gd name="connsiteY93" fmla="*/ 71920 h 5753529"/>
                <a:gd name="connsiteX94" fmla="*/ 114326 w 1501338"/>
                <a:gd name="connsiteY94" fmla="*/ 0 h 575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501338" h="5753529">
                  <a:moveTo>
                    <a:pt x="1439693" y="5753529"/>
                  </a:moveTo>
                  <a:cubicBezTo>
                    <a:pt x="1446542" y="5736405"/>
                    <a:pt x="1453765" y="5719426"/>
                    <a:pt x="1460241" y="5702158"/>
                  </a:cubicBezTo>
                  <a:cubicBezTo>
                    <a:pt x="1496911" y="5604370"/>
                    <a:pt x="1469018" y="5596219"/>
                    <a:pt x="1449967" y="5424755"/>
                  </a:cubicBezTo>
                  <a:cubicBezTo>
                    <a:pt x="1446080" y="5389776"/>
                    <a:pt x="1438898" y="5397090"/>
                    <a:pt x="1419144" y="5373385"/>
                  </a:cubicBezTo>
                  <a:cubicBezTo>
                    <a:pt x="1376081" y="5321710"/>
                    <a:pt x="1408199" y="5338914"/>
                    <a:pt x="1357499" y="5322014"/>
                  </a:cubicBezTo>
                  <a:cubicBezTo>
                    <a:pt x="1350650" y="5311740"/>
                    <a:pt x="1347225" y="5298041"/>
                    <a:pt x="1336951" y="5291191"/>
                  </a:cubicBezTo>
                  <a:cubicBezTo>
                    <a:pt x="1325202" y="5283358"/>
                    <a:pt x="1309431" y="5284796"/>
                    <a:pt x="1295854" y="5280917"/>
                  </a:cubicBezTo>
                  <a:cubicBezTo>
                    <a:pt x="1285441" y="5277942"/>
                    <a:pt x="1275306" y="5274068"/>
                    <a:pt x="1265032" y="5270643"/>
                  </a:cubicBezTo>
                  <a:cubicBezTo>
                    <a:pt x="1204092" y="5148765"/>
                    <a:pt x="1206578" y="5187719"/>
                    <a:pt x="1234209" y="5003515"/>
                  </a:cubicBezTo>
                  <a:cubicBezTo>
                    <a:pt x="1235646" y="4993936"/>
                    <a:pt x="1248707" y="4990531"/>
                    <a:pt x="1254758" y="4982967"/>
                  </a:cubicBezTo>
                  <a:cubicBezTo>
                    <a:pt x="1262472" y="4973325"/>
                    <a:pt x="1268677" y="4962562"/>
                    <a:pt x="1275306" y="4952144"/>
                  </a:cubicBezTo>
                  <a:cubicBezTo>
                    <a:pt x="1292652" y="4924886"/>
                    <a:pt x="1316460" y="4900602"/>
                    <a:pt x="1326677" y="4869951"/>
                  </a:cubicBezTo>
                  <a:cubicBezTo>
                    <a:pt x="1355035" y="4784877"/>
                    <a:pt x="1335210" y="4826328"/>
                    <a:pt x="1388322" y="4746661"/>
                  </a:cubicBezTo>
                  <a:lnTo>
                    <a:pt x="1408870" y="4715839"/>
                  </a:lnTo>
                  <a:cubicBezTo>
                    <a:pt x="1412295" y="4705565"/>
                    <a:pt x="1414878" y="4694970"/>
                    <a:pt x="1419144" y="4685016"/>
                  </a:cubicBezTo>
                  <a:cubicBezTo>
                    <a:pt x="1425177" y="4670939"/>
                    <a:pt x="1439104" y="4659224"/>
                    <a:pt x="1439693" y="4643920"/>
                  </a:cubicBezTo>
                  <a:cubicBezTo>
                    <a:pt x="1439957" y="4637046"/>
                    <a:pt x="1445617" y="4447386"/>
                    <a:pt x="1419144" y="4376791"/>
                  </a:cubicBezTo>
                  <a:cubicBezTo>
                    <a:pt x="1413766" y="4362451"/>
                    <a:pt x="1404629" y="4349772"/>
                    <a:pt x="1398596" y="4335695"/>
                  </a:cubicBezTo>
                  <a:cubicBezTo>
                    <a:pt x="1378590" y="4289014"/>
                    <a:pt x="1401945" y="4318494"/>
                    <a:pt x="1367773" y="4284324"/>
                  </a:cubicBezTo>
                  <a:cubicBezTo>
                    <a:pt x="1425764" y="4226336"/>
                    <a:pt x="1332122" y="4311299"/>
                    <a:pt x="1491063" y="4253502"/>
                  </a:cubicBezTo>
                  <a:cubicBezTo>
                    <a:pt x="1501241" y="4249801"/>
                    <a:pt x="1497913" y="4232953"/>
                    <a:pt x="1501338" y="4222679"/>
                  </a:cubicBezTo>
                  <a:cubicBezTo>
                    <a:pt x="1497913" y="4167884"/>
                    <a:pt x="1496811" y="4112894"/>
                    <a:pt x="1491063" y="4058293"/>
                  </a:cubicBezTo>
                  <a:cubicBezTo>
                    <a:pt x="1489929" y="4047522"/>
                    <a:pt x="1484677" y="4037578"/>
                    <a:pt x="1480789" y="4027470"/>
                  </a:cubicBezTo>
                  <a:cubicBezTo>
                    <a:pt x="1467548" y="3993043"/>
                    <a:pt x="1448640" y="3960513"/>
                    <a:pt x="1439693" y="3924729"/>
                  </a:cubicBezTo>
                  <a:cubicBezTo>
                    <a:pt x="1418308" y="3839196"/>
                    <a:pt x="1444347" y="3923763"/>
                    <a:pt x="1408870" y="3852809"/>
                  </a:cubicBezTo>
                  <a:cubicBezTo>
                    <a:pt x="1388872" y="3812812"/>
                    <a:pt x="1408080" y="3826990"/>
                    <a:pt x="1388322" y="3780890"/>
                  </a:cubicBezTo>
                  <a:cubicBezTo>
                    <a:pt x="1383317" y="3769211"/>
                    <a:pt x="1340454" y="3713642"/>
                    <a:pt x="1336951" y="3708971"/>
                  </a:cubicBezTo>
                  <a:cubicBezTo>
                    <a:pt x="1317302" y="3650023"/>
                    <a:pt x="1340749" y="3705048"/>
                    <a:pt x="1295854" y="3647326"/>
                  </a:cubicBezTo>
                  <a:cubicBezTo>
                    <a:pt x="1261143" y="3602697"/>
                    <a:pt x="1256574" y="3589313"/>
                    <a:pt x="1234209" y="3544585"/>
                  </a:cubicBezTo>
                  <a:cubicBezTo>
                    <a:pt x="1210613" y="3450200"/>
                    <a:pt x="1244714" y="3547443"/>
                    <a:pt x="1193113" y="3482940"/>
                  </a:cubicBezTo>
                  <a:cubicBezTo>
                    <a:pt x="1186348" y="3474483"/>
                    <a:pt x="1190497" y="3459775"/>
                    <a:pt x="1182839" y="3452117"/>
                  </a:cubicBezTo>
                  <a:cubicBezTo>
                    <a:pt x="1165376" y="3434654"/>
                    <a:pt x="1141742" y="3424720"/>
                    <a:pt x="1121194" y="3411021"/>
                  </a:cubicBezTo>
                  <a:lnTo>
                    <a:pt x="1090371" y="3390472"/>
                  </a:lnTo>
                  <a:cubicBezTo>
                    <a:pt x="1083522" y="3380198"/>
                    <a:pt x="1078554" y="3368381"/>
                    <a:pt x="1069823" y="3359650"/>
                  </a:cubicBezTo>
                  <a:cubicBezTo>
                    <a:pt x="1061091" y="3350919"/>
                    <a:pt x="1048486" y="3347007"/>
                    <a:pt x="1039000" y="3339102"/>
                  </a:cubicBezTo>
                  <a:cubicBezTo>
                    <a:pt x="1027838" y="3329800"/>
                    <a:pt x="1018452" y="3318553"/>
                    <a:pt x="1008178" y="3308279"/>
                  </a:cubicBezTo>
                  <a:cubicBezTo>
                    <a:pt x="973644" y="3204677"/>
                    <a:pt x="1026340" y="3365393"/>
                    <a:pt x="987630" y="3236360"/>
                  </a:cubicBezTo>
                  <a:cubicBezTo>
                    <a:pt x="981406" y="3215614"/>
                    <a:pt x="973931" y="3195263"/>
                    <a:pt x="967081" y="3174715"/>
                  </a:cubicBezTo>
                  <a:cubicBezTo>
                    <a:pt x="963656" y="3130194"/>
                    <a:pt x="954732" y="3085756"/>
                    <a:pt x="956807" y="3041151"/>
                  </a:cubicBezTo>
                  <a:cubicBezTo>
                    <a:pt x="961604" y="2938008"/>
                    <a:pt x="987630" y="2732926"/>
                    <a:pt x="987630" y="2732926"/>
                  </a:cubicBezTo>
                  <a:cubicBezTo>
                    <a:pt x="977356" y="2681555"/>
                    <a:pt x="970828" y="2629291"/>
                    <a:pt x="956807" y="2578814"/>
                  </a:cubicBezTo>
                  <a:cubicBezTo>
                    <a:pt x="953502" y="2566916"/>
                    <a:pt x="946730" y="2554536"/>
                    <a:pt x="936259" y="2547991"/>
                  </a:cubicBezTo>
                  <a:cubicBezTo>
                    <a:pt x="917892" y="2536511"/>
                    <a:pt x="874614" y="2527443"/>
                    <a:pt x="874614" y="2527443"/>
                  </a:cubicBezTo>
                  <a:cubicBezTo>
                    <a:pt x="842051" y="2478599"/>
                    <a:pt x="865780" y="2500525"/>
                    <a:pt x="792421" y="2476072"/>
                  </a:cubicBezTo>
                  <a:lnTo>
                    <a:pt x="761598" y="2465798"/>
                  </a:lnTo>
                  <a:cubicBezTo>
                    <a:pt x="705092" y="2428127"/>
                    <a:pt x="753036" y="2465798"/>
                    <a:pt x="710227" y="2414427"/>
                  </a:cubicBezTo>
                  <a:cubicBezTo>
                    <a:pt x="700925" y="2403265"/>
                    <a:pt x="688861" y="2394637"/>
                    <a:pt x="679405" y="2383605"/>
                  </a:cubicBezTo>
                  <a:cubicBezTo>
                    <a:pt x="668261" y="2370604"/>
                    <a:pt x="658856" y="2356207"/>
                    <a:pt x="648582" y="2342508"/>
                  </a:cubicBezTo>
                  <a:cubicBezTo>
                    <a:pt x="641263" y="2320551"/>
                    <a:pt x="631259" y="2293167"/>
                    <a:pt x="628034" y="2270589"/>
                  </a:cubicBezTo>
                  <a:cubicBezTo>
                    <a:pt x="623167" y="2236517"/>
                    <a:pt x="622029" y="2202000"/>
                    <a:pt x="617760" y="2167848"/>
                  </a:cubicBezTo>
                  <a:cubicBezTo>
                    <a:pt x="615176" y="2147177"/>
                    <a:pt x="619594" y="2123154"/>
                    <a:pt x="607486" y="2106203"/>
                  </a:cubicBezTo>
                  <a:cubicBezTo>
                    <a:pt x="599279" y="2094713"/>
                    <a:pt x="580088" y="2099354"/>
                    <a:pt x="566389" y="2095929"/>
                  </a:cubicBezTo>
                  <a:cubicBezTo>
                    <a:pt x="552690" y="2089079"/>
                    <a:pt x="539823" y="2080223"/>
                    <a:pt x="525293" y="2075380"/>
                  </a:cubicBezTo>
                  <a:cubicBezTo>
                    <a:pt x="497055" y="2065967"/>
                    <a:pt x="411866" y="2057349"/>
                    <a:pt x="391729" y="2054832"/>
                  </a:cubicBezTo>
                  <a:cubicBezTo>
                    <a:pt x="381455" y="2051407"/>
                    <a:pt x="370593" y="2049401"/>
                    <a:pt x="360906" y="2044558"/>
                  </a:cubicBezTo>
                  <a:cubicBezTo>
                    <a:pt x="344734" y="2036472"/>
                    <a:pt x="321000" y="2018748"/>
                    <a:pt x="309535" y="2003461"/>
                  </a:cubicBezTo>
                  <a:cubicBezTo>
                    <a:pt x="294717" y="1983704"/>
                    <a:pt x="276249" y="1965244"/>
                    <a:pt x="268439" y="1941816"/>
                  </a:cubicBezTo>
                  <a:lnTo>
                    <a:pt x="258164" y="1910994"/>
                  </a:lnTo>
                  <a:cubicBezTo>
                    <a:pt x="278393" y="1850308"/>
                    <a:pt x="276475" y="1829029"/>
                    <a:pt x="309535" y="1787704"/>
                  </a:cubicBezTo>
                  <a:cubicBezTo>
                    <a:pt x="315586" y="1780140"/>
                    <a:pt x="323234" y="1774005"/>
                    <a:pt x="330084" y="1767155"/>
                  </a:cubicBezTo>
                  <a:cubicBezTo>
                    <a:pt x="354347" y="1670103"/>
                    <a:pt x="325372" y="1697591"/>
                    <a:pt x="391729" y="1664414"/>
                  </a:cubicBezTo>
                  <a:cubicBezTo>
                    <a:pt x="402003" y="1650715"/>
                    <a:pt x="412598" y="1637251"/>
                    <a:pt x="422551" y="1623317"/>
                  </a:cubicBezTo>
                  <a:cubicBezTo>
                    <a:pt x="429728" y="1613269"/>
                    <a:pt x="435385" y="1602137"/>
                    <a:pt x="443099" y="1592495"/>
                  </a:cubicBezTo>
                  <a:cubicBezTo>
                    <a:pt x="501653" y="1519304"/>
                    <a:pt x="420958" y="1635983"/>
                    <a:pt x="484196" y="1541124"/>
                  </a:cubicBezTo>
                  <a:cubicBezTo>
                    <a:pt x="477347" y="1510302"/>
                    <a:pt x="475792" y="1477802"/>
                    <a:pt x="463648" y="1448657"/>
                  </a:cubicBezTo>
                  <a:cubicBezTo>
                    <a:pt x="451262" y="1418930"/>
                    <a:pt x="390986" y="1396915"/>
                    <a:pt x="371180" y="1387012"/>
                  </a:cubicBezTo>
                  <a:cubicBezTo>
                    <a:pt x="341237" y="1357069"/>
                    <a:pt x="266882" y="1276903"/>
                    <a:pt x="227342" y="1263722"/>
                  </a:cubicBezTo>
                  <a:lnTo>
                    <a:pt x="165697" y="1243173"/>
                  </a:lnTo>
                  <a:cubicBezTo>
                    <a:pt x="151998" y="1232899"/>
                    <a:pt x="139121" y="1221426"/>
                    <a:pt x="124600" y="1212351"/>
                  </a:cubicBezTo>
                  <a:cubicBezTo>
                    <a:pt x="84402" y="1187228"/>
                    <a:pt x="86618" y="1199535"/>
                    <a:pt x="52681" y="1171254"/>
                  </a:cubicBezTo>
                  <a:cubicBezTo>
                    <a:pt x="41519" y="1161952"/>
                    <a:pt x="32133" y="1150706"/>
                    <a:pt x="21859" y="1140432"/>
                  </a:cubicBezTo>
                  <a:cubicBezTo>
                    <a:pt x="18434" y="1126733"/>
                    <a:pt x="15464" y="1112912"/>
                    <a:pt x="11585" y="1099335"/>
                  </a:cubicBezTo>
                  <a:cubicBezTo>
                    <a:pt x="3267" y="1070221"/>
                    <a:pt x="-9688" y="1059326"/>
                    <a:pt x="11585" y="1027416"/>
                  </a:cubicBezTo>
                  <a:cubicBezTo>
                    <a:pt x="18434" y="1017142"/>
                    <a:pt x="32133" y="1013717"/>
                    <a:pt x="42407" y="1006868"/>
                  </a:cubicBezTo>
                  <a:cubicBezTo>
                    <a:pt x="59414" y="955845"/>
                    <a:pt x="40322" y="988906"/>
                    <a:pt x="93778" y="955497"/>
                  </a:cubicBezTo>
                  <a:cubicBezTo>
                    <a:pt x="165042" y="910958"/>
                    <a:pt x="101566" y="931337"/>
                    <a:pt x="186245" y="914400"/>
                  </a:cubicBezTo>
                  <a:cubicBezTo>
                    <a:pt x="196519" y="907551"/>
                    <a:pt x="205354" y="897757"/>
                    <a:pt x="217068" y="893852"/>
                  </a:cubicBezTo>
                  <a:cubicBezTo>
                    <a:pt x="236831" y="887265"/>
                    <a:pt x="260081" y="892894"/>
                    <a:pt x="278713" y="883578"/>
                  </a:cubicBezTo>
                  <a:cubicBezTo>
                    <a:pt x="289757" y="878056"/>
                    <a:pt x="289886" y="860791"/>
                    <a:pt x="299261" y="852755"/>
                  </a:cubicBezTo>
                  <a:cubicBezTo>
                    <a:pt x="343914" y="814481"/>
                    <a:pt x="340367" y="829267"/>
                    <a:pt x="381454" y="811659"/>
                  </a:cubicBezTo>
                  <a:cubicBezTo>
                    <a:pt x="395532" y="805626"/>
                    <a:pt x="409253" y="798710"/>
                    <a:pt x="422551" y="791111"/>
                  </a:cubicBezTo>
                  <a:cubicBezTo>
                    <a:pt x="433272" y="784985"/>
                    <a:pt x="442023" y="775426"/>
                    <a:pt x="453373" y="770562"/>
                  </a:cubicBezTo>
                  <a:cubicBezTo>
                    <a:pt x="466352" y="765000"/>
                    <a:pt x="480771" y="763713"/>
                    <a:pt x="494470" y="760288"/>
                  </a:cubicBezTo>
                  <a:cubicBezTo>
                    <a:pt x="508169" y="746589"/>
                    <a:pt x="525299" y="735620"/>
                    <a:pt x="535567" y="719191"/>
                  </a:cubicBezTo>
                  <a:cubicBezTo>
                    <a:pt x="567545" y="668026"/>
                    <a:pt x="516136" y="518181"/>
                    <a:pt x="515018" y="513708"/>
                  </a:cubicBezTo>
                  <a:cubicBezTo>
                    <a:pt x="507787" y="484786"/>
                    <a:pt x="486501" y="459563"/>
                    <a:pt x="463648" y="441789"/>
                  </a:cubicBezTo>
                  <a:cubicBezTo>
                    <a:pt x="444154" y="426627"/>
                    <a:pt x="421497" y="415855"/>
                    <a:pt x="402003" y="400693"/>
                  </a:cubicBezTo>
                  <a:cubicBezTo>
                    <a:pt x="390534" y="391772"/>
                    <a:pt x="380482" y="381032"/>
                    <a:pt x="371180" y="369870"/>
                  </a:cubicBezTo>
                  <a:cubicBezTo>
                    <a:pt x="363275" y="360384"/>
                    <a:pt x="360118" y="346953"/>
                    <a:pt x="350632" y="339048"/>
                  </a:cubicBezTo>
                  <a:cubicBezTo>
                    <a:pt x="338866" y="329243"/>
                    <a:pt x="321625" y="327902"/>
                    <a:pt x="309535" y="318499"/>
                  </a:cubicBezTo>
                  <a:cubicBezTo>
                    <a:pt x="207674" y="239274"/>
                    <a:pt x="311644" y="292508"/>
                    <a:pt x="196520" y="215758"/>
                  </a:cubicBezTo>
                  <a:cubicBezTo>
                    <a:pt x="187509" y="209751"/>
                    <a:pt x="175971" y="208909"/>
                    <a:pt x="165697" y="205484"/>
                  </a:cubicBezTo>
                  <a:cubicBezTo>
                    <a:pt x="138712" y="165004"/>
                    <a:pt x="139271" y="171701"/>
                    <a:pt x="124600" y="113016"/>
                  </a:cubicBezTo>
                  <a:cubicBezTo>
                    <a:pt x="121175" y="99317"/>
                    <a:pt x="115604" y="85982"/>
                    <a:pt x="114326" y="71920"/>
                  </a:cubicBezTo>
                  <a:cubicBezTo>
                    <a:pt x="112156" y="48045"/>
                    <a:pt x="114326" y="23973"/>
                    <a:pt x="114326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1469009" y="2476072"/>
              <a:ext cx="1531045" cy="5753528"/>
            </a:xfrm>
            <a:custGeom>
              <a:avLst/>
              <a:gdLst>
                <a:gd name="connsiteX0" fmla="*/ 1531045 w 1531045"/>
                <a:gd name="connsiteY0" fmla="*/ 5753528 h 5753528"/>
                <a:gd name="connsiteX1" fmla="*/ 1500222 w 1531045"/>
                <a:gd name="connsiteY1" fmla="*/ 5691883 h 5753528"/>
                <a:gd name="connsiteX2" fmla="*/ 1479674 w 1531045"/>
                <a:gd name="connsiteY2" fmla="*/ 5630238 h 5753528"/>
                <a:gd name="connsiteX3" fmla="*/ 1459126 w 1531045"/>
                <a:gd name="connsiteY3" fmla="*/ 5589141 h 5753528"/>
                <a:gd name="connsiteX4" fmla="*/ 1428303 w 1531045"/>
                <a:gd name="connsiteY4" fmla="*/ 5506948 h 5753528"/>
                <a:gd name="connsiteX5" fmla="*/ 1418029 w 1531045"/>
                <a:gd name="connsiteY5" fmla="*/ 5352836 h 5753528"/>
                <a:gd name="connsiteX6" fmla="*/ 1376933 w 1531045"/>
                <a:gd name="connsiteY6" fmla="*/ 5332288 h 5753528"/>
                <a:gd name="connsiteX7" fmla="*/ 1356384 w 1531045"/>
                <a:gd name="connsiteY7" fmla="*/ 5280917 h 5753528"/>
                <a:gd name="connsiteX8" fmla="*/ 1346110 w 1531045"/>
                <a:gd name="connsiteY8" fmla="*/ 5229546 h 5753528"/>
                <a:gd name="connsiteX9" fmla="*/ 1325562 w 1531045"/>
                <a:gd name="connsiteY9" fmla="*/ 5188449 h 5753528"/>
                <a:gd name="connsiteX10" fmla="*/ 1346110 w 1531045"/>
                <a:gd name="connsiteY10" fmla="*/ 5095982 h 5753528"/>
                <a:gd name="connsiteX11" fmla="*/ 1366658 w 1531045"/>
                <a:gd name="connsiteY11" fmla="*/ 5054885 h 5753528"/>
                <a:gd name="connsiteX12" fmla="*/ 1397481 w 1531045"/>
                <a:gd name="connsiteY12" fmla="*/ 4993240 h 5753528"/>
                <a:gd name="connsiteX13" fmla="*/ 1366658 w 1531045"/>
                <a:gd name="connsiteY13" fmla="*/ 4839128 h 5753528"/>
                <a:gd name="connsiteX14" fmla="*/ 1305013 w 1531045"/>
                <a:gd name="connsiteY14" fmla="*/ 4777483 h 5753528"/>
                <a:gd name="connsiteX15" fmla="*/ 1294739 w 1531045"/>
                <a:gd name="connsiteY15" fmla="*/ 4746661 h 5753528"/>
                <a:gd name="connsiteX16" fmla="*/ 1253643 w 1531045"/>
                <a:gd name="connsiteY16" fmla="*/ 4685016 h 5753528"/>
                <a:gd name="connsiteX17" fmla="*/ 1243369 w 1531045"/>
                <a:gd name="connsiteY17" fmla="*/ 4654193 h 5753528"/>
                <a:gd name="connsiteX18" fmla="*/ 1233094 w 1531045"/>
                <a:gd name="connsiteY18" fmla="*/ 4613097 h 5753528"/>
                <a:gd name="connsiteX19" fmla="*/ 1212546 w 1531045"/>
                <a:gd name="connsiteY19" fmla="*/ 4592548 h 5753528"/>
                <a:gd name="connsiteX20" fmla="*/ 1171449 w 1531045"/>
                <a:gd name="connsiteY20" fmla="*/ 4438436 h 5753528"/>
                <a:gd name="connsiteX21" fmla="*/ 1161175 w 1531045"/>
                <a:gd name="connsiteY21" fmla="*/ 4397339 h 5753528"/>
                <a:gd name="connsiteX22" fmla="*/ 1120079 w 1531045"/>
                <a:gd name="connsiteY22" fmla="*/ 4315146 h 5753528"/>
                <a:gd name="connsiteX23" fmla="*/ 1089256 w 1531045"/>
                <a:gd name="connsiteY23" fmla="*/ 4294598 h 5753528"/>
                <a:gd name="connsiteX24" fmla="*/ 1017337 w 1531045"/>
                <a:gd name="connsiteY24" fmla="*/ 4232953 h 5753528"/>
                <a:gd name="connsiteX25" fmla="*/ 955692 w 1531045"/>
                <a:gd name="connsiteY25" fmla="*/ 4212404 h 5753528"/>
                <a:gd name="connsiteX26" fmla="*/ 914595 w 1531045"/>
                <a:gd name="connsiteY26" fmla="*/ 4181582 h 5753528"/>
                <a:gd name="connsiteX27" fmla="*/ 883773 w 1531045"/>
                <a:gd name="connsiteY27" fmla="*/ 4171308 h 5753528"/>
                <a:gd name="connsiteX28" fmla="*/ 801580 w 1531045"/>
                <a:gd name="connsiteY28" fmla="*/ 4140485 h 5753528"/>
                <a:gd name="connsiteX29" fmla="*/ 770757 w 1531045"/>
                <a:gd name="connsiteY29" fmla="*/ 4119937 h 5753528"/>
                <a:gd name="connsiteX30" fmla="*/ 739935 w 1531045"/>
                <a:gd name="connsiteY30" fmla="*/ 4109663 h 5753528"/>
                <a:gd name="connsiteX31" fmla="*/ 688564 w 1531045"/>
                <a:gd name="connsiteY31" fmla="*/ 4089115 h 5753528"/>
                <a:gd name="connsiteX32" fmla="*/ 668016 w 1531045"/>
                <a:gd name="connsiteY32" fmla="*/ 4058292 h 5753528"/>
                <a:gd name="connsiteX33" fmla="*/ 637193 w 1531045"/>
                <a:gd name="connsiteY33" fmla="*/ 3945276 h 5753528"/>
                <a:gd name="connsiteX34" fmla="*/ 626919 w 1531045"/>
                <a:gd name="connsiteY34" fmla="*/ 3852809 h 5753528"/>
                <a:gd name="connsiteX35" fmla="*/ 616645 w 1531045"/>
                <a:gd name="connsiteY35" fmla="*/ 3821986 h 5753528"/>
                <a:gd name="connsiteX36" fmla="*/ 596097 w 1531045"/>
                <a:gd name="connsiteY36" fmla="*/ 3780890 h 5753528"/>
                <a:gd name="connsiteX37" fmla="*/ 544726 w 1531045"/>
                <a:gd name="connsiteY37" fmla="*/ 3739793 h 5753528"/>
                <a:gd name="connsiteX38" fmla="*/ 483081 w 1531045"/>
                <a:gd name="connsiteY38" fmla="*/ 3719245 h 5753528"/>
                <a:gd name="connsiteX39" fmla="*/ 400888 w 1531045"/>
                <a:gd name="connsiteY39" fmla="*/ 3698697 h 5753528"/>
                <a:gd name="connsiteX40" fmla="*/ 370065 w 1531045"/>
                <a:gd name="connsiteY40" fmla="*/ 3678148 h 5753528"/>
                <a:gd name="connsiteX41" fmla="*/ 287872 w 1531045"/>
                <a:gd name="connsiteY41" fmla="*/ 3657600 h 5753528"/>
                <a:gd name="connsiteX42" fmla="*/ 257049 w 1531045"/>
                <a:gd name="connsiteY42" fmla="*/ 3637052 h 5753528"/>
                <a:gd name="connsiteX43" fmla="*/ 236501 w 1531045"/>
                <a:gd name="connsiteY43" fmla="*/ 3595955 h 5753528"/>
                <a:gd name="connsiteX44" fmla="*/ 215953 w 1531045"/>
                <a:gd name="connsiteY44" fmla="*/ 3565132 h 5753528"/>
                <a:gd name="connsiteX45" fmla="*/ 195404 w 1531045"/>
                <a:gd name="connsiteY45" fmla="*/ 3503488 h 5753528"/>
                <a:gd name="connsiteX46" fmla="*/ 164582 w 1531045"/>
                <a:gd name="connsiteY46" fmla="*/ 3339101 h 5753528"/>
                <a:gd name="connsiteX47" fmla="*/ 174856 w 1531045"/>
                <a:gd name="connsiteY47" fmla="*/ 3184989 h 5753528"/>
                <a:gd name="connsiteX48" fmla="*/ 195404 w 1531045"/>
                <a:gd name="connsiteY48" fmla="*/ 3123344 h 5753528"/>
                <a:gd name="connsiteX49" fmla="*/ 205679 w 1531045"/>
                <a:gd name="connsiteY49" fmla="*/ 3082247 h 5753528"/>
                <a:gd name="connsiteX50" fmla="*/ 174856 w 1531045"/>
                <a:gd name="connsiteY50" fmla="*/ 2784297 h 5753528"/>
                <a:gd name="connsiteX51" fmla="*/ 123485 w 1531045"/>
                <a:gd name="connsiteY51" fmla="*/ 2732926 h 5753528"/>
                <a:gd name="connsiteX52" fmla="*/ 92663 w 1531045"/>
                <a:gd name="connsiteY52" fmla="*/ 2722652 h 5753528"/>
                <a:gd name="connsiteX53" fmla="*/ 31018 w 1531045"/>
                <a:gd name="connsiteY53" fmla="*/ 2650732 h 5753528"/>
                <a:gd name="connsiteX54" fmla="*/ 10470 w 1531045"/>
                <a:gd name="connsiteY54" fmla="*/ 2609636 h 5753528"/>
                <a:gd name="connsiteX55" fmla="*/ 195 w 1531045"/>
                <a:gd name="connsiteY55" fmla="*/ 2558265 h 5753528"/>
                <a:gd name="connsiteX56" fmla="*/ 51566 w 1531045"/>
                <a:gd name="connsiteY56" fmla="*/ 2434975 h 5753528"/>
                <a:gd name="connsiteX57" fmla="*/ 72115 w 1531045"/>
                <a:gd name="connsiteY57" fmla="*/ 2352782 h 5753528"/>
                <a:gd name="connsiteX58" fmla="*/ 82389 w 1531045"/>
                <a:gd name="connsiteY58" fmla="*/ 2321959 h 5753528"/>
                <a:gd name="connsiteX59" fmla="*/ 123485 w 1531045"/>
                <a:gd name="connsiteY59" fmla="*/ 2260315 h 5753528"/>
                <a:gd name="connsiteX60" fmla="*/ 154308 w 1531045"/>
                <a:gd name="connsiteY60" fmla="*/ 2178121 h 5753528"/>
                <a:gd name="connsiteX61" fmla="*/ 164582 w 1531045"/>
                <a:gd name="connsiteY61" fmla="*/ 2137025 h 5753528"/>
                <a:gd name="connsiteX62" fmla="*/ 205679 w 1531045"/>
                <a:gd name="connsiteY62" fmla="*/ 2085654 h 5753528"/>
                <a:gd name="connsiteX63" fmla="*/ 226227 w 1531045"/>
                <a:gd name="connsiteY63" fmla="*/ 2003461 h 5753528"/>
                <a:gd name="connsiteX64" fmla="*/ 246775 w 1531045"/>
                <a:gd name="connsiteY64" fmla="*/ 1941816 h 5753528"/>
                <a:gd name="connsiteX65" fmla="*/ 226227 w 1531045"/>
                <a:gd name="connsiteY65" fmla="*/ 1695236 h 5753528"/>
                <a:gd name="connsiteX66" fmla="*/ 215953 w 1531045"/>
                <a:gd name="connsiteY66" fmla="*/ 1654139 h 5753528"/>
                <a:gd name="connsiteX67" fmla="*/ 195404 w 1531045"/>
                <a:gd name="connsiteY67" fmla="*/ 1551398 h 5753528"/>
                <a:gd name="connsiteX68" fmla="*/ 174856 w 1531045"/>
                <a:gd name="connsiteY68" fmla="*/ 1500027 h 5753528"/>
                <a:gd name="connsiteX69" fmla="*/ 195404 w 1531045"/>
                <a:gd name="connsiteY69" fmla="*/ 1345915 h 5753528"/>
                <a:gd name="connsiteX70" fmla="*/ 215953 w 1531045"/>
                <a:gd name="connsiteY70" fmla="*/ 1315092 h 5753528"/>
                <a:gd name="connsiteX71" fmla="*/ 246775 w 1531045"/>
                <a:gd name="connsiteY71" fmla="*/ 1130157 h 5753528"/>
                <a:gd name="connsiteX72" fmla="*/ 277598 w 1531045"/>
                <a:gd name="connsiteY72" fmla="*/ 1037690 h 5753528"/>
                <a:gd name="connsiteX73" fmla="*/ 257049 w 1531045"/>
                <a:gd name="connsiteY73" fmla="*/ 750013 h 5753528"/>
                <a:gd name="connsiteX74" fmla="*/ 226227 w 1531045"/>
                <a:gd name="connsiteY74" fmla="*/ 708917 h 5753528"/>
                <a:gd name="connsiteX75" fmla="*/ 215953 w 1531045"/>
                <a:gd name="connsiteY75" fmla="*/ 667820 h 5753528"/>
                <a:gd name="connsiteX76" fmla="*/ 195404 w 1531045"/>
                <a:gd name="connsiteY76" fmla="*/ 616449 h 5753528"/>
                <a:gd name="connsiteX77" fmla="*/ 144034 w 1531045"/>
                <a:gd name="connsiteY77" fmla="*/ 523982 h 5753528"/>
                <a:gd name="connsiteX78" fmla="*/ 164582 w 1531045"/>
                <a:gd name="connsiteY78" fmla="*/ 267128 h 5753528"/>
                <a:gd name="connsiteX79" fmla="*/ 185130 w 1531045"/>
                <a:gd name="connsiteY79" fmla="*/ 226031 h 5753528"/>
                <a:gd name="connsiteX80" fmla="*/ 195404 w 1531045"/>
                <a:gd name="connsiteY80" fmla="*/ 143838 h 5753528"/>
                <a:gd name="connsiteX81" fmla="*/ 215953 w 1531045"/>
                <a:gd name="connsiteY81" fmla="*/ 113016 h 5753528"/>
                <a:gd name="connsiteX82" fmla="*/ 226227 w 1531045"/>
                <a:gd name="connsiteY82" fmla="*/ 71919 h 5753528"/>
                <a:gd name="connsiteX83" fmla="*/ 236501 w 1531045"/>
                <a:gd name="connsiteY83" fmla="*/ 0 h 575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531045" h="5753528">
                  <a:moveTo>
                    <a:pt x="1531045" y="5753528"/>
                  </a:moveTo>
                  <a:cubicBezTo>
                    <a:pt x="1520771" y="5732980"/>
                    <a:pt x="1509058" y="5713090"/>
                    <a:pt x="1500222" y="5691883"/>
                  </a:cubicBezTo>
                  <a:cubicBezTo>
                    <a:pt x="1491891" y="5671889"/>
                    <a:pt x="1489360" y="5649611"/>
                    <a:pt x="1479674" y="5630238"/>
                  </a:cubicBezTo>
                  <a:cubicBezTo>
                    <a:pt x="1472825" y="5616539"/>
                    <a:pt x="1464504" y="5603482"/>
                    <a:pt x="1459126" y="5589141"/>
                  </a:cubicBezTo>
                  <a:cubicBezTo>
                    <a:pt x="1417164" y="5477241"/>
                    <a:pt x="1485509" y="5621357"/>
                    <a:pt x="1428303" y="5506948"/>
                  </a:cubicBezTo>
                  <a:cubicBezTo>
                    <a:pt x="1424878" y="5455577"/>
                    <a:pt x="1432556" y="5402229"/>
                    <a:pt x="1418029" y="5352836"/>
                  </a:cubicBezTo>
                  <a:cubicBezTo>
                    <a:pt x="1413708" y="5338143"/>
                    <a:pt x="1386900" y="5343916"/>
                    <a:pt x="1376933" y="5332288"/>
                  </a:cubicBezTo>
                  <a:cubicBezTo>
                    <a:pt x="1364931" y="5318285"/>
                    <a:pt x="1363234" y="5298041"/>
                    <a:pt x="1356384" y="5280917"/>
                  </a:cubicBezTo>
                  <a:cubicBezTo>
                    <a:pt x="1352959" y="5263793"/>
                    <a:pt x="1351632" y="5246113"/>
                    <a:pt x="1346110" y="5229546"/>
                  </a:cubicBezTo>
                  <a:cubicBezTo>
                    <a:pt x="1341267" y="5215016"/>
                    <a:pt x="1327086" y="5203689"/>
                    <a:pt x="1325562" y="5188449"/>
                  </a:cubicBezTo>
                  <a:cubicBezTo>
                    <a:pt x="1323731" y="5170142"/>
                    <a:pt x="1336467" y="5118483"/>
                    <a:pt x="1346110" y="5095982"/>
                  </a:cubicBezTo>
                  <a:cubicBezTo>
                    <a:pt x="1352143" y="5081904"/>
                    <a:pt x="1361280" y="5069226"/>
                    <a:pt x="1366658" y="5054885"/>
                  </a:cubicBezTo>
                  <a:cubicBezTo>
                    <a:pt x="1389380" y="4994293"/>
                    <a:pt x="1360022" y="5030701"/>
                    <a:pt x="1397481" y="4993240"/>
                  </a:cubicBezTo>
                  <a:cubicBezTo>
                    <a:pt x="1391182" y="4917647"/>
                    <a:pt x="1408586" y="4886296"/>
                    <a:pt x="1366658" y="4839128"/>
                  </a:cubicBezTo>
                  <a:cubicBezTo>
                    <a:pt x="1347352" y="4817409"/>
                    <a:pt x="1305013" y="4777483"/>
                    <a:pt x="1305013" y="4777483"/>
                  </a:cubicBezTo>
                  <a:cubicBezTo>
                    <a:pt x="1301588" y="4767209"/>
                    <a:pt x="1299998" y="4756128"/>
                    <a:pt x="1294739" y="4746661"/>
                  </a:cubicBezTo>
                  <a:cubicBezTo>
                    <a:pt x="1282746" y="4725073"/>
                    <a:pt x="1253643" y="4685016"/>
                    <a:pt x="1253643" y="4685016"/>
                  </a:cubicBezTo>
                  <a:cubicBezTo>
                    <a:pt x="1250218" y="4674742"/>
                    <a:pt x="1246344" y="4664606"/>
                    <a:pt x="1243369" y="4654193"/>
                  </a:cubicBezTo>
                  <a:cubicBezTo>
                    <a:pt x="1239490" y="4640616"/>
                    <a:pt x="1239409" y="4625727"/>
                    <a:pt x="1233094" y="4613097"/>
                  </a:cubicBezTo>
                  <a:cubicBezTo>
                    <a:pt x="1228762" y="4604433"/>
                    <a:pt x="1219395" y="4599398"/>
                    <a:pt x="1212546" y="4592548"/>
                  </a:cubicBezTo>
                  <a:cubicBezTo>
                    <a:pt x="1172511" y="4392372"/>
                    <a:pt x="1213350" y="4564137"/>
                    <a:pt x="1171449" y="4438436"/>
                  </a:cubicBezTo>
                  <a:cubicBezTo>
                    <a:pt x="1166984" y="4425040"/>
                    <a:pt x="1165054" y="4410916"/>
                    <a:pt x="1161175" y="4397339"/>
                  </a:cubicBezTo>
                  <a:cubicBezTo>
                    <a:pt x="1152371" y="4366524"/>
                    <a:pt x="1142119" y="4340859"/>
                    <a:pt x="1120079" y="4315146"/>
                  </a:cubicBezTo>
                  <a:cubicBezTo>
                    <a:pt x="1112043" y="4305771"/>
                    <a:pt x="1098742" y="4302503"/>
                    <a:pt x="1089256" y="4294598"/>
                  </a:cubicBezTo>
                  <a:cubicBezTo>
                    <a:pt x="1058406" y="4268890"/>
                    <a:pt x="1055822" y="4252195"/>
                    <a:pt x="1017337" y="4232953"/>
                  </a:cubicBezTo>
                  <a:cubicBezTo>
                    <a:pt x="997964" y="4223266"/>
                    <a:pt x="955692" y="4212404"/>
                    <a:pt x="955692" y="4212404"/>
                  </a:cubicBezTo>
                  <a:cubicBezTo>
                    <a:pt x="941993" y="4202130"/>
                    <a:pt x="929462" y="4190078"/>
                    <a:pt x="914595" y="4181582"/>
                  </a:cubicBezTo>
                  <a:cubicBezTo>
                    <a:pt x="905192" y="4176209"/>
                    <a:pt x="893727" y="4175574"/>
                    <a:pt x="883773" y="4171308"/>
                  </a:cubicBezTo>
                  <a:cubicBezTo>
                    <a:pt x="808556" y="4139071"/>
                    <a:pt x="877348" y="4159427"/>
                    <a:pt x="801580" y="4140485"/>
                  </a:cubicBezTo>
                  <a:cubicBezTo>
                    <a:pt x="791306" y="4133636"/>
                    <a:pt x="781802" y="4125459"/>
                    <a:pt x="770757" y="4119937"/>
                  </a:cubicBezTo>
                  <a:cubicBezTo>
                    <a:pt x="761071" y="4115094"/>
                    <a:pt x="750075" y="4113466"/>
                    <a:pt x="739935" y="4109663"/>
                  </a:cubicBezTo>
                  <a:cubicBezTo>
                    <a:pt x="722667" y="4103187"/>
                    <a:pt x="705688" y="4095964"/>
                    <a:pt x="688564" y="4089115"/>
                  </a:cubicBezTo>
                  <a:cubicBezTo>
                    <a:pt x="681715" y="4078841"/>
                    <a:pt x="672602" y="4069757"/>
                    <a:pt x="668016" y="4058292"/>
                  </a:cubicBezTo>
                  <a:cubicBezTo>
                    <a:pt x="659870" y="4037928"/>
                    <a:pt x="644292" y="3973673"/>
                    <a:pt x="637193" y="3945276"/>
                  </a:cubicBezTo>
                  <a:cubicBezTo>
                    <a:pt x="633768" y="3914454"/>
                    <a:pt x="632017" y="3883399"/>
                    <a:pt x="626919" y="3852809"/>
                  </a:cubicBezTo>
                  <a:cubicBezTo>
                    <a:pt x="625139" y="3842126"/>
                    <a:pt x="620911" y="3831940"/>
                    <a:pt x="616645" y="3821986"/>
                  </a:cubicBezTo>
                  <a:cubicBezTo>
                    <a:pt x="610612" y="3807909"/>
                    <a:pt x="604593" y="3793633"/>
                    <a:pt x="596097" y="3780890"/>
                  </a:cubicBezTo>
                  <a:cubicBezTo>
                    <a:pt x="587108" y="3767407"/>
                    <a:pt x="557743" y="3745578"/>
                    <a:pt x="544726" y="3739793"/>
                  </a:cubicBezTo>
                  <a:cubicBezTo>
                    <a:pt x="524933" y="3730996"/>
                    <a:pt x="504094" y="3724498"/>
                    <a:pt x="483081" y="3719245"/>
                  </a:cubicBezTo>
                  <a:lnTo>
                    <a:pt x="400888" y="3698697"/>
                  </a:lnTo>
                  <a:cubicBezTo>
                    <a:pt x="390614" y="3691847"/>
                    <a:pt x="381627" y="3682484"/>
                    <a:pt x="370065" y="3678148"/>
                  </a:cubicBezTo>
                  <a:cubicBezTo>
                    <a:pt x="323165" y="3660560"/>
                    <a:pt x="325902" y="3676615"/>
                    <a:pt x="287872" y="3657600"/>
                  </a:cubicBezTo>
                  <a:cubicBezTo>
                    <a:pt x="276827" y="3652078"/>
                    <a:pt x="267323" y="3643901"/>
                    <a:pt x="257049" y="3637052"/>
                  </a:cubicBezTo>
                  <a:cubicBezTo>
                    <a:pt x="250200" y="3623353"/>
                    <a:pt x="244100" y="3609253"/>
                    <a:pt x="236501" y="3595955"/>
                  </a:cubicBezTo>
                  <a:cubicBezTo>
                    <a:pt x="230375" y="3585234"/>
                    <a:pt x="220968" y="3576416"/>
                    <a:pt x="215953" y="3565132"/>
                  </a:cubicBezTo>
                  <a:cubicBezTo>
                    <a:pt x="207156" y="3545339"/>
                    <a:pt x="201628" y="3524234"/>
                    <a:pt x="195404" y="3503488"/>
                  </a:cubicBezTo>
                  <a:cubicBezTo>
                    <a:pt x="180121" y="3452546"/>
                    <a:pt x="172416" y="3386108"/>
                    <a:pt x="164582" y="3339101"/>
                  </a:cubicBezTo>
                  <a:cubicBezTo>
                    <a:pt x="168007" y="3287730"/>
                    <a:pt x="167575" y="3235956"/>
                    <a:pt x="174856" y="3184989"/>
                  </a:cubicBezTo>
                  <a:cubicBezTo>
                    <a:pt x="177919" y="3163547"/>
                    <a:pt x="190150" y="3144357"/>
                    <a:pt x="195404" y="3123344"/>
                  </a:cubicBezTo>
                  <a:lnTo>
                    <a:pt x="205679" y="3082247"/>
                  </a:lnTo>
                  <a:cubicBezTo>
                    <a:pt x="205457" y="3076921"/>
                    <a:pt x="223530" y="2853832"/>
                    <a:pt x="174856" y="2784297"/>
                  </a:cubicBezTo>
                  <a:cubicBezTo>
                    <a:pt x="160969" y="2764458"/>
                    <a:pt x="146459" y="2740584"/>
                    <a:pt x="123485" y="2732926"/>
                  </a:cubicBezTo>
                  <a:lnTo>
                    <a:pt x="92663" y="2722652"/>
                  </a:lnTo>
                  <a:cubicBezTo>
                    <a:pt x="64642" y="2694631"/>
                    <a:pt x="52986" y="2685881"/>
                    <a:pt x="31018" y="2650732"/>
                  </a:cubicBezTo>
                  <a:cubicBezTo>
                    <a:pt x="22901" y="2637744"/>
                    <a:pt x="17319" y="2623335"/>
                    <a:pt x="10470" y="2609636"/>
                  </a:cubicBezTo>
                  <a:cubicBezTo>
                    <a:pt x="7045" y="2592512"/>
                    <a:pt x="-1386" y="2575656"/>
                    <a:pt x="195" y="2558265"/>
                  </a:cubicBezTo>
                  <a:cubicBezTo>
                    <a:pt x="3670" y="2520042"/>
                    <a:pt x="36873" y="2468034"/>
                    <a:pt x="51566" y="2434975"/>
                  </a:cubicBezTo>
                  <a:cubicBezTo>
                    <a:pt x="64985" y="2404782"/>
                    <a:pt x="63549" y="2387045"/>
                    <a:pt x="72115" y="2352782"/>
                  </a:cubicBezTo>
                  <a:cubicBezTo>
                    <a:pt x="74742" y="2342275"/>
                    <a:pt x="77129" y="2331426"/>
                    <a:pt x="82389" y="2321959"/>
                  </a:cubicBezTo>
                  <a:cubicBezTo>
                    <a:pt x="94382" y="2300371"/>
                    <a:pt x="114814" y="2283438"/>
                    <a:pt x="123485" y="2260315"/>
                  </a:cubicBezTo>
                  <a:cubicBezTo>
                    <a:pt x="133759" y="2232917"/>
                    <a:pt x="145055" y="2205881"/>
                    <a:pt x="154308" y="2178121"/>
                  </a:cubicBezTo>
                  <a:cubicBezTo>
                    <a:pt x="158773" y="2164725"/>
                    <a:pt x="159020" y="2150004"/>
                    <a:pt x="164582" y="2137025"/>
                  </a:cubicBezTo>
                  <a:cubicBezTo>
                    <a:pt x="174304" y="2114341"/>
                    <a:pt x="189106" y="2102226"/>
                    <a:pt x="205679" y="2085654"/>
                  </a:cubicBezTo>
                  <a:cubicBezTo>
                    <a:pt x="212528" y="2058256"/>
                    <a:pt x="217297" y="2030253"/>
                    <a:pt x="226227" y="2003461"/>
                  </a:cubicBezTo>
                  <a:lnTo>
                    <a:pt x="246775" y="1941816"/>
                  </a:lnTo>
                  <a:cubicBezTo>
                    <a:pt x="239926" y="1859623"/>
                    <a:pt x="235014" y="1777245"/>
                    <a:pt x="226227" y="1695236"/>
                  </a:cubicBezTo>
                  <a:cubicBezTo>
                    <a:pt x="224723" y="1681196"/>
                    <a:pt x="218912" y="1667946"/>
                    <a:pt x="215953" y="1654139"/>
                  </a:cubicBezTo>
                  <a:cubicBezTo>
                    <a:pt x="208635" y="1619989"/>
                    <a:pt x="208375" y="1583825"/>
                    <a:pt x="195404" y="1551398"/>
                  </a:cubicBezTo>
                  <a:lnTo>
                    <a:pt x="174856" y="1500027"/>
                  </a:lnTo>
                  <a:cubicBezTo>
                    <a:pt x="176389" y="1483165"/>
                    <a:pt x="179696" y="1382567"/>
                    <a:pt x="195404" y="1345915"/>
                  </a:cubicBezTo>
                  <a:cubicBezTo>
                    <a:pt x="200268" y="1334565"/>
                    <a:pt x="209103" y="1325366"/>
                    <a:pt x="215953" y="1315092"/>
                  </a:cubicBezTo>
                  <a:cubicBezTo>
                    <a:pt x="226227" y="1253447"/>
                    <a:pt x="227012" y="1189445"/>
                    <a:pt x="246775" y="1130157"/>
                  </a:cubicBezTo>
                  <a:lnTo>
                    <a:pt x="277598" y="1037690"/>
                  </a:lnTo>
                  <a:cubicBezTo>
                    <a:pt x="270748" y="941798"/>
                    <a:pt x="271890" y="844997"/>
                    <a:pt x="257049" y="750013"/>
                  </a:cubicBezTo>
                  <a:cubicBezTo>
                    <a:pt x="254406" y="733095"/>
                    <a:pt x="233885" y="724233"/>
                    <a:pt x="226227" y="708917"/>
                  </a:cubicBezTo>
                  <a:cubicBezTo>
                    <a:pt x="219912" y="696287"/>
                    <a:pt x="220418" y="681216"/>
                    <a:pt x="215953" y="667820"/>
                  </a:cubicBezTo>
                  <a:cubicBezTo>
                    <a:pt x="210121" y="650324"/>
                    <a:pt x="204235" y="632640"/>
                    <a:pt x="195404" y="616449"/>
                  </a:cubicBezTo>
                  <a:cubicBezTo>
                    <a:pt x="134844" y="505421"/>
                    <a:pt x="168019" y="595937"/>
                    <a:pt x="144034" y="523982"/>
                  </a:cubicBezTo>
                  <a:cubicBezTo>
                    <a:pt x="144219" y="520277"/>
                    <a:pt x="143650" y="329926"/>
                    <a:pt x="164582" y="267128"/>
                  </a:cubicBezTo>
                  <a:cubicBezTo>
                    <a:pt x="169425" y="252598"/>
                    <a:pt x="178281" y="239730"/>
                    <a:pt x="185130" y="226031"/>
                  </a:cubicBezTo>
                  <a:cubicBezTo>
                    <a:pt x="188555" y="198633"/>
                    <a:pt x="188139" y="170476"/>
                    <a:pt x="195404" y="143838"/>
                  </a:cubicBezTo>
                  <a:cubicBezTo>
                    <a:pt x="198653" y="131925"/>
                    <a:pt x="211089" y="124366"/>
                    <a:pt x="215953" y="113016"/>
                  </a:cubicBezTo>
                  <a:cubicBezTo>
                    <a:pt x="221515" y="100037"/>
                    <a:pt x="222348" y="85496"/>
                    <a:pt x="226227" y="71919"/>
                  </a:cubicBezTo>
                  <a:cubicBezTo>
                    <a:pt x="240833" y="20797"/>
                    <a:pt x="236501" y="61166"/>
                    <a:pt x="236501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0631"/>
              </p:ext>
            </p:extLst>
          </p:nvPr>
        </p:nvGraphicFramePr>
        <p:xfrm>
          <a:off x="3523" y="1033299"/>
          <a:ext cx="7288054" cy="15095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59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Количестко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мостов в зоне затопления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Курганинский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ст. </a:t>
                      </a:r>
                      <a:r>
                        <a:rPr lang="ru-RU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Родниковская</a:t>
                      </a: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3316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8892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2961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923/923 (2012/649)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66119" y="771205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183" y="4165045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30615" y="4423624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Родниковская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Курган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5433" y="5802642"/>
            <a:ext cx="2741249" cy="1905512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3" y="3592129"/>
            <a:ext cx="2751869" cy="1925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9" name="Прямая со стрелкой 118"/>
          <p:cNvCxnSpPr/>
          <p:nvPr/>
        </p:nvCxnSpPr>
        <p:spPr>
          <a:xfrm flipH="1" flipV="1">
            <a:off x="3071195" y="3744441"/>
            <a:ext cx="126029" cy="55189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 flipV="1">
            <a:off x="3813167" y="7081888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2" y="1330766"/>
            <a:ext cx="2724102" cy="1951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7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33299"/>
            <a:ext cx="10335624" cy="718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13220"/>
              </p:ext>
            </p:extLst>
          </p:nvPr>
        </p:nvGraphicFramePr>
        <p:xfrm>
          <a:off x="3523" y="1033299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Белореченский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Великовечное</a:t>
                      </a: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5834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1458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64 (192/48)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66119" y="771205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30615" y="4423624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Великовечное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Белорече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437" y="5816992"/>
            <a:ext cx="2735097" cy="1527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433" y="3587164"/>
            <a:ext cx="2751870" cy="1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6" name="Прямая со стрелкой 115"/>
          <p:cNvCxnSpPr/>
          <p:nvPr/>
        </p:nvCxnSpPr>
        <p:spPr>
          <a:xfrm flipH="1" flipV="1">
            <a:off x="846039" y="4657919"/>
            <a:ext cx="306762" cy="439923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 flipH="1" flipV="1">
            <a:off x="4374431" y="7081220"/>
            <a:ext cx="241281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-20548" y="2404153"/>
            <a:ext cx="4572000" cy="5845995"/>
            <a:chOff x="-20548" y="2404153"/>
            <a:chExt cx="4572000" cy="5845995"/>
          </a:xfrm>
        </p:grpSpPr>
        <p:sp>
          <p:nvSpPr>
            <p:cNvPr id="5" name="Полилиния 4"/>
            <p:cNvSpPr/>
            <p:nvPr/>
          </p:nvSpPr>
          <p:spPr>
            <a:xfrm>
              <a:off x="1027416" y="2404153"/>
              <a:ext cx="3524036" cy="5845995"/>
            </a:xfrm>
            <a:custGeom>
              <a:avLst/>
              <a:gdLst>
                <a:gd name="connsiteX0" fmla="*/ 3524036 w 3524036"/>
                <a:gd name="connsiteY0" fmla="*/ 5845995 h 5845995"/>
                <a:gd name="connsiteX1" fmla="*/ 3503487 w 3524036"/>
                <a:gd name="connsiteY1" fmla="*/ 5619964 h 5845995"/>
                <a:gd name="connsiteX2" fmla="*/ 3493213 w 3524036"/>
                <a:gd name="connsiteY2" fmla="*/ 5578867 h 5845995"/>
                <a:gd name="connsiteX3" fmla="*/ 3472665 w 3524036"/>
                <a:gd name="connsiteY3" fmla="*/ 5548045 h 5845995"/>
                <a:gd name="connsiteX4" fmla="*/ 3441842 w 3524036"/>
                <a:gd name="connsiteY4" fmla="*/ 5496674 h 5845995"/>
                <a:gd name="connsiteX5" fmla="*/ 3390472 w 3524036"/>
                <a:gd name="connsiteY5" fmla="*/ 5424755 h 5845995"/>
                <a:gd name="connsiteX6" fmla="*/ 3369923 w 3524036"/>
                <a:gd name="connsiteY6" fmla="*/ 5208998 h 5845995"/>
                <a:gd name="connsiteX7" fmla="*/ 3349375 w 3524036"/>
                <a:gd name="connsiteY7" fmla="*/ 5188449 h 5845995"/>
                <a:gd name="connsiteX8" fmla="*/ 3328827 w 3524036"/>
                <a:gd name="connsiteY8" fmla="*/ 5157627 h 5845995"/>
                <a:gd name="connsiteX9" fmla="*/ 3256908 w 3524036"/>
                <a:gd name="connsiteY9" fmla="*/ 5137078 h 5845995"/>
                <a:gd name="connsiteX10" fmla="*/ 3195263 w 3524036"/>
                <a:gd name="connsiteY10" fmla="*/ 5095982 h 5845995"/>
                <a:gd name="connsiteX11" fmla="*/ 3133618 w 3524036"/>
                <a:gd name="connsiteY11" fmla="*/ 5075434 h 5845995"/>
                <a:gd name="connsiteX12" fmla="*/ 3092521 w 3524036"/>
                <a:gd name="connsiteY12" fmla="*/ 5024063 h 5845995"/>
                <a:gd name="connsiteX13" fmla="*/ 3051424 w 3524036"/>
                <a:gd name="connsiteY13" fmla="*/ 4972692 h 5845995"/>
                <a:gd name="connsiteX14" fmla="*/ 3020602 w 3524036"/>
                <a:gd name="connsiteY14" fmla="*/ 4756935 h 5845995"/>
                <a:gd name="connsiteX15" fmla="*/ 3030876 w 3524036"/>
                <a:gd name="connsiteY15" fmla="*/ 4582274 h 5845995"/>
                <a:gd name="connsiteX16" fmla="*/ 3020602 w 3524036"/>
                <a:gd name="connsiteY16" fmla="*/ 4335694 h 5845995"/>
                <a:gd name="connsiteX17" fmla="*/ 3010328 w 3524036"/>
                <a:gd name="connsiteY17" fmla="*/ 4304872 h 5845995"/>
                <a:gd name="connsiteX18" fmla="*/ 3000054 w 3524036"/>
                <a:gd name="connsiteY18" fmla="*/ 4263775 h 5845995"/>
                <a:gd name="connsiteX19" fmla="*/ 2989780 w 3524036"/>
                <a:gd name="connsiteY19" fmla="*/ 4037744 h 5845995"/>
                <a:gd name="connsiteX20" fmla="*/ 2979505 w 3524036"/>
                <a:gd name="connsiteY20" fmla="*/ 3986373 h 5845995"/>
                <a:gd name="connsiteX21" fmla="*/ 2948683 w 3524036"/>
                <a:gd name="connsiteY21" fmla="*/ 3965825 h 5845995"/>
                <a:gd name="connsiteX22" fmla="*/ 2907586 w 3524036"/>
                <a:gd name="connsiteY22" fmla="*/ 3924728 h 5845995"/>
                <a:gd name="connsiteX23" fmla="*/ 2887038 w 3524036"/>
                <a:gd name="connsiteY23" fmla="*/ 3893905 h 5845995"/>
                <a:gd name="connsiteX24" fmla="*/ 2866490 w 3524036"/>
                <a:gd name="connsiteY24" fmla="*/ 3821986 h 5845995"/>
                <a:gd name="connsiteX25" fmla="*/ 2845941 w 3524036"/>
                <a:gd name="connsiteY25" fmla="*/ 3791164 h 5845995"/>
                <a:gd name="connsiteX26" fmla="*/ 2804845 w 3524036"/>
                <a:gd name="connsiteY26" fmla="*/ 3698696 h 5845995"/>
                <a:gd name="connsiteX27" fmla="*/ 2784296 w 3524036"/>
                <a:gd name="connsiteY27" fmla="*/ 3585681 h 5845995"/>
                <a:gd name="connsiteX28" fmla="*/ 2763748 w 3524036"/>
                <a:gd name="connsiteY28" fmla="*/ 3565132 h 5845995"/>
                <a:gd name="connsiteX29" fmla="*/ 2702103 w 3524036"/>
                <a:gd name="connsiteY29" fmla="*/ 3503487 h 5845995"/>
                <a:gd name="connsiteX30" fmla="*/ 2640458 w 3524036"/>
                <a:gd name="connsiteY30" fmla="*/ 3431568 h 5845995"/>
                <a:gd name="connsiteX31" fmla="*/ 2609636 w 3524036"/>
                <a:gd name="connsiteY31" fmla="*/ 3400746 h 5845995"/>
                <a:gd name="connsiteX32" fmla="*/ 2568539 w 3524036"/>
                <a:gd name="connsiteY32" fmla="*/ 3339101 h 5845995"/>
                <a:gd name="connsiteX33" fmla="*/ 2558265 w 3524036"/>
                <a:gd name="connsiteY33" fmla="*/ 3308278 h 5845995"/>
                <a:gd name="connsiteX34" fmla="*/ 2537717 w 3524036"/>
                <a:gd name="connsiteY34" fmla="*/ 3267182 h 5845995"/>
                <a:gd name="connsiteX35" fmla="*/ 2496620 w 3524036"/>
                <a:gd name="connsiteY35" fmla="*/ 3226085 h 5845995"/>
                <a:gd name="connsiteX36" fmla="*/ 2486346 w 3524036"/>
                <a:gd name="connsiteY36" fmla="*/ 3195263 h 5845995"/>
                <a:gd name="connsiteX37" fmla="*/ 2465797 w 3524036"/>
                <a:gd name="connsiteY37" fmla="*/ 3174714 h 5845995"/>
                <a:gd name="connsiteX38" fmla="*/ 2486346 w 3524036"/>
                <a:gd name="connsiteY38" fmla="*/ 3061699 h 5845995"/>
                <a:gd name="connsiteX39" fmla="*/ 2455523 w 3524036"/>
                <a:gd name="connsiteY39" fmla="*/ 2876764 h 5845995"/>
                <a:gd name="connsiteX40" fmla="*/ 2393878 w 3524036"/>
                <a:gd name="connsiteY40" fmla="*/ 2815119 h 5845995"/>
                <a:gd name="connsiteX41" fmla="*/ 2352782 w 3524036"/>
                <a:gd name="connsiteY41" fmla="*/ 2753474 h 5845995"/>
                <a:gd name="connsiteX42" fmla="*/ 2342508 w 3524036"/>
                <a:gd name="connsiteY42" fmla="*/ 2722651 h 5845995"/>
                <a:gd name="connsiteX43" fmla="*/ 2311685 w 3524036"/>
                <a:gd name="connsiteY43" fmla="*/ 2712377 h 5845995"/>
                <a:gd name="connsiteX44" fmla="*/ 2291137 w 3524036"/>
                <a:gd name="connsiteY44" fmla="*/ 2650732 h 5845995"/>
                <a:gd name="connsiteX45" fmla="*/ 2321959 w 3524036"/>
                <a:gd name="connsiteY45" fmla="*/ 2547991 h 5845995"/>
                <a:gd name="connsiteX46" fmla="*/ 2332233 w 3524036"/>
                <a:gd name="connsiteY46" fmla="*/ 2517168 h 5845995"/>
                <a:gd name="connsiteX47" fmla="*/ 2342508 w 3524036"/>
                <a:gd name="connsiteY47" fmla="*/ 2476072 h 5845995"/>
                <a:gd name="connsiteX48" fmla="*/ 2363056 w 3524036"/>
                <a:gd name="connsiteY48" fmla="*/ 2455523 h 5845995"/>
                <a:gd name="connsiteX49" fmla="*/ 2373330 w 3524036"/>
                <a:gd name="connsiteY49" fmla="*/ 2424701 h 5845995"/>
                <a:gd name="connsiteX50" fmla="*/ 2373330 w 3524036"/>
                <a:gd name="connsiteY50" fmla="*/ 2250040 h 5845995"/>
                <a:gd name="connsiteX51" fmla="*/ 2332233 w 3524036"/>
                <a:gd name="connsiteY51" fmla="*/ 2178121 h 5845995"/>
                <a:gd name="connsiteX52" fmla="*/ 2301411 w 3524036"/>
                <a:gd name="connsiteY52" fmla="*/ 2147299 h 5845995"/>
                <a:gd name="connsiteX53" fmla="*/ 2280863 w 3524036"/>
                <a:gd name="connsiteY53" fmla="*/ 2116476 h 5845995"/>
                <a:gd name="connsiteX54" fmla="*/ 2229492 w 3524036"/>
                <a:gd name="connsiteY54" fmla="*/ 2075380 h 5845995"/>
                <a:gd name="connsiteX55" fmla="*/ 2219218 w 3524036"/>
                <a:gd name="connsiteY55" fmla="*/ 2044557 h 5845995"/>
                <a:gd name="connsiteX56" fmla="*/ 2208944 w 3524036"/>
                <a:gd name="connsiteY56" fmla="*/ 1890445 h 5845995"/>
                <a:gd name="connsiteX57" fmla="*/ 2188395 w 3524036"/>
                <a:gd name="connsiteY57" fmla="*/ 1869896 h 5845995"/>
                <a:gd name="connsiteX58" fmla="*/ 2157573 w 3524036"/>
                <a:gd name="connsiteY58" fmla="*/ 1849348 h 5845995"/>
                <a:gd name="connsiteX59" fmla="*/ 2054831 w 3524036"/>
                <a:gd name="connsiteY59" fmla="*/ 1818526 h 5845995"/>
                <a:gd name="connsiteX60" fmla="*/ 1921267 w 3524036"/>
                <a:gd name="connsiteY60" fmla="*/ 1828800 h 5845995"/>
                <a:gd name="connsiteX61" fmla="*/ 1890445 w 3524036"/>
                <a:gd name="connsiteY61" fmla="*/ 1839074 h 5845995"/>
                <a:gd name="connsiteX62" fmla="*/ 1787703 w 3524036"/>
                <a:gd name="connsiteY62" fmla="*/ 1818526 h 5845995"/>
                <a:gd name="connsiteX63" fmla="*/ 1726058 w 3524036"/>
                <a:gd name="connsiteY63" fmla="*/ 1756881 h 5845995"/>
                <a:gd name="connsiteX64" fmla="*/ 1705510 w 3524036"/>
                <a:gd name="connsiteY64" fmla="*/ 1736332 h 5845995"/>
                <a:gd name="connsiteX65" fmla="*/ 1684962 w 3524036"/>
                <a:gd name="connsiteY65" fmla="*/ 1664413 h 5845995"/>
                <a:gd name="connsiteX66" fmla="*/ 1674687 w 3524036"/>
                <a:gd name="connsiteY66" fmla="*/ 1613043 h 5845995"/>
                <a:gd name="connsiteX67" fmla="*/ 1654139 w 3524036"/>
                <a:gd name="connsiteY67" fmla="*/ 1551398 h 5845995"/>
                <a:gd name="connsiteX68" fmla="*/ 1633591 w 3524036"/>
                <a:gd name="connsiteY68" fmla="*/ 1530849 h 5845995"/>
                <a:gd name="connsiteX69" fmla="*/ 1561672 w 3524036"/>
                <a:gd name="connsiteY69" fmla="*/ 1448656 h 5845995"/>
                <a:gd name="connsiteX70" fmla="*/ 1520575 w 3524036"/>
                <a:gd name="connsiteY70" fmla="*/ 1428108 h 5845995"/>
                <a:gd name="connsiteX71" fmla="*/ 1500027 w 3524036"/>
                <a:gd name="connsiteY71" fmla="*/ 1407559 h 5845995"/>
                <a:gd name="connsiteX72" fmla="*/ 1325366 w 3524036"/>
                <a:gd name="connsiteY72" fmla="*/ 1407559 h 5845995"/>
                <a:gd name="connsiteX73" fmla="*/ 1212350 w 3524036"/>
                <a:gd name="connsiteY73" fmla="*/ 1458930 h 5845995"/>
                <a:gd name="connsiteX74" fmla="*/ 1130157 w 3524036"/>
                <a:gd name="connsiteY74" fmla="*/ 1489753 h 5845995"/>
                <a:gd name="connsiteX75" fmla="*/ 1027415 w 3524036"/>
                <a:gd name="connsiteY75" fmla="*/ 1500027 h 5845995"/>
                <a:gd name="connsiteX76" fmla="*/ 904126 w 3524036"/>
                <a:gd name="connsiteY76" fmla="*/ 1520575 h 5845995"/>
                <a:gd name="connsiteX77" fmla="*/ 513708 w 3524036"/>
                <a:gd name="connsiteY77" fmla="*/ 1500027 h 5845995"/>
                <a:gd name="connsiteX78" fmla="*/ 462337 w 3524036"/>
                <a:gd name="connsiteY78" fmla="*/ 1458930 h 5845995"/>
                <a:gd name="connsiteX79" fmla="*/ 431514 w 3524036"/>
                <a:gd name="connsiteY79" fmla="*/ 1417834 h 5845995"/>
                <a:gd name="connsiteX80" fmla="*/ 369869 w 3524036"/>
                <a:gd name="connsiteY80" fmla="*/ 1366463 h 5845995"/>
                <a:gd name="connsiteX81" fmla="*/ 349321 w 3524036"/>
                <a:gd name="connsiteY81" fmla="*/ 1335640 h 5845995"/>
                <a:gd name="connsiteX82" fmla="*/ 318499 w 3524036"/>
                <a:gd name="connsiteY82" fmla="*/ 1315092 h 5845995"/>
                <a:gd name="connsiteX83" fmla="*/ 308224 w 3524036"/>
                <a:gd name="connsiteY83" fmla="*/ 1284269 h 5845995"/>
                <a:gd name="connsiteX84" fmla="*/ 287676 w 3524036"/>
                <a:gd name="connsiteY84" fmla="*/ 1253447 h 5845995"/>
                <a:gd name="connsiteX85" fmla="*/ 277402 w 3524036"/>
                <a:gd name="connsiteY85" fmla="*/ 1222625 h 5845995"/>
                <a:gd name="connsiteX86" fmla="*/ 236305 w 3524036"/>
                <a:gd name="connsiteY86" fmla="*/ 1171254 h 5845995"/>
                <a:gd name="connsiteX87" fmla="*/ 236305 w 3524036"/>
                <a:gd name="connsiteY87" fmla="*/ 1017141 h 5845995"/>
                <a:gd name="connsiteX88" fmla="*/ 246580 w 3524036"/>
                <a:gd name="connsiteY88" fmla="*/ 976045 h 5845995"/>
                <a:gd name="connsiteX89" fmla="*/ 267128 w 3524036"/>
                <a:gd name="connsiteY89" fmla="*/ 955496 h 5845995"/>
                <a:gd name="connsiteX90" fmla="*/ 277402 w 3524036"/>
                <a:gd name="connsiteY90" fmla="*/ 914400 h 5845995"/>
                <a:gd name="connsiteX91" fmla="*/ 297950 w 3524036"/>
                <a:gd name="connsiteY91" fmla="*/ 893851 h 5845995"/>
                <a:gd name="connsiteX92" fmla="*/ 308224 w 3524036"/>
                <a:gd name="connsiteY92" fmla="*/ 852755 h 5845995"/>
                <a:gd name="connsiteX93" fmla="*/ 318499 w 3524036"/>
                <a:gd name="connsiteY93" fmla="*/ 821932 h 5845995"/>
                <a:gd name="connsiteX94" fmla="*/ 328773 w 3524036"/>
                <a:gd name="connsiteY94" fmla="*/ 780836 h 5845995"/>
                <a:gd name="connsiteX95" fmla="*/ 349321 w 3524036"/>
                <a:gd name="connsiteY95" fmla="*/ 708917 h 5845995"/>
                <a:gd name="connsiteX96" fmla="*/ 339047 w 3524036"/>
                <a:gd name="connsiteY96" fmla="*/ 493159 h 5845995"/>
                <a:gd name="connsiteX97" fmla="*/ 328773 w 3524036"/>
                <a:gd name="connsiteY97" fmla="*/ 462337 h 5845995"/>
                <a:gd name="connsiteX98" fmla="*/ 308224 w 3524036"/>
                <a:gd name="connsiteY98" fmla="*/ 431514 h 5845995"/>
                <a:gd name="connsiteX99" fmla="*/ 267128 w 3524036"/>
                <a:gd name="connsiteY99" fmla="*/ 359595 h 5845995"/>
                <a:gd name="connsiteX100" fmla="*/ 246580 w 3524036"/>
                <a:gd name="connsiteY100" fmla="*/ 328773 h 5845995"/>
                <a:gd name="connsiteX101" fmla="*/ 215757 w 3524036"/>
                <a:gd name="connsiteY101" fmla="*/ 308225 h 5845995"/>
                <a:gd name="connsiteX102" fmla="*/ 143838 w 3524036"/>
                <a:gd name="connsiteY102" fmla="*/ 215757 h 5845995"/>
                <a:gd name="connsiteX103" fmla="*/ 102741 w 3524036"/>
                <a:gd name="connsiteY103" fmla="*/ 174660 h 5845995"/>
                <a:gd name="connsiteX104" fmla="*/ 61645 w 3524036"/>
                <a:gd name="connsiteY104" fmla="*/ 143838 h 5845995"/>
                <a:gd name="connsiteX105" fmla="*/ 41096 w 3524036"/>
                <a:gd name="connsiteY105" fmla="*/ 113016 h 5845995"/>
                <a:gd name="connsiteX106" fmla="*/ 30822 w 3524036"/>
                <a:gd name="connsiteY106" fmla="*/ 82193 h 5845995"/>
                <a:gd name="connsiteX107" fmla="*/ 20548 w 3524036"/>
                <a:gd name="connsiteY107" fmla="*/ 30822 h 5845995"/>
                <a:gd name="connsiteX108" fmla="*/ 0 w 3524036"/>
                <a:gd name="connsiteY108" fmla="*/ 0 h 584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524036" h="5845995">
                  <a:moveTo>
                    <a:pt x="3524036" y="5845995"/>
                  </a:moveTo>
                  <a:cubicBezTo>
                    <a:pt x="3507197" y="5526051"/>
                    <a:pt x="3535366" y="5731535"/>
                    <a:pt x="3503487" y="5619964"/>
                  </a:cubicBezTo>
                  <a:cubicBezTo>
                    <a:pt x="3499608" y="5606387"/>
                    <a:pt x="3498775" y="5591846"/>
                    <a:pt x="3493213" y="5578867"/>
                  </a:cubicBezTo>
                  <a:cubicBezTo>
                    <a:pt x="3488349" y="5567518"/>
                    <a:pt x="3479514" y="5558319"/>
                    <a:pt x="3472665" y="5548045"/>
                  </a:cubicBezTo>
                  <a:cubicBezTo>
                    <a:pt x="3443560" y="5460728"/>
                    <a:pt x="3484152" y="5567190"/>
                    <a:pt x="3441842" y="5496674"/>
                  </a:cubicBezTo>
                  <a:cubicBezTo>
                    <a:pt x="3392638" y="5414668"/>
                    <a:pt x="3497906" y="5532189"/>
                    <a:pt x="3390472" y="5424755"/>
                  </a:cubicBezTo>
                  <a:cubicBezTo>
                    <a:pt x="3354776" y="5317675"/>
                    <a:pt x="3414408" y="5505570"/>
                    <a:pt x="3369923" y="5208998"/>
                  </a:cubicBezTo>
                  <a:cubicBezTo>
                    <a:pt x="3368486" y="5199419"/>
                    <a:pt x="3355426" y="5196013"/>
                    <a:pt x="3349375" y="5188449"/>
                  </a:cubicBezTo>
                  <a:cubicBezTo>
                    <a:pt x="3341661" y="5178807"/>
                    <a:pt x="3338469" y="5165341"/>
                    <a:pt x="3328827" y="5157627"/>
                  </a:cubicBezTo>
                  <a:cubicBezTo>
                    <a:pt x="3322130" y="5152269"/>
                    <a:pt x="3259590" y="5137749"/>
                    <a:pt x="3256908" y="5137078"/>
                  </a:cubicBezTo>
                  <a:cubicBezTo>
                    <a:pt x="3236360" y="5123379"/>
                    <a:pt x="3218692" y="5103791"/>
                    <a:pt x="3195263" y="5095982"/>
                  </a:cubicBezTo>
                  <a:lnTo>
                    <a:pt x="3133618" y="5075434"/>
                  </a:lnTo>
                  <a:cubicBezTo>
                    <a:pt x="3084006" y="5025822"/>
                    <a:pt x="3144359" y="5088861"/>
                    <a:pt x="3092521" y="5024063"/>
                  </a:cubicBezTo>
                  <a:cubicBezTo>
                    <a:pt x="3033954" y="4950853"/>
                    <a:pt x="3114681" y="5067572"/>
                    <a:pt x="3051424" y="4972692"/>
                  </a:cubicBezTo>
                  <a:cubicBezTo>
                    <a:pt x="3024622" y="4892283"/>
                    <a:pt x="3024679" y="4899630"/>
                    <a:pt x="3020602" y="4756935"/>
                  </a:cubicBezTo>
                  <a:cubicBezTo>
                    <a:pt x="3018936" y="4698638"/>
                    <a:pt x="3027451" y="4640494"/>
                    <a:pt x="3030876" y="4582274"/>
                  </a:cubicBezTo>
                  <a:cubicBezTo>
                    <a:pt x="3027451" y="4500081"/>
                    <a:pt x="3026679" y="4417734"/>
                    <a:pt x="3020602" y="4335694"/>
                  </a:cubicBezTo>
                  <a:cubicBezTo>
                    <a:pt x="3019802" y="4324894"/>
                    <a:pt x="3013303" y="4315285"/>
                    <a:pt x="3010328" y="4304872"/>
                  </a:cubicBezTo>
                  <a:cubicBezTo>
                    <a:pt x="3006449" y="4291295"/>
                    <a:pt x="3003479" y="4277474"/>
                    <a:pt x="3000054" y="4263775"/>
                  </a:cubicBezTo>
                  <a:cubicBezTo>
                    <a:pt x="2996629" y="4188431"/>
                    <a:pt x="2995352" y="4112959"/>
                    <a:pt x="2989780" y="4037744"/>
                  </a:cubicBezTo>
                  <a:cubicBezTo>
                    <a:pt x="2988490" y="4020329"/>
                    <a:pt x="2988169" y="4001535"/>
                    <a:pt x="2979505" y="3986373"/>
                  </a:cubicBezTo>
                  <a:cubicBezTo>
                    <a:pt x="2973379" y="3975652"/>
                    <a:pt x="2958058" y="3973861"/>
                    <a:pt x="2948683" y="3965825"/>
                  </a:cubicBezTo>
                  <a:cubicBezTo>
                    <a:pt x="2933974" y="3953217"/>
                    <a:pt x="2918332" y="3940848"/>
                    <a:pt x="2907586" y="3924728"/>
                  </a:cubicBezTo>
                  <a:cubicBezTo>
                    <a:pt x="2900737" y="3914454"/>
                    <a:pt x="2892560" y="3904950"/>
                    <a:pt x="2887038" y="3893905"/>
                  </a:cubicBezTo>
                  <a:cubicBezTo>
                    <a:pt x="2867040" y="3853908"/>
                    <a:pt x="2886248" y="3868086"/>
                    <a:pt x="2866490" y="3821986"/>
                  </a:cubicBezTo>
                  <a:cubicBezTo>
                    <a:pt x="2861626" y="3810636"/>
                    <a:pt x="2852791" y="3801438"/>
                    <a:pt x="2845941" y="3791164"/>
                  </a:cubicBezTo>
                  <a:cubicBezTo>
                    <a:pt x="2821488" y="3717805"/>
                    <a:pt x="2837407" y="3747541"/>
                    <a:pt x="2804845" y="3698696"/>
                  </a:cubicBezTo>
                  <a:cubicBezTo>
                    <a:pt x="2803427" y="3687355"/>
                    <a:pt x="2799302" y="3610691"/>
                    <a:pt x="2784296" y="3585681"/>
                  </a:cubicBezTo>
                  <a:cubicBezTo>
                    <a:pt x="2779312" y="3577375"/>
                    <a:pt x="2769949" y="3572574"/>
                    <a:pt x="2763748" y="3565132"/>
                  </a:cubicBezTo>
                  <a:cubicBezTo>
                    <a:pt x="2715961" y="3507786"/>
                    <a:pt x="2754065" y="3538129"/>
                    <a:pt x="2702103" y="3503487"/>
                  </a:cubicBezTo>
                  <a:cubicBezTo>
                    <a:pt x="2670809" y="3456545"/>
                    <a:pt x="2690286" y="3481396"/>
                    <a:pt x="2640458" y="3431568"/>
                  </a:cubicBezTo>
                  <a:lnTo>
                    <a:pt x="2609636" y="3400746"/>
                  </a:lnTo>
                  <a:cubicBezTo>
                    <a:pt x="2586041" y="3306362"/>
                    <a:pt x="2620142" y="3403604"/>
                    <a:pt x="2568539" y="3339101"/>
                  </a:cubicBezTo>
                  <a:cubicBezTo>
                    <a:pt x="2561773" y="3330644"/>
                    <a:pt x="2562531" y="3318232"/>
                    <a:pt x="2558265" y="3308278"/>
                  </a:cubicBezTo>
                  <a:cubicBezTo>
                    <a:pt x="2552232" y="3294201"/>
                    <a:pt x="2546906" y="3279434"/>
                    <a:pt x="2537717" y="3267182"/>
                  </a:cubicBezTo>
                  <a:cubicBezTo>
                    <a:pt x="2526093" y="3251683"/>
                    <a:pt x="2496620" y="3226085"/>
                    <a:pt x="2496620" y="3226085"/>
                  </a:cubicBezTo>
                  <a:cubicBezTo>
                    <a:pt x="2493195" y="3215811"/>
                    <a:pt x="2491918" y="3204549"/>
                    <a:pt x="2486346" y="3195263"/>
                  </a:cubicBezTo>
                  <a:cubicBezTo>
                    <a:pt x="2481362" y="3186957"/>
                    <a:pt x="2465797" y="3184401"/>
                    <a:pt x="2465797" y="3174714"/>
                  </a:cubicBezTo>
                  <a:cubicBezTo>
                    <a:pt x="2465797" y="3136425"/>
                    <a:pt x="2479496" y="3099371"/>
                    <a:pt x="2486346" y="3061699"/>
                  </a:cubicBezTo>
                  <a:cubicBezTo>
                    <a:pt x="2476072" y="3000054"/>
                    <a:pt x="2477467" y="2935280"/>
                    <a:pt x="2455523" y="2876764"/>
                  </a:cubicBezTo>
                  <a:cubicBezTo>
                    <a:pt x="2445319" y="2849555"/>
                    <a:pt x="2409997" y="2839298"/>
                    <a:pt x="2393878" y="2815119"/>
                  </a:cubicBezTo>
                  <a:lnTo>
                    <a:pt x="2352782" y="2753474"/>
                  </a:lnTo>
                  <a:cubicBezTo>
                    <a:pt x="2349357" y="2743200"/>
                    <a:pt x="2350166" y="2730309"/>
                    <a:pt x="2342508" y="2722651"/>
                  </a:cubicBezTo>
                  <a:cubicBezTo>
                    <a:pt x="2334850" y="2714993"/>
                    <a:pt x="2317980" y="2721190"/>
                    <a:pt x="2311685" y="2712377"/>
                  </a:cubicBezTo>
                  <a:cubicBezTo>
                    <a:pt x="2299095" y="2694752"/>
                    <a:pt x="2291137" y="2650732"/>
                    <a:pt x="2291137" y="2650732"/>
                  </a:cubicBezTo>
                  <a:cubicBezTo>
                    <a:pt x="2309822" y="2519936"/>
                    <a:pt x="2284580" y="2622750"/>
                    <a:pt x="2321959" y="2547991"/>
                  </a:cubicBezTo>
                  <a:cubicBezTo>
                    <a:pt x="2326802" y="2538304"/>
                    <a:pt x="2329258" y="2527581"/>
                    <a:pt x="2332233" y="2517168"/>
                  </a:cubicBezTo>
                  <a:cubicBezTo>
                    <a:pt x="2336112" y="2503591"/>
                    <a:pt x="2336193" y="2488702"/>
                    <a:pt x="2342508" y="2476072"/>
                  </a:cubicBezTo>
                  <a:cubicBezTo>
                    <a:pt x="2346840" y="2467408"/>
                    <a:pt x="2356207" y="2462373"/>
                    <a:pt x="2363056" y="2455523"/>
                  </a:cubicBezTo>
                  <a:cubicBezTo>
                    <a:pt x="2366481" y="2445249"/>
                    <a:pt x="2370703" y="2435207"/>
                    <a:pt x="2373330" y="2424701"/>
                  </a:cubicBezTo>
                  <a:cubicBezTo>
                    <a:pt x="2390113" y="2357569"/>
                    <a:pt x="2388783" y="2332455"/>
                    <a:pt x="2373330" y="2250040"/>
                  </a:cubicBezTo>
                  <a:cubicBezTo>
                    <a:pt x="2370899" y="2237072"/>
                    <a:pt x="2342219" y="2190104"/>
                    <a:pt x="2332233" y="2178121"/>
                  </a:cubicBezTo>
                  <a:cubicBezTo>
                    <a:pt x="2322931" y="2166959"/>
                    <a:pt x="2310713" y="2158461"/>
                    <a:pt x="2301411" y="2147299"/>
                  </a:cubicBezTo>
                  <a:cubicBezTo>
                    <a:pt x="2293506" y="2137813"/>
                    <a:pt x="2288577" y="2126118"/>
                    <a:pt x="2280863" y="2116476"/>
                  </a:cubicBezTo>
                  <a:cubicBezTo>
                    <a:pt x="2264134" y="2095564"/>
                    <a:pt x="2252375" y="2090635"/>
                    <a:pt x="2229492" y="2075380"/>
                  </a:cubicBezTo>
                  <a:cubicBezTo>
                    <a:pt x="2226067" y="2065106"/>
                    <a:pt x="2220414" y="2055321"/>
                    <a:pt x="2219218" y="2044557"/>
                  </a:cubicBezTo>
                  <a:cubicBezTo>
                    <a:pt x="2213533" y="1993387"/>
                    <a:pt x="2217891" y="1941146"/>
                    <a:pt x="2208944" y="1890445"/>
                  </a:cubicBezTo>
                  <a:cubicBezTo>
                    <a:pt x="2207261" y="1880906"/>
                    <a:pt x="2195959" y="1875947"/>
                    <a:pt x="2188395" y="1869896"/>
                  </a:cubicBezTo>
                  <a:cubicBezTo>
                    <a:pt x="2178753" y="1862182"/>
                    <a:pt x="2168857" y="1854363"/>
                    <a:pt x="2157573" y="1849348"/>
                  </a:cubicBezTo>
                  <a:cubicBezTo>
                    <a:pt x="2125413" y="1835055"/>
                    <a:pt x="2088986" y="1827065"/>
                    <a:pt x="2054831" y="1818526"/>
                  </a:cubicBezTo>
                  <a:cubicBezTo>
                    <a:pt x="2010310" y="1821951"/>
                    <a:pt x="1965575" y="1823262"/>
                    <a:pt x="1921267" y="1828800"/>
                  </a:cubicBezTo>
                  <a:cubicBezTo>
                    <a:pt x="1910521" y="1830143"/>
                    <a:pt x="1901275" y="1839074"/>
                    <a:pt x="1890445" y="1839074"/>
                  </a:cubicBezTo>
                  <a:cubicBezTo>
                    <a:pt x="1865254" y="1839074"/>
                    <a:pt x="1814858" y="1825315"/>
                    <a:pt x="1787703" y="1818526"/>
                  </a:cubicBezTo>
                  <a:lnTo>
                    <a:pt x="1726058" y="1756881"/>
                  </a:lnTo>
                  <a:lnTo>
                    <a:pt x="1705510" y="1736332"/>
                  </a:lnTo>
                  <a:cubicBezTo>
                    <a:pt x="1694067" y="1702004"/>
                    <a:pt x="1693564" y="1703121"/>
                    <a:pt x="1684962" y="1664413"/>
                  </a:cubicBezTo>
                  <a:cubicBezTo>
                    <a:pt x="1681174" y="1647366"/>
                    <a:pt x="1679282" y="1629890"/>
                    <a:pt x="1674687" y="1613043"/>
                  </a:cubicBezTo>
                  <a:cubicBezTo>
                    <a:pt x="1668988" y="1592146"/>
                    <a:pt x="1669454" y="1566714"/>
                    <a:pt x="1654139" y="1551398"/>
                  </a:cubicBezTo>
                  <a:cubicBezTo>
                    <a:pt x="1647290" y="1544548"/>
                    <a:pt x="1639642" y="1538413"/>
                    <a:pt x="1633591" y="1530849"/>
                  </a:cubicBezTo>
                  <a:cubicBezTo>
                    <a:pt x="1608716" y="1499756"/>
                    <a:pt x="1603912" y="1469776"/>
                    <a:pt x="1561672" y="1448656"/>
                  </a:cubicBezTo>
                  <a:lnTo>
                    <a:pt x="1520575" y="1428108"/>
                  </a:lnTo>
                  <a:cubicBezTo>
                    <a:pt x="1513726" y="1421258"/>
                    <a:pt x="1508333" y="1412543"/>
                    <a:pt x="1500027" y="1407559"/>
                  </a:cubicBezTo>
                  <a:cubicBezTo>
                    <a:pt x="1453957" y="1379917"/>
                    <a:pt x="1345280" y="1406137"/>
                    <a:pt x="1325366" y="1407559"/>
                  </a:cubicBezTo>
                  <a:cubicBezTo>
                    <a:pt x="1279824" y="1453104"/>
                    <a:pt x="1320787" y="1418265"/>
                    <a:pt x="1212350" y="1458930"/>
                  </a:cubicBezTo>
                  <a:cubicBezTo>
                    <a:pt x="1184952" y="1469204"/>
                    <a:pt x="1158721" y="1483405"/>
                    <a:pt x="1130157" y="1489753"/>
                  </a:cubicBezTo>
                  <a:cubicBezTo>
                    <a:pt x="1096558" y="1497219"/>
                    <a:pt x="1061518" y="1495377"/>
                    <a:pt x="1027415" y="1500027"/>
                  </a:cubicBezTo>
                  <a:cubicBezTo>
                    <a:pt x="986134" y="1505656"/>
                    <a:pt x="945222" y="1513726"/>
                    <a:pt x="904126" y="1520575"/>
                  </a:cubicBezTo>
                  <a:cubicBezTo>
                    <a:pt x="773987" y="1513726"/>
                    <a:pt x="643680" y="1509537"/>
                    <a:pt x="513708" y="1500027"/>
                  </a:cubicBezTo>
                  <a:cubicBezTo>
                    <a:pt x="477755" y="1497396"/>
                    <a:pt x="481385" y="1485598"/>
                    <a:pt x="462337" y="1458930"/>
                  </a:cubicBezTo>
                  <a:cubicBezTo>
                    <a:pt x="452384" y="1444996"/>
                    <a:pt x="442658" y="1430835"/>
                    <a:pt x="431514" y="1417834"/>
                  </a:cubicBezTo>
                  <a:cubicBezTo>
                    <a:pt x="405142" y="1387067"/>
                    <a:pt x="401580" y="1387603"/>
                    <a:pt x="369869" y="1366463"/>
                  </a:cubicBezTo>
                  <a:cubicBezTo>
                    <a:pt x="363020" y="1356189"/>
                    <a:pt x="358052" y="1344372"/>
                    <a:pt x="349321" y="1335640"/>
                  </a:cubicBezTo>
                  <a:cubicBezTo>
                    <a:pt x="340590" y="1326909"/>
                    <a:pt x="326213" y="1324734"/>
                    <a:pt x="318499" y="1315092"/>
                  </a:cubicBezTo>
                  <a:cubicBezTo>
                    <a:pt x="311733" y="1306635"/>
                    <a:pt x="313067" y="1293956"/>
                    <a:pt x="308224" y="1284269"/>
                  </a:cubicBezTo>
                  <a:cubicBezTo>
                    <a:pt x="302702" y="1273225"/>
                    <a:pt x="293198" y="1264491"/>
                    <a:pt x="287676" y="1253447"/>
                  </a:cubicBezTo>
                  <a:cubicBezTo>
                    <a:pt x="282833" y="1243761"/>
                    <a:pt x="282245" y="1232311"/>
                    <a:pt x="277402" y="1222625"/>
                  </a:cubicBezTo>
                  <a:cubicBezTo>
                    <a:pt x="264440" y="1196701"/>
                    <a:pt x="255420" y="1190368"/>
                    <a:pt x="236305" y="1171254"/>
                  </a:cubicBezTo>
                  <a:cubicBezTo>
                    <a:pt x="225451" y="1062712"/>
                    <a:pt x="218694" y="1096388"/>
                    <a:pt x="236305" y="1017141"/>
                  </a:cubicBezTo>
                  <a:cubicBezTo>
                    <a:pt x="239368" y="1003357"/>
                    <a:pt x="240265" y="988675"/>
                    <a:pt x="246580" y="976045"/>
                  </a:cubicBezTo>
                  <a:cubicBezTo>
                    <a:pt x="250912" y="967381"/>
                    <a:pt x="260279" y="962346"/>
                    <a:pt x="267128" y="955496"/>
                  </a:cubicBezTo>
                  <a:cubicBezTo>
                    <a:pt x="270553" y="941797"/>
                    <a:pt x="271087" y="927030"/>
                    <a:pt x="277402" y="914400"/>
                  </a:cubicBezTo>
                  <a:cubicBezTo>
                    <a:pt x="281734" y="905736"/>
                    <a:pt x="293618" y="902515"/>
                    <a:pt x="297950" y="893851"/>
                  </a:cubicBezTo>
                  <a:cubicBezTo>
                    <a:pt x="304265" y="881221"/>
                    <a:pt x="304345" y="866332"/>
                    <a:pt x="308224" y="852755"/>
                  </a:cubicBezTo>
                  <a:cubicBezTo>
                    <a:pt x="311199" y="842342"/>
                    <a:pt x="315524" y="832345"/>
                    <a:pt x="318499" y="821932"/>
                  </a:cubicBezTo>
                  <a:cubicBezTo>
                    <a:pt x="322378" y="808355"/>
                    <a:pt x="324894" y="794413"/>
                    <a:pt x="328773" y="780836"/>
                  </a:cubicBezTo>
                  <a:cubicBezTo>
                    <a:pt x="358251" y="677661"/>
                    <a:pt x="317203" y="837387"/>
                    <a:pt x="349321" y="708917"/>
                  </a:cubicBezTo>
                  <a:cubicBezTo>
                    <a:pt x="345896" y="636998"/>
                    <a:pt x="345026" y="564911"/>
                    <a:pt x="339047" y="493159"/>
                  </a:cubicBezTo>
                  <a:cubicBezTo>
                    <a:pt x="338148" y="482367"/>
                    <a:pt x="333616" y="472023"/>
                    <a:pt x="328773" y="462337"/>
                  </a:cubicBezTo>
                  <a:cubicBezTo>
                    <a:pt x="323251" y="451292"/>
                    <a:pt x="315074" y="441788"/>
                    <a:pt x="308224" y="431514"/>
                  </a:cubicBezTo>
                  <a:cubicBezTo>
                    <a:pt x="291552" y="381497"/>
                    <a:pt x="306002" y="414020"/>
                    <a:pt x="267128" y="359595"/>
                  </a:cubicBezTo>
                  <a:cubicBezTo>
                    <a:pt x="259951" y="349547"/>
                    <a:pt x="255311" y="337504"/>
                    <a:pt x="246580" y="328773"/>
                  </a:cubicBezTo>
                  <a:cubicBezTo>
                    <a:pt x="237848" y="320042"/>
                    <a:pt x="225243" y="316130"/>
                    <a:pt x="215757" y="308225"/>
                  </a:cubicBezTo>
                  <a:cubicBezTo>
                    <a:pt x="129003" y="235930"/>
                    <a:pt x="258380" y="330299"/>
                    <a:pt x="143838" y="215757"/>
                  </a:cubicBezTo>
                  <a:cubicBezTo>
                    <a:pt x="130139" y="202058"/>
                    <a:pt x="117321" y="187417"/>
                    <a:pt x="102741" y="174660"/>
                  </a:cubicBezTo>
                  <a:cubicBezTo>
                    <a:pt x="89854" y="163384"/>
                    <a:pt x="73753" y="155946"/>
                    <a:pt x="61645" y="143838"/>
                  </a:cubicBezTo>
                  <a:cubicBezTo>
                    <a:pt x="52914" y="135107"/>
                    <a:pt x="47946" y="123290"/>
                    <a:pt x="41096" y="113016"/>
                  </a:cubicBezTo>
                  <a:cubicBezTo>
                    <a:pt x="37671" y="102742"/>
                    <a:pt x="33449" y="92700"/>
                    <a:pt x="30822" y="82193"/>
                  </a:cubicBezTo>
                  <a:cubicBezTo>
                    <a:pt x="26587" y="65252"/>
                    <a:pt x="26680" y="47173"/>
                    <a:pt x="20548" y="30822"/>
                  </a:cubicBezTo>
                  <a:cubicBezTo>
                    <a:pt x="16212" y="19260"/>
                    <a:pt x="0" y="0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-20548" y="3832261"/>
              <a:ext cx="3554858" cy="1839074"/>
            </a:xfrm>
            <a:custGeom>
              <a:avLst/>
              <a:gdLst>
                <a:gd name="connsiteX0" fmla="*/ 3554858 w 3554858"/>
                <a:gd name="connsiteY0" fmla="*/ 1839074 h 1839074"/>
                <a:gd name="connsiteX1" fmla="*/ 3154166 w 3554858"/>
                <a:gd name="connsiteY1" fmla="*/ 1818526 h 1839074"/>
                <a:gd name="connsiteX2" fmla="*/ 3092521 w 3554858"/>
                <a:gd name="connsiteY2" fmla="*/ 1797977 h 1839074"/>
                <a:gd name="connsiteX3" fmla="*/ 3061699 w 3554858"/>
                <a:gd name="connsiteY3" fmla="*/ 1756881 h 1839074"/>
                <a:gd name="connsiteX4" fmla="*/ 3041150 w 3554858"/>
                <a:gd name="connsiteY4" fmla="*/ 1736332 h 1839074"/>
                <a:gd name="connsiteX5" fmla="*/ 3000054 w 3554858"/>
                <a:gd name="connsiteY5" fmla="*/ 1643865 h 1839074"/>
                <a:gd name="connsiteX6" fmla="*/ 2979505 w 3554858"/>
                <a:gd name="connsiteY6" fmla="*/ 1623317 h 1839074"/>
                <a:gd name="connsiteX7" fmla="*/ 2948683 w 3554858"/>
                <a:gd name="connsiteY7" fmla="*/ 1613042 h 1839074"/>
                <a:gd name="connsiteX8" fmla="*/ 2876764 w 3554858"/>
                <a:gd name="connsiteY8" fmla="*/ 1582220 h 1839074"/>
                <a:gd name="connsiteX9" fmla="*/ 2804845 w 3554858"/>
                <a:gd name="connsiteY9" fmla="*/ 1551397 h 1839074"/>
                <a:gd name="connsiteX10" fmla="*/ 2671281 w 3554858"/>
                <a:gd name="connsiteY10" fmla="*/ 1520575 h 1839074"/>
                <a:gd name="connsiteX11" fmla="*/ 2650732 w 3554858"/>
                <a:gd name="connsiteY11" fmla="*/ 1489752 h 1839074"/>
                <a:gd name="connsiteX12" fmla="*/ 2578813 w 3554858"/>
                <a:gd name="connsiteY12" fmla="*/ 1458930 h 1839074"/>
                <a:gd name="connsiteX13" fmla="*/ 2517168 w 3554858"/>
                <a:gd name="connsiteY13" fmla="*/ 1469204 h 1839074"/>
                <a:gd name="connsiteX14" fmla="*/ 2486346 w 3554858"/>
                <a:gd name="connsiteY14" fmla="*/ 1479478 h 1839074"/>
                <a:gd name="connsiteX15" fmla="*/ 2434975 w 3554858"/>
                <a:gd name="connsiteY15" fmla="*/ 1489752 h 1839074"/>
                <a:gd name="connsiteX16" fmla="*/ 2363056 w 3554858"/>
                <a:gd name="connsiteY16" fmla="*/ 1510301 h 1839074"/>
                <a:gd name="connsiteX17" fmla="*/ 2280863 w 3554858"/>
                <a:gd name="connsiteY17" fmla="*/ 1561672 h 1839074"/>
                <a:gd name="connsiteX18" fmla="*/ 2250040 w 3554858"/>
                <a:gd name="connsiteY18" fmla="*/ 1571946 h 1839074"/>
                <a:gd name="connsiteX19" fmla="*/ 2219218 w 3554858"/>
                <a:gd name="connsiteY19" fmla="*/ 1582220 h 1839074"/>
                <a:gd name="connsiteX20" fmla="*/ 2198669 w 3554858"/>
                <a:gd name="connsiteY20" fmla="*/ 1602768 h 1839074"/>
                <a:gd name="connsiteX21" fmla="*/ 2075379 w 3554858"/>
                <a:gd name="connsiteY21" fmla="*/ 1633591 h 1839074"/>
                <a:gd name="connsiteX22" fmla="*/ 1993186 w 3554858"/>
                <a:gd name="connsiteY22" fmla="*/ 1664413 h 1839074"/>
                <a:gd name="connsiteX23" fmla="*/ 1962364 w 3554858"/>
                <a:gd name="connsiteY23" fmla="*/ 1674687 h 1839074"/>
                <a:gd name="connsiteX24" fmla="*/ 1921267 w 3554858"/>
                <a:gd name="connsiteY24" fmla="*/ 1684961 h 1839074"/>
                <a:gd name="connsiteX25" fmla="*/ 1890445 w 3554858"/>
                <a:gd name="connsiteY25" fmla="*/ 1695236 h 1839074"/>
                <a:gd name="connsiteX26" fmla="*/ 1695236 w 3554858"/>
                <a:gd name="connsiteY26" fmla="*/ 1715784 h 1839074"/>
                <a:gd name="connsiteX27" fmla="*/ 1674687 w 3554858"/>
                <a:gd name="connsiteY27" fmla="*/ 1736332 h 1839074"/>
                <a:gd name="connsiteX28" fmla="*/ 1551397 w 3554858"/>
                <a:gd name="connsiteY28" fmla="*/ 1756881 h 1839074"/>
                <a:gd name="connsiteX29" fmla="*/ 1520575 w 3554858"/>
                <a:gd name="connsiteY29" fmla="*/ 1767155 h 1839074"/>
                <a:gd name="connsiteX30" fmla="*/ 1479478 w 3554858"/>
                <a:gd name="connsiteY30" fmla="*/ 1756881 h 1839074"/>
                <a:gd name="connsiteX31" fmla="*/ 1428108 w 3554858"/>
                <a:gd name="connsiteY31" fmla="*/ 1746606 h 1839074"/>
                <a:gd name="connsiteX32" fmla="*/ 1366463 w 3554858"/>
                <a:gd name="connsiteY32" fmla="*/ 1705510 h 1839074"/>
                <a:gd name="connsiteX33" fmla="*/ 1325366 w 3554858"/>
                <a:gd name="connsiteY33" fmla="*/ 1684961 h 1839074"/>
                <a:gd name="connsiteX34" fmla="*/ 1243173 w 3554858"/>
                <a:gd name="connsiteY34" fmla="*/ 1592494 h 1839074"/>
                <a:gd name="connsiteX35" fmla="*/ 1202076 w 3554858"/>
                <a:gd name="connsiteY35" fmla="*/ 1551397 h 1839074"/>
                <a:gd name="connsiteX36" fmla="*/ 1181528 w 3554858"/>
                <a:gd name="connsiteY36" fmla="*/ 1520575 h 1839074"/>
                <a:gd name="connsiteX37" fmla="*/ 1150705 w 3554858"/>
                <a:gd name="connsiteY37" fmla="*/ 1500027 h 1839074"/>
                <a:gd name="connsiteX38" fmla="*/ 1130157 w 3554858"/>
                <a:gd name="connsiteY38" fmla="*/ 1479478 h 1839074"/>
                <a:gd name="connsiteX39" fmla="*/ 1089060 w 3554858"/>
                <a:gd name="connsiteY39" fmla="*/ 1428108 h 1839074"/>
                <a:gd name="connsiteX40" fmla="*/ 1027415 w 3554858"/>
                <a:gd name="connsiteY40" fmla="*/ 1376737 h 1839074"/>
                <a:gd name="connsiteX41" fmla="*/ 934948 w 3554858"/>
                <a:gd name="connsiteY41" fmla="*/ 1356188 h 1839074"/>
                <a:gd name="connsiteX42" fmla="*/ 852755 w 3554858"/>
                <a:gd name="connsiteY42" fmla="*/ 1397285 h 1839074"/>
                <a:gd name="connsiteX43" fmla="*/ 750013 w 3554858"/>
                <a:gd name="connsiteY43" fmla="*/ 1428108 h 1839074"/>
                <a:gd name="connsiteX44" fmla="*/ 595901 w 3554858"/>
                <a:gd name="connsiteY44" fmla="*/ 1387011 h 1839074"/>
                <a:gd name="connsiteX45" fmla="*/ 585627 w 3554858"/>
                <a:gd name="connsiteY45" fmla="*/ 1325366 h 1839074"/>
                <a:gd name="connsiteX46" fmla="*/ 606175 w 3554858"/>
                <a:gd name="connsiteY46" fmla="*/ 1232899 h 1839074"/>
                <a:gd name="connsiteX47" fmla="*/ 616449 w 3554858"/>
                <a:gd name="connsiteY47" fmla="*/ 1191802 h 1839074"/>
                <a:gd name="connsiteX48" fmla="*/ 636997 w 3554858"/>
                <a:gd name="connsiteY48" fmla="*/ 1150705 h 1839074"/>
                <a:gd name="connsiteX49" fmla="*/ 678094 w 3554858"/>
                <a:gd name="connsiteY49" fmla="*/ 1058238 h 1839074"/>
                <a:gd name="connsiteX50" fmla="*/ 647272 w 3554858"/>
                <a:gd name="connsiteY50" fmla="*/ 801384 h 1839074"/>
                <a:gd name="connsiteX51" fmla="*/ 626723 w 3554858"/>
                <a:gd name="connsiteY51" fmla="*/ 770561 h 1839074"/>
                <a:gd name="connsiteX52" fmla="*/ 616449 w 3554858"/>
                <a:gd name="connsiteY52" fmla="*/ 729465 h 1839074"/>
                <a:gd name="connsiteX53" fmla="*/ 606175 w 3554858"/>
                <a:gd name="connsiteY53" fmla="*/ 431514 h 1839074"/>
                <a:gd name="connsiteX54" fmla="*/ 554804 w 3554858"/>
                <a:gd name="connsiteY54" fmla="*/ 380143 h 1839074"/>
                <a:gd name="connsiteX55" fmla="*/ 534256 w 3554858"/>
                <a:gd name="connsiteY55" fmla="*/ 339047 h 1839074"/>
                <a:gd name="connsiteX56" fmla="*/ 493159 w 3554858"/>
                <a:gd name="connsiteY56" fmla="*/ 328773 h 1839074"/>
                <a:gd name="connsiteX57" fmla="*/ 462337 w 3554858"/>
                <a:gd name="connsiteY57" fmla="*/ 318499 h 1839074"/>
                <a:gd name="connsiteX58" fmla="*/ 410966 w 3554858"/>
                <a:gd name="connsiteY58" fmla="*/ 287676 h 1839074"/>
                <a:gd name="connsiteX59" fmla="*/ 339047 w 3554858"/>
                <a:gd name="connsiteY59" fmla="*/ 246579 h 1839074"/>
                <a:gd name="connsiteX60" fmla="*/ 287676 w 3554858"/>
                <a:gd name="connsiteY60" fmla="*/ 236305 h 1839074"/>
                <a:gd name="connsiteX61" fmla="*/ 256854 w 3554858"/>
                <a:gd name="connsiteY61" fmla="*/ 226031 h 1839074"/>
                <a:gd name="connsiteX62" fmla="*/ 215757 w 3554858"/>
                <a:gd name="connsiteY62" fmla="*/ 215757 h 1839074"/>
                <a:gd name="connsiteX63" fmla="*/ 113015 w 3554858"/>
                <a:gd name="connsiteY63" fmla="*/ 154112 h 1839074"/>
                <a:gd name="connsiteX64" fmla="*/ 71919 w 3554858"/>
                <a:gd name="connsiteY64" fmla="*/ 102741 h 1839074"/>
                <a:gd name="connsiteX65" fmla="*/ 30822 w 3554858"/>
                <a:gd name="connsiteY65" fmla="*/ 51370 h 1839074"/>
                <a:gd name="connsiteX66" fmla="*/ 0 w 3554858"/>
                <a:gd name="connsiteY66" fmla="*/ 0 h 183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54858" h="1839074">
                  <a:moveTo>
                    <a:pt x="3554858" y="1839074"/>
                  </a:moveTo>
                  <a:cubicBezTo>
                    <a:pt x="3421294" y="1832225"/>
                    <a:pt x="3287380" y="1830367"/>
                    <a:pt x="3154166" y="1818526"/>
                  </a:cubicBezTo>
                  <a:cubicBezTo>
                    <a:pt x="3132591" y="1816608"/>
                    <a:pt x="3092521" y="1797977"/>
                    <a:pt x="3092521" y="1797977"/>
                  </a:cubicBezTo>
                  <a:cubicBezTo>
                    <a:pt x="3082247" y="1784278"/>
                    <a:pt x="3072661" y="1770035"/>
                    <a:pt x="3061699" y="1756881"/>
                  </a:cubicBezTo>
                  <a:cubicBezTo>
                    <a:pt x="3055498" y="1749439"/>
                    <a:pt x="3045482" y="1744996"/>
                    <a:pt x="3041150" y="1736332"/>
                  </a:cubicBezTo>
                  <a:cubicBezTo>
                    <a:pt x="3003135" y="1660302"/>
                    <a:pt x="3040348" y="1694232"/>
                    <a:pt x="3000054" y="1643865"/>
                  </a:cubicBezTo>
                  <a:cubicBezTo>
                    <a:pt x="2994003" y="1636301"/>
                    <a:pt x="2987811" y="1628301"/>
                    <a:pt x="2979505" y="1623317"/>
                  </a:cubicBezTo>
                  <a:cubicBezTo>
                    <a:pt x="2970219" y="1617745"/>
                    <a:pt x="2958369" y="1617885"/>
                    <a:pt x="2948683" y="1613042"/>
                  </a:cubicBezTo>
                  <a:cubicBezTo>
                    <a:pt x="2877736" y="1577568"/>
                    <a:pt x="2962287" y="1603601"/>
                    <a:pt x="2876764" y="1582220"/>
                  </a:cubicBezTo>
                  <a:cubicBezTo>
                    <a:pt x="2843254" y="1548711"/>
                    <a:pt x="2866819" y="1564677"/>
                    <a:pt x="2804845" y="1551397"/>
                  </a:cubicBezTo>
                  <a:cubicBezTo>
                    <a:pt x="2722181" y="1533683"/>
                    <a:pt x="2732460" y="1535870"/>
                    <a:pt x="2671281" y="1520575"/>
                  </a:cubicBezTo>
                  <a:cubicBezTo>
                    <a:pt x="2664431" y="1510301"/>
                    <a:pt x="2660218" y="1497657"/>
                    <a:pt x="2650732" y="1489752"/>
                  </a:cubicBezTo>
                  <a:cubicBezTo>
                    <a:pt x="2633804" y="1475645"/>
                    <a:pt x="2600226" y="1466068"/>
                    <a:pt x="2578813" y="1458930"/>
                  </a:cubicBezTo>
                  <a:cubicBezTo>
                    <a:pt x="2558265" y="1462355"/>
                    <a:pt x="2537504" y="1464685"/>
                    <a:pt x="2517168" y="1469204"/>
                  </a:cubicBezTo>
                  <a:cubicBezTo>
                    <a:pt x="2506596" y="1471553"/>
                    <a:pt x="2496852" y="1476851"/>
                    <a:pt x="2486346" y="1479478"/>
                  </a:cubicBezTo>
                  <a:cubicBezTo>
                    <a:pt x="2469405" y="1483713"/>
                    <a:pt x="2452022" y="1485964"/>
                    <a:pt x="2434975" y="1489752"/>
                  </a:cubicBezTo>
                  <a:cubicBezTo>
                    <a:pt x="2396279" y="1498351"/>
                    <a:pt x="2397375" y="1498861"/>
                    <a:pt x="2363056" y="1510301"/>
                  </a:cubicBezTo>
                  <a:cubicBezTo>
                    <a:pt x="2330493" y="1559145"/>
                    <a:pt x="2354222" y="1537219"/>
                    <a:pt x="2280863" y="1561672"/>
                  </a:cubicBezTo>
                  <a:lnTo>
                    <a:pt x="2250040" y="1571946"/>
                  </a:lnTo>
                  <a:lnTo>
                    <a:pt x="2219218" y="1582220"/>
                  </a:lnTo>
                  <a:cubicBezTo>
                    <a:pt x="2212368" y="1589069"/>
                    <a:pt x="2207333" y="1598436"/>
                    <a:pt x="2198669" y="1602768"/>
                  </a:cubicBezTo>
                  <a:cubicBezTo>
                    <a:pt x="2157962" y="1623121"/>
                    <a:pt x="2119245" y="1626280"/>
                    <a:pt x="2075379" y="1633591"/>
                  </a:cubicBezTo>
                  <a:cubicBezTo>
                    <a:pt x="2024641" y="1667416"/>
                    <a:pt x="2064283" y="1646639"/>
                    <a:pt x="1993186" y="1664413"/>
                  </a:cubicBezTo>
                  <a:cubicBezTo>
                    <a:pt x="1982680" y="1667040"/>
                    <a:pt x="1972777" y="1671712"/>
                    <a:pt x="1962364" y="1674687"/>
                  </a:cubicBezTo>
                  <a:cubicBezTo>
                    <a:pt x="1948787" y="1678566"/>
                    <a:pt x="1934844" y="1681082"/>
                    <a:pt x="1921267" y="1684961"/>
                  </a:cubicBezTo>
                  <a:cubicBezTo>
                    <a:pt x="1910854" y="1687936"/>
                    <a:pt x="1901176" y="1693773"/>
                    <a:pt x="1890445" y="1695236"/>
                  </a:cubicBezTo>
                  <a:cubicBezTo>
                    <a:pt x="1825616" y="1704077"/>
                    <a:pt x="1760306" y="1708935"/>
                    <a:pt x="1695236" y="1715784"/>
                  </a:cubicBezTo>
                  <a:cubicBezTo>
                    <a:pt x="1688386" y="1722633"/>
                    <a:pt x="1683590" y="1732516"/>
                    <a:pt x="1674687" y="1736332"/>
                  </a:cubicBezTo>
                  <a:cubicBezTo>
                    <a:pt x="1659665" y="1742770"/>
                    <a:pt x="1557265" y="1756043"/>
                    <a:pt x="1551397" y="1756881"/>
                  </a:cubicBezTo>
                  <a:cubicBezTo>
                    <a:pt x="1541123" y="1760306"/>
                    <a:pt x="1531405" y="1767155"/>
                    <a:pt x="1520575" y="1767155"/>
                  </a:cubicBezTo>
                  <a:cubicBezTo>
                    <a:pt x="1506454" y="1767155"/>
                    <a:pt x="1493262" y="1759944"/>
                    <a:pt x="1479478" y="1756881"/>
                  </a:cubicBezTo>
                  <a:cubicBezTo>
                    <a:pt x="1462431" y="1753093"/>
                    <a:pt x="1445231" y="1750031"/>
                    <a:pt x="1428108" y="1746606"/>
                  </a:cubicBezTo>
                  <a:cubicBezTo>
                    <a:pt x="1407560" y="1732907"/>
                    <a:pt x="1388552" y="1716555"/>
                    <a:pt x="1366463" y="1705510"/>
                  </a:cubicBezTo>
                  <a:cubicBezTo>
                    <a:pt x="1352764" y="1698660"/>
                    <a:pt x="1337326" y="1694529"/>
                    <a:pt x="1325366" y="1684961"/>
                  </a:cubicBezTo>
                  <a:cubicBezTo>
                    <a:pt x="1214923" y="1596607"/>
                    <a:pt x="1296865" y="1655136"/>
                    <a:pt x="1243173" y="1592494"/>
                  </a:cubicBezTo>
                  <a:cubicBezTo>
                    <a:pt x="1230565" y="1577785"/>
                    <a:pt x="1212822" y="1567517"/>
                    <a:pt x="1202076" y="1551397"/>
                  </a:cubicBezTo>
                  <a:cubicBezTo>
                    <a:pt x="1195227" y="1541123"/>
                    <a:pt x="1190259" y="1529306"/>
                    <a:pt x="1181528" y="1520575"/>
                  </a:cubicBezTo>
                  <a:cubicBezTo>
                    <a:pt x="1172796" y="1511844"/>
                    <a:pt x="1160347" y="1507741"/>
                    <a:pt x="1150705" y="1500027"/>
                  </a:cubicBezTo>
                  <a:cubicBezTo>
                    <a:pt x="1143141" y="1493976"/>
                    <a:pt x="1137006" y="1486328"/>
                    <a:pt x="1130157" y="1479478"/>
                  </a:cubicBezTo>
                  <a:cubicBezTo>
                    <a:pt x="1113290" y="1428878"/>
                    <a:pt x="1131959" y="1463857"/>
                    <a:pt x="1089060" y="1428108"/>
                  </a:cubicBezTo>
                  <a:cubicBezTo>
                    <a:pt x="1062918" y="1406323"/>
                    <a:pt x="1058930" y="1390243"/>
                    <a:pt x="1027415" y="1376737"/>
                  </a:cubicBezTo>
                  <a:cubicBezTo>
                    <a:pt x="1014722" y="1371297"/>
                    <a:pt x="944086" y="1358016"/>
                    <a:pt x="934948" y="1356188"/>
                  </a:cubicBezTo>
                  <a:cubicBezTo>
                    <a:pt x="804468" y="1382286"/>
                    <a:pt x="949892" y="1343321"/>
                    <a:pt x="852755" y="1397285"/>
                  </a:cubicBezTo>
                  <a:cubicBezTo>
                    <a:pt x="832293" y="1408652"/>
                    <a:pt x="776541" y="1421476"/>
                    <a:pt x="750013" y="1428108"/>
                  </a:cubicBezTo>
                  <a:cubicBezTo>
                    <a:pt x="633671" y="1419797"/>
                    <a:pt x="612747" y="1462818"/>
                    <a:pt x="595901" y="1387011"/>
                  </a:cubicBezTo>
                  <a:cubicBezTo>
                    <a:pt x="591382" y="1366675"/>
                    <a:pt x="589052" y="1345914"/>
                    <a:pt x="585627" y="1325366"/>
                  </a:cubicBezTo>
                  <a:cubicBezTo>
                    <a:pt x="592476" y="1294544"/>
                    <a:pt x="599075" y="1263665"/>
                    <a:pt x="606175" y="1232899"/>
                  </a:cubicBezTo>
                  <a:cubicBezTo>
                    <a:pt x="609350" y="1219140"/>
                    <a:pt x="611491" y="1205024"/>
                    <a:pt x="616449" y="1191802"/>
                  </a:cubicBezTo>
                  <a:cubicBezTo>
                    <a:pt x="621827" y="1177461"/>
                    <a:pt x="631309" y="1164925"/>
                    <a:pt x="636997" y="1150705"/>
                  </a:cubicBezTo>
                  <a:cubicBezTo>
                    <a:pt x="673676" y="1059008"/>
                    <a:pt x="638562" y="1117536"/>
                    <a:pt x="678094" y="1058238"/>
                  </a:cubicBezTo>
                  <a:cubicBezTo>
                    <a:pt x="677293" y="1043028"/>
                    <a:pt x="684898" y="857821"/>
                    <a:pt x="647272" y="801384"/>
                  </a:cubicBezTo>
                  <a:lnTo>
                    <a:pt x="626723" y="770561"/>
                  </a:lnTo>
                  <a:cubicBezTo>
                    <a:pt x="623298" y="756862"/>
                    <a:pt x="617303" y="743559"/>
                    <a:pt x="616449" y="729465"/>
                  </a:cubicBezTo>
                  <a:cubicBezTo>
                    <a:pt x="610437" y="630271"/>
                    <a:pt x="623445" y="529378"/>
                    <a:pt x="606175" y="431514"/>
                  </a:cubicBezTo>
                  <a:cubicBezTo>
                    <a:pt x="601967" y="407666"/>
                    <a:pt x="565634" y="401803"/>
                    <a:pt x="554804" y="380143"/>
                  </a:cubicBezTo>
                  <a:cubicBezTo>
                    <a:pt x="547955" y="366444"/>
                    <a:pt x="546022" y="348852"/>
                    <a:pt x="534256" y="339047"/>
                  </a:cubicBezTo>
                  <a:cubicBezTo>
                    <a:pt x="523408" y="330007"/>
                    <a:pt x="506736" y="332652"/>
                    <a:pt x="493159" y="328773"/>
                  </a:cubicBezTo>
                  <a:cubicBezTo>
                    <a:pt x="482746" y="325798"/>
                    <a:pt x="472611" y="321924"/>
                    <a:pt x="462337" y="318499"/>
                  </a:cubicBezTo>
                  <a:cubicBezTo>
                    <a:pt x="422200" y="278362"/>
                    <a:pt x="464315" y="314351"/>
                    <a:pt x="410966" y="287676"/>
                  </a:cubicBezTo>
                  <a:cubicBezTo>
                    <a:pt x="365873" y="265130"/>
                    <a:pt x="393083" y="264591"/>
                    <a:pt x="339047" y="246579"/>
                  </a:cubicBezTo>
                  <a:cubicBezTo>
                    <a:pt x="322480" y="241057"/>
                    <a:pt x="304617" y="240540"/>
                    <a:pt x="287676" y="236305"/>
                  </a:cubicBezTo>
                  <a:cubicBezTo>
                    <a:pt x="277170" y="233678"/>
                    <a:pt x="267267" y="229006"/>
                    <a:pt x="256854" y="226031"/>
                  </a:cubicBezTo>
                  <a:cubicBezTo>
                    <a:pt x="243277" y="222152"/>
                    <a:pt x="229456" y="219182"/>
                    <a:pt x="215757" y="215757"/>
                  </a:cubicBezTo>
                  <a:cubicBezTo>
                    <a:pt x="141368" y="166164"/>
                    <a:pt x="176201" y="185704"/>
                    <a:pt x="113015" y="154112"/>
                  </a:cubicBezTo>
                  <a:cubicBezTo>
                    <a:pt x="49780" y="59260"/>
                    <a:pt x="130470" y="175929"/>
                    <a:pt x="71919" y="102741"/>
                  </a:cubicBezTo>
                  <a:cubicBezTo>
                    <a:pt x="20076" y="37937"/>
                    <a:pt x="80436" y="100986"/>
                    <a:pt x="30822" y="51370"/>
                  </a:cubicBezTo>
                  <a:cubicBezTo>
                    <a:pt x="17485" y="11359"/>
                    <a:pt x="28206" y="28206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142183" y="4165045"/>
            <a:ext cx="1175748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Белая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431" y="1349310"/>
            <a:ext cx="2724103" cy="19627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35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3300"/>
            <a:ext cx="10319535" cy="7175238"/>
          </a:xfrm>
          <a:prstGeom prst="rect">
            <a:avLst/>
          </a:prstGeom>
          <a:noFill/>
          <a:ln w="889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330919" y="2486346"/>
            <a:ext cx="2344477" cy="3369924"/>
            <a:chOff x="5330919" y="2486346"/>
            <a:chExt cx="2344477" cy="3369924"/>
          </a:xfrm>
        </p:grpSpPr>
        <p:sp>
          <p:nvSpPr>
            <p:cNvPr id="4" name="Полилиния 3"/>
            <p:cNvSpPr/>
            <p:nvPr/>
          </p:nvSpPr>
          <p:spPr>
            <a:xfrm>
              <a:off x="5330919" y="2486346"/>
              <a:ext cx="2344477" cy="3369924"/>
            </a:xfrm>
            <a:custGeom>
              <a:avLst/>
              <a:gdLst>
                <a:gd name="connsiteX0" fmla="*/ 669189 w 2344477"/>
                <a:gd name="connsiteY0" fmla="*/ 0 h 3369924"/>
                <a:gd name="connsiteX1" fmla="*/ 700011 w 2344477"/>
                <a:gd name="connsiteY1" fmla="*/ 92467 h 3369924"/>
                <a:gd name="connsiteX2" fmla="*/ 710285 w 2344477"/>
                <a:gd name="connsiteY2" fmla="*/ 133564 h 3369924"/>
                <a:gd name="connsiteX3" fmla="*/ 751382 w 2344477"/>
                <a:gd name="connsiteY3" fmla="*/ 195209 h 3369924"/>
                <a:gd name="connsiteX4" fmla="*/ 761656 w 2344477"/>
                <a:gd name="connsiteY4" fmla="*/ 236306 h 3369924"/>
                <a:gd name="connsiteX5" fmla="*/ 761656 w 2344477"/>
                <a:gd name="connsiteY5" fmla="*/ 318499 h 3369924"/>
                <a:gd name="connsiteX6" fmla="*/ 730834 w 2344477"/>
                <a:gd name="connsiteY6" fmla="*/ 328773 h 3369924"/>
                <a:gd name="connsiteX7" fmla="*/ 545899 w 2344477"/>
                <a:gd name="connsiteY7" fmla="*/ 308225 h 3369924"/>
                <a:gd name="connsiteX8" fmla="*/ 515077 w 2344477"/>
                <a:gd name="connsiteY8" fmla="*/ 287676 h 3369924"/>
                <a:gd name="connsiteX9" fmla="*/ 463706 w 2344477"/>
                <a:gd name="connsiteY9" fmla="*/ 277402 h 3369924"/>
                <a:gd name="connsiteX10" fmla="*/ 391787 w 2344477"/>
                <a:gd name="connsiteY10" fmla="*/ 256854 h 3369924"/>
                <a:gd name="connsiteX11" fmla="*/ 11643 w 2344477"/>
                <a:gd name="connsiteY11" fmla="*/ 277402 h 3369924"/>
                <a:gd name="connsiteX12" fmla="*/ 1369 w 2344477"/>
                <a:gd name="connsiteY12" fmla="*/ 328773 h 3369924"/>
                <a:gd name="connsiteX13" fmla="*/ 11643 w 2344477"/>
                <a:gd name="connsiteY13" fmla="*/ 565079 h 3369924"/>
                <a:gd name="connsiteX14" fmla="*/ 21917 w 2344477"/>
                <a:gd name="connsiteY14" fmla="*/ 595901 h 3369924"/>
                <a:gd name="connsiteX15" fmla="*/ 63014 w 2344477"/>
                <a:gd name="connsiteY15" fmla="*/ 636998 h 3369924"/>
                <a:gd name="connsiteX16" fmla="*/ 114384 w 2344477"/>
                <a:gd name="connsiteY16" fmla="*/ 708917 h 3369924"/>
                <a:gd name="connsiteX17" fmla="*/ 124659 w 2344477"/>
                <a:gd name="connsiteY17" fmla="*/ 750014 h 3369924"/>
                <a:gd name="connsiteX18" fmla="*/ 155481 w 2344477"/>
                <a:gd name="connsiteY18" fmla="*/ 780836 h 3369924"/>
                <a:gd name="connsiteX19" fmla="*/ 196578 w 2344477"/>
                <a:gd name="connsiteY19" fmla="*/ 832207 h 3369924"/>
                <a:gd name="connsiteX20" fmla="*/ 206852 w 2344477"/>
                <a:gd name="connsiteY20" fmla="*/ 873303 h 3369924"/>
                <a:gd name="connsiteX21" fmla="*/ 247948 w 2344477"/>
                <a:gd name="connsiteY21" fmla="*/ 934948 h 3369924"/>
                <a:gd name="connsiteX22" fmla="*/ 268497 w 2344477"/>
                <a:gd name="connsiteY22" fmla="*/ 1017142 h 3369924"/>
                <a:gd name="connsiteX23" fmla="*/ 289045 w 2344477"/>
                <a:gd name="connsiteY23" fmla="*/ 1078787 h 3369924"/>
                <a:gd name="connsiteX24" fmla="*/ 330142 w 2344477"/>
                <a:gd name="connsiteY24" fmla="*/ 1181528 h 3369924"/>
                <a:gd name="connsiteX25" fmla="*/ 340416 w 2344477"/>
                <a:gd name="connsiteY25" fmla="*/ 1222625 h 3369924"/>
                <a:gd name="connsiteX26" fmla="*/ 360964 w 2344477"/>
                <a:gd name="connsiteY26" fmla="*/ 1273996 h 3369924"/>
                <a:gd name="connsiteX27" fmla="*/ 381512 w 2344477"/>
                <a:gd name="connsiteY27" fmla="*/ 1366463 h 3369924"/>
                <a:gd name="connsiteX28" fmla="*/ 453432 w 2344477"/>
                <a:gd name="connsiteY28" fmla="*/ 1417834 h 3369924"/>
                <a:gd name="connsiteX29" fmla="*/ 515077 w 2344477"/>
                <a:gd name="connsiteY29" fmla="*/ 1458930 h 3369924"/>
                <a:gd name="connsiteX30" fmla="*/ 535625 w 2344477"/>
                <a:gd name="connsiteY30" fmla="*/ 1479479 h 3369924"/>
                <a:gd name="connsiteX31" fmla="*/ 576721 w 2344477"/>
                <a:gd name="connsiteY31" fmla="*/ 1489753 h 3369924"/>
                <a:gd name="connsiteX32" fmla="*/ 638366 w 2344477"/>
                <a:gd name="connsiteY32" fmla="*/ 1551398 h 3369924"/>
                <a:gd name="connsiteX33" fmla="*/ 679463 w 2344477"/>
                <a:gd name="connsiteY33" fmla="*/ 1602769 h 3369924"/>
                <a:gd name="connsiteX34" fmla="*/ 710285 w 2344477"/>
                <a:gd name="connsiteY34" fmla="*/ 1726058 h 3369924"/>
                <a:gd name="connsiteX35" fmla="*/ 730834 w 2344477"/>
                <a:gd name="connsiteY35" fmla="*/ 1787703 h 3369924"/>
                <a:gd name="connsiteX36" fmla="*/ 741108 w 2344477"/>
                <a:gd name="connsiteY36" fmla="*/ 1818526 h 3369924"/>
                <a:gd name="connsiteX37" fmla="*/ 761656 w 2344477"/>
                <a:gd name="connsiteY37" fmla="*/ 1849348 h 3369924"/>
                <a:gd name="connsiteX38" fmla="*/ 782205 w 2344477"/>
                <a:gd name="connsiteY38" fmla="*/ 1941816 h 3369924"/>
                <a:gd name="connsiteX39" fmla="*/ 792479 w 2344477"/>
                <a:gd name="connsiteY39" fmla="*/ 1972638 h 3369924"/>
                <a:gd name="connsiteX40" fmla="*/ 813027 w 2344477"/>
                <a:gd name="connsiteY40" fmla="*/ 1993187 h 3369924"/>
                <a:gd name="connsiteX41" fmla="*/ 823301 w 2344477"/>
                <a:gd name="connsiteY41" fmla="*/ 2024009 h 3369924"/>
                <a:gd name="connsiteX42" fmla="*/ 874672 w 2344477"/>
                <a:gd name="connsiteY42" fmla="*/ 2095928 h 3369924"/>
                <a:gd name="connsiteX43" fmla="*/ 905494 w 2344477"/>
                <a:gd name="connsiteY43" fmla="*/ 2116476 h 3369924"/>
                <a:gd name="connsiteX44" fmla="*/ 926043 w 2344477"/>
                <a:gd name="connsiteY44" fmla="*/ 2137025 h 3369924"/>
                <a:gd name="connsiteX45" fmla="*/ 997962 w 2344477"/>
                <a:gd name="connsiteY45" fmla="*/ 2167847 h 3369924"/>
                <a:gd name="connsiteX46" fmla="*/ 1049333 w 2344477"/>
                <a:gd name="connsiteY46" fmla="*/ 2188396 h 3369924"/>
                <a:gd name="connsiteX47" fmla="*/ 1121252 w 2344477"/>
                <a:gd name="connsiteY47" fmla="*/ 2198670 h 3369924"/>
                <a:gd name="connsiteX48" fmla="*/ 1152074 w 2344477"/>
                <a:gd name="connsiteY48" fmla="*/ 2260315 h 3369924"/>
                <a:gd name="connsiteX49" fmla="*/ 1162348 w 2344477"/>
                <a:gd name="connsiteY49" fmla="*/ 2291137 h 3369924"/>
                <a:gd name="connsiteX50" fmla="*/ 1193171 w 2344477"/>
                <a:gd name="connsiteY50" fmla="*/ 2332234 h 3369924"/>
                <a:gd name="connsiteX51" fmla="*/ 1213719 w 2344477"/>
                <a:gd name="connsiteY51" fmla="*/ 2373330 h 3369924"/>
                <a:gd name="connsiteX52" fmla="*/ 1244542 w 2344477"/>
                <a:gd name="connsiteY52" fmla="*/ 2393879 h 3369924"/>
                <a:gd name="connsiteX53" fmla="*/ 1295912 w 2344477"/>
                <a:gd name="connsiteY53" fmla="*/ 2445250 h 3369924"/>
                <a:gd name="connsiteX54" fmla="*/ 1306187 w 2344477"/>
                <a:gd name="connsiteY54" fmla="*/ 2476072 h 3369924"/>
                <a:gd name="connsiteX55" fmla="*/ 1367832 w 2344477"/>
                <a:gd name="connsiteY55" fmla="*/ 2517169 h 3369924"/>
                <a:gd name="connsiteX56" fmla="*/ 1450025 w 2344477"/>
                <a:gd name="connsiteY56" fmla="*/ 2568539 h 3369924"/>
                <a:gd name="connsiteX57" fmla="*/ 1501396 w 2344477"/>
                <a:gd name="connsiteY57" fmla="*/ 2619910 h 3369924"/>
                <a:gd name="connsiteX58" fmla="*/ 1521944 w 2344477"/>
                <a:gd name="connsiteY58" fmla="*/ 2681555 h 3369924"/>
                <a:gd name="connsiteX59" fmla="*/ 1532218 w 2344477"/>
                <a:gd name="connsiteY59" fmla="*/ 2794571 h 3369924"/>
                <a:gd name="connsiteX60" fmla="*/ 1563041 w 2344477"/>
                <a:gd name="connsiteY60" fmla="*/ 2815119 h 3369924"/>
                <a:gd name="connsiteX61" fmla="*/ 1614411 w 2344477"/>
                <a:gd name="connsiteY61" fmla="*/ 2876764 h 3369924"/>
                <a:gd name="connsiteX62" fmla="*/ 1645234 w 2344477"/>
                <a:gd name="connsiteY62" fmla="*/ 2887038 h 3369924"/>
                <a:gd name="connsiteX63" fmla="*/ 1706879 w 2344477"/>
                <a:gd name="connsiteY63" fmla="*/ 2917861 h 3369924"/>
                <a:gd name="connsiteX64" fmla="*/ 1778798 w 2344477"/>
                <a:gd name="connsiteY64" fmla="*/ 2938409 h 3369924"/>
                <a:gd name="connsiteX65" fmla="*/ 1860991 w 2344477"/>
                <a:gd name="connsiteY65" fmla="*/ 2948683 h 3369924"/>
                <a:gd name="connsiteX66" fmla="*/ 1912362 w 2344477"/>
                <a:gd name="connsiteY66" fmla="*/ 2958957 h 3369924"/>
                <a:gd name="connsiteX67" fmla="*/ 1974007 w 2344477"/>
                <a:gd name="connsiteY67" fmla="*/ 2989780 h 3369924"/>
                <a:gd name="connsiteX68" fmla="*/ 2025378 w 2344477"/>
                <a:gd name="connsiteY68" fmla="*/ 3030876 h 3369924"/>
                <a:gd name="connsiteX69" fmla="*/ 2097297 w 2344477"/>
                <a:gd name="connsiteY69" fmla="*/ 3061699 h 3369924"/>
                <a:gd name="connsiteX70" fmla="*/ 2107571 w 2344477"/>
                <a:gd name="connsiteY70" fmla="*/ 3092521 h 3369924"/>
                <a:gd name="connsiteX71" fmla="*/ 2169216 w 2344477"/>
                <a:gd name="connsiteY71" fmla="*/ 3113070 h 3369924"/>
                <a:gd name="connsiteX72" fmla="*/ 2230861 w 2344477"/>
                <a:gd name="connsiteY72" fmla="*/ 3164441 h 3369924"/>
                <a:gd name="connsiteX73" fmla="*/ 2251409 w 2344477"/>
                <a:gd name="connsiteY73" fmla="*/ 3195263 h 3369924"/>
                <a:gd name="connsiteX74" fmla="*/ 2282232 w 2344477"/>
                <a:gd name="connsiteY74" fmla="*/ 3205537 h 3369924"/>
                <a:gd name="connsiteX75" fmla="*/ 2313054 w 2344477"/>
                <a:gd name="connsiteY75" fmla="*/ 3267182 h 3369924"/>
                <a:gd name="connsiteX76" fmla="*/ 2333602 w 2344477"/>
                <a:gd name="connsiteY76" fmla="*/ 3298005 h 3369924"/>
                <a:gd name="connsiteX77" fmla="*/ 2343877 w 2344477"/>
                <a:gd name="connsiteY77" fmla="*/ 3369924 h 336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44477" h="3369924">
                  <a:moveTo>
                    <a:pt x="669189" y="0"/>
                  </a:moveTo>
                  <a:cubicBezTo>
                    <a:pt x="693803" y="147684"/>
                    <a:pt x="660611" y="533"/>
                    <a:pt x="700011" y="92467"/>
                  </a:cubicBezTo>
                  <a:cubicBezTo>
                    <a:pt x="705573" y="105446"/>
                    <a:pt x="703970" y="120934"/>
                    <a:pt x="710285" y="133564"/>
                  </a:cubicBezTo>
                  <a:cubicBezTo>
                    <a:pt x="721329" y="155653"/>
                    <a:pt x="751382" y="195209"/>
                    <a:pt x="751382" y="195209"/>
                  </a:cubicBezTo>
                  <a:cubicBezTo>
                    <a:pt x="754807" y="208908"/>
                    <a:pt x="757777" y="222729"/>
                    <a:pt x="761656" y="236306"/>
                  </a:cubicBezTo>
                  <a:cubicBezTo>
                    <a:pt x="770490" y="267227"/>
                    <a:pt x="785280" y="283063"/>
                    <a:pt x="761656" y="318499"/>
                  </a:cubicBezTo>
                  <a:cubicBezTo>
                    <a:pt x="755649" y="327510"/>
                    <a:pt x="741108" y="325348"/>
                    <a:pt x="730834" y="328773"/>
                  </a:cubicBezTo>
                  <a:cubicBezTo>
                    <a:pt x="721829" y="328023"/>
                    <a:pt x="580005" y="319594"/>
                    <a:pt x="545899" y="308225"/>
                  </a:cubicBezTo>
                  <a:cubicBezTo>
                    <a:pt x="534185" y="304320"/>
                    <a:pt x="526639" y="292012"/>
                    <a:pt x="515077" y="287676"/>
                  </a:cubicBezTo>
                  <a:cubicBezTo>
                    <a:pt x="498726" y="281544"/>
                    <a:pt x="480753" y="281190"/>
                    <a:pt x="463706" y="277402"/>
                  </a:cubicBezTo>
                  <a:cubicBezTo>
                    <a:pt x="425002" y="268801"/>
                    <a:pt x="426112" y="268296"/>
                    <a:pt x="391787" y="256854"/>
                  </a:cubicBezTo>
                  <a:cubicBezTo>
                    <a:pt x="265072" y="263703"/>
                    <a:pt x="136443" y="254413"/>
                    <a:pt x="11643" y="277402"/>
                  </a:cubicBezTo>
                  <a:cubicBezTo>
                    <a:pt x="-5531" y="280566"/>
                    <a:pt x="1369" y="311310"/>
                    <a:pt x="1369" y="328773"/>
                  </a:cubicBezTo>
                  <a:cubicBezTo>
                    <a:pt x="1369" y="407616"/>
                    <a:pt x="5596" y="486468"/>
                    <a:pt x="11643" y="565079"/>
                  </a:cubicBezTo>
                  <a:cubicBezTo>
                    <a:pt x="12474" y="575877"/>
                    <a:pt x="15622" y="587088"/>
                    <a:pt x="21917" y="595901"/>
                  </a:cubicBezTo>
                  <a:cubicBezTo>
                    <a:pt x="33178" y="611666"/>
                    <a:pt x="52268" y="620878"/>
                    <a:pt x="63014" y="636998"/>
                  </a:cubicBezTo>
                  <a:cubicBezTo>
                    <a:pt x="93060" y="682068"/>
                    <a:pt x="76153" y="657942"/>
                    <a:pt x="114384" y="708917"/>
                  </a:cubicBezTo>
                  <a:cubicBezTo>
                    <a:pt x="117809" y="722616"/>
                    <a:pt x="117653" y="737754"/>
                    <a:pt x="124659" y="750014"/>
                  </a:cubicBezTo>
                  <a:cubicBezTo>
                    <a:pt x="131868" y="762629"/>
                    <a:pt x="146179" y="769674"/>
                    <a:pt x="155481" y="780836"/>
                  </a:cubicBezTo>
                  <a:cubicBezTo>
                    <a:pt x="220284" y="858600"/>
                    <a:pt x="136795" y="772424"/>
                    <a:pt x="196578" y="832207"/>
                  </a:cubicBezTo>
                  <a:cubicBezTo>
                    <a:pt x="200003" y="845906"/>
                    <a:pt x="199846" y="861043"/>
                    <a:pt x="206852" y="873303"/>
                  </a:cubicBezTo>
                  <a:cubicBezTo>
                    <a:pt x="253451" y="954852"/>
                    <a:pt x="227028" y="858241"/>
                    <a:pt x="247948" y="934948"/>
                  </a:cubicBezTo>
                  <a:cubicBezTo>
                    <a:pt x="255379" y="962194"/>
                    <a:pt x="259566" y="990350"/>
                    <a:pt x="268497" y="1017142"/>
                  </a:cubicBezTo>
                  <a:cubicBezTo>
                    <a:pt x="275346" y="1037690"/>
                    <a:pt x="283792" y="1057774"/>
                    <a:pt x="289045" y="1078787"/>
                  </a:cubicBezTo>
                  <a:cubicBezTo>
                    <a:pt x="311942" y="1170377"/>
                    <a:pt x="289623" y="1141011"/>
                    <a:pt x="330142" y="1181528"/>
                  </a:cubicBezTo>
                  <a:cubicBezTo>
                    <a:pt x="333567" y="1195227"/>
                    <a:pt x="335951" y="1209229"/>
                    <a:pt x="340416" y="1222625"/>
                  </a:cubicBezTo>
                  <a:cubicBezTo>
                    <a:pt x="346248" y="1240121"/>
                    <a:pt x="355665" y="1256331"/>
                    <a:pt x="360964" y="1273996"/>
                  </a:cubicBezTo>
                  <a:cubicBezTo>
                    <a:pt x="361704" y="1276462"/>
                    <a:pt x="376952" y="1359167"/>
                    <a:pt x="381512" y="1366463"/>
                  </a:cubicBezTo>
                  <a:cubicBezTo>
                    <a:pt x="407173" y="1407520"/>
                    <a:pt x="417140" y="1405737"/>
                    <a:pt x="453432" y="1417834"/>
                  </a:cubicBezTo>
                  <a:cubicBezTo>
                    <a:pt x="473980" y="1431533"/>
                    <a:pt x="497615" y="1441467"/>
                    <a:pt x="515077" y="1458930"/>
                  </a:cubicBezTo>
                  <a:cubicBezTo>
                    <a:pt x="521926" y="1465780"/>
                    <a:pt x="526961" y="1475147"/>
                    <a:pt x="535625" y="1479479"/>
                  </a:cubicBezTo>
                  <a:cubicBezTo>
                    <a:pt x="548254" y="1485794"/>
                    <a:pt x="563022" y="1486328"/>
                    <a:pt x="576721" y="1489753"/>
                  </a:cubicBezTo>
                  <a:cubicBezTo>
                    <a:pt x="648534" y="1543611"/>
                    <a:pt x="593294" y="1495058"/>
                    <a:pt x="638366" y="1551398"/>
                  </a:cubicBezTo>
                  <a:cubicBezTo>
                    <a:pt x="659718" y="1578088"/>
                    <a:pt x="663649" y="1567187"/>
                    <a:pt x="679463" y="1602769"/>
                  </a:cubicBezTo>
                  <a:cubicBezTo>
                    <a:pt x="711410" y="1674652"/>
                    <a:pt x="691822" y="1652209"/>
                    <a:pt x="710285" y="1726058"/>
                  </a:cubicBezTo>
                  <a:cubicBezTo>
                    <a:pt x="715538" y="1747071"/>
                    <a:pt x="723984" y="1767155"/>
                    <a:pt x="730834" y="1787703"/>
                  </a:cubicBezTo>
                  <a:cubicBezTo>
                    <a:pt x="734259" y="1797977"/>
                    <a:pt x="735101" y="1809515"/>
                    <a:pt x="741108" y="1818526"/>
                  </a:cubicBezTo>
                  <a:lnTo>
                    <a:pt x="761656" y="1849348"/>
                  </a:lnTo>
                  <a:cubicBezTo>
                    <a:pt x="768720" y="1884671"/>
                    <a:pt x="772529" y="1907951"/>
                    <a:pt x="782205" y="1941816"/>
                  </a:cubicBezTo>
                  <a:cubicBezTo>
                    <a:pt x="785180" y="1952229"/>
                    <a:pt x="786907" y="1963352"/>
                    <a:pt x="792479" y="1972638"/>
                  </a:cubicBezTo>
                  <a:cubicBezTo>
                    <a:pt x="797463" y="1980944"/>
                    <a:pt x="806178" y="1986337"/>
                    <a:pt x="813027" y="1993187"/>
                  </a:cubicBezTo>
                  <a:cubicBezTo>
                    <a:pt x="816452" y="2003461"/>
                    <a:pt x="818458" y="2014323"/>
                    <a:pt x="823301" y="2024009"/>
                  </a:cubicBezTo>
                  <a:cubicBezTo>
                    <a:pt x="829134" y="2035675"/>
                    <a:pt x="870019" y="2091275"/>
                    <a:pt x="874672" y="2095928"/>
                  </a:cubicBezTo>
                  <a:cubicBezTo>
                    <a:pt x="883403" y="2104659"/>
                    <a:pt x="895852" y="2108762"/>
                    <a:pt x="905494" y="2116476"/>
                  </a:cubicBezTo>
                  <a:cubicBezTo>
                    <a:pt x="913058" y="2122527"/>
                    <a:pt x="917983" y="2131652"/>
                    <a:pt x="926043" y="2137025"/>
                  </a:cubicBezTo>
                  <a:cubicBezTo>
                    <a:pt x="956972" y="2157644"/>
                    <a:pt x="966649" y="2156104"/>
                    <a:pt x="997962" y="2167847"/>
                  </a:cubicBezTo>
                  <a:cubicBezTo>
                    <a:pt x="1015231" y="2174323"/>
                    <a:pt x="1031441" y="2183923"/>
                    <a:pt x="1049333" y="2188396"/>
                  </a:cubicBezTo>
                  <a:cubicBezTo>
                    <a:pt x="1072826" y="2194269"/>
                    <a:pt x="1097279" y="2195245"/>
                    <a:pt x="1121252" y="2198670"/>
                  </a:cubicBezTo>
                  <a:cubicBezTo>
                    <a:pt x="1146592" y="2300028"/>
                    <a:pt x="1112818" y="2194888"/>
                    <a:pt x="1152074" y="2260315"/>
                  </a:cubicBezTo>
                  <a:cubicBezTo>
                    <a:pt x="1157646" y="2269601"/>
                    <a:pt x="1156975" y="2281734"/>
                    <a:pt x="1162348" y="2291137"/>
                  </a:cubicBezTo>
                  <a:cubicBezTo>
                    <a:pt x="1170844" y="2306005"/>
                    <a:pt x="1184095" y="2317713"/>
                    <a:pt x="1193171" y="2332234"/>
                  </a:cubicBezTo>
                  <a:cubicBezTo>
                    <a:pt x="1201288" y="2345222"/>
                    <a:pt x="1203914" y="2361564"/>
                    <a:pt x="1213719" y="2373330"/>
                  </a:cubicBezTo>
                  <a:cubicBezTo>
                    <a:pt x="1221624" y="2382816"/>
                    <a:pt x="1235249" y="2385748"/>
                    <a:pt x="1244542" y="2393879"/>
                  </a:cubicBezTo>
                  <a:cubicBezTo>
                    <a:pt x="1262766" y="2409826"/>
                    <a:pt x="1295912" y="2445250"/>
                    <a:pt x="1295912" y="2445250"/>
                  </a:cubicBezTo>
                  <a:cubicBezTo>
                    <a:pt x="1299337" y="2455524"/>
                    <a:pt x="1300180" y="2467061"/>
                    <a:pt x="1306187" y="2476072"/>
                  </a:cubicBezTo>
                  <a:cubicBezTo>
                    <a:pt x="1332029" y="2514834"/>
                    <a:pt x="1332645" y="2502089"/>
                    <a:pt x="1367832" y="2517169"/>
                  </a:cubicBezTo>
                  <a:cubicBezTo>
                    <a:pt x="1401092" y="2531424"/>
                    <a:pt x="1422560" y="2544126"/>
                    <a:pt x="1450025" y="2568539"/>
                  </a:cubicBezTo>
                  <a:cubicBezTo>
                    <a:pt x="1468125" y="2584627"/>
                    <a:pt x="1501396" y="2619910"/>
                    <a:pt x="1501396" y="2619910"/>
                  </a:cubicBezTo>
                  <a:cubicBezTo>
                    <a:pt x="1508245" y="2640458"/>
                    <a:pt x="1519983" y="2659984"/>
                    <a:pt x="1521944" y="2681555"/>
                  </a:cubicBezTo>
                  <a:cubicBezTo>
                    <a:pt x="1525369" y="2719227"/>
                    <a:pt x="1521093" y="2758416"/>
                    <a:pt x="1532218" y="2794571"/>
                  </a:cubicBezTo>
                  <a:cubicBezTo>
                    <a:pt x="1535849" y="2806373"/>
                    <a:pt x="1552767" y="2808270"/>
                    <a:pt x="1563041" y="2815119"/>
                  </a:cubicBezTo>
                  <a:cubicBezTo>
                    <a:pt x="1578203" y="2837863"/>
                    <a:pt x="1590678" y="2860942"/>
                    <a:pt x="1614411" y="2876764"/>
                  </a:cubicBezTo>
                  <a:cubicBezTo>
                    <a:pt x="1623422" y="2882771"/>
                    <a:pt x="1634960" y="2883613"/>
                    <a:pt x="1645234" y="2887038"/>
                  </a:cubicBezTo>
                  <a:cubicBezTo>
                    <a:pt x="1677498" y="2919304"/>
                    <a:pt x="1653860" y="2902713"/>
                    <a:pt x="1706879" y="2917861"/>
                  </a:cubicBezTo>
                  <a:cubicBezTo>
                    <a:pt x="1741083" y="2927633"/>
                    <a:pt x="1740252" y="2931985"/>
                    <a:pt x="1778798" y="2938409"/>
                  </a:cubicBezTo>
                  <a:cubicBezTo>
                    <a:pt x="1806033" y="2942948"/>
                    <a:pt x="1833701" y="2944485"/>
                    <a:pt x="1860991" y="2948683"/>
                  </a:cubicBezTo>
                  <a:cubicBezTo>
                    <a:pt x="1878251" y="2951338"/>
                    <a:pt x="1895238" y="2955532"/>
                    <a:pt x="1912362" y="2958957"/>
                  </a:cubicBezTo>
                  <a:cubicBezTo>
                    <a:pt x="1953718" y="3000315"/>
                    <a:pt x="1907735" y="2961378"/>
                    <a:pt x="1974007" y="2989780"/>
                  </a:cubicBezTo>
                  <a:cubicBezTo>
                    <a:pt x="2026251" y="3012170"/>
                    <a:pt x="1985615" y="3004367"/>
                    <a:pt x="2025378" y="3030876"/>
                  </a:cubicBezTo>
                  <a:cubicBezTo>
                    <a:pt x="2050773" y="3047806"/>
                    <a:pt x="2069896" y="3052566"/>
                    <a:pt x="2097297" y="3061699"/>
                  </a:cubicBezTo>
                  <a:cubicBezTo>
                    <a:pt x="2100722" y="3071973"/>
                    <a:pt x="2098758" y="3086226"/>
                    <a:pt x="2107571" y="3092521"/>
                  </a:cubicBezTo>
                  <a:cubicBezTo>
                    <a:pt x="2125196" y="3105111"/>
                    <a:pt x="2169216" y="3113070"/>
                    <a:pt x="2169216" y="3113070"/>
                  </a:cubicBezTo>
                  <a:cubicBezTo>
                    <a:pt x="2189198" y="3128057"/>
                    <a:pt x="2214532" y="3144030"/>
                    <a:pt x="2230861" y="3164441"/>
                  </a:cubicBezTo>
                  <a:cubicBezTo>
                    <a:pt x="2238575" y="3174083"/>
                    <a:pt x="2241767" y="3187549"/>
                    <a:pt x="2251409" y="3195263"/>
                  </a:cubicBezTo>
                  <a:cubicBezTo>
                    <a:pt x="2259866" y="3202028"/>
                    <a:pt x="2271958" y="3202112"/>
                    <a:pt x="2282232" y="3205537"/>
                  </a:cubicBezTo>
                  <a:cubicBezTo>
                    <a:pt x="2341121" y="3293873"/>
                    <a:pt x="2270518" y="3182108"/>
                    <a:pt x="2313054" y="3267182"/>
                  </a:cubicBezTo>
                  <a:cubicBezTo>
                    <a:pt x="2318576" y="3278227"/>
                    <a:pt x="2328080" y="3286961"/>
                    <a:pt x="2333602" y="3298005"/>
                  </a:cubicBezTo>
                  <a:cubicBezTo>
                    <a:pt x="2348209" y="3327219"/>
                    <a:pt x="2343877" y="3336470"/>
                    <a:pt x="2343877" y="3369924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6072027" y="2815119"/>
              <a:ext cx="1552148" cy="2630184"/>
            </a:xfrm>
            <a:custGeom>
              <a:avLst/>
              <a:gdLst>
                <a:gd name="connsiteX0" fmla="*/ 0 w 1552148"/>
                <a:gd name="connsiteY0" fmla="*/ 0 h 2630184"/>
                <a:gd name="connsiteX1" fmla="*/ 71919 w 1552148"/>
                <a:gd name="connsiteY1" fmla="*/ 10274 h 2630184"/>
                <a:gd name="connsiteX2" fmla="*/ 92467 w 1552148"/>
                <a:gd name="connsiteY2" fmla="*/ 30823 h 2630184"/>
                <a:gd name="connsiteX3" fmla="*/ 164386 w 1552148"/>
                <a:gd name="connsiteY3" fmla="*/ 51371 h 2630184"/>
                <a:gd name="connsiteX4" fmla="*/ 236306 w 1552148"/>
                <a:gd name="connsiteY4" fmla="*/ 82193 h 2630184"/>
                <a:gd name="connsiteX5" fmla="*/ 318499 w 1552148"/>
                <a:gd name="connsiteY5" fmla="*/ 92468 h 2630184"/>
                <a:gd name="connsiteX6" fmla="*/ 390418 w 1552148"/>
                <a:gd name="connsiteY6" fmla="*/ 102742 h 2630184"/>
                <a:gd name="connsiteX7" fmla="*/ 472611 w 1552148"/>
                <a:gd name="connsiteY7" fmla="*/ 164387 h 2630184"/>
                <a:gd name="connsiteX8" fmla="*/ 493160 w 1552148"/>
                <a:gd name="connsiteY8" fmla="*/ 184935 h 2630184"/>
                <a:gd name="connsiteX9" fmla="*/ 678094 w 1552148"/>
                <a:gd name="connsiteY9" fmla="*/ 174661 h 2630184"/>
                <a:gd name="connsiteX10" fmla="*/ 780836 w 1552148"/>
                <a:gd name="connsiteY10" fmla="*/ 154112 h 2630184"/>
                <a:gd name="connsiteX11" fmla="*/ 863029 w 1552148"/>
                <a:gd name="connsiteY11" fmla="*/ 143838 h 2630184"/>
                <a:gd name="connsiteX12" fmla="*/ 1263721 w 1552148"/>
                <a:gd name="connsiteY12" fmla="*/ 164387 h 2630184"/>
                <a:gd name="connsiteX13" fmla="*/ 1304818 w 1552148"/>
                <a:gd name="connsiteY13" fmla="*/ 174661 h 2630184"/>
                <a:gd name="connsiteX14" fmla="*/ 1335640 w 1552148"/>
                <a:gd name="connsiteY14" fmla="*/ 215757 h 2630184"/>
                <a:gd name="connsiteX15" fmla="*/ 1356189 w 1552148"/>
                <a:gd name="connsiteY15" fmla="*/ 390418 h 2630184"/>
                <a:gd name="connsiteX16" fmla="*/ 1376737 w 1552148"/>
                <a:gd name="connsiteY16" fmla="*/ 523982 h 2630184"/>
                <a:gd name="connsiteX17" fmla="*/ 1397285 w 1552148"/>
                <a:gd name="connsiteY17" fmla="*/ 554805 h 2630184"/>
                <a:gd name="connsiteX18" fmla="*/ 1407560 w 1552148"/>
                <a:gd name="connsiteY18" fmla="*/ 595901 h 2630184"/>
                <a:gd name="connsiteX19" fmla="*/ 1458930 w 1552148"/>
                <a:gd name="connsiteY19" fmla="*/ 636998 h 2630184"/>
                <a:gd name="connsiteX20" fmla="*/ 1469204 w 1552148"/>
                <a:gd name="connsiteY20" fmla="*/ 904126 h 2630184"/>
                <a:gd name="connsiteX21" fmla="*/ 1438382 w 1552148"/>
                <a:gd name="connsiteY21" fmla="*/ 1068512 h 2630184"/>
                <a:gd name="connsiteX22" fmla="*/ 1428108 w 1552148"/>
                <a:gd name="connsiteY22" fmla="*/ 1160980 h 2630184"/>
                <a:gd name="connsiteX23" fmla="*/ 1407560 w 1552148"/>
                <a:gd name="connsiteY23" fmla="*/ 1202077 h 2630184"/>
                <a:gd name="connsiteX24" fmla="*/ 1397285 w 1552148"/>
                <a:gd name="connsiteY24" fmla="*/ 1284270 h 2630184"/>
                <a:gd name="connsiteX25" fmla="*/ 1376737 w 1552148"/>
                <a:gd name="connsiteY25" fmla="*/ 1397285 h 2630184"/>
                <a:gd name="connsiteX26" fmla="*/ 1387011 w 1552148"/>
                <a:gd name="connsiteY26" fmla="*/ 1736333 h 2630184"/>
                <a:gd name="connsiteX27" fmla="*/ 1397285 w 1552148"/>
                <a:gd name="connsiteY27" fmla="*/ 1787703 h 2630184"/>
                <a:gd name="connsiteX28" fmla="*/ 1407560 w 1552148"/>
                <a:gd name="connsiteY28" fmla="*/ 1859623 h 2630184"/>
                <a:gd name="connsiteX29" fmla="*/ 1428108 w 1552148"/>
                <a:gd name="connsiteY29" fmla="*/ 1921268 h 2630184"/>
                <a:gd name="connsiteX30" fmla="*/ 1438382 w 1552148"/>
                <a:gd name="connsiteY30" fmla="*/ 1962364 h 2630184"/>
                <a:gd name="connsiteX31" fmla="*/ 1469204 w 1552148"/>
                <a:gd name="connsiteY31" fmla="*/ 2363056 h 2630184"/>
                <a:gd name="connsiteX32" fmla="*/ 1489753 w 1552148"/>
                <a:gd name="connsiteY32" fmla="*/ 2455524 h 2630184"/>
                <a:gd name="connsiteX33" fmla="*/ 1530849 w 1552148"/>
                <a:gd name="connsiteY33" fmla="*/ 2517169 h 2630184"/>
                <a:gd name="connsiteX34" fmla="*/ 1541124 w 1552148"/>
                <a:gd name="connsiteY34" fmla="*/ 2568539 h 2630184"/>
                <a:gd name="connsiteX35" fmla="*/ 1551398 w 1552148"/>
                <a:gd name="connsiteY35" fmla="*/ 2599362 h 2630184"/>
                <a:gd name="connsiteX36" fmla="*/ 1551398 w 1552148"/>
                <a:gd name="connsiteY36" fmla="*/ 2630184 h 263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52148" h="2630184">
                  <a:moveTo>
                    <a:pt x="0" y="0"/>
                  </a:moveTo>
                  <a:cubicBezTo>
                    <a:pt x="23973" y="3425"/>
                    <a:pt x="48945" y="2616"/>
                    <a:pt x="71919" y="10274"/>
                  </a:cubicBezTo>
                  <a:cubicBezTo>
                    <a:pt x="81109" y="13337"/>
                    <a:pt x="84161" y="25839"/>
                    <a:pt x="92467" y="30823"/>
                  </a:cubicBezTo>
                  <a:cubicBezTo>
                    <a:pt x="102994" y="37139"/>
                    <a:pt x="156711" y="49452"/>
                    <a:pt x="164386" y="51371"/>
                  </a:cubicBezTo>
                  <a:cubicBezTo>
                    <a:pt x="195442" y="82425"/>
                    <a:pt x="178756" y="73339"/>
                    <a:pt x="236306" y="82193"/>
                  </a:cubicBezTo>
                  <a:cubicBezTo>
                    <a:pt x="263596" y="86392"/>
                    <a:pt x="291130" y="88819"/>
                    <a:pt x="318499" y="92468"/>
                  </a:cubicBezTo>
                  <a:lnTo>
                    <a:pt x="390418" y="102742"/>
                  </a:lnTo>
                  <a:cubicBezTo>
                    <a:pt x="444214" y="120674"/>
                    <a:pt x="413581" y="105358"/>
                    <a:pt x="472611" y="164387"/>
                  </a:cubicBezTo>
                  <a:lnTo>
                    <a:pt x="493160" y="184935"/>
                  </a:lnTo>
                  <a:cubicBezTo>
                    <a:pt x="554805" y="181510"/>
                    <a:pt x="616706" y="181238"/>
                    <a:pt x="678094" y="174661"/>
                  </a:cubicBezTo>
                  <a:cubicBezTo>
                    <a:pt x="712821" y="170940"/>
                    <a:pt x="746386" y="159854"/>
                    <a:pt x="780836" y="154112"/>
                  </a:cubicBezTo>
                  <a:cubicBezTo>
                    <a:pt x="808071" y="149573"/>
                    <a:pt x="835631" y="147263"/>
                    <a:pt x="863029" y="143838"/>
                  </a:cubicBezTo>
                  <a:lnTo>
                    <a:pt x="1263721" y="164387"/>
                  </a:lnTo>
                  <a:cubicBezTo>
                    <a:pt x="1277807" y="165370"/>
                    <a:pt x="1293328" y="166454"/>
                    <a:pt x="1304818" y="174661"/>
                  </a:cubicBezTo>
                  <a:cubicBezTo>
                    <a:pt x="1318752" y="184614"/>
                    <a:pt x="1325366" y="202058"/>
                    <a:pt x="1335640" y="215757"/>
                  </a:cubicBezTo>
                  <a:cubicBezTo>
                    <a:pt x="1361608" y="423484"/>
                    <a:pt x="1329561" y="164076"/>
                    <a:pt x="1356189" y="390418"/>
                  </a:cubicBezTo>
                  <a:cubicBezTo>
                    <a:pt x="1357640" y="402753"/>
                    <a:pt x="1367998" y="500678"/>
                    <a:pt x="1376737" y="523982"/>
                  </a:cubicBezTo>
                  <a:cubicBezTo>
                    <a:pt x="1381073" y="535544"/>
                    <a:pt x="1390436" y="544531"/>
                    <a:pt x="1397285" y="554805"/>
                  </a:cubicBezTo>
                  <a:cubicBezTo>
                    <a:pt x="1400710" y="568504"/>
                    <a:pt x="1401245" y="583271"/>
                    <a:pt x="1407560" y="595901"/>
                  </a:cubicBezTo>
                  <a:cubicBezTo>
                    <a:pt x="1414881" y="610543"/>
                    <a:pt x="1448039" y="629737"/>
                    <a:pt x="1458930" y="636998"/>
                  </a:cubicBezTo>
                  <a:cubicBezTo>
                    <a:pt x="1522468" y="732300"/>
                    <a:pt x="1484784" y="662637"/>
                    <a:pt x="1469204" y="904126"/>
                  </a:cubicBezTo>
                  <a:cubicBezTo>
                    <a:pt x="1464412" y="978403"/>
                    <a:pt x="1456437" y="996291"/>
                    <a:pt x="1438382" y="1068512"/>
                  </a:cubicBezTo>
                  <a:cubicBezTo>
                    <a:pt x="1434957" y="1099335"/>
                    <a:pt x="1435081" y="1130762"/>
                    <a:pt x="1428108" y="1160980"/>
                  </a:cubicBezTo>
                  <a:cubicBezTo>
                    <a:pt x="1424664" y="1175904"/>
                    <a:pt x="1411275" y="1187218"/>
                    <a:pt x="1407560" y="1202077"/>
                  </a:cubicBezTo>
                  <a:cubicBezTo>
                    <a:pt x="1400863" y="1228863"/>
                    <a:pt x="1401591" y="1256997"/>
                    <a:pt x="1397285" y="1284270"/>
                  </a:cubicBezTo>
                  <a:cubicBezTo>
                    <a:pt x="1391313" y="1322091"/>
                    <a:pt x="1383586" y="1359613"/>
                    <a:pt x="1376737" y="1397285"/>
                  </a:cubicBezTo>
                  <a:cubicBezTo>
                    <a:pt x="1380162" y="1510301"/>
                    <a:pt x="1381068" y="1623421"/>
                    <a:pt x="1387011" y="1736333"/>
                  </a:cubicBezTo>
                  <a:cubicBezTo>
                    <a:pt x="1387929" y="1753771"/>
                    <a:pt x="1394414" y="1770478"/>
                    <a:pt x="1397285" y="1787703"/>
                  </a:cubicBezTo>
                  <a:cubicBezTo>
                    <a:pt x="1401266" y="1811590"/>
                    <a:pt x="1402115" y="1836026"/>
                    <a:pt x="1407560" y="1859623"/>
                  </a:cubicBezTo>
                  <a:cubicBezTo>
                    <a:pt x="1412430" y="1880728"/>
                    <a:pt x="1421884" y="1900522"/>
                    <a:pt x="1428108" y="1921268"/>
                  </a:cubicBezTo>
                  <a:cubicBezTo>
                    <a:pt x="1432165" y="1934793"/>
                    <a:pt x="1434957" y="1948665"/>
                    <a:pt x="1438382" y="1962364"/>
                  </a:cubicBezTo>
                  <a:cubicBezTo>
                    <a:pt x="1466087" y="2184004"/>
                    <a:pt x="1430560" y="1886455"/>
                    <a:pt x="1469204" y="2363056"/>
                  </a:cubicBezTo>
                  <a:cubicBezTo>
                    <a:pt x="1470315" y="2376762"/>
                    <a:pt x="1478581" y="2435415"/>
                    <a:pt x="1489753" y="2455524"/>
                  </a:cubicBezTo>
                  <a:cubicBezTo>
                    <a:pt x="1501746" y="2477112"/>
                    <a:pt x="1530849" y="2517169"/>
                    <a:pt x="1530849" y="2517169"/>
                  </a:cubicBezTo>
                  <a:cubicBezTo>
                    <a:pt x="1534274" y="2534292"/>
                    <a:pt x="1536889" y="2551598"/>
                    <a:pt x="1541124" y="2568539"/>
                  </a:cubicBezTo>
                  <a:cubicBezTo>
                    <a:pt x="1543751" y="2579046"/>
                    <a:pt x="1549618" y="2588679"/>
                    <a:pt x="1551398" y="2599362"/>
                  </a:cubicBezTo>
                  <a:cubicBezTo>
                    <a:pt x="1553087" y="2609496"/>
                    <a:pt x="1551398" y="2619910"/>
                    <a:pt x="1551398" y="2630184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29756"/>
              </p:ext>
            </p:extLst>
          </p:nvPr>
        </p:nvGraphicFramePr>
        <p:xfrm>
          <a:off x="3523" y="1033299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Новокубанский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г. Новокубанск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8600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34825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8706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2150 (8631/2175)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66119" y="771205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42741" y="3744441"/>
            <a:ext cx="1175748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Кубань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46439" y="4700966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Новокубанск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Новокуба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436" y="5816992"/>
            <a:ext cx="2762865" cy="20183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433" y="3595339"/>
            <a:ext cx="2724102" cy="1922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010" y="5873009"/>
            <a:ext cx="408236" cy="284130"/>
          </a:xfrm>
          <a:prstGeom prst="rect">
            <a:avLst/>
          </a:prstGeom>
        </p:spPr>
      </p:pic>
      <p:sp>
        <p:nvSpPr>
          <p:cNvPr id="115" name="AutoShape 108"/>
          <p:cNvSpPr>
            <a:spLocks noChangeArrowheads="1"/>
          </p:cNvSpPr>
          <p:nvPr/>
        </p:nvSpPr>
        <p:spPr bwMode="auto">
          <a:xfrm>
            <a:off x="6101122" y="6148107"/>
            <a:ext cx="1223509" cy="278946"/>
          </a:xfrm>
          <a:prstGeom prst="wedgeRectCallout">
            <a:avLst>
              <a:gd name="adj1" fmla="val -21363"/>
              <a:gd name="adj2" fmla="val 10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Дом культуры</a:t>
            </a:r>
            <a:endParaRPr lang="ru-RU" i="1" dirty="0"/>
          </a:p>
        </p:txBody>
      </p:sp>
      <p:cxnSp>
        <p:nvCxnSpPr>
          <p:cNvPr id="117" name="Прямая со стрелкой 116"/>
          <p:cNvCxnSpPr/>
          <p:nvPr/>
        </p:nvCxnSpPr>
        <p:spPr>
          <a:xfrm flipH="1" flipV="1">
            <a:off x="5742583" y="3061797"/>
            <a:ext cx="214705" cy="456798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 flipH="1" flipV="1">
            <a:off x="7182743" y="3727995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432" y="1347679"/>
            <a:ext cx="2751869" cy="1926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8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4964" y="674313"/>
            <a:ext cx="10336131" cy="7534650"/>
            <a:chOff x="1141530" y="563341"/>
            <a:chExt cx="6853205" cy="6285256"/>
          </a:xfrm>
        </p:grpSpPr>
        <p:pic>
          <p:nvPicPr>
            <p:cNvPr id="136" name="Picture 2" descr="C:\Users\user\Desktop\open 10.jpg">
              <a:extLst>
                <a:ext uri="{FF2B5EF4-FFF2-40B4-BE49-F238E27FC236}">
                  <a16:creationId xmlns="" xmlns:a16="http://schemas.microsoft.com/office/drawing/2014/main" id="{DB6F7C1B-4E11-49F8-8727-D56485DA5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r="13573" b="3549"/>
            <a:stretch/>
          </p:blipFill>
          <p:spPr bwMode="auto">
            <a:xfrm>
              <a:off x="1141530" y="563341"/>
              <a:ext cx="6853205" cy="62852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345" name="Freeform 254"/>
            <p:cNvSpPr>
              <a:spLocks noEditPoints="1"/>
            </p:cNvSpPr>
            <p:nvPr/>
          </p:nvSpPr>
          <p:spPr bwMode="auto">
            <a:xfrm rot="21334256">
              <a:off x="2925795" y="1327963"/>
              <a:ext cx="857472" cy="1171622"/>
            </a:xfrm>
            <a:custGeom>
              <a:avLst/>
              <a:gdLst>
                <a:gd name="T0" fmla="*/ 2147483647 w 263"/>
                <a:gd name="T1" fmla="*/ 2147483647 h 313"/>
                <a:gd name="T2" fmla="*/ 2147483647 w 263"/>
                <a:gd name="T3" fmla="*/ 2147483647 h 313"/>
                <a:gd name="T4" fmla="*/ 2147483647 w 263"/>
                <a:gd name="T5" fmla="*/ 2147483647 h 313"/>
                <a:gd name="T6" fmla="*/ 2147483647 w 263"/>
                <a:gd name="T7" fmla="*/ 2147483647 h 313"/>
                <a:gd name="T8" fmla="*/ 2147483647 w 263"/>
                <a:gd name="T9" fmla="*/ 2147483647 h 313"/>
                <a:gd name="T10" fmla="*/ 2147483647 w 263"/>
                <a:gd name="T11" fmla="*/ 2147483647 h 313"/>
                <a:gd name="T12" fmla="*/ 2147483647 w 263"/>
                <a:gd name="T13" fmla="*/ 2147483647 h 313"/>
                <a:gd name="T14" fmla="*/ 2147483647 w 263"/>
                <a:gd name="T15" fmla="*/ 2147483647 h 313"/>
                <a:gd name="T16" fmla="*/ 2147483647 w 263"/>
                <a:gd name="T17" fmla="*/ 2147483647 h 313"/>
                <a:gd name="T18" fmla="*/ 2147483647 w 263"/>
                <a:gd name="T19" fmla="*/ 2147483647 h 313"/>
                <a:gd name="T20" fmla="*/ 2147483647 w 263"/>
                <a:gd name="T21" fmla="*/ 2147483647 h 313"/>
                <a:gd name="T22" fmla="*/ 2147483647 w 263"/>
                <a:gd name="T23" fmla="*/ 2147483647 h 313"/>
                <a:gd name="T24" fmla="*/ 2147483647 w 263"/>
                <a:gd name="T25" fmla="*/ 2147483647 h 313"/>
                <a:gd name="T26" fmla="*/ 2147483647 w 263"/>
                <a:gd name="T27" fmla="*/ 2147483647 h 313"/>
                <a:gd name="T28" fmla="*/ 2147483647 w 263"/>
                <a:gd name="T29" fmla="*/ 2147483647 h 313"/>
                <a:gd name="T30" fmla="*/ 2147483647 w 263"/>
                <a:gd name="T31" fmla="*/ 2147483647 h 313"/>
                <a:gd name="T32" fmla="*/ 2147483647 w 263"/>
                <a:gd name="T33" fmla="*/ 2147483647 h 313"/>
                <a:gd name="T34" fmla="*/ 2147483647 w 263"/>
                <a:gd name="T35" fmla="*/ 2147483647 h 313"/>
                <a:gd name="T36" fmla="*/ 2147483647 w 263"/>
                <a:gd name="T37" fmla="*/ 2147483647 h 313"/>
                <a:gd name="T38" fmla="*/ 2147483647 w 263"/>
                <a:gd name="T39" fmla="*/ 2147483647 h 313"/>
                <a:gd name="T40" fmla="*/ 2147483647 w 263"/>
                <a:gd name="T41" fmla="*/ 2147483647 h 313"/>
                <a:gd name="T42" fmla="*/ 2147483647 w 263"/>
                <a:gd name="T43" fmla="*/ 2147483647 h 313"/>
                <a:gd name="T44" fmla="*/ 2147483647 w 263"/>
                <a:gd name="T45" fmla="*/ 2147483647 h 313"/>
                <a:gd name="T46" fmla="*/ 2147483647 w 263"/>
                <a:gd name="T47" fmla="*/ 2147483647 h 313"/>
                <a:gd name="T48" fmla="*/ 2147483647 w 263"/>
                <a:gd name="T49" fmla="*/ 2147483647 h 313"/>
                <a:gd name="T50" fmla="*/ 2147483647 w 263"/>
                <a:gd name="T51" fmla="*/ 2147483647 h 313"/>
                <a:gd name="T52" fmla="*/ 2147483647 w 263"/>
                <a:gd name="T53" fmla="*/ 2147483647 h 313"/>
                <a:gd name="T54" fmla="*/ 2147483647 w 263"/>
                <a:gd name="T55" fmla="*/ 2147483647 h 313"/>
                <a:gd name="T56" fmla="*/ 2147483647 w 263"/>
                <a:gd name="T57" fmla="*/ 2147483647 h 313"/>
                <a:gd name="T58" fmla="*/ 2147483647 w 263"/>
                <a:gd name="T59" fmla="*/ 2147483647 h 313"/>
                <a:gd name="T60" fmla="*/ 2147483647 w 263"/>
                <a:gd name="T61" fmla="*/ 2147483647 h 313"/>
                <a:gd name="T62" fmla="*/ 2147483647 w 263"/>
                <a:gd name="T63" fmla="*/ 2147483647 h 313"/>
                <a:gd name="T64" fmla="*/ 2147483647 w 263"/>
                <a:gd name="T65" fmla="*/ 2147483647 h 313"/>
                <a:gd name="T66" fmla="*/ 2147483647 w 263"/>
                <a:gd name="T67" fmla="*/ 2147483647 h 313"/>
                <a:gd name="T68" fmla="*/ 2147483647 w 263"/>
                <a:gd name="T69" fmla="*/ 2147483647 h 313"/>
                <a:gd name="T70" fmla="*/ 2147483647 w 263"/>
                <a:gd name="T71" fmla="*/ 2147483647 h 313"/>
                <a:gd name="T72" fmla="*/ 2147483647 w 263"/>
                <a:gd name="T73" fmla="*/ 2147483647 h 313"/>
                <a:gd name="T74" fmla="*/ 2147483647 w 263"/>
                <a:gd name="T75" fmla="*/ 2147483647 h 313"/>
                <a:gd name="T76" fmla="*/ 2147483647 w 263"/>
                <a:gd name="T77" fmla="*/ 2147483647 h 313"/>
                <a:gd name="T78" fmla="*/ 2147483647 w 263"/>
                <a:gd name="T79" fmla="*/ 2147483647 h 313"/>
                <a:gd name="T80" fmla="*/ 2147483647 w 263"/>
                <a:gd name="T81" fmla="*/ 2147483647 h 313"/>
                <a:gd name="T82" fmla="*/ 2147483647 w 263"/>
                <a:gd name="T83" fmla="*/ 2147483647 h 313"/>
                <a:gd name="T84" fmla="*/ 2147483647 w 263"/>
                <a:gd name="T85" fmla="*/ 2147483647 h 313"/>
                <a:gd name="T86" fmla="*/ 2147483647 w 263"/>
                <a:gd name="T87" fmla="*/ 2147483647 h 313"/>
                <a:gd name="T88" fmla="*/ 2147483647 w 263"/>
                <a:gd name="T89" fmla="*/ 2147483647 h 313"/>
                <a:gd name="T90" fmla="*/ 2147483647 w 263"/>
                <a:gd name="T91" fmla="*/ 2147483647 h 313"/>
                <a:gd name="T92" fmla="*/ 2147483647 w 263"/>
                <a:gd name="T93" fmla="*/ 2147483647 h 313"/>
                <a:gd name="T94" fmla="*/ 2147483647 w 263"/>
                <a:gd name="T95" fmla="*/ 2147483647 h 313"/>
                <a:gd name="T96" fmla="*/ 2147483647 w 263"/>
                <a:gd name="T97" fmla="*/ 2147483647 h 313"/>
                <a:gd name="T98" fmla="*/ 2147483647 w 263"/>
                <a:gd name="T99" fmla="*/ 2147483647 h 313"/>
                <a:gd name="T100" fmla="*/ 2147483647 w 263"/>
                <a:gd name="T101" fmla="*/ 2147483647 h 313"/>
                <a:gd name="T102" fmla="*/ 2147483647 w 263"/>
                <a:gd name="T103" fmla="*/ 2147483647 h 313"/>
                <a:gd name="T104" fmla="*/ 2147483647 w 263"/>
                <a:gd name="T105" fmla="*/ 2147483647 h 313"/>
                <a:gd name="T106" fmla="*/ 2147483647 w 263"/>
                <a:gd name="T107" fmla="*/ 2147483647 h 313"/>
                <a:gd name="T108" fmla="*/ 2147483647 w 263"/>
                <a:gd name="T109" fmla="*/ 2147483647 h 313"/>
                <a:gd name="T110" fmla="*/ 2147483647 w 263"/>
                <a:gd name="T111" fmla="*/ 2147483647 h 313"/>
                <a:gd name="T112" fmla="*/ 2147483647 w 263"/>
                <a:gd name="T113" fmla="*/ 2147483647 h 3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"/>
                <a:gd name="T172" fmla="*/ 0 h 313"/>
                <a:gd name="T173" fmla="*/ 263 w 263"/>
                <a:gd name="T174" fmla="*/ 313 h 3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" h="313">
                  <a:moveTo>
                    <a:pt x="132" y="85"/>
                  </a:moveTo>
                  <a:lnTo>
                    <a:pt x="135" y="82"/>
                  </a:lnTo>
                  <a:lnTo>
                    <a:pt x="140" y="77"/>
                  </a:lnTo>
                  <a:lnTo>
                    <a:pt x="144" y="74"/>
                  </a:lnTo>
                  <a:lnTo>
                    <a:pt x="145" y="73"/>
                  </a:lnTo>
                  <a:lnTo>
                    <a:pt x="151" y="73"/>
                  </a:lnTo>
                  <a:lnTo>
                    <a:pt x="170" y="73"/>
                  </a:lnTo>
                  <a:lnTo>
                    <a:pt x="173" y="72"/>
                  </a:lnTo>
                  <a:lnTo>
                    <a:pt x="176" y="70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3" y="61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6" y="61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2" y="58"/>
                  </a:lnTo>
                  <a:lnTo>
                    <a:pt x="191" y="66"/>
                  </a:lnTo>
                  <a:lnTo>
                    <a:pt x="191" y="69"/>
                  </a:lnTo>
                  <a:lnTo>
                    <a:pt x="191" y="73"/>
                  </a:lnTo>
                  <a:lnTo>
                    <a:pt x="194" y="80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3" y="92"/>
                  </a:lnTo>
                  <a:lnTo>
                    <a:pt x="205" y="92"/>
                  </a:lnTo>
                  <a:lnTo>
                    <a:pt x="216" y="94"/>
                  </a:lnTo>
                  <a:lnTo>
                    <a:pt x="226" y="96"/>
                  </a:lnTo>
                  <a:lnTo>
                    <a:pt x="230" y="98"/>
                  </a:lnTo>
                  <a:lnTo>
                    <a:pt x="235" y="99"/>
                  </a:lnTo>
                  <a:lnTo>
                    <a:pt x="238" y="101"/>
                  </a:lnTo>
                  <a:lnTo>
                    <a:pt x="236" y="108"/>
                  </a:lnTo>
                  <a:lnTo>
                    <a:pt x="241" y="110"/>
                  </a:lnTo>
                  <a:lnTo>
                    <a:pt x="241" y="117"/>
                  </a:lnTo>
                  <a:lnTo>
                    <a:pt x="245" y="118"/>
                  </a:lnTo>
                  <a:lnTo>
                    <a:pt x="244" y="132"/>
                  </a:lnTo>
                  <a:lnTo>
                    <a:pt x="241" y="154"/>
                  </a:lnTo>
                  <a:lnTo>
                    <a:pt x="251" y="155"/>
                  </a:lnTo>
                  <a:lnTo>
                    <a:pt x="249" y="162"/>
                  </a:lnTo>
                  <a:lnTo>
                    <a:pt x="236" y="161"/>
                  </a:lnTo>
                  <a:lnTo>
                    <a:pt x="232" y="205"/>
                  </a:lnTo>
                  <a:lnTo>
                    <a:pt x="233" y="205"/>
                  </a:lnTo>
                  <a:lnTo>
                    <a:pt x="235" y="203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9" y="208"/>
                  </a:lnTo>
                  <a:lnTo>
                    <a:pt x="244" y="208"/>
                  </a:lnTo>
                  <a:lnTo>
                    <a:pt x="246" y="209"/>
                  </a:lnTo>
                  <a:lnTo>
                    <a:pt x="248" y="212"/>
                  </a:lnTo>
                  <a:lnTo>
                    <a:pt x="249" y="212"/>
                  </a:lnTo>
                  <a:lnTo>
                    <a:pt x="252" y="212"/>
                  </a:lnTo>
                  <a:lnTo>
                    <a:pt x="254" y="215"/>
                  </a:lnTo>
                  <a:lnTo>
                    <a:pt x="258" y="215"/>
                  </a:lnTo>
                  <a:lnTo>
                    <a:pt x="263" y="217"/>
                  </a:lnTo>
                  <a:lnTo>
                    <a:pt x="260" y="256"/>
                  </a:lnTo>
                  <a:lnTo>
                    <a:pt x="260" y="263"/>
                  </a:lnTo>
                  <a:lnTo>
                    <a:pt x="257" y="269"/>
                  </a:lnTo>
                  <a:lnTo>
                    <a:pt x="255" y="272"/>
                  </a:lnTo>
                  <a:lnTo>
                    <a:pt x="257" y="275"/>
                  </a:lnTo>
                  <a:lnTo>
                    <a:pt x="252" y="285"/>
                  </a:lnTo>
                  <a:lnTo>
                    <a:pt x="248" y="285"/>
                  </a:lnTo>
                  <a:lnTo>
                    <a:pt x="241" y="296"/>
                  </a:lnTo>
                  <a:lnTo>
                    <a:pt x="241" y="297"/>
                  </a:lnTo>
                  <a:lnTo>
                    <a:pt x="239" y="299"/>
                  </a:lnTo>
                  <a:lnTo>
                    <a:pt x="239" y="303"/>
                  </a:lnTo>
                  <a:lnTo>
                    <a:pt x="233" y="306"/>
                  </a:lnTo>
                  <a:lnTo>
                    <a:pt x="233" y="313"/>
                  </a:lnTo>
                  <a:lnTo>
                    <a:pt x="227" y="313"/>
                  </a:lnTo>
                  <a:lnTo>
                    <a:pt x="225" y="312"/>
                  </a:lnTo>
                  <a:lnTo>
                    <a:pt x="222" y="309"/>
                  </a:lnTo>
                  <a:lnTo>
                    <a:pt x="216" y="303"/>
                  </a:lnTo>
                  <a:lnTo>
                    <a:pt x="213" y="302"/>
                  </a:lnTo>
                  <a:lnTo>
                    <a:pt x="211" y="302"/>
                  </a:lnTo>
                  <a:lnTo>
                    <a:pt x="207" y="299"/>
                  </a:lnTo>
                  <a:lnTo>
                    <a:pt x="200" y="293"/>
                  </a:lnTo>
                  <a:lnTo>
                    <a:pt x="198" y="291"/>
                  </a:lnTo>
                  <a:lnTo>
                    <a:pt x="192" y="290"/>
                  </a:lnTo>
                  <a:lnTo>
                    <a:pt x="188" y="288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0"/>
                  </a:lnTo>
                  <a:lnTo>
                    <a:pt x="181" y="275"/>
                  </a:lnTo>
                  <a:lnTo>
                    <a:pt x="179" y="274"/>
                  </a:lnTo>
                  <a:lnTo>
                    <a:pt x="176" y="271"/>
                  </a:lnTo>
                  <a:lnTo>
                    <a:pt x="175" y="269"/>
                  </a:lnTo>
                  <a:lnTo>
                    <a:pt x="173" y="266"/>
                  </a:lnTo>
                  <a:lnTo>
                    <a:pt x="173" y="258"/>
                  </a:lnTo>
                  <a:lnTo>
                    <a:pt x="172" y="256"/>
                  </a:lnTo>
                  <a:lnTo>
                    <a:pt x="172" y="253"/>
                  </a:lnTo>
                  <a:lnTo>
                    <a:pt x="170" y="253"/>
                  </a:lnTo>
                  <a:lnTo>
                    <a:pt x="170" y="250"/>
                  </a:lnTo>
                  <a:lnTo>
                    <a:pt x="166" y="243"/>
                  </a:lnTo>
                  <a:lnTo>
                    <a:pt x="164" y="241"/>
                  </a:lnTo>
                  <a:lnTo>
                    <a:pt x="163" y="239"/>
                  </a:lnTo>
                  <a:lnTo>
                    <a:pt x="154" y="225"/>
                  </a:lnTo>
                  <a:lnTo>
                    <a:pt x="145" y="215"/>
                  </a:lnTo>
                  <a:lnTo>
                    <a:pt x="140" y="209"/>
                  </a:lnTo>
                  <a:lnTo>
                    <a:pt x="131" y="200"/>
                  </a:lnTo>
                  <a:lnTo>
                    <a:pt x="128" y="198"/>
                  </a:lnTo>
                  <a:lnTo>
                    <a:pt x="123" y="195"/>
                  </a:lnTo>
                  <a:lnTo>
                    <a:pt x="118" y="193"/>
                  </a:lnTo>
                  <a:lnTo>
                    <a:pt x="115" y="192"/>
                  </a:lnTo>
                  <a:lnTo>
                    <a:pt x="112" y="192"/>
                  </a:lnTo>
                  <a:lnTo>
                    <a:pt x="109" y="192"/>
                  </a:lnTo>
                  <a:lnTo>
                    <a:pt x="101" y="189"/>
                  </a:lnTo>
                  <a:lnTo>
                    <a:pt x="96" y="189"/>
                  </a:lnTo>
                  <a:lnTo>
                    <a:pt x="93" y="190"/>
                  </a:lnTo>
                  <a:lnTo>
                    <a:pt x="88" y="192"/>
                  </a:lnTo>
                  <a:lnTo>
                    <a:pt x="87" y="193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8" y="195"/>
                  </a:lnTo>
                  <a:lnTo>
                    <a:pt x="90" y="193"/>
                  </a:lnTo>
                  <a:lnTo>
                    <a:pt x="90" y="195"/>
                  </a:lnTo>
                  <a:lnTo>
                    <a:pt x="88" y="196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7" y="200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90" y="199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3" y="193"/>
                  </a:lnTo>
                  <a:lnTo>
                    <a:pt x="93" y="195"/>
                  </a:lnTo>
                  <a:lnTo>
                    <a:pt x="91" y="198"/>
                  </a:lnTo>
                  <a:lnTo>
                    <a:pt x="91" y="202"/>
                  </a:lnTo>
                  <a:lnTo>
                    <a:pt x="90" y="203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3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6" y="205"/>
                  </a:lnTo>
                  <a:lnTo>
                    <a:pt x="96" y="203"/>
                  </a:lnTo>
                  <a:lnTo>
                    <a:pt x="96" y="202"/>
                  </a:lnTo>
                  <a:lnTo>
                    <a:pt x="96" y="200"/>
                  </a:lnTo>
                  <a:lnTo>
                    <a:pt x="96" y="199"/>
                  </a:lnTo>
                  <a:lnTo>
                    <a:pt x="94" y="198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97" y="205"/>
                  </a:lnTo>
                  <a:lnTo>
                    <a:pt x="97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88" y="205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90"/>
                  </a:lnTo>
                  <a:lnTo>
                    <a:pt x="71" y="187"/>
                  </a:lnTo>
                  <a:lnTo>
                    <a:pt x="63" y="173"/>
                  </a:lnTo>
                  <a:lnTo>
                    <a:pt x="62" y="168"/>
                  </a:lnTo>
                  <a:lnTo>
                    <a:pt x="59" y="162"/>
                  </a:lnTo>
                  <a:lnTo>
                    <a:pt x="57" y="155"/>
                  </a:lnTo>
                  <a:lnTo>
                    <a:pt x="52" y="142"/>
                  </a:lnTo>
                  <a:lnTo>
                    <a:pt x="49" y="132"/>
                  </a:lnTo>
                  <a:lnTo>
                    <a:pt x="46" y="12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35" y="79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0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30" y="64"/>
                  </a:lnTo>
                  <a:lnTo>
                    <a:pt x="35" y="70"/>
                  </a:lnTo>
                  <a:lnTo>
                    <a:pt x="37" y="72"/>
                  </a:lnTo>
                  <a:lnTo>
                    <a:pt x="43" y="77"/>
                  </a:lnTo>
                  <a:lnTo>
                    <a:pt x="49" y="82"/>
                  </a:lnTo>
                  <a:lnTo>
                    <a:pt x="50" y="83"/>
                  </a:lnTo>
                  <a:lnTo>
                    <a:pt x="53" y="85"/>
                  </a:lnTo>
                  <a:lnTo>
                    <a:pt x="60" y="88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71" y="91"/>
                  </a:lnTo>
                  <a:lnTo>
                    <a:pt x="76" y="92"/>
                  </a:lnTo>
                  <a:lnTo>
                    <a:pt x="85" y="94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6" y="94"/>
                  </a:lnTo>
                  <a:lnTo>
                    <a:pt x="109" y="94"/>
                  </a:lnTo>
                  <a:lnTo>
                    <a:pt x="112" y="94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19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89"/>
                  </a:lnTo>
                  <a:lnTo>
                    <a:pt x="129" y="88"/>
                  </a:lnTo>
                  <a:lnTo>
                    <a:pt x="131" y="86"/>
                  </a:lnTo>
                  <a:lnTo>
                    <a:pt x="132" y="85"/>
                  </a:lnTo>
                  <a:close/>
                  <a:moveTo>
                    <a:pt x="208" y="45"/>
                  </a:moveTo>
                  <a:lnTo>
                    <a:pt x="208" y="47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5" y="48"/>
                  </a:lnTo>
                  <a:lnTo>
                    <a:pt x="204" y="50"/>
                  </a:lnTo>
                  <a:lnTo>
                    <a:pt x="207" y="51"/>
                  </a:lnTo>
                  <a:lnTo>
                    <a:pt x="205" y="51"/>
                  </a:lnTo>
                  <a:lnTo>
                    <a:pt x="203" y="51"/>
                  </a:lnTo>
                  <a:lnTo>
                    <a:pt x="200" y="52"/>
                  </a:lnTo>
                  <a:lnTo>
                    <a:pt x="198" y="52"/>
                  </a:lnTo>
                  <a:lnTo>
                    <a:pt x="200" y="51"/>
                  </a:lnTo>
                  <a:lnTo>
                    <a:pt x="200" y="50"/>
                  </a:lnTo>
                  <a:lnTo>
                    <a:pt x="203" y="48"/>
                  </a:lnTo>
                  <a:lnTo>
                    <a:pt x="205" y="45"/>
                  </a:lnTo>
                  <a:lnTo>
                    <a:pt x="208" y="45"/>
                  </a:lnTo>
                  <a:close/>
                  <a:moveTo>
                    <a:pt x="9" y="48"/>
                  </a:moveTo>
                  <a:lnTo>
                    <a:pt x="9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8"/>
                  </a:lnTo>
                  <a:close/>
                  <a:moveTo>
                    <a:pt x="0" y="44"/>
                  </a:moveTo>
                  <a:lnTo>
                    <a:pt x="2" y="44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close/>
                  <a:moveTo>
                    <a:pt x="189" y="1"/>
                  </a:moveTo>
                  <a:lnTo>
                    <a:pt x="189" y="1"/>
                  </a:lnTo>
                  <a:lnTo>
                    <a:pt x="189" y="3"/>
                  </a:lnTo>
                  <a:lnTo>
                    <a:pt x="188" y="1"/>
                  </a:lnTo>
                  <a:lnTo>
                    <a:pt x="188" y="0"/>
                  </a:lnTo>
                  <a:lnTo>
                    <a:pt x="188" y="1"/>
                  </a:lnTo>
                  <a:lnTo>
                    <a:pt x="189" y="1"/>
                  </a:lnTo>
                  <a:close/>
                  <a:moveTo>
                    <a:pt x="192" y="3"/>
                  </a:moveTo>
                  <a:lnTo>
                    <a:pt x="192" y="3"/>
                  </a:lnTo>
                  <a:lnTo>
                    <a:pt x="192" y="4"/>
                  </a:lnTo>
                  <a:lnTo>
                    <a:pt x="191" y="3"/>
                  </a:lnTo>
                  <a:lnTo>
                    <a:pt x="192" y="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7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9" name="Freeform 279"/>
            <p:cNvSpPr>
              <a:spLocks/>
            </p:cNvSpPr>
            <p:nvPr/>
          </p:nvSpPr>
          <p:spPr bwMode="auto">
            <a:xfrm rot="21334256">
              <a:off x="4367567" y="5553039"/>
              <a:ext cx="1371387" cy="1167382"/>
            </a:xfrm>
            <a:custGeom>
              <a:avLst/>
              <a:gdLst>
                <a:gd name="T0" fmla="*/ 2147483647 w 444"/>
                <a:gd name="T1" fmla="*/ 2147483647 h 321"/>
                <a:gd name="T2" fmla="*/ 2147483647 w 444"/>
                <a:gd name="T3" fmla="*/ 2147483647 h 321"/>
                <a:gd name="T4" fmla="*/ 2147483647 w 444"/>
                <a:gd name="T5" fmla="*/ 2147483647 h 321"/>
                <a:gd name="T6" fmla="*/ 2147483647 w 444"/>
                <a:gd name="T7" fmla="*/ 2147483647 h 321"/>
                <a:gd name="T8" fmla="*/ 2147483647 w 444"/>
                <a:gd name="T9" fmla="*/ 2147483647 h 321"/>
                <a:gd name="T10" fmla="*/ 2147483647 w 444"/>
                <a:gd name="T11" fmla="*/ 2147483647 h 321"/>
                <a:gd name="T12" fmla="*/ 2147483647 w 444"/>
                <a:gd name="T13" fmla="*/ 2147483647 h 321"/>
                <a:gd name="T14" fmla="*/ 2147483647 w 444"/>
                <a:gd name="T15" fmla="*/ 2147483647 h 321"/>
                <a:gd name="T16" fmla="*/ 2147483647 w 444"/>
                <a:gd name="T17" fmla="*/ 2147483647 h 321"/>
                <a:gd name="T18" fmla="*/ 2147483647 w 444"/>
                <a:gd name="T19" fmla="*/ 2147483647 h 321"/>
                <a:gd name="T20" fmla="*/ 2147483647 w 444"/>
                <a:gd name="T21" fmla="*/ 2147483647 h 321"/>
                <a:gd name="T22" fmla="*/ 2147483647 w 444"/>
                <a:gd name="T23" fmla="*/ 2147483647 h 321"/>
                <a:gd name="T24" fmla="*/ 2147483647 w 444"/>
                <a:gd name="T25" fmla="*/ 2147483647 h 321"/>
                <a:gd name="T26" fmla="*/ 2147483647 w 444"/>
                <a:gd name="T27" fmla="*/ 2147483647 h 321"/>
                <a:gd name="T28" fmla="*/ 2147483647 w 444"/>
                <a:gd name="T29" fmla="*/ 2147483647 h 321"/>
                <a:gd name="T30" fmla="*/ 2147483647 w 444"/>
                <a:gd name="T31" fmla="*/ 2147483647 h 321"/>
                <a:gd name="T32" fmla="*/ 2147483647 w 444"/>
                <a:gd name="T33" fmla="*/ 2147483647 h 321"/>
                <a:gd name="T34" fmla="*/ 2147483647 w 444"/>
                <a:gd name="T35" fmla="*/ 2147483647 h 321"/>
                <a:gd name="T36" fmla="*/ 2147483647 w 444"/>
                <a:gd name="T37" fmla="*/ 2147483647 h 321"/>
                <a:gd name="T38" fmla="*/ 2147483647 w 444"/>
                <a:gd name="T39" fmla="*/ 2147483647 h 321"/>
                <a:gd name="T40" fmla="*/ 2147483647 w 444"/>
                <a:gd name="T41" fmla="*/ 2147483647 h 321"/>
                <a:gd name="T42" fmla="*/ 2147483647 w 444"/>
                <a:gd name="T43" fmla="*/ 2147483647 h 321"/>
                <a:gd name="T44" fmla="*/ 2147483647 w 444"/>
                <a:gd name="T45" fmla="*/ 2147483647 h 321"/>
                <a:gd name="T46" fmla="*/ 2147483647 w 444"/>
                <a:gd name="T47" fmla="*/ 2147483647 h 321"/>
                <a:gd name="T48" fmla="*/ 2147483647 w 444"/>
                <a:gd name="T49" fmla="*/ 2147483647 h 321"/>
                <a:gd name="T50" fmla="*/ 2147483647 w 444"/>
                <a:gd name="T51" fmla="*/ 2147483647 h 321"/>
                <a:gd name="T52" fmla="*/ 2147483647 w 444"/>
                <a:gd name="T53" fmla="*/ 2147483647 h 321"/>
                <a:gd name="T54" fmla="*/ 2147483647 w 444"/>
                <a:gd name="T55" fmla="*/ 2147483647 h 321"/>
                <a:gd name="T56" fmla="*/ 2147483647 w 444"/>
                <a:gd name="T57" fmla="*/ 2147483647 h 321"/>
                <a:gd name="T58" fmla="*/ 2147483647 w 444"/>
                <a:gd name="T59" fmla="*/ 2147483647 h 321"/>
                <a:gd name="T60" fmla="*/ 2147483647 w 444"/>
                <a:gd name="T61" fmla="*/ 2147483647 h 321"/>
                <a:gd name="T62" fmla="*/ 2147483647 w 444"/>
                <a:gd name="T63" fmla="*/ 2147483647 h 321"/>
                <a:gd name="T64" fmla="*/ 2147483647 w 444"/>
                <a:gd name="T65" fmla="*/ 2147483647 h 321"/>
                <a:gd name="T66" fmla="*/ 2147483647 w 444"/>
                <a:gd name="T67" fmla="*/ 2147483647 h 321"/>
                <a:gd name="T68" fmla="*/ 2147483647 w 444"/>
                <a:gd name="T69" fmla="*/ 2147483647 h 321"/>
                <a:gd name="T70" fmla="*/ 2147483647 w 444"/>
                <a:gd name="T71" fmla="*/ 2147483647 h 321"/>
                <a:gd name="T72" fmla="*/ 2147483647 w 444"/>
                <a:gd name="T73" fmla="*/ 2147483647 h 321"/>
                <a:gd name="T74" fmla="*/ 2147483647 w 444"/>
                <a:gd name="T75" fmla="*/ 2147483647 h 321"/>
                <a:gd name="T76" fmla="*/ 2147483647 w 444"/>
                <a:gd name="T77" fmla="*/ 2147483647 h 321"/>
                <a:gd name="T78" fmla="*/ 2147483647 w 444"/>
                <a:gd name="T79" fmla="*/ 2147483647 h 321"/>
                <a:gd name="T80" fmla="*/ 2147483647 w 444"/>
                <a:gd name="T81" fmla="*/ 2147483647 h 321"/>
                <a:gd name="T82" fmla="*/ 2147483647 w 444"/>
                <a:gd name="T83" fmla="*/ 2147483647 h 321"/>
                <a:gd name="T84" fmla="*/ 2147483647 w 444"/>
                <a:gd name="T85" fmla="*/ 2147483647 h 321"/>
                <a:gd name="T86" fmla="*/ 2147483647 w 444"/>
                <a:gd name="T87" fmla="*/ 2147483647 h 321"/>
                <a:gd name="T88" fmla="*/ 2147483647 w 444"/>
                <a:gd name="T89" fmla="*/ 2147483647 h 321"/>
                <a:gd name="T90" fmla="*/ 2147483647 w 444"/>
                <a:gd name="T91" fmla="*/ 2147483647 h 321"/>
                <a:gd name="T92" fmla="*/ 2147483647 w 444"/>
                <a:gd name="T93" fmla="*/ 2147483647 h 321"/>
                <a:gd name="T94" fmla="*/ 2147483647 w 444"/>
                <a:gd name="T95" fmla="*/ 2147483647 h 321"/>
                <a:gd name="T96" fmla="*/ 2147483647 w 444"/>
                <a:gd name="T97" fmla="*/ 2147483647 h 321"/>
                <a:gd name="T98" fmla="*/ 2147483647 w 444"/>
                <a:gd name="T99" fmla="*/ 2147483647 h 321"/>
                <a:gd name="T100" fmla="*/ 2147483647 w 444"/>
                <a:gd name="T101" fmla="*/ 2147483647 h 321"/>
                <a:gd name="T102" fmla="*/ 2147483647 w 444"/>
                <a:gd name="T103" fmla="*/ 2147483647 h 321"/>
                <a:gd name="T104" fmla="*/ 2147483647 w 444"/>
                <a:gd name="T105" fmla="*/ 2147483647 h 321"/>
                <a:gd name="T106" fmla="*/ 2147483647 w 444"/>
                <a:gd name="T107" fmla="*/ 2147483647 h 321"/>
                <a:gd name="T108" fmla="*/ 2147483647 w 444"/>
                <a:gd name="T109" fmla="*/ 2147483647 h 321"/>
                <a:gd name="T110" fmla="*/ 2147483647 w 444"/>
                <a:gd name="T111" fmla="*/ 2147483647 h 321"/>
                <a:gd name="T112" fmla="*/ 2147483647 w 444"/>
                <a:gd name="T113" fmla="*/ 2147483647 h 3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4"/>
                <a:gd name="T172" fmla="*/ 0 h 321"/>
                <a:gd name="T173" fmla="*/ 444 w 444"/>
                <a:gd name="T174" fmla="*/ 321 h 3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4" h="321">
                  <a:moveTo>
                    <a:pt x="106" y="20"/>
                  </a:moveTo>
                  <a:lnTo>
                    <a:pt x="115" y="26"/>
                  </a:lnTo>
                  <a:lnTo>
                    <a:pt x="121" y="28"/>
                  </a:lnTo>
                  <a:lnTo>
                    <a:pt x="124" y="32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32" y="4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0" y="54"/>
                  </a:lnTo>
                  <a:lnTo>
                    <a:pt x="159" y="61"/>
                  </a:lnTo>
                  <a:lnTo>
                    <a:pt x="154" y="70"/>
                  </a:lnTo>
                  <a:lnTo>
                    <a:pt x="156" y="73"/>
                  </a:lnTo>
                  <a:lnTo>
                    <a:pt x="154" y="76"/>
                  </a:lnTo>
                  <a:lnTo>
                    <a:pt x="157" y="80"/>
                  </a:lnTo>
                  <a:lnTo>
                    <a:pt x="160" y="80"/>
                  </a:lnTo>
                  <a:lnTo>
                    <a:pt x="162" y="79"/>
                  </a:lnTo>
                  <a:lnTo>
                    <a:pt x="165" y="79"/>
                  </a:lnTo>
                  <a:lnTo>
                    <a:pt x="167" y="80"/>
                  </a:lnTo>
                  <a:lnTo>
                    <a:pt x="173" y="85"/>
                  </a:lnTo>
                  <a:lnTo>
                    <a:pt x="178" y="88"/>
                  </a:lnTo>
                  <a:lnTo>
                    <a:pt x="182" y="88"/>
                  </a:lnTo>
                  <a:lnTo>
                    <a:pt x="194" y="85"/>
                  </a:lnTo>
                  <a:lnTo>
                    <a:pt x="198" y="88"/>
                  </a:lnTo>
                  <a:lnTo>
                    <a:pt x="204" y="91"/>
                  </a:lnTo>
                  <a:lnTo>
                    <a:pt x="211" y="94"/>
                  </a:lnTo>
                  <a:lnTo>
                    <a:pt x="216" y="92"/>
                  </a:lnTo>
                  <a:lnTo>
                    <a:pt x="219" y="91"/>
                  </a:lnTo>
                  <a:lnTo>
                    <a:pt x="220" y="88"/>
                  </a:lnTo>
                  <a:lnTo>
                    <a:pt x="222" y="85"/>
                  </a:lnTo>
                  <a:lnTo>
                    <a:pt x="225" y="82"/>
                  </a:lnTo>
                  <a:lnTo>
                    <a:pt x="228" y="79"/>
                  </a:lnTo>
                  <a:lnTo>
                    <a:pt x="229" y="79"/>
                  </a:lnTo>
                  <a:lnTo>
                    <a:pt x="233" y="79"/>
                  </a:lnTo>
                  <a:lnTo>
                    <a:pt x="235" y="82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6"/>
                  </a:lnTo>
                  <a:lnTo>
                    <a:pt x="241" y="91"/>
                  </a:lnTo>
                  <a:lnTo>
                    <a:pt x="241" y="92"/>
                  </a:lnTo>
                  <a:lnTo>
                    <a:pt x="241" y="94"/>
                  </a:lnTo>
                  <a:lnTo>
                    <a:pt x="242" y="94"/>
                  </a:lnTo>
                  <a:lnTo>
                    <a:pt x="244" y="95"/>
                  </a:lnTo>
                  <a:lnTo>
                    <a:pt x="245" y="97"/>
                  </a:lnTo>
                  <a:lnTo>
                    <a:pt x="245" y="98"/>
                  </a:lnTo>
                  <a:lnTo>
                    <a:pt x="247" y="101"/>
                  </a:lnTo>
                  <a:lnTo>
                    <a:pt x="248" y="102"/>
                  </a:lnTo>
                  <a:lnTo>
                    <a:pt x="250" y="104"/>
                  </a:lnTo>
                  <a:lnTo>
                    <a:pt x="252" y="105"/>
                  </a:lnTo>
                  <a:lnTo>
                    <a:pt x="254" y="107"/>
                  </a:lnTo>
                  <a:lnTo>
                    <a:pt x="255" y="111"/>
                  </a:lnTo>
                  <a:lnTo>
                    <a:pt x="257" y="113"/>
                  </a:lnTo>
                  <a:lnTo>
                    <a:pt x="260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7" y="117"/>
                  </a:lnTo>
                  <a:lnTo>
                    <a:pt x="269" y="117"/>
                  </a:lnTo>
                  <a:lnTo>
                    <a:pt x="270" y="119"/>
                  </a:lnTo>
                  <a:lnTo>
                    <a:pt x="272" y="120"/>
                  </a:lnTo>
                  <a:lnTo>
                    <a:pt x="273" y="121"/>
                  </a:lnTo>
                  <a:lnTo>
                    <a:pt x="276" y="126"/>
                  </a:lnTo>
                  <a:lnTo>
                    <a:pt x="277" y="127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0" y="129"/>
                  </a:lnTo>
                  <a:lnTo>
                    <a:pt x="282" y="127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8" y="121"/>
                  </a:lnTo>
                  <a:lnTo>
                    <a:pt x="289" y="123"/>
                  </a:lnTo>
                  <a:lnTo>
                    <a:pt x="292" y="123"/>
                  </a:lnTo>
                  <a:lnTo>
                    <a:pt x="292" y="124"/>
                  </a:lnTo>
                  <a:lnTo>
                    <a:pt x="294" y="124"/>
                  </a:lnTo>
                  <a:lnTo>
                    <a:pt x="296" y="126"/>
                  </a:lnTo>
                  <a:lnTo>
                    <a:pt x="299" y="126"/>
                  </a:lnTo>
                  <a:lnTo>
                    <a:pt x="302" y="124"/>
                  </a:lnTo>
                  <a:lnTo>
                    <a:pt x="304" y="121"/>
                  </a:lnTo>
                  <a:lnTo>
                    <a:pt x="305" y="120"/>
                  </a:lnTo>
                  <a:lnTo>
                    <a:pt x="307" y="120"/>
                  </a:lnTo>
                  <a:lnTo>
                    <a:pt x="310" y="121"/>
                  </a:lnTo>
                  <a:lnTo>
                    <a:pt x="311" y="123"/>
                  </a:lnTo>
                  <a:lnTo>
                    <a:pt x="311" y="124"/>
                  </a:lnTo>
                  <a:lnTo>
                    <a:pt x="311" y="129"/>
                  </a:lnTo>
                  <a:lnTo>
                    <a:pt x="311" y="132"/>
                  </a:lnTo>
                  <a:lnTo>
                    <a:pt x="311" y="133"/>
                  </a:lnTo>
                  <a:lnTo>
                    <a:pt x="313" y="136"/>
                  </a:lnTo>
                  <a:lnTo>
                    <a:pt x="314" y="142"/>
                  </a:lnTo>
                  <a:lnTo>
                    <a:pt x="314" y="163"/>
                  </a:lnTo>
                  <a:lnTo>
                    <a:pt x="317" y="164"/>
                  </a:lnTo>
                  <a:lnTo>
                    <a:pt x="324" y="168"/>
                  </a:lnTo>
                  <a:lnTo>
                    <a:pt x="330" y="170"/>
                  </a:lnTo>
                  <a:lnTo>
                    <a:pt x="335" y="171"/>
                  </a:lnTo>
                  <a:lnTo>
                    <a:pt x="342" y="164"/>
                  </a:lnTo>
                  <a:lnTo>
                    <a:pt x="345" y="163"/>
                  </a:lnTo>
                  <a:lnTo>
                    <a:pt x="349" y="164"/>
                  </a:lnTo>
                  <a:lnTo>
                    <a:pt x="351" y="164"/>
                  </a:lnTo>
                  <a:lnTo>
                    <a:pt x="357" y="168"/>
                  </a:lnTo>
                  <a:lnTo>
                    <a:pt x="358" y="165"/>
                  </a:lnTo>
                  <a:lnTo>
                    <a:pt x="361" y="165"/>
                  </a:lnTo>
                  <a:lnTo>
                    <a:pt x="364" y="167"/>
                  </a:lnTo>
                  <a:lnTo>
                    <a:pt x="367" y="168"/>
                  </a:lnTo>
                  <a:lnTo>
                    <a:pt x="365" y="173"/>
                  </a:lnTo>
                  <a:lnTo>
                    <a:pt x="367" y="176"/>
                  </a:lnTo>
                  <a:lnTo>
                    <a:pt x="364" y="177"/>
                  </a:lnTo>
                  <a:lnTo>
                    <a:pt x="358" y="179"/>
                  </a:lnTo>
                  <a:lnTo>
                    <a:pt x="354" y="183"/>
                  </a:lnTo>
                  <a:lnTo>
                    <a:pt x="355" y="186"/>
                  </a:lnTo>
                  <a:lnTo>
                    <a:pt x="359" y="184"/>
                  </a:lnTo>
                  <a:lnTo>
                    <a:pt x="381" y="186"/>
                  </a:lnTo>
                  <a:lnTo>
                    <a:pt x="387" y="195"/>
                  </a:lnTo>
                  <a:lnTo>
                    <a:pt x="383" y="198"/>
                  </a:lnTo>
                  <a:lnTo>
                    <a:pt x="384" y="199"/>
                  </a:lnTo>
                  <a:lnTo>
                    <a:pt x="383" y="202"/>
                  </a:lnTo>
                  <a:lnTo>
                    <a:pt x="381" y="208"/>
                  </a:lnTo>
                  <a:lnTo>
                    <a:pt x="384" y="211"/>
                  </a:lnTo>
                  <a:lnTo>
                    <a:pt x="384" y="215"/>
                  </a:lnTo>
                  <a:lnTo>
                    <a:pt x="387" y="218"/>
                  </a:lnTo>
                  <a:lnTo>
                    <a:pt x="392" y="220"/>
                  </a:lnTo>
                  <a:lnTo>
                    <a:pt x="395" y="220"/>
                  </a:lnTo>
                  <a:lnTo>
                    <a:pt x="399" y="224"/>
                  </a:lnTo>
                  <a:lnTo>
                    <a:pt x="403" y="226"/>
                  </a:lnTo>
                  <a:lnTo>
                    <a:pt x="408" y="230"/>
                  </a:lnTo>
                  <a:lnTo>
                    <a:pt x="412" y="231"/>
                  </a:lnTo>
                  <a:lnTo>
                    <a:pt x="427" y="242"/>
                  </a:lnTo>
                  <a:lnTo>
                    <a:pt x="427" y="246"/>
                  </a:lnTo>
                  <a:lnTo>
                    <a:pt x="430" y="248"/>
                  </a:lnTo>
                  <a:lnTo>
                    <a:pt x="434" y="246"/>
                  </a:lnTo>
                  <a:lnTo>
                    <a:pt x="443" y="250"/>
                  </a:lnTo>
                  <a:lnTo>
                    <a:pt x="443" y="253"/>
                  </a:lnTo>
                  <a:lnTo>
                    <a:pt x="444" y="259"/>
                  </a:lnTo>
                  <a:lnTo>
                    <a:pt x="443" y="259"/>
                  </a:lnTo>
                  <a:lnTo>
                    <a:pt x="442" y="259"/>
                  </a:lnTo>
                  <a:lnTo>
                    <a:pt x="440" y="261"/>
                  </a:lnTo>
                  <a:lnTo>
                    <a:pt x="430" y="267"/>
                  </a:lnTo>
                  <a:lnTo>
                    <a:pt x="428" y="268"/>
                  </a:lnTo>
                  <a:lnTo>
                    <a:pt x="425" y="269"/>
                  </a:lnTo>
                  <a:lnTo>
                    <a:pt x="423" y="271"/>
                  </a:lnTo>
                  <a:lnTo>
                    <a:pt x="421" y="274"/>
                  </a:lnTo>
                  <a:lnTo>
                    <a:pt x="420" y="274"/>
                  </a:lnTo>
                  <a:lnTo>
                    <a:pt x="415" y="274"/>
                  </a:lnTo>
                  <a:lnTo>
                    <a:pt x="409" y="275"/>
                  </a:lnTo>
                  <a:lnTo>
                    <a:pt x="406" y="274"/>
                  </a:lnTo>
                  <a:lnTo>
                    <a:pt x="405" y="274"/>
                  </a:lnTo>
                  <a:lnTo>
                    <a:pt x="399" y="272"/>
                  </a:lnTo>
                  <a:lnTo>
                    <a:pt x="393" y="269"/>
                  </a:lnTo>
                  <a:lnTo>
                    <a:pt x="384" y="262"/>
                  </a:lnTo>
                  <a:lnTo>
                    <a:pt x="379" y="258"/>
                  </a:lnTo>
                  <a:lnTo>
                    <a:pt x="371" y="258"/>
                  </a:lnTo>
                  <a:lnTo>
                    <a:pt x="368" y="256"/>
                  </a:lnTo>
                  <a:lnTo>
                    <a:pt x="361" y="256"/>
                  </a:lnTo>
                  <a:lnTo>
                    <a:pt x="359" y="255"/>
                  </a:lnTo>
                  <a:lnTo>
                    <a:pt x="358" y="255"/>
                  </a:lnTo>
                  <a:lnTo>
                    <a:pt x="354" y="253"/>
                  </a:lnTo>
                  <a:lnTo>
                    <a:pt x="352" y="253"/>
                  </a:lnTo>
                  <a:lnTo>
                    <a:pt x="349" y="250"/>
                  </a:lnTo>
                  <a:lnTo>
                    <a:pt x="346" y="250"/>
                  </a:lnTo>
                  <a:lnTo>
                    <a:pt x="345" y="248"/>
                  </a:lnTo>
                  <a:lnTo>
                    <a:pt x="342" y="246"/>
                  </a:lnTo>
                  <a:lnTo>
                    <a:pt x="340" y="246"/>
                  </a:lnTo>
                  <a:lnTo>
                    <a:pt x="335" y="248"/>
                  </a:lnTo>
                  <a:lnTo>
                    <a:pt x="332" y="246"/>
                  </a:lnTo>
                  <a:lnTo>
                    <a:pt x="329" y="245"/>
                  </a:lnTo>
                  <a:lnTo>
                    <a:pt x="327" y="243"/>
                  </a:lnTo>
                  <a:lnTo>
                    <a:pt x="326" y="242"/>
                  </a:lnTo>
                  <a:lnTo>
                    <a:pt x="324" y="242"/>
                  </a:lnTo>
                  <a:lnTo>
                    <a:pt x="323" y="240"/>
                  </a:lnTo>
                  <a:lnTo>
                    <a:pt x="317" y="240"/>
                  </a:lnTo>
                  <a:lnTo>
                    <a:pt x="313" y="243"/>
                  </a:lnTo>
                  <a:lnTo>
                    <a:pt x="311" y="243"/>
                  </a:lnTo>
                  <a:lnTo>
                    <a:pt x="308" y="243"/>
                  </a:lnTo>
                  <a:lnTo>
                    <a:pt x="301" y="245"/>
                  </a:lnTo>
                  <a:lnTo>
                    <a:pt x="298" y="243"/>
                  </a:lnTo>
                  <a:lnTo>
                    <a:pt x="296" y="243"/>
                  </a:lnTo>
                  <a:lnTo>
                    <a:pt x="295" y="243"/>
                  </a:lnTo>
                  <a:lnTo>
                    <a:pt x="294" y="243"/>
                  </a:lnTo>
                  <a:lnTo>
                    <a:pt x="292" y="245"/>
                  </a:lnTo>
                  <a:lnTo>
                    <a:pt x="288" y="246"/>
                  </a:lnTo>
                  <a:lnTo>
                    <a:pt x="285" y="246"/>
                  </a:lnTo>
                  <a:lnTo>
                    <a:pt x="282" y="246"/>
                  </a:lnTo>
                  <a:lnTo>
                    <a:pt x="279" y="246"/>
                  </a:lnTo>
                  <a:lnTo>
                    <a:pt x="277" y="248"/>
                  </a:lnTo>
                  <a:lnTo>
                    <a:pt x="276" y="249"/>
                  </a:lnTo>
                  <a:lnTo>
                    <a:pt x="273" y="256"/>
                  </a:lnTo>
                  <a:lnTo>
                    <a:pt x="272" y="259"/>
                  </a:lnTo>
                  <a:lnTo>
                    <a:pt x="267" y="264"/>
                  </a:lnTo>
                  <a:lnTo>
                    <a:pt x="264" y="269"/>
                  </a:lnTo>
                  <a:lnTo>
                    <a:pt x="263" y="274"/>
                  </a:lnTo>
                  <a:lnTo>
                    <a:pt x="261" y="275"/>
                  </a:lnTo>
                  <a:lnTo>
                    <a:pt x="258" y="281"/>
                  </a:lnTo>
                  <a:lnTo>
                    <a:pt x="257" y="283"/>
                  </a:lnTo>
                  <a:lnTo>
                    <a:pt x="257" y="284"/>
                  </a:lnTo>
                  <a:lnTo>
                    <a:pt x="257" y="286"/>
                  </a:lnTo>
                  <a:lnTo>
                    <a:pt x="257" y="287"/>
                  </a:lnTo>
                  <a:lnTo>
                    <a:pt x="255" y="289"/>
                  </a:lnTo>
                  <a:lnTo>
                    <a:pt x="255" y="291"/>
                  </a:lnTo>
                  <a:lnTo>
                    <a:pt x="252" y="293"/>
                  </a:lnTo>
                  <a:lnTo>
                    <a:pt x="252" y="294"/>
                  </a:lnTo>
                  <a:lnTo>
                    <a:pt x="251" y="296"/>
                  </a:lnTo>
                  <a:lnTo>
                    <a:pt x="250" y="299"/>
                  </a:lnTo>
                  <a:lnTo>
                    <a:pt x="248" y="300"/>
                  </a:lnTo>
                  <a:lnTo>
                    <a:pt x="247" y="303"/>
                  </a:lnTo>
                  <a:lnTo>
                    <a:pt x="245" y="306"/>
                  </a:lnTo>
                  <a:lnTo>
                    <a:pt x="247" y="309"/>
                  </a:lnTo>
                  <a:lnTo>
                    <a:pt x="245" y="313"/>
                  </a:lnTo>
                  <a:lnTo>
                    <a:pt x="242" y="316"/>
                  </a:lnTo>
                  <a:lnTo>
                    <a:pt x="242" y="318"/>
                  </a:lnTo>
                  <a:lnTo>
                    <a:pt x="242" y="321"/>
                  </a:lnTo>
                  <a:lnTo>
                    <a:pt x="241" y="319"/>
                  </a:lnTo>
                  <a:lnTo>
                    <a:pt x="238" y="319"/>
                  </a:lnTo>
                  <a:lnTo>
                    <a:pt x="235" y="316"/>
                  </a:lnTo>
                  <a:lnTo>
                    <a:pt x="233" y="316"/>
                  </a:lnTo>
                  <a:lnTo>
                    <a:pt x="232" y="315"/>
                  </a:lnTo>
                  <a:lnTo>
                    <a:pt x="231" y="315"/>
                  </a:lnTo>
                  <a:lnTo>
                    <a:pt x="228" y="313"/>
                  </a:lnTo>
                  <a:lnTo>
                    <a:pt x="226" y="313"/>
                  </a:lnTo>
                  <a:lnTo>
                    <a:pt x="225" y="312"/>
                  </a:lnTo>
                  <a:lnTo>
                    <a:pt x="223" y="312"/>
                  </a:lnTo>
                  <a:lnTo>
                    <a:pt x="222" y="311"/>
                  </a:lnTo>
                  <a:lnTo>
                    <a:pt x="220" y="309"/>
                  </a:lnTo>
                  <a:lnTo>
                    <a:pt x="219" y="309"/>
                  </a:lnTo>
                  <a:lnTo>
                    <a:pt x="217" y="306"/>
                  </a:lnTo>
                  <a:lnTo>
                    <a:pt x="216" y="305"/>
                  </a:lnTo>
                  <a:lnTo>
                    <a:pt x="214" y="302"/>
                  </a:lnTo>
                  <a:lnTo>
                    <a:pt x="214" y="300"/>
                  </a:lnTo>
                  <a:lnTo>
                    <a:pt x="210" y="291"/>
                  </a:lnTo>
                  <a:lnTo>
                    <a:pt x="209" y="281"/>
                  </a:lnTo>
                  <a:lnTo>
                    <a:pt x="207" y="275"/>
                  </a:lnTo>
                  <a:lnTo>
                    <a:pt x="206" y="274"/>
                  </a:lnTo>
                  <a:lnTo>
                    <a:pt x="204" y="269"/>
                  </a:lnTo>
                  <a:lnTo>
                    <a:pt x="203" y="268"/>
                  </a:lnTo>
                  <a:lnTo>
                    <a:pt x="201" y="268"/>
                  </a:lnTo>
                  <a:lnTo>
                    <a:pt x="198" y="265"/>
                  </a:lnTo>
                  <a:lnTo>
                    <a:pt x="195" y="264"/>
                  </a:lnTo>
                  <a:lnTo>
                    <a:pt x="194" y="262"/>
                  </a:lnTo>
                  <a:lnTo>
                    <a:pt x="192" y="261"/>
                  </a:lnTo>
                  <a:lnTo>
                    <a:pt x="187" y="25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6" y="250"/>
                  </a:lnTo>
                  <a:lnTo>
                    <a:pt x="170" y="245"/>
                  </a:lnTo>
                  <a:lnTo>
                    <a:pt x="167" y="243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9"/>
                  </a:lnTo>
                  <a:lnTo>
                    <a:pt x="162" y="237"/>
                  </a:lnTo>
                  <a:lnTo>
                    <a:pt x="160" y="236"/>
                  </a:lnTo>
                  <a:lnTo>
                    <a:pt x="157" y="231"/>
                  </a:lnTo>
                  <a:lnTo>
                    <a:pt x="156" y="231"/>
                  </a:lnTo>
                  <a:lnTo>
                    <a:pt x="156" y="230"/>
                  </a:lnTo>
                  <a:lnTo>
                    <a:pt x="156" y="227"/>
                  </a:lnTo>
                  <a:lnTo>
                    <a:pt x="154" y="224"/>
                  </a:lnTo>
                  <a:lnTo>
                    <a:pt x="154" y="221"/>
                  </a:lnTo>
                  <a:lnTo>
                    <a:pt x="153" y="218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50" y="212"/>
                  </a:lnTo>
                  <a:lnTo>
                    <a:pt x="147" y="209"/>
                  </a:lnTo>
                  <a:lnTo>
                    <a:pt x="144" y="208"/>
                  </a:lnTo>
                  <a:lnTo>
                    <a:pt x="143" y="206"/>
                  </a:lnTo>
                  <a:lnTo>
                    <a:pt x="141" y="205"/>
                  </a:lnTo>
                  <a:lnTo>
                    <a:pt x="138" y="204"/>
                  </a:lnTo>
                  <a:lnTo>
                    <a:pt x="134" y="201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8" y="196"/>
                  </a:lnTo>
                  <a:lnTo>
                    <a:pt x="125" y="192"/>
                  </a:lnTo>
                  <a:lnTo>
                    <a:pt x="119" y="182"/>
                  </a:lnTo>
                  <a:lnTo>
                    <a:pt x="118" y="179"/>
                  </a:lnTo>
                  <a:lnTo>
                    <a:pt x="115" y="176"/>
                  </a:lnTo>
                  <a:lnTo>
                    <a:pt x="113" y="174"/>
                  </a:lnTo>
                  <a:lnTo>
                    <a:pt x="109" y="167"/>
                  </a:lnTo>
                  <a:lnTo>
                    <a:pt x="107" y="164"/>
                  </a:lnTo>
                  <a:lnTo>
                    <a:pt x="103" y="160"/>
                  </a:lnTo>
                  <a:lnTo>
                    <a:pt x="100" y="157"/>
                  </a:lnTo>
                  <a:lnTo>
                    <a:pt x="99" y="155"/>
                  </a:lnTo>
                  <a:lnTo>
                    <a:pt x="97" y="154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3" y="148"/>
                  </a:lnTo>
                  <a:lnTo>
                    <a:pt x="88" y="143"/>
                  </a:lnTo>
                  <a:lnTo>
                    <a:pt x="87" y="142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38"/>
                  </a:lnTo>
                  <a:lnTo>
                    <a:pt x="80" y="130"/>
                  </a:lnTo>
                  <a:lnTo>
                    <a:pt x="78" y="127"/>
                  </a:lnTo>
                  <a:lnTo>
                    <a:pt x="77" y="124"/>
                  </a:lnTo>
                  <a:lnTo>
                    <a:pt x="71" y="116"/>
                  </a:lnTo>
                  <a:lnTo>
                    <a:pt x="68" y="113"/>
                  </a:lnTo>
                  <a:lnTo>
                    <a:pt x="61" y="102"/>
                  </a:lnTo>
                  <a:lnTo>
                    <a:pt x="58" y="100"/>
                  </a:lnTo>
                  <a:lnTo>
                    <a:pt x="50" y="94"/>
                  </a:lnTo>
                  <a:lnTo>
                    <a:pt x="49" y="91"/>
                  </a:lnTo>
                  <a:lnTo>
                    <a:pt x="43" y="80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3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17" y="53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3" y="28"/>
                  </a:lnTo>
                  <a:lnTo>
                    <a:pt x="47" y="29"/>
                  </a:lnTo>
                  <a:lnTo>
                    <a:pt x="66" y="29"/>
                  </a:lnTo>
                  <a:lnTo>
                    <a:pt x="71" y="25"/>
                  </a:lnTo>
                  <a:lnTo>
                    <a:pt x="71" y="13"/>
                  </a:lnTo>
                  <a:lnTo>
                    <a:pt x="74" y="10"/>
                  </a:lnTo>
                  <a:lnTo>
                    <a:pt x="82" y="9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7" y="0"/>
                  </a:lnTo>
                  <a:lnTo>
                    <a:pt x="99" y="12"/>
                  </a:lnTo>
                  <a:lnTo>
                    <a:pt x="106" y="2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3" rIns="68564" bIns="34283" anchor="ctr"/>
            <a:lstStyle/>
            <a:p>
              <a:pPr defTabSz="1112463"/>
              <a:endParaRPr lang="ru-RU" sz="17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4" name="Freeform 284"/>
            <p:cNvSpPr>
              <a:spLocks/>
            </p:cNvSpPr>
            <p:nvPr/>
          </p:nvSpPr>
          <p:spPr bwMode="auto">
            <a:xfrm rot="21334256">
              <a:off x="3837046" y="4999343"/>
              <a:ext cx="889957" cy="838535"/>
            </a:xfrm>
            <a:custGeom>
              <a:avLst/>
              <a:gdLst>
                <a:gd name="T0" fmla="*/ 2147483647 w 289"/>
                <a:gd name="T1" fmla="*/ 2147483647 h 213"/>
                <a:gd name="T2" fmla="*/ 2147483647 w 289"/>
                <a:gd name="T3" fmla="*/ 2147483647 h 213"/>
                <a:gd name="T4" fmla="*/ 2147483647 w 289"/>
                <a:gd name="T5" fmla="*/ 2147483647 h 213"/>
                <a:gd name="T6" fmla="*/ 2147483647 w 289"/>
                <a:gd name="T7" fmla="*/ 2147483647 h 213"/>
                <a:gd name="T8" fmla="*/ 2147483647 w 289"/>
                <a:gd name="T9" fmla="*/ 2147483647 h 213"/>
                <a:gd name="T10" fmla="*/ 2147483647 w 289"/>
                <a:gd name="T11" fmla="*/ 2147483647 h 213"/>
                <a:gd name="T12" fmla="*/ 2147483647 w 289"/>
                <a:gd name="T13" fmla="*/ 2147483647 h 213"/>
                <a:gd name="T14" fmla="*/ 2147483647 w 289"/>
                <a:gd name="T15" fmla="*/ 2147483647 h 213"/>
                <a:gd name="T16" fmla="*/ 2147483647 w 289"/>
                <a:gd name="T17" fmla="*/ 2147483647 h 213"/>
                <a:gd name="T18" fmla="*/ 2147483647 w 289"/>
                <a:gd name="T19" fmla="*/ 2147483647 h 213"/>
                <a:gd name="T20" fmla="*/ 2147483647 w 289"/>
                <a:gd name="T21" fmla="*/ 2147483647 h 213"/>
                <a:gd name="T22" fmla="*/ 2147483647 w 289"/>
                <a:gd name="T23" fmla="*/ 2147483647 h 213"/>
                <a:gd name="T24" fmla="*/ 2147483647 w 289"/>
                <a:gd name="T25" fmla="*/ 2147483647 h 213"/>
                <a:gd name="T26" fmla="*/ 2147483647 w 289"/>
                <a:gd name="T27" fmla="*/ 2147483647 h 213"/>
                <a:gd name="T28" fmla="*/ 2147483647 w 289"/>
                <a:gd name="T29" fmla="*/ 2147483647 h 213"/>
                <a:gd name="T30" fmla="*/ 2147483647 w 289"/>
                <a:gd name="T31" fmla="*/ 2147483647 h 213"/>
                <a:gd name="T32" fmla="*/ 2147483647 w 289"/>
                <a:gd name="T33" fmla="*/ 2147483647 h 213"/>
                <a:gd name="T34" fmla="*/ 2147483647 w 289"/>
                <a:gd name="T35" fmla="*/ 2147483647 h 213"/>
                <a:gd name="T36" fmla="*/ 2147483647 w 289"/>
                <a:gd name="T37" fmla="*/ 2147483647 h 213"/>
                <a:gd name="T38" fmla="*/ 2147483647 w 289"/>
                <a:gd name="T39" fmla="*/ 2147483647 h 213"/>
                <a:gd name="T40" fmla="*/ 2147483647 w 289"/>
                <a:gd name="T41" fmla="*/ 2147483647 h 213"/>
                <a:gd name="T42" fmla="*/ 2147483647 w 289"/>
                <a:gd name="T43" fmla="*/ 2147483647 h 213"/>
                <a:gd name="T44" fmla="*/ 2147483647 w 289"/>
                <a:gd name="T45" fmla="*/ 2147483647 h 213"/>
                <a:gd name="T46" fmla="*/ 2147483647 w 289"/>
                <a:gd name="T47" fmla="*/ 2147483647 h 213"/>
                <a:gd name="T48" fmla="*/ 2147483647 w 289"/>
                <a:gd name="T49" fmla="*/ 2147483647 h 213"/>
                <a:gd name="T50" fmla="*/ 2147483647 w 289"/>
                <a:gd name="T51" fmla="*/ 2147483647 h 213"/>
                <a:gd name="T52" fmla="*/ 2147483647 w 289"/>
                <a:gd name="T53" fmla="*/ 2147483647 h 213"/>
                <a:gd name="T54" fmla="*/ 2147483647 w 289"/>
                <a:gd name="T55" fmla="*/ 2147483647 h 213"/>
                <a:gd name="T56" fmla="*/ 2147483647 w 289"/>
                <a:gd name="T57" fmla="*/ 2147483647 h 213"/>
                <a:gd name="T58" fmla="*/ 2147483647 w 289"/>
                <a:gd name="T59" fmla="*/ 2147483647 h 213"/>
                <a:gd name="T60" fmla="*/ 2147483647 w 289"/>
                <a:gd name="T61" fmla="*/ 2147483647 h 213"/>
                <a:gd name="T62" fmla="*/ 2147483647 w 289"/>
                <a:gd name="T63" fmla="*/ 2147483647 h 213"/>
                <a:gd name="T64" fmla="*/ 2147483647 w 289"/>
                <a:gd name="T65" fmla="*/ 2147483647 h 213"/>
                <a:gd name="T66" fmla="*/ 2147483647 w 289"/>
                <a:gd name="T67" fmla="*/ 2147483647 h 213"/>
                <a:gd name="T68" fmla="*/ 2147483647 w 289"/>
                <a:gd name="T69" fmla="*/ 2147483647 h 213"/>
                <a:gd name="T70" fmla="*/ 2147483647 w 289"/>
                <a:gd name="T71" fmla="*/ 2147483647 h 213"/>
                <a:gd name="T72" fmla="*/ 2147483647 w 289"/>
                <a:gd name="T73" fmla="*/ 2147483647 h 213"/>
                <a:gd name="T74" fmla="*/ 2147483647 w 289"/>
                <a:gd name="T75" fmla="*/ 2147483647 h 213"/>
                <a:gd name="T76" fmla="*/ 2147483647 w 289"/>
                <a:gd name="T77" fmla="*/ 2147483647 h 213"/>
                <a:gd name="T78" fmla="*/ 2147483647 w 289"/>
                <a:gd name="T79" fmla="*/ 2147483647 h 213"/>
                <a:gd name="T80" fmla="*/ 2147483647 w 289"/>
                <a:gd name="T81" fmla="*/ 2147483647 h 213"/>
                <a:gd name="T82" fmla="*/ 2147483647 w 289"/>
                <a:gd name="T83" fmla="*/ 2147483647 h 213"/>
                <a:gd name="T84" fmla="*/ 2147483647 w 289"/>
                <a:gd name="T85" fmla="*/ 2147483647 h 213"/>
                <a:gd name="T86" fmla="*/ 2147483647 w 289"/>
                <a:gd name="T87" fmla="*/ 2147483647 h 213"/>
                <a:gd name="T88" fmla="*/ 2147483647 w 289"/>
                <a:gd name="T89" fmla="*/ 2147483647 h 213"/>
                <a:gd name="T90" fmla="*/ 2147483647 w 289"/>
                <a:gd name="T91" fmla="*/ 2147483647 h 213"/>
                <a:gd name="T92" fmla="*/ 2147483647 w 289"/>
                <a:gd name="T93" fmla="*/ 2147483647 h 213"/>
                <a:gd name="T94" fmla="*/ 2147483647 w 289"/>
                <a:gd name="T95" fmla="*/ 2147483647 h 213"/>
                <a:gd name="T96" fmla="*/ 2147483647 w 289"/>
                <a:gd name="T97" fmla="*/ 2147483647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9"/>
                <a:gd name="T148" fmla="*/ 0 h 213"/>
                <a:gd name="T149" fmla="*/ 289 w 289"/>
                <a:gd name="T150" fmla="*/ 213 h 2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9" h="213">
                  <a:moveTo>
                    <a:pt x="87" y="6"/>
                  </a:moveTo>
                  <a:lnTo>
                    <a:pt x="88" y="9"/>
                  </a:lnTo>
                  <a:lnTo>
                    <a:pt x="89" y="10"/>
                  </a:lnTo>
                  <a:lnTo>
                    <a:pt x="95" y="9"/>
                  </a:lnTo>
                  <a:lnTo>
                    <a:pt x="98" y="10"/>
                  </a:lnTo>
                  <a:lnTo>
                    <a:pt x="101" y="12"/>
                  </a:lnTo>
                  <a:lnTo>
                    <a:pt x="104" y="16"/>
                  </a:lnTo>
                  <a:lnTo>
                    <a:pt x="114" y="34"/>
                  </a:lnTo>
                  <a:lnTo>
                    <a:pt x="113" y="38"/>
                  </a:lnTo>
                  <a:lnTo>
                    <a:pt x="109" y="35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07" y="41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113" y="54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2" y="48"/>
                  </a:lnTo>
                  <a:lnTo>
                    <a:pt x="126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5" y="60"/>
                  </a:lnTo>
                  <a:lnTo>
                    <a:pt x="126" y="62"/>
                  </a:lnTo>
                  <a:lnTo>
                    <a:pt x="135" y="56"/>
                  </a:lnTo>
                  <a:lnTo>
                    <a:pt x="139" y="50"/>
                  </a:lnTo>
                  <a:lnTo>
                    <a:pt x="138" y="44"/>
                  </a:lnTo>
                  <a:lnTo>
                    <a:pt x="142" y="41"/>
                  </a:lnTo>
                  <a:lnTo>
                    <a:pt x="145" y="35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5" y="35"/>
                  </a:lnTo>
                  <a:lnTo>
                    <a:pt x="163" y="32"/>
                  </a:lnTo>
                  <a:lnTo>
                    <a:pt x="172" y="38"/>
                  </a:lnTo>
                  <a:lnTo>
                    <a:pt x="179" y="40"/>
                  </a:lnTo>
                  <a:lnTo>
                    <a:pt x="195" y="45"/>
                  </a:lnTo>
                  <a:lnTo>
                    <a:pt x="202" y="47"/>
                  </a:lnTo>
                  <a:lnTo>
                    <a:pt x="208" y="51"/>
                  </a:lnTo>
                  <a:lnTo>
                    <a:pt x="214" y="54"/>
                  </a:lnTo>
                  <a:lnTo>
                    <a:pt x="220" y="57"/>
                  </a:lnTo>
                  <a:lnTo>
                    <a:pt x="224" y="62"/>
                  </a:lnTo>
                  <a:lnTo>
                    <a:pt x="235" y="60"/>
                  </a:lnTo>
                  <a:lnTo>
                    <a:pt x="237" y="62"/>
                  </a:lnTo>
                  <a:lnTo>
                    <a:pt x="240" y="66"/>
                  </a:lnTo>
                  <a:lnTo>
                    <a:pt x="242" y="70"/>
                  </a:lnTo>
                  <a:lnTo>
                    <a:pt x="246" y="73"/>
                  </a:lnTo>
                  <a:lnTo>
                    <a:pt x="254" y="76"/>
                  </a:lnTo>
                  <a:lnTo>
                    <a:pt x="257" y="78"/>
                  </a:lnTo>
                  <a:lnTo>
                    <a:pt x="265" y="85"/>
                  </a:lnTo>
                  <a:lnTo>
                    <a:pt x="265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5" y="97"/>
                  </a:lnTo>
                  <a:lnTo>
                    <a:pt x="268" y="100"/>
                  </a:lnTo>
                  <a:lnTo>
                    <a:pt x="270" y="106"/>
                  </a:lnTo>
                  <a:lnTo>
                    <a:pt x="277" y="108"/>
                  </a:lnTo>
                  <a:lnTo>
                    <a:pt x="289" y="110"/>
                  </a:lnTo>
                  <a:lnTo>
                    <a:pt x="289" y="114"/>
                  </a:lnTo>
                  <a:lnTo>
                    <a:pt x="289" y="120"/>
                  </a:lnTo>
                  <a:lnTo>
                    <a:pt x="287" y="123"/>
                  </a:lnTo>
                  <a:lnTo>
                    <a:pt x="284" y="135"/>
                  </a:lnTo>
                  <a:lnTo>
                    <a:pt x="276" y="145"/>
                  </a:lnTo>
                  <a:lnTo>
                    <a:pt x="284" y="158"/>
                  </a:lnTo>
                  <a:lnTo>
                    <a:pt x="284" y="166"/>
                  </a:lnTo>
                  <a:lnTo>
                    <a:pt x="286" y="171"/>
                  </a:lnTo>
                  <a:lnTo>
                    <a:pt x="287" y="177"/>
                  </a:lnTo>
                  <a:lnTo>
                    <a:pt x="287" y="183"/>
                  </a:lnTo>
                  <a:lnTo>
                    <a:pt x="286" y="186"/>
                  </a:lnTo>
                  <a:lnTo>
                    <a:pt x="261" y="196"/>
                  </a:lnTo>
                  <a:lnTo>
                    <a:pt x="254" y="188"/>
                  </a:lnTo>
                  <a:lnTo>
                    <a:pt x="242" y="176"/>
                  </a:lnTo>
                  <a:lnTo>
                    <a:pt x="240" y="179"/>
                  </a:lnTo>
                  <a:lnTo>
                    <a:pt x="239" y="180"/>
                  </a:lnTo>
                  <a:lnTo>
                    <a:pt x="237" y="185"/>
                  </a:lnTo>
                  <a:lnTo>
                    <a:pt x="229" y="186"/>
                  </a:lnTo>
                  <a:lnTo>
                    <a:pt x="226" y="189"/>
                  </a:lnTo>
                  <a:lnTo>
                    <a:pt x="226" y="201"/>
                  </a:lnTo>
                  <a:lnTo>
                    <a:pt x="221" y="205"/>
                  </a:lnTo>
                  <a:lnTo>
                    <a:pt x="202" y="205"/>
                  </a:lnTo>
                  <a:lnTo>
                    <a:pt x="198" y="204"/>
                  </a:lnTo>
                  <a:lnTo>
                    <a:pt x="194" y="198"/>
                  </a:lnTo>
                  <a:lnTo>
                    <a:pt x="191" y="195"/>
                  </a:lnTo>
                  <a:lnTo>
                    <a:pt x="188" y="195"/>
                  </a:lnTo>
                  <a:lnTo>
                    <a:pt x="182" y="195"/>
                  </a:lnTo>
                  <a:lnTo>
                    <a:pt x="180" y="201"/>
                  </a:lnTo>
                  <a:lnTo>
                    <a:pt x="177" y="199"/>
                  </a:lnTo>
                  <a:lnTo>
                    <a:pt x="166" y="207"/>
                  </a:lnTo>
                  <a:lnTo>
                    <a:pt x="161" y="205"/>
                  </a:lnTo>
                  <a:lnTo>
                    <a:pt x="155" y="213"/>
                  </a:lnTo>
                  <a:lnTo>
                    <a:pt x="154" y="211"/>
                  </a:lnTo>
                  <a:lnTo>
                    <a:pt x="152" y="210"/>
                  </a:lnTo>
                  <a:lnTo>
                    <a:pt x="151" y="204"/>
                  </a:lnTo>
                  <a:lnTo>
                    <a:pt x="148" y="201"/>
                  </a:lnTo>
                  <a:lnTo>
                    <a:pt x="144" y="196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9" y="188"/>
                  </a:lnTo>
                  <a:lnTo>
                    <a:pt x="138" y="186"/>
                  </a:lnTo>
                  <a:lnTo>
                    <a:pt x="135" y="183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29" y="180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22" y="177"/>
                  </a:lnTo>
                  <a:lnTo>
                    <a:pt x="122" y="173"/>
                  </a:lnTo>
                  <a:lnTo>
                    <a:pt x="122" y="169"/>
                  </a:lnTo>
                  <a:lnTo>
                    <a:pt x="120" y="166"/>
                  </a:lnTo>
                  <a:lnTo>
                    <a:pt x="120" y="163"/>
                  </a:lnTo>
                  <a:lnTo>
                    <a:pt x="117" y="160"/>
                  </a:lnTo>
                  <a:lnTo>
                    <a:pt x="116" y="157"/>
                  </a:lnTo>
                  <a:lnTo>
                    <a:pt x="113" y="155"/>
                  </a:lnTo>
                  <a:lnTo>
                    <a:pt x="110" y="151"/>
                  </a:lnTo>
                  <a:lnTo>
                    <a:pt x="107" y="149"/>
                  </a:lnTo>
                  <a:lnTo>
                    <a:pt x="104" y="148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7" y="147"/>
                  </a:lnTo>
                  <a:lnTo>
                    <a:pt x="94" y="145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1" y="139"/>
                  </a:lnTo>
                  <a:lnTo>
                    <a:pt x="78" y="136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0" y="128"/>
                  </a:lnTo>
                  <a:lnTo>
                    <a:pt x="69" y="126"/>
                  </a:lnTo>
                  <a:lnTo>
                    <a:pt x="67" y="122"/>
                  </a:lnTo>
                  <a:lnTo>
                    <a:pt x="67" y="119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2" y="114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7" y="101"/>
                  </a:lnTo>
                  <a:lnTo>
                    <a:pt x="51" y="95"/>
                  </a:lnTo>
                  <a:lnTo>
                    <a:pt x="44" y="89"/>
                  </a:lnTo>
                  <a:lnTo>
                    <a:pt x="41" y="88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2" y="86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1" y="82"/>
                  </a:lnTo>
                  <a:lnTo>
                    <a:pt x="18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59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13" y="35"/>
                  </a:lnTo>
                  <a:lnTo>
                    <a:pt x="16" y="31"/>
                  </a:lnTo>
                  <a:lnTo>
                    <a:pt x="21" y="26"/>
                  </a:lnTo>
                  <a:lnTo>
                    <a:pt x="26" y="22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5" y="16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9" y="4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70" y="7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84" y="7"/>
                  </a:lnTo>
                  <a:lnTo>
                    <a:pt x="85" y="6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3" rIns="68564" bIns="34283" anchor="ctr"/>
            <a:lstStyle/>
            <a:p>
              <a:pPr defTabSz="1112463"/>
              <a:endParaRPr lang="ru-RU" sz="17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8" name="Rectangle 637"/>
            <p:cNvSpPr>
              <a:spLocks noChangeArrowheads="1"/>
            </p:cNvSpPr>
            <p:nvPr/>
          </p:nvSpPr>
          <p:spPr bwMode="auto">
            <a:xfrm rot="21334256">
              <a:off x="4864392" y="6121425"/>
              <a:ext cx="180683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г. Сочи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1" name="Rectangle 670"/>
            <p:cNvSpPr>
              <a:spLocks noChangeArrowheads="1"/>
            </p:cNvSpPr>
            <p:nvPr/>
          </p:nvSpPr>
          <p:spPr bwMode="auto">
            <a:xfrm rot="21334256">
              <a:off x="4006362" y="2508293"/>
              <a:ext cx="264649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Каневский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7" name="Rectangle 708"/>
            <p:cNvSpPr>
              <a:spLocks noChangeArrowheads="1"/>
            </p:cNvSpPr>
            <p:nvPr/>
          </p:nvSpPr>
          <p:spPr bwMode="auto">
            <a:xfrm>
              <a:off x="3078337" y="4119960"/>
              <a:ext cx="261460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" name="Rectangle 718"/>
            <p:cNvSpPr>
              <a:spLocks noChangeArrowheads="1"/>
            </p:cNvSpPr>
            <p:nvPr/>
          </p:nvSpPr>
          <p:spPr bwMode="auto">
            <a:xfrm rot="21334256">
              <a:off x="5711451" y="5508669"/>
              <a:ext cx="317791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Rectangle 743"/>
            <p:cNvSpPr>
              <a:spLocks noChangeArrowheads="1"/>
            </p:cNvSpPr>
            <p:nvPr/>
          </p:nvSpPr>
          <p:spPr bwMode="auto">
            <a:xfrm rot="21334256">
              <a:off x="3048159" y="3458300"/>
              <a:ext cx="291220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Rectangle 793"/>
            <p:cNvSpPr>
              <a:spLocks noChangeArrowheads="1"/>
            </p:cNvSpPr>
            <p:nvPr/>
          </p:nvSpPr>
          <p:spPr bwMode="auto">
            <a:xfrm rot="21334256">
              <a:off x="5479682" y="2650059"/>
              <a:ext cx="413447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398" name="Rectangle 826"/>
            <p:cNvSpPr>
              <a:spLocks noChangeArrowheads="1"/>
            </p:cNvSpPr>
            <p:nvPr/>
          </p:nvSpPr>
          <p:spPr bwMode="auto">
            <a:xfrm rot="21334256">
              <a:off x="3584022" y="3220871"/>
              <a:ext cx="327356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1" name="Rectangle 834"/>
            <p:cNvSpPr>
              <a:spLocks noChangeArrowheads="1"/>
            </p:cNvSpPr>
            <p:nvPr/>
          </p:nvSpPr>
          <p:spPr bwMode="auto">
            <a:xfrm rot="21334256">
              <a:off x="6387192" y="4415504"/>
              <a:ext cx="271026" cy="10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2" name="Rectangle 836"/>
            <p:cNvSpPr>
              <a:spLocks noChangeArrowheads="1"/>
            </p:cNvSpPr>
            <p:nvPr/>
          </p:nvSpPr>
          <p:spPr bwMode="auto">
            <a:xfrm rot="21334256">
              <a:off x="3473733" y="3735693"/>
              <a:ext cx="452772" cy="8986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3" name="Rectangle 843"/>
            <p:cNvSpPr>
              <a:spLocks noChangeArrowheads="1"/>
            </p:cNvSpPr>
            <p:nvPr/>
          </p:nvSpPr>
          <p:spPr bwMode="auto">
            <a:xfrm rot="21334256">
              <a:off x="6109345" y="2980033"/>
              <a:ext cx="339048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Белоглинский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6" name="Rectangle 852"/>
            <p:cNvSpPr>
              <a:spLocks noChangeArrowheads="1"/>
            </p:cNvSpPr>
            <p:nvPr/>
          </p:nvSpPr>
          <p:spPr bwMode="auto">
            <a:xfrm rot="21334256">
              <a:off x="3297398" y="2839862"/>
              <a:ext cx="582439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6" name="Rectangle 960"/>
            <p:cNvSpPr>
              <a:spLocks noChangeArrowheads="1"/>
            </p:cNvSpPr>
            <p:nvPr/>
          </p:nvSpPr>
          <p:spPr bwMode="auto">
            <a:xfrm rot="21334256">
              <a:off x="4034493" y="4112236"/>
              <a:ext cx="342236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Краснодар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7" name="Rectangle 976"/>
            <p:cNvSpPr>
              <a:spLocks noChangeArrowheads="1"/>
            </p:cNvSpPr>
            <p:nvPr/>
          </p:nvSpPr>
          <p:spPr bwMode="auto">
            <a:xfrm rot="21334256">
              <a:off x="6161348" y="4335697"/>
              <a:ext cx="286968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 г. Армавир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1" name="Rectangle 718"/>
            <p:cNvSpPr>
              <a:spLocks noChangeArrowheads="1"/>
            </p:cNvSpPr>
            <p:nvPr/>
          </p:nvSpPr>
          <p:spPr bwMode="auto">
            <a:xfrm rot="21334256">
              <a:off x="6344105" y="5253392"/>
              <a:ext cx="374122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9" name="Rectangle 827"/>
            <p:cNvSpPr>
              <a:spLocks noChangeArrowheads="1"/>
            </p:cNvSpPr>
            <p:nvPr/>
          </p:nvSpPr>
          <p:spPr bwMode="auto">
            <a:xfrm rot="21334256">
              <a:off x="5137695" y="2114195"/>
              <a:ext cx="303974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Крыловский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2" name="Rectangle 683"/>
            <p:cNvSpPr>
              <a:spLocks noChangeArrowheads="1"/>
            </p:cNvSpPr>
            <p:nvPr/>
          </p:nvSpPr>
          <p:spPr bwMode="auto">
            <a:xfrm rot="21334256">
              <a:off x="4695308" y="1780347"/>
              <a:ext cx="276340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Кущевский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8" name="Rectangle 712"/>
            <p:cNvSpPr>
              <a:spLocks noChangeArrowheads="1"/>
            </p:cNvSpPr>
            <p:nvPr/>
          </p:nvSpPr>
          <p:spPr bwMode="auto">
            <a:xfrm rot="21334256">
              <a:off x="4880652" y="2528918"/>
              <a:ext cx="292283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Павловский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" name="Rectangle 656"/>
            <p:cNvSpPr>
              <a:spLocks noChangeArrowheads="1"/>
            </p:cNvSpPr>
            <p:nvPr/>
          </p:nvSpPr>
          <p:spPr bwMode="auto">
            <a:xfrm rot="21334256">
              <a:off x="3908477" y="4658472"/>
              <a:ext cx="231701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Rectangle 823"/>
            <p:cNvSpPr>
              <a:spLocks noChangeArrowheads="1"/>
            </p:cNvSpPr>
            <p:nvPr/>
          </p:nvSpPr>
          <p:spPr bwMode="auto">
            <a:xfrm rot="21334256">
              <a:off x="4528148" y="3428944"/>
              <a:ext cx="324168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Кореновский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9" name="Rectangle 865"/>
            <p:cNvSpPr>
              <a:spLocks noChangeArrowheads="1"/>
            </p:cNvSpPr>
            <p:nvPr/>
          </p:nvSpPr>
          <p:spPr bwMode="auto">
            <a:xfrm rot="21334256">
              <a:off x="4479143" y="2321604"/>
              <a:ext cx="382624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4" name="Rectangle 915"/>
            <p:cNvSpPr>
              <a:spLocks noChangeArrowheads="1"/>
            </p:cNvSpPr>
            <p:nvPr/>
          </p:nvSpPr>
          <p:spPr bwMode="auto">
            <a:xfrm rot="21334256">
              <a:off x="4210675" y="1954957"/>
              <a:ext cx="382624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Староминский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0" name="Rectangle 833"/>
            <p:cNvSpPr>
              <a:spLocks noChangeArrowheads="1"/>
            </p:cNvSpPr>
            <p:nvPr/>
          </p:nvSpPr>
          <p:spPr bwMode="auto">
            <a:xfrm rot="21334256">
              <a:off x="5619591" y="3410788"/>
              <a:ext cx="289094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412" name="Rectangle 895"/>
            <p:cNvSpPr>
              <a:spLocks noChangeArrowheads="1"/>
            </p:cNvSpPr>
            <p:nvPr/>
          </p:nvSpPr>
          <p:spPr bwMode="auto">
            <a:xfrm rot="21334256">
              <a:off x="5289002" y="3626313"/>
              <a:ext cx="288031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Тбилисский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8" name="Rectangle 862"/>
            <p:cNvSpPr>
              <a:spLocks noChangeArrowheads="1"/>
            </p:cNvSpPr>
            <p:nvPr/>
          </p:nvSpPr>
          <p:spPr bwMode="auto">
            <a:xfrm rot="21334256">
              <a:off x="5711165" y="3770171"/>
              <a:ext cx="364557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" name="Rectangle 647"/>
            <p:cNvSpPr>
              <a:spLocks noChangeArrowheads="1"/>
            </p:cNvSpPr>
            <p:nvPr/>
          </p:nvSpPr>
          <p:spPr bwMode="auto">
            <a:xfrm rot="21334256">
              <a:off x="3458426" y="1940713"/>
              <a:ext cx="179621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3" name="Rectangle 696"/>
            <p:cNvSpPr>
              <a:spLocks noChangeArrowheads="1"/>
            </p:cNvSpPr>
            <p:nvPr/>
          </p:nvSpPr>
          <p:spPr bwMode="auto">
            <a:xfrm rot="21334256">
              <a:off x="4232420" y="5304887"/>
              <a:ext cx="318854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4" name="Rectangle 806"/>
            <p:cNvSpPr>
              <a:spLocks noChangeArrowheads="1"/>
            </p:cNvSpPr>
            <p:nvPr/>
          </p:nvSpPr>
          <p:spPr bwMode="auto">
            <a:xfrm rot="21334256">
              <a:off x="4874628" y="3195554"/>
              <a:ext cx="351802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Выселковский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6" name="Rectangle 707"/>
            <p:cNvSpPr>
              <a:spLocks noChangeArrowheads="1"/>
            </p:cNvSpPr>
            <p:nvPr/>
          </p:nvSpPr>
          <p:spPr bwMode="auto">
            <a:xfrm rot="21334256">
              <a:off x="5268749" y="2981327"/>
              <a:ext cx="292283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Тихорецкий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5" name="Rectangle 847"/>
            <p:cNvSpPr>
              <a:spLocks noChangeArrowheads="1"/>
            </p:cNvSpPr>
            <p:nvPr/>
          </p:nvSpPr>
          <p:spPr bwMode="auto">
            <a:xfrm rot="21334256">
              <a:off x="4109130" y="2971149"/>
              <a:ext cx="331608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Брюховецкий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6" name="Rectangle 821"/>
            <p:cNvSpPr>
              <a:spLocks noChangeArrowheads="1"/>
            </p:cNvSpPr>
            <p:nvPr/>
          </p:nvSpPr>
          <p:spPr bwMode="auto">
            <a:xfrm rot="21334256">
              <a:off x="4076257" y="3307001"/>
              <a:ext cx="341173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5" name="Rectangle 704"/>
            <p:cNvSpPr>
              <a:spLocks noChangeArrowheads="1"/>
            </p:cNvSpPr>
            <p:nvPr/>
          </p:nvSpPr>
          <p:spPr bwMode="auto">
            <a:xfrm rot="21334256">
              <a:off x="4379043" y="3907415"/>
              <a:ext cx="211506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4" name="Rectangle 845"/>
            <p:cNvSpPr>
              <a:spLocks noChangeArrowheads="1"/>
            </p:cNvSpPr>
            <p:nvPr/>
          </p:nvSpPr>
          <p:spPr bwMode="auto">
            <a:xfrm rot="21334256">
              <a:off x="2604256" y="4210082"/>
              <a:ext cx="208318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г. Анапа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Rectangle 708"/>
            <p:cNvSpPr>
              <a:spLocks noChangeArrowheads="1"/>
            </p:cNvSpPr>
            <p:nvPr/>
          </p:nvSpPr>
          <p:spPr bwMode="auto">
            <a:xfrm>
              <a:off x="3422755" y="4356277"/>
              <a:ext cx="239140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Rectangle 718"/>
            <p:cNvSpPr>
              <a:spLocks noChangeArrowheads="1"/>
            </p:cNvSpPr>
            <p:nvPr/>
          </p:nvSpPr>
          <p:spPr bwMode="auto">
            <a:xfrm>
              <a:off x="5436105" y="5394295"/>
              <a:ext cx="555806" cy="641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5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Мостовский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Rectangle 766"/>
            <p:cNvSpPr>
              <a:spLocks noChangeArrowheads="1"/>
            </p:cNvSpPr>
            <p:nvPr/>
          </p:nvSpPr>
          <p:spPr bwMode="auto">
            <a:xfrm rot="21334256">
              <a:off x="5591292" y="4197606"/>
              <a:ext cx="351802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4" name="Rectangle 703"/>
            <p:cNvSpPr>
              <a:spLocks noChangeArrowheads="1"/>
            </p:cNvSpPr>
            <p:nvPr/>
          </p:nvSpPr>
          <p:spPr bwMode="auto">
            <a:xfrm rot="21334256">
              <a:off x="2442641" y="3883193"/>
              <a:ext cx="310351" cy="8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Rectangle 860"/>
            <p:cNvSpPr>
              <a:spLocks noChangeArrowheads="1"/>
            </p:cNvSpPr>
            <p:nvPr/>
          </p:nvSpPr>
          <p:spPr bwMode="auto">
            <a:xfrm rot="21334256">
              <a:off x="3726525" y="1798088"/>
              <a:ext cx="536856" cy="92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6E2832D7-E51F-488F-9A4C-96046FB84C54}"/>
                </a:ext>
              </a:extLst>
            </p:cNvPr>
            <p:cNvSpPr txBox="1"/>
            <p:nvPr/>
          </p:nvSpPr>
          <p:spPr>
            <a:xfrm>
              <a:off x="6172590" y="6014154"/>
              <a:ext cx="1026921" cy="333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/>
                <a:t>КАРАЧАЕВО-ЧЕРКЕССКАЯ</a:t>
              </a:r>
            </a:p>
            <a:p>
              <a:pPr algn="ctr"/>
              <a:r>
                <a:rPr lang="ru-RU" sz="1000" dirty="0"/>
                <a:t>РЕСПУБЛИКА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882C0ECD-3995-45E2-A2FC-4A6B65633E71}"/>
                </a:ext>
              </a:extLst>
            </p:cNvPr>
            <p:cNvSpPr txBox="1"/>
            <p:nvPr/>
          </p:nvSpPr>
          <p:spPr>
            <a:xfrm>
              <a:off x="5446812" y="6478097"/>
              <a:ext cx="451922" cy="20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/>
                <a:t>АБХАЗИЯ</a:t>
              </a:r>
            </a:p>
          </p:txBody>
        </p:sp>
      </p:grpSp>
      <p:sp>
        <p:nvSpPr>
          <p:cNvPr id="181" name="Freeform 249"/>
          <p:cNvSpPr>
            <a:spLocks/>
          </p:cNvSpPr>
          <p:nvPr/>
        </p:nvSpPr>
        <p:spPr bwMode="auto">
          <a:xfrm rot="21334256">
            <a:off x="5148026" y="4859234"/>
            <a:ext cx="954175" cy="12041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45" tIns="39724" rIns="79445" bIns="39724" anchor="ctr"/>
          <a:lstStyle/>
          <a:p>
            <a:pPr algn="ctr" defTabSz="1112463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041408" y="-1837833"/>
            <a:ext cx="0" cy="7579991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79403" tIns="39701" rIns="79403" bIns="39701"/>
          <a:lstStyle/>
          <a:p>
            <a:endParaRPr lang="ru-RU" sz="1200" dirty="0"/>
          </a:p>
        </p:txBody>
      </p:sp>
      <p:sp>
        <p:nvSpPr>
          <p:cNvPr id="190" name="Freeform 277"/>
          <p:cNvSpPr>
            <a:spLocks/>
          </p:cNvSpPr>
          <p:nvPr/>
        </p:nvSpPr>
        <p:spPr bwMode="auto">
          <a:xfrm rot="21334256">
            <a:off x="4414380" y="5394828"/>
            <a:ext cx="1047660" cy="864929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>
                <a:latin typeface="Times New Roman" pitchFamily="18" charset="0"/>
                <a:cs typeface="Times New Roman" pitchFamily="18" charset="0"/>
              </a:rPr>
              <a:t>г. Горячий Ключ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041411" y="-1928727"/>
            <a:ext cx="2816023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79403" tIns="39701" rIns="79403" bIns="39701"/>
          <a:lstStyle/>
          <a:p>
            <a:endParaRPr lang="ru-RU" sz="1200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983722" y="7916884"/>
            <a:ext cx="2816023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79403" tIns="39701" rIns="79403" bIns="39701"/>
          <a:lstStyle/>
          <a:p>
            <a:endParaRPr lang="ru-RU" sz="1200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8083950" y="4706874"/>
            <a:ext cx="705688" cy="1115931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8426578" y="4490991"/>
            <a:ext cx="705688" cy="469661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7656485" y="4557225"/>
            <a:ext cx="679263" cy="1115931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6570245" y="4550438"/>
            <a:ext cx="777189" cy="848110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9014892" y="5515983"/>
            <a:ext cx="868897" cy="1339116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0278836" y="2512154"/>
            <a:ext cx="795529" cy="1146984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9230927" y="4722761"/>
            <a:ext cx="573565" cy="1075175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8304691" y="3044531"/>
            <a:ext cx="955943" cy="57834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9263634" y="3230344"/>
            <a:ext cx="657502" cy="904389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9991218" y="4099802"/>
            <a:ext cx="836255" cy="692851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8380569" y="4103804"/>
            <a:ext cx="884440" cy="67732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7364645" y="1490480"/>
            <a:ext cx="915528" cy="136240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9983056" y="3636551"/>
            <a:ext cx="766308" cy="59386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7648043" y="3436479"/>
            <a:ext cx="932627" cy="999486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8230489" y="2331372"/>
            <a:ext cx="1008791" cy="1003367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8597807" y="3617559"/>
            <a:ext cx="570457" cy="91991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7738413" y="3782377"/>
            <a:ext cx="766308" cy="1040241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9376094" y="1991443"/>
            <a:ext cx="778743" cy="716139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7163038" y="4531364"/>
            <a:ext cx="794287" cy="848107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9874487" y="4466411"/>
            <a:ext cx="940399" cy="980078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8954015" y="1565824"/>
            <a:ext cx="906203" cy="94320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0494027" y="5242373"/>
            <a:ext cx="561130" cy="1306124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8808441" y="2243593"/>
            <a:ext cx="685480" cy="840345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0128166" y="5308600"/>
            <a:ext cx="654394" cy="2253211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0550853" y="4398869"/>
            <a:ext cx="713459" cy="1360465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9988725" y="2543921"/>
            <a:ext cx="744547" cy="1162509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0895368" y="5524045"/>
            <a:ext cx="727449" cy="1193563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9215769" y="2579007"/>
            <a:ext cx="896875" cy="706434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7434042" y="2610301"/>
            <a:ext cx="1004127" cy="1034422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7269342" y="3540946"/>
            <a:ext cx="618642" cy="1135336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8456131" y="1854058"/>
            <a:ext cx="596881" cy="65597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0702599" y="4749488"/>
            <a:ext cx="379268" cy="54535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7550639" y="5238397"/>
            <a:ext cx="845581" cy="916033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8597990" y="5139974"/>
            <a:ext cx="784961" cy="86363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7086799" y="4870354"/>
            <a:ext cx="475640" cy="673440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9679815" y="3813853"/>
            <a:ext cx="497402" cy="76077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6189850" y="4022917"/>
            <a:ext cx="1199979" cy="720019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8302305" y="3478263"/>
            <a:ext cx="848690" cy="756894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9571158" y="2909797"/>
            <a:ext cx="739883" cy="972317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8336443" y="5764951"/>
            <a:ext cx="1005682" cy="923798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0987491" y="4765969"/>
            <a:ext cx="506728" cy="784064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9110913" y="4089163"/>
            <a:ext cx="780298" cy="68508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8126427" y="1470423"/>
            <a:ext cx="558022" cy="916033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9383898" y="7107873"/>
            <a:ext cx="43441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7876262" y="2103610"/>
            <a:ext cx="27090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8352546" y="5356734"/>
            <a:ext cx="3943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8479368" y="2782998"/>
            <a:ext cx="39914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9255693" y="1911654"/>
            <a:ext cx="41678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8719441" y="6162173"/>
            <a:ext cx="48090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6703669" y="4428736"/>
            <a:ext cx="46807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8768222" y="4379325"/>
            <a:ext cx="31899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9900685" y="3349214"/>
            <a:ext cx="4408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7474424" y="4732057"/>
            <a:ext cx="3943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9462120" y="2856767"/>
            <a:ext cx="4408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0353229" y="6355459"/>
            <a:ext cx="47929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7391543" y="3920144"/>
            <a:ext cx="4392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9314618" y="5857089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7937908" y="5036874"/>
            <a:ext cx="3606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0116136" y="2952688"/>
            <a:ext cx="62356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9444057" y="3605640"/>
            <a:ext cx="5305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0747352" y="4544555"/>
            <a:ext cx="58028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8543883" y="3739043"/>
            <a:ext cx="51456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9057746" y="3885004"/>
            <a:ext cx="48891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7990250" y="3635941"/>
            <a:ext cx="4937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9750377" y="2311267"/>
            <a:ext cx="45845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0297752" y="3863271"/>
            <a:ext cx="43601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1168586" y="5065891"/>
            <a:ext cx="40876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7841904" y="4252177"/>
            <a:ext cx="6828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0841741" y="3347665"/>
            <a:ext cx="51135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6824642" y="4820015"/>
            <a:ext cx="47609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8582836" y="3337028"/>
            <a:ext cx="50013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7735941" y="3197900"/>
            <a:ext cx="87844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8254751" y="1904578"/>
            <a:ext cx="56746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0386961" y="4293447"/>
            <a:ext cx="54983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8991319" y="2559533"/>
            <a:ext cx="57708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9429119" y="4321805"/>
            <a:ext cx="64761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8809159" y="5486721"/>
            <a:ext cx="78386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9883443" y="4110279"/>
            <a:ext cx="43441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7888125" y="5745295"/>
            <a:ext cx="67165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8687941" y="2120658"/>
            <a:ext cx="57708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6810243" y="5141879"/>
            <a:ext cx="7758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8524259" y="4775695"/>
            <a:ext cx="65562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0773769" y="4846125"/>
            <a:ext cx="57227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0639920" y="5738151"/>
            <a:ext cx="4119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0253911" y="4805080"/>
            <a:ext cx="5305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9391303" y="5261774"/>
            <a:ext cx="56105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1100399" y="6068848"/>
            <a:ext cx="56425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7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8918917" y="6451538"/>
            <a:ext cx="1549715" cy="1397342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endParaRPr lang="ru-RU" sz="1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80" y="10716"/>
            <a:ext cx="632850" cy="812995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45" y="9"/>
            <a:ext cx="827974" cy="894484"/>
          </a:xfrm>
          <a:prstGeom prst="rect">
            <a:avLst/>
          </a:prstGeom>
        </p:spPr>
      </p:pic>
      <p:sp>
        <p:nvSpPr>
          <p:cNvPr id="239" name="Прямоугольник 238"/>
          <p:cNvSpPr/>
          <p:nvPr/>
        </p:nvSpPr>
        <p:spPr>
          <a:xfrm>
            <a:off x="10786" y="1167042"/>
            <a:ext cx="4018826" cy="17689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5952" tIns="52976" rIns="105952" bIns="52976">
            <a:spAutoFit/>
          </a:bodyPr>
          <a:lstStyle/>
          <a:p>
            <a:pPr marL="1840" indent="-1840" algn="just">
              <a:buAutoNum type="arabicPeriod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контроль за данными, поступающих с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840" indent="-1840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Выставить круглосуточные посты наблюдения на водных объектах.</a:t>
            </a:r>
          </a:p>
          <a:p>
            <a:pPr marL="1840" indent="-1840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marL="1840" indent="-1840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(происшествия).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72915" y="7681922"/>
            <a:ext cx="1363248" cy="35316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105913" tIns="52956" rIns="105913" bIns="52956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Черное море</a:t>
            </a:r>
          </a:p>
        </p:txBody>
      </p:sp>
      <p:grpSp>
        <p:nvGrpSpPr>
          <p:cNvPr id="242" name="Группа 2"/>
          <p:cNvGrpSpPr>
            <a:grpSpLocks/>
          </p:cNvGrpSpPr>
          <p:nvPr/>
        </p:nvGrpSpPr>
        <p:grpSpPr bwMode="auto">
          <a:xfrm>
            <a:off x="-10800" y="5898568"/>
            <a:ext cx="2435783" cy="2329506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243" name="Прямоугольник 242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00" dirty="0">
                <a:solidFill>
                  <a:prstClr val="white"/>
                </a:solidFill>
              </a:endParaRPr>
            </a:p>
          </p:txBody>
        </p:sp>
        <p:sp>
          <p:nvSpPr>
            <p:cNvPr id="244" name="TextBox 5"/>
            <p:cNvSpPr txBox="1">
              <a:spLocks noChangeArrowheads="1"/>
            </p:cNvSpPr>
            <p:nvPr/>
          </p:nvSpPr>
          <p:spPr bwMode="auto">
            <a:xfrm>
              <a:off x="4220613" y="5936972"/>
              <a:ext cx="1290132" cy="8794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9" tIns="43371" rIns="86739" bIns="43371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9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0" name="Полилиния 4"/>
          <p:cNvSpPr>
            <a:spLocks/>
          </p:cNvSpPr>
          <p:nvPr/>
        </p:nvSpPr>
        <p:spPr bwMode="auto">
          <a:xfrm>
            <a:off x="88125" y="6147662"/>
            <a:ext cx="568947" cy="514395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7" tIns="52963" rIns="105927" bIns="52963" anchor="ctr"/>
          <a:lstStyle/>
          <a:p>
            <a:pPr defTabSz="1483247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" name="Rectangle 656"/>
          <p:cNvSpPr>
            <a:spLocks noChangeArrowheads="1"/>
          </p:cNvSpPr>
          <p:nvPr/>
        </p:nvSpPr>
        <p:spPr bwMode="auto">
          <a:xfrm>
            <a:off x="147520" y="6388840"/>
            <a:ext cx="4897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" name="TextBox 5"/>
          <p:cNvSpPr txBox="1">
            <a:spLocks noChangeArrowheads="1"/>
          </p:cNvSpPr>
          <p:nvPr/>
        </p:nvSpPr>
        <p:spPr bwMode="auto">
          <a:xfrm>
            <a:off x="816826" y="6133727"/>
            <a:ext cx="1418778" cy="6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7011" rIns="0" bIns="67011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высокому риску подтопления</a:t>
            </a:r>
          </a:p>
        </p:txBody>
      </p:sp>
      <p:sp>
        <p:nvSpPr>
          <p:cNvPr id="319" name="Полилиния 4"/>
          <p:cNvSpPr>
            <a:spLocks/>
          </p:cNvSpPr>
          <p:nvPr/>
        </p:nvSpPr>
        <p:spPr bwMode="auto">
          <a:xfrm>
            <a:off x="127694" y="6800745"/>
            <a:ext cx="568947" cy="514395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endParaRPr lang="ru-RU" sz="17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1" name="Rectangle 656"/>
          <p:cNvSpPr>
            <a:spLocks noChangeArrowheads="1"/>
          </p:cNvSpPr>
          <p:nvPr/>
        </p:nvSpPr>
        <p:spPr bwMode="auto">
          <a:xfrm>
            <a:off x="212100" y="7023026"/>
            <a:ext cx="4897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TextBox 5"/>
          <p:cNvSpPr txBox="1">
            <a:spLocks noChangeArrowheads="1"/>
          </p:cNvSpPr>
          <p:nvPr/>
        </p:nvSpPr>
        <p:spPr bwMode="auto">
          <a:xfrm>
            <a:off x="816824" y="6792024"/>
            <a:ext cx="1385156" cy="6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7011" rIns="0" bIns="67011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риску подтопления со средней вероятностью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10786" y="933571"/>
            <a:ext cx="4018826" cy="23083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91448" tIns="45723" rIns="91448" bIns="45723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-10799" y="34"/>
            <a:ext cx="10343838" cy="9343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31" tIns="38917" rIns="77831" bIns="38917" anchor="ctr"/>
          <a:lstStyle>
            <a:defPPr>
              <a:defRPr lang="ru-RU"/>
            </a:defPPr>
            <a:lvl1pPr algn="ctr" defTabSz="7778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ПРОГНОЗ МЕТЕООБСТАНОВКИ</a:t>
            </a:r>
          </a:p>
          <a:p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 НА ТЕРРИТОРИИ  КРАСНОДАРСКОГО КРАЯ</a:t>
            </a:r>
          </a:p>
        </p:txBody>
      </p:sp>
      <p:sp>
        <p:nvSpPr>
          <p:cNvPr id="209" name="Полилиния 4"/>
          <p:cNvSpPr>
            <a:spLocks/>
          </p:cNvSpPr>
          <p:nvPr/>
        </p:nvSpPr>
        <p:spPr bwMode="auto">
          <a:xfrm>
            <a:off x="122330" y="7497025"/>
            <a:ext cx="568947" cy="514395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endParaRPr lang="ru-RU" sz="17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10" name="Rectangle 656"/>
          <p:cNvSpPr>
            <a:spLocks noChangeArrowheads="1"/>
          </p:cNvSpPr>
          <p:nvPr/>
        </p:nvSpPr>
        <p:spPr bwMode="auto">
          <a:xfrm>
            <a:off x="206735" y="7719305"/>
            <a:ext cx="4897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TextBox 5"/>
          <p:cNvSpPr txBox="1">
            <a:spLocks noChangeArrowheads="1"/>
          </p:cNvSpPr>
          <p:nvPr/>
        </p:nvSpPr>
        <p:spPr bwMode="auto">
          <a:xfrm>
            <a:off x="816665" y="7497027"/>
            <a:ext cx="1385156" cy="6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7011" rIns="0" bIns="67011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наименее подверженные риску подтопления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7737432" y="2376289"/>
            <a:ext cx="2373208" cy="24182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Freeform 276"/>
          <p:cNvSpPr>
            <a:spLocks/>
          </p:cNvSpPr>
          <p:nvPr/>
        </p:nvSpPr>
        <p:spPr bwMode="auto">
          <a:xfrm rot="21334256">
            <a:off x="3019528" y="5491641"/>
            <a:ext cx="1128568" cy="917406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>
                <a:latin typeface="Times New Roman" pitchFamily="18" charset="0"/>
                <a:cs typeface="Times New Roman" pitchFamily="18" charset="0"/>
              </a:rPr>
              <a:t>г. Геленджик</a:t>
            </a:r>
          </a:p>
        </p:txBody>
      </p:sp>
      <p:sp>
        <p:nvSpPr>
          <p:cNvPr id="192" name="Freeform 247"/>
          <p:cNvSpPr>
            <a:spLocks/>
          </p:cNvSpPr>
          <p:nvPr/>
        </p:nvSpPr>
        <p:spPr bwMode="auto">
          <a:xfrm rot="21334256">
            <a:off x="4941444" y="5760451"/>
            <a:ext cx="1159688" cy="1341123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" name="Freeform 266"/>
          <p:cNvSpPr>
            <a:spLocks/>
          </p:cNvSpPr>
          <p:nvPr/>
        </p:nvSpPr>
        <p:spPr bwMode="auto">
          <a:xfrm rot="21414072">
            <a:off x="6482063" y="5548297"/>
            <a:ext cx="806869" cy="2209465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</a:p>
        </p:txBody>
      </p:sp>
      <p:sp>
        <p:nvSpPr>
          <p:cNvPr id="194" name="Полилиния 4"/>
          <p:cNvSpPr>
            <a:spLocks/>
          </p:cNvSpPr>
          <p:nvPr/>
        </p:nvSpPr>
        <p:spPr bwMode="auto">
          <a:xfrm rot="21334256">
            <a:off x="3733870" y="4970992"/>
            <a:ext cx="941857" cy="1117603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195" name="Freeform 278"/>
          <p:cNvSpPr>
            <a:spLocks/>
          </p:cNvSpPr>
          <p:nvPr/>
        </p:nvSpPr>
        <p:spPr bwMode="auto">
          <a:xfrm rot="21334256">
            <a:off x="2401888" y="5046370"/>
            <a:ext cx="634820" cy="674449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Freeform 245"/>
          <p:cNvSpPr>
            <a:spLocks/>
          </p:cNvSpPr>
          <p:nvPr/>
        </p:nvSpPr>
        <p:spPr bwMode="auto">
          <a:xfrm rot="21334256">
            <a:off x="3165747" y="4815577"/>
            <a:ext cx="906588" cy="111760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>
                <a:latin typeface="Times New Roman" pitchFamily="18" charset="0"/>
                <a:cs typeface="Times New Roman" pitchFamily="18" charset="0"/>
              </a:rPr>
              <a:t>Абинский</a:t>
            </a:r>
          </a:p>
        </p:txBody>
      </p:sp>
      <p:sp>
        <p:nvSpPr>
          <p:cNvPr id="172" name="Freeform 269"/>
          <p:cNvSpPr>
            <a:spLocks/>
          </p:cNvSpPr>
          <p:nvPr/>
        </p:nvSpPr>
        <p:spPr bwMode="auto">
          <a:xfrm rot="21334256">
            <a:off x="7394341" y="5725279"/>
            <a:ext cx="995069" cy="1207905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r>
              <a:rPr lang="ru-RU" sz="700" i="1" dirty="0" smtClean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Freeform 264"/>
          <p:cNvSpPr>
            <a:spLocks noEditPoints="1"/>
          </p:cNvSpPr>
          <p:nvPr/>
        </p:nvSpPr>
        <p:spPr bwMode="auto">
          <a:xfrm rot="21334256">
            <a:off x="6924425" y="5443146"/>
            <a:ext cx="682904" cy="1324487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Rectangle 696"/>
          <p:cNvSpPr>
            <a:spLocks noChangeArrowheads="1"/>
          </p:cNvSpPr>
          <p:nvPr/>
        </p:nvSpPr>
        <p:spPr bwMode="auto">
          <a:xfrm rot="21334256">
            <a:off x="7098652" y="5942737"/>
            <a:ext cx="4119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Rectangle 696"/>
          <p:cNvSpPr>
            <a:spLocks noChangeArrowheads="1"/>
          </p:cNvSpPr>
          <p:nvPr/>
        </p:nvSpPr>
        <p:spPr bwMode="auto">
          <a:xfrm rot="21334256">
            <a:off x="5185935" y="6100719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Rectangle 696"/>
          <p:cNvSpPr>
            <a:spLocks noChangeArrowheads="1"/>
          </p:cNvSpPr>
          <p:nvPr/>
        </p:nvSpPr>
        <p:spPr bwMode="auto">
          <a:xfrm rot="21334256">
            <a:off x="2920191" y="5126133"/>
            <a:ext cx="3943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Freeform 261"/>
          <p:cNvSpPr>
            <a:spLocks/>
          </p:cNvSpPr>
          <p:nvPr/>
        </p:nvSpPr>
        <p:spPr bwMode="auto">
          <a:xfrm rot="21334256">
            <a:off x="2461177" y="4751894"/>
            <a:ext cx="1141114" cy="981469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Rectangle 696"/>
          <p:cNvSpPr>
            <a:spLocks noChangeArrowheads="1"/>
          </p:cNvSpPr>
          <p:nvPr/>
        </p:nvSpPr>
        <p:spPr bwMode="auto">
          <a:xfrm rot="21334256">
            <a:off x="2910329" y="5162329"/>
            <a:ext cx="3943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Rectangle 696"/>
          <p:cNvSpPr>
            <a:spLocks noChangeArrowheads="1"/>
          </p:cNvSpPr>
          <p:nvPr/>
        </p:nvSpPr>
        <p:spPr bwMode="auto">
          <a:xfrm rot="21334256">
            <a:off x="5393559" y="5402753"/>
            <a:ext cx="56105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Freeform 262"/>
          <p:cNvSpPr>
            <a:spLocks/>
          </p:cNvSpPr>
          <p:nvPr/>
        </p:nvSpPr>
        <p:spPr bwMode="auto">
          <a:xfrm rot="21334256">
            <a:off x="6246392" y="4702713"/>
            <a:ext cx="1109376" cy="983396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Freeform 267"/>
          <p:cNvSpPr>
            <a:spLocks noEditPoints="1"/>
          </p:cNvSpPr>
          <p:nvPr/>
        </p:nvSpPr>
        <p:spPr bwMode="auto">
          <a:xfrm rot="21334256">
            <a:off x="6991173" y="4783592"/>
            <a:ext cx="896597" cy="1166197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45" tIns="39724" rIns="79445" bIns="39724" anchor="ctr"/>
          <a:lstStyle/>
          <a:p>
            <a:pPr algn="ctr" defTabSz="1112463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Rectangle 696"/>
          <p:cNvSpPr>
            <a:spLocks noChangeArrowheads="1"/>
          </p:cNvSpPr>
          <p:nvPr/>
        </p:nvSpPr>
        <p:spPr bwMode="auto">
          <a:xfrm rot="21334256">
            <a:off x="7127957" y="4938392"/>
            <a:ext cx="58028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Rectangle 696"/>
          <p:cNvSpPr>
            <a:spLocks noChangeArrowheads="1"/>
          </p:cNvSpPr>
          <p:nvPr/>
        </p:nvSpPr>
        <p:spPr bwMode="auto">
          <a:xfrm rot="21334256">
            <a:off x="6516533" y="4953456"/>
            <a:ext cx="5305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Freeform 246"/>
          <p:cNvSpPr>
            <a:spLocks noEditPoints="1"/>
          </p:cNvSpPr>
          <p:nvPr/>
        </p:nvSpPr>
        <p:spPr bwMode="auto">
          <a:xfrm rot="21334256">
            <a:off x="1669443" y="4729918"/>
            <a:ext cx="1085108" cy="856166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14" tIns="39706" rIns="79414" bIns="39706" anchor="ctr"/>
          <a:lstStyle/>
          <a:p>
            <a:pPr algn="ctr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Rectangle 696"/>
          <p:cNvSpPr>
            <a:spLocks noChangeArrowheads="1"/>
          </p:cNvSpPr>
          <p:nvPr/>
        </p:nvSpPr>
        <p:spPr bwMode="auto">
          <a:xfrm rot="21334256">
            <a:off x="2440175" y="5447381"/>
            <a:ext cx="5338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Новороссийск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Rectangle 696"/>
          <p:cNvSpPr>
            <a:spLocks noChangeArrowheads="1"/>
          </p:cNvSpPr>
          <p:nvPr/>
        </p:nvSpPr>
        <p:spPr bwMode="auto">
          <a:xfrm rot="21334256">
            <a:off x="2235387" y="4945967"/>
            <a:ext cx="23403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Анапа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Freeform 286"/>
          <p:cNvSpPr>
            <a:spLocks/>
          </p:cNvSpPr>
          <p:nvPr/>
        </p:nvSpPr>
        <p:spPr bwMode="auto">
          <a:xfrm>
            <a:off x="5059714" y="4253453"/>
            <a:ext cx="1232732" cy="67848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9445" tIns="39724" rIns="79445" bIns="39724" anchor="ctr"/>
          <a:lstStyle/>
          <a:p>
            <a:pPr algn="ctr" defTabSz="1112463"/>
            <a:endParaRPr lang="ru-RU" sz="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Rectangle 696"/>
          <p:cNvSpPr>
            <a:spLocks noChangeArrowheads="1"/>
          </p:cNvSpPr>
          <p:nvPr/>
        </p:nvSpPr>
        <p:spPr bwMode="auto">
          <a:xfrm rot="21334256">
            <a:off x="5438732" y="4439319"/>
            <a:ext cx="64761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i="1" dirty="0" smtClean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4017819" y="934375"/>
            <a:ext cx="6315220" cy="1477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Краснодарскому краю: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облачность. Кратковременный дождь, в отдельных районах КМЯ: сильный дождь, ливень в сочетании с грозой, градом, шквалистым усилением ветра 20-22 м/с. Ночью и утром в отдельных районах туман. Ветер северной четверти 5-10 м/с, местами порывы 15-18 м/с. Температура воздуха ночью 16…21°, днем 24…29°.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облачность. Кратковременный дождь, в отдельных районах КМЯ: сильный дождь, ливень в сочетании с грозой, градом, шквалистым усилением ветра 20-22 м/с. Ночью и утром в отдельных районах туман. Ветер северной четверти 5-10 м/с, местами порывы 15-18 м/с.</a:t>
            </a:r>
            <a:r>
              <a:rPr lang="ru-RU" sz="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Температура воздуха ночью 17…22°, на участке Анапа-Геленджик 19…24°; днем 25…30°.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г. Краснодару: 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переменная облачность. Кратковременный дождь, гроза. Ветер северной четверти 5-10 м/с, временами порывы 12-14 м/с. Температура воздуха ночью 18…20°, днем 27...29°.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0" name="Рисунок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122" y="2592717"/>
            <a:ext cx="2307338" cy="1491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63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8" y="1021779"/>
            <a:ext cx="10351096" cy="718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Отрадненский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Краснодарского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-18057" y="997825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-18057" y="3255756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-9602" y="5485585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451290"/>
              </p:ext>
            </p:extLst>
          </p:nvPr>
        </p:nvGraphicFramePr>
        <p:xfrm>
          <a:off x="2979897" y="1065004"/>
          <a:ext cx="7288054" cy="142637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затопленных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Отрадненский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683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Удобная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105/105 (321/106)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8977990" y="7566029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298" y="7708908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86799" y="3960465"/>
            <a:ext cx="895087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Удобная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10335" y="5376828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Уруп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8" y="3555401"/>
            <a:ext cx="2740194" cy="1930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058" y="5785230"/>
            <a:ext cx="2773454" cy="1739268"/>
          </a:xfrm>
          <a:prstGeom prst="rect">
            <a:avLst/>
          </a:prstGeom>
        </p:spPr>
      </p:pic>
      <p:grpSp>
        <p:nvGrpSpPr>
          <p:cNvPr id="30" name="Group 149"/>
          <p:cNvGrpSpPr>
            <a:grpSpLocks/>
          </p:cNvGrpSpPr>
          <p:nvPr/>
        </p:nvGrpSpPr>
        <p:grpSpPr bwMode="auto">
          <a:xfrm>
            <a:off x="6678687" y="3165997"/>
            <a:ext cx="281686" cy="239581"/>
            <a:chOff x="2018" y="2750"/>
            <a:chExt cx="361" cy="309"/>
          </a:xfrm>
        </p:grpSpPr>
        <p:sp>
          <p:nvSpPr>
            <p:cNvPr id="3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6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7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8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9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0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1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16" name="AutoShape 108"/>
          <p:cNvSpPr>
            <a:spLocks noChangeArrowheads="1"/>
          </p:cNvSpPr>
          <p:nvPr/>
        </p:nvSpPr>
        <p:spPr bwMode="auto">
          <a:xfrm>
            <a:off x="6232354" y="3415928"/>
            <a:ext cx="1223509" cy="278946"/>
          </a:xfrm>
          <a:prstGeom prst="wedgeRectCallout">
            <a:avLst>
              <a:gd name="adj1" fmla="val -21363"/>
              <a:gd name="adj2" fmla="val 10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СОШ</a:t>
            </a:r>
            <a:endParaRPr lang="ru-RU" i="1" dirty="0"/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351" y="5510132"/>
            <a:ext cx="408236" cy="284130"/>
          </a:xfrm>
          <a:prstGeom prst="rect">
            <a:avLst/>
          </a:prstGeom>
        </p:spPr>
      </p:pic>
      <p:sp>
        <p:nvSpPr>
          <p:cNvPr id="118" name="AutoShape 108"/>
          <p:cNvSpPr>
            <a:spLocks noChangeArrowheads="1"/>
          </p:cNvSpPr>
          <p:nvPr/>
        </p:nvSpPr>
        <p:spPr bwMode="auto">
          <a:xfrm>
            <a:off x="4662463" y="5785230"/>
            <a:ext cx="1223509" cy="278946"/>
          </a:xfrm>
          <a:prstGeom prst="wedgeRectCallout">
            <a:avLst>
              <a:gd name="adj1" fmla="val -21363"/>
              <a:gd name="adj2" fmla="val 10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Дом культуры</a:t>
            </a:r>
            <a:endParaRPr lang="ru-RU" i="1" dirty="0"/>
          </a:p>
        </p:txBody>
      </p:sp>
      <p:sp>
        <p:nvSpPr>
          <p:cNvPr id="3" name="Полилиния 2"/>
          <p:cNvSpPr/>
          <p:nvPr/>
        </p:nvSpPr>
        <p:spPr>
          <a:xfrm>
            <a:off x="3281680" y="2519680"/>
            <a:ext cx="2651760" cy="5669319"/>
          </a:xfrm>
          <a:custGeom>
            <a:avLst/>
            <a:gdLst>
              <a:gd name="connsiteX0" fmla="*/ 2651760 w 2651760"/>
              <a:gd name="connsiteY0" fmla="*/ 0 h 5669319"/>
              <a:gd name="connsiteX1" fmla="*/ 2641600 w 2651760"/>
              <a:gd name="connsiteY1" fmla="*/ 60960 h 5669319"/>
              <a:gd name="connsiteX2" fmla="*/ 2631440 w 2651760"/>
              <a:gd name="connsiteY2" fmla="*/ 172720 h 5669319"/>
              <a:gd name="connsiteX3" fmla="*/ 2621280 w 2651760"/>
              <a:gd name="connsiteY3" fmla="*/ 203200 h 5669319"/>
              <a:gd name="connsiteX4" fmla="*/ 2590800 w 2651760"/>
              <a:gd name="connsiteY4" fmla="*/ 314960 h 5669319"/>
              <a:gd name="connsiteX5" fmla="*/ 2580640 w 2651760"/>
              <a:gd name="connsiteY5" fmla="*/ 386080 h 5669319"/>
              <a:gd name="connsiteX6" fmla="*/ 2560320 w 2651760"/>
              <a:gd name="connsiteY6" fmla="*/ 447040 h 5669319"/>
              <a:gd name="connsiteX7" fmla="*/ 2550160 w 2651760"/>
              <a:gd name="connsiteY7" fmla="*/ 650240 h 5669319"/>
              <a:gd name="connsiteX8" fmla="*/ 2489200 w 2651760"/>
              <a:gd name="connsiteY8" fmla="*/ 772160 h 5669319"/>
              <a:gd name="connsiteX9" fmla="*/ 2468880 w 2651760"/>
              <a:gd name="connsiteY9" fmla="*/ 802640 h 5669319"/>
              <a:gd name="connsiteX10" fmla="*/ 2448560 w 2651760"/>
              <a:gd name="connsiteY10" fmla="*/ 833120 h 5669319"/>
              <a:gd name="connsiteX11" fmla="*/ 2418080 w 2651760"/>
              <a:gd name="connsiteY11" fmla="*/ 863600 h 5669319"/>
              <a:gd name="connsiteX12" fmla="*/ 2377440 w 2651760"/>
              <a:gd name="connsiteY12" fmla="*/ 934720 h 5669319"/>
              <a:gd name="connsiteX13" fmla="*/ 2346960 w 2651760"/>
              <a:gd name="connsiteY13" fmla="*/ 965200 h 5669319"/>
              <a:gd name="connsiteX14" fmla="*/ 2336800 w 2651760"/>
              <a:gd name="connsiteY14" fmla="*/ 1016000 h 5669319"/>
              <a:gd name="connsiteX15" fmla="*/ 2316480 w 2651760"/>
              <a:gd name="connsiteY15" fmla="*/ 1046480 h 5669319"/>
              <a:gd name="connsiteX16" fmla="*/ 2306320 w 2651760"/>
              <a:gd name="connsiteY16" fmla="*/ 1168400 h 5669319"/>
              <a:gd name="connsiteX17" fmla="*/ 2316480 w 2651760"/>
              <a:gd name="connsiteY17" fmla="*/ 1361440 h 5669319"/>
              <a:gd name="connsiteX18" fmla="*/ 2336800 w 2651760"/>
              <a:gd name="connsiteY18" fmla="*/ 1391920 h 5669319"/>
              <a:gd name="connsiteX19" fmla="*/ 2346960 w 2651760"/>
              <a:gd name="connsiteY19" fmla="*/ 1452880 h 5669319"/>
              <a:gd name="connsiteX20" fmla="*/ 2336800 w 2651760"/>
              <a:gd name="connsiteY20" fmla="*/ 1625600 h 5669319"/>
              <a:gd name="connsiteX21" fmla="*/ 2326640 w 2651760"/>
              <a:gd name="connsiteY21" fmla="*/ 1656080 h 5669319"/>
              <a:gd name="connsiteX22" fmla="*/ 2316480 w 2651760"/>
              <a:gd name="connsiteY22" fmla="*/ 1737360 h 5669319"/>
              <a:gd name="connsiteX23" fmla="*/ 2306320 w 2651760"/>
              <a:gd name="connsiteY23" fmla="*/ 1767840 h 5669319"/>
              <a:gd name="connsiteX24" fmla="*/ 2296160 w 2651760"/>
              <a:gd name="connsiteY24" fmla="*/ 1818640 h 5669319"/>
              <a:gd name="connsiteX25" fmla="*/ 2275840 w 2651760"/>
              <a:gd name="connsiteY25" fmla="*/ 1950720 h 5669319"/>
              <a:gd name="connsiteX26" fmla="*/ 2235200 w 2651760"/>
              <a:gd name="connsiteY26" fmla="*/ 2021840 h 5669319"/>
              <a:gd name="connsiteX27" fmla="*/ 2225040 w 2651760"/>
              <a:gd name="connsiteY27" fmla="*/ 2052320 h 5669319"/>
              <a:gd name="connsiteX28" fmla="*/ 2214880 w 2651760"/>
              <a:gd name="connsiteY28" fmla="*/ 2092960 h 5669319"/>
              <a:gd name="connsiteX29" fmla="*/ 2184400 w 2651760"/>
              <a:gd name="connsiteY29" fmla="*/ 2113280 h 5669319"/>
              <a:gd name="connsiteX30" fmla="*/ 2123440 w 2651760"/>
              <a:gd name="connsiteY30" fmla="*/ 2174240 h 5669319"/>
              <a:gd name="connsiteX31" fmla="*/ 2092960 w 2651760"/>
              <a:gd name="connsiteY31" fmla="*/ 2194560 h 5669319"/>
              <a:gd name="connsiteX32" fmla="*/ 2062480 w 2651760"/>
              <a:gd name="connsiteY32" fmla="*/ 2235200 h 5669319"/>
              <a:gd name="connsiteX33" fmla="*/ 1991360 w 2651760"/>
              <a:gd name="connsiteY33" fmla="*/ 2286000 h 5669319"/>
              <a:gd name="connsiteX34" fmla="*/ 1920240 w 2651760"/>
              <a:gd name="connsiteY34" fmla="*/ 2346960 h 5669319"/>
              <a:gd name="connsiteX35" fmla="*/ 1889760 w 2651760"/>
              <a:gd name="connsiteY35" fmla="*/ 2367280 h 5669319"/>
              <a:gd name="connsiteX36" fmla="*/ 1838960 w 2651760"/>
              <a:gd name="connsiteY36" fmla="*/ 2428240 h 5669319"/>
              <a:gd name="connsiteX37" fmla="*/ 1798320 w 2651760"/>
              <a:gd name="connsiteY37" fmla="*/ 2489200 h 5669319"/>
              <a:gd name="connsiteX38" fmla="*/ 1778000 w 2651760"/>
              <a:gd name="connsiteY38" fmla="*/ 2519680 h 5669319"/>
              <a:gd name="connsiteX39" fmla="*/ 1747520 w 2651760"/>
              <a:gd name="connsiteY39" fmla="*/ 2580640 h 5669319"/>
              <a:gd name="connsiteX40" fmla="*/ 1717040 w 2651760"/>
              <a:gd name="connsiteY40" fmla="*/ 2651760 h 5669319"/>
              <a:gd name="connsiteX41" fmla="*/ 1696720 w 2651760"/>
              <a:gd name="connsiteY41" fmla="*/ 2712720 h 5669319"/>
              <a:gd name="connsiteX42" fmla="*/ 1676400 w 2651760"/>
              <a:gd name="connsiteY42" fmla="*/ 2743200 h 5669319"/>
              <a:gd name="connsiteX43" fmla="*/ 1656080 w 2651760"/>
              <a:gd name="connsiteY43" fmla="*/ 2814320 h 5669319"/>
              <a:gd name="connsiteX44" fmla="*/ 1645920 w 2651760"/>
              <a:gd name="connsiteY44" fmla="*/ 2844800 h 5669319"/>
              <a:gd name="connsiteX45" fmla="*/ 1625600 w 2651760"/>
              <a:gd name="connsiteY45" fmla="*/ 2875280 h 5669319"/>
              <a:gd name="connsiteX46" fmla="*/ 1554480 w 2651760"/>
              <a:gd name="connsiteY46" fmla="*/ 2926080 h 5669319"/>
              <a:gd name="connsiteX47" fmla="*/ 1503680 w 2651760"/>
              <a:gd name="connsiteY47" fmla="*/ 2966720 h 5669319"/>
              <a:gd name="connsiteX48" fmla="*/ 1483360 w 2651760"/>
              <a:gd name="connsiteY48" fmla="*/ 2997200 h 5669319"/>
              <a:gd name="connsiteX49" fmla="*/ 1442720 w 2651760"/>
              <a:gd name="connsiteY49" fmla="*/ 3017520 h 5669319"/>
              <a:gd name="connsiteX50" fmla="*/ 1422400 w 2651760"/>
              <a:gd name="connsiteY50" fmla="*/ 3048000 h 5669319"/>
              <a:gd name="connsiteX51" fmla="*/ 1391920 w 2651760"/>
              <a:gd name="connsiteY51" fmla="*/ 3058160 h 5669319"/>
              <a:gd name="connsiteX52" fmla="*/ 1351280 w 2651760"/>
              <a:gd name="connsiteY52" fmla="*/ 3119120 h 5669319"/>
              <a:gd name="connsiteX53" fmla="*/ 1310640 w 2651760"/>
              <a:gd name="connsiteY53" fmla="*/ 3180080 h 5669319"/>
              <a:gd name="connsiteX54" fmla="*/ 1300480 w 2651760"/>
              <a:gd name="connsiteY54" fmla="*/ 3210560 h 5669319"/>
              <a:gd name="connsiteX55" fmla="*/ 1280160 w 2651760"/>
              <a:gd name="connsiteY55" fmla="*/ 3241040 h 5669319"/>
              <a:gd name="connsiteX56" fmla="*/ 1270000 w 2651760"/>
              <a:gd name="connsiteY56" fmla="*/ 3271520 h 5669319"/>
              <a:gd name="connsiteX57" fmla="*/ 1239520 w 2651760"/>
              <a:gd name="connsiteY57" fmla="*/ 3332480 h 5669319"/>
              <a:gd name="connsiteX58" fmla="*/ 1229360 w 2651760"/>
              <a:gd name="connsiteY58" fmla="*/ 3383280 h 5669319"/>
              <a:gd name="connsiteX59" fmla="*/ 1219200 w 2651760"/>
              <a:gd name="connsiteY59" fmla="*/ 3423920 h 5669319"/>
              <a:gd name="connsiteX60" fmla="*/ 1198880 w 2651760"/>
              <a:gd name="connsiteY60" fmla="*/ 3535680 h 5669319"/>
              <a:gd name="connsiteX61" fmla="*/ 1188720 w 2651760"/>
              <a:gd name="connsiteY61" fmla="*/ 3566160 h 5669319"/>
              <a:gd name="connsiteX62" fmla="*/ 1158240 w 2651760"/>
              <a:gd name="connsiteY62" fmla="*/ 3606800 h 5669319"/>
              <a:gd name="connsiteX63" fmla="*/ 1148080 w 2651760"/>
              <a:gd name="connsiteY63" fmla="*/ 3637280 h 5669319"/>
              <a:gd name="connsiteX64" fmla="*/ 1117600 w 2651760"/>
              <a:gd name="connsiteY64" fmla="*/ 3667760 h 5669319"/>
              <a:gd name="connsiteX65" fmla="*/ 1097280 w 2651760"/>
              <a:gd name="connsiteY65" fmla="*/ 3698240 h 5669319"/>
              <a:gd name="connsiteX66" fmla="*/ 1066800 w 2651760"/>
              <a:gd name="connsiteY66" fmla="*/ 3728720 h 5669319"/>
              <a:gd name="connsiteX67" fmla="*/ 1046480 w 2651760"/>
              <a:gd name="connsiteY67" fmla="*/ 3759200 h 5669319"/>
              <a:gd name="connsiteX68" fmla="*/ 1026160 w 2651760"/>
              <a:gd name="connsiteY68" fmla="*/ 3799840 h 5669319"/>
              <a:gd name="connsiteX69" fmla="*/ 985520 w 2651760"/>
              <a:gd name="connsiteY69" fmla="*/ 3830320 h 5669319"/>
              <a:gd name="connsiteX70" fmla="*/ 934720 w 2651760"/>
              <a:gd name="connsiteY70" fmla="*/ 3891280 h 5669319"/>
              <a:gd name="connsiteX71" fmla="*/ 924560 w 2651760"/>
              <a:gd name="connsiteY71" fmla="*/ 3921760 h 5669319"/>
              <a:gd name="connsiteX72" fmla="*/ 894080 w 2651760"/>
              <a:gd name="connsiteY72" fmla="*/ 3942080 h 5669319"/>
              <a:gd name="connsiteX73" fmla="*/ 822960 w 2651760"/>
              <a:gd name="connsiteY73" fmla="*/ 3992880 h 5669319"/>
              <a:gd name="connsiteX74" fmla="*/ 782320 w 2651760"/>
              <a:gd name="connsiteY74" fmla="*/ 4064000 h 5669319"/>
              <a:gd name="connsiteX75" fmla="*/ 772160 w 2651760"/>
              <a:gd name="connsiteY75" fmla="*/ 4094480 h 5669319"/>
              <a:gd name="connsiteX76" fmla="*/ 751840 w 2651760"/>
              <a:gd name="connsiteY76" fmla="*/ 4135120 h 5669319"/>
              <a:gd name="connsiteX77" fmla="*/ 762000 w 2651760"/>
              <a:gd name="connsiteY77" fmla="*/ 4277360 h 5669319"/>
              <a:gd name="connsiteX78" fmla="*/ 772160 w 2651760"/>
              <a:gd name="connsiteY78" fmla="*/ 4307840 h 5669319"/>
              <a:gd name="connsiteX79" fmla="*/ 782320 w 2651760"/>
              <a:gd name="connsiteY79" fmla="*/ 4368800 h 5669319"/>
              <a:gd name="connsiteX80" fmla="*/ 772160 w 2651760"/>
              <a:gd name="connsiteY80" fmla="*/ 4815840 h 5669319"/>
              <a:gd name="connsiteX81" fmla="*/ 762000 w 2651760"/>
              <a:gd name="connsiteY81" fmla="*/ 4846320 h 5669319"/>
              <a:gd name="connsiteX82" fmla="*/ 741680 w 2651760"/>
              <a:gd name="connsiteY82" fmla="*/ 4876800 h 5669319"/>
              <a:gd name="connsiteX83" fmla="*/ 721360 w 2651760"/>
              <a:gd name="connsiteY83" fmla="*/ 4947920 h 5669319"/>
              <a:gd name="connsiteX84" fmla="*/ 690880 w 2651760"/>
              <a:gd name="connsiteY84" fmla="*/ 4988560 h 5669319"/>
              <a:gd name="connsiteX85" fmla="*/ 680720 w 2651760"/>
              <a:gd name="connsiteY85" fmla="*/ 5029200 h 5669319"/>
              <a:gd name="connsiteX86" fmla="*/ 629920 w 2651760"/>
              <a:gd name="connsiteY86" fmla="*/ 5090160 h 5669319"/>
              <a:gd name="connsiteX87" fmla="*/ 609600 w 2651760"/>
              <a:gd name="connsiteY87" fmla="*/ 5120640 h 5669319"/>
              <a:gd name="connsiteX88" fmla="*/ 579120 w 2651760"/>
              <a:gd name="connsiteY88" fmla="*/ 5130800 h 5669319"/>
              <a:gd name="connsiteX89" fmla="*/ 497840 w 2651760"/>
              <a:gd name="connsiteY89" fmla="*/ 5171440 h 5669319"/>
              <a:gd name="connsiteX90" fmla="*/ 406400 w 2651760"/>
              <a:gd name="connsiteY90" fmla="*/ 5191760 h 5669319"/>
              <a:gd name="connsiteX91" fmla="*/ 375920 w 2651760"/>
              <a:gd name="connsiteY91" fmla="*/ 5201920 h 5669319"/>
              <a:gd name="connsiteX92" fmla="*/ 335280 w 2651760"/>
              <a:gd name="connsiteY92" fmla="*/ 5212080 h 5669319"/>
              <a:gd name="connsiteX93" fmla="*/ 284480 w 2651760"/>
              <a:gd name="connsiteY93" fmla="*/ 5232400 h 5669319"/>
              <a:gd name="connsiteX94" fmla="*/ 213360 w 2651760"/>
              <a:gd name="connsiteY94" fmla="*/ 5252720 h 5669319"/>
              <a:gd name="connsiteX95" fmla="*/ 182880 w 2651760"/>
              <a:gd name="connsiteY95" fmla="*/ 5273040 h 5669319"/>
              <a:gd name="connsiteX96" fmla="*/ 121920 w 2651760"/>
              <a:gd name="connsiteY96" fmla="*/ 5293360 h 5669319"/>
              <a:gd name="connsiteX97" fmla="*/ 60960 w 2651760"/>
              <a:gd name="connsiteY97" fmla="*/ 5344160 h 5669319"/>
              <a:gd name="connsiteX98" fmla="*/ 30480 w 2651760"/>
              <a:gd name="connsiteY98" fmla="*/ 5405120 h 5669319"/>
              <a:gd name="connsiteX99" fmla="*/ 20320 w 2651760"/>
              <a:gd name="connsiteY99" fmla="*/ 5618480 h 5669319"/>
              <a:gd name="connsiteX100" fmla="*/ 0 w 2651760"/>
              <a:gd name="connsiteY100" fmla="*/ 5669280 h 566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651760" h="5669319">
                <a:moveTo>
                  <a:pt x="2651760" y="0"/>
                </a:moveTo>
                <a:cubicBezTo>
                  <a:pt x="2648373" y="20320"/>
                  <a:pt x="2644007" y="40501"/>
                  <a:pt x="2641600" y="60960"/>
                </a:cubicBezTo>
                <a:cubicBezTo>
                  <a:pt x="2637229" y="98111"/>
                  <a:pt x="2636730" y="135689"/>
                  <a:pt x="2631440" y="172720"/>
                </a:cubicBezTo>
                <a:cubicBezTo>
                  <a:pt x="2629925" y="183322"/>
                  <a:pt x="2624098" y="192868"/>
                  <a:pt x="2621280" y="203200"/>
                </a:cubicBezTo>
                <a:cubicBezTo>
                  <a:pt x="2586904" y="329246"/>
                  <a:pt x="2614186" y="244803"/>
                  <a:pt x="2590800" y="314960"/>
                </a:cubicBezTo>
                <a:cubicBezTo>
                  <a:pt x="2587413" y="338667"/>
                  <a:pt x="2586025" y="362746"/>
                  <a:pt x="2580640" y="386080"/>
                </a:cubicBezTo>
                <a:cubicBezTo>
                  <a:pt x="2575824" y="406951"/>
                  <a:pt x="2562775" y="425762"/>
                  <a:pt x="2560320" y="447040"/>
                </a:cubicBezTo>
                <a:cubicBezTo>
                  <a:pt x="2552546" y="514411"/>
                  <a:pt x="2557934" y="582869"/>
                  <a:pt x="2550160" y="650240"/>
                </a:cubicBezTo>
                <a:cubicBezTo>
                  <a:pt x="2544291" y="701108"/>
                  <a:pt x="2516440" y="731300"/>
                  <a:pt x="2489200" y="772160"/>
                </a:cubicBezTo>
                <a:lnTo>
                  <a:pt x="2468880" y="802640"/>
                </a:lnTo>
                <a:cubicBezTo>
                  <a:pt x="2462107" y="812800"/>
                  <a:pt x="2457194" y="824486"/>
                  <a:pt x="2448560" y="833120"/>
                </a:cubicBezTo>
                <a:cubicBezTo>
                  <a:pt x="2438400" y="843280"/>
                  <a:pt x="2427278" y="852562"/>
                  <a:pt x="2418080" y="863600"/>
                </a:cubicBezTo>
                <a:cubicBezTo>
                  <a:pt x="2370085" y="921194"/>
                  <a:pt x="2427127" y="865158"/>
                  <a:pt x="2377440" y="934720"/>
                </a:cubicBezTo>
                <a:cubicBezTo>
                  <a:pt x="2369089" y="946412"/>
                  <a:pt x="2357120" y="955040"/>
                  <a:pt x="2346960" y="965200"/>
                </a:cubicBezTo>
                <a:cubicBezTo>
                  <a:pt x="2343573" y="982133"/>
                  <a:pt x="2342863" y="999831"/>
                  <a:pt x="2336800" y="1016000"/>
                </a:cubicBezTo>
                <a:cubicBezTo>
                  <a:pt x="2332513" y="1027433"/>
                  <a:pt x="2318875" y="1034506"/>
                  <a:pt x="2316480" y="1046480"/>
                </a:cubicBezTo>
                <a:cubicBezTo>
                  <a:pt x="2308482" y="1086469"/>
                  <a:pt x="2309707" y="1127760"/>
                  <a:pt x="2306320" y="1168400"/>
                </a:cubicBezTo>
                <a:cubicBezTo>
                  <a:pt x="2309707" y="1232747"/>
                  <a:pt x="2307774" y="1297595"/>
                  <a:pt x="2316480" y="1361440"/>
                </a:cubicBezTo>
                <a:cubicBezTo>
                  <a:pt x="2318130" y="1373539"/>
                  <a:pt x="2332939" y="1380336"/>
                  <a:pt x="2336800" y="1391920"/>
                </a:cubicBezTo>
                <a:cubicBezTo>
                  <a:pt x="2343314" y="1411463"/>
                  <a:pt x="2343573" y="1432560"/>
                  <a:pt x="2346960" y="1452880"/>
                </a:cubicBezTo>
                <a:cubicBezTo>
                  <a:pt x="2343573" y="1510453"/>
                  <a:pt x="2342539" y="1568213"/>
                  <a:pt x="2336800" y="1625600"/>
                </a:cubicBezTo>
                <a:cubicBezTo>
                  <a:pt x="2335734" y="1636256"/>
                  <a:pt x="2328556" y="1645543"/>
                  <a:pt x="2326640" y="1656080"/>
                </a:cubicBezTo>
                <a:cubicBezTo>
                  <a:pt x="2321756" y="1682944"/>
                  <a:pt x="2321364" y="1710496"/>
                  <a:pt x="2316480" y="1737360"/>
                </a:cubicBezTo>
                <a:cubicBezTo>
                  <a:pt x="2314564" y="1747897"/>
                  <a:pt x="2308917" y="1757450"/>
                  <a:pt x="2306320" y="1767840"/>
                </a:cubicBezTo>
                <a:cubicBezTo>
                  <a:pt x="2302132" y="1784593"/>
                  <a:pt x="2298602" y="1801545"/>
                  <a:pt x="2296160" y="1818640"/>
                </a:cubicBezTo>
                <a:cubicBezTo>
                  <a:pt x="2290949" y="1855115"/>
                  <a:pt x="2290482" y="1911674"/>
                  <a:pt x="2275840" y="1950720"/>
                </a:cubicBezTo>
                <a:cubicBezTo>
                  <a:pt x="2249122" y="2021969"/>
                  <a:pt x="2264677" y="1962886"/>
                  <a:pt x="2235200" y="2021840"/>
                </a:cubicBezTo>
                <a:cubicBezTo>
                  <a:pt x="2230411" y="2031419"/>
                  <a:pt x="2227982" y="2042022"/>
                  <a:pt x="2225040" y="2052320"/>
                </a:cubicBezTo>
                <a:cubicBezTo>
                  <a:pt x="2221204" y="2065746"/>
                  <a:pt x="2222626" y="2081342"/>
                  <a:pt x="2214880" y="2092960"/>
                </a:cubicBezTo>
                <a:cubicBezTo>
                  <a:pt x="2208107" y="2103120"/>
                  <a:pt x="2193526" y="2105168"/>
                  <a:pt x="2184400" y="2113280"/>
                </a:cubicBezTo>
                <a:cubicBezTo>
                  <a:pt x="2162922" y="2132372"/>
                  <a:pt x="2147350" y="2158300"/>
                  <a:pt x="2123440" y="2174240"/>
                </a:cubicBezTo>
                <a:cubicBezTo>
                  <a:pt x="2113280" y="2181013"/>
                  <a:pt x="2101594" y="2185926"/>
                  <a:pt x="2092960" y="2194560"/>
                </a:cubicBezTo>
                <a:cubicBezTo>
                  <a:pt x="2080986" y="2206534"/>
                  <a:pt x="2074454" y="2223226"/>
                  <a:pt x="2062480" y="2235200"/>
                </a:cubicBezTo>
                <a:cubicBezTo>
                  <a:pt x="2045878" y="2251802"/>
                  <a:pt x="2011551" y="2271578"/>
                  <a:pt x="1991360" y="2286000"/>
                </a:cubicBezTo>
                <a:cubicBezTo>
                  <a:pt x="1884821" y="2362099"/>
                  <a:pt x="2008857" y="2273112"/>
                  <a:pt x="1920240" y="2346960"/>
                </a:cubicBezTo>
                <a:cubicBezTo>
                  <a:pt x="1910859" y="2354777"/>
                  <a:pt x="1899920" y="2360507"/>
                  <a:pt x="1889760" y="2367280"/>
                </a:cubicBezTo>
                <a:cubicBezTo>
                  <a:pt x="1817149" y="2476197"/>
                  <a:pt x="1930227" y="2310897"/>
                  <a:pt x="1838960" y="2428240"/>
                </a:cubicBezTo>
                <a:cubicBezTo>
                  <a:pt x="1823967" y="2447517"/>
                  <a:pt x="1811867" y="2468880"/>
                  <a:pt x="1798320" y="2489200"/>
                </a:cubicBezTo>
                <a:cubicBezTo>
                  <a:pt x="1791547" y="2499360"/>
                  <a:pt x="1781861" y="2508096"/>
                  <a:pt x="1778000" y="2519680"/>
                </a:cubicBezTo>
                <a:cubicBezTo>
                  <a:pt x="1763979" y="2561744"/>
                  <a:pt x="1773781" y="2541249"/>
                  <a:pt x="1747520" y="2580640"/>
                </a:cubicBezTo>
                <a:cubicBezTo>
                  <a:pt x="1720644" y="2688145"/>
                  <a:pt x="1757134" y="2561549"/>
                  <a:pt x="1717040" y="2651760"/>
                </a:cubicBezTo>
                <a:cubicBezTo>
                  <a:pt x="1708341" y="2671333"/>
                  <a:pt x="1703493" y="2692400"/>
                  <a:pt x="1696720" y="2712720"/>
                </a:cubicBezTo>
                <a:cubicBezTo>
                  <a:pt x="1692859" y="2724304"/>
                  <a:pt x="1681861" y="2732278"/>
                  <a:pt x="1676400" y="2743200"/>
                </a:cubicBezTo>
                <a:cubicBezTo>
                  <a:pt x="1668280" y="2759440"/>
                  <a:pt x="1660420" y="2799129"/>
                  <a:pt x="1656080" y="2814320"/>
                </a:cubicBezTo>
                <a:cubicBezTo>
                  <a:pt x="1653138" y="2824618"/>
                  <a:pt x="1650709" y="2835221"/>
                  <a:pt x="1645920" y="2844800"/>
                </a:cubicBezTo>
                <a:cubicBezTo>
                  <a:pt x="1640459" y="2855722"/>
                  <a:pt x="1634234" y="2866646"/>
                  <a:pt x="1625600" y="2875280"/>
                </a:cubicBezTo>
                <a:cubicBezTo>
                  <a:pt x="1612998" y="2887882"/>
                  <a:pt x="1571787" y="2914542"/>
                  <a:pt x="1554480" y="2926080"/>
                </a:cubicBezTo>
                <a:cubicBezTo>
                  <a:pt x="1496246" y="3013431"/>
                  <a:pt x="1573787" y="2910634"/>
                  <a:pt x="1503680" y="2966720"/>
                </a:cubicBezTo>
                <a:cubicBezTo>
                  <a:pt x="1494145" y="2974348"/>
                  <a:pt x="1492741" y="2989383"/>
                  <a:pt x="1483360" y="2997200"/>
                </a:cubicBezTo>
                <a:cubicBezTo>
                  <a:pt x="1471725" y="3006896"/>
                  <a:pt x="1456267" y="3010747"/>
                  <a:pt x="1442720" y="3017520"/>
                </a:cubicBezTo>
                <a:cubicBezTo>
                  <a:pt x="1435947" y="3027680"/>
                  <a:pt x="1431935" y="3040372"/>
                  <a:pt x="1422400" y="3048000"/>
                </a:cubicBezTo>
                <a:cubicBezTo>
                  <a:pt x="1414037" y="3054690"/>
                  <a:pt x="1398610" y="3049797"/>
                  <a:pt x="1391920" y="3058160"/>
                </a:cubicBezTo>
                <a:cubicBezTo>
                  <a:pt x="1316940" y="3151885"/>
                  <a:pt x="1447472" y="3054992"/>
                  <a:pt x="1351280" y="3119120"/>
                </a:cubicBezTo>
                <a:cubicBezTo>
                  <a:pt x="1337733" y="3139440"/>
                  <a:pt x="1318363" y="3156912"/>
                  <a:pt x="1310640" y="3180080"/>
                </a:cubicBezTo>
                <a:cubicBezTo>
                  <a:pt x="1307253" y="3190240"/>
                  <a:pt x="1305269" y="3200981"/>
                  <a:pt x="1300480" y="3210560"/>
                </a:cubicBezTo>
                <a:cubicBezTo>
                  <a:pt x="1295019" y="3221482"/>
                  <a:pt x="1285621" y="3230118"/>
                  <a:pt x="1280160" y="3241040"/>
                </a:cubicBezTo>
                <a:cubicBezTo>
                  <a:pt x="1275371" y="3250619"/>
                  <a:pt x="1274789" y="3261941"/>
                  <a:pt x="1270000" y="3271520"/>
                </a:cubicBezTo>
                <a:cubicBezTo>
                  <a:pt x="1245168" y="3321185"/>
                  <a:pt x="1252289" y="3281405"/>
                  <a:pt x="1239520" y="3332480"/>
                </a:cubicBezTo>
                <a:cubicBezTo>
                  <a:pt x="1235332" y="3349233"/>
                  <a:pt x="1233106" y="3366423"/>
                  <a:pt x="1229360" y="3383280"/>
                </a:cubicBezTo>
                <a:cubicBezTo>
                  <a:pt x="1226331" y="3396911"/>
                  <a:pt x="1221698" y="3410182"/>
                  <a:pt x="1219200" y="3423920"/>
                </a:cubicBezTo>
                <a:cubicBezTo>
                  <a:pt x="1204810" y="3503063"/>
                  <a:pt x="1216163" y="3475190"/>
                  <a:pt x="1198880" y="3535680"/>
                </a:cubicBezTo>
                <a:cubicBezTo>
                  <a:pt x="1195938" y="3545978"/>
                  <a:pt x="1194033" y="3556861"/>
                  <a:pt x="1188720" y="3566160"/>
                </a:cubicBezTo>
                <a:cubicBezTo>
                  <a:pt x="1180319" y="3580862"/>
                  <a:pt x="1168400" y="3593253"/>
                  <a:pt x="1158240" y="3606800"/>
                </a:cubicBezTo>
                <a:cubicBezTo>
                  <a:pt x="1154853" y="3616960"/>
                  <a:pt x="1154021" y="3628369"/>
                  <a:pt x="1148080" y="3637280"/>
                </a:cubicBezTo>
                <a:cubicBezTo>
                  <a:pt x="1140110" y="3649235"/>
                  <a:pt x="1126798" y="3656722"/>
                  <a:pt x="1117600" y="3667760"/>
                </a:cubicBezTo>
                <a:cubicBezTo>
                  <a:pt x="1109783" y="3677141"/>
                  <a:pt x="1105097" y="3688859"/>
                  <a:pt x="1097280" y="3698240"/>
                </a:cubicBezTo>
                <a:cubicBezTo>
                  <a:pt x="1088082" y="3709278"/>
                  <a:pt x="1075998" y="3717682"/>
                  <a:pt x="1066800" y="3728720"/>
                </a:cubicBezTo>
                <a:cubicBezTo>
                  <a:pt x="1058983" y="3738101"/>
                  <a:pt x="1052538" y="3748598"/>
                  <a:pt x="1046480" y="3759200"/>
                </a:cubicBezTo>
                <a:cubicBezTo>
                  <a:pt x="1038966" y="3772350"/>
                  <a:pt x="1036017" y="3788341"/>
                  <a:pt x="1026160" y="3799840"/>
                </a:cubicBezTo>
                <a:cubicBezTo>
                  <a:pt x="1015140" y="3812697"/>
                  <a:pt x="999067" y="3820160"/>
                  <a:pt x="985520" y="3830320"/>
                </a:cubicBezTo>
                <a:cubicBezTo>
                  <a:pt x="962225" y="3900206"/>
                  <a:pt x="996230" y="3817469"/>
                  <a:pt x="934720" y="3891280"/>
                </a:cubicBezTo>
                <a:cubicBezTo>
                  <a:pt x="927864" y="3899507"/>
                  <a:pt x="931250" y="3913397"/>
                  <a:pt x="924560" y="3921760"/>
                </a:cubicBezTo>
                <a:cubicBezTo>
                  <a:pt x="916932" y="3931295"/>
                  <a:pt x="903461" y="3934263"/>
                  <a:pt x="894080" y="3942080"/>
                </a:cubicBezTo>
                <a:cubicBezTo>
                  <a:pt x="832296" y="3993567"/>
                  <a:pt x="898160" y="3955280"/>
                  <a:pt x="822960" y="3992880"/>
                </a:cubicBezTo>
                <a:cubicBezTo>
                  <a:pt x="801472" y="4078833"/>
                  <a:pt x="830744" y="3991363"/>
                  <a:pt x="782320" y="4064000"/>
                </a:cubicBezTo>
                <a:cubicBezTo>
                  <a:pt x="776379" y="4072911"/>
                  <a:pt x="776379" y="4084636"/>
                  <a:pt x="772160" y="4094480"/>
                </a:cubicBezTo>
                <a:cubicBezTo>
                  <a:pt x="766194" y="4108401"/>
                  <a:pt x="758613" y="4121573"/>
                  <a:pt x="751840" y="4135120"/>
                </a:cubicBezTo>
                <a:cubicBezTo>
                  <a:pt x="755227" y="4182533"/>
                  <a:pt x="756446" y="4230151"/>
                  <a:pt x="762000" y="4277360"/>
                </a:cubicBezTo>
                <a:cubicBezTo>
                  <a:pt x="763251" y="4287996"/>
                  <a:pt x="769837" y="4297385"/>
                  <a:pt x="772160" y="4307840"/>
                </a:cubicBezTo>
                <a:cubicBezTo>
                  <a:pt x="776629" y="4327950"/>
                  <a:pt x="778933" y="4348480"/>
                  <a:pt x="782320" y="4368800"/>
                </a:cubicBezTo>
                <a:cubicBezTo>
                  <a:pt x="778933" y="4517813"/>
                  <a:pt x="778497" y="4666923"/>
                  <a:pt x="772160" y="4815840"/>
                </a:cubicBezTo>
                <a:cubicBezTo>
                  <a:pt x="771705" y="4826540"/>
                  <a:pt x="766789" y="4836741"/>
                  <a:pt x="762000" y="4846320"/>
                </a:cubicBezTo>
                <a:cubicBezTo>
                  <a:pt x="756539" y="4857242"/>
                  <a:pt x="748453" y="4866640"/>
                  <a:pt x="741680" y="4876800"/>
                </a:cubicBezTo>
                <a:cubicBezTo>
                  <a:pt x="739481" y="4885598"/>
                  <a:pt x="727838" y="4936583"/>
                  <a:pt x="721360" y="4947920"/>
                </a:cubicBezTo>
                <a:cubicBezTo>
                  <a:pt x="712959" y="4962622"/>
                  <a:pt x="701040" y="4975013"/>
                  <a:pt x="690880" y="4988560"/>
                </a:cubicBezTo>
                <a:cubicBezTo>
                  <a:pt x="687493" y="5002107"/>
                  <a:pt x="686221" y="5016365"/>
                  <a:pt x="680720" y="5029200"/>
                </a:cubicBezTo>
                <a:cubicBezTo>
                  <a:pt x="667365" y="5060361"/>
                  <a:pt x="651460" y="5064312"/>
                  <a:pt x="629920" y="5090160"/>
                </a:cubicBezTo>
                <a:cubicBezTo>
                  <a:pt x="622103" y="5099541"/>
                  <a:pt x="619135" y="5113012"/>
                  <a:pt x="609600" y="5120640"/>
                </a:cubicBezTo>
                <a:cubicBezTo>
                  <a:pt x="601237" y="5127330"/>
                  <a:pt x="588870" y="5126368"/>
                  <a:pt x="579120" y="5130800"/>
                </a:cubicBezTo>
                <a:cubicBezTo>
                  <a:pt x="551544" y="5143335"/>
                  <a:pt x="527543" y="5165499"/>
                  <a:pt x="497840" y="5171440"/>
                </a:cubicBezTo>
                <a:cubicBezTo>
                  <a:pt x="462922" y="5178424"/>
                  <a:pt x="439879" y="5182194"/>
                  <a:pt x="406400" y="5191760"/>
                </a:cubicBezTo>
                <a:cubicBezTo>
                  <a:pt x="396102" y="5194702"/>
                  <a:pt x="386218" y="5198978"/>
                  <a:pt x="375920" y="5201920"/>
                </a:cubicBezTo>
                <a:cubicBezTo>
                  <a:pt x="362494" y="5205756"/>
                  <a:pt x="348527" y="5207664"/>
                  <a:pt x="335280" y="5212080"/>
                </a:cubicBezTo>
                <a:cubicBezTo>
                  <a:pt x="317978" y="5217847"/>
                  <a:pt x="301782" y="5226633"/>
                  <a:pt x="284480" y="5232400"/>
                </a:cubicBezTo>
                <a:cubicBezTo>
                  <a:pt x="264948" y="5238911"/>
                  <a:pt x="232929" y="5242935"/>
                  <a:pt x="213360" y="5252720"/>
                </a:cubicBezTo>
                <a:cubicBezTo>
                  <a:pt x="202438" y="5258181"/>
                  <a:pt x="194038" y="5268081"/>
                  <a:pt x="182880" y="5273040"/>
                </a:cubicBezTo>
                <a:cubicBezTo>
                  <a:pt x="163307" y="5281739"/>
                  <a:pt x="121920" y="5293360"/>
                  <a:pt x="121920" y="5293360"/>
                </a:cubicBezTo>
                <a:cubicBezTo>
                  <a:pt x="72414" y="5367620"/>
                  <a:pt x="138303" y="5279708"/>
                  <a:pt x="60960" y="5344160"/>
                </a:cubicBezTo>
                <a:cubicBezTo>
                  <a:pt x="42780" y="5359310"/>
                  <a:pt x="37415" y="5384316"/>
                  <a:pt x="30480" y="5405120"/>
                </a:cubicBezTo>
                <a:cubicBezTo>
                  <a:pt x="27093" y="5476240"/>
                  <a:pt x="25781" y="5547489"/>
                  <a:pt x="20320" y="5618480"/>
                </a:cubicBezTo>
                <a:cubicBezTo>
                  <a:pt x="16157" y="5672601"/>
                  <a:pt x="26122" y="5669280"/>
                  <a:pt x="0" y="5669280"/>
                </a:cubicBezTo>
              </a:path>
            </a:pathLst>
          </a:custGeom>
          <a:noFill/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654351" y="6192713"/>
            <a:ext cx="303527" cy="46215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flipV="1">
            <a:off x="4862992" y="4135567"/>
            <a:ext cx="303527" cy="46215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59" y="1288993"/>
            <a:ext cx="2740195" cy="1976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00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" y="1001537"/>
            <a:ext cx="10331645" cy="720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b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Отрадненский район 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393" y="1001537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-9602" y="5485585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60368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8977990" y="7566029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298" y="7708908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8527" y="4306385"/>
            <a:ext cx="1152128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Передовая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67047" y="7056809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Сладкая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" y="3555401"/>
            <a:ext cx="2740194" cy="1930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8" y="5785230"/>
            <a:ext cx="2773454" cy="1739268"/>
          </a:xfrm>
          <a:prstGeom prst="rect">
            <a:avLst/>
          </a:prstGeom>
        </p:spPr>
      </p:pic>
      <p:cxnSp>
        <p:nvCxnSpPr>
          <p:cNvPr id="120" name="Прямая со стрелкой 119"/>
          <p:cNvCxnSpPr/>
          <p:nvPr/>
        </p:nvCxnSpPr>
        <p:spPr>
          <a:xfrm flipV="1">
            <a:off x="3150295" y="2679373"/>
            <a:ext cx="648072" cy="23107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H="1" flipV="1">
            <a:off x="5598567" y="7492579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олилиния 3"/>
          <p:cNvSpPr/>
          <p:nvPr/>
        </p:nvSpPr>
        <p:spPr>
          <a:xfrm>
            <a:off x="2691829" y="2476072"/>
            <a:ext cx="3000054" cy="5732980"/>
          </a:xfrm>
          <a:custGeom>
            <a:avLst/>
            <a:gdLst>
              <a:gd name="connsiteX0" fmla="*/ 3000054 w 3000054"/>
              <a:gd name="connsiteY0" fmla="*/ 5732980 h 5732980"/>
              <a:gd name="connsiteX1" fmla="*/ 2948683 w 3000054"/>
              <a:gd name="connsiteY1" fmla="*/ 5691883 h 5732980"/>
              <a:gd name="connsiteX2" fmla="*/ 2917861 w 3000054"/>
              <a:gd name="connsiteY2" fmla="*/ 5681609 h 5732980"/>
              <a:gd name="connsiteX3" fmla="*/ 2876764 w 3000054"/>
              <a:gd name="connsiteY3" fmla="*/ 5650786 h 5732980"/>
              <a:gd name="connsiteX4" fmla="*/ 2845942 w 3000054"/>
              <a:gd name="connsiteY4" fmla="*/ 5630238 h 5732980"/>
              <a:gd name="connsiteX5" fmla="*/ 2794571 w 3000054"/>
              <a:gd name="connsiteY5" fmla="*/ 5589141 h 5732980"/>
              <a:gd name="connsiteX6" fmla="*/ 2753474 w 3000054"/>
              <a:gd name="connsiteY6" fmla="*/ 5527497 h 5732980"/>
              <a:gd name="connsiteX7" fmla="*/ 2743200 w 3000054"/>
              <a:gd name="connsiteY7" fmla="*/ 5332288 h 5732980"/>
              <a:gd name="connsiteX8" fmla="*/ 2732926 w 3000054"/>
              <a:gd name="connsiteY8" fmla="*/ 5291191 h 5732980"/>
              <a:gd name="connsiteX9" fmla="*/ 2691829 w 3000054"/>
              <a:gd name="connsiteY9" fmla="*/ 5260368 h 5732980"/>
              <a:gd name="connsiteX10" fmla="*/ 2609636 w 3000054"/>
              <a:gd name="connsiteY10" fmla="*/ 5239820 h 5732980"/>
              <a:gd name="connsiteX11" fmla="*/ 2568540 w 3000054"/>
              <a:gd name="connsiteY11" fmla="*/ 5167901 h 5732980"/>
              <a:gd name="connsiteX12" fmla="*/ 2578814 w 3000054"/>
              <a:gd name="connsiteY12" fmla="*/ 5065159 h 5732980"/>
              <a:gd name="connsiteX13" fmla="*/ 2589088 w 3000054"/>
              <a:gd name="connsiteY13" fmla="*/ 5024063 h 5732980"/>
              <a:gd name="connsiteX14" fmla="*/ 2630184 w 3000054"/>
              <a:gd name="connsiteY14" fmla="*/ 4921321 h 5732980"/>
              <a:gd name="connsiteX15" fmla="*/ 2599362 w 3000054"/>
              <a:gd name="connsiteY15" fmla="*/ 4869950 h 5732980"/>
              <a:gd name="connsiteX16" fmla="*/ 2589088 w 3000054"/>
              <a:gd name="connsiteY16" fmla="*/ 4839128 h 5732980"/>
              <a:gd name="connsiteX17" fmla="*/ 2578814 w 3000054"/>
              <a:gd name="connsiteY17" fmla="*/ 4633645 h 5732980"/>
              <a:gd name="connsiteX18" fmla="*/ 2547991 w 3000054"/>
              <a:gd name="connsiteY18" fmla="*/ 4613097 h 5732980"/>
              <a:gd name="connsiteX19" fmla="*/ 2527443 w 3000054"/>
              <a:gd name="connsiteY19" fmla="*/ 4582274 h 5732980"/>
              <a:gd name="connsiteX20" fmla="*/ 2517169 w 3000054"/>
              <a:gd name="connsiteY20" fmla="*/ 4541177 h 5732980"/>
              <a:gd name="connsiteX21" fmla="*/ 2506895 w 3000054"/>
              <a:gd name="connsiteY21" fmla="*/ 4510355 h 5732980"/>
              <a:gd name="connsiteX22" fmla="*/ 2517169 w 3000054"/>
              <a:gd name="connsiteY22" fmla="*/ 4345968 h 5732980"/>
              <a:gd name="connsiteX23" fmla="*/ 2486346 w 3000054"/>
              <a:gd name="connsiteY23" fmla="*/ 4181582 h 5732980"/>
              <a:gd name="connsiteX24" fmla="*/ 2455524 w 3000054"/>
              <a:gd name="connsiteY24" fmla="*/ 4171308 h 5732980"/>
              <a:gd name="connsiteX25" fmla="*/ 2414427 w 3000054"/>
              <a:gd name="connsiteY25" fmla="*/ 4161034 h 5732980"/>
              <a:gd name="connsiteX26" fmla="*/ 2363056 w 3000054"/>
              <a:gd name="connsiteY26" fmla="*/ 4119937 h 5732980"/>
              <a:gd name="connsiteX27" fmla="*/ 2332234 w 3000054"/>
              <a:gd name="connsiteY27" fmla="*/ 4078840 h 5732980"/>
              <a:gd name="connsiteX28" fmla="*/ 2270589 w 3000054"/>
              <a:gd name="connsiteY28" fmla="*/ 4048018 h 5732980"/>
              <a:gd name="connsiteX29" fmla="*/ 2085654 w 3000054"/>
              <a:gd name="connsiteY29" fmla="*/ 4068566 h 5732980"/>
              <a:gd name="connsiteX30" fmla="*/ 2065106 w 3000054"/>
              <a:gd name="connsiteY30" fmla="*/ 4027470 h 5732980"/>
              <a:gd name="connsiteX31" fmla="*/ 2003461 w 3000054"/>
              <a:gd name="connsiteY31" fmla="*/ 3965825 h 5732980"/>
              <a:gd name="connsiteX32" fmla="*/ 1982913 w 3000054"/>
              <a:gd name="connsiteY32" fmla="*/ 3945276 h 5732980"/>
              <a:gd name="connsiteX33" fmla="*/ 1962364 w 3000054"/>
              <a:gd name="connsiteY33" fmla="*/ 3924728 h 5732980"/>
              <a:gd name="connsiteX34" fmla="*/ 1941816 w 3000054"/>
              <a:gd name="connsiteY34" fmla="*/ 3585681 h 5732980"/>
              <a:gd name="connsiteX35" fmla="*/ 1910993 w 3000054"/>
              <a:gd name="connsiteY35" fmla="*/ 3462391 h 5732980"/>
              <a:gd name="connsiteX36" fmla="*/ 1880171 w 3000054"/>
              <a:gd name="connsiteY36" fmla="*/ 3441843 h 5732980"/>
              <a:gd name="connsiteX37" fmla="*/ 1818526 w 3000054"/>
              <a:gd name="connsiteY37" fmla="*/ 3431568 h 5732980"/>
              <a:gd name="connsiteX38" fmla="*/ 1777429 w 3000054"/>
              <a:gd name="connsiteY38" fmla="*/ 3411020 h 5732980"/>
              <a:gd name="connsiteX39" fmla="*/ 1705510 w 3000054"/>
              <a:gd name="connsiteY39" fmla="*/ 3349375 h 5732980"/>
              <a:gd name="connsiteX40" fmla="*/ 1664414 w 3000054"/>
              <a:gd name="connsiteY40" fmla="*/ 3226085 h 5732980"/>
              <a:gd name="connsiteX41" fmla="*/ 1684962 w 3000054"/>
              <a:gd name="connsiteY41" fmla="*/ 3164440 h 5732980"/>
              <a:gd name="connsiteX42" fmla="*/ 1695236 w 3000054"/>
              <a:gd name="connsiteY42" fmla="*/ 3133618 h 5732980"/>
              <a:gd name="connsiteX43" fmla="*/ 1705510 w 3000054"/>
              <a:gd name="connsiteY43" fmla="*/ 3082247 h 5732980"/>
              <a:gd name="connsiteX44" fmla="*/ 1695236 w 3000054"/>
              <a:gd name="connsiteY44" fmla="*/ 2856216 h 5732980"/>
              <a:gd name="connsiteX45" fmla="*/ 1674688 w 3000054"/>
              <a:gd name="connsiteY45" fmla="*/ 2815119 h 5732980"/>
              <a:gd name="connsiteX46" fmla="*/ 1664414 w 3000054"/>
              <a:gd name="connsiteY46" fmla="*/ 2784297 h 5732980"/>
              <a:gd name="connsiteX47" fmla="*/ 1705510 w 3000054"/>
              <a:gd name="connsiteY47" fmla="*/ 2702103 h 5732980"/>
              <a:gd name="connsiteX48" fmla="*/ 1726059 w 3000054"/>
              <a:gd name="connsiteY48" fmla="*/ 2630184 h 5732980"/>
              <a:gd name="connsiteX49" fmla="*/ 1746607 w 3000054"/>
              <a:gd name="connsiteY49" fmla="*/ 2568539 h 5732980"/>
              <a:gd name="connsiteX50" fmla="*/ 1767155 w 3000054"/>
              <a:gd name="connsiteY50" fmla="*/ 2476072 h 5732980"/>
              <a:gd name="connsiteX51" fmla="*/ 1787704 w 3000054"/>
              <a:gd name="connsiteY51" fmla="*/ 2404153 h 5732980"/>
              <a:gd name="connsiteX52" fmla="*/ 1808252 w 3000054"/>
              <a:gd name="connsiteY52" fmla="*/ 2373330 h 5732980"/>
              <a:gd name="connsiteX53" fmla="*/ 1828800 w 3000054"/>
              <a:gd name="connsiteY53" fmla="*/ 2301411 h 5732980"/>
              <a:gd name="connsiteX54" fmla="*/ 1839074 w 3000054"/>
              <a:gd name="connsiteY54" fmla="*/ 2260315 h 5732980"/>
              <a:gd name="connsiteX55" fmla="*/ 1869897 w 3000054"/>
              <a:gd name="connsiteY55" fmla="*/ 2239766 h 5732980"/>
              <a:gd name="connsiteX56" fmla="*/ 1890445 w 3000054"/>
              <a:gd name="connsiteY56" fmla="*/ 2167847 h 5732980"/>
              <a:gd name="connsiteX57" fmla="*/ 1931542 w 3000054"/>
              <a:gd name="connsiteY57" fmla="*/ 2147299 h 5732980"/>
              <a:gd name="connsiteX58" fmla="*/ 1962364 w 3000054"/>
              <a:gd name="connsiteY58" fmla="*/ 2075380 h 5732980"/>
              <a:gd name="connsiteX59" fmla="*/ 1993187 w 3000054"/>
              <a:gd name="connsiteY59" fmla="*/ 2024009 h 5732980"/>
              <a:gd name="connsiteX60" fmla="*/ 2013735 w 3000054"/>
              <a:gd name="connsiteY60" fmla="*/ 1962364 h 5732980"/>
              <a:gd name="connsiteX61" fmla="*/ 2024009 w 3000054"/>
              <a:gd name="connsiteY61" fmla="*/ 1931541 h 5732980"/>
              <a:gd name="connsiteX62" fmla="*/ 2044558 w 3000054"/>
              <a:gd name="connsiteY62" fmla="*/ 1910993 h 5732980"/>
              <a:gd name="connsiteX63" fmla="*/ 2054832 w 3000054"/>
              <a:gd name="connsiteY63" fmla="*/ 1880171 h 5732980"/>
              <a:gd name="connsiteX64" fmla="*/ 2065106 w 3000054"/>
              <a:gd name="connsiteY64" fmla="*/ 1828800 h 5732980"/>
              <a:gd name="connsiteX65" fmla="*/ 2116477 w 3000054"/>
              <a:gd name="connsiteY65" fmla="*/ 1767155 h 5732980"/>
              <a:gd name="connsiteX66" fmla="*/ 2126751 w 3000054"/>
              <a:gd name="connsiteY66" fmla="*/ 1726058 h 5732980"/>
              <a:gd name="connsiteX67" fmla="*/ 2157573 w 3000054"/>
              <a:gd name="connsiteY67" fmla="*/ 1643865 h 5732980"/>
              <a:gd name="connsiteX68" fmla="*/ 2178122 w 3000054"/>
              <a:gd name="connsiteY68" fmla="*/ 1489753 h 5732980"/>
              <a:gd name="connsiteX69" fmla="*/ 2167847 w 3000054"/>
              <a:gd name="connsiteY69" fmla="*/ 893852 h 5732980"/>
              <a:gd name="connsiteX70" fmla="*/ 2157573 w 3000054"/>
              <a:gd name="connsiteY70" fmla="*/ 585627 h 5732980"/>
              <a:gd name="connsiteX71" fmla="*/ 2137025 w 3000054"/>
              <a:gd name="connsiteY71" fmla="*/ 472611 h 5732980"/>
              <a:gd name="connsiteX72" fmla="*/ 2147299 w 3000054"/>
              <a:gd name="connsiteY72" fmla="*/ 339047 h 5732980"/>
              <a:gd name="connsiteX73" fmla="*/ 2157573 w 3000054"/>
              <a:gd name="connsiteY73" fmla="*/ 308225 h 5732980"/>
              <a:gd name="connsiteX74" fmla="*/ 2219218 w 3000054"/>
              <a:gd name="connsiteY74" fmla="*/ 287676 h 5732980"/>
              <a:gd name="connsiteX75" fmla="*/ 2280863 w 3000054"/>
              <a:gd name="connsiteY75" fmla="*/ 267128 h 5732980"/>
              <a:gd name="connsiteX76" fmla="*/ 2332234 w 3000054"/>
              <a:gd name="connsiteY76" fmla="*/ 246580 h 5732980"/>
              <a:gd name="connsiteX77" fmla="*/ 2363056 w 3000054"/>
              <a:gd name="connsiteY77" fmla="*/ 226031 h 5732980"/>
              <a:gd name="connsiteX78" fmla="*/ 2373331 w 3000054"/>
              <a:gd name="connsiteY78" fmla="*/ 184935 h 5732980"/>
              <a:gd name="connsiteX79" fmla="*/ 2404153 w 3000054"/>
              <a:gd name="connsiteY79" fmla="*/ 174661 h 5732980"/>
              <a:gd name="connsiteX80" fmla="*/ 2424701 w 3000054"/>
              <a:gd name="connsiteY80" fmla="*/ 113016 h 5732980"/>
              <a:gd name="connsiteX81" fmla="*/ 2434975 w 3000054"/>
              <a:gd name="connsiteY81" fmla="*/ 61645 h 5732980"/>
              <a:gd name="connsiteX82" fmla="*/ 2455524 w 3000054"/>
              <a:gd name="connsiteY82" fmla="*/ 0 h 5732980"/>
              <a:gd name="connsiteX83" fmla="*/ 2424701 w 3000054"/>
              <a:gd name="connsiteY83" fmla="*/ 102741 h 5732980"/>
              <a:gd name="connsiteX84" fmla="*/ 2383605 w 3000054"/>
              <a:gd name="connsiteY84" fmla="*/ 113016 h 5732980"/>
              <a:gd name="connsiteX85" fmla="*/ 2332234 w 3000054"/>
              <a:gd name="connsiteY85" fmla="*/ 164386 h 5732980"/>
              <a:gd name="connsiteX86" fmla="*/ 2291137 w 3000054"/>
              <a:gd name="connsiteY86" fmla="*/ 205483 h 5732980"/>
              <a:gd name="connsiteX87" fmla="*/ 2250041 w 3000054"/>
              <a:gd name="connsiteY87" fmla="*/ 256854 h 5732980"/>
              <a:gd name="connsiteX88" fmla="*/ 2188396 w 3000054"/>
              <a:gd name="connsiteY88" fmla="*/ 297950 h 5732980"/>
              <a:gd name="connsiteX89" fmla="*/ 2167847 w 3000054"/>
              <a:gd name="connsiteY89" fmla="*/ 318499 h 5732980"/>
              <a:gd name="connsiteX90" fmla="*/ 1941816 w 3000054"/>
              <a:gd name="connsiteY90" fmla="*/ 297950 h 5732980"/>
              <a:gd name="connsiteX91" fmla="*/ 1602769 w 3000054"/>
              <a:gd name="connsiteY91" fmla="*/ 318499 h 5732980"/>
              <a:gd name="connsiteX92" fmla="*/ 1541124 w 3000054"/>
              <a:gd name="connsiteY92" fmla="*/ 339047 h 5732980"/>
              <a:gd name="connsiteX93" fmla="*/ 1489753 w 3000054"/>
              <a:gd name="connsiteY93" fmla="*/ 380144 h 5732980"/>
              <a:gd name="connsiteX94" fmla="*/ 1438382 w 3000054"/>
              <a:gd name="connsiteY94" fmla="*/ 441789 h 5732980"/>
              <a:gd name="connsiteX95" fmla="*/ 1428108 w 3000054"/>
              <a:gd name="connsiteY95" fmla="*/ 493159 h 5732980"/>
              <a:gd name="connsiteX96" fmla="*/ 1417834 w 3000054"/>
              <a:gd name="connsiteY96" fmla="*/ 534256 h 5732980"/>
              <a:gd name="connsiteX97" fmla="*/ 1428108 w 3000054"/>
              <a:gd name="connsiteY97" fmla="*/ 626724 h 5732980"/>
              <a:gd name="connsiteX98" fmla="*/ 1458931 w 3000054"/>
              <a:gd name="connsiteY98" fmla="*/ 647272 h 5732980"/>
              <a:gd name="connsiteX99" fmla="*/ 1602769 w 3000054"/>
              <a:gd name="connsiteY99" fmla="*/ 678094 h 5732980"/>
              <a:gd name="connsiteX100" fmla="*/ 1582220 w 3000054"/>
              <a:gd name="connsiteY100" fmla="*/ 750013 h 5732980"/>
              <a:gd name="connsiteX101" fmla="*/ 1520575 w 3000054"/>
              <a:gd name="connsiteY101" fmla="*/ 821932 h 5732980"/>
              <a:gd name="connsiteX102" fmla="*/ 1489753 w 3000054"/>
              <a:gd name="connsiteY102" fmla="*/ 832207 h 5732980"/>
              <a:gd name="connsiteX103" fmla="*/ 1428108 w 3000054"/>
              <a:gd name="connsiteY103" fmla="*/ 863029 h 5732980"/>
              <a:gd name="connsiteX104" fmla="*/ 1294544 w 3000054"/>
              <a:gd name="connsiteY104" fmla="*/ 873303 h 5732980"/>
              <a:gd name="connsiteX105" fmla="*/ 1222625 w 3000054"/>
              <a:gd name="connsiteY105" fmla="*/ 811658 h 5732980"/>
              <a:gd name="connsiteX106" fmla="*/ 1181528 w 3000054"/>
              <a:gd name="connsiteY106" fmla="*/ 791110 h 5732980"/>
              <a:gd name="connsiteX107" fmla="*/ 1119883 w 3000054"/>
              <a:gd name="connsiteY107" fmla="*/ 750013 h 5732980"/>
              <a:gd name="connsiteX108" fmla="*/ 1047964 w 3000054"/>
              <a:gd name="connsiteY108" fmla="*/ 729465 h 5732980"/>
              <a:gd name="connsiteX109" fmla="*/ 708917 w 3000054"/>
              <a:gd name="connsiteY109" fmla="*/ 739739 h 5732980"/>
              <a:gd name="connsiteX110" fmla="*/ 678095 w 3000054"/>
              <a:gd name="connsiteY110" fmla="*/ 750013 h 5732980"/>
              <a:gd name="connsiteX111" fmla="*/ 657546 w 3000054"/>
              <a:gd name="connsiteY111" fmla="*/ 770562 h 5732980"/>
              <a:gd name="connsiteX112" fmla="*/ 626724 w 3000054"/>
              <a:gd name="connsiteY112" fmla="*/ 832207 h 5732980"/>
              <a:gd name="connsiteX113" fmla="*/ 554805 w 3000054"/>
              <a:gd name="connsiteY113" fmla="*/ 904126 h 5732980"/>
              <a:gd name="connsiteX114" fmla="*/ 349322 w 3000054"/>
              <a:gd name="connsiteY114" fmla="*/ 883577 h 5732980"/>
              <a:gd name="connsiteX115" fmla="*/ 287677 w 3000054"/>
              <a:gd name="connsiteY115" fmla="*/ 863029 h 5732980"/>
              <a:gd name="connsiteX116" fmla="*/ 246580 w 3000054"/>
              <a:gd name="connsiteY116" fmla="*/ 852755 h 5732980"/>
              <a:gd name="connsiteX117" fmla="*/ 195209 w 3000054"/>
              <a:gd name="connsiteY117" fmla="*/ 832207 h 5732980"/>
              <a:gd name="connsiteX118" fmla="*/ 92468 w 3000054"/>
              <a:gd name="connsiteY118" fmla="*/ 801384 h 5732980"/>
              <a:gd name="connsiteX119" fmla="*/ 61645 w 3000054"/>
              <a:gd name="connsiteY119" fmla="*/ 791110 h 5732980"/>
              <a:gd name="connsiteX120" fmla="*/ 0 w 3000054"/>
              <a:gd name="connsiteY120" fmla="*/ 791110 h 573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3000054" h="5732980">
                <a:moveTo>
                  <a:pt x="3000054" y="5732980"/>
                </a:moveTo>
                <a:cubicBezTo>
                  <a:pt x="2982930" y="5719281"/>
                  <a:pt x="2967279" y="5703505"/>
                  <a:pt x="2948683" y="5691883"/>
                </a:cubicBezTo>
                <a:cubicBezTo>
                  <a:pt x="2939499" y="5686143"/>
                  <a:pt x="2927264" y="5686982"/>
                  <a:pt x="2917861" y="5681609"/>
                </a:cubicBezTo>
                <a:cubicBezTo>
                  <a:pt x="2902993" y="5673113"/>
                  <a:pt x="2890698" y="5660739"/>
                  <a:pt x="2876764" y="5650786"/>
                </a:cubicBezTo>
                <a:cubicBezTo>
                  <a:pt x="2866716" y="5643609"/>
                  <a:pt x="2855584" y="5637952"/>
                  <a:pt x="2845942" y="5630238"/>
                </a:cubicBezTo>
                <a:cubicBezTo>
                  <a:pt x="2772732" y="5571671"/>
                  <a:pt x="2889451" y="5652398"/>
                  <a:pt x="2794571" y="5589141"/>
                </a:cubicBezTo>
                <a:cubicBezTo>
                  <a:pt x="2780872" y="5568593"/>
                  <a:pt x="2754772" y="5552159"/>
                  <a:pt x="2753474" y="5527497"/>
                </a:cubicBezTo>
                <a:cubicBezTo>
                  <a:pt x="2750049" y="5462427"/>
                  <a:pt x="2748845" y="5397203"/>
                  <a:pt x="2743200" y="5332288"/>
                </a:cubicBezTo>
                <a:cubicBezTo>
                  <a:pt x="2741977" y="5318220"/>
                  <a:pt x="2741133" y="5302681"/>
                  <a:pt x="2732926" y="5291191"/>
                </a:cubicBezTo>
                <a:cubicBezTo>
                  <a:pt x="2722973" y="5277257"/>
                  <a:pt x="2707636" y="5266954"/>
                  <a:pt x="2691829" y="5260368"/>
                </a:cubicBezTo>
                <a:cubicBezTo>
                  <a:pt x="2665761" y="5249506"/>
                  <a:pt x="2609636" y="5239820"/>
                  <a:pt x="2609636" y="5239820"/>
                </a:cubicBezTo>
                <a:cubicBezTo>
                  <a:pt x="2600769" y="5226520"/>
                  <a:pt x="2569583" y="5182502"/>
                  <a:pt x="2568540" y="5167901"/>
                </a:cubicBezTo>
                <a:cubicBezTo>
                  <a:pt x="2566088" y="5133570"/>
                  <a:pt x="2573947" y="5099231"/>
                  <a:pt x="2578814" y="5065159"/>
                </a:cubicBezTo>
                <a:cubicBezTo>
                  <a:pt x="2580811" y="5051181"/>
                  <a:pt x="2585031" y="5037588"/>
                  <a:pt x="2589088" y="5024063"/>
                </a:cubicBezTo>
                <a:cubicBezTo>
                  <a:pt x="2608132" y="4960584"/>
                  <a:pt x="2604438" y="4972814"/>
                  <a:pt x="2630184" y="4921321"/>
                </a:cubicBezTo>
                <a:cubicBezTo>
                  <a:pt x="2601080" y="4834008"/>
                  <a:pt x="2641670" y="4940465"/>
                  <a:pt x="2599362" y="4869950"/>
                </a:cubicBezTo>
                <a:cubicBezTo>
                  <a:pt x="2593790" y="4860664"/>
                  <a:pt x="2592513" y="4849402"/>
                  <a:pt x="2589088" y="4839128"/>
                </a:cubicBezTo>
                <a:cubicBezTo>
                  <a:pt x="2585663" y="4770634"/>
                  <a:pt x="2591082" y="4701119"/>
                  <a:pt x="2578814" y="4633645"/>
                </a:cubicBezTo>
                <a:cubicBezTo>
                  <a:pt x="2576605" y="4621496"/>
                  <a:pt x="2556722" y="4621828"/>
                  <a:pt x="2547991" y="4613097"/>
                </a:cubicBezTo>
                <a:cubicBezTo>
                  <a:pt x="2539260" y="4604366"/>
                  <a:pt x="2534292" y="4592548"/>
                  <a:pt x="2527443" y="4582274"/>
                </a:cubicBezTo>
                <a:cubicBezTo>
                  <a:pt x="2524018" y="4568575"/>
                  <a:pt x="2521048" y="4554754"/>
                  <a:pt x="2517169" y="4541177"/>
                </a:cubicBezTo>
                <a:cubicBezTo>
                  <a:pt x="2514194" y="4530764"/>
                  <a:pt x="2506895" y="4521185"/>
                  <a:pt x="2506895" y="4510355"/>
                </a:cubicBezTo>
                <a:cubicBezTo>
                  <a:pt x="2506895" y="4455452"/>
                  <a:pt x="2513744" y="4400764"/>
                  <a:pt x="2517169" y="4345968"/>
                </a:cubicBezTo>
                <a:cubicBezTo>
                  <a:pt x="2514283" y="4305561"/>
                  <a:pt x="2539257" y="4213328"/>
                  <a:pt x="2486346" y="4181582"/>
                </a:cubicBezTo>
                <a:cubicBezTo>
                  <a:pt x="2477060" y="4176010"/>
                  <a:pt x="2465937" y="4174283"/>
                  <a:pt x="2455524" y="4171308"/>
                </a:cubicBezTo>
                <a:cubicBezTo>
                  <a:pt x="2441947" y="4167429"/>
                  <a:pt x="2428126" y="4164459"/>
                  <a:pt x="2414427" y="4161034"/>
                </a:cubicBezTo>
                <a:cubicBezTo>
                  <a:pt x="2389546" y="4144446"/>
                  <a:pt x="2381353" y="4141894"/>
                  <a:pt x="2363056" y="4119937"/>
                </a:cubicBezTo>
                <a:cubicBezTo>
                  <a:pt x="2352094" y="4106782"/>
                  <a:pt x="2344342" y="4090948"/>
                  <a:pt x="2332234" y="4078840"/>
                </a:cubicBezTo>
                <a:cubicBezTo>
                  <a:pt x="2312318" y="4058924"/>
                  <a:pt x="2295656" y="4056374"/>
                  <a:pt x="2270589" y="4048018"/>
                </a:cubicBezTo>
                <a:cubicBezTo>
                  <a:pt x="2204044" y="4097926"/>
                  <a:pt x="2210061" y="4107443"/>
                  <a:pt x="2085654" y="4068566"/>
                </a:cubicBezTo>
                <a:cubicBezTo>
                  <a:pt x="2071036" y="4063998"/>
                  <a:pt x="2074674" y="4039429"/>
                  <a:pt x="2065106" y="4027470"/>
                </a:cubicBezTo>
                <a:cubicBezTo>
                  <a:pt x="2046953" y="4004778"/>
                  <a:pt x="2024009" y="3986373"/>
                  <a:pt x="2003461" y="3965825"/>
                </a:cubicBezTo>
                <a:lnTo>
                  <a:pt x="1982913" y="3945276"/>
                </a:lnTo>
                <a:lnTo>
                  <a:pt x="1962364" y="3924728"/>
                </a:lnTo>
                <a:cubicBezTo>
                  <a:pt x="1918923" y="3794405"/>
                  <a:pt x="1958707" y="3923497"/>
                  <a:pt x="1941816" y="3585681"/>
                </a:cubicBezTo>
                <a:cubicBezTo>
                  <a:pt x="1938092" y="3511204"/>
                  <a:pt x="1953765" y="3496608"/>
                  <a:pt x="1910993" y="3462391"/>
                </a:cubicBezTo>
                <a:cubicBezTo>
                  <a:pt x="1901351" y="3454677"/>
                  <a:pt x="1891885" y="3445748"/>
                  <a:pt x="1880171" y="3441843"/>
                </a:cubicBezTo>
                <a:cubicBezTo>
                  <a:pt x="1860408" y="3435255"/>
                  <a:pt x="1839074" y="3434993"/>
                  <a:pt x="1818526" y="3431568"/>
                </a:cubicBezTo>
                <a:cubicBezTo>
                  <a:pt x="1804827" y="3424719"/>
                  <a:pt x="1790417" y="3419137"/>
                  <a:pt x="1777429" y="3411020"/>
                </a:cubicBezTo>
                <a:cubicBezTo>
                  <a:pt x="1742283" y="3389054"/>
                  <a:pt x="1733528" y="3377393"/>
                  <a:pt x="1705510" y="3349375"/>
                </a:cubicBezTo>
                <a:cubicBezTo>
                  <a:pt x="1681247" y="3252323"/>
                  <a:pt x="1697591" y="3292442"/>
                  <a:pt x="1664414" y="3226085"/>
                </a:cubicBezTo>
                <a:lnTo>
                  <a:pt x="1684962" y="3164440"/>
                </a:lnTo>
                <a:cubicBezTo>
                  <a:pt x="1688387" y="3154166"/>
                  <a:pt x="1693112" y="3144237"/>
                  <a:pt x="1695236" y="3133618"/>
                </a:cubicBezTo>
                <a:lnTo>
                  <a:pt x="1705510" y="3082247"/>
                </a:lnTo>
                <a:cubicBezTo>
                  <a:pt x="1702085" y="3006903"/>
                  <a:pt x="1703881" y="2931140"/>
                  <a:pt x="1695236" y="2856216"/>
                </a:cubicBezTo>
                <a:cubicBezTo>
                  <a:pt x="1693480" y="2841001"/>
                  <a:pt x="1680721" y="2829197"/>
                  <a:pt x="1674688" y="2815119"/>
                </a:cubicBezTo>
                <a:cubicBezTo>
                  <a:pt x="1670422" y="2805165"/>
                  <a:pt x="1667839" y="2794571"/>
                  <a:pt x="1664414" y="2784297"/>
                </a:cubicBezTo>
                <a:cubicBezTo>
                  <a:pt x="1678113" y="2756899"/>
                  <a:pt x="1695823" y="2731163"/>
                  <a:pt x="1705510" y="2702103"/>
                </a:cubicBezTo>
                <a:cubicBezTo>
                  <a:pt x="1740034" y="2598530"/>
                  <a:pt x="1687360" y="2759179"/>
                  <a:pt x="1726059" y="2630184"/>
                </a:cubicBezTo>
                <a:cubicBezTo>
                  <a:pt x="1732283" y="2609438"/>
                  <a:pt x="1743046" y="2589904"/>
                  <a:pt x="1746607" y="2568539"/>
                </a:cubicBezTo>
                <a:cubicBezTo>
                  <a:pt x="1765149" y="2457287"/>
                  <a:pt x="1746921" y="2546893"/>
                  <a:pt x="1767155" y="2476072"/>
                </a:cubicBezTo>
                <a:cubicBezTo>
                  <a:pt x="1771547" y="2460701"/>
                  <a:pt x="1779489" y="2420582"/>
                  <a:pt x="1787704" y="2404153"/>
                </a:cubicBezTo>
                <a:cubicBezTo>
                  <a:pt x="1793226" y="2393109"/>
                  <a:pt x="1801403" y="2383604"/>
                  <a:pt x="1808252" y="2373330"/>
                </a:cubicBezTo>
                <a:cubicBezTo>
                  <a:pt x="1840370" y="2244860"/>
                  <a:pt x="1799322" y="2404586"/>
                  <a:pt x="1828800" y="2301411"/>
                </a:cubicBezTo>
                <a:cubicBezTo>
                  <a:pt x="1832679" y="2287834"/>
                  <a:pt x="1831241" y="2272064"/>
                  <a:pt x="1839074" y="2260315"/>
                </a:cubicBezTo>
                <a:cubicBezTo>
                  <a:pt x="1845924" y="2250041"/>
                  <a:pt x="1859623" y="2246616"/>
                  <a:pt x="1869897" y="2239766"/>
                </a:cubicBezTo>
                <a:cubicBezTo>
                  <a:pt x="1869986" y="2239411"/>
                  <a:pt x="1885532" y="2172760"/>
                  <a:pt x="1890445" y="2167847"/>
                </a:cubicBezTo>
                <a:cubicBezTo>
                  <a:pt x="1901275" y="2157017"/>
                  <a:pt x="1917843" y="2154148"/>
                  <a:pt x="1931542" y="2147299"/>
                </a:cubicBezTo>
                <a:cubicBezTo>
                  <a:pt x="1952925" y="2061766"/>
                  <a:pt x="1926888" y="2146333"/>
                  <a:pt x="1962364" y="2075380"/>
                </a:cubicBezTo>
                <a:cubicBezTo>
                  <a:pt x="1989038" y="2022031"/>
                  <a:pt x="1953051" y="2064143"/>
                  <a:pt x="1993187" y="2024009"/>
                </a:cubicBezTo>
                <a:lnTo>
                  <a:pt x="2013735" y="1962364"/>
                </a:lnTo>
                <a:cubicBezTo>
                  <a:pt x="2017160" y="1952090"/>
                  <a:pt x="2016351" y="1939199"/>
                  <a:pt x="2024009" y="1931541"/>
                </a:cubicBezTo>
                <a:lnTo>
                  <a:pt x="2044558" y="1910993"/>
                </a:lnTo>
                <a:cubicBezTo>
                  <a:pt x="2047983" y="1900719"/>
                  <a:pt x="2052205" y="1890677"/>
                  <a:pt x="2054832" y="1880171"/>
                </a:cubicBezTo>
                <a:cubicBezTo>
                  <a:pt x="2059067" y="1863230"/>
                  <a:pt x="2058975" y="1845151"/>
                  <a:pt x="2065106" y="1828800"/>
                </a:cubicBezTo>
                <a:cubicBezTo>
                  <a:pt x="2073689" y="1805911"/>
                  <a:pt x="2100485" y="1783147"/>
                  <a:pt x="2116477" y="1767155"/>
                </a:cubicBezTo>
                <a:cubicBezTo>
                  <a:pt x="2119902" y="1753456"/>
                  <a:pt x="2122872" y="1739635"/>
                  <a:pt x="2126751" y="1726058"/>
                </a:cubicBezTo>
                <a:cubicBezTo>
                  <a:pt x="2134803" y="1697875"/>
                  <a:pt x="2146718" y="1671002"/>
                  <a:pt x="2157573" y="1643865"/>
                </a:cubicBezTo>
                <a:cubicBezTo>
                  <a:pt x="2160105" y="1626138"/>
                  <a:pt x="2178122" y="1503022"/>
                  <a:pt x="2178122" y="1489753"/>
                </a:cubicBezTo>
                <a:cubicBezTo>
                  <a:pt x="2178122" y="1291090"/>
                  <a:pt x="2172361" y="1092464"/>
                  <a:pt x="2167847" y="893852"/>
                </a:cubicBezTo>
                <a:cubicBezTo>
                  <a:pt x="2165511" y="791080"/>
                  <a:pt x="2162976" y="688284"/>
                  <a:pt x="2157573" y="585627"/>
                </a:cubicBezTo>
                <a:cubicBezTo>
                  <a:pt x="2153943" y="516649"/>
                  <a:pt x="2152897" y="520229"/>
                  <a:pt x="2137025" y="472611"/>
                </a:cubicBezTo>
                <a:cubicBezTo>
                  <a:pt x="2140450" y="428090"/>
                  <a:pt x="2141761" y="383355"/>
                  <a:pt x="2147299" y="339047"/>
                </a:cubicBezTo>
                <a:cubicBezTo>
                  <a:pt x="2148642" y="328301"/>
                  <a:pt x="2148760" y="314520"/>
                  <a:pt x="2157573" y="308225"/>
                </a:cubicBezTo>
                <a:cubicBezTo>
                  <a:pt x="2175198" y="295635"/>
                  <a:pt x="2198670" y="294526"/>
                  <a:pt x="2219218" y="287676"/>
                </a:cubicBezTo>
                <a:lnTo>
                  <a:pt x="2280863" y="267128"/>
                </a:lnTo>
                <a:cubicBezTo>
                  <a:pt x="2297987" y="260279"/>
                  <a:pt x="2315738" y="254828"/>
                  <a:pt x="2332234" y="246580"/>
                </a:cubicBezTo>
                <a:cubicBezTo>
                  <a:pt x="2343278" y="241058"/>
                  <a:pt x="2352782" y="232881"/>
                  <a:pt x="2363056" y="226031"/>
                </a:cubicBezTo>
                <a:cubicBezTo>
                  <a:pt x="2366481" y="212332"/>
                  <a:pt x="2364510" y="195961"/>
                  <a:pt x="2373331" y="184935"/>
                </a:cubicBezTo>
                <a:cubicBezTo>
                  <a:pt x="2380096" y="176478"/>
                  <a:pt x="2397858" y="183474"/>
                  <a:pt x="2404153" y="174661"/>
                </a:cubicBezTo>
                <a:cubicBezTo>
                  <a:pt x="2416742" y="157036"/>
                  <a:pt x="2420453" y="134255"/>
                  <a:pt x="2424701" y="113016"/>
                </a:cubicBezTo>
                <a:cubicBezTo>
                  <a:pt x="2428126" y="95892"/>
                  <a:pt x="2430380" y="78492"/>
                  <a:pt x="2434975" y="61645"/>
                </a:cubicBezTo>
                <a:cubicBezTo>
                  <a:pt x="2440674" y="40748"/>
                  <a:pt x="2455524" y="0"/>
                  <a:pt x="2455524" y="0"/>
                </a:cubicBezTo>
                <a:cubicBezTo>
                  <a:pt x="2452272" y="22765"/>
                  <a:pt x="2454212" y="83067"/>
                  <a:pt x="2424701" y="102741"/>
                </a:cubicBezTo>
                <a:cubicBezTo>
                  <a:pt x="2412952" y="110574"/>
                  <a:pt x="2397304" y="109591"/>
                  <a:pt x="2383605" y="113016"/>
                </a:cubicBezTo>
                <a:cubicBezTo>
                  <a:pt x="2324243" y="152589"/>
                  <a:pt x="2377896" y="111114"/>
                  <a:pt x="2332234" y="164386"/>
                </a:cubicBezTo>
                <a:cubicBezTo>
                  <a:pt x="2319626" y="179095"/>
                  <a:pt x="2291137" y="205483"/>
                  <a:pt x="2291137" y="205483"/>
                </a:cubicBezTo>
                <a:cubicBezTo>
                  <a:pt x="2271136" y="265487"/>
                  <a:pt x="2296512" y="210384"/>
                  <a:pt x="2250041" y="256854"/>
                </a:cubicBezTo>
                <a:cubicBezTo>
                  <a:pt x="2202740" y="304155"/>
                  <a:pt x="2263106" y="279272"/>
                  <a:pt x="2188396" y="297950"/>
                </a:cubicBezTo>
                <a:cubicBezTo>
                  <a:pt x="2181546" y="304800"/>
                  <a:pt x="2177519" y="317962"/>
                  <a:pt x="2167847" y="318499"/>
                </a:cubicBezTo>
                <a:cubicBezTo>
                  <a:pt x="2081040" y="323322"/>
                  <a:pt x="2020291" y="311030"/>
                  <a:pt x="1941816" y="297950"/>
                </a:cubicBezTo>
                <a:cubicBezTo>
                  <a:pt x="1923306" y="298755"/>
                  <a:pt x="1673876" y="305167"/>
                  <a:pt x="1602769" y="318499"/>
                </a:cubicBezTo>
                <a:cubicBezTo>
                  <a:pt x="1581480" y="322491"/>
                  <a:pt x="1559146" y="327033"/>
                  <a:pt x="1541124" y="339047"/>
                </a:cubicBezTo>
                <a:cubicBezTo>
                  <a:pt x="1524633" y="350041"/>
                  <a:pt x="1501467" y="362573"/>
                  <a:pt x="1489753" y="380144"/>
                </a:cubicBezTo>
                <a:cubicBezTo>
                  <a:pt x="1448042" y="442712"/>
                  <a:pt x="1494559" y="404337"/>
                  <a:pt x="1438382" y="441789"/>
                </a:cubicBezTo>
                <a:cubicBezTo>
                  <a:pt x="1434957" y="458912"/>
                  <a:pt x="1431896" y="476112"/>
                  <a:pt x="1428108" y="493159"/>
                </a:cubicBezTo>
                <a:cubicBezTo>
                  <a:pt x="1425045" y="506943"/>
                  <a:pt x="1417834" y="520135"/>
                  <a:pt x="1417834" y="534256"/>
                </a:cubicBezTo>
                <a:cubicBezTo>
                  <a:pt x="1417834" y="565268"/>
                  <a:pt x="1417510" y="597579"/>
                  <a:pt x="1428108" y="626724"/>
                </a:cubicBezTo>
                <a:cubicBezTo>
                  <a:pt x="1432328" y="638329"/>
                  <a:pt x="1447887" y="641750"/>
                  <a:pt x="1458931" y="647272"/>
                </a:cubicBezTo>
                <a:cubicBezTo>
                  <a:pt x="1518483" y="677047"/>
                  <a:pt x="1526633" y="669635"/>
                  <a:pt x="1602769" y="678094"/>
                </a:cubicBezTo>
                <a:cubicBezTo>
                  <a:pt x="1599475" y="691269"/>
                  <a:pt x="1589593" y="735268"/>
                  <a:pt x="1582220" y="750013"/>
                </a:cubicBezTo>
                <a:cubicBezTo>
                  <a:pt x="1570152" y="774150"/>
                  <a:pt x="1540240" y="807885"/>
                  <a:pt x="1520575" y="821932"/>
                </a:cubicBezTo>
                <a:cubicBezTo>
                  <a:pt x="1511762" y="828227"/>
                  <a:pt x="1499439" y="827364"/>
                  <a:pt x="1489753" y="832207"/>
                </a:cubicBezTo>
                <a:cubicBezTo>
                  <a:pt x="1410097" y="872036"/>
                  <a:pt x="1505573" y="837208"/>
                  <a:pt x="1428108" y="863029"/>
                </a:cubicBezTo>
                <a:cubicBezTo>
                  <a:pt x="1374662" y="898660"/>
                  <a:pt x="1392811" y="895980"/>
                  <a:pt x="1294544" y="873303"/>
                </a:cubicBezTo>
                <a:cubicBezTo>
                  <a:pt x="1264623" y="866398"/>
                  <a:pt x="1245749" y="823220"/>
                  <a:pt x="1222625" y="811658"/>
                </a:cubicBezTo>
                <a:cubicBezTo>
                  <a:pt x="1208926" y="804809"/>
                  <a:pt x="1194661" y="798990"/>
                  <a:pt x="1181528" y="791110"/>
                </a:cubicBezTo>
                <a:cubicBezTo>
                  <a:pt x="1160351" y="778404"/>
                  <a:pt x="1143629" y="756797"/>
                  <a:pt x="1119883" y="750013"/>
                </a:cubicBezTo>
                <a:lnTo>
                  <a:pt x="1047964" y="729465"/>
                </a:lnTo>
                <a:cubicBezTo>
                  <a:pt x="934948" y="732890"/>
                  <a:pt x="821810" y="733467"/>
                  <a:pt x="708917" y="739739"/>
                </a:cubicBezTo>
                <a:cubicBezTo>
                  <a:pt x="698104" y="740340"/>
                  <a:pt x="687381" y="744441"/>
                  <a:pt x="678095" y="750013"/>
                </a:cubicBezTo>
                <a:cubicBezTo>
                  <a:pt x="669789" y="754997"/>
                  <a:pt x="664396" y="763712"/>
                  <a:pt x="657546" y="770562"/>
                </a:cubicBezTo>
                <a:cubicBezTo>
                  <a:pt x="639360" y="843306"/>
                  <a:pt x="661072" y="786409"/>
                  <a:pt x="626724" y="832207"/>
                </a:cubicBezTo>
                <a:cubicBezTo>
                  <a:pt x="571770" y="905479"/>
                  <a:pt x="612498" y="884895"/>
                  <a:pt x="554805" y="904126"/>
                </a:cubicBezTo>
                <a:cubicBezTo>
                  <a:pt x="453535" y="897797"/>
                  <a:pt x="423824" y="905928"/>
                  <a:pt x="349322" y="883577"/>
                </a:cubicBezTo>
                <a:cubicBezTo>
                  <a:pt x="328576" y="877353"/>
                  <a:pt x="308423" y="869253"/>
                  <a:pt x="287677" y="863029"/>
                </a:cubicBezTo>
                <a:cubicBezTo>
                  <a:pt x="274152" y="858972"/>
                  <a:pt x="259976" y="857220"/>
                  <a:pt x="246580" y="852755"/>
                </a:cubicBezTo>
                <a:cubicBezTo>
                  <a:pt x="229084" y="846923"/>
                  <a:pt x="212541" y="838510"/>
                  <a:pt x="195209" y="832207"/>
                </a:cubicBezTo>
                <a:cubicBezTo>
                  <a:pt x="105682" y="799652"/>
                  <a:pt x="164021" y="821827"/>
                  <a:pt x="92468" y="801384"/>
                </a:cubicBezTo>
                <a:cubicBezTo>
                  <a:pt x="82055" y="798409"/>
                  <a:pt x="72409" y="792306"/>
                  <a:pt x="61645" y="791110"/>
                </a:cubicBezTo>
                <a:cubicBezTo>
                  <a:pt x="41222" y="788841"/>
                  <a:pt x="20548" y="791110"/>
                  <a:pt x="0" y="791110"/>
                </a:cubicBezTo>
              </a:path>
            </a:pathLst>
          </a:custGeom>
          <a:noFill/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5530"/>
              </p:ext>
            </p:extLst>
          </p:nvPr>
        </p:nvGraphicFramePr>
        <p:xfrm>
          <a:off x="2979897" y="1065004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Отрадненский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ст. Передовая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165/165 (475/169)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52" name="Прямоугольник 51"/>
          <p:cNvSpPr/>
          <p:nvPr/>
        </p:nvSpPr>
        <p:spPr>
          <a:xfrm>
            <a:off x="1393" y="3255756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01181"/>
            <a:ext cx="2722136" cy="1964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99"/>
            <a:ext cx="10319535" cy="724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b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Отрадненский район Краснодарского края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9945" y="3287519"/>
            <a:ext cx="2735451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51" y="5517347"/>
            <a:ext cx="2746446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44506"/>
              </p:ext>
            </p:extLst>
          </p:nvPr>
        </p:nvGraphicFramePr>
        <p:xfrm>
          <a:off x="3031481" y="1044972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59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Количестко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мостов в зоне затопления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Отрадненский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ст. Отрадная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23435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7817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130/130 (413/149)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00556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238527" y="4306385"/>
            <a:ext cx="1152128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74831" y="6048697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Уруп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" y="3572073"/>
            <a:ext cx="2721300" cy="1966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8" y="5785230"/>
            <a:ext cx="2759644" cy="1739268"/>
          </a:xfrm>
          <a:prstGeom prst="rect">
            <a:avLst/>
          </a:prstGeom>
        </p:spPr>
      </p:pic>
      <p:cxnSp>
        <p:nvCxnSpPr>
          <p:cNvPr id="122" name="Прямая со стрелкой 121"/>
          <p:cNvCxnSpPr/>
          <p:nvPr/>
        </p:nvCxnSpPr>
        <p:spPr>
          <a:xfrm flipV="1">
            <a:off x="7874006" y="4232747"/>
            <a:ext cx="324036" cy="696503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H="1" flipV="1">
            <a:off x="8869918" y="6840785"/>
            <a:ext cx="159545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олилиния 1"/>
          <p:cNvSpPr/>
          <p:nvPr/>
        </p:nvSpPr>
        <p:spPr>
          <a:xfrm>
            <a:off x="7613151" y="2445249"/>
            <a:ext cx="1325366" cy="5876818"/>
          </a:xfrm>
          <a:custGeom>
            <a:avLst/>
            <a:gdLst>
              <a:gd name="connsiteX0" fmla="*/ 0 w 1325366"/>
              <a:gd name="connsiteY0" fmla="*/ 0 h 5876818"/>
              <a:gd name="connsiteX1" fmla="*/ 10274 w 1325366"/>
              <a:gd name="connsiteY1" fmla="*/ 61645 h 5876818"/>
              <a:gd name="connsiteX2" fmla="*/ 20548 w 1325366"/>
              <a:gd name="connsiteY2" fmla="*/ 113016 h 5876818"/>
              <a:gd name="connsiteX3" fmla="*/ 51370 w 1325366"/>
              <a:gd name="connsiteY3" fmla="*/ 184935 h 5876818"/>
              <a:gd name="connsiteX4" fmla="*/ 71919 w 1325366"/>
              <a:gd name="connsiteY4" fmla="*/ 205484 h 5876818"/>
              <a:gd name="connsiteX5" fmla="*/ 92467 w 1325366"/>
              <a:gd name="connsiteY5" fmla="*/ 236306 h 5876818"/>
              <a:gd name="connsiteX6" fmla="*/ 102741 w 1325366"/>
              <a:gd name="connsiteY6" fmla="*/ 277403 h 5876818"/>
              <a:gd name="connsiteX7" fmla="*/ 174660 w 1325366"/>
              <a:gd name="connsiteY7" fmla="*/ 318499 h 5876818"/>
              <a:gd name="connsiteX8" fmla="*/ 195209 w 1325366"/>
              <a:gd name="connsiteY8" fmla="*/ 339048 h 5876818"/>
              <a:gd name="connsiteX9" fmla="*/ 246579 w 1325366"/>
              <a:gd name="connsiteY9" fmla="*/ 431515 h 5876818"/>
              <a:gd name="connsiteX10" fmla="*/ 256853 w 1325366"/>
              <a:gd name="connsiteY10" fmla="*/ 482886 h 5876818"/>
              <a:gd name="connsiteX11" fmla="*/ 287676 w 1325366"/>
              <a:gd name="connsiteY11" fmla="*/ 729466 h 5876818"/>
              <a:gd name="connsiteX12" fmla="*/ 308224 w 1325366"/>
              <a:gd name="connsiteY12" fmla="*/ 791111 h 5876818"/>
              <a:gd name="connsiteX13" fmla="*/ 339047 w 1325366"/>
              <a:gd name="connsiteY13" fmla="*/ 821933 h 5876818"/>
              <a:gd name="connsiteX14" fmla="*/ 359595 w 1325366"/>
              <a:gd name="connsiteY14" fmla="*/ 904126 h 5876818"/>
              <a:gd name="connsiteX15" fmla="*/ 380143 w 1325366"/>
              <a:gd name="connsiteY15" fmla="*/ 986320 h 5876818"/>
              <a:gd name="connsiteX16" fmla="*/ 400692 w 1325366"/>
              <a:gd name="connsiteY16" fmla="*/ 1027416 h 5876818"/>
              <a:gd name="connsiteX17" fmla="*/ 410966 w 1325366"/>
              <a:gd name="connsiteY17" fmla="*/ 1058239 h 5876818"/>
              <a:gd name="connsiteX18" fmla="*/ 421240 w 1325366"/>
              <a:gd name="connsiteY18" fmla="*/ 1099335 h 5876818"/>
              <a:gd name="connsiteX19" fmla="*/ 441788 w 1325366"/>
              <a:gd name="connsiteY19" fmla="*/ 1119884 h 5876818"/>
              <a:gd name="connsiteX20" fmla="*/ 452062 w 1325366"/>
              <a:gd name="connsiteY20" fmla="*/ 1417834 h 5876818"/>
              <a:gd name="connsiteX21" fmla="*/ 441788 w 1325366"/>
              <a:gd name="connsiteY21" fmla="*/ 1448657 h 5876818"/>
              <a:gd name="connsiteX22" fmla="*/ 410966 w 1325366"/>
              <a:gd name="connsiteY22" fmla="*/ 1479479 h 5876818"/>
              <a:gd name="connsiteX23" fmla="*/ 390418 w 1325366"/>
              <a:gd name="connsiteY23" fmla="*/ 1510302 h 5876818"/>
              <a:gd name="connsiteX24" fmla="*/ 339047 w 1325366"/>
              <a:gd name="connsiteY24" fmla="*/ 1561672 h 5876818"/>
              <a:gd name="connsiteX25" fmla="*/ 328773 w 1325366"/>
              <a:gd name="connsiteY25" fmla="*/ 1592495 h 5876818"/>
              <a:gd name="connsiteX26" fmla="*/ 308224 w 1325366"/>
              <a:gd name="connsiteY26" fmla="*/ 1613043 h 5876818"/>
              <a:gd name="connsiteX27" fmla="*/ 297950 w 1325366"/>
              <a:gd name="connsiteY27" fmla="*/ 1695236 h 5876818"/>
              <a:gd name="connsiteX28" fmla="*/ 287676 w 1325366"/>
              <a:gd name="connsiteY28" fmla="*/ 1787704 h 5876818"/>
              <a:gd name="connsiteX29" fmla="*/ 236305 w 1325366"/>
              <a:gd name="connsiteY29" fmla="*/ 1849349 h 5876818"/>
              <a:gd name="connsiteX30" fmla="*/ 215757 w 1325366"/>
              <a:gd name="connsiteY30" fmla="*/ 1890445 h 5876818"/>
              <a:gd name="connsiteX31" fmla="*/ 195209 w 1325366"/>
              <a:gd name="connsiteY31" fmla="*/ 1962364 h 5876818"/>
              <a:gd name="connsiteX32" fmla="*/ 174660 w 1325366"/>
              <a:gd name="connsiteY32" fmla="*/ 2003461 h 5876818"/>
              <a:gd name="connsiteX33" fmla="*/ 164386 w 1325366"/>
              <a:gd name="connsiteY33" fmla="*/ 2034284 h 5876818"/>
              <a:gd name="connsiteX34" fmla="*/ 154112 w 1325366"/>
              <a:gd name="connsiteY34" fmla="*/ 2075380 h 5876818"/>
              <a:gd name="connsiteX35" fmla="*/ 133564 w 1325366"/>
              <a:gd name="connsiteY35" fmla="*/ 2106203 h 5876818"/>
              <a:gd name="connsiteX36" fmla="*/ 123289 w 1325366"/>
              <a:gd name="connsiteY36" fmla="*/ 2137025 h 5876818"/>
              <a:gd name="connsiteX37" fmla="*/ 102741 w 1325366"/>
              <a:gd name="connsiteY37" fmla="*/ 2178122 h 5876818"/>
              <a:gd name="connsiteX38" fmla="*/ 123289 w 1325366"/>
              <a:gd name="connsiteY38" fmla="*/ 2270589 h 5876818"/>
              <a:gd name="connsiteX39" fmla="*/ 133564 w 1325366"/>
              <a:gd name="connsiteY39" fmla="*/ 2301412 h 5876818"/>
              <a:gd name="connsiteX40" fmla="*/ 154112 w 1325366"/>
              <a:gd name="connsiteY40" fmla="*/ 2383605 h 5876818"/>
              <a:gd name="connsiteX41" fmla="*/ 164386 w 1325366"/>
              <a:gd name="connsiteY41" fmla="*/ 2558266 h 5876818"/>
              <a:gd name="connsiteX42" fmla="*/ 174660 w 1325366"/>
              <a:gd name="connsiteY42" fmla="*/ 2589088 h 5876818"/>
              <a:gd name="connsiteX43" fmla="*/ 184934 w 1325366"/>
              <a:gd name="connsiteY43" fmla="*/ 2630185 h 5876818"/>
              <a:gd name="connsiteX44" fmla="*/ 205483 w 1325366"/>
              <a:gd name="connsiteY44" fmla="*/ 2753475 h 5876818"/>
              <a:gd name="connsiteX45" fmla="*/ 226031 w 1325366"/>
              <a:gd name="connsiteY45" fmla="*/ 2866490 h 5876818"/>
              <a:gd name="connsiteX46" fmla="*/ 205483 w 1325366"/>
              <a:gd name="connsiteY46" fmla="*/ 3041151 h 5876818"/>
              <a:gd name="connsiteX47" fmla="*/ 184934 w 1325366"/>
              <a:gd name="connsiteY47" fmla="*/ 3102796 h 5876818"/>
              <a:gd name="connsiteX48" fmla="*/ 164386 w 1325366"/>
              <a:gd name="connsiteY48" fmla="*/ 3174715 h 5876818"/>
              <a:gd name="connsiteX49" fmla="*/ 174660 w 1325366"/>
              <a:gd name="connsiteY49" fmla="*/ 3359650 h 5876818"/>
              <a:gd name="connsiteX50" fmla="*/ 184934 w 1325366"/>
              <a:gd name="connsiteY50" fmla="*/ 3390472 h 5876818"/>
              <a:gd name="connsiteX51" fmla="*/ 195209 w 1325366"/>
              <a:gd name="connsiteY51" fmla="*/ 3534311 h 5876818"/>
              <a:gd name="connsiteX52" fmla="*/ 226031 w 1325366"/>
              <a:gd name="connsiteY52" fmla="*/ 3565133 h 5876818"/>
              <a:gd name="connsiteX53" fmla="*/ 246579 w 1325366"/>
              <a:gd name="connsiteY53" fmla="*/ 3637052 h 5876818"/>
              <a:gd name="connsiteX54" fmla="*/ 267128 w 1325366"/>
              <a:gd name="connsiteY54" fmla="*/ 3667875 h 5876818"/>
              <a:gd name="connsiteX55" fmla="*/ 277402 w 1325366"/>
              <a:gd name="connsiteY55" fmla="*/ 3698697 h 5876818"/>
              <a:gd name="connsiteX56" fmla="*/ 297950 w 1325366"/>
              <a:gd name="connsiteY56" fmla="*/ 3729520 h 5876818"/>
              <a:gd name="connsiteX57" fmla="*/ 308224 w 1325366"/>
              <a:gd name="connsiteY57" fmla="*/ 4202131 h 5876818"/>
              <a:gd name="connsiteX58" fmla="*/ 328773 w 1325366"/>
              <a:gd name="connsiteY58" fmla="*/ 4263776 h 5876818"/>
              <a:gd name="connsiteX59" fmla="*/ 359595 w 1325366"/>
              <a:gd name="connsiteY59" fmla="*/ 4294598 h 5876818"/>
              <a:gd name="connsiteX60" fmla="*/ 380143 w 1325366"/>
              <a:gd name="connsiteY60" fmla="*/ 4366517 h 5876818"/>
              <a:gd name="connsiteX61" fmla="*/ 390418 w 1325366"/>
              <a:gd name="connsiteY61" fmla="*/ 4397340 h 5876818"/>
              <a:gd name="connsiteX62" fmla="*/ 410966 w 1325366"/>
              <a:gd name="connsiteY62" fmla="*/ 4500081 h 5876818"/>
              <a:gd name="connsiteX63" fmla="*/ 431514 w 1325366"/>
              <a:gd name="connsiteY63" fmla="*/ 4551452 h 5876818"/>
              <a:gd name="connsiteX64" fmla="*/ 482885 w 1325366"/>
              <a:gd name="connsiteY64" fmla="*/ 4623371 h 5876818"/>
              <a:gd name="connsiteX65" fmla="*/ 626723 w 1325366"/>
              <a:gd name="connsiteY65" fmla="*/ 4654194 h 5876818"/>
              <a:gd name="connsiteX66" fmla="*/ 698642 w 1325366"/>
              <a:gd name="connsiteY66" fmla="*/ 4674742 h 5876818"/>
              <a:gd name="connsiteX67" fmla="*/ 1006867 w 1325366"/>
              <a:gd name="connsiteY67" fmla="*/ 4674742 h 5876818"/>
              <a:gd name="connsiteX68" fmla="*/ 1099334 w 1325366"/>
              <a:gd name="connsiteY68" fmla="*/ 4705564 h 5876818"/>
              <a:gd name="connsiteX69" fmla="*/ 1140431 w 1325366"/>
              <a:gd name="connsiteY69" fmla="*/ 4726113 h 5876818"/>
              <a:gd name="connsiteX70" fmla="*/ 1171253 w 1325366"/>
              <a:gd name="connsiteY70" fmla="*/ 4756935 h 5876818"/>
              <a:gd name="connsiteX71" fmla="*/ 1181528 w 1325366"/>
              <a:gd name="connsiteY71" fmla="*/ 4787758 h 5876818"/>
              <a:gd name="connsiteX72" fmla="*/ 1191802 w 1325366"/>
              <a:gd name="connsiteY72" fmla="*/ 4869951 h 5876818"/>
              <a:gd name="connsiteX73" fmla="*/ 1212350 w 1325366"/>
              <a:gd name="connsiteY73" fmla="*/ 4900773 h 5876818"/>
              <a:gd name="connsiteX74" fmla="*/ 1232898 w 1325366"/>
              <a:gd name="connsiteY74" fmla="*/ 4982967 h 5876818"/>
              <a:gd name="connsiteX75" fmla="*/ 1284269 w 1325366"/>
              <a:gd name="connsiteY75" fmla="*/ 5095982 h 5876818"/>
              <a:gd name="connsiteX76" fmla="*/ 1294543 w 1325366"/>
              <a:gd name="connsiteY76" fmla="*/ 5198724 h 5876818"/>
              <a:gd name="connsiteX77" fmla="*/ 1304818 w 1325366"/>
              <a:gd name="connsiteY77" fmla="*/ 5229547 h 5876818"/>
              <a:gd name="connsiteX78" fmla="*/ 1325366 w 1325366"/>
              <a:gd name="connsiteY78" fmla="*/ 5486400 h 5876818"/>
              <a:gd name="connsiteX79" fmla="*/ 1304818 w 1325366"/>
              <a:gd name="connsiteY79" fmla="*/ 5702158 h 5876818"/>
              <a:gd name="connsiteX80" fmla="*/ 1284269 w 1325366"/>
              <a:gd name="connsiteY80" fmla="*/ 5732980 h 5876818"/>
              <a:gd name="connsiteX81" fmla="*/ 1273995 w 1325366"/>
              <a:gd name="connsiteY81" fmla="*/ 5876818 h 587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25366" h="5876818">
                <a:moveTo>
                  <a:pt x="0" y="0"/>
                </a:moveTo>
                <a:cubicBezTo>
                  <a:pt x="3425" y="20548"/>
                  <a:pt x="6548" y="41149"/>
                  <a:pt x="10274" y="61645"/>
                </a:cubicBezTo>
                <a:cubicBezTo>
                  <a:pt x="13398" y="78826"/>
                  <a:pt x="16313" y="96075"/>
                  <a:pt x="20548" y="113016"/>
                </a:cubicBezTo>
                <a:cubicBezTo>
                  <a:pt x="26028" y="134935"/>
                  <a:pt x="39608" y="167292"/>
                  <a:pt x="51370" y="184935"/>
                </a:cubicBezTo>
                <a:cubicBezTo>
                  <a:pt x="56743" y="192995"/>
                  <a:pt x="65868" y="197920"/>
                  <a:pt x="71919" y="205484"/>
                </a:cubicBezTo>
                <a:cubicBezTo>
                  <a:pt x="79633" y="215126"/>
                  <a:pt x="85618" y="226032"/>
                  <a:pt x="92467" y="236306"/>
                </a:cubicBezTo>
                <a:cubicBezTo>
                  <a:pt x="95892" y="250005"/>
                  <a:pt x="94534" y="265913"/>
                  <a:pt x="102741" y="277403"/>
                </a:cubicBezTo>
                <a:cubicBezTo>
                  <a:pt x="122178" y="304615"/>
                  <a:pt x="146771" y="309203"/>
                  <a:pt x="174660" y="318499"/>
                </a:cubicBezTo>
                <a:cubicBezTo>
                  <a:pt x="181510" y="325349"/>
                  <a:pt x="189397" y="331298"/>
                  <a:pt x="195209" y="339048"/>
                </a:cubicBezTo>
                <a:cubicBezTo>
                  <a:pt x="223904" y="377308"/>
                  <a:pt x="236568" y="391471"/>
                  <a:pt x="246579" y="431515"/>
                </a:cubicBezTo>
                <a:cubicBezTo>
                  <a:pt x="250814" y="448456"/>
                  <a:pt x="253428" y="465762"/>
                  <a:pt x="256853" y="482886"/>
                </a:cubicBezTo>
                <a:cubicBezTo>
                  <a:pt x="266256" y="633322"/>
                  <a:pt x="255167" y="615683"/>
                  <a:pt x="287676" y="729466"/>
                </a:cubicBezTo>
                <a:cubicBezTo>
                  <a:pt x="293626" y="750292"/>
                  <a:pt x="292908" y="775795"/>
                  <a:pt x="308224" y="791111"/>
                </a:cubicBezTo>
                <a:lnTo>
                  <a:pt x="339047" y="821933"/>
                </a:lnTo>
                <a:cubicBezTo>
                  <a:pt x="358687" y="880854"/>
                  <a:pt x="340999" y="823540"/>
                  <a:pt x="359595" y="904126"/>
                </a:cubicBezTo>
                <a:cubicBezTo>
                  <a:pt x="365945" y="931644"/>
                  <a:pt x="367513" y="961061"/>
                  <a:pt x="380143" y="986320"/>
                </a:cubicBezTo>
                <a:cubicBezTo>
                  <a:pt x="386993" y="1000019"/>
                  <a:pt x="394659" y="1013339"/>
                  <a:pt x="400692" y="1027416"/>
                </a:cubicBezTo>
                <a:cubicBezTo>
                  <a:pt x="404958" y="1037370"/>
                  <a:pt x="407991" y="1047826"/>
                  <a:pt x="410966" y="1058239"/>
                </a:cubicBezTo>
                <a:cubicBezTo>
                  <a:pt x="414845" y="1071816"/>
                  <a:pt x="414925" y="1086705"/>
                  <a:pt x="421240" y="1099335"/>
                </a:cubicBezTo>
                <a:cubicBezTo>
                  <a:pt x="425572" y="1107999"/>
                  <a:pt x="434939" y="1113034"/>
                  <a:pt x="441788" y="1119884"/>
                </a:cubicBezTo>
                <a:cubicBezTo>
                  <a:pt x="485344" y="1250549"/>
                  <a:pt x="470287" y="1180916"/>
                  <a:pt x="452062" y="1417834"/>
                </a:cubicBezTo>
                <a:cubicBezTo>
                  <a:pt x="451231" y="1428632"/>
                  <a:pt x="447795" y="1439646"/>
                  <a:pt x="441788" y="1448657"/>
                </a:cubicBezTo>
                <a:cubicBezTo>
                  <a:pt x="433729" y="1460746"/>
                  <a:pt x="420268" y="1468317"/>
                  <a:pt x="410966" y="1479479"/>
                </a:cubicBezTo>
                <a:cubicBezTo>
                  <a:pt x="403061" y="1488965"/>
                  <a:pt x="398549" y="1501009"/>
                  <a:pt x="390418" y="1510302"/>
                </a:cubicBezTo>
                <a:cubicBezTo>
                  <a:pt x="374471" y="1528527"/>
                  <a:pt x="339047" y="1561672"/>
                  <a:pt x="339047" y="1561672"/>
                </a:cubicBezTo>
                <a:cubicBezTo>
                  <a:pt x="335622" y="1571946"/>
                  <a:pt x="334345" y="1583208"/>
                  <a:pt x="328773" y="1592495"/>
                </a:cubicBezTo>
                <a:cubicBezTo>
                  <a:pt x="323789" y="1600801"/>
                  <a:pt x="311007" y="1603765"/>
                  <a:pt x="308224" y="1613043"/>
                </a:cubicBezTo>
                <a:cubicBezTo>
                  <a:pt x="300290" y="1639489"/>
                  <a:pt x="301176" y="1667814"/>
                  <a:pt x="297950" y="1695236"/>
                </a:cubicBezTo>
                <a:cubicBezTo>
                  <a:pt x="294327" y="1726036"/>
                  <a:pt x="296796" y="1758063"/>
                  <a:pt x="287676" y="1787704"/>
                </a:cubicBezTo>
                <a:cubicBezTo>
                  <a:pt x="274673" y="1829962"/>
                  <a:pt x="255592" y="1820418"/>
                  <a:pt x="236305" y="1849349"/>
                </a:cubicBezTo>
                <a:cubicBezTo>
                  <a:pt x="227810" y="1862092"/>
                  <a:pt x="222606" y="1876746"/>
                  <a:pt x="215757" y="1890445"/>
                </a:cubicBezTo>
                <a:cubicBezTo>
                  <a:pt x="210544" y="1911299"/>
                  <a:pt x="204053" y="1941729"/>
                  <a:pt x="195209" y="1962364"/>
                </a:cubicBezTo>
                <a:cubicBezTo>
                  <a:pt x="189176" y="1976442"/>
                  <a:pt x="180693" y="1989383"/>
                  <a:pt x="174660" y="2003461"/>
                </a:cubicBezTo>
                <a:cubicBezTo>
                  <a:pt x="170394" y="2013415"/>
                  <a:pt x="167361" y="2023871"/>
                  <a:pt x="164386" y="2034284"/>
                </a:cubicBezTo>
                <a:cubicBezTo>
                  <a:pt x="160507" y="2047861"/>
                  <a:pt x="159674" y="2062401"/>
                  <a:pt x="154112" y="2075380"/>
                </a:cubicBezTo>
                <a:cubicBezTo>
                  <a:pt x="149248" y="2086730"/>
                  <a:pt x="139086" y="2095159"/>
                  <a:pt x="133564" y="2106203"/>
                </a:cubicBezTo>
                <a:cubicBezTo>
                  <a:pt x="128721" y="2115889"/>
                  <a:pt x="127555" y="2127071"/>
                  <a:pt x="123289" y="2137025"/>
                </a:cubicBezTo>
                <a:cubicBezTo>
                  <a:pt x="117256" y="2151102"/>
                  <a:pt x="109590" y="2164423"/>
                  <a:pt x="102741" y="2178122"/>
                </a:cubicBezTo>
                <a:cubicBezTo>
                  <a:pt x="109802" y="2213429"/>
                  <a:pt x="113617" y="2236737"/>
                  <a:pt x="123289" y="2270589"/>
                </a:cubicBezTo>
                <a:cubicBezTo>
                  <a:pt x="126264" y="2281002"/>
                  <a:pt x="130937" y="2290905"/>
                  <a:pt x="133564" y="2301412"/>
                </a:cubicBezTo>
                <a:cubicBezTo>
                  <a:pt x="158365" y="2400611"/>
                  <a:pt x="130624" y="2313139"/>
                  <a:pt x="154112" y="2383605"/>
                </a:cubicBezTo>
                <a:cubicBezTo>
                  <a:pt x="157537" y="2441825"/>
                  <a:pt x="158583" y="2500234"/>
                  <a:pt x="164386" y="2558266"/>
                </a:cubicBezTo>
                <a:cubicBezTo>
                  <a:pt x="165464" y="2569042"/>
                  <a:pt x="171685" y="2578675"/>
                  <a:pt x="174660" y="2589088"/>
                </a:cubicBezTo>
                <a:cubicBezTo>
                  <a:pt x="178539" y="2602665"/>
                  <a:pt x="182332" y="2616306"/>
                  <a:pt x="184934" y="2630185"/>
                </a:cubicBezTo>
                <a:cubicBezTo>
                  <a:pt x="192612" y="2671135"/>
                  <a:pt x="199302" y="2712272"/>
                  <a:pt x="205483" y="2753475"/>
                </a:cubicBezTo>
                <a:cubicBezTo>
                  <a:pt x="221326" y="2859090"/>
                  <a:pt x="205368" y="2804502"/>
                  <a:pt x="226031" y="2866490"/>
                </a:cubicBezTo>
                <a:cubicBezTo>
                  <a:pt x="219182" y="2924710"/>
                  <a:pt x="215527" y="2983396"/>
                  <a:pt x="205483" y="3041151"/>
                </a:cubicBezTo>
                <a:cubicBezTo>
                  <a:pt x="201772" y="3062491"/>
                  <a:pt x="191784" y="3082248"/>
                  <a:pt x="184934" y="3102796"/>
                </a:cubicBezTo>
                <a:cubicBezTo>
                  <a:pt x="170196" y="3147010"/>
                  <a:pt x="177285" y="3123117"/>
                  <a:pt x="164386" y="3174715"/>
                </a:cubicBezTo>
                <a:cubicBezTo>
                  <a:pt x="167811" y="3236360"/>
                  <a:pt x="168807" y="3298188"/>
                  <a:pt x="174660" y="3359650"/>
                </a:cubicBezTo>
                <a:cubicBezTo>
                  <a:pt x="175687" y="3370431"/>
                  <a:pt x="183669" y="3379716"/>
                  <a:pt x="184934" y="3390472"/>
                </a:cubicBezTo>
                <a:cubicBezTo>
                  <a:pt x="190551" y="3438211"/>
                  <a:pt x="184199" y="3487520"/>
                  <a:pt x="195209" y="3534311"/>
                </a:cubicBezTo>
                <a:cubicBezTo>
                  <a:pt x="198537" y="3548454"/>
                  <a:pt x="215757" y="3554859"/>
                  <a:pt x="226031" y="3565133"/>
                </a:cubicBezTo>
                <a:cubicBezTo>
                  <a:pt x="229323" y="3578300"/>
                  <a:pt x="239209" y="3622312"/>
                  <a:pt x="246579" y="3637052"/>
                </a:cubicBezTo>
                <a:cubicBezTo>
                  <a:pt x="252101" y="3648097"/>
                  <a:pt x="260278" y="3657601"/>
                  <a:pt x="267128" y="3667875"/>
                </a:cubicBezTo>
                <a:cubicBezTo>
                  <a:pt x="270553" y="3678149"/>
                  <a:pt x="272559" y="3689011"/>
                  <a:pt x="277402" y="3698697"/>
                </a:cubicBezTo>
                <a:cubicBezTo>
                  <a:pt x="282924" y="3709742"/>
                  <a:pt x="297195" y="3717195"/>
                  <a:pt x="297950" y="3729520"/>
                </a:cubicBezTo>
                <a:cubicBezTo>
                  <a:pt x="307579" y="3886800"/>
                  <a:pt x="299148" y="4044818"/>
                  <a:pt x="308224" y="4202131"/>
                </a:cubicBezTo>
                <a:cubicBezTo>
                  <a:pt x="309472" y="4223755"/>
                  <a:pt x="313457" y="4248460"/>
                  <a:pt x="328773" y="4263776"/>
                </a:cubicBezTo>
                <a:lnTo>
                  <a:pt x="359595" y="4294598"/>
                </a:lnTo>
                <a:cubicBezTo>
                  <a:pt x="384235" y="4368522"/>
                  <a:pt x="354333" y="4276185"/>
                  <a:pt x="380143" y="4366517"/>
                </a:cubicBezTo>
                <a:cubicBezTo>
                  <a:pt x="383118" y="4376930"/>
                  <a:pt x="386993" y="4387066"/>
                  <a:pt x="390418" y="4397340"/>
                </a:cubicBezTo>
                <a:cubicBezTo>
                  <a:pt x="395477" y="4427692"/>
                  <a:pt x="400748" y="4469427"/>
                  <a:pt x="410966" y="4500081"/>
                </a:cubicBezTo>
                <a:cubicBezTo>
                  <a:pt x="416798" y="4517577"/>
                  <a:pt x="425211" y="4534120"/>
                  <a:pt x="431514" y="4551452"/>
                </a:cubicBezTo>
                <a:cubicBezTo>
                  <a:pt x="457967" y="4624198"/>
                  <a:pt x="430274" y="4605834"/>
                  <a:pt x="482885" y="4623371"/>
                </a:cubicBezTo>
                <a:cubicBezTo>
                  <a:pt x="551378" y="4669035"/>
                  <a:pt x="482424" y="4630145"/>
                  <a:pt x="626723" y="4654194"/>
                </a:cubicBezTo>
                <a:cubicBezTo>
                  <a:pt x="651316" y="4658293"/>
                  <a:pt x="674669" y="4667893"/>
                  <a:pt x="698642" y="4674742"/>
                </a:cubicBezTo>
                <a:cubicBezTo>
                  <a:pt x="837327" y="4654930"/>
                  <a:pt x="783108" y="4658168"/>
                  <a:pt x="1006867" y="4674742"/>
                </a:cubicBezTo>
                <a:cubicBezTo>
                  <a:pt x="1031912" y="4676597"/>
                  <a:pt x="1079186" y="4696609"/>
                  <a:pt x="1099334" y="4705564"/>
                </a:cubicBezTo>
                <a:cubicBezTo>
                  <a:pt x="1113330" y="4711784"/>
                  <a:pt x="1127968" y="4717211"/>
                  <a:pt x="1140431" y="4726113"/>
                </a:cubicBezTo>
                <a:cubicBezTo>
                  <a:pt x="1152254" y="4734558"/>
                  <a:pt x="1160979" y="4746661"/>
                  <a:pt x="1171253" y="4756935"/>
                </a:cubicBezTo>
                <a:cubicBezTo>
                  <a:pt x="1174678" y="4767209"/>
                  <a:pt x="1179591" y="4777103"/>
                  <a:pt x="1181528" y="4787758"/>
                </a:cubicBezTo>
                <a:cubicBezTo>
                  <a:pt x="1186467" y="4814923"/>
                  <a:pt x="1184537" y="4843313"/>
                  <a:pt x="1191802" y="4869951"/>
                </a:cubicBezTo>
                <a:cubicBezTo>
                  <a:pt x="1195051" y="4881864"/>
                  <a:pt x="1205501" y="4890499"/>
                  <a:pt x="1212350" y="4900773"/>
                </a:cubicBezTo>
                <a:cubicBezTo>
                  <a:pt x="1217470" y="4926374"/>
                  <a:pt x="1221616" y="4958146"/>
                  <a:pt x="1232898" y="4982967"/>
                </a:cubicBezTo>
                <a:cubicBezTo>
                  <a:pt x="1290324" y="5109305"/>
                  <a:pt x="1260248" y="5023918"/>
                  <a:pt x="1284269" y="5095982"/>
                </a:cubicBezTo>
                <a:cubicBezTo>
                  <a:pt x="1287694" y="5130229"/>
                  <a:pt x="1289309" y="5164706"/>
                  <a:pt x="1294543" y="5198724"/>
                </a:cubicBezTo>
                <a:cubicBezTo>
                  <a:pt x="1296190" y="5209428"/>
                  <a:pt x="1303837" y="5218761"/>
                  <a:pt x="1304818" y="5229547"/>
                </a:cubicBezTo>
                <a:cubicBezTo>
                  <a:pt x="1334380" y="5554720"/>
                  <a:pt x="1298564" y="5325583"/>
                  <a:pt x="1325366" y="5486400"/>
                </a:cubicBezTo>
                <a:cubicBezTo>
                  <a:pt x="1325284" y="5487628"/>
                  <a:pt x="1318871" y="5659999"/>
                  <a:pt x="1304818" y="5702158"/>
                </a:cubicBezTo>
                <a:cubicBezTo>
                  <a:pt x="1300913" y="5713872"/>
                  <a:pt x="1291119" y="5722706"/>
                  <a:pt x="1284269" y="5732980"/>
                </a:cubicBezTo>
                <a:cubicBezTo>
                  <a:pt x="1262083" y="5799542"/>
                  <a:pt x="1273995" y="5752973"/>
                  <a:pt x="1273995" y="5876818"/>
                </a:cubicBezTo>
              </a:path>
            </a:pathLst>
          </a:custGeom>
          <a:noFill/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866143" y="769250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393" y="1001537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" y="1297020"/>
            <a:ext cx="2746445" cy="1997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90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9567"/>
          <a:stretch/>
        </p:blipFill>
        <p:spPr bwMode="auto">
          <a:xfrm>
            <a:off x="9299" y="997901"/>
            <a:ext cx="10313098" cy="721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b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Отрадненский район Краснодарского края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9790" y="3257121"/>
            <a:ext cx="2751188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99790" y="5486950"/>
            <a:ext cx="2762864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8977990" y="7566029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294311" y="4344852"/>
            <a:ext cx="895087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Ильич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22503" y="6624761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Кува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38127" y="6101620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Уруп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18" y="3555401"/>
            <a:ext cx="2740194" cy="1930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9790" y="5760665"/>
            <a:ext cx="2751188" cy="1739268"/>
          </a:xfrm>
          <a:prstGeom prst="rect">
            <a:avLst/>
          </a:prstGeom>
        </p:spPr>
      </p:pic>
      <p:cxnSp>
        <p:nvCxnSpPr>
          <p:cNvPr id="122" name="Прямая со стрелкой 121"/>
          <p:cNvCxnSpPr/>
          <p:nvPr/>
        </p:nvCxnSpPr>
        <p:spPr>
          <a:xfrm flipV="1">
            <a:off x="2115676" y="4657919"/>
            <a:ext cx="220260" cy="52893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H="1" flipV="1">
            <a:off x="4518447" y="6883340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284270" y="2434975"/>
            <a:ext cx="3585681" cy="5753528"/>
            <a:chOff x="1284270" y="2434975"/>
            <a:chExt cx="3585681" cy="5753528"/>
          </a:xfrm>
        </p:grpSpPr>
        <p:sp>
          <p:nvSpPr>
            <p:cNvPr id="2" name="Полилиния 1"/>
            <p:cNvSpPr/>
            <p:nvPr/>
          </p:nvSpPr>
          <p:spPr>
            <a:xfrm>
              <a:off x="1284270" y="2434975"/>
              <a:ext cx="2075379" cy="5753528"/>
            </a:xfrm>
            <a:custGeom>
              <a:avLst/>
              <a:gdLst>
                <a:gd name="connsiteX0" fmla="*/ 0 w 2075379"/>
                <a:gd name="connsiteY0" fmla="*/ 5753528 h 5753528"/>
                <a:gd name="connsiteX1" fmla="*/ 10274 w 2075379"/>
                <a:gd name="connsiteY1" fmla="*/ 5496674 h 5753528"/>
                <a:gd name="connsiteX2" fmla="*/ 30822 w 2075379"/>
                <a:gd name="connsiteY2" fmla="*/ 5465852 h 5753528"/>
                <a:gd name="connsiteX3" fmla="*/ 61645 w 2075379"/>
                <a:gd name="connsiteY3" fmla="*/ 5414481 h 5753528"/>
                <a:gd name="connsiteX4" fmla="*/ 92467 w 2075379"/>
                <a:gd name="connsiteY4" fmla="*/ 5363110 h 5753528"/>
                <a:gd name="connsiteX5" fmla="*/ 123290 w 2075379"/>
                <a:gd name="connsiteY5" fmla="*/ 5352836 h 5753528"/>
                <a:gd name="connsiteX6" fmla="*/ 184934 w 2075379"/>
                <a:gd name="connsiteY6" fmla="*/ 5311740 h 5753528"/>
                <a:gd name="connsiteX7" fmla="*/ 205483 w 2075379"/>
                <a:gd name="connsiteY7" fmla="*/ 5291191 h 5753528"/>
                <a:gd name="connsiteX8" fmla="*/ 287676 w 2075379"/>
                <a:gd name="connsiteY8" fmla="*/ 5229546 h 5753528"/>
                <a:gd name="connsiteX9" fmla="*/ 297950 w 2075379"/>
                <a:gd name="connsiteY9" fmla="*/ 5198724 h 5753528"/>
                <a:gd name="connsiteX10" fmla="*/ 318499 w 2075379"/>
                <a:gd name="connsiteY10" fmla="*/ 5178176 h 5753528"/>
                <a:gd name="connsiteX11" fmla="*/ 339047 w 2075379"/>
                <a:gd name="connsiteY11" fmla="*/ 5116531 h 5753528"/>
                <a:gd name="connsiteX12" fmla="*/ 369869 w 2075379"/>
                <a:gd name="connsiteY12" fmla="*/ 5013789 h 5753528"/>
                <a:gd name="connsiteX13" fmla="*/ 390418 w 2075379"/>
                <a:gd name="connsiteY13" fmla="*/ 4921322 h 5753528"/>
                <a:gd name="connsiteX14" fmla="*/ 452063 w 2075379"/>
                <a:gd name="connsiteY14" fmla="*/ 4890499 h 5753528"/>
                <a:gd name="connsiteX15" fmla="*/ 513708 w 2075379"/>
                <a:gd name="connsiteY15" fmla="*/ 4859677 h 5753528"/>
                <a:gd name="connsiteX16" fmla="*/ 585627 w 2075379"/>
                <a:gd name="connsiteY16" fmla="*/ 4828854 h 5753528"/>
                <a:gd name="connsiteX17" fmla="*/ 616449 w 2075379"/>
                <a:gd name="connsiteY17" fmla="*/ 4808306 h 5753528"/>
                <a:gd name="connsiteX18" fmla="*/ 719191 w 2075379"/>
                <a:gd name="connsiteY18" fmla="*/ 4777483 h 5753528"/>
                <a:gd name="connsiteX19" fmla="*/ 811658 w 2075379"/>
                <a:gd name="connsiteY19" fmla="*/ 4736387 h 5753528"/>
                <a:gd name="connsiteX20" fmla="*/ 883577 w 2075379"/>
                <a:gd name="connsiteY20" fmla="*/ 4715838 h 5753528"/>
                <a:gd name="connsiteX21" fmla="*/ 914400 w 2075379"/>
                <a:gd name="connsiteY21" fmla="*/ 4705564 h 5753528"/>
                <a:gd name="connsiteX22" fmla="*/ 1027415 w 2075379"/>
                <a:gd name="connsiteY22" fmla="*/ 4685016 h 5753528"/>
                <a:gd name="connsiteX23" fmla="*/ 1058238 w 2075379"/>
                <a:gd name="connsiteY23" fmla="*/ 4664468 h 5753528"/>
                <a:gd name="connsiteX24" fmla="*/ 1089060 w 2075379"/>
                <a:gd name="connsiteY24" fmla="*/ 4654194 h 5753528"/>
                <a:gd name="connsiteX25" fmla="*/ 1140431 w 2075379"/>
                <a:gd name="connsiteY25" fmla="*/ 4623371 h 5753528"/>
                <a:gd name="connsiteX26" fmla="*/ 1181528 w 2075379"/>
                <a:gd name="connsiteY26" fmla="*/ 4572000 h 5753528"/>
                <a:gd name="connsiteX27" fmla="*/ 1232899 w 2075379"/>
                <a:gd name="connsiteY27" fmla="*/ 4520629 h 5753528"/>
                <a:gd name="connsiteX28" fmla="*/ 1263721 w 2075379"/>
                <a:gd name="connsiteY28" fmla="*/ 4489807 h 5753528"/>
                <a:gd name="connsiteX29" fmla="*/ 1304818 w 2075379"/>
                <a:gd name="connsiteY29" fmla="*/ 4458985 h 5753528"/>
                <a:gd name="connsiteX30" fmla="*/ 1325366 w 2075379"/>
                <a:gd name="connsiteY30" fmla="*/ 4417888 h 5753528"/>
                <a:gd name="connsiteX31" fmla="*/ 1356188 w 2075379"/>
                <a:gd name="connsiteY31" fmla="*/ 4376791 h 5753528"/>
                <a:gd name="connsiteX32" fmla="*/ 1366463 w 2075379"/>
                <a:gd name="connsiteY32" fmla="*/ 4335695 h 5753528"/>
                <a:gd name="connsiteX33" fmla="*/ 1387011 w 2075379"/>
                <a:gd name="connsiteY33" fmla="*/ 4304872 h 5753528"/>
                <a:gd name="connsiteX34" fmla="*/ 1407559 w 2075379"/>
                <a:gd name="connsiteY34" fmla="*/ 4253501 h 5753528"/>
                <a:gd name="connsiteX35" fmla="*/ 1428108 w 2075379"/>
                <a:gd name="connsiteY35" fmla="*/ 4191856 h 5753528"/>
                <a:gd name="connsiteX36" fmla="*/ 1438382 w 2075379"/>
                <a:gd name="connsiteY36" fmla="*/ 4130212 h 5753528"/>
                <a:gd name="connsiteX37" fmla="*/ 1458930 w 2075379"/>
                <a:gd name="connsiteY37" fmla="*/ 4099389 h 5753528"/>
                <a:gd name="connsiteX38" fmla="*/ 1469204 w 2075379"/>
                <a:gd name="connsiteY38" fmla="*/ 4027470 h 5753528"/>
                <a:gd name="connsiteX39" fmla="*/ 1479478 w 2075379"/>
                <a:gd name="connsiteY39" fmla="*/ 3976099 h 5753528"/>
                <a:gd name="connsiteX40" fmla="*/ 1500027 w 2075379"/>
                <a:gd name="connsiteY40" fmla="*/ 3719245 h 5753528"/>
                <a:gd name="connsiteX41" fmla="*/ 1520575 w 2075379"/>
                <a:gd name="connsiteY41" fmla="*/ 3493214 h 5753528"/>
                <a:gd name="connsiteX42" fmla="*/ 1510301 w 2075379"/>
                <a:gd name="connsiteY42" fmla="*/ 3205537 h 5753528"/>
                <a:gd name="connsiteX43" fmla="*/ 1500027 w 2075379"/>
                <a:gd name="connsiteY43" fmla="*/ 3174715 h 5753528"/>
                <a:gd name="connsiteX44" fmla="*/ 1469204 w 2075379"/>
                <a:gd name="connsiteY44" fmla="*/ 3133618 h 5753528"/>
                <a:gd name="connsiteX45" fmla="*/ 1407559 w 2075379"/>
                <a:gd name="connsiteY45" fmla="*/ 3102796 h 5753528"/>
                <a:gd name="connsiteX46" fmla="*/ 1356188 w 2075379"/>
                <a:gd name="connsiteY46" fmla="*/ 3071973 h 5753528"/>
                <a:gd name="connsiteX47" fmla="*/ 1294543 w 2075379"/>
                <a:gd name="connsiteY47" fmla="*/ 3010328 h 5753528"/>
                <a:gd name="connsiteX48" fmla="*/ 1253447 w 2075379"/>
                <a:gd name="connsiteY48" fmla="*/ 2969232 h 5753528"/>
                <a:gd name="connsiteX49" fmla="*/ 1222624 w 2075379"/>
                <a:gd name="connsiteY49" fmla="*/ 2938409 h 5753528"/>
                <a:gd name="connsiteX50" fmla="*/ 1181528 w 2075379"/>
                <a:gd name="connsiteY50" fmla="*/ 2845942 h 5753528"/>
                <a:gd name="connsiteX51" fmla="*/ 1181528 w 2075379"/>
                <a:gd name="connsiteY51" fmla="*/ 2619910 h 5753528"/>
                <a:gd name="connsiteX52" fmla="*/ 1191802 w 2075379"/>
                <a:gd name="connsiteY52" fmla="*/ 2578814 h 5753528"/>
                <a:gd name="connsiteX53" fmla="*/ 1253447 w 2075379"/>
                <a:gd name="connsiteY53" fmla="*/ 2527443 h 5753528"/>
                <a:gd name="connsiteX54" fmla="*/ 1294543 w 2075379"/>
                <a:gd name="connsiteY54" fmla="*/ 2476072 h 5753528"/>
                <a:gd name="connsiteX55" fmla="*/ 1335640 w 2075379"/>
                <a:gd name="connsiteY55" fmla="*/ 2465798 h 5753528"/>
                <a:gd name="connsiteX56" fmla="*/ 1376737 w 2075379"/>
                <a:gd name="connsiteY56" fmla="*/ 2445250 h 5753528"/>
                <a:gd name="connsiteX57" fmla="*/ 1407559 w 2075379"/>
                <a:gd name="connsiteY57" fmla="*/ 2434976 h 5753528"/>
                <a:gd name="connsiteX58" fmla="*/ 1479478 w 2075379"/>
                <a:gd name="connsiteY58" fmla="*/ 2383605 h 5753528"/>
                <a:gd name="connsiteX59" fmla="*/ 1500027 w 2075379"/>
                <a:gd name="connsiteY59" fmla="*/ 2363056 h 5753528"/>
                <a:gd name="connsiteX60" fmla="*/ 1530849 w 2075379"/>
                <a:gd name="connsiteY60" fmla="*/ 2352782 h 5753528"/>
                <a:gd name="connsiteX61" fmla="*/ 1592494 w 2075379"/>
                <a:gd name="connsiteY61" fmla="*/ 2311686 h 5753528"/>
                <a:gd name="connsiteX62" fmla="*/ 1623317 w 2075379"/>
                <a:gd name="connsiteY62" fmla="*/ 2291137 h 5753528"/>
                <a:gd name="connsiteX63" fmla="*/ 1643865 w 2075379"/>
                <a:gd name="connsiteY63" fmla="*/ 2260315 h 5753528"/>
                <a:gd name="connsiteX64" fmla="*/ 1643865 w 2075379"/>
                <a:gd name="connsiteY64" fmla="*/ 2065106 h 5753528"/>
                <a:gd name="connsiteX65" fmla="*/ 1623317 w 2075379"/>
                <a:gd name="connsiteY65" fmla="*/ 2034283 h 5753528"/>
                <a:gd name="connsiteX66" fmla="*/ 1551397 w 2075379"/>
                <a:gd name="connsiteY66" fmla="*/ 2013735 h 5753528"/>
                <a:gd name="connsiteX67" fmla="*/ 1520575 w 2075379"/>
                <a:gd name="connsiteY67" fmla="*/ 1993187 h 5753528"/>
                <a:gd name="connsiteX68" fmla="*/ 1489752 w 2075379"/>
                <a:gd name="connsiteY68" fmla="*/ 1982913 h 5753528"/>
                <a:gd name="connsiteX69" fmla="*/ 1469204 w 2075379"/>
                <a:gd name="connsiteY69" fmla="*/ 1962364 h 5753528"/>
                <a:gd name="connsiteX70" fmla="*/ 1438382 w 2075379"/>
                <a:gd name="connsiteY70" fmla="*/ 1941816 h 5753528"/>
                <a:gd name="connsiteX71" fmla="*/ 1387011 w 2075379"/>
                <a:gd name="connsiteY71" fmla="*/ 1890445 h 5753528"/>
                <a:gd name="connsiteX72" fmla="*/ 1345914 w 2075379"/>
                <a:gd name="connsiteY72" fmla="*/ 1839074 h 5753528"/>
                <a:gd name="connsiteX73" fmla="*/ 1325366 w 2075379"/>
                <a:gd name="connsiteY73" fmla="*/ 1756881 h 5753528"/>
                <a:gd name="connsiteX74" fmla="*/ 1294543 w 2075379"/>
                <a:gd name="connsiteY74" fmla="*/ 1674688 h 5753528"/>
                <a:gd name="connsiteX75" fmla="*/ 1335640 w 2075379"/>
                <a:gd name="connsiteY75" fmla="*/ 1489753 h 5753528"/>
                <a:gd name="connsiteX76" fmla="*/ 1345914 w 2075379"/>
                <a:gd name="connsiteY76" fmla="*/ 1458931 h 5753528"/>
                <a:gd name="connsiteX77" fmla="*/ 1376737 w 2075379"/>
                <a:gd name="connsiteY77" fmla="*/ 1438382 h 5753528"/>
                <a:gd name="connsiteX78" fmla="*/ 1397285 w 2075379"/>
                <a:gd name="connsiteY78" fmla="*/ 1407560 h 5753528"/>
                <a:gd name="connsiteX79" fmla="*/ 1458930 w 2075379"/>
                <a:gd name="connsiteY79" fmla="*/ 1397286 h 5753528"/>
                <a:gd name="connsiteX80" fmla="*/ 1489752 w 2075379"/>
                <a:gd name="connsiteY80" fmla="*/ 1387012 h 5753528"/>
                <a:gd name="connsiteX81" fmla="*/ 1530849 w 2075379"/>
                <a:gd name="connsiteY81" fmla="*/ 1356189 h 5753528"/>
                <a:gd name="connsiteX82" fmla="*/ 1592494 w 2075379"/>
                <a:gd name="connsiteY82" fmla="*/ 1335641 h 5753528"/>
                <a:gd name="connsiteX83" fmla="*/ 1613042 w 2075379"/>
                <a:gd name="connsiteY83" fmla="*/ 1304818 h 5753528"/>
                <a:gd name="connsiteX84" fmla="*/ 1684961 w 2075379"/>
                <a:gd name="connsiteY84" fmla="*/ 1284270 h 5753528"/>
                <a:gd name="connsiteX85" fmla="*/ 1715784 w 2075379"/>
                <a:gd name="connsiteY85" fmla="*/ 1263722 h 5753528"/>
                <a:gd name="connsiteX86" fmla="*/ 1746606 w 2075379"/>
                <a:gd name="connsiteY86" fmla="*/ 1232899 h 5753528"/>
                <a:gd name="connsiteX87" fmla="*/ 1777429 w 2075379"/>
                <a:gd name="connsiteY87" fmla="*/ 1222625 h 5753528"/>
                <a:gd name="connsiteX88" fmla="*/ 1828800 w 2075379"/>
                <a:gd name="connsiteY88" fmla="*/ 1150706 h 5753528"/>
                <a:gd name="connsiteX89" fmla="*/ 1859622 w 2075379"/>
                <a:gd name="connsiteY89" fmla="*/ 1119883 h 5753528"/>
                <a:gd name="connsiteX90" fmla="*/ 1869896 w 2075379"/>
                <a:gd name="connsiteY90" fmla="*/ 1089061 h 5753528"/>
                <a:gd name="connsiteX91" fmla="*/ 1931541 w 2075379"/>
                <a:gd name="connsiteY91" fmla="*/ 1047964 h 5753528"/>
                <a:gd name="connsiteX92" fmla="*/ 1982912 w 2075379"/>
                <a:gd name="connsiteY92" fmla="*/ 934949 h 5753528"/>
                <a:gd name="connsiteX93" fmla="*/ 1993186 w 2075379"/>
                <a:gd name="connsiteY93" fmla="*/ 647272 h 5753528"/>
                <a:gd name="connsiteX94" fmla="*/ 2003460 w 2075379"/>
                <a:gd name="connsiteY94" fmla="*/ 493160 h 5753528"/>
                <a:gd name="connsiteX95" fmla="*/ 2024009 w 2075379"/>
                <a:gd name="connsiteY95" fmla="*/ 431515 h 5753528"/>
                <a:gd name="connsiteX96" fmla="*/ 2044557 w 2075379"/>
                <a:gd name="connsiteY96" fmla="*/ 308225 h 5753528"/>
                <a:gd name="connsiteX97" fmla="*/ 2065105 w 2075379"/>
                <a:gd name="connsiteY97" fmla="*/ 246580 h 5753528"/>
                <a:gd name="connsiteX98" fmla="*/ 2075379 w 2075379"/>
                <a:gd name="connsiteY98" fmla="*/ 0 h 575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075379" h="5753528">
                  <a:moveTo>
                    <a:pt x="0" y="5753528"/>
                  </a:moveTo>
                  <a:cubicBezTo>
                    <a:pt x="3425" y="5667910"/>
                    <a:pt x="1146" y="5581873"/>
                    <a:pt x="10274" y="5496674"/>
                  </a:cubicBezTo>
                  <a:cubicBezTo>
                    <a:pt x="11589" y="5484396"/>
                    <a:pt x="25300" y="5476896"/>
                    <a:pt x="30822" y="5465852"/>
                  </a:cubicBezTo>
                  <a:cubicBezTo>
                    <a:pt x="57496" y="5412503"/>
                    <a:pt x="21509" y="5454615"/>
                    <a:pt x="61645" y="5414481"/>
                  </a:cubicBezTo>
                  <a:cubicBezTo>
                    <a:pt x="69726" y="5390238"/>
                    <a:pt x="68963" y="5377213"/>
                    <a:pt x="92467" y="5363110"/>
                  </a:cubicBezTo>
                  <a:cubicBezTo>
                    <a:pt x="101754" y="5357538"/>
                    <a:pt x="113016" y="5356261"/>
                    <a:pt x="123290" y="5352836"/>
                  </a:cubicBezTo>
                  <a:cubicBezTo>
                    <a:pt x="143838" y="5339137"/>
                    <a:pt x="167472" y="5329202"/>
                    <a:pt x="184934" y="5311740"/>
                  </a:cubicBezTo>
                  <a:cubicBezTo>
                    <a:pt x="191784" y="5304890"/>
                    <a:pt x="197733" y="5297003"/>
                    <a:pt x="205483" y="5291191"/>
                  </a:cubicBezTo>
                  <a:cubicBezTo>
                    <a:pt x="298419" y="5221490"/>
                    <a:pt x="240554" y="5276671"/>
                    <a:pt x="287676" y="5229546"/>
                  </a:cubicBezTo>
                  <a:cubicBezTo>
                    <a:pt x="291101" y="5219272"/>
                    <a:pt x="292378" y="5208010"/>
                    <a:pt x="297950" y="5198724"/>
                  </a:cubicBezTo>
                  <a:cubicBezTo>
                    <a:pt x="302934" y="5190418"/>
                    <a:pt x="314167" y="5186840"/>
                    <a:pt x="318499" y="5178176"/>
                  </a:cubicBezTo>
                  <a:cubicBezTo>
                    <a:pt x="328186" y="5158803"/>
                    <a:pt x="332198" y="5137079"/>
                    <a:pt x="339047" y="5116531"/>
                  </a:cubicBezTo>
                  <a:cubicBezTo>
                    <a:pt x="352095" y="5077385"/>
                    <a:pt x="358109" y="5060829"/>
                    <a:pt x="369869" y="5013789"/>
                  </a:cubicBezTo>
                  <a:cubicBezTo>
                    <a:pt x="370187" y="5012516"/>
                    <a:pt x="386197" y="4927654"/>
                    <a:pt x="390418" y="4921322"/>
                  </a:cubicBezTo>
                  <a:cubicBezTo>
                    <a:pt x="401800" y="4904249"/>
                    <a:pt x="434479" y="4896360"/>
                    <a:pt x="452063" y="4890499"/>
                  </a:cubicBezTo>
                  <a:cubicBezTo>
                    <a:pt x="511300" y="4851008"/>
                    <a:pt x="454152" y="4885201"/>
                    <a:pt x="513708" y="4859677"/>
                  </a:cubicBezTo>
                  <a:cubicBezTo>
                    <a:pt x="602579" y="4821589"/>
                    <a:pt x="513341" y="4852948"/>
                    <a:pt x="585627" y="4828854"/>
                  </a:cubicBezTo>
                  <a:cubicBezTo>
                    <a:pt x="595901" y="4822005"/>
                    <a:pt x="605100" y="4813170"/>
                    <a:pt x="616449" y="4808306"/>
                  </a:cubicBezTo>
                  <a:cubicBezTo>
                    <a:pt x="719690" y="4764060"/>
                    <a:pt x="581058" y="4846549"/>
                    <a:pt x="719191" y="4777483"/>
                  </a:cubicBezTo>
                  <a:cubicBezTo>
                    <a:pt x="754998" y="4759580"/>
                    <a:pt x="772300" y="4749507"/>
                    <a:pt x="811658" y="4736387"/>
                  </a:cubicBezTo>
                  <a:cubicBezTo>
                    <a:pt x="835311" y="4728503"/>
                    <a:pt x="859696" y="4723002"/>
                    <a:pt x="883577" y="4715838"/>
                  </a:cubicBezTo>
                  <a:cubicBezTo>
                    <a:pt x="893950" y="4712726"/>
                    <a:pt x="903780" y="4707688"/>
                    <a:pt x="914400" y="4705564"/>
                  </a:cubicBezTo>
                  <a:cubicBezTo>
                    <a:pt x="1098455" y="4668754"/>
                    <a:pt x="905591" y="4715472"/>
                    <a:pt x="1027415" y="4685016"/>
                  </a:cubicBezTo>
                  <a:cubicBezTo>
                    <a:pt x="1037689" y="4678167"/>
                    <a:pt x="1047193" y="4669990"/>
                    <a:pt x="1058238" y="4664468"/>
                  </a:cubicBezTo>
                  <a:cubicBezTo>
                    <a:pt x="1067924" y="4659625"/>
                    <a:pt x="1079774" y="4659766"/>
                    <a:pt x="1089060" y="4654194"/>
                  </a:cubicBezTo>
                  <a:cubicBezTo>
                    <a:pt x="1159575" y="4611885"/>
                    <a:pt x="1053120" y="4652475"/>
                    <a:pt x="1140431" y="4623371"/>
                  </a:cubicBezTo>
                  <a:cubicBezTo>
                    <a:pt x="1158035" y="4570560"/>
                    <a:pt x="1137789" y="4610272"/>
                    <a:pt x="1181528" y="4572000"/>
                  </a:cubicBezTo>
                  <a:cubicBezTo>
                    <a:pt x="1199753" y="4556053"/>
                    <a:pt x="1215775" y="4537753"/>
                    <a:pt x="1232899" y="4520629"/>
                  </a:cubicBezTo>
                  <a:cubicBezTo>
                    <a:pt x="1243173" y="4510355"/>
                    <a:pt x="1252097" y="4498525"/>
                    <a:pt x="1263721" y="4489807"/>
                  </a:cubicBezTo>
                  <a:lnTo>
                    <a:pt x="1304818" y="4458985"/>
                  </a:lnTo>
                  <a:cubicBezTo>
                    <a:pt x="1311667" y="4445286"/>
                    <a:pt x="1317249" y="4430876"/>
                    <a:pt x="1325366" y="4417888"/>
                  </a:cubicBezTo>
                  <a:cubicBezTo>
                    <a:pt x="1334441" y="4403367"/>
                    <a:pt x="1348530" y="4392107"/>
                    <a:pt x="1356188" y="4376791"/>
                  </a:cubicBezTo>
                  <a:cubicBezTo>
                    <a:pt x="1362503" y="4364161"/>
                    <a:pt x="1360901" y="4348674"/>
                    <a:pt x="1366463" y="4335695"/>
                  </a:cubicBezTo>
                  <a:cubicBezTo>
                    <a:pt x="1371327" y="4324345"/>
                    <a:pt x="1381489" y="4315917"/>
                    <a:pt x="1387011" y="4304872"/>
                  </a:cubicBezTo>
                  <a:cubicBezTo>
                    <a:pt x="1395259" y="4288376"/>
                    <a:pt x="1401256" y="4270833"/>
                    <a:pt x="1407559" y="4253501"/>
                  </a:cubicBezTo>
                  <a:cubicBezTo>
                    <a:pt x="1414961" y="4233145"/>
                    <a:pt x="1428108" y="4191856"/>
                    <a:pt x="1428108" y="4191856"/>
                  </a:cubicBezTo>
                  <a:cubicBezTo>
                    <a:pt x="1431533" y="4171308"/>
                    <a:pt x="1431795" y="4149974"/>
                    <a:pt x="1438382" y="4130212"/>
                  </a:cubicBezTo>
                  <a:cubicBezTo>
                    <a:pt x="1442287" y="4118498"/>
                    <a:pt x="1455382" y="4111216"/>
                    <a:pt x="1458930" y="4099389"/>
                  </a:cubicBezTo>
                  <a:cubicBezTo>
                    <a:pt x="1465888" y="4076194"/>
                    <a:pt x="1465223" y="4051357"/>
                    <a:pt x="1469204" y="4027470"/>
                  </a:cubicBezTo>
                  <a:cubicBezTo>
                    <a:pt x="1472075" y="4010245"/>
                    <a:pt x="1476053" y="3993223"/>
                    <a:pt x="1479478" y="3976099"/>
                  </a:cubicBezTo>
                  <a:cubicBezTo>
                    <a:pt x="1486328" y="3890481"/>
                    <a:pt x="1493439" y="3804884"/>
                    <a:pt x="1500027" y="3719245"/>
                  </a:cubicBezTo>
                  <a:cubicBezTo>
                    <a:pt x="1514718" y="3528271"/>
                    <a:pt x="1502932" y="3634360"/>
                    <a:pt x="1520575" y="3493214"/>
                  </a:cubicBezTo>
                  <a:cubicBezTo>
                    <a:pt x="1517150" y="3397322"/>
                    <a:pt x="1516479" y="3301291"/>
                    <a:pt x="1510301" y="3205537"/>
                  </a:cubicBezTo>
                  <a:cubicBezTo>
                    <a:pt x="1509604" y="3194730"/>
                    <a:pt x="1505400" y="3184118"/>
                    <a:pt x="1500027" y="3174715"/>
                  </a:cubicBezTo>
                  <a:cubicBezTo>
                    <a:pt x="1491531" y="3159847"/>
                    <a:pt x="1481312" y="3145726"/>
                    <a:pt x="1469204" y="3133618"/>
                  </a:cubicBezTo>
                  <a:cubicBezTo>
                    <a:pt x="1449287" y="3113701"/>
                    <a:pt x="1432628" y="3111152"/>
                    <a:pt x="1407559" y="3102796"/>
                  </a:cubicBezTo>
                  <a:cubicBezTo>
                    <a:pt x="1307794" y="3003026"/>
                    <a:pt x="1476207" y="3165320"/>
                    <a:pt x="1356188" y="3071973"/>
                  </a:cubicBezTo>
                  <a:cubicBezTo>
                    <a:pt x="1333250" y="3054132"/>
                    <a:pt x="1315091" y="3030876"/>
                    <a:pt x="1294543" y="3010328"/>
                  </a:cubicBezTo>
                  <a:lnTo>
                    <a:pt x="1253447" y="2969232"/>
                  </a:lnTo>
                  <a:lnTo>
                    <a:pt x="1222624" y="2938409"/>
                  </a:lnTo>
                  <a:cubicBezTo>
                    <a:pt x="1198171" y="2865050"/>
                    <a:pt x="1214091" y="2894786"/>
                    <a:pt x="1181528" y="2845942"/>
                  </a:cubicBezTo>
                  <a:cubicBezTo>
                    <a:pt x="1151581" y="2756100"/>
                    <a:pt x="1165076" y="2809108"/>
                    <a:pt x="1181528" y="2619910"/>
                  </a:cubicBezTo>
                  <a:cubicBezTo>
                    <a:pt x="1182751" y="2605843"/>
                    <a:pt x="1184796" y="2591074"/>
                    <a:pt x="1191802" y="2578814"/>
                  </a:cubicBezTo>
                  <a:cubicBezTo>
                    <a:pt x="1203974" y="2557513"/>
                    <a:pt x="1233804" y="2540538"/>
                    <a:pt x="1253447" y="2527443"/>
                  </a:cubicBezTo>
                  <a:cubicBezTo>
                    <a:pt x="1260705" y="2516556"/>
                    <a:pt x="1279905" y="2483391"/>
                    <a:pt x="1294543" y="2476072"/>
                  </a:cubicBezTo>
                  <a:cubicBezTo>
                    <a:pt x="1307173" y="2469757"/>
                    <a:pt x="1322418" y="2470756"/>
                    <a:pt x="1335640" y="2465798"/>
                  </a:cubicBezTo>
                  <a:cubicBezTo>
                    <a:pt x="1349981" y="2460420"/>
                    <a:pt x="1362659" y="2451283"/>
                    <a:pt x="1376737" y="2445250"/>
                  </a:cubicBezTo>
                  <a:cubicBezTo>
                    <a:pt x="1386691" y="2440984"/>
                    <a:pt x="1397285" y="2438401"/>
                    <a:pt x="1407559" y="2434976"/>
                  </a:cubicBezTo>
                  <a:cubicBezTo>
                    <a:pt x="1434248" y="2417183"/>
                    <a:pt x="1453993" y="2404843"/>
                    <a:pt x="1479478" y="2383605"/>
                  </a:cubicBezTo>
                  <a:cubicBezTo>
                    <a:pt x="1486920" y="2377404"/>
                    <a:pt x="1491721" y="2368040"/>
                    <a:pt x="1500027" y="2363056"/>
                  </a:cubicBezTo>
                  <a:cubicBezTo>
                    <a:pt x="1509313" y="2357484"/>
                    <a:pt x="1521382" y="2358041"/>
                    <a:pt x="1530849" y="2352782"/>
                  </a:cubicBezTo>
                  <a:cubicBezTo>
                    <a:pt x="1552437" y="2340789"/>
                    <a:pt x="1571946" y="2325385"/>
                    <a:pt x="1592494" y="2311686"/>
                  </a:cubicBezTo>
                  <a:lnTo>
                    <a:pt x="1623317" y="2291137"/>
                  </a:lnTo>
                  <a:cubicBezTo>
                    <a:pt x="1630166" y="2280863"/>
                    <a:pt x="1638343" y="2271359"/>
                    <a:pt x="1643865" y="2260315"/>
                  </a:cubicBezTo>
                  <a:cubicBezTo>
                    <a:pt x="1672311" y="2203422"/>
                    <a:pt x="1650704" y="2108419"/>
                    <a:pt x="1643865" y="2065106"/>
                  </a:cubicBezTo>
                  <a:cubicBezTo>
                    <a:pt x="1641939" y="2052909"/>
                    <a:pt x="1632959" y="2041997"/>
                    <a:pt x="1623317" y="2034283"/>
                  </a:cubicBezTo>
                  <a:cubicBezTo>
                    <a:pt x="1616618" y="2028923"/>
                    <a:pt x="1554081" y="2014406"/>
                    <a:pt x="1551397" y="2013735"/>
                  </a:cubicBezTo>
                  <a:cubicBezTo>
                    <a:pt x="1541123" y="2006886"/>
                    <a:pt x="1531619" y="1998709"/>
                    <a:pt x="1520575" y="1993187"/>
                  </a:cubicBezTo>
                  <a:cubicBezTo>
                    <a:pt x="1510888" y="1988344"/>
                    <a:pt x="1499039" y="1988485"/>
                    <a:pt x="1489752" y="1982913"/>
                  </a:cubicBezTo>
                  <a:cubicBezTo>
                    <a:pt x="1481446" y="1977929"/>
                    <a:pt x="1476768" y="1968415"/>
                    <a:pt x="1469204" y="1962364"/>
                  </a:cubicBezTo>
                  <a:cubicBezTo>
                    <a:pt x="1459562" y="1954650"/>
                    <a:pt x="1447675" y="1949947"/>
                    <a:pt x="1438382" y="1941816"/>
                  </a:cubicBezTo>
                  <a:cubicBezTo>
                    <a:pt x="1420157" y="1925869"/>
                    <a:pt x="1400444" y="1910594"/>
                    <a:pt x="1387011" y="1890445"/>
                  </a:cubicBezTo>
                  <a:cubicBezTo>
                    <a:pt x="1361090" y="1851563"/>
                    <a:pt x="1375194" y="1868354"/>
                    <a:pt x="1345914" y="1839074"/>
                  </a:cubicBezTo>
                  <a:cubicBezTo>
                    <a:pt x="1339065" y="1811676"/>
                    <a:pt x="1337996" y="1782140"/>
                    <a:pt x="1325366" y="1756881"/>
                  </a:cubicBezTo>
                  <a:cubicBezTo>
                    <a:pt x="1298503" y="1703155"/>
                    <a:pt x="1308533" y="1730643"/>
                    <a:pt x="1294543" y="1674688"/>
                  </a:cubicBezTo>
                  <a:cubicBezTo>
                    <a:pt x="1326792" y="1448954"/>
                    <a:pt x="1290418" y="1595273"/>
                    <a:pt x="1335640" y="1489753"/>
                  </a:cubicBezTo>
                  <a:cubicBezTo>
                    <a:pt x="1339906" y="1479799"/>
                    <a:pt x="1339149" y="1467388"/>
                    <a:pt x="1345914" y="1458931"/>
                  </a:cubicBezTo>
                  <a:cubicBezTo>
                    <a:pt x="1353628" y="1449289"/>
                    <a:pt x="1366463" y="1445232"/>
                    <a:pt x="1376737" y="1438382"/>
                  </a:cubicBezTo>
                  <a:cubicBezTo>
                    <a:pt x="1383586" y="1428108"/>
                    <a:pt x="1386241" y="1413082"/>
                    <a:pt x="1397285" y="1407560"/>
                  </a:cubicBezTo>
                  <a:cubicBezTo>
                    <a:pt x="1415918" y="1398244"/>
                    <a:pt x="1438594" y="1401805"/>
                    <a:pt x="1458930" y="1397286"/>
                  </a:cubicBezTo>
                  <a:cubicBezTo>
                    <a:pt x="1469502" y="1394937"/>
                    <a:pt x="1479478" y="1390437"/>
                    <a:pt x="1489752" y="1387012"/>
                  </a:cubicBezTo>
                  <a:cubicBezTo>
                    <a:pt x="1503451" y="1376738"/>
                    <a:pt x="1515533" y="1363847"/>
                    <a:pt x="1530849" y="1356189"/>
                  </a:cubicBezTo>
                  <a:cubicBezTo>
                    <a:pt x="1550222" y="1346502"/>
                    <a:pt x="1592494" y="1335641"/>
                    <a:pt x="1592494" y="1335641"/>
                  </a:cubicBezTo>
                  <a:cubicBezTo>
                    <a:pt x="1599343" y="1325367"/>
                    <a:pt x="1603400" y="1312532"/>
                    <a:pt x="1613042" y="1304818"/>
                  </a:cubicBezTo>
                  <a:cubicBezTo>
                    <a:pt x="1619741" y="1299459"/>
                    <a:pt x="1682277" y="1284941"/>
                    <a:pt x="1684961" y="1284270"/>
                  </a:cubicBezTo>
                  <a:cubicBezTo>
                    <a:pt x="1695235" y="1277421"/>
                    <a:pt x="1706298" y="1271627"/>
                    <a:pt x="1715784" y="1263722"/>
                  </a:cubicBezTo>
                  <a:cubicBezTo>
                    <a:pt x="1726946" y="1254420"/>
                    <a:pt x="1734516" y="1240959"/>
                    <a:pt x="1746606" y="1232899"/>
                  </a:cubicBezTo>
                  <a:cubicBezTo>
                    <a:pt x="1755617" y="1226892"/>
                    <a:pt x="1767155" y="1226050"/>
                    <a:pt x="1777429" y="1222625"/>
                  </a:cubicBezTo>
                  <a:cubicBezTo>
                    <a:pt x="1793830" y="1173423"/>
                    <a:pt x="1780045" y="1199462"/>
                    <a:pt x="1828800" y="1150706"/>
                  </a:cubicBezTo>
                  <a:lnTo>
                    <a:pt x="1859622" y="1119883"/>
                  </a:lnTo>
                  <a:cubicBezTo>
                    <a:pt x="1863047" y="1109609"/>
                    <a:pt x="1862238" y="1096719"/>
                    <a:pt x="1869896" y="1089061"/>
                  </a:cubicBezTo>
                  <a:cubicBezTo>
                    <a:pt x="1887359" y="1071598"/>
                    <a:pt x="1931541" y="1047964"/>
                    <a:pt x="1931541" y="1047964"/>
                  </a:cubicBezTo>
                  <a:cubicBezTo>
                    <a:pt x="1982324" y="971789"/>
                    <a:pt x="1967795" y="1010536"/>
                    <a:pt x="1982912" y="934949"/>
                  </a:cubicBezTo>
                  <a:cubicBezTo>
                    <a:pt x="1986337" y="839057"/>
                    <a:pt x="1988728" y="743122"/>
                    <a:pt x="1993186" y="647272"/>
                  </a:cubicBezTo>
                  <a:cubicBezTo>
                    <a:pt x="1995578" y="595843"/>
                    <a:pt x="1996179" y="544127"/>
                    <a:pt x="2003460" y="493160"/>
                  </a:cubicBezTo>
                  <a:cubicBezTo>
                    <a:pt x="2006523" y="471718"/>
                    <a:pt x="2024009" y="431515"/>
                    <a:pt x="2024009" y="431515"/>
                  </a:cubicBezTo>
                  <a:cubicBezTo>
                    <a:pt x="2031294" y="373236"/>
                    <a:pt x="2030011" y="356713"/>
                    <a:pt x="2044557" y="308225"/>
                  </a:cubicBezTo>
                  <a:cubicBezTo>
                    <a:pt x="2050781" y="287479"/>
                    <a:pt x="2065105" y="246580"/>
                    <a:pt x="2065105" y="246580"/>
                  </a:cubicBezTo>
                  <a:lnTo>
                    <a:pt x="2075379" y="0"/>
                  </a:ln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олилиния 2"/>
            <p:cNvSpPr/>
            <p:nvPr/>
          </p:nvSpPr>
          <p:spPr>
            <a:xfrm>
              <a:off x="2763748" y="4818580"/>
              <a:ext cx="2106203" cy="3359649"/>
            </a:xfrm>
            <a:custGeom>
              <a:avLst/>
              <a:gdLst>
                <a:gd name="connsiteX0" fmla="*/ 1900719 w 2106203"/>
                <a:gd name="connsiteY0" fmla="*/ 3359649 h 3359649"/>
                <a:gd name="connsiteX1" fmla="*/ 1941816 w 2106203"/>
                <a:gd name="connsiteY1" fmla="*/ 3215811 h 3359649"/>
                <a:gd name="connsiteX2" fmla="*/ 1972639 w 2106203"/>
                <a:gd name="connsiteY2" fmla="*/ 3041150 h 3359649"/>
                <a:gd name="connsiteX3" fmla="*/ 1993187 w 2106203"/>
                <a:gd name="connsiteY3" fmla="*/ 2784296 h 3359649"/>
                <a:gd name="connsiteX4" fmla="*/ 2003461 w 2106203"/>
                <a:gd name="connsiteY4" fmla="*/ 2732926 h 3359649"/>
                <a:gd name="connsiteX5" fmla="*/ 2024009 w 2106203"/>
                <a:gd name="connsiteY5" fmla="*/ 2702103 h 3359649"/>
                <a:gd name="connsiteX6" fmla="*/ 2034283 w 2106203"/>
                <a:gd name="connsiteY6" fmla="*/ 2671281 h 3359649"/>
                <a:gd name="connsiteX7" fmla="*/ 2075380 w 2106203"/>
                <a:gd name="connsiteY7" fmla="*/ 2609636 h 3359649"/>
                <a:gd name="connsiteX8" fmla="*/ 2095928 w 2106203"/>
                <a:gd name="connsiteY8" fmla="*/ 2547991 h 3359649"/>
                <a:gd name="connsiteX9" fmla="*/ 2106203 w 2106203"/>
                <a:gd name="connsiteY9" fmla="*/ 2517168 h 3359649"/>
                <a:gd name="connsiteX10" fmla="*/ 2095928 w 2106203"/>
                <a:gd name="connsiteY10" fmla="*/ 2321959 h 3359649"/>
                <a:gd name="connsiteX11" fmla="*/ 2075380 w 2106203"/>
                <a:gd name="connsiteY11" fmla="*/ 2260314 h 3359649"/>
                <a:gd name="connsiteX12" fmla="*/ 2065106 w 2106203"/>
                <a:gd name="connsiteY12" fmla="*/ 2219218 h 3359649"/>
                <a:gd name="connsiteX13" fmla="*/ 2034283 w 2106203"/>
                <a:gd name="connsiteY13" fmla="*/ 1582220 h 3359649"/>
                <a:gd name="connsiteX14" fmla="*/ 2013735 w 2106203"/>
                <a:gd name="connsiteY14" fmla="*/ 1551398 h 3359649"/>
                <a:gd name="connsiteX15" fmla="*/ 1982913 w 2106203"/>
                <a:gd name="connsiteY15" fmla="*/ 1530849 h 3359649"/>
                <a:gd name="connsiteX16" fmla="*/ 1962364 w 2106203"/>
                <a:gd name="connsiteY16" fmla="*/ 1489753 h 3359649"/>
                <a:gd name="connsiteX17" fmla="*/ 1941816 w 2106203"/>
                <a:gd name="connsiteY17" fmla="*/ 1171254 h 3359649"/>
                <a:gd name="connsiteX18" fmla="*/ 1910994 w 2106203"/>
                <a:gd name="connsiteY18" fmla="*/ 1140431 h 3359649"/>
                <a:gd name="connsiteX19" fmla="*/ 1890445 w 2106203"/>
                <a:gd name="connsiteY19" fmla="*/ 1109609 h 3359649"/>
                <a:gd name="connsiteX20" fmla="*/ 1849349 w 2106203"/>
                <a:gd name="connsiteY20" fmla="*/ 1037690 h 3359649"/>
                <a:gd name="connsiteX21" fmla="*/ 1828800 w 2106203"/>
                <a:gd name="connsiteY21" fmla="*/ 1017141 h 3359649"/>
                <a:gd name="connsiteX22" fmla="*/ 1787704 w 2106203"/>
                <a:gd name="connsiteY22" fmla="*/ 955496 h 3359649"/>
                <a:gd name="connsiteX23" fmla="*/ 1756881 w 2106203"/>
                <a:gd name="connsiteY23" fmla="*/ 863029 h 3359649"/>
                <a:gd name="connsiteX24" fmla="*/ 1736333 w 2106203"/>
                <a:gd name="connsiteY24" fmla="*/ 770562 h 3359649"/>
                <a:gd name="connsiteX25" fmla="*/ 1674688 w 2106203"/>
                <a:gd name="connsiteY25" fmla="*/ 729465 h 3359649"/>
                <a:gd name="connsiteX26" fmla="*/ 1613043 w 2106203"/>
                <a:gd name="connsiteY26" fmla="*/ 678094 h 3359649"/>
                <a:gd name="connsiteX27" fmla="*/ 1582221 w 2106203"/>
                <a:gd name="connsiteY27" fmla="*/ 667820 h 3359649"/>
                <a:gd name="connsiteX28" fmla="*/ 1551398 w 2106203"/>
                <a:gd name="connsiteY28" fmla="*/ 616449 h 3359649"/>
                <a:gd name="connsiteX29" fmla="*/ 1530850 w 2106203"/>
                <a:gd name="connsiteY29" fmla="*/ 585627 h 3359649"/>
                <a:gd name="connsiteX30" fmla="*/ 1489753 w 2106203"/>
                <a:gd name="connsiteY30" fmla="*/ 503433 h 3359649"/>
                <a:gd name="connsiteX31" fmla="*/ 1438382 w 2106203"/>
                <a:gd name="connsiteY31" fmla="*/ 452063 h 3359649"/>
                <a:gd name="connsiteX32" fmla="*/ 1387012 w 2106203"/>
                <a:gd name="connsiteY32" fmla="*/ 441789 h 3359649"/>
                <a:gd name="connsiteX33" fmla="*/ 1345915 w 2106203"/>
                <a:gd name="connsiteY33" fmla="*/ 421240 h 3359649"/>
                <a:gd name="connsiteX34" fmla="*/ 1315092 w 2106203"/>
                <a:gd name="connsiteY34" fmla="*/ 410966 h 3359649"/>
                <a:gd name="connsiteX35" fmla="*/ 1263722 w 2106203"/>
                <a:gd name="connsiteY35" fmla="*/ 390418 h 3359649"/>
                <a:gd name="connsiteX36" fmla="*/ 1089061 w 2106203"/>
                <a:gd name="connsiteY36" fmla="*/ 400692 h 3359649"/>
                <a:gd name="connsiteX37" fmla="*/ 1027416 w 2106203"/>
                <a:gd name="connsiteY37" fmla="*/ 421240 h 3359649"/>
                <a:gd name="connsiteX38" fmla="*/ 893852 w 2106203"/>
                <a:gd name="connsiteY38" fmla="*/ 462337 h 3359649"/>
                <a:gd name="connsiteX39" fmla="*/ 852755 w 2106203"/>
                <a:gd name="connsiteY39" fmla="*/ 482885 h 3359649"/>
                <a:gd name="connsiteX40" fmla="*/ 780836 w 2106203"/>
                <a:gd name="connsiteY40" fmla="*/ 493159 h 3359649"/>
                <a:gd name="connsiteX41" fmla="*/ 688369 w 2106203"/>
                <a:gd name="connsiteY41" fmla="*/ 513708 h 3359649"/>
                <a:gd name="connsiteX42" fmla="*/ 339048 w 2106203"/>
                <a:gd name="connsiteY42" fmla="*/ 472611 h 3359649"/>
                <a:gd name="connsiteX43" fmla="*/ 308225 w 2106203"/>
                <a:gd name="connsiteY43" fmla="*/ 421240 h 3359649"/>
                <a:gd name="connsiteX44" fmla="*/ 308225 w 2106203"/>
                <a:gd name="connsiteY44" fmla="*/ 246580 h 3359649"/>
                <a:gd name="connsiteX45" fmla="*/ 297951 w 2106203"/>
                <a:gd name="connsiteY45" fmla="*/ 174660 h 3359649"/>
                <a:gd name="connsiteX46" fmla="*/ 195209 w 2106203"/>
                <a:gd name="connsiteY46" fmla="*/ 123290 h 3359649"/>
                <a:gd name="connsiteX47" fmla="*/ 113016 w 2106203"/>
                <a:gd name="connsiteY47" fmla="*/ 102741 h 3359649"/>
                <a:gd name="connsiteX48" fmla="*/ 92468 w 2106203"/>
                <a:gd name="connsiteY48" fmla="*/ 71919 h 3359649"/>
                <a:gd name="connsiteX49" fmla="*/ 71919 w 2106203"/>
                <a:gd name="connsiteY49" fmla="*/ 51371 h 3359649"/>
                <a:gd name="connsiteX50" fmla="*/ 61645 w 2106203"/>
                <a:gd name="connsiteY50" fmla="*/ 20548 h 3359649"/>
                <a:gd name="connsiteX51" fmla="*/ 0 w 2106203"/>
                <a:gd name="connsiteY51" fmla="*/ 0 h 335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06203" h="3359649">
                  <a:moveTo>
                    <a:pt x="1900719" y="3359649"/>
                  </a:moveTo>
                  <a:cubicBezTo>
                    <a:pt x="1951654" y="3274758"/>
                    <a:pt x="1922882" y="3338884"/>
                    <a:pt x="1941816" y="3215811"/>
                  </a:cubicBezTo>
                  <a:cubicBezTo>
                    <a:pt x="1950806" y="3157379"/>
                    <a:pt x="1972639" y="3041150"/>
                    <a:pt x="1972639" y="3041150"/>
                  </a:cubicBezTo>
                  <a:cubicBezTo>
                    <a:pt x="1978420" y="2948650"/>
                    <a:pt x="1980481" y="2873241"/>
                    <a:pt x="1993187" y="2784296"/>
                  </a:cubicBezTo>
                  <a:cubicBezTo>
                    <a:pt x="1995657" y="2767009"/>
                    <a:pt x="1997330" y="2749277"/>
                    <a:pt x="2003461" y="2732926"/>
                  </a:cubicBezTo>
                  <a:cubicBezTo>
                    <a:pt x="2007797" y="2721364"/>
                    <a:pt x="2018487" y="2713148"/>
                    <a:pt x="2024009" y="2702103"/>
                  </a:cubicBezTo>
                  <a:cubicBezTo>
                    <a:pt x="2028852" y="2692417"/>
                    <a:pt x="2029024" y="2680748"/>
                    <a:pt x="2034283" y="2671281"/>
                  </a:cubicBezTo>
                  <a:cubicBezTo>
                    <a:pt x="2046277" y="2649693"/>
                    <a:pt x="2075380" y="2609636"/>
                    <a:pt x="2075380" y="2609636"/>
                  </a:cubicBezTo>
                  <a:lnTo>
                    <a:pt x="2095928" y="2547991"/>
                  </a:lnTo>
                  <a:lnTo>
                    <a:pt x="2106203" y="2517168"/>
                  </a:lnTo>
                  <a:cubicBezTo>
                    <a:pt x="2102778" y="2452098"/>
                    <a:pt x="2103692" y="2386655"/>
                    <a:pt x="2095928" y="2321959"/>
                  </a:cubicBezTo>
                  <a:cubicBezTo>
                    <a:pt x="2093347" y="2300453"/>
                    <a:pt x="2080633" y="2281327"/>
                    <a:pt x="2075380" y="2260314"/>
                  </a:cubicBezTo>
                  <a:lnTo>
                    <a:pt x="2065106" y="2219218"/>
                  </a:lnTo>
                  <a:cubicBezTo>
                    <a:pt x="2054832" y="2006885"/>
                    <a:pt x="2152202" y="1759098"/>
                    <a:pt x="2034283" y="1582220"/>
                  </a:cubicBezTo>
                  <a:cubicBezTo>
                    <a:pt x="2027434" y="1571946"/>
                    <a:pt x="2022466" y="1560129"/>
                    <a:pt x="2013735" y="1551398"/>
                  </a:cubicBezTo>
                  <a:cubicBezTo>
                    <a:pt x="2005004" y="1542667"/>
                    <a:pt x="1993187" y="1537699"/>
                    <a:pt x="1982913" y="1530849"/>
                  </a:cubicBezTo>
                  <a:cubicBezTo>
                    <a:pt x="1976063" y="1517150"/>
                    <a:pt x="1968397" y="1503830"/>
                    <a:pt x="1962364" y="1489753"/>
                  </a:cubicBezTo>
                  <a:cubicBezTo>
                    <a:pt x="1922249" y="1396154"/>
                    <a:pt x="1948032" y="1219429"/>
                    <a:pt x="1941816" y="1171254"/>
                  </a:cubicBezTo>
                  <a:cubicBezTo>
                    <a:pt x="1939957" y="1156844"/>
                    <a:pt x="1920296" y="1151593"/>
                    <a:pt x="1910994" y="1140431"/>
                  </a:cubicBezTo>
                  <a:cubicBezTo>
                    <a:pt x="1903089" y="1130945"/>
                    <a:pt x="1897295" y="1119883"/>
                    <a:pt x="1890445" y="1109609"/>
                  </a:cubicBezTo>
                  <a:cubicBezTo>
                    <a:pt x="1876505" y="1067787"/>
                    <a:pt x="1883905" y="1079157"/>
                    <a:pt x="1849349" y="1037690"/>
                  </a:cubicBezTo>
                  <a:cubicBezTo>
                    <a:pt x="1843148" y="1030248"/>
                    <a:pt x="1834173" y="1025201"/>
                    <a:pt x="1828800" y="1017141"/>
                  </a:cubicBezTo>
                  <a:cubicBezTo>
                    <a:pt x="1779036" y="942496"/>
                    <a:pt x="1834820" y="1002614"/>
                    <a:pt x="1787704" y="955496"/>
                  </a:cubicBezTo>
                  <a:cubicBezTo>
                    <a:pt x="1777430" y="924674"/>
                    <a:pt x="1763929" y="894745"/>
                    <a:pt x="1756881" y="863029"/>
                  </a:cubicBezTo>
                  <a:cubicBezTo>
                    <a:pt x="1750032" y="832207"/>
                    <a:pt x="1747123" y="800235"/>
                    <a:pt x="1736333" y="770562"/>
                  </a:cubicBezTo>
                  <a:cubicBezTo>
                    <a:pt x="1729360" y="751385"/>
                    <a:pt x="1685863" y="735052"/>
                    <a:pt x="1674688" y="729465"/>
                  </a:cubicBezTo>
                  <a:cubicBezTo>
                    <a:pt x="1651966" y="706743"/>
                    <a:pt x="1641651" y="692398"/>
                    <a:pt x="1613043" y="678094"/>
                  </a:cubicBezTo>
                  <a:cubicBezTo>
                    <a:pt x="1603357" y="673251"/>
                    <a:pt x="1592495" y="671245"/>
                    <a:pt x="1582221" y="667820"/>
                  </a:cubicBezTo>
                  <a:cubicBezTo>
                    <a:pt x="1542085" y="627686"/>
                    <a:pt x="1578072" y="669798"/>
                    <a:pt x="1551398" y="616449"/>
                  </a:cubicBezTo>
                  <a:cubicBezTo>
                    <a:pt x="1545876" y="605405"/>
                    <a:pt x="1536763" y="596467"/>
                    <a:pt x="1530850" y="585627"/>
                  </a:cubicBezTo>
                  <a:cubicBezTo>
                    <a:pt x="1516182" y="558735"/>
                    <a:pt x="1511413" y="525093"/>
                    <a:pt x="1489753" y="503433"/>
                  </a:cubicBezTo>
                  <a:cubicBezTo>
                    <a:pt x="1472629" y="486310"/>
                    <a:pt x="1462128" y="456812"/>
                    <a:pt x="1438382" y="452063"/>
                  </a:cubicBezTo>
                  <a:lnTo>
                    <a:pt x="1387012" y="441789"/>
                  </a:lnTo>
                  <a:cubicBezTo>
                    <a:pt x="1373313" y="434939"/>
                    <a:pt x="1359993" y="427273"/>
                    <a:pt x="1345915" y="421240"/>
                  </a:cubicBezTo>
                  <a:cubicBezTo>
                    <a:pt x="1335961" y="416974"/>
                    <a:pt x="1325233" y="414769"/>
                    <a:pt x="1315092" y="410966"/>
                  </a:cubicBezTo>
                  <a:cubicBezTo>
                    <a:pt x="1297824" y="404491"/>
                    <a:pt x="1280845" y="397267"/>
                    <a:pt x="1263722" y="390418"/>
                  </a:cubicBezTo>
                  <a:cubicBezTo>
                    <a:pt x="1205502" y="393843"/>
                    <a:pt x="1146892" y="393149"/>
                    <a:pt x="1089061" y="400692"/>
                  </a:cubicBezTo>
                  <a:cubicBezTo>
                    <a:pt x="1067583" y="403493"/>
                    <a:pt x="1027416" y="421240"/>
                    <a:pt x="1027416" y="421240"/>
                  </a:cubicBezTo>
                  <a:cubicBezTo>
                    <a:pt x="965061" y="483597"/>
                    <a:pt x="1028098" y="433571"/>
                    <a:pt x="893852" y="462337"/>
                  </a:cubicBezTo>
                  <a:cubicBezTo>
                    <a:pt x="878876" y="465546"/>
                    <a:pt x="867531" y="478855"/>
                    <a:pt x="852755" y="482885"/>
                  </a:cubicBezTo>
                  <a:cubicBezTo>
                    <a:pt x="829392" y="489257"/>
                    <a:pt x="804638" y="488696"/>
                    <a:pt x="780836" y="493159"/>
                  </a:cubicBezTo>
                  <a:cubicBezTo>
                    <a:pt x="749803" y="498978"/>
                    <a:pt x="719191" y="506858"/>
                    <a:pt x="688369" y="513708"/>
                  </a:cubicBezTo>
                  <a:cubicBezTo>
                    <a:pt x="619154" y="511475"/>
                    <a:pt x="408895" y="577379"/>
                    <a:pt x="339048" y="472611"/>
                  </a:cubicBezTo>
                  <a:cubicBezTo>
                    <a:pt x="285694" y="392582"/>
                    <a:pt x="372222" y="485240"/>
                    <a:pt x="308225" y="421240"/>
                  </a:cubicBezTo>
                  <a:cubicBezTo>
                    <a:pt x="321068" y="305656"/>
                    <a:pt x="322773" y="355695"/>
                    <a:pt x="308225" y="246580"/>
                  </a:cubicBezTo>
                  <a:cubicBezTo>
                    <a:pt x="305024" y="222576"/>
                    <a:pt x="306945" y="197145"/>
                    <a:pt x="297951" y="174660"/>
                  </a:cubicBezTo>
                  <a:cubicBezTo>
                    <a:pt x="282468" y="135954"/>
                    <a:pt x="224524" y="131107"/>
                    <a:pt x="195209" y="123290"/>
                  </a:cubicBezTo>
                  <a:cubicBezTo>
                    <a:pt x="167922" y="116013"/>
                    <a:pt x="113016" y="102741"/>
                    <a:pt x="113016" y="102741"/>
                  </a:cubicBezTo>
                  <a:cubicBezTo>
                    <a:pt x="106167" y="92467"/>
                    <a:pt x="100182" y="81561"/>
                    <a:pt x="92468" y="71919"/>
                  </a:cubicBezTo>
                  <a:cubicBezTo>
                    <a:pt x="86417" y="64355"/>
                    <a:pt x="76903" y="59677"/>
                    <a:pt x="71919" y="51371"/>
                  </a:cubicBezTo>
                  <a:cubicBezTo>
                    <a:pt x="66347" y="42084"/>
                    <a:pt x="70458" y="26843"/>
                    <a:pt x="61645" y="20548"/>
                  </a:cubicBezTo>
                  <a:cubicBezTo>
                    <a:pt x="44020" y="7958"/>
                    <a:pt x="0" y="0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298" y="7708908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34867"/>
              </p:ext>
            </p:extLst>
          </p:nvPr>
        </p:nvGraphicFramePr>
        <p:xfrm>
          <a:off x="38705" y="1065004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Отрадненский район 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Ильич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13/13 (27/8)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7586505" y="1045151"/>
            <a:ext cx="273942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555" y="1359192"/>
            <a:ext cx="2752658" cy="1897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2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737"/>
            <a:ext cx="10319534" cy="71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Апшеронский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68333"/>
              </p:ext>
            </p:extLst>
          </p:nvPr>
        </p:nvGraphicFramePr>
        <p:xfrm>
          <a:off x="3523" y="1033299"/>
          <a:ext cx="7288054" cy="156429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Апшеронский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Хадыженск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21592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93/93 (204/81)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Станционный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81/81 (238/79)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66143" y="769250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78487" y="3831175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Хадыженск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18247" y="5687702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Пшиш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30015" y="4089754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Станционный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Апшеро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437" y="5819919"/>
            <a:ext cx="2765489" cy="176354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3" y="3592205"/>
            <a:ext cx="2724101" cy="1925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1" name="Прямая со стрелкой 120"/>
          <p:cNvCxnSpPr/>
          <p:nvPr/>
        </p:nvCxnSpPr>
        <p:spPr>
          <a:xfrm flipV="1">
            <a:off x="457125" y="5588843"/>
            <a:ext cx="648072" cy="23107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 flipV="1">
            <a:off x="4222667" y="7583465"/>
            <a:ext cx="439796" cy="172735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30822" y="1571946"/>
            <a:ext cx="7551506" cy="6780944"/>
            <a:chOff x="30822" y="1571946"/>
            <a:chExt cx="7551506" cy="6780944"/>
          </a:xfrm>
        </p:grpSpPr>
        <p:sp>
          <p:nvSpPr>
            <p:cNvPr id="3" name="Полилиния 2"/>
            <p:cNvSpPr/>
            <p:nvPr/>
          </p:nvSpPr>
          <p:spPr>
            <a:xfrm>
              <a:off x="30822" y="4376791"/>
              <a:ext cx="3238277" cy="3976099"/>
            </a:xfrm>
            <a:custGeom>
              <a:avLst/>
              <a:gdLst>
                <a:gd name="connsiteX0" fmla="*/ 0 w 3238277"/>
                <a:gd name="connsiteY0" fmla="*/ 1335640 h 3976099"/>
                <a:gd name="connsiteX1" fmla="*/ 51371 w 3238277"/>
                <a:gd name="connsiteY1" fmla="*/ 1294544 h 3976099"/>
                <a:gd name="connsiteX2" fmla="*/ 71920 w 3238277"/>
                <a:gd name="connsiteY2" fmla="*/ 1273996 h 3976099"/>
                <a:gd name="connsiteX3" fmla="*/ 133565 w 3238277"/>
                <a:gd name="connsiteY3" fmla="*/ 1253447 h 3976099"/>
                <a:gd name="connsiteX4" fmla="*/ 164387 w 3238277"/>
                <a:gd name="connsiteY4" fmla="*/ 1232899 h 3976099"/>
                <a:gd name="connsiteX5" fmla="*/ 195209 w 3238277"/>
                <a:gd name="connsiteY5" fmla="*/ 1222625 h 3976099"/>
                <a:gd name="connsiteX6" fmla="*/ 256854 w 3238277"/>
                <a:gd name="connsiteY6" fmla="*/ 1191802 h 3976099"/>
                <a:gd name="connsiteX7" fmla="*/ 277403 w 3238277"/>
                <a:gd name="connsiteY7" fmla="*/ 1171254 h 3976099"/>
                <a:gd name="connsiteX8" fmla="*/ 339048 w 3238277"/>
                <a:gd name="connsiteY8" fmla="*/ 1130157 h 3976099"/>
                <a:gd name="connsiteX9" fmla="*/ 390418 w 3238277"/>
                <a:gd name="connsiteY9" fmla="*/ 1058238 h 3976099"/>
                <a:gd name="connsiteX10" fmla="*/ 421241 w 3238277"/>
                <a:gd name="connsiteY10" fmla="*/ 1047964 h 3976099"/>
                <a:gd name="connsiteX11" fmla="*/ 452063 w 3238277"/>
                <a:gd name="connsiteY11" fmla="*/ 1027416 h 3976099"/>
                <a:gd name="connsiteX12" fmla="*/ 472612 w 3238277"/>
                <a:gd name="connsiteY12" fmla="*/ 1006867 h 3976099"/>
                <a:gd name="connsiteX13" fmla="*/ 554805 w 3238277"/>
                <a:gd name="connsiteY13" fmla="*/ 986319 h 3976099"/>
                <a:gd name="connsiteX14" fmla="*/ 585627 w 3238277"/>
                <a:gd name="connsiteY14" fmla="*/ 965771 h 3976099"/>
                <a:gd name="connsiteX15" fmla="*/ 626724 w 3238277"/>
                <a:gd name="connsiteY15" fmla="*/ 955497 h 3976099"/>
                <a:gd name="connsiteX16" fmla="*/ 657547 w 3238277"/>
                <a:gd name="connsiteY16" fmla="*/ 945222 h 3976099"/>
                <a:gd name="connsiteX17" fmla="*/ 708917 w 3238277"/>
                <a:gd name="connsiteY17" fmla="*/ 924674 h 3976099"/>
                <a:gd name="connsiteX18" fmla="*/ 750014 w 3238277"/>
                <a:gd name="connsiteY18" fmla="*/ 914400 h 3976099"/>
                <a:gd name="connsiteX19" fmla="*/ 791111 w 3238277"/>
                <a:gd name="connsiteY19" fmla="*/ 893852 h 3976099"/>
                <a:gd name="connsiteX20" fmla="*/ 821933 w 3238277"/>
                <a:gd name="connsiteY20" fmla="*/ 883578 h 3976099"/>
                <a:gd name="connsiteX21" fmla="*/ 873304 w 3238277"/>
                <a:gd name="connsiteY21" fmla="*/ 852755 h 3976099"/>
                <a:gd name="connsiteX22" fmla="*/ 904126 w 3238277"/>
                <a:gd name="connsiteY22" fmla="*/ 832207 h 3976099"/>
                <a:gd name="connsiteX23" fmla="*/ 924675 w 3238277"/>
                <a:gd name="connsiteY23" fmla="*/ 811658 h 3976099"/>
                <a:gd name="connsiteX24" fmla="*/ 1058239 w 3238277"/>
                <a:gd name="connsiteY24" fmla="*/ 791110 h 3976099"/>
                <a:gd name="connsiteX25" fmla="*/ 1458931 w 3238277"/>
                <a:gd name="connsiteY25" fmla="*/ 770562 h 3976099"/>
                <a:gd name="connsiteX26" fmla="*/ 1561672 w 3238277"/>
                <a:gd name="connsiteY26" fmla="*/ 750013 h 3976099"/>
                <a:gd name="connsiteX27" fmla="*/ 1582221 w 3238277"/>
                <a:gd name="connsiteY27" fmla="*/ 729465 h 3976099"/>
                <a:gd name="connsiteX28" fmla="*/ 1643866 w 3238277"/>
                <a:gd name="connsiteY28" fmla="*/ 708917 h 3976099"/>
                <a:gd name="connsiteX29" fmla="*/ 1705511 w 3238277"/>
                <a:gd name="connsiteY29" fmla="*/ 667820 h 3976099"/>
                <a:gd name="connsiteX30" fmla="*/ 1756881 w 3238277"/>
                <a:gd name="connsiteY30" fmla="*/ 606175 h 3976099"/>
                <a:gd name="connsiteX31" fmla="*/ 1797978 w 3238277"/>
                <a:gd name="connsiteY31" fmla="*/ 554805 h 3976099"/>
                <a:gd name="connsiteX32" fmla="*/ 1880171 w 3238277"/>
                <a:gd name="connsiteY32" fmla="*/ 482885 h 3976099"/>
                <a:gd name="connsiteX33" fmla="*/ 1910994 w 3238277"/>
                <a:gd name="connsiteY33" fmla="*/ 472611 h 3976099"/>
                <a:gd name="connsiteX34" fmla="*/ 1982913 w 3238277"/>
                <a:gd name="connsiteY34" fmla="*/ 441789 h 3976099"/>
                <a:gd name="connsiteX35" fmla="*/ 2044558 w 3238277"/>
                <a:gd name="connsiteY35" fmla="*/ 421240 h 3976099"/>
                <a:gd name="connsiteX36" fmla="*/ 2188396 w 3238277"/>
                <a:gd name="connsiteY36" fmla="*/ 400692 h 3976099"/>
                <a:gd name="connsiteX37" fmla="*/ 2239767 w 3238277"/>
                <a:gd name="connsiteY37" fmla="*/ 380144 h 3976099"/>
                <a:gd name="connsiteX38" fmla="*/ 2280863 w 3238277"/>
                <a:gd name="connsiteY38" fmla="*/ 359596 h 3976099"/>
                <a:gd name="connsiteX39" fmla="*/ 2332234 w 3238277"/>
                <a:gd name="connsiteY39" fmla="*/ 349321 h 3976099"/>
                <a:gd name="connsiteX40" fmla="*/ 2424702 w 3238277"/>
                <a:gd name="connsiteY40" fmla="*/ 308225 h 3976099"/>
                <a:gd name="connsiteX41" fmla="*/ 2455524 w 3238277"/>
                <a:gd name="connsiteY41" fmla="*/ 297951 h 3976099"/>
                <a:gd name="connsiteX42" fmla="*/ 2527443 w 3238277"/>
                <a:gd name="connsiteY42" fmla="*/ 256854 h 3976099"/>
                <a:gd name="connsiteX43" fmla="*/ 2589088 w 3238277"/>
                <a:gd name="connsiteY43" fmla="*/ 215757 h 3976099"/>
                <a:gd name="connsiteX44" fmla="*/ 2619911 w 3238277"/>
                <a:gd name="connsiteY44" fmla="*/ 184935 h 3976099"/>
                <a:gd name="connsiteX45" fmla="*/ 2671281 w 3238277"/>
                <a:gd name="connsiteY45" fmla="*/ 174661 h 3976099"/>
                <a:gd name="connsiteX46" fmla="*/ 2702104 w 3238277"/>
                <a:gd name="connsiteY46" fmla="*/ 164387 h 3976099"/>
                <a:gd name="connsiteX47" fmla="*/ 2763749 w 3238277"/>
                <a:gd name="connsiteY47" fmla="*/ 123290 h 3976099"/>
                <a:gd name="connsiteX48" fmla="*/ 2794571 w 3238277"/>
                <a:gd name="connsiteY48" fmla="*/ 113016 h 3976099"/>
                <a:gd name="connsiteX49" fmla="*/ 2866490 w 3238277"/>
                <a:gd name="connsiteY49" fmla="*/ 92467 h 3976099"/>
                <a:gd name="connsiteX50" fmla="*/ 2938409 w 3238277"/>
                <a:gd name="connsiteY50" fmla="*/ 61645 h 3976099"/>
                <a:gd name="connsiteX51" fmla="*/ 2979506 w 3238277"/>
                <a:gd name="connsiteY51" fmla="*/ 30822 h 3976099"/>
                <a:gd name="connsiteX52" fmla="*/ 3051425 w 3238277"/>
                <a:gd name="connsiteY52" fmla="*/ 20548 h 3976099"/>
                <a:gd name="connsiteX53" fmla="*/ 3143893 w 3238277"/>
                <a:gd name="connsiteY53" fmla="*/ 0 h 3976099"/>
                <a:gd name="connsiteX54" fmla="*/ 3205538 w 3238277"/>
                <a:gd name="connsiteY54" fmla="*/ 10274 h 3976099"/>
                <a:gd name="connsiteX55" fmla="*/ 3236360 w 3238277"/>
                <a:gd name="connsiteY55" fmla="*/ 20548 h 3976099"/>
                <a:gd name="connsiteX56" fmla="*/ 3226086 w 3238277"/>
                <a:gd name="connsiteY56" fmla="*/ 123290 h 3976099"/>
                <a:gd name="connsiteX57" fmla="*/ 3184989 w 3238277"/>
                <a:gd name="connsiteY57" fmla="*/ 205483 h 3976099"/>
                <a:gd name="connsiteX58" fmla="*/ 3133618 w 3238277"/>
                <a:gd name="connsiteY58" fmla="*/ 287676 h 3976099"/>
                <a:gd name="connsiteX59" fmla="*/ 3082248 w 3238277"/>
                <a:gd name="connsiteY59" fmla="*/ 349321 h 3976099"/>
                <a:gd name="connsiteX60" fmla="*/ 3061699 w 3238277"/>
                <a:gd name="connsiteY60" fmla="*/ 380144 h 3976099"/>
                <a:gd name="connsiteX61" fmla="*/ 3000054 w 3238277"/>
                <a:gd name="connsiteY61" fmla="*/ 421240 h 3976099"/>
                <a:gd name="connsiteX62" fmla="*/ 2948684 w 3238277"/>
                <a:gd name="connsiteY62" fmla="*/ 472611 h 3976099"/>
                <a:gd name="connsiteX63" fmla="*/ 2897313 w 3238277"/>
                <a:gd name="connsiteY63" fmla="*/ 565079 h 3976099"/>
                <a:gd name="connsiteX64" fmla="*/ 2866490 w 3238277"/>
                <a:gd name="connsiteY64" fmla="*/ 585627 h 3976099"/>
                <a:gd name="connsiteX65" fmla="*/ 2856216 w 3238277"/>
                <a:gd name="connsiteY65" fmla="*/ 616449 h 3976099"/>
                <a:gd name="connsiteX66" fmla="*/ 2794571 w 3238277"/>
                <a:gd name="connsiteY66" fmla="*/ 667820 h 3976099"/>
                <a:gd name="connsiteX67" fmla="*/ 2743200 w 3238277"/>
                <a:gd name="connsiteY67" fmla="*/ 729465 h 3976099"/>
                <a:gd name="connsiteX68" fmla="*/ 2712378 w 3238277"/>
                <a:gd name="connsiteY68" fmla="*/ 750013 h 3976099"/>
                <a:gd name="connsiteX69" fmla="*/ 2691830 w 3238277"/>
                <a:gd name="connsiteY69" fmla="*/ 770562 h 3976099"/>
                <a:gd name="connsiteX70" fmla="*/ 2650733 w 3238277"/>
                <a:gd name="connsiteY70" fmla="*/ 791110 h 3976099"/>
                <a:gd name="connsiteX71" fmla="*/ 2619911 w 3238277"/>
                <a:gd name="connsiteY71" fmla="*/ 811658 h 3976099"/>
                <a:gd name="connsiteX72" fmla="*/ 2578814 w 3238277"/>
                <a:gd name="connsiteY72" fmla="*/ 821933 h 3976099"/>
                <a:gd name="connsiteX73" fmla="*/ 2537717 w 3238277"/>
                <a:gd name="connsiteY73" fmla="*/ 842481 h 3976099"/>
                <a:gd name="connsiteX74" fmla="*/ 2476072 w 3238277"/>
                <a:gd name="connsiteY74" fmla="*/ 863029 h 3976099"/>
                <a:gd name="connsiteX75" fmla="*/ 2383605 w 3238277"/>
                <a:gd name="connsiteY75" fmla="*/ 914400 h 3976099"/>
                <a:gd name="connsiteX76" fmla="*/ 2342508 w 3238277"/>
                <a:gd name="connsiteY76" fmla="*/ 965771 h 3976099"/>
                <a:gd name="connsiteX77" fmla="*/ 2321960 w 3238277"/>
                <a:gd name="connsiteY77" fmla="*/ 996593 h 3976099"/>
                <a:gd name="connsiteX78" fmla="*/ 2291138 w 3238277"/>
                <a:gd name="connsiteY78" fmla="*/ 1017142 h 3976099"/>
                <a:gd name="connsiteX79" fmla="*/ 2250041 w 3238277"/>
                <a:gd name="connsiteY79" fmla="*/ 1078787 h 3976099"/>
                <a:gd name="connsiteX80" fmla="*/ 2167848 w 3238277"/>
                <a:gd name="connsiteY80" fmla="*/ 1099335 h 3976099"/>
                <a:gd name="connsiteX81" fmla="*/ 2147299 w 3238277"/>
                <a:gd name="connsiteY81" fmla="*/ 1119883 h 3976099"/>
                <a:gd name="connsiteX82" fmla="*/ 2126751 w 3238277"/>
                <a:gd name="connsiteY82" fmla="*/ 1160980 h 3976099"/>
                <a:gd name="connsiteX83" fmla="*/ 2024009 w 3238277"/>
                <a:gd name="connsiteY83" fmla="*/ 1181528 h 3976099"/>
                <a:gd name="connsiteX84" fmla="*/ 1931542 w 3238277"/>
                <a:gd name="connsiteY84" fmla="*/ 1212351 h 3976099"/>
                <a:gd name="connsiteX85" fmla="*/ 1900720 w 3238277"/>
                <a:gd name="connsiteY85" fmla="*/ 1222625 h 3976099"/>
                <a:gd name="connsiteX86" fmla="*/ 1890445 w 3238277"/>
                <a:gd name="connsiteY86" fmla="*/ 1356189 h 3976099"/>
                <a:gd name="connsiteX87" fmla="*/ 1921268 w 3238277"/>
                <a:gd name="connsiteY87" fmla="*/ 1417834 h 3976099"/>
                <a:gd name="connsiteX88" fmla="*/ 2024009 w 3238277"/>
                <a:gd name="connsiteY88" fmla="*/ 1438382 h 3976099"/>
                <a:gd name="connsiteX89" fmla="*/ 2054832 w 3238277"/>
                <a:gd name="connsiteY89" fmla="*/ 1448656 h 3976099"/>
                <a:gd name="connsiteX90" fmla="*/ 2137025 w 3238277"/>
                <a:gd name="connsiteY90" fmla="*/ 1520575 h 3976099"/>
                <a:gd name="connsiteX91" fmla="*/ 2157574 w 3238277"/>
                <a:gd name="connsiteY91" fmla="*/ 1541124 h 3976099"/>
                <a:gd name="connsiteX92" fmla="*/ 2260315 w 3238277"/>
                <a:gd name="connsiteY92" fmla="*/ 1571946 h 3976099"/>
                <a:gd name="connsiteX93" fmla="*/ 2301412 w 3238277"/>
                <a:gd name="connsiteY93" fmla="*/ 1613043 h 3976099"/>
                <a:gd name="connsiteX94" fmla="*/ 2321960 w 3238277"/>
                <a:gd name="connsiteY94" fmla="*/ 1643865 h 3976099"/>
                <a:gd name="connsiteX95" fmla="*/ 2342508 w 3238277"/>
                <a:gd name="connsiteY95" fmla="*/ 1705510 h 3976099"/>
                <a:gd name="connsiteX96" fmla="*/ 2414427 w 3238277"/>
                <a:gd name="connsiteY96" fmla="*/ 1767155 h 3976099"/>
                <a:gd name="connsiteX97" fmla="*/ 2434976 w 3238277"/>
                <a:gd name="connsiteY97" fmla="*/ 1818526 h 3976099"/>
                <a:gd name="connsiteX98" fmla="*/ 2465798 w 3238277"/>
                <a:gd name="connsiteY98" fmla="*/ 1859622 h 3976099"/>
                <a:gd name="connsiteX99" fmla="*/ 2486347 w 3238277"/>
                <a:gd name="connsiteY99" fmla="*/ 1941816 h 3976099"/>
                <a:gd name="connsiteX100" fmla="*/ 2496621 w 3238277"/>
                <a:gd name="connsiteY100" fmla="*/ 1972638 h 3976099"/>
                <a:gd name="connsiteX101" fmla="*/ 2506895 w 3238277"/>
                <a:gd name="connsiteY101" fmla="*/ 2034283 h 3976099"/>
                <a:gd name="connsiteX102" fmla="*/ 2527443 w 3238277"/>
                <a:gd name="connsiteY102" fmla="*/ 2075380 h 3976099"/>
                <a:gd name="connsiteX103" fmla="*/ 2537717 w 3238277"/>
                <a:gd name="connsiteY103" fmla="*/ 2106202 h 3976099"/>
                <a:gd name="connsiteX104" fmla="*/ 2578814 w 3238277"/>
                <a:gd name="connsiteY104" fmla="*/ 2178121 h 3976099"/>
                <a:gd name="connsiteX105" fmla="*/ 2599362 w 3238277"/>
                <a:gd name="connsiteY105" fmla="*/ 2250040 h 3976099"/>
                <a:gd name="connsiteX106" fmla="*/ 2589088 w 3238277"/>
                <a:gd name="connsiteY106" fmla="*/ 2527443 h 3976099"/>
                <a:gd name="connsiteX107" fmla="*/ 2578814 w 3238277"/>
                <a:gd name="connsiteY107" fmla="*/ 2568539 h 3976099"/>
                <a:gd name="connsiteX108" fmla="*/ 2537717 w 3238277"/>
                <a:gd name="connsiteY108" fmla="*/ 2619910 h 3976099"/>
                <a:gd name="connsiteX109" fmla="*/ 2506895 w 3238277"/>
                <a:gd name="connsiteY109" fmla="*/ 2640458 h 3976099"/>
                <a:gd name="connsiteX110" fmla="*/ 2434976 w 3238277"/>
                <a:gd name="connsiteY110" fmla="*/ 2712378 h 3976099"/>
                <a:gd name="connsiteX111" fmla="*/ 2414427 w 3238277"/>
                <a:gd name="connsiteY111" fmla="*/ 2732926 h 3976099"/>
                <a:gd name="connsiteX112" fmla="*/ 2393879 w 3238277"/>
                <a:gd name="connsiteY112" fmla="*/ 2763748 h 3976099"/>
                <a:gd name="connsiteX113" fmla="*/ 2311686 w 3238277"/>
                <a:gd name="connsiteY113" fmla="*/ 2835667 h 3976099"/>
                <a:gd name="connsiteX114" fmla="*/ 2301412 w 3238277"/>
                <a:gd name="connsiteY114" fmla="*/ 2866490 h 3976099"/>
                <a:gd name="connsiteX115" fmla="*/ 2280863 w 3238277"/>
                <a:gd name="connsiteY115" fmla="*/ 2917861 h 3976099"/>
                <a:gd name="connsiteX116" fmla="*/ 2270589 w 3238277"/>
                <a:gd name="connsiteY116" fmla="*/ 3010328 h 3976099"/>
                <a:gd name="connsiteX117" fmla="*/ 2260315 w 3238277"/>
                <a:gd name="connsiteY117" fmla="*/ 3082247 h 3976099"/>
                <a:gd name="connsiteX118" fmla="*/ 2229493 w 3238277"/>
                <a:gd name="connsiteY118" fmla="*/ 3113070 h 3976099"/>
                <a:gd name="connsiteX119" fmla="*/ 2198670 w 3238277"/>
                <a:gd name="connsiteY119" fmla="*/ 3174715 h 3976099"/>
                <a:gd name="connsiteX120" fmla="*/ 2157574 w 3238277"/>
                <a:gd name="connsiteY120" fmla="*/ 3215811 h 3976099"/>
                <a:gd name="connsiteX121" fmla="*/ 2137025 w 3238277"/>
                <a:gd name="connsiteY121" fmla="*/ 3256908 h 3976099"/>
                <a:gd name="connsiteX122" fmla="*/ 2116477 w 3238277"/>
                <a:gd name="connsiteY122" fmla="*/ 3287730 h 3976099"/>
                <a:gd name="connsiteX123" fmla="*/ 2085654 w 3238277"/>
                <a:gd name="connsiteY123" fmla="*/ 3369924 h 3976099"/>
                <a:gd name="connsiteX124" fmla="*/ 2065106 w 3238277"/>
                <a:gd name="connsiteY124" fmla="*/ 3421294 h 3976099"/>
                <a:gd name="connsiteX125" fmla="*/ 2003461 w 3238277"/>
                <a:gd name="connsiteY125" fmla="*/ 3503488 h 3976099"/>
                <a:gd name="connsiteX126" fmla="*/ 1972639 w 3238277"/>
                <a:gd name="connsiteY126" fmla="*/ 3575407 h 3976099"/>
                <a:gd name="connsiteX127" fmla="*/ 1941816 w 3238277"/>
                <a:gd name="connsiteY127" fmla="*/ 3595955 h 3976099"/>
                <a:gd name="connsiteX128" fmla="*/ 1910994 w 3238277"/>
                <a:gd name="connsiteY128" fmla="*/ 3657600 h 3976099"/>
                <a:gd name="connsiteX129" fmla="*/ 1869897 w 3238277"/>
                <a:gd name="connsiteY129" fmla="*/ 3708971 h 3976099"/>
                <a:gd name="connsiteX130" fmla="*/ 1839075 w 3238277"/>
                <a:gd name="connsiteY130" fmla="*/ 3780890 h 3976099"/>
                <a:gd name="connsiteX131" fmla="*/ 1797978 w 3238277"/>
                <a:gd name="connsiteY131" fmla="*/ 3832261 h 3976099"/>
                <a:gd name="connsiteX132" fmla="*/ 1777430 w 3238277"/>
                <a:gd name="connsiteY132" fmla="*/ 3863083 h 3976099"/>
                <a:gd name="connsiteX133" fmla="*/ 1715785 w 3238277"/>
                <a:gd name="connsiteY133" fmla="*/ 3914454 h 3976099"/>
                <a:gd name="connsiteX134" fmla="*/ 1664414 w 3238277"/>
                <a:gd name="connsiteY134" fmla="*/ 3945276 h 3976099"/>
                <a:gd name="connsiteX135" fmla="*/ 1613043 w 3238277"/>
                <a:gd name="connsiteY135" fmla="*/ 3976099 h 397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238277" h="3976099">
                  <a:moveTo>
                    <a:pt x="0" y="1335640"/>
                  </a:moveTo>
                  <a:cubicBezTo>
                    <a:pt x="17124" y="1321941"/>
                    <a:pt x="34721" y="1308815"/>
                    <a:pt x="51371" y="1294544"/>
                  </a:cubicBezTo>
                  <a:cubicBezTo>
                    <a:pt x="58726" y="1288240"/>
                    <a:pt x="63256" y="1278328"/>
                    <a:pt x="71920" y="1273996"/>
                  </a:cubicBezTo>
                  <a:cubicBezTo>
                    <a:pt x="91293" y="1264309"/>
                    <a:pt x="133565" y="1253447"/>
                    <a:pt x="133565" y="1253447"/>
                  </a:cubicBezTo>
                  <a:cubicBezTo>
                    <a:pt x="143839" y="1246598"/>
                    <a:pt x="153343" y="1238421"/>
                    <a:pt x="164387" y="1232899"/>
                  </a:cubicBezTo>
                  <a:cubicBezTo>
                    <a:pt x="174073" y="1228056"/>
                    <a:pt x="185923" y="1228197"/>
                    <a:pt x="195209" y="1222625"/>
                  </a:cubicBezTo>
                  <a:cubicBezTo>
                    <a:pt x="260637" y="1183368"/>
                    <a:pt x="155496" y="1217141"/>
                    <a:pt x="256854" y="1191802"/>
                  </a:cubicBezTo>
                  <a:cubicBezTo>
                    <a:pt x="263704" y="1184953"/>
                    <a:pt x="269654" y="1177066"/>
                    <a:pt x="277403" y="1171254"/>
                  </a:cubicBezTo>
                  <a:cubicBezTo>
                    <a:pt x="297160" y="1156436"/>
                    <a:pt x="339048" y="1130157"/>
                    <a:pt x="339048" y="1130157"/>
                  </a:cubicBezTo>
                  <a:cubicBezTo>
                    <a:pt x="355117" y="1098019"/>
                    <a:pt x="359180" y="1079063"/>
                    <a:pt x="390418" y="1058238"/>
                  </a:cubicBezTo>
                  <a:cubicBezTo>
                    <a:pt x="399429" y="1052231"/>
                    <a:pt x="410967" y="1051389"/>
                    <a:pt x="421241" y="1047964"/>
                  </a:cubicBezTo>
                  <a:cubicBezTo>
                    <a:pt x="431515" y="1041115"/>
                    <a:pt x="442421" y="1035130"/>
                    <a:pt x="452063" y="1027416"/>
                  </a:cubicBezTo>
                  <a:cubicBezTo>
                    <a:pt x="459627" y="1021365"/>
                    <a:pt x="464306" y="1011851"/>
                    <a:pt x="472612" y="1006867"/>
                  </a:cubicBezTo>
                  <a:cubicBezTo>
                    <a:pt x="488408" y="997389"/>
                    <a:pt x="543757" y="988529"/>
                    <a:pt x="554805" y="986319"/>
                  </a:cubicBezTo>
                  <a:cubicBezTo>
                    <a:pt x="565079" y="979470"/>
                    <a:pt x="574278" y="970635"/>
                    <a:pt x="585627" y="965771"/>
                  </a:cubicBezTo>
                  <a:cubicBezTo>
                    <a:pt x="598606" y="960209"/>
                    <a:pt x="613147" y="959376"/>
                    <a:pt x="626724" y="955497"/>
                  </a:cubicBezTo>
                  <a:cubicBezTo>
                    <a:pt x="637137" y="952522"/>
                    <a:pt x="647406" y="949025"/>
                    <a:pt x="657547" y="945222"/>
                  </a:cubicBezTo>
                  <a:cubicBezTo>
                    <a:pt x="674815" y="938746"/>
                    <a:pt x="691421" y="930506"/>
                    <a:pt x="708917" y="924674"/>
                  </a:cubicBezTo>
                  <a:cubicBezTo>
                    <a:pt x="722313" y="920209"/>
                    <a:pt x="736792" y="919358"/>
                    <a:pt x="750014" y="914400"/>
                  </a:cubicBezTo>
                  <a:cubicBezTo>
                    <a:pt x="764355" y="909022"/>
                    <a:pt x="777033" y="899885"/>
                    <a:pt x="791111" y="893852"/>
                  </a:cubicBezTo>
                  <a:cubicBezTo>
                    <a:pt x="801065" y="889586"/>
                    <a:pt x="811659" y="887003"/>
                    <a:pt x="821933" y="883578"/>
                  </a:cubicBezTo>
                  <a:cubicBezTo>
                    <a:pt x="862067" y="843442"/>
                    <a:pt x="819955" y="879429"/>
                    <a:pt x="873304" y="852755"/>
                  </a:cubicBezTo>
                  <a:cubicBezTo>
                    <a:pt x="884348" y="847233"/>
                    <a:pt x="894484" y="839921"/>
                    <a:pt x="904126" y="832207"/>
                  </a:cubicBezTo>
                  <a:cubicBezTo>
                    <a:pt x="911690" y="826156"/>
                    <a:pt x="916011" y="815990"/>
                    <a:pt x="924675" y="811658"/>
                  </a:cubicBezTo>
                  <a:cubicBezTo>
                    <a:pt x="949794" y="799099"/>
                    <a:pt x="1052907" y="791443"/>
                    <a:pt x="1058239" y="791110"/>
                  </a:cubicBezTo>
                  <a:cubicBezTo>
                    <a:pt x="1191718" y="782768"/>
                    <a:pt x="1325367" y="777411"/>
                    <a:pt x="1458931" y="770562"/>
                  </a:cubicBezTo>
                  <a:cubicBezTo>
                    <a:pt x="1471409" y="768779"/>
                    <a:pt x="1539254" y="763464"/>
                    <a:pt x="1561672" y="750013"/>
                  </a:cubicBezTo>
                  <a:cubicBezTo>
                    <a:pt x="1569978" y="745029"/>
                    <a:pt x="1573557" y="733797"/>
                    <a:pt x="1582221" y="729465"/>
                  </a:cubicBezTo>
                  <a:cubicBezTo>
                    <a:pt x="1601594" y="719779"/>
                    <a:pt x="1643866" y="708917"/>
                    <a:pt x="1643866" y="708917"/>
                  </a:cubicBezTo>
                  <a:cubicBezTo>
                    <a:pt x="1664414" y="695218"/>
                    <a:pt x="1691812" y="688368"/>
                    <a:pt x="1705511" y="667820"/>
                  </a:cubicBezTo>
                  <a:cubicBezTo>
                    <a:pt x="1734119" y="624908"/>
                    <a:pt x="1717328" y="645729"/>
                    <a:pt x="1756881" y="606175"/>
                  </a:cubicBezTo>
                  <a:cubicBezTo>
                    <a:pt x="1774487" y="553363"/>
                    <a:pt x="1754239" y="593076"/>
                    <a:pt x="1797978" y="554805"/>
                  </a:cubicBezTo>
                  <a:cubicBezTo>
                    <a:pt x="1833679" y="523566"/>
                    <a:pt x="1841642" y="502150"/>
                    <a:pt x="1880171" y="482885"/>
                  </a:cubicBezTo>
                  <a:cubicBezTo>
                    <a:pt x="1889858" y="478042"/>
                    <a:pt x="1900720" y="476036"/>
                    <a:pt x="1910994" y="472611"/>
                  </a:cubicBezTo>
                  <a:cubicBezTo>
                    <a:pt x="1959895" y="440010"/>
                    <a:pt x="1922598" y="459884"/>
                    <a:pt x="1982913" y="441789"/>
                  </a:cubicBezTo>
                  <a:cubicBezTo>
                    <a:pt x="2003659" y="435565"/>
                    <a:pt x="2023319" y="425488"/>
                    <a:pt x="2044558" y="421240"/>
                  </a:cubicBezTo>
                  <a:cubicBezTo>
                    <a:pt x="2126339" y="404884"/>
                    <a:pt x="2078573" y="412894"/>
                    <a:pt x="2188396" y="400692"/>
                  </a:cubicBezTo>
                  <a:cubicBezTo>
                    <a:pt x="2205520" y="393843"/>
                    <a:pt x="2222914" y="387634"/>
                    <a:pt x="2239767" y="380144"/>
                  </a:cubicBezTo>
                  <a:cubicBezTo>
                    <a:pt x="2253763" y="373924"/>
                    <a:pt x="2266333" y="364439"/>
                    <a:pt x="2280863" y="359596"/>
                  </a:cubicBezTo>
                  <a:cubicBezTo>
                    <a:pt x="2297430" y="354074"/>
                    <a:pt x="2315387" y="353916"/>
                    <a:pt x="2332234" y="349321"/>
                  </a:cubicBezTo>
                  <a:cubicBezTo>
                    <a:pt x="2448863" y="317513"/>
                    <a:pt x="2351189" y="344981"/>
                    <a:pt x="2424702" y="308225"/>
                  </a:cubicBezTo>
                  <a:cubicBezTo>
                    <a:pt x="2434388" y="303382"/>
                    <a:pt x="2445570" y="302217"/>
                    <a:pt x="2455524" y="297951"/>
                  </a:cubicBezTo>
                  <a:cubicBezTo>
                    <a:pt x="2492021" y="282309"/>
                    <a:pt x="2496489" y="277490"/>
                    <a:pt x="2527443" y="256854"/>
                  </a:cubicBezTo>
                  <a:cubicBezTo>
                    <a:pt x="2571888" y="190184"/>
                    <a:pt x="2517641" y="256583"/>
                    <a:pt x="2589088" y="215757"/>
                  </a:cubicBezTo>
                  <a:cubicBezTo>
                    <a:pt x="2601704" y="208548"/>
                    <a:pt x="2606915" y="191433"/>
                    <a:pt x="2619911" y="184935"/>
                  </a:cubicBezTo>
                  <a:cubicBezTo>
                    <a:pt x="2635530" y="177126"/>
                    <a:pt x="2654340" y="178896"/>
                    <a:pt x="2671281" y="174661"/>
                  </a:cubicBezTo>
                  <a:cubicBezTo>
                    <a:pt x="2681788" y="172034"/>
                    <a:pt x="2691830" y="167812"/>
                    <a:pt x="2702104" y="164387"/>
                  </a:cubicBezTo>
                  <a:cubicBezTo>
                    <a:pt x="2722652" y="150688"/>
                    <a:pt x="2740320" y="131100"/>
                    <a:pt x="2763749" y="123290"/>
                  </a:cubicBezTo>
                  <a:cubicBezTo>
                    <a:pt x="2774023" y="119865"/>
                    <a:pt x="2784158" y="115991"/>
                    <a:pt x="2794571" y="113016"/>
                  </a:cubicBezTo>
                  <a:cubicBezTo>
                    <a:pt x="2809942" y="108624"/>
                    <a:pt x="2850061" y="100682"/>
                    <a:pt x="2866490" y="92467"/>
                  </a:cubicBezTo>
                  <a:cubicBezTo>
                    <a:pt x="2937437" y="56993"/>
                    <a:pt x="2852886" y="83026"/>
                    <a:pt x="2938409" y="61645"/>
                  </a:cubicBezTo>
                  <a:cubicBezTo>
                    <a:pt x="2952108" y="51371"/>
                    <a:pt x="2963413" y="36674"/>
                    <a:pt x="2979506" y="30822"/>
                  </a:cubicBezTo>
                  <a:cubicBezTo>
                    <a:pt x="3002264" y="22546"/>
                    <a:pt x="3027490" y="24230"/>
                    <a:pt x="3051425" y="20548"/>
                  </a:cubicBezTo>
                  <a:cubicBezTo>
                    <a:pt x="3118586" y="10216"/>
                    <a:pt x="3095993" y="15966"/>
                    <a:pt x="3143893" y="0"/>
                  </a:cubicBezTo>
                  <a:cubicBezTo>
                    <a:pt x="3164441" y="3425"/>
                    <a:pt x="3185202" y="5755"/>
                    <a:pt x="3205538" y="10274"/>
                  </a:cubicBezTo>
                  <a:cubicBezTo>
                    <a:pt x="3216110" y="12623"/>
                    <a:pt x="3234423" y="9893"/>
                    <a:pt x="3236360" y="20548"/>
                  </a:cubicBezTo>
                  <a:cubicBezTo>
                    <a:pt x="3242517" y="54411"/>
                    <a:pt x="3232429" y="89461"/>
                    <a:pt x="3226086" y="123290"/>
                  </a:cubicBezTo>
                  <a:cubicBezTo>
                    <a:pt x="3215188" y="181412"/>
                    <a:pt x="3215168" y="175305"/>
                    <a:pt x="3184989" y="205483"/>
                  </a:cubicBezTo>
                  <a:cubicBezTo>
                    <a:pt x="3160536" y="278842"/>
                    <a:pt x="3182463" y="255114"/>
                    <a:pt x="3133618" y="287676"/>
                  </a:cubicBezTo>
                  <a:cubicBezTo>
                    <a:pt x="3082605" y="364198"/>
                    <a:pt x="3148165" y="270221"/>
                    <a:pt x="3082248" y="349321"/>
                  </a:cubicBezTo>
                  <a:cubicBezTo>
                    <a:pt x="3074343" y="358807"/>
                    <a:pt x="3070992" y="372013"/>
                    <a:pt x="3061699" y="380144"/>
                  </a:cubicBezTo>
                  <a:cubicBezTo>
                    <a:pt x="3043113" y="396406"/>
                    <a:pt x="3017516" y="403777"/>
                    <a:pt x="3000054" y="421240"/>
                  </a:cubicBezTo>
                  <a:lnTo>
                    <a:pt x="2948684" y="472611"/>
                  </a:lnTo>
                  <a:cubicBezTo>
                    <a:pt x="2937977" y="504729"/>
                    <a:pt x="2927592" y="544894"/>
                    <a:pt x="2897313" y="565079"/>
                  </a:cubicBezTo>
                  <a:lnTo>
                    <a:pt x="2866490" y="585627"/>
                  </a:lnTo>
                  <a:cubicBezTo>
                    <a:pt x="2863065" y="595901"/>
                    <a:pt x="2861788" y="607163"/>
                    <a:pt x="2856216" y="616449"/>
                  </a:cubicBezTo>
                  <a:cubicBezTo>
                    <a:pt x="2847308" y="631296"/>
                    <a:pt x="2801437" y="662671"/>
                    <a:pt x="2794571" y="667820"/>
                  </a:cubicBezTo>
                  <a:cubicBezTo>
                    <a:pt x="2774366" y="698129"/>
                    <a:pt x="2772868" y="704742"/>
                    <a:pt x="2743200" y="729465"/>
                  </a:cubicBezTo>
                  <a:cubicBezTo>
                    <a:pt x="2733714" y="737370"/>
                    <a:pt x="2722020" y="742299"/>
                    <a:pt x="2712378" y="750013"/>
                  </a:cubicBezTo>
                  <a:cubicBezTo>
                    <a:pt x="2704814" y="756064"/>
                    <a:pt x="2699890" y="765189"/>
                    <a:pt x="2691830" y="770562"/>
                  </a:cubicBezTo>
                  <a:cubicBezTo>
                    <a:pt x="2679086" y="779058"/>
                    <a:pt x="2664031" y="783511"/>
                    <a:pt x="2650733" y="791110"/>
                  </a:cubicBezTo>
                  <a:cubicBezTo>
                    <a:pt x="2640012" y="797236"/>
                    <a:pt x="2631260" y="806794"/>
                    <a:pt x="2619911" y="811658"/>
                  </a:cubicBezTo>
                  <a:cubicBezTo>
                    <a:pt x="2606932" y="817220"/>
                    <a:pt x="2592036" y="816975"/>
                    <a:pt x="2578814" y="821933"/>
                  </a:cubicBezTo>
                  <a:cubicBezTo>
                    <a:pt x="2564473" y="827311"/>
                    <a:pt x="2551937" y="836793"/>
                    <a:pt x="2537717" y="842481"/>
                  </a:cubicBezTo>
                  <a:cubicBezTo>
                    <a:pt x="2517606" y="850525"/>
                    <a:pt x="2476072" y="863029"/>
                    <a:pt x="2476072" y="863029"/>
                  </a:cubicBezTo>
                  <a:cubicBezTo>
                    <a:pt x="2405416" y="910133"/>
                    <a:pt x="2437856" y="896316"/>
                    <a:pt x="2383605" y="914400"/>
                  </a:cubicBezTo>
                  <a:cubicBezTo>
                    <a:pt x="2320362" y="1009264"/>
                    <a:pt x="2401067" y="892573"/>
                    <a:pt x="2342508" y="965771"/>
                  </a:cubicBezTo>
                  <a:cubicBezTo>
                    <a:pt x="2334794" y="975413"/>
                    <a:pt x="2330691" y="987862"/>
                    <a:pt x="2321960" y="996593"/>
                  </a:cubicBezTo>
                  <a:cubicBezTo>
                    <a:pt x="2313229" y="1005324"/>
                    <a:pt x="2301412" y="1010292"/>
                    <a:pt x="2291138" y="1017142"/>
                  </a:cubicBezTo>
                  <a:cubicBezTo>
                    <a:pt x="2281925" y="1053989"/>
                    <a:pt x="2289063" y="1064597"/>
                    <a:pt x="2250041" y="1078787"/>
                  </a:cubicBezTo>
                  <a:cubicBezTo>
                    <a:pt x="2223500" y="1088438"/>
                    <a:pt x="2167848" y="1099335"/>
                    <a:pt x="2167848" y="1099335"/>
                  </a:cubicBezTo>
                  <a:cubicBezTo>
                    <a:pt x="2160998" y="1106184"/>
                    <a:pt x="2152672" y="1111823"/>
                    <a:pt x="2147299" y="1119883"/>
                  </a:cubicBezTo>
                  <a:cubicBezTo>
                    <a:pt x="2138803" y="1132627"/>
                    <a:pt x="2140450" y="1154131"/>
                    <a:pt x="2126751" y="1160980"/>
                  </a:cubicBezTo>
                  <a:cubicBezTo>
                    <a:pt x="2095513" y="1176599"/>
                    <a:pt x="2057142" y="1170483"/>
                    <a:pt x="2024009" y="1181528"/>
                  </a:cubicBezTo>
                  <a:lnTo>
                    <a:pt x="1931542" y="1212351"/>
                  </a:lnTo>
                  <a:lnTo>
                    <a:pt x="1900720" y="1222625"/>
                  </a:lnTo>
                  <a:cubicBezTo>
                    <a:pt x="1854598" y="1268744"/>
                    <a:pt x="1874702" y="1238118"/>
                    <a:pt x="1890445" y="1356189"/>
                  </a:cubicBezTo>
                  <a:cubicBezTo>
                    <a:pt x="1892763" y="1373573"/>
                    <a:pt x="1897806" y="1410013"/>
                    <a:pt x="1921268" y="1417834"/>
                  </a:cubicBezTo>
                  <a:cubicBezTo>
                    <a:pt x="1954401" y="1428878"/>
                    <a:pt x="1989978" y="1430529"/>
                    <a:pt x="2024009" y="1438382"/>
                  </a:cubicBezTo>
                  <a:cubicBezTo>
                    <a:pt x="2034562" y="1440817"/>
                    <a:pt x="2044558" y="1445231"/>
                    <a:pt x="2054832" y="1448656"/>
                  </a:cubicBezTo>
                  <a:cubicBezTo>
                    <a:pt x="2105802" y="1482638"/>
                    <a:pt x="2076924" y="1460474"/>
                    <a:pt x="2137025" y="1520575"/>
                  </a:cubicBezTo>
                  <a:cubicBezTo>
                    <a:pt x="2143875" y="1527425"/>
                    <a:pt x="2148384" y="1538061"/>
                    <a:pt x="2157574" y="1541124"/>
                  </a:cubicBezTo>
                  <a:cubicBezTo>
                    <a:pt x="2232614" y="1566137"/>
                    <a:pt x="2198205" y="1556419"/>
                    <a:pt x="2260315" y="1571946"/>
                  </a:cubicBezTo>
                  <a:cubicBezTo>
                    <a:pt x="2282731" y="1639195"/>
                    <a:pt x="2251598" y="1573192"/>
                    <a:pt x="2301412" y="1613043"/>
                  </a:cubicBezTo>
                  <a:cubicBezTo>
                    <a:pt x="2311054" y="1620757"/>
                    <a:pt x="2315111" y="1633591"/>
                    <a:pt x="2321960" y="1643865"/>
                  </a:cubicBezTo>
                  <a:cubicBezTo>
                    <a:pt x="2328809" y="1664413"/>
                    <a:pt x="2327192" y="1690194"/>
                    <a:pt x="2342508" y="1705510"/>
                  </a:cubicBezTo>
                  <a:cubicBezTo>
                    <a:pt x="2392336" y="1755338"/>
                    <a:pt x="2367485" y="1735861"/>
                    <a:pt x="2414427" y="1767155"/>
                  </a:cubicBezTo>
                  <a:cubicBezTo>
                    <a:pt x="2421277" y="1784279"/>
                    <a:pt x="2426019" y="1802404"/>
                    <a:pt x="2434976" y="1818526"/>
                  </a:cubicBezTo>
                  <a:cubicBezTo>
                    <a:pt x="2443292" y="1833494"/>
                    <a:pt x="2459212" y="1843816"/>
                    <a:pt x="2465798" y="1859622"/>
                  </a:cubicBezTo>
                  <a:cubicBezTo>
                    <a:pt x="2476660" y="1885691"/>
                    <a:pt x="2477416" y="1915024"/>
                    <a:pt x="2486347" y="1941816"/>
                  </a:cubicBezTo>
                  <a:lnTo>
                    <a:pt x="2496621" y="1972638"/>
                  </a:lnTo>
                  <a:cubicBezTo>
                    <a:pt x="2500046" y="1993186"/>
                    <a:pt x="2500909" y="2014330"/>
                    <a:pt x="2506895" y="2034283"/>
                  </a:cubicBezTo>
                  <a:cubicBezTo>
                    <a:pt x="2511296" y="2048953"/>
                    <a:pt x="2521410" y="2061302"/>
                    <a:pt x="2527443" y="2075380"/>
                  </a:cubicBezTo>
                  <a:cubicBezTo>
                    <a:pt x="2531709" y="2085334"/>
                    <a:pt x="2532874" y="2096516"/>
                    <a:pt x="2537717" y="2106202"/>
                  </a:cubicBezTo>
                  <a:cubicBezTo>
                    <a:pt x="2589302" y="2209371"/>
                    <a:pt x="2524787" y="2052056"/>
                    <a:pt x="2578814" y="2178121"/>
                  </a:cubicBezTo>
                  <a:cubicBezTo>
                    <a:pt x="2587657" y="2198754"/>
                    <a:pt x="2594149" y="2229188"/>
                    <a:pt x="2599362" y="2250040"/>
                  </a:cubicBezTo>
                  <a:cubicBezTo>
                    <a:pt x="2595937" y="2342508"/>
                    <a:pt x="2595045" y="2435104"/>
                    <a:pt x="2589088" y="2527443"/>
                  </a:cubicBezTo>
                  <a:cubicBezTo>
                    <a:pt x="2588179" y="2541534"/>
                    <a:pt x="2584376" y="2555560"/>
                    <a:pt x="2578814" y="2568539"/>
                  </a:cubicBezTo>
                  <a:cubicBezTo>
                    <a:pt x="2571847" y="2584795"/>
                    <a:pt x="2552129" y="2608381"/>
                    <a:pt x="2537717" y="2619910"/>
                  </a:cubicBezTo>
                  <a:cubicBezTo>
                    <a:pt x="2528075" y="2627624"/>
                    <a:pt x="2516188" y="2632327"/>
                    <a:pt x="2506895" y="2640458"/>
                  </a:cubicBezTo>
                  <a:cubicBezTo>
                    <a:pt x="2506858" y="2640490"/>
                    <a:pt x="2449374" y="2697980"/>
                    <a:pt x="2434976" y="2712378"/>
                  </a:cubicBezTo>
                  <a:cubicBezTo>
                    <a:pt x="2428126" y="2719228"/>
                    <a:pt x="2419800" y="2724866"/>
                    <a:pt x="2414427" y="2732926"/>
                  </a:cubicBezTo>
                  <a:cubicBezTo>
                    <a:pt x="2407578" y="2743200"/>
                    <a:pt x="2401915" y="2754373"/>
                    <a:pt x="2393879" y="2763748"/>
                  </a:cubicBezTo>
                  <a:cubicBezTo>
                    <a:pt x="2361956" y="2800992"/>
                    <a:pt x="2349470" y="2807329"/>
                    <a:pt x="2311686" y="2835667"/>
                  </a:cubicBezTo>
                  <a:cubicBezTo>
                    <a:pt x="2308261" y="2845941"/>
                    <a:pt x="2305215" y="2856350"/>
                    <a:pt x="2301412" y="2866490"/>
                  </a:cubicBezTo>
                  <a:cubicBezTo>
                    <a:pt x="2294936" y="2883759"/>
                    <a:pt x="2284727" y="2899828"/>
                    <a:pt x="2280863" y="2917861"/>
                  </a:cubicBezTo>
                  <a:cubicBezTo>
                    <a:pt x="2274365" y="2948185"/>
                    <a:pt x="2274436" y="2979555"/>
                    <a:pt x="2270589" y="3010328"/>
                  </a:cubicBezTo>
                  <a:cubicBezTo>
                    <a:pt x="2267585" y="3034357"/>
                    <a:pt x="2269309" y="3059763"/>
                    <a:pt x="2260315" y="3082247"/>
                  </a:cubicBezTo>
                  <a:cubicBezTo>
                    <a:pt x="2254919" y="3095738"/>
                    <a:pt x="2239767" y="3102796"/>
                    <a:pt x="2229493" y="3113070"/>
                  </a:cubicBezTo>
                  <a:cubicBezTo>
                    <a:pt x="2219549" y="3142900"/>
                    <a:pt x="2220396" y="3149368"/>
                    <a:pt x="2198670" y="3174715"/>
                  </a:cubicBezTo>
                  <a:cubicBezTo>
                    <a:pt x="2186062" y="3189424"/>
                    <a:pt x="2169198" y="3200313"/>
                    <a:pt x="2157574" y="3215811"/>
                  </a:cubicBezTo>
                  <a:cubicBezTo>
                    <a:pt x="2148384" y="3228064"/>
                    <a:pt x="2144624" y="3243610"/>
                    <a:pt x="2137025" y="3256908"/>
                  </a:cubicBezTo>
                  <a:cubicBezTo>
                    <a:pt x="2130899" y="3267629"/>
                    <a:pt x="2123326" y="3277456"/>
                    <a:pt x="2116477" y="3287730"/>
                  </a:cubicBezTo>
                  <a:cubicBezTo>
                    <a:pt x="2096655" y="3386841"/>
                    <a:pt x="2120929" y="3299375"/>
                    <a:pt x="2085654" y="3369924"/>
                  </a:cubicBezTo>
                  <a:cubicBezTo>
                    <a:pt x="2077406" y="3386419"/>
                    <a:pt x="2074256" y="3405281"/>
                    <a:pt x="2065106" y="3421294"/>
                  </a:cubicBezTo>
                  <a:cubicBezTo>
                    <a:pt x="2026163" y="3489445"/>
                    <a:pt x="2052309" y="3356944"/>
                    <a:pt x="2003461" y="3503488"/>
                  </a:cubicBezTo>
                  <a:cubicBezTo>
                    <a:pt x="1996324" y="3524900"/>
                    <a:pt x="1986744" y="3558481"/>
                    <a:pt x="1972639" y="3575407"/>
                  </a:cubicBezTo>
                  <a:cubicBezTo>
                    <a:pt x="1964734" y="3584893"/>
                    <a:pt x="1952090" y="3589106"/>
                    <a:pt x="1941816" y="3595955"/>
                  </a:cubicBezTo>
                  <a:cubicBezTo>
                    <a:pt x="1882918" y="3684305"/>
                    <a:pt x="1953539" y="3572513"/>
                    <a:pt x="1910994" y="3657600"/>
                  </a:cubicBezTo>
                  <a:cubicBezTo>
                    <a:pt x="1873671" y="3732244"/>
                    <a:pt x="1908120" y="3651636"/>
                    <a:pt x="1869897" y="3708971"/>
                  </a:cubicBezTo>
                  <a:cubicBezTo>
                    <a:pt x="1827132" y="3773120"/>
                    <a:pt x="1866477" y="3726086"/>
                    <a:pt x="1839075" y="3780890"/>
                  </a:cubicBezTo>
                  <a:cubicBezTo>
                    <a:pt x="1817996" y="3823047"/>
                    <a:pt x="1823458" y="3800411"/>
                    <a:pt x="1797978" y="3832261"/>
                  </a:cubicBezTo>
                  <a:cubicBezTo>
                    <a:pt x="1790264" y="3841903"/>
                    <a:pt x="1785335" y="3853597"/>
                    <a:pt x="1777430" y="3863083"/>
                  </a:cubicBezTo>
                  <a:cubicBezTo>
                    <a:pt x="1740822" y="3907012"/>
                    <a:pt x="1756193" y="3882128"/>
                    <a:pt x="1715785" y="3914454"/>
                  </a:cubicBezTo>
                  <a:cubicBezTo>
                    <a:pt x="1675491" y="3946689"/>
                    <a:pt x="1717939" y="3927434"/>
                    <a:pt x="1664414" y="3945276"/>
                  </a:cubicBezTo>
                  <a:cubicBezTo>
                    <a:pt x="1627219" y="3970073"/>
                    <a:pt x="1644636" y="3960303"/>
                    <a:pt x="1613043" y="3976099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3133618" y="1571946"/>
              <a:ext cx="4448710" cy="6678202"/>
            </a:xfrm>
            <a:custGeom>
              <a:avLst/>
              <a:gdLst>
                <a:gd name="connsiteX0" fmla="*/ 0 w 4448710"/>
                <a:gd name="connsiteY0" fmla="*/ 6678202 h 6678202"/>
                <a:gd name="connsiteX1" fmla="*/ 82193 w 4448710"/>
                <a:gd name="connsiteY1" fmla="*/ 6626832 h 6678202"/>
                <a:gd name="connsiteX2" fmla="*/ 113016 w 4448710"/>
                <a:gd name="connsiteY2" fmla="*/ 6606283 h 6678202"/>
                <a:gd name="connsiteX3" fmla="*/ 215757 w 4448710"/>
                <a:gd name="connsiteY3" fmla="*/ 6585735 h 6678202"/>
                <a:gd name="connsiteX4" fmla="*/ 318499 w 4448710"/>
                <a:gd name="connsiteY4" fmla="*/ 6565187 h 6678202"/>
                <a:gd name="connsiteX5" fmla="*/ 400692 w 4448710"/>
                <a:gd name="connsiteY5" fmla="*/ 6524090 h 6678202"/>
                <a:gd name="connsiteX6" fmla="*/ 482885 w 4448710"/>
                <a:gd name="connsiteY6" fmla="*/ 6513816 h 6678202"/>
                <a:gd name="connsiteX7" fmla="*/ 606175 w 4448710"/>
                <a:gd name="connsiteY7" fmla="*/ 6493267 h 6678202"/>
                <a:gd name="connsiteX8" fmla="*/ 760288 w 4448710"/>
                <a:gd name="connsiteY8" fmla="*/ 6472719 h 6678202"/>
                <a:gd name="connsiteX9" fmla="*/ 791110 w 4448710"/>
                <a:gd name="connsiteY9" fmla="*/ 6452171 h 6678202"/>
                <a:gd name="connsiteX10" fmla="*/ 832207 w 4448710"/>
                <a:gd name="connsiteY10" fmla="*/ 6431623 h 6678202"/>
                <a:gd name="connsiteX11" fmla="*/ 852755 w 4448710"/>
                <a:gd name="connsiteY11" fmla="*/ 6411074 h 6678202"/>
                <a:gd name="connsiteX12" fmla="*/ 914400 w 4448710"/>
                <a:gd name="connsiteY12" fmla="*/ 6390526 h 6678202"/>
                <a:gd name="connsiteX13" fmla="*/ 1171254 w 4448710"/>
                <a:gd name="connsiteY13" fmla="*/ 6359703 h 6678202"/>
                <a:gd name="connsiteX14" fmla="*/ 1530849 w 4448710"/>
                <a:gd name="connsiteY14" fmla="*/ 6349429 h 6678202"/>
                <a:gd name="connsiteX15" fmla="*/ 1705510 w 4448710"/>
                <a:gd name="connsiteY15" fmla="*/ 6328881 h 6678202"/>
                <a:gd name="connsiteX16" fmla="*/ 1839074 w 4448710"/>
                <a:gd name="connsiteY16" fmla="*/ 6318607 h 6678202"/>
                <a:gd name="connsiteX17" fmla="*/ 1910993 w 4448710"/>
                <a:gd name="connsiteY17" fmla="*/ 6298058 h 6678202"/>
                <a:gd name="connsiteX18" fmla="*/ 1952090 w 4448710"/>
                <a:gd name="connsiteY18" fmla="*/ 6277510 h 6678202"/>
                <a:gd name="connsiteX19" fmla="*/ 2003461 w 4448710"/>
                <a:gd name="connsiteY19" fmla="*/ 6236414 h 6678202"/>
                <a:gd name="connsiteX20" fmla="*/ 2034283 w 4448710"/>
                <a:gd name="connsiteY20" fmla="*/ 6215865 h 6678202"/>
                <a:gd name="connsiteX21" fmla="*/ 2065106 w 4448710"/>
                <a:gd name="connsiteY21" fmla="*/ 6185043 h 6678202"/>
                <a:gd name="connsiteX22" fmla="*/ 2106202 w 4448710"/>
                <a:gd name="connsiteY22" fmla="*/ 6154220 h 6678202"/>
                <a:gd name="connsiteX23" fmla="*/ 2157573 w 4448710"/>
                <a:gd name="connsiteY23" fmla="*/ 6082301 h 6678202"/>
                <a:gd name="connsiteX24" fmla="*/ 2198670 w 4448710"/>
                <a:gd name="connsiteY24" fmla="*/ 6030930 h 6678202"/>
                <a:gd name="connsiteX25" fmla="*/ 2229492 w 4448710"/>
                <a:gd name="connsiteY25" fmla="*/ 6010382 h 6678202"/>
                <a:gd name="connsiteX26" fmla="*/ 2291137 w 4448710"/>
                <a:gd name="connsiteY26" fmla="*/ 5959011 h 6678202"/>
                <a:gd name="connsiteX27" fmla="*/ 2321960 w 4448710"/>
                <a:gd name="connsiteY27" fmla="*/ 5928189 h 6678202"/>
                <a:gd name="connsiteX28" fmla="*/ 2414427 w 4448710"/>
                <a:gd name="connsiteY28" fmla="*/ 5897366 h 6678202"/>
                <a:gd name="connsiteX29" fmla="*/ 2476072 w 4448710"/>
                <a:gd name="connsiteY29" fmla="*/ 5835721 h 6678202"/>
                <a:gd name="connsiteX30" fmla="*/ 2496620 w 4448710"/>
                <a:gd name="connsiteY30" fmla="*/ 5804899 h 6678202"/>
                <a:gd name="connsiteX31" fmla="*/ 2527443 w 4448710"/>
                <a:gd name="connsiteY31" fmla="*/ 5794625 h 6678202"/>
                <a:gd name="connsiteX32" fmla="*/ 2558265 w 4448710"/>
                <a:gd name="connsiteY32" fmla="*/ 5774076 h 6678202"/>
                <a:gd name="connsiteX33" fmla="*/ 2589088 w 4448710"/>
                <a:gd name="connsiteY33" fmla="*/ 5763802 h 6678202"/>
                <a:gd name="connsiteX34" fmla="*/ 2661007 w 4448710"/>
                <a:gd name="connsiteY34" fmla="*/ 5722706 h 6678202"/>
                <a:gd name="connsiteX35" fmla="*/ 2691829 w 4448710"/>
                <a:gd name="connsiteY35" fmla="*/ 5702157 h 6678202"/>
                <a:gd name="connsiteX36" fmla="*/ 2732926 w 4448710"/>
                <a:gd name="connsiteY36" fmla="*/ 5691883 h 6678202"/>
                <a:gd name="connsiteX37" fmla="*/ 2753474 w 4448710"/>
                <a:gd name="connsiteY37" fmla="*/ 5661061 h 6678202"/>
                <a:gd name="connsiteX38" fmla="*/ 2835667 w 4448710"/>
                <a:gd name="connsiteY38" fmla="*/ 5640512 h 6678202"/>
                <a:gd name="connsiteX39" fmla="*/ 2876764 w 4448710"/>
                <a:gd name="connsiteY39" fmla="*/ 5630238 h 6678202"/>
                <a:gd name="connsiteX40" fmla="*/ 2917861 w 4448710"/>
                <a:gd name="connsiteY40" fmla="*/ 5609690 h 6678202"/>
                <a:gd name="connsiteX41" fmla="*/ 2969231 w 4448710"/>
                <a:gd name="connsiteY41" fmla="*/ 5578867 h 6678202"/>
                <a:gd name="connsiteX42" fmla="*/ 3000054 w 4448710"/>
                <a:gd name="connsiteY42" fmla="*/ 5568593 h 6678202"/>
                <a:gd name="connsiteX43" fmla="*/ 3030876 w 4448710"/>
                <a:gd name="connsiteY43" fmla="*/ 5548045 h 6678202"/>
                <a:gd name="connsiteX44" fmla="*/ 3113070 w 4448710"/>
                <a:gd name="connsiteY44" fmla="*/ 5527497 h 6678202"/>
                <a:gd name="connsiteX45" fmla="*/ 3154166 w 4448710"/>
                <a:gd name="connsiteY45" fmla="*/ 5496674 h 6678202"/>
                <a:gd name="connsiteX46" fmla="*/ 3246634 w 4448710"/>
                <a:gd name="connsiteY46" fmla="*/ 5465852 h 6678202"/>
                <a:gd name="connsiteX47" fmla="*/ 3308279 w 4448710"/>
                <a:gd name="connsiteY47" fmla="*/ 5445303 h 6678202"/>
                <a:gd name="connsiteX48" fmla="*/ 3411020 w 4448710"/>
                <a:gd name="connsiteY48" fmla="*/ 5393933 h 6678202"/>
                <a:gd name="connsiteX49" fmla="*/ 3452117 w 4448710"/>
                <a:gd name="connsiteY49" fmla="*/ 5373384 h 6678202"/>
                <a:gd name="connsiteX50" fmla="*/ 3482939 w 4448710"/>
                <a:gd name="connsiteY50" fmla="*/ 5352836 h 6678202"/>
                <a:gd name="connsiteX51" fmla="*/ 3534310 w 4448710"/>
                <a:gd name="connsiteY51" fmla="*/ 5342562 h 6678202"/>
                <a:gd name="connsiteX52" fmla="*/ 3595955 w 4448710"/>
                <a:gd name="connsiteY52" fmla="*/ 5322014 h 6678202"/>
                <a:gd name="connsiteX53" fmla="*/ 3647326 w 4448710"/>
                <a:gd name="connsiteY53" fmla="*/ 5280917 h 6678202"/>
                <a:gd name="connsiteX54" fmla="*/ 3698697 w 4448710"/>
                <a:gd name="connsiteY54" fmla="*/ 5229546 h 6678202"/>
                <a:gd name="connsiteX55" fmla="*/ 3719245 w 4448710"/>
                <a:gd name="connsiteY55" fmla="*/ 5198724 h 6678202"/>
                <a:gd name="connsiteX56" fmla="*/ 3760342 w 4448710"/>
                <a:gd name="connsiteY56" fmla="*/ 5178175 h 6678202"/>
                <a:gd name="connsiteX57" fmla="*/ 3791164 w 4448710"/>
                <a:gd name="connsiteY57" fmla="*/ 5157627 h 6678202"/>
                <a:gd name="connsiteX58" fmla="*/ 3801438 w 4448710"/>
                <a:gd name="connsiteY58" fmla="*/ 5126805 h 6678202"/>
                <a:gd name="connsiteX59" fmla="*/ 3842535 w 4448710"/>
                <a:gd name="connsiteY59" fmla="*/ 5085708 h 6678202"/>
                <a:gd name="connsiteX60" fmla="*/ 3863083 w 4448710"/>
                <a:gd name="connsiteY60" fmla="*/ 4869951 h 6678202"/>
                <a:gd name="connsiteX61" fmla="*/ 3873357 w 4448710"/>
                <a:gd name="connsiteY61" fmla="*/ 4828854 h 6678202"/>
                <a:gd name="connsiteX62" fmla="*/ 3893906 w 4448710"/>
                <a:gd name="connsiteY62" fmla="*/ 4798032 h 6678202"/>
                <a:gd name="connsiteX63" fmla="*/ 3904180 w 4448710"/>
                <a:gd name="connsiteY63" fmla="*/ 4756935 h 6678202"/>
                <a:gd name="connsiteX64" fmla="*/ 3935002 w 4448710"/>
                <a:gd name="connsiteY64" fmla="*/ 4695290 h 6678202"/>
                <a:gd name="connsiteX65" fmla="*/ 3955551 w 4448710"/>
                <a:gd name="connsiteY65" fmla="*/ 4613097 h 6678202"/>
                <a:gd name="connsiteX66" fmla="*/ 3976099 w 4448710"/>
                <a:gd name="connsiteY66" fmla="*/ 4592548 h 6678202"/>
                <a:gd name="connsiteX67" fmla="*/ 3965825 w 4448710"/>
                <a:gd name="connsiteY67" fmla="*/ 4500081 h 6678202"/>
                <a:gd name="connsiteX68" fmla="*/ 3924728 w 4448710"/>
                <a:gd name="connsiteY68" fmla="*/ 4458984 h 6678202"/>
                <a:gd name="connsiteX69" fmla="*/ 3914454 w 4448710"/>
                <a:gd name="connsiteY69" fmla="*/ 4428162 h 6678202"/>
                <a:gd name="connsiteX70" fmla="*/ 3883631 w 4448710"/>
                <a:gd name="connsiteY70" fmla="*/ 4407614 h 6678202"/>
                <a:gd name="connsiteX71" fmla="*/ 3863083 w 4448710"/>
                <a:gd name="connsiteY71" fmla="*/ 4387065 h 6678202"/>
                <a:gd name="connsiteX72" fmla="*/ 3852809 w 4448710"/>
                <a:gd name="connsiteY72" fmla="*/ 4304872 h 6678202"/>
                <a:gd name="connsiteX73" fmla="*/ 3842535 w 4448710"/>
                <a:gd name="connsiteY73" fmla="*/ 4263775 h 6678202"/>
                <a:gd name="connsiteX74" fmla="*/ 3821986 w 4448710"/>
                <a:gd name="connsiteY74" fmla="*/ 4181582 h 6678202"/>
                <a:gd name="connsiteX75" fmla="*/ 3832261 w 4448710"/>
                <a:gd name="connsiteY75" fmla="*/ 3986373 h 6678202"/>
                <a:gd name="connsiteX76" fmla="*/ 3842535 w 4448710"/>
                <a:gd name="connsiteY76" fmla="*/ 3770616 h 6678202"/>
                <a:gd name="connsiteX77" fmla="*/ 3873357 w 4448710"/>
                <a:gd name="connsiteY77" fmla="*/ 3524036 h 6678202"/>
                <a:gd name="connsiteX78" fmla="*/ 3883631 w 4448710"/>
                <a:gd name="connsiteY78" fmla="*/ 3411020 h 6678202"/>
                <a:gd name="connsiteX79" fmla="*/ 3904180 w 4448710"/>
                <a:gd name="connsiteY79" fmla="*/ 3380198 h 6678202"/>
                <a:gd name="connsiteX80" fmla="*/ 3924728 w 4448710"/>
                <a:gd name="connsiteY80" fmla="*/ 3339101 h 6678202"/>
                <a:gd name="connsiteX81" fmla="*/ 3914454 w 4448710"/>
                <a:gd name="connsiteY81" fmla="*/ 3246634 h 6678202"/>
                <a:gd name="connsiteX82" fmla="*/ 3842535 w 4448710"/>
                <a:gd name="connsiteY82" fmla="*/ 3195263 h 6678202"/>
                <a:gd name="connsiteX83" fmla="*/ 3821986 w 4448710"/>
                <a:gd name="connsiteY83" fmla="*/ 3164441 h 6678202"/>
                <a:gd name="connsiteX84" fmla="*/ 3811712 w 4448710"/>
                <a:gd name="connsiteY84" fmla="*/ 3133618 h 6678202"/>
                <a:gd name="connsiteX85" fmla="*/ 3780890 w 4448710"/>
                <a:gd name="connsiteY85" fmla="*/ 3113070 h 6678202"/>
                <a:gd name="connsiteX86" fmla="*/ 3760342 w 4448710"/>
                <a:gd name="connsiteY86" fmla="*/ 3082247 h 6678202"/>
                <a:gd name="connsiteX87" fmla="*/ 3739793 w 4448710"/>
                <a:gd name="connsiteY87" fmla="*/ 3061699 h 6678202"/>
                <a:gd name="connsiteX88" fmla="*/ 3708971 w 4448710"/>
                <a:gd name="connsiteY88" fmla="*/ 3020602 h 6678202"/>
                <a:gd name="connsiteX89" fmla="*/ 3698697 w 4448710"/>
                <a:gd name="connsiteY89" fmla="*/ 2989780 h 6678202"/>
                <a:gd name="connsiteX90" fmla="*/ 3647326 w 4448710"/>
                <a:gd name="connsiteY90" fmla="*/ 2897312 h 6678202"/>
                <a:gd name="connsiteX91" fmla="*/ 3616503 w 4448710"/>
                <a:gd name="connsiteY91" fmla="*/ 2866490 h 6678202"/>
                <a:gd name="connsiteX92" fmla="*/ 3585681 w 4448710"/>
                <a:gd name="connsiteY92" fmla="*/ 2763748 h 6678202"/>
                <a:gd name="connsiteX93" fmla="*/ 3565133 w 4448710"/>
                <a:gd name="connsiteY93" fmla="*/ 2732926 h 6678202"/>
                <a:gd name="connsiteX94" fmla="*/ 3606229 w 4448710"/>
                <a:gd name="connsiteY94" fmla="*/ 2373330 h 6678202"/>
                <a:gd name="connsiteX95" fmla="*/ 3626778 w 4448710"/>
                <a:gd name="connsiteY95" fmla="*/ 2352782 h 6678202"/>
                <a:gd name="connsiteX96" fmla="*/ 3637052 w 4448710"/>
                <a:gd name="connsiteY96" fmla="*/ 2321960 h 6678202"/>
                <a:gd name="connsiteX97" fmla="*/ 3698697 w 4448710"/>
                <a:gd name="connsiteY97" fmla="*/ 2239766 h 6678202"/>
                <a:gd name="connsiteX98" fmla="*/ 3729519 w 4448710"/>
                <a:gd name="connsiteY98" fmla="*/ 2198670 h 6678202"/>
                <a:gd name="connsiteX99" fmla="*/ 3739793 w 4448710"/>
                <a:gd name="connsiteY99" fmla="*/ 2157573 h 6678202"/>
                <a:gd name="connsiteX100" fmla="*/ 3760342 w 4448710"/>
                <a:gd name="connsiteY100" fmla="*/ 2137025 h 6678202"/>
                <a:gd name="connsiteX101" fmla="*/ 3832261 w 4448710"/>
                <a:gd name="connsiteY101" fmla="*/ 2054832 h 6678202"/>
                <a:gd name="connsiteX102" fmla="*/ 3852809 w 4448710"/>
                <a:gd name="connsiteY102" fmla="*/ 2034283 h 6678202"/>
                <a:gd name="connsiteX103" fmla="*/ 3873357 w 4448710"/>
                <a:gd name="connsiteY103" fmla="*/ 2003461 h 6678202"/>
                <a:gd name="connsiteX104" fmla="*/ 3904180 w 4448710"/>
                <a:gd name="connsiteY104" fmla="*/ 1982912 h 6678202"/>
                <a:gd name="connsiteX105" fmla="*/ 3924728 w 4448710"/>
                <a:gd name="connsiteY105" fmla="*/ 1952090 h 6678202"/>
                <a:gd name="connsiteX106" fmla="*/ 3935002 w 4448710"/>
                <a:gd name="connsiteY106" fmla="*/ 1921267 h 6678202"/>
                <a:gd name="connsiteX107" fmla="*/ 3986373 w 4448710"/>
                <a:gd name="connsiteY107" fmla="*/ 1880171 h 6678202"/>
                <a:gd name="connsiteX108" fmla="*/ 4027470 w 4448710"/>
                <a:gd name="connsiteY108" fmla="*/ 1818526 h 6678202"/>
                <a:gd name="connsiteX109" fmla="*/ 4048018 w 4448710"/>
                <a:gd name="connsiteY109" fmla="*/ 1746607 h 6678202"/>
                <a:gd name="connsiteX110" fmla="*/ 4089115 w 4448710"/>
                <a:gd name="connsiteY110" fmla="*/ 1684962 h 6678202"/>
                <a:gd name="connsiteX111" fmla="*/ 4099389 w 4448710"/>
                <a:gd name="connsiteY111" fmla="*/ 1654139 h 6678202"/>
                <a:gd name="connsiteX112" fmla="*/ 4130211 w 4448710"/>
                <a:gd name="connsiteY112" fmla="*/ 1613043 h 6678202"/>
                <a:gd name="connsiteX113" fmla="*/ 4171308 w 4448710"/>
                <a:gd name="connsiteY113" fmla="*/ 1520575 h 6678202"/>
                <a:gd name="connsiteX114" fmla="*/ 4202130 w 4448710"/>
                <a:gd name="connsiteY114" fmla="*/ 1448656 h 6678202"/>
                <a:gd name="connsiteX115" fmla="*/ 4253501 w 4448710"/>
                <a:gd name="connsiteY115" fmla="*/ 1397285 h 6678202"/>
                <a:gd name="connsiteX116" fmla="*/ 4294598 w 4448710"/>
                <a:gd name="connsiteY116" fmla="*/ 1335641 h 6678202"/>
                <a:gd name="connsiteX117" fmla="*/ 4315146 w 4448710"/>
                <a:gd name="connsiteY117" fmla="*/ 1304818 h 6678202"/>
                <a:gd name="connsiteX118" fmla="*/ 4335694 w 4448710"/>
                <a:gd name="connsiteY118" fmla="*/ 1222625 h 6678202"/>
                <a:gd name="connsiteX119" fmla="*/ 4356243 w 4448710"/>
                <a:gd name="connsiteY119" fmla="*/ 1160980 h 6678202"/>
                <a:gd name="connsiteX120" fmla="*/ 4387065 w 4448710"/>
                <a:gd name="connsiteY120" fmla="*/ 1140432 h 6678202"/>
                <a:gd name="connsiteX121" fmla="*/ 4417888 w 4448710"/>
                <a:gd name="connsiteY121" fmla="*/ 1068512 h 6678202"/>
                <a:gd name="connsiteX122" fmla="*/ 4448710 w 4448710"/>
                <a:gd name="connsiteY122" fmla="*/ 986319 h 6678202"/>
                <a:gd name="connsiteX123" fmla="*/ 4438436 w 4448710"/>
                <a:gd name="connsiteY123" fmla="*/ 369870 h 6678202"/>
                <a:gd name="connsiteX124" fmla="*/ 4397339 w 4448710"/>
                <a:gd name="connsiteY124" fmla="*/ 308225 h 6678202"/>
                <a:gd name="connsiteX125" fmla="*/ 4376791 w 4448710"/>
                <a:gd name="connsiteY125" fmla="*/ 287676 h 6678202"/>
                <a:gd name="connsiteX126" fmla="*/ 4335694 w 4448710"/>
                <a:gd name="connsiteY126" fmla="*/ 236306 h 6678202"/>
                <a:gd name="connsiteX127" fmla="*/ 4315146 w 4448710"/>
                <a:gd name="connsiteY127" fmla="*/ 205483 h 6678202"/>
                <a:gd name="connsiteX128" fmla="*/ 4263775 w 4448710"/>
                <a:gd name="connsiteY128" fmla="*/ 154112 h 6678202"/>
                <a:gd name="connsiteX129" fmla="*/ 4243227 w 4448710"/>
                <a:gd name="connsiteY129" fmla="*/ 123290 h 6678202"/>
                <a:gd name="connsiteX130" fmla="*/ 4222679 w 4448710"/>
                <a:gd name="connsiteY130" fmla="*/ 82193 h 6678202"/>
                <a:gd name="connsiteX131" fmla="*/ 4202130 w 4448710"/>
                <a:gd name="connsiteY131" fmla="*/ 61645 h 6678202"/>
                <a:gd name="connsiteX132" fmla="*/ 4161034 w 4448710"/>
                <a:gd name="connsiteY132" fmla="*/ 0 h 667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448710" h="6678202">
                  <a:moveTo>
                    <a:pt x="0" y="6678202"/>
                  </a:moveTo>
                  <a:cubicBezTo>
                    <a:pt x="117910" y="6583876"/>
                    <a:pt x="1883" y="6666988"/>
                    <a:pt x="82193" y="6626832"/>
                  </a:cubicBezTo>
                  <a:cubicBezTo>
                    <a:pt x="93238" y="6621310"/>
                    <a:pt x="101214" y="6609914"/>
                    <a:pt x="113016" y="6606283"/>
                  </a:cubicBezTo>
                  <a:cubicBezTo>
                    <a:pt x="146397" y="6596012"/>
                    <a:pt x="181875" y="6594205"/>
                    <a:pt x="215757" y="6585735"/>
                  </a:cubicBezTo>
                  <a:cubicBezTo>
                    <a:pt x="277064" y="6570409"/>
                    <a:pt x="242926" y="6577782"/>
                    <a:pt x="318499" y="6565187"/>
                  </a:cubicBezTo>
                  <a:cubicBezTo>
                    <a:pt x="345897" y="6551488"/>
                    <a:pt x="370297" y="6527889"/>
                    <a:pt x="400692" y="6524090"/>
                  </a:cubicBezTo>
                  <a:cubicBezTo>
                    <a:pt x="428090" y="6520665"/>
                    <a:pt x="455580" y="6517912"/>
                    <a:pt x="482885" y="6513816"/>
                  </a:cubicBezTo>
                  <a:cubicBezTo>
                    <a:pt x="524088" y="6507635"/>
                    <a:pt x="564930" y="6499159"/>
                    <a:pt x="606175" y="6493267"/>
                  </a:cubicBezTo>
                  <a:cubicBezTo>
                    <a:pt x="705428" y="6479088"/>
                    <a:pt x="654065" y="6485997"/>
                    <a:pt x="760288" y="6472719"/>
                  </a:cubicBezTo>
                  <a:cubicBezTo>
                    <a:pt x="770562" y="6465870"/>
                    <a:pt x="780389" y="6458297"/>
                    <a:pt x="791110" y="6452171"/>
                  </a:cubicBezTo>
                  <a:cubicBezTo>
                    <a:pt x="804408" y="6444572"/>
                    <a:pt x="819463" y="6440119"/>
                    <a:pt x="832207" y="6431623"/>
                  </a:cubicBezTo>
                  <a:cubicBezTo>
                    <a:pt x="840267" y="6426250"/>
                    <a:pt x="844091" y="6415406"/>
                    <a:pt x="852755" y="6411074"/>
                  </a:cubicBezTo>
                  <a:cubicBezTo>
                    <a:pt x="872128" y="6401387"/>
                    <a:pt x="893852" y="6397375"/>
                    <a:pt x="914400" y="6390526"/>
                  </a:cubicBezTo>
                  <a:cubicBezTo>
                    <a:pt x="1012373" y="6357869"/>
                    <a:pt x="966723" y="6370468"/>
                    <a:pt x="1171254" y="6359703"/>
                  </a:cubicBezTo>
                  <a:cubicBezTo>
                    <a:pt x="1291002" y="6353400"/>
                    <a:pt x="1410984" y="6352854"/>
                    <a:pt x="1530849" y="6349429"/>
                  </a:cubicBezTo>
                  <a:cubicBezTo>
                    <a:pt x="1580547" y="6343217"/>
                    <a:pt x="1656662" y="6333322"/>
                    <a:pt x="1705510" y="6328881"/>
                  </a:cubicBezTo>
                  <a:cubicBezTo>
                    <a:pt x="1749979" y="6324838"/>
                    <a:pt x="1794553" y="6322032"/>
                    <a:pt x="1839074" y="6318607"/>
                  </a:cubicBezTo>
                  <a:cubicBezTo>
                    <a:pt x="1859939" y="6313391"/>
                    <a:pt x="1890350" y="6306905"/>
                    <a:pt x="1910993" y="6298058"/>
                  </a:cubicBezTo>
                  <a:cubicBezTo>
                    <a:pt x="1925070" y="6292025"/>
                    <a:pt x="1938792" y="6285109"/>
                    <a:pt x="1952090" y="6277510"/>
                  </a:cubicBezTo>
                  <a:cubicBezTo>
                    <a:pt x="2007419" y="6245894"/>
                    <a:pt x="1961278" y="6270161"/>
                    <a:pt x="2003461" y="6236414"/>
                  </a:cubicBezTo>
                  <a:cubicBezTo>
                    <a:pt x="2013103" y="6228700"/>
                    <a:pt x="2024797" y="6223770"/>
                    <a:pt x="2034283" y="6215865"/>
                  </a:cubicBezTo>
                  <a:cubicBezTo>
                    <a:pt x="2045445" y="6206563"/>
                    <a:pt x="2054074" y="6194499"/>
                    <a:pt x="2065106" y="6185043"/>
                  </a:cubicBezTo>
                  <a:cubicBezTo>
                    <a:pt x="2078107" y="6173899"/>
                    <a:pt x="2092503" y="6164494"/>
                    <a:pt x="2106202" y="6154220"/>
                  </a:cubicBezTo>
                  <a:cubicBezTo>
                    <a:pt x="2131687" y="6077765"/>
                    <a:pt x="2092567" y="6179811"/>
                    <a:pt x="2157573" y="6082301"/>
                  </a:cubicBezTo>
                  <a:cubicBezTo>
                    <a:pt x="2172831" y="6059414"/>
                    <a:pt x="2177755" y="6047662"/>
                    <a:pt x="2198670" y="6030930"/>
                  </a:cubicBezTo>
                  <a:cubicBezTo>
                    <a:pt x="2208312" y="6023216"/>
                    <a:pt x="2219218" y="6017231"/>
                    <a:pt x="2229492" y="6010382"/>
                  </a:cubicBezTo>
                  <a:cubicBezTo>
                    <a:pt x="2269999" y="5949621"/>
                    <a:pt x="2224777" y="6006411"/>
                    <a:pt x="2291137" y="5959011"/>
                  </a:cubicBezTo>
                  <a:cubicBezTo>
                    <a:pt x="2302960" y="5950566"/>
                    <a:pt x="2310137" y="5936634"/>
                    <a:pt x="2321960" y="5928189"/>
                  </a:cubicBezTo>
                  <a:cubicBezTo>
                    <a:pt x="2355044" y="5904558"/>
                    <a:pt x="2374982" y="5905256"/>
                    <a:pt x="2414427" y="5897366"/>
                  </a:cubicBezTo>
                  <a:cubicBezTo>
                    <a:pt x="2434975" y="5876818"/>
                    <a:pt x="2459953" y="5859900"/>
                    <a:pt x="2476072" y="5835721"/>
                  </a:cubicBezTo>
                  <a:cubicBezTo>
                    <a:pt x="2482921" y="5825447"/>
                    <a:pt x="2486978" y="5812613"/>
                    <a:pt x="2496620" y="5804899"/>
                  </a:cubicBezTo>
                  <a:cubicBezTo>
                    <a:pt x="2505077" y="5798134"/>
                    <a:pt x="2517169" y="5798050"/>
                    <a:pt x="2527443" y="5794625"/>
                  </a:cubicBezTo>
                  <a:cubicBezTo>
                    <a:pt x="2537717" y="5787775"/>
                    <a:pt x="2547221" y="5779598"/>
                    <a:pt x="2558265" y="5774076"/>
                  </a:cubicBezTo>
                  <a:cubicBezTo>
                    <a:pt x="2567952" y="5769233"/>
                    <a:pt x="2580077" y="5769809"/>
                    <a:pt x="2589088" y="5763802"/>
                  </a:cubicBezTo>
                  <a:cubicBezTo>
                    <a:pt x="2662542" y="5714834"/>
                    <a:pt x="2574086" y="5744436"/>
                    <a:pt x="2661007" y="5722706"/>
                  </a:cubicBezTo>
                  <a:cubicBezTo>
                    <a:pt x="2671281" y="5715856"/>
                    <a:pt x="2680479" y="5707021"/>
                    <a:pt x="2691829" y="5702157"/>
                  </a:cubicBezTo>
                  <a:cubicBezTo>
                    <a:pt x="2704808" y="5696595"/>
                    <a:pt x="2721177" y="5699716"/>
                    <a:pt x="2732926" y="5691883"/>
                  </a:cubicBezTo>
                  <a:cubicBezTo>
                    <a:pt x="2743200" y="5685034"/>
                    <a:pt x="2742430" y="5666583"/>
                    <a:pt x="2753474" y="5661061"/>
                  </a:cubicBezTo>
                  <a:cubicBezTo>
                    <a:pt x="2778733" y="5648431"/>
                    <a:pt x="2808269" y="5647362"/>
                    <a:pt x="2835667" y="5640512"/>
                  </a:cubicBezTo>
                  <a:cubicBezTo>
                    <a:pt x="2849366" y="5637087"/>
                    <a:pt x="2864134" y="5636553"/>
                    <a:pt x="2876764" y="5630238"/>
                  </a:cubicBezTo>
                  <a:cubicBezTo>
                    <a:pt x="2890463" y="5623389"/>
                    <a:pt x="2904473" y="5617128"/>
                    <a:pt x="2917861" y="5609690"/>
                  </a:cubicBezTo>
                  <a:cubicBezTo>
                    <a:pt x="2935317" y="5599992"/>
                    <a:pt x="2951370" y="5587798"/>
                    <a:pt x="2969231" y="5578867"/>
                  </a:cubicBezTo>
                  <a:cubicBezTo>
                    <a:pt x="2978918" y="5574024"/>
                    <a:pt x="2989780" y="5572018"/>
                    <a:pt x="3000054" y="5568593"/>
                  </a:cubicBezTo>
                  <a:cubicBezTo>
                    <a:pt x="3010328" y="5561744"/>
                    <a:pt x="3019272" y="5552265"/>
                    <a:pt x="3030876" y="5548045"/>
                  </a:cubicBezTo>
                  <a:cubicBezTo>
                    <a:pt x="3057417" y="5538394"/>
                    <a:pt x="3113070" y="5527497"/>
                    <a:pt x="3113070" y="5527497"/>
                  </a:cubicBezTo>
                  <a:cubicBezTo>
                    <a:pt x="3126769" y="5517223"/>
                    <a:pt x="3138850" y="5504332"/>
                    <a:pt x="3154166" y="5496674"/>
                  </a:cubicBezTo>
                  <a:cubicBezTo>
                    <a:pt x="3154169" y="5496672"/>
                    <a:pt x="3231221" y="5470990"/>
                    <a:pt x="3246634" y="5465852"/>
                  </a:cubicBezTo>
                  <a:cubicBezTo>
                    <a:pt x="3246638" y="5465851"/>
                    <a:pt x="3308276" y="5445305"/>
                    <a:pt x="3308279" y="5445303"/>
                  </a:cubicBezTo>
                  <a:cubicBezTo>
                    <a:pt x="3381673" y="5396375"/>
                    <a:pt x="3345965" y="5410197"/>
                    <a:pt x="3411020" y="5393933"/>
                  </a:cubicBezTo>
                  <a:cubicBezTo>
                    <a:pt x="3424719" y="5387083"/>
                    <a:pt x="3438819" y="5380983"/>
                    <a:pt x="3452117" y="5373384"/>
                  </a:cubicBezTo>
                  <a:cubicBezTo>
                    <a:pt x="3462838" y="5367258"/>
                    <a:pt x="3471377" y="5357172"/>
                    <a:pt x="3482939" y="5352836"/>
                  </a:cubicBezTo>
                  <a:cubicBezTo>
                    <a:pt x="3499290" y="5346704"/>
                    <a:pt x="3517463" y="5347157"/>
                    <a:pt x="3534310" y="5342562"/>
                  </a:cubicBezTo>
                  <a:cubicBezTo>
                    <a:pt x="3555207" y="5336863"/>
                    <a:pt x="3595955" y="5322014"/>
                    <a:pt x="3595955" y="5322014"/>
                  </a:cubicBezTo>
                  <a:cubicBezTo>
                    <a:pt x="3649453" y="5241764"/>
                    <a:pt x="3581158" y="5330543"/>
                    <a:pt x="3647326" y="5280917"/>
                  </a:cubicBezTo>
                  <a:cubicBezTo>
                    <a:pt x="3666699" y="5266387"/>
                    <a:pt x="3681573" y="5246670"/>
                    <a:pt x="3698697" y="5229546"/>
                  </a:cubicBezTo>
                  <a:cubicBezTo>
                    <a:pt x="3707428" y="5220815"/>
                    <a:pt x="3709759" y="5206629"/>
                    <a:pt x="3719245" y="5198724"/>
                  </a:cubicBezTo>
                  <a:cubicBezTo>
                    <a:pt x="3731011" y="5188919"/>
                    <a:pt x="3747044" y="5185774"/>
                    <a:pt x="3760342" y="5178175"/>
                  </a:cubicBezTo>
                  <a:cubicBezTo>
                    <a:pt x="3771063" y="5172049"/>
                    <a:pt x="3780890" y="5164476"/>
                    <a:pt x="3791164" y="5157627"/>
                  </a:cubicBezTo>
                  <a:cubicBezTo>
                    <a:pt x="3794589" y="5147353"/>
                    <a:pt x="3795143" y="5135618"/>
                    <a:pt x="3801438" y="5126805"/>
                  </a:cubicBezTo>
                  <a:cubicBezTo>
                    <a:pt x="3812699" y="5111040"/>
                    <a:pt x="3842535" y="5085708"/>
                    <a:pt x="3842535" y="5085708"/>
                  </a:cubicBezTo>
                  <a:cubicBezTo>
                    <a:pt x="3848554" y="5001435"/>
                    <a:pt x="3849024" y="4947278"/>
                    <a:pt x="3863083" y="4869951"/>
                  </a:cubicBezTo>
                  <a:cubicBezTo>
                    <a:pt x="3865609" y="4856058"/>
                    <a:pt x="3867795" y="4841833"/>
                    <a:pt x="3873357" y="4828854"/>
                  </a:cubicBezTo>
                  <a:cubicBezTo>
                    <a:pt x="3878221" y="4817504"/>
                    <a:pt x="3887056" y="4808306"/>
                    <a:pt x="3893906" y="4798032"/>
                  </a:cubicBezTo>
                  <a:cubicBezTo>
                    <a:pt x="3897331" y="4784333"/>
                    <a:pt x="3898618" y="4769914"/>
                    <a:pt x="3904180" y="4756935"/>
                  </a:cubicBezTo>
                  <a:cubicBezTo>
                    <a:pt x="3934312" y="4686624"/>
                    <a:pt x="3917686" y="4764556"/>
                    <a:pt x="3935002" y="4695290"/>
                  </a:cubicBezTo>
                  <a:cubicBezTo>
                    <a:pt x="3938161" y="4682655"/>
                    <a:pt x="3945483" y="4629876"/>
                    <a:pt x="3955551" y="4613097"/>
                  </a:cubicBezTo>
                  <a:cubicBezTo>
                    <a:pt x="3960535" y="4604791"/>
                    <a:pt x="3969250" y="4599398"/>
                    <a:pt x="3976099" y="4592548"/>
                  </a:cubicBezTo>
                  <a:cubicBezTo>
                    <a:pt x="3972674" y="4561726"/>
                    <a:pt x="3976958" y="4529026"/>
                    <a:pt x="3965825" y="4500081"/>
                  </a:cubicBezTo>
                  <a:cubicBezTo>
                    <a:pt x="3958870" y="4481999"/>
                    <a:pt x="3924728" y="4458984"/>
                    <a:pt x="3924728" y="4458984"/>
                  </a:cubicBezTo>
                  <a:cubicBezTo>
                    <a:pt x="3921303" y="4448710"/>
                    <a:pt x="3921219" y="4436619"/>
                    <a:pt x="3914454" y="4428162"/>
                  </a:cubicBezTo>
                  <a:cubicBezTo>
                    <a:pt x="3906740" y="4418520"/>
                    <a:pt x="3893273" y="4415328"/>
                    <a:pt x="3883631" y="4407614"/>
                  </a:cubicBezTo>
                  <a:cubicBezTo>
                    <a:pt x="3876067" y="4401563"/>
                    <a:pt x="3869932" y="4393915"/>
                    <a:pt x="3863083" y="4387065"/>
                  </a:cubicBezTo>
                  <a:cubicBezTo>
                    <a:pt x="3859658" y="4359667"/>
                    <a:pt x="3857348" y="4332107"/>
                    <a:pt x="3852809" y="4304872"/>
                  </a:cubicBezTo>
                  <a:cubicBezTo>
                    <a:pt x="3850488" y="4290944"/>
                    <a:pt x="3845598" y="4277559"/>
                    <a:pt x="3842535" y="4263775"/>
                  </a:cubicBezTo>
                  <a:cubicBezTo>
                    <a:pt x="3826005" y="4189391"/>
                    <a:pt x="3840346" y="4236658"/>
                    <a:pt x="3821986" y="4181582"/>
                  </a:cubicBezTo>
                  <a:cubicBezTo>
                    <a:pt x="3825411" y="4116512"/>
                    <a:pt x="3829007" y="4051451"/>
                    <a:pt x="3832261" y="3986373"/>
                  </a:cubicBezTo>
                  <a:cubicBezTo>
                    <a:pt x="3835857" y="3914462"/>
                    <a:pt x="3837405" y="3842434"/>
                    <a:pt x="3842535" y="3770616"/>
                  </a:cubicBezTo>
                  <a:cubicBezTo>
                    <a:pt x="3857245" y="3564671"/>
                    <a:pt x="3841266" y="3620308"/>
                    <a:pt x="3873357" y="3524036"/>
                  </a:cubicBezTo>
                  <a:cubicBezTo>
                    <a:pt x="3876782" y="3486364"/>
                    <a:pt x="3875705" y="3448008"/>
                    <a:pt x="3883631" y="3411020"/>
                  </a:cubicBezTo>
                  <a:cubicBezTo>
                    <a:pt x="3886218" y="3398946"/>
                    <a:pt x="3898054" y="3390919"/>
                    <a:pt x="3904180" y="3380198"/>
                  </a:cubicBezTo>
                  <a:cubicBezTo>
                    <a:pt x="3911779" y="3366900"/>
                    <a:pt x="3917879" y="3352800"/>
                    <a:pt x="3924728" y="3339101"/>
                  </a:cubicBezTo>
                  <a:cubicBezTo>
                    <a:pt x="3921303" y="3308279"/>
                    <a:pt x="3925587" y="3275579"/>
                    <a:pt x="3914454" y="3246634"/>
                  </a:cubicBezTo>
                  <a:cubicBezTo>
                    <a:pt x="3900114" y="3209351"/>
                    <a:pt x="3872498" y="3205251"/>
                    <a:pt x="3842535" y="3195263"/>
                  </a:cubicBezTo>
                  <a:cubicBezTo>
                    <a:pt x="3835685" y="3184989"/>
                    <a:pt x="3827508" y="3175485"/>
                    <a:pt x="3821986" y="3164441"/>
                  </a:cubicBezTo>
                  <a:cubicBezTo>
                    <a:pt x="3817143" y="3154754"/>
                    <a:pt x="3818477" y="3142075"/>
                    <a:pt x="3811712" y="3133618"/>
                  </a:cubicBezTo>
                  <a:cubicBezTo>
                    <a:pt x="3803998" y="3123976"/>
                    <a:pt x="3791164" y="3119919"/>
                    <a:pt x="3780890" y="3113070"/>
                  </a:cubicBezTo>
                  <a:cubicBezTo>
                    <a:pt x="3774041" y="3102796"/>
                    <a:pt x="3768056" y="3091889"/>
                    <a:pt x="3760342" y="3082247"/>
                  </a:cubicBezTo>
                  <a:cubicBezTo>
                    <a:pt x="3754291" y="3074683"/>
                    <a:pt x="3745994" y="3069140"/>
                    <a:pt x="3739793" y="3061699"/>
                  </a:cubicBezTo>
                  <a:cubicBezTo>
                    <a:pt x="3728831" y="3048544"/>
                    <a:pt x="3719245" y="3034301"/>
                    <a:pt x="3708971" y="3020602"/>
                  </a:cubicBezTo>
                  <a:cubicBezTo>
                    <a:pt x="3705546" y="3010328"/>
                    <a:pt x="3702963" y="2999734"/>
                    <a:pt x="3698697" y="2989780"/>
                  </a:cubicBezTo>
                  <a:cubicBezTo>
                    <a:pt x="3688940" y="2967015"/>
                    <a:pt x="3660313" y="2914627"/>
                    <a:pt x="3647326" y="2897312"/>
                  </a:cubicBezTo>
                  <a:cubicBezTo>
                    <a:pt x="3638608" y="2885688"/>
                    <a:pt x="3626777" y="2876764"/>
                    <a:pt x="3616503" y="2866490"/>
                  </a:cubicBezTo>
                  <a:cubicBezTo>
                    <a:pt x="3610760" y="2843517"/>
                    <a:pt x="3595686" y="2778756"/>
                    <a:pt x="3585681" y="2763748"/>
                  </a:cubicBezTo>
                  <a:lnTo>
                    <a:pt x="3565133" y="2732926"/>
                  </a:lnTo>
                  <a:cubicBezTo>
                    <a:pt x="3568039" y="2690783"/>
                    <a:pt x="3558363" y="2469062"/>
                    <a:pt x="3606229" y="2373330"/>
                  </a:cubicBezTo>
                  <a:cubicBezTo>
                    <a:pt x="3610561" y="2364666"/>
                    <a:pt x="3619928" y="2359631"/>
                    <a:pt x="3626778" y="2352782"/>
                  </a:cubicBezTo>
                  <a:cubicBezTo>
                    <a:pt x="3630203" y="2342508"/>
                    <a:pt x="3631793" y="2331427"/>
                    <a:pt x="3637052" y="2321960"/>
                  </a:cubicBezTo>
                  <a:cubicBezTo>
                    <a:pt x="3692588" y="2221993"/>
                    <a:pt x="3657129" y="2289648"/>
                    <a:pt x="3698697" y="2239766"/>
                  </a:cubicBezTo>
                  <a:cubicBezTo>
                    <a:pt x="3709659" y="2226612"/>
                    <a:pt x="3719245" y="2212369"/>
                    <a:pt x="3729519" y="2198670"/>
                  </a:cubicBezTo>
                  <a:cubicBezTo>
                    <a:pt x="3732944" y="2184971"/>
                    <a:pt x="3733478" y="2170203"/>
                    <a:pt x="3739793" y="2157573"/>
                  </a:cubicBezTo>
                  <a:cubicBezTo>
                    <a:pt x="3744125" y="2148909"/>
                    <a:pt x="3754291" y="2144589"/>
                    <a:pt x="3760342" y="2137025"/>
                  </a:cubicBezTo>
                  <a:cubicBezTo>
                    <a:pt x="3828314" y="2052061"/>
                    <a:pt x="3705497" y="2181596"/>
                    <a:pt x="3832261" y="2054832"/>
                  </a:cubicBezTo>
                  <a:cubicBezTo>
                    <a:pt x="3839111" y="2047982"/>
                    <a:pt x="3847436" y="2042343"/>
                    <a:pt x="3852809" y="2034283"/>
                  </a:cubicBezTo>
                  <a:cubicBezTo>
                    <a:pt x="3859658" y="2024009"/>
                    <a:pt x="3864626" y="2012192"/>
                    <a:pt x="3873357" y="2003461"/>
                  </a:cubicBezTo>
                  <a:cubicBezTo>
                    <a:pt x="3882089" y="1994729"/>
                    <a:pt x="3893906" y="1989762"/>
                    <a:pt x="3904180" y="1982912"/>
                  </a:cubicBezTo>
                  <a:cubicBezTo>
                    <a:pt x="3911029" y="1972638"/>
                    <a:pt x="3919206" y="1963134"/>
                    <a:pt x="3924728" y="1952090"/>
                  </a:cubicBezTo>
                  <a:cubicBezTo>
                    <a:pt x="3929571" y="1942403"/>
                    <a:pt x="3929430" y="1930554"/>
                    <a:pt x="3935002" y="1921267"/>
                  </a:cubicBezTo>
                  <a:cubicBezTo>
                    <a:pt x="3944761" y="1905002"/>
                    <a:pt x="3972376" y="1889503"/>
                    <a:pt x="3986373" y="1880171"/>
                  </a:cubicBezTo>
                  <a:cubicBezTo>
                    <a:pt x="4010802" y="1806881"/>
                    <a:pt x="3976162" y="1895487"/>
                    <a:pt x="4027470" y="1818526"/>
                  </a:cubicBezTo>
                  <a:cubicBezTo>
                    <a:pt x="4037568" y="1803380"/>
                    <a:pt x="4041169" y="1760305"/>
                    <a:pt x="4048018" y="1746607"/>
                  </a:cubicBezTo>
                  <a:cubicBezTo>
                    <a:pt x="4059063" y="1724518"/>
                    <a:pt x="4089115" y="1684962"/>
                    <a:pt x="4089115" y="1684962"/>
                  </a:cubicBezTo>
                  <a:cubicBezTo>
                    <a:pt x="4092540" y="1674688"/>
                    <a:pt x="4094016" y="1663542"/>
                    <a:pt x="4099389" y="1654139"/>
                  </a:cubicBezTo>
                  <a:cubicBezTo>
                    <a:pt x="4107884" y="1639272"/>
                    <a:pt x="4123257" y="1628691"/>
                    <a:pt x="4130211" y="1613043"/>
                  </a:cubicBezTo>
                  <a:cubicBezTo>
                    <a:pt x="4184739" y="1490353"/>
                    <a:pt x="4089905" y="1629111"/>
                    <a:pt x="4171308" y="1520575"/>
                  </a:cubicBezTo>
                  <a:cubicBezTo>
                    <a:pt x="4178944" y="1497667"/>
                    <a:pt x="4187319" y="1467699"/>
                    <a:pt x="4202130" y="1448656"/>
                  </a:cubicBezTo>
                  <a:cubicBezTo>
                    <a:pt x="4216997" y="1429541"/>
                    <a:pt x="4240068" y="1417434"/>
                    <a:pt x="4253501" y="1397285"/>
                  </a:cubicBezTo>
                  <a:lnTo>
                    <a:pt x="4294598" y="1335641"/>
                  </a:lnTo>
                  <a:lnTo>
                    <a:pt x="4315146" y="1304818"/>
                  </a:lnTo>
                  <a:cubicBezTo>
                    <a:pt x="4321995" y="1277420"/>
                    <a:pt x="4326763" y="1249417"/>
                    <a:pt x="4335694" y="1222625"/>
                  </a:cubicBezTo>
                  <a:cubicBezTo>
                    <a:pt x="4342544" y="1202077"/>
                    <a:pt x="4338221" y="1172995"/>
                    <a:pt x="4356243" y="1160980"/>
                  </a:cubicBezTo>
                  <a:lnTo>
                    <a:pt x="4387065" y="1140432"/>
                  </a:lnTo>
                  <a:cubicBezTo>
                    <a:pt x="4401764" y="1111032"/>
                    <a:pt x="4410330" y="1098744"/>
                    <a:pt x="4417888" y="1068512"/>
                  </a:cubicBezTo>
                  <a:cubicBezTo>
                    <a:pt x="4435663" y="997414"/>
                    <a:pt x="4414884" y="1037060"/>
                    <a:pt x="4448710" y="986319"/>
                  </a:cubicBezTo>
                  <a:cubicBezTo>
                    <a:pt x="4445285" y="780836"/>
                    <a:pt x="4453961" y="574794"/>
                    <a:pt x="4438436" y="369870"/>
                  </a:cubicBezTo>
                  <a:cubicBezTo>
                    <a:pt x="4436570" y="345244"/>
                    <a:pt x="4414801" y="325688"/>
                    <a:pt x="4397339" y="308225"/>
                  </a:cubicBezTo>
                  <a:lnTo>
                    <a:pt x="4376791" y="287676"/>
                  </a:lnTo>
                  <a:cubicBezTo>
                    <a:pt x="4356789" y="227670"/>
                    <a:pt x="4382167" y="282779"/>
                    <a:pt x="4335694" y="236306"/>
                  </a:cubicBezTo>
                  <a:cubicBezTo>
                    <a:pt x="4326963" y="227575"/>
                    <a:pt x="4323277" y="214776"/>
                    <a:pt x="4315146" y="205483"/>
                  </a:cubicBezTo>
                  <a:cubicBezTo>
                    <a:pt x="4299199" y="187258"/>
                    <a:pt x="4277208" y="174261"/>
                    <a:pt x="4263775" y="154112"/>
                  </a:cubicBezTo>
                  <a:cubicBezTo>
                    <a:pt x="4256926" y="143838"/>
                    <a:pt x="4249353" y="134011"/>
                    <a:pt x="4243227" y="123290"/>
                  </a:cubicBezTo>
                  <a:cubicBezTo>
                    <a:pt x="4235628" y="109992"/>
                    <a:pt x="4231175" y="94937"/>
                    <a:pt x="4222679" y="82193"/>
                  </a:cubicBezTo>
                  <a:cubicBezTo>
                    <a:pt x="4217306" y="74133"/>
                    <a:pt x="4208980" y="68494"/>
                    <a:pt x="4202130" y="61645"/>
                  </a:cubicBezTo>
                  <a:cubicBezTo>
                    <a:pt x="4177250" y="11884"/>
                    <a:pt x="4192412" y="31378"/>
                    <a:pt x="4161034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3" name="Прямая со стрелкой 122"/>
          <p:cNvCxnSpPr/>
          <p:nvPr/>
        </p:nvCxnSpPr>
        <p:spPr>
          <a:xfrm>
            <a:off x="2828082" y="6129720"/>
            <a:ext cx="0" cy="619961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1" y="1332943"/>
            <a:ext cx="2737987" cy="19595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95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983"/>
            <a:ext cx="10319533" cy="71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Апшеронский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692196"/>
              </p:ext>
            </p:extLst>
          </p:nvPr>
        </p:nvGraphicFramePr>
        <p:xfrm>
          <a:off x="3523" y="1033299"/>
          <a:ext cx="7288054" cy="1411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Количестко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мостов в зоне затопления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Апшеронский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ст. Кабардинская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87/87 (152/56)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66143" y="769250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06479" y="2880345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Пшиш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29886" y="6048697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Кабардинская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Апшеро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437" y="5819919"/>
            <a:ext cx="2765489" cy="176354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3" y="3592205"/>
            <a:ext cx="2724101" cy="1925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9" name="Прямая со стрелкой 118"/>
          <p:cNvCxnSpPr/>
          <p:nvPr/>
        </p:nvCxnSpPr>
        <p:spPr>
          <a:xfrm flipH="1" flipV="1">
            <a:off x="4302423" y="4657919"/>
            <a:ext cx="223887" cy="53613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 flipV="1">
            <a:off x="6318647" y="4520493"/>
            <a:ext cx="352292" cy="40104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олилиния 1"/>
          <p:cNvSpPr/>
          <p:nvPr/>
        </p:nvSpPr>
        <p:spPr>
          <a:xfrm>
            <a:off x="4198162" y="2455524"/>
            <a:ext cx="3404714" cy="5753528"/>
          </a:xfrm>
          <a:custGeom>
            <a:avLst/>
            <a:gdLst>
              <a:gd name="connsiteX0" fmla="*/ 3404714 w 3404714"/>
              <a:gd name="connsiteY0" fmla="*/ 5753528 h 5753528"/>
              <a:gd name="connsiteX1" fmla="*/ 3363618 w 3404714"/>
              <a:gd name="connsiteY1" fmla="*/ 5702157 h 5753528"/>
              <a:gd name="connsiteX2" fmla="*/ 3343069 w 3404714"/>
              <a:gd name="connsiteY2" fmla="*/ 5661060 h 5753528"/>
              <a:gd name="connsiteX3" fmla="*/ 3301973 w 3404714"/>
              <a:gd name="connsiteY3" fmla="*/ 5630238 h 5753528"/>
              <a:gd name="connsiteX4" fmla="*/ 3271150 w 3404714"/>
              <a:gd name="connsiteY4" fmla="*/ 5558319 h 5753528"/>
              <a:gd name="connsiteX5" fmla="*/ 3209505 w 3404714"/>
              <a:gd name="connsiteY5" fmla="*/ 5506948 h 5753528"/>
              <a:gd name="connsiteX6" fmla="*/ 3158135 w 3404714"/>
              <a:gd name="connsiteY6" fmla="*/ 5424755 h 5753528"/>
              <a:gd name="connsiteX7" fmla="*/ 3127312 w 3404714"/>
              <a:gd name="connsiteY7" fmla="*/ 5352836 h 5753528"/>
              <a:gd name="connsiteX8" fmla="*/ 3106764 w 3404714"/>
              <a:gd name="connsiteY8" fmla="*/ 5322013 h 5753528"/>
              <a:gd name="connsiteX9" fmla="*/ 3127312 w 3404714"/>
              <a:gd name="connsiteY9" fmla="*/ 5188449 h 5753528"/>
              <a:gd name="connsiteX10" fmla="*/ 3199231 w 3404714"/>
              <a:gd name="connsiteY10" fmla="*/ 5085707 h 5753528"/>
              <a:gd name="connsiteX11" fmla="*/ 3219780 w 3404714"/>
              <a:gd name="connsiteY11" fmla="*/ 5024063 h 5753528"/>
              <a:gd name="connsiteX12" fmla="*/ 3250602 w 3404714"/>
              <a:gd name="connsiteY12" fmla="*/ 4962418 h 5753528"/>
              <a:gd name="connsiteX13" fmla="*/ 3240328 w 3404714"/>
              <a:gd name="connsiteY13" fmla="*/ 4818579 h 5753528"/>
              <a:gd name="connsiteX14" fmla="*/ 3219780 w 3404714"/>
              <a:gd name="connsiteY14" fmla="*/ 4756934 h 5753528"/>
              <a:gd name="connsiteX15" fmla="*/ 3178683 w 3404714"/>
              <a:gd name="connsiteY15" fmla="*/ 4520629 h 5753528"/>
              <a:gd name="connsiteX16" fmla="*/ 3127312 w 3404714"/>
              <a:gd name="connsiteY16" fmla="*/ 4510355 h 5753528"/>
              <a:gd name="connsiteX17" fmla="*/ 3065667 w 3404714"/>
              <a:gd name="connsiteY17" fmla="*/ 4469258 h 5753528"/>
              <a:gd name="connsiteX18" fmla="*/ 3034845 w 3404714"/>
              <a:gd name="connsiteY18" fmla="*/ 4417887 h 5753528"/>
              <a:gd name="connsiteX19" fmla="*/ 3034845 w 3404714"/>
              <a:gd name="connsiteY19" fmla="*/ 4232952 h 5753528"/>
              <a:gd name="connsiteX20" fmla="*/ 3086216 w 3404714"/>
              <a:gd name="connsiteY20" fmla="*/ 4171307 h 5753528"/>
              <a:gd name="connsiteX21" fmla="*/ 3096490 w 3404714"/>
              <a:gd name="connsiteY21" fmla="*/ 4119937 h 5753528"/>
              <a:gd name="connsiteX22" fmla="*/ 3106764 w 3404714"/>
              <a:gd name="connsiteY22" fmla="*/ 4078840 h 5753528"/>
              <a:gd name="connsiteX23" fmla="*/ 3086216 w 3404714"/>
              <a:gd name="connsiteY23" fmla="*/ 3842534 h 5753528"/>
              <a:gd name="connsiteX24" fmla="*/ 3065667 w 3404714"/>
              <a:gd name="connsiteY24" fmla="*/ 3801438 h 5753528"/>
              <a:gd name="connsiteX25" fmla="*/ 3055393 w 3404714"/>
              <a:gd name="connsiteY25" fmla="*/ 3760341 h 5753528"/>
              <a:gd name="connsiteX26" fmla="*/ 3014296 w 3404714"/>
              <a:gd name="connsiteY26" fmla="*/ 3729519 h 5753528"/>
              <a:gd name="connsiteX27" fmla="*/ 2983474 w 3404714"/>
              <a:gd name="connsiteY27" fmla="*/ 3698696 h 5753528"/>
              <a:gd name="connsiteX28" fmla="*/ 2962926 w 3404714"/>
              <a:gd name="connsiteY28" fmla="*/ 3657600 h 5753528"/>
              <a:gd name="connsiteX29" fmla="*/ 2942377 w 3404714"/>
              <a:gd name="connsiteY29" fmla="*/ 3637051 h 5753528"/>
              <a:gd name="connsiteX30" fmla="*/ 2870458 w 3404714"/>
              <a:gd name="connsiteY30" fmla="*/ 3595955 h 5753528"/>
              <a:gd name="connsiteX31" fmla="*/ 2839636 w 3404714"/>
              <a:gd name="connsiteY31" fmla="*/ 3575406 h 5753528"/>
              <a:gd name="connsiteX32" fmla="*/ 2808813 w 3404714"/>
              <a:gd name="connsiteY32" fmla="*/ 3544584 h 5753528"/>
              <a:gd name="connsiteX33" fmla="*/ 2777991 w 3404714"/>
              <a:gd name="connsiteY33" fmla="*/ 3534310 h 5753528"/>
              <a:gd name="connsiteX34" fmla="*/ 2747168 w 3404714"/>
              <a:gd name="connsiteY34" fmla="*/ 3513761 h 5753528"/>
              <a:gd name="connsiteX35" fmla="*/ 2716346 w 3404714"/>
              <a:gd name="connsiteY35" fmla="*/ 3503487 h 5753528"/>
              <a:gd name="connsiteX36" fmla="*/ 2695798 w 3404714"/>
              <a:gd name="connsiteY36" fmla="*/ 3472665 h 5753528"/>
              <a:gd name="connsiteX37" fmla="*/ 2593056 w 3404714"/>
              <a:gd name="connsiteY37" fmla="*/ 3452116 h 5753528"/>
              <a:gd name="connsiteX38" fmla="*/ 2531411 w 3404714"/>
              <a:gd name="connsiteY38" fmla="*/ 3431568 h 5753528"/>
              <a:gd name="connsiteX39" fmla="*/ 2500589 w 3404714"/>
              <a:gd name="connsiteY39" fmla="*/ 3421294 h 5753528"/>
              <a:gd name="connsiteX40" fmla="*/ 2469766 w 3404714"/>
              <a:gd name="connsiteY40" fmla="*/ 3400746 h 5753528"/>
              <a:gd name="connsiteX41" fmla="*/ 2367025 w 3404714"/>
              <a:gd name="connsiteY41" fmla="*/ 3359649 h 5753528"/>
              <a:gd name="connsiteX42" fmla="*/ 2315654 w 3404714"/>
              <a:gd name="connsiteY42" fmla="*/ 3339101 h 5753528"/>
              <a:gd name="connsiteX43" fmla="*/ 2295105 w 3404714"/>
              <a:gd name="connsiteY43" fmla="*/ 3318552 h 5753528"/>
              <a:gd name="connsiteX44" fmla="*/ 2305380 w 3404714"/>
              <a:gd name="connsiteY44" fmla="*/ 3174714 h 5753528"/>
              <a:gd name="connsiteX45" fmla="*/ 2387573 w 3404714"/>
              <a:gd name="connsiteY45" fmla="*/ 3102795 h 5753528"/>
              <a:gd name="connsiteX46" fmla="*/ 2377299 w 3404714"/>
              <a:gd name="connsiteY46" fmla="*/ 3000054 h 5753528"/>
              <a:gd name="connsiteX47" fmla="*/ 2346476 w 3404714"/>
              <a:gd name="connsiteY47" fmla="*/ 2969231 h 5753528"/>
              <a:gd name="connsiteX48" fmla="*/ 2336202 w 3404714"/>
              <a:gd name="connsiteY48" fmla="*/ 2938409 h 5753528"/>
              <a:gd name="connsiteX49" fmla="*/ 2295105 w 3404714"/>
              <a:gd name="connsiteY49" fmla="*/ 2876764 h 5753528"/>
              <a:gd name="connsiteX50" fmla="*/ 2243735 w 3404714"/>
              <a:gd name="connsiteY50" fmla="*/ 2804845 h 5753528"/>
              <a:gd name="connsiteX51" fmla="*/ 2140993 w 3404714"/>
              <a:gd name="connsiteY51" fmla="*/ 2753474 h 5753528"/>
              <a:gd name="connsiteX52" fmla="*/ 2120445 w 3404714"/>
              <a:gd name="connsiteY52" fmla="*/ 2732925 h 5753528"/>
              <a:gd name="connsiteX53" fmla="*/ 2058800 w 3404714"/>
              <a:gd name="connsiteY53" fmla="*/ 2712377 h 5753528"/>
              <a:gd name="connsiteX54" fmla="*/ 2038251 w 3404714"/>
              <a:gd name="connsiteY54" fmla="*/ 2691829 h 5753528"/>
              <a:gd name="connsiteX55" fmla="*/ 1997155 w 3404714"/>
              <a:gd name="connsiteY55" fmla="*/ 2681555 h 5753528"/>
              <a:gd name="connsiteX56" fmla="*/ 1966332 w 3404714"/>
              <a:gd name="connsiteY56" fmla="*/ 2671280 h 5753528"/>
              <a:gd name="connsiteX57" fmla="*/ 1853317 w 3404714"/>
              <a:gd name="connsiteY57" fmla="*/ 2640458 h 5753528"/>
              <a:gd name="connsiteX58" fmla="*/ 1771123 w 3404714"/>
              <a:gd name="connsiteY58" fmla="*/ 2609636 h 5753528"/>
              <a:gd name="connsiteX59" fmla="*/ 1688930 w 3404714"/>
              <a:gd name="connsiteY59" fmla="*/ 2568539 h 5753528"/>
              <a:gd name="connsiteX60" fmla="*/ 1647834 w 3404714"/>
              <a:gd name="connsiteY60" fmla="*/ 2558265 h 5753528"/>
              <a:gd name="connsiteX61" fmla="*/ 1606737 w 3404714"/>
              <a:gd name="connsiteY61" fmla="*/ 2537716 h 5753528"/>
              <a:gd name="connsiteX62" fmla="*/ 1565640 w 3404714"/>
              <a:gd name="connsiteY62" fmla="*/ 2527442 h 5753528"/>
              <a:gd name="connsiteX63" fmla="*/ 1473173 w 3404714"/>
              <a:gd name="connsiteY63" fmla="*/ 2506894 h 5753528"/>
              <a:gd name="connsiteX64" fmla="*/ 1442350 w 3404714"/>
              <a:gd name="connsiteY64" fmla="*/ 2486346 h 5753528"/>
              <a:gd name="connsiteX65" fmla="*/ 1421802 w 3404714"/>
              <a:gd name="connsiteY65" fmla="*/ 2465797 h 5753528"/>
              <a:gd name="connsiteX66" fmla="*/ 1319060 w 3404714"/>
              <a:gd name="connsiteY66" fmla="*/ 2434975 h 5753528"/>
              <a:gd name="connsiteX67" fmla="*/ 1247141 w 3404714"/>
              <a:gd name="connsiteY67" fmla="*/ 2424701 h 5753528"/>
              <a:gd name="connsiteX68" fmla="*/ 1206045 w 3404714"/>
              <a:gd name="connsiteY68" fmla="*/ 2414427 h 5753528"/>
              <a:gd name="connsiteX69" fmla="*/ 1031384 w 3404714"/>
              <a:gd name="connsiteY69" fmla="*/ 2434975 h 5753528"/>
              <a:gd name="connsiteX70" fmla="*/ 1000562 w 3404714"/>
              <a:gd name="connsiteY70" fmla="*/ 2455523 h 5753528"/>
              <a:gd name="connsiteX71" fmla="*/ 980013 w 3404714"/>
              <a:gd name="connsiteY71" fmla="*/ 2486346 h 5753528"/>
              <a:gd name="connsiteX72" fmla="*/ 795078 w 3404714"/>
              <a:gd name="connsiteY72" fmla="*/ 2445249 h 5753528"/>
              <a:gd name="connsiteX73" fmla="*/ 712885 w 3404714"/>
              <a:gd name="connsiteY73" fmla="*/ 2393878 h 5753528"/>
              <a:gd name="connsiteX74" fmla="*/ 651240 w 3404714"/>
              <a:gd name="connsiteY74" fmla="*/ 2363056 h 5753528"/>
              <a:gd name="connsiteX75" fmla="*/ 610144 w 3404714"/>
              <a:gd name="connsiteY75" fmla="*/ 2332233 h 5753528"/>
              <a:gd name="connsiteX76" fmla="*/ 569047 w 3404714"/>
              <a:gd name="connsiteY76" fmla="*/ 2311685 h 5753528"/>
              <a:gd name="connsiteX77" fmla="*/ 548499 w 3404714"/>
              <a:gd name="connsiteY77" fmla="*/ 2280863 h 5753528"/>
              <a:gd name="connsiteX78" fmla="*/ 558773 w 3404714"/>
              <a:gd name="connsiteY78" fmla="*/ 1972638 h 5753528"/>
              <a:gd name="connsiteX79" fmla="*/ 569047 w 3404714"/>
              <a:gd name="connsiteY79" fmla="*/ 1941815 h 5753528"/>
              <a:gd name="connsiteX80" fmla="*/ 630692 w 3404714"/>
              <a:gd name="connsiteY80" fmla="*/ 1859622 h 5753528"/>
              <a:gd name="connsiteX81" fmla="*/ 640966 w 3404714"/>
              <a:gd name="connsiteY81" fmla="*/ 1828800 h 5753528"/>
              <a:gd name="connsiteX82" fmla="*/ 723159 w 3404714"/>
              <a:gd name="connsiteY82" fmla="*/ 1767155 h 5753528"/>
              <a:gd name="connsiteX83" fmla="*/ 805353 w 3404714"/>
              <a:gd name="connsiteY83" fmla="*/ 1726058 h 5753528"/>
              <a:gd name="connsiteX84" fmla="*/ 908094 w 3404714"/>
              <a:gd name="connsiteY84" fmla="*/ 1664413 h 5753528"/>
              <a:gd name="connsiteX85" fmla="*/ 969739 w 3404714"/>
              <a:gd name="connsiteY85" fmla="*/ 1643865 h 5753528"/>
              <a:gd name="connsiteX86" fmla="*/ 990287 w 3404714"/>
              <a:gd name="connsiteY86" fmla="*/ 1613042 h 5753528"/>
              <a:gd name="connsiteX87" fmla="*/ 1031384 w 3404714"/>
              <a:gd name="connsiteY87" fmla="*/ 1602768 h 5753528"/>
              <a:gd name="connsiteX88" fmla="*/ 1062207 w 3404714"/>
              <a:gd name="connsiteY88" fmla="*/ 1582220 h 5753528"/>
              <a:gd name="connsiteX89" fmla="*/ 1082755 w 3404714"/>
              <a:gd name="connsiteY89" fmla="*/ 1551397 h 5753528"/>
              <a:gd name="connsiteX90" fmla="*/ 1041658 w 3404714"/>
              <a:gd name="connsiteY90" fmla="*/ 1428107 h 5753528"/>
              <a:gd name="connsiteX91" fmla="*/ 1031384 w 3404714"/>
              <a:gd name="connsiteY91" fmla="*/ 1397285 h 5753528"/>
              <a:gd name="connsiteX92" fmla="*/ 938917 w 3404714"/>
              <a:gd name="connsiteY92" fmla="*/ 1315092 h 5753528"/>
              <a:gd name="connsiteX93" fmla="*/ 918368 w 3404714"/>
              <a:gd name="connsiteY93" fmla="*/ 1294543 h 5753528"/>
              <a:gd name="connsiteX94" fmla="*/ 856723 w 3404714"/>
              <a:gd name="connsiteY94" fmla="*/ 1273995 h 5753528"/>
              <a:gd name="connsiteX95" fmla="*/ 825901 w 3404714"/>
              <a:gd name="connsiteY95" fmla="*/ 1243173 h 5753528"/>
              <a:gd name="connsiteX96" fmla="*/ 784804 w 3404714"/>
              <a:gd name="connsiteY96" fmla="*/ 1222624 h 5753528"/>
              <a:gd name="connsiteX97" fmla="*/ 723159 w 3404714"/>
              <a:gd name="connsiteY97" fmla="*/ 1171254 h 5753528"/>
              <a:gd name="connsiteX98" fmla="*/ 640966 w 3404714"/>
              <a:gd name="connsiteY98" fmla="*/ 1109609 h 5753528"/>
              <a:gd name="connsiteX99" fmla="*/ 610144 w 3404714"/>
              <a:gd name="connsiteY99" fmla="*/ 1089060 h 5753528"/>
              <a:gd name="connsiteX100" fmla="*/ 579321 w 3404714"/>
              <a:gd name="connsiteY100" fmla="*/ 1047964 h 5753528"/>
              <a:gd name="connsiteX101" fmla="*/ 517676 w 3404714"/>
              <a:gd name="connsiteY101" fmla="*/ 986319 h 5753528"/>
              <a:gd name="connsiteX102" fmla="*/ 497128 w 3404714"/>
              <a:gd name="connsiteY102" fmla="*/ 965770 h 5753528"/>
              <a:gd name="connsiteX103" fmla="*/ 476580 w 3404714"/>
              <a:gd name="connsiteY103" fmla="*/ 934948 h 5753528"/>
              <a:gd name="connsiteX104" fmla="*/ 456031 w 3404714"/>
              <a:gd name="connsiteY104" fmla="*/ 893851 h 5753528"/>
              <a:gd name="connsiteX105" fmla="*/ 394386 w 3404714"/>
              <a:gd name="connsiteY105" fmla="*/ 821932 h 5753528"/>
              <a:gd name="connsiteX106" fmla="*/ 363564 w 3404714"/>
              <a:gd name="connsiteY106" fmla="*/ 780836 h 5753528"/>
              <a:gd name="connsiteX107" fmla="*/ 343016 w 3404714"/>
              <a:gd name="connsiteY107" fmla="*/ 750013 h 5753528"/>
              <a:gd name="connsiteX108" fmla="*/ 301919 w 3404714"/>
              <a:gd name="connsiteY108" fmla="*/ 719191 h 5753528"/>
              <a:gd name="connsiteX109" fmla="*/ 281371 w 3404714"/>
              <a:gd name="connsiteY109" fmla="*/ 688368 h 5753528"/>
              <a:gd name="connsiteX110" fmla="*/ 178629 w 3404714"/>
              <a:gd name="connsiteY110" fmla="*/ 626723 h 5753528"/>
              <a:gd name="connsiteX111" fmla="*/ 137532 w 3404714"/>
              <a:gd name="connsiteY111" fmla="*/ 595901 h 5753528"/>
              <a:gd name="connsiteX112" fmla="*/ 106710 w 3404714"/>
              <a:gd name="connsiteY112" fmla="*/ 575352 h 5753528"/>
              <a:gd name="connsiteX113" fmla="*/ 55339 w 3404714"/>
              <a:gd name="connsiteY113" fmla="*/ 513707 h 5753528"/>
              <a:gd name="connsiteX114" fmla="*/ 45065 w 3404714"/>
              <a:gd name="connsiteY114" fmla="*/ 472611 h 5753528"/>
              <a:gd name="connsiteX115" fmla="*/ 34791 w 3404714"/>
              <a:gd name="connsiteY115" fmla="*/ 308224 h 5753528"/>
              <a:gd name="connsiteX116" fmla="*/ 96436 w 3404714"/>
              <a:gd name="connsiteY116" fmla="*/ 287676 h 5753528"/>
              <a:gd name="connsiteX117" fmla="*/ 168355 w 3404714"/>
              <a:gd name="connsiteY117" fmla="*/ 195209 h 5753528"/>
              <a:gd name="connsiteX118" fmla="*/ 168355 w 3404714"/>
              <a:gd name="connsiteY118" fmla="*/ 0 h 575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404714" h="5753528">
                <a:moveTo>
                  <a:pt x="3404714" y="5753528"/>
                </a:moveTo>
                <a:cubicBezTo>
                  <a:pt x="3391015" y="5736404"/>
                  <a:pt x="3375782" y="5720403"/>
                  <a:pt x="3363618" y="5702157"/>
                </a:cubicBezTo>
                <a:cubicBezTo>
                  <a:pt x="3355122" y="5689413"/>
                  <a:pt x="3353037" y="5672689"/>
                  <a:pt x="3343069" y="5661060"/>
                </a:cubicBezTo>
                <a:cubicBezTo>
                  <a:pt x="3331925" y="5648059"/>
                  <a:pt x="3315672" y="5640512"/>
                  <a:pt x="3301973" y="5630238"/>
                </a:cubicBezTo>
                <a:cubicBezTo>
                  <a:pt x="3292840" y="5602837"/>
                  <a:pt x="3288080" y="5583714"/>
                  <a:pt x="3271150" y="5558319"/>
                </a:cubicBezTo>
                <a:cubicBezTo>
                  <a:pt x="3260262" y="5541987"/>
                  <a:pt x="3219871" y="5514723"/>
                  <a:pt x="3209505" y="5506948"/>
                </a:cubicBezTo>
                <a:cubicBezTo>
                  <a:pt x="3163317" y="5391475"/>
                  <a:pt x="3217947" y="5508491"/>
                  <a:pt x="3158135" y="5424755"/>
                </a:cubicBezTo>
                <a:cubicBezTo>
                  <a:pt x="3122502" y="5374869"/>
                  <a:pt x="3149670" y="5397553"/>
                  <a:pt x="3127312" y="5352836"/>
                </a:cubicBezTo>
                <a:cubicBezTo>
                  <a:pt x="3121790" y="5341791"/>
                  <a:pt x="3113613" y="5332287"/>
                  <a:pt x="3106764" y="5322013"/>
                </a:cubicBezTo>
                <a:cubicBezTo>
                  <a:pt x="3107927" y="5310379"/>
                  <a:pt x="3109360" y="5219865"/>
                  <a:pt x="3127312" y="5188449"/>
                </a:cubicBezTo>
                <a:cubicBezTo>
                  <a:pt x="3146070" y="5155622"/>
                  <a:pt x="3187406" y="5121181"/>
                  <a:pt x="3199231" y="5085707"/>
                </a:cubicBezTo>
                <a:cubicBezTo>
                  <a:pt x="3206081" y="5065159"/>
                  <a:pt x="3207766" y="5042085"/>
                  <a:pt x="3219780" y="5024063"/>
                </a:cubicBezTo>
                <a:cubicBezTo>
                  <a:pt x="3246335" y="4984229"/>
                  <a:pt x="3236423" y="5004954"/>
                  <a:pt x="3250602" y="4962418"/>
                </a:cubicBezTo>
                <a:cubicBezTo>
                  <a:pt x="3247177" y="4914472"/>
                  <a:pt x="3247458" y="4866116"/>
                  <a:pt x="3240328" y="4818579"/>
                </a:cubicBezTo>
                <a:cubicBezTo>
                  <a:pt x="3237115" y="4797159"/>
                  <a:pt x="3219780" y="4756934"/>
                  <a:pt x="3219780" y="4756934"/>
                </a:cubicBezTo>
                <a:cubicBezTo>
                  <a:pt x="3216400" y="4685958"/>
                  <a:pt x="3268130" y="4554171"/>
                  <a:pt x="3178683" y="4520629"/>
                </a:cubicBezTo>
                <a:cubicBezTo>
                  <a:pt x="3162332" y="4514497"/>
                  <a:pt x="3144436" y="4513780"/>
                  <a:pt x="3127312" y="4510355"/>
                </a:cubicBezTo>
                <a:cubicBezTo>
                  <a:pt x="3105905" y="4499651"/>
                  <a:pt x="3079114" y="4491669"/>
                  <a:pt x="3065667" y="4469258"/>
                </a:cubicBezTo>
                <a:cubicBezTo>
                  <a:pt x="3025650" y="4402566"/>
                  <a:pt x="3086914" y="4469959"/>
                  <a:pt x="3034845" y="4417887"/>
                </a:cubicBezTo>
                <a:cubicBezTo>
                  <a:pt x="3015769" y="4341584"/>
                  <a:pt x="3013841" y="4351978"/>
                  <a:pt x="3034845" y="4232952"/>
                </a:cubicBezTo>
                <a:cubicBezTo>
                  <a:pt x="3037910" y="4215583"/>
                  <a:pt x="3076719" y="4180804"/>
                  <a:pt x="3086216" y="4171307"/>
                </a:cubicBezTo>
                <a:cubicBezTo>
                  <a:pt x="3089641" y="4154184"/>
                  <a:pt x="3092702" y="4136984"/>
                  <a:pt x="3096490" y="4119937"/>
                </a:cubicBezTo>
                <a:cubicBezTo>
                  <a:pt x="3099553" y="4106153"/>
                  <a:pt x="3106764" y="4092961"/>
                  <a:pt x="3106764" y="4078840"/>
                </a:cubicBezTo>
                <a:cubicBezTo>
                  <a:pt x="3106764" y="4022726"/>
                  <a:pt x="3116468" y="3913122"/>
                  <a:pt x="3086216" y="3842534"/>
                </a:cubicBezTo>
                <a:cubicBezTo>
                  <a:pt x="3080183" y="3828457"/>
                  <a:pt x="3072517" y="3815137"/>
                  <a:pt x="3065667" y="3801438"/>
                </a:cubicBezTo>
                <a:cubicBezTo>
                  <a:pt x="3062242" y="3787739"/>
                  <a:pt x="3063600" y="3771831"/>
                  <a:pt x="3055393" y="3760341"/>
                </a:cubicBezTo>
                <a:cubicBezTo>
                  <a:pt x="3045440" y="3746407"/>
                  <a:pt x="3027297" y="3740663"/>
                  <a:pt x="3014296" y="3729519"/>
                </a:cubicBezTo>
                <a:cubicBezTo>
                  <a:pt x="3003264" y="3720063"/>
                  <a:pt x="2991919" y="3710519"/>
                  <a:pt x="2983474" y="3698696"/>
                </a:cubicBezTo>
                <a:cubicBezTo>
                  <a:pt x="2974572" y="3686233"/>
                  <a:pt x="2971422" y="3670343"/>
                  <a:pt x="2962926" y="3657600"/>
                </a:cubicBezTo>
                <a:cubicBezTo>
                  <a:pt x="2957553" y="3649540"/>
                  <a:pt x="2949819" y="3643252"/>
                  <a:pt x="2942377" y="3637051"/>
                </a:cubicBezTo>
                <a:cubicBezTo>
                  <a:pt x="2900910" y="3602495"/>
                  <a:pt x="2912280" y="3609895"/>
                  <a:pt x="2870458" y="3595955"/>
                </a:cubicBezTo>
                <a:cubicBezTo>
                  <a:pt x="2860184" y="3589105"/>
                  <a:pt x="2849122" y="3583311"/>
                  <a:pt x="2839636" y="3575406"/>
                </a:cubicBezTo>
                <a:cubicBezTo>
                  <a:pt x="2828474" y="3566104"/>
                  <a:pt x="2820903" y="3552644"/>
                  <a:pt x="2808813" y="3544584"/>
                </a:cubicBezTo>
                <a:cubicBezTo>
                  <a:pt x="2799802" y="3538577"/>
                  <a:pt x="2788265" y="3537735"/>
                  <a:pt x="2777991" y="3534310"/>
                </a:cubicBezTo>
                <a:cubicBezTo>
                  <a:pt x="2767717" y="3527460"/>
                  <a:pt x="2758213" y="3519283"/>
                  <a:pt x="2747168" y="3513761"/>
                </a:cubicBezTo>
                <a:cubicBezTo>
                  <a:pt x="2737482" y="3508918"/>
                  <a:pt x="2724803" y="3510252"/>
                  <a:pt x="2716346" y="3503487"/>
                </a:cubicBezTo>
                <a:cubicBezTo>
                  <a:pt x="2706704" y="3495773"/>
                  <a:pt x="2706072" y="3479514"/>
                  <a:pt x="2695798" y="3472665"/>
                </a:cubicBezTo>
                <a:cubicBezTo>
                  <a:pt x="2685555" y="3465836"/>
                  <a:pt x="2593296" y="3452176"/>
                  <a:pt x="2593056" y="3452116"/>
                </a:cubicBezTo>
                <a:cubicBezTo>
                  <a:pt x="2572043" y="3446863"/>
                  <a:pt x="2551959" y="3438417"/>
                  <a:pt x="2531411" y="3431568"/>
                </a:cubicBezTo>
                <a:cubicBezTo>
                  <a:pt x="2521137" y="3428143"/>
                  <a:pt x="2509600" y="3427301"/>
                  <a:pt x="2500589" y="3421294"/>
                </a:cubicBezTo>
                <a:cubicBezTo>
                  <a:pt x="2490315" y="3414445"/>
                  <a:pt x="2480978" y="3405921"/>
                  <a:pt x="2469766" y="3400746"/>
                </a:cubicBezTo>
                <a:cubicBezTo>
                  <a:pt x="2436276" y="3385289"/>
                  <a:pt x="2401272" y="3373348"/>
                  <a:pt x="2367025" y="3359649"/>
                </a:cubicBezTo>
                <a:lnTo>
                  <a:pt x="2315654" y="3339101"/>
                </a:lnTo>
                <a:cubicBezTo>
                  <a:pt x="2308804" y="3332251"/>
                  <a:pt x="2295709" y="3328220"/>
                  <a:pt x="2295105" y="3318552"/>
                </a:cubicBezTo>
                <a:cubicBezTo>
                  <a:pt x="2292107" y="3270577"/>
                  <a:pt x="2290905" y="3220551"/>
                  <a:pt x="2305380" y="3174714"/>
                </a:cubicBezTo>
                <a:cubicBezTo>
                  <a:pt x="2313394" y="3149335"/>
                  <a:pt x="2363160" y="3119070"/>
                  <a:pt x="2387573" y="3102795"/>
                </a:cubicBezTo>
                <a:cubicBezTo>
                  <a:pt x="2384148" y="3068548"/>
                  <a:pt x="2387421" y="3032950"/>
                  <a:pt x="2377299" y="3000054"/>
                </a:cubicBezTo>
                <a:cubicBezTo>
                  <a:pt x="2373026" y="2986166"/>
                  <a:pt x="2354536" y="2981321"/>
                  <a:pt x="2346476" y="2969231"/>
                </a:cubicBezTo>
                <a:cubicBezTo>
                  <a:pt x="2340469" y="2960220"/>
                  <a:pt x="2341461" y="2947876"/>
                  <a:pt x="2336202" y="2938409"/>
                </a:cubicBezTo>
                <a:cubicBezTo>
                  <a:pt x="2324208" y="2916821"/>
                  <a:pt x="2308804" y="2897312"/>
                  <a:pt x="2295105" y="2876764"/>
                </a:cubicBezTo>
                <a:cubicBezTo>
                  <a:pt x="2285107" y="2861767"/>
                  <a:pt x="2254165" y="2814116"/>
                  <a:pt x="2243735" y="2804845"/>
                </a:cubicBezTo>
                <a:cubicBezTo>
                  <a:pt x="2195869" y="2762297"/>
                  <a:pt x="2191453" y="2766089"/>
                  <a:pt x="2140993" y="2753474"/>
                </a:cubicBezTo>
                <a:cubicBezTo>
                  <a:pt x="2134144" y="2746624"/>
                  <a:pt x="2129109" y="2737257"/>
                  <a:pt x="2120445" y="2732925"/>
                </a:cubicBezTo>
                <a:cubicBezTo>
                  <a:pt x="2101072" y="2723238"/>
                  <a:pt x="2058800" y="2712377"/>
                  <a:pt x="2058800" y="2712377"/>
                </a:cubicBezTo>
                <a:cubicBezTo>
                  <a:pt x="2051950" y="2705528"/>
                  <a:pt x="2046915" y="2696161"/>
                  <a:pt x="2038251" y="2691829"/>
                </a:cubicBezTo>
                <a:cubicBezTo>
                  <a:pt x="2025621" y="2685514"/>
                  <a:pt x="2010732" y="2685434"/>
                  <a:pt x="1997155" y="2681555"/>
                </a:cubicBezTo>
                <a:cubicBezTo>
                  <a:pt x="1986742" y="2678580"/>
                  <a:pt x="1976286" y="2675546"/>
                  <a:pt x="1966332" y="2671280"/>
                </a:cubicBezTo>
                <a:cubicBezTo>
                  <a:pt x="1887890" y="2637661"/>
                  <a:pt x="1965201" y="2656441"/>
                  <a:pt x="1853317" y="2640458"/>
                </a:cubicBezTo>
                <a:cubicBezTo>
                  <a:pt x="1795720" y="2602061"/>
                  <a:pt x="1851918" y="2633875"/>
                  <a:pt x="1771123" y="2609636"/>
                </a:cubicBezTo>
                <a:cubicBezTo>
                  <a:pt x="1629473" y="2567140"/>
                  <a:pt x="1787869" y="2610941"/>
                  <a:pt x="1688930" y="2568539"/>
                </a:cubicBezTo>
                <a:cubicBezTo>
                  <a:pt x="1675951" y="2562977"/>
                  <a:pt x="1661533" y="2561690"/>
                  <a:pt x="1647834" y="2558265"/>
                </a:cubicBezTo>
                <a:cubicBezTo>
                  <a:pt x="1634135" y="2551415"/>
                  <a:pt x="1621078" y="2543094"/>
                  <a:pt x="1606737" y="2537716"/>
                </a:cubicBezTo>
                <a:cubicBezTo>
                  <a:pt x="1593515" y="2532758"/>
                  <a:pt x="1579424" y="2530505"/>
                  <a:pt x="1565640" y="2527442"/>
                </a:cubicBezTo>
                <a:cubicBezTo>
                  <a:pt x="1448260" y="2501358"/>
                  <a:pt x="1573389" y="2531948"/>
                  <a:pt x="1473173" y="2506894"/>
                </a:cubicBezTo>
                <a:cubicBezTo>
                  <a:pt x="1462899" y="2500045"/>
                  <a:pt x="1451992" y="2494060"/>
                  <a:pt x="1442350" y="2486346"/>
                </a:cubicBezTo>
                <a:cubicBezTo>
                  <a:pt x="1434786" y="2480295"/>
                  <a:pt x="1430466" y="2470129"/>
                  <a:pt x="1421802" y="2465797"/>
                </a:cubicBezTo>
                <a:cubicBezTo>
                  <a:pt x="1406484" y="2458138"/>
                  <a:pt x="1342235" y="2439189"/>
                  <a:pt x="1319060" y="2434975"/>
                </a:cubicBezTo>
                <a:cubicBezTo>
                  <a:pt x="1295234" y="2430643"/>
                  <a:pt x="1270967" y="2429033"/>
                  <a:pt x="1247141" y="2424701"/>
                </a:cubicBezTo>
                <a:cubicBezTo>
                  <a:pt x="1233248" y="2422175"/>
                  <a:pt x="1219744" y="2417852"/>
                  <a:pt x="1206045" y="2414427"/>
                </a:cubicBezTo>
                <a:cubicBezTo>
                  <a:pt x="1195822" y="2415356"/>
                  <a:pt x="1062308" y="2424667"/>
                  <a:pt x="1031384" y="2434975"/>
                </a:cubicBezTo>
                <a:cubicBezTo>
                  <a:pt x="1019670" y="2438880"/>
                  <a:pt x="1010836" y="2448674"/>
                  <a:pt x="1000562" y="2455523"/>
                </a:cubicBezTo>
                <a:cubicBezTo>
                  <a:pt x="993712" y="2465797"/>
                  <a:pt x="992334" y="2485525"/>
                  <a:pt x="980013" y="2486346"/>
                </a:cubicBezTo>
                <a:cubicBezTo>
                  <a:pt x="899949" y="2491683"/>
                  <a:pt x="858905" y="2470779"/>
                  <a:pt x="795078" y="2445249"/>
                </a:cubicBezTo>
                <a:cubicBezTo>
                  <a:pt x="740996" y="2391167"/>
                  <a:pt x="790718" y="2432795"/>
                  <a:pt x="712885" y="2393878"/>
                </a:cubicBezTo>
                <a:cubicBezTo>
                  <a:pt x="633224" y="2354047"/>
                  <a:pt x="728709" y="2388878"/>
                  <a:pt x="651240" y="2363056"/>
                </a:cubicBezTo>
                <a:cubicBezTo>
                  <a:pt x="637541" y="2352782"/>
                  <a:pt x="624665" y="2341309"/>
                  <a:pt x="610144" y="2332233"/>
                </a:cubicBezTo>
                <a:cubicBezTo>
                  <a:pt x="597156" y="2324116"/>
                  <a:pt x="580813" y="2321490"/>
                  <a:pt x="569047" y="2311685"/>
                </a:cubicBezTo>
                <a:cubicBezTo>
                  <a:pt x="559561" y="2303780"/>
                  <a:pt x="555348" y="2291137"/>
                  <a:pt x="548499" y="2280863"/>
                </a:cubicBezTo>
                <a:cubicBezTo>
                  <a:pt x="551924" y="2178121"/>
                  <a:pt x="552554" y="2075248"/>
                  <a:pt x="558773" y="1972638"/>
                </a:cubicBezTo>
                <a:cubicBezTo>
                  <a:pt x="559428" y="1961828"/>
                  <a:pt x="563233" y="1950952"/>
                  <a:pt x="569047" y="1941815"/>
                </a:cubicBezTo>
                <a:cubicBezTo>
                  <a:pt x="587433" y="1912922"/>
                  <a:pt x="630692" y="1859622"/>
                  <a:pt x="630692" y="1859622"/>
                </a:cubicBezTo>
                <a:cubicBezTo>
                  <a:pt x="634117" y="1849348"/>
                  <a:pt x="635394" y="1838086"/>
                  <a:pt x="640966" y="1828800"/>
                </a:cubicBezTo>
                <a:cubicBezTo>
                  <a:pt x="653820" y="1807376"/>
                  <a:pt x="717590" y="1771332"/>
                  <a:pt x="723159" y="1767155"/>
                </a:cubicBezTo>
                <a:cubicBezTo>
                  <a:pt x="775552" y="1727860"/>
                  <a:pt x="747643" y="1740485"/>
                  <a:pt x="805353" y="1726058"/>
                </a:cubicBezTo>
                <a:cubicBezTo>
                  <a:pt x="841534" y="1701937"/>
                  <a:pt x="868604" y="1680209"/>
                  <a:pt x="908094" y="1664413"/>
                </a:cubicBezTo>
                <a:cubicBezTo>
                  <a:pt x="928205" y="1656369"/>
                  <a:pt x="969739" y="1643865"/>
                  <a:pt x="969739" y="1643865"/>
                </a:cubicBezTo>
                <a:cubicBezTo>
                  <a:pt x="976588" y="1633591"/>
                  <a:pt x="980013" y="1619892"/>
                  <a:pt x="990287" y="1613042"/>
                </a:cubicBezTo>
                <a:cubicBezTo>
                  <a:pt x="1002036" y="1605209"/>
                  <a:pt x="1018405" y="1608330"/>
                  <a:pt x="1031384" y="1602768"/>
                </a:cubicBezTo>
                <a:cubicBezTo>
                  <a:pt x="1042734" y="1597904"/>
                  <a:pt x="1051933" y="1589069"/>
                  <a:pt x="1062207" y="1582220"/>
                </a:cubicBezTo>
                <a:cubicBezTo>
                  <a:pt x="1069056" y="1571946"/>
                  <a:pt x="1082755" y="1563745"/>
                  <a:pt x="1082755" y="1551397"/>
                </a:cubicBezTo>
                <a:cubicBezTo>
                  <a:pt x="1082755" y="1461605"/>
                  <a:pt x="1080677" y="1467126"/>
                  <a:pt x="1041658" y="1428107"/>
                </a:cubicBezTo>
                <a:cubicBezTo>
                  <a:pt x="1038233" y="1417833"/>
                  <a:pt x="1038033" y="1405833"/>
                  <a:pt x="1031384" y="1397285"/>
                </a:cubicBezTo>
                <a:cubicBezTo>
                  <a:pt x="966871" y="1314340"/>
                  <a:pt x="991427" y="1357100"/>
                  <a:pt x="938917" y="1315092"/>
                </a:cubicBezTo>
                <a:cubicBezTo>
                  <a:pt x="931353" y="1309041"/>
                  <a:pt x="927032" y="1298875"/>
                  <a:pt x="918368" y="1294543"/>
                </a:cubicBezTo>
                <a:cubicBezTo>
                  <a:pt x="898995" y="1284856"/>
                  <a:pt x="856723" y="1273995"/>
                  <a:pt x="856723" y="1273995"/>
                </a:cubicBezTo>
                <a:cubicBezTo>
                  <a:pt x="846449" y="1263721"/>
                  <a:pt x="837724" y="1251618"/>
                  <a:pt x="825901" y="1243173"/>
                </a:cubicBezTo>
                <a:cubicBezTo>
                  <a:pt x="813438" y="1234271"/>
                  <a:pt x="796570" y="1232429"/>
                  <a:pt x="784804" y="1222624"/>
                </a:cubicBezTo>
                <a:cubicBezTo>
                  <a:pt x="697676" y="1150017"/>
                  <a:pt x="847347" y="1233346"/>
                  <a:pt x="723159" y="1171254"/>
                </a:cubicBezTo>
                <a:cubicBezTo>
                  <a:pt x="685148" y="1133241"/>
                  <a:pt x="710674" y="1156081"/>
                  <a:pt x="640966" y="1109609"/>
                </a:cubicBezTo>
                <a:cubicBezTo>
                  <a:pt x="630692" y="1102760"/>
                  <a:pt x="617553" y="1098938"/>
                  <a:pt x="610144" y="1089060"/>
                </a:cubicBezTo>
                <a:cubicBezTo>
                  <a:pt x="599870" y="1075361"/>
                  <a:pt x="590776" y="1060692"/>
                  <a:pt x="579321" y="1047964"/>
                </a:cubicBezTo>
                <a:cubicBezTo>
                  <a:pt x="559881" y="1026364"/>
                  <a:pt x="538224" y="1006867"/>
                  <a:pt x="517676" y="986319"/>
                </a:cubicBezTo>
                <a:cubicBezTo>
                  <a:pt x="510827" y="979469"/>
                  <a:pt x="502501" y="973830"/>
                  <a:pt x="497128" y="965770"/>
                </a:cubicBezTo>
                <a:cubicBezTo>
                  <a:pt x="490279" y="955496"/>
                  <a:pt x="482706" y="945669"/>
                  <a:pt x="476580" y="934948"/>
                </a:cubicBezTo>
                <a:cubicBezTo>
                  <a:pt x="468981" y="921650"/>
                  <a:pt x="464149" y="906839"/>
                  <a:pt x="456031" y="893851"/>
                </a:cubicBezTo>
                <a:cubicBezTo>
                  <a:pt x="421364" y="838384"/>
                  <a:pt x="433182" y="867194"/>
                  <a:pt x="394386" y="821932"/>
                </a:cubicBezTo>
                <a:cubicBezTo>
                  <a:pt x="383242" y="808931"/>
                  <a:pt x="373517" y="794770"/>
                  <a:pt x="363564" y="780836"/>
                </a:cubicBezTo>
                <a:cubicBezTo>
                  <a:pt x="356387" y="770788"/>
                  <a:pt x="351747" y="758744"/>
                  <a:pt x="343016" y="750013"/>
                </a:cubicBezTo>
                <a:cubicBezTo>
                  <a:pt x="330908" y="737905"/>
                  <a:pt x="315618" y="729465"/>
                  <a:pt x="301919" y="719191"/>
                </a:cubicBezTo>
                <a:cubicBezTo>
                  <a:pt x="295070" y="708917"/>
                  <a:pt x="290664" y="696499"/>
                  <a:pt x="281371" y="688368"/>
                </a:cubicBezTo>
                <a:cubicBezTo>
                  <a:pt x="218042" y="632955"/>
                  <a:pt x="234956" y="661927"/>
                  <a:pt x="178629" y="626723"/>
                </a:cubicBezTo>
                <a:cubicBezTo>
                  <a:pt x="164108" y="617648"/>
                  <a:pt x="151466" y="605854"/>
                  <a:pt x="137532" y="595901"/>
                </a:cubicBezTo>
                <a:cubicBezTo>
                  <a:pt x="127484" y="588724"/>
                  <a:pt x="116196" y="583257"/>
                  <a:pt x="106710" y="575352"/>
                </a:cubicBezTo>
                <a:cubicBezTo>
                  <a:pt x="77041" y="550628"/>
                  <a:pt x="75545" y="544017"/>
                  <a:pt x="55339" y="513707"/>
                </a:cubicBezTo>
                <a:cubicBezTo>
                  <a:pt x="51914" y="500008"/>
                  <a:pt x="50627" y="485590"/>
                  <a:pt x="45065" y="472611"/>
                </a:cubicBezTo>
                <a:cubicBezTo>
                  <a:pt x="15711" y="404119"/>
                  <a:pt x="-34155" y="455964"/>
                  <a:pt x="34791" y="308224"/>
                </a:cubicBezTo>
                <a:cubicBezTo>
                  <a:pt x="43951" y="288596"/>
                  <a:pt x="96436" y="287676"/>
                  <a:pt x="96436" y="287676"/>
                </a:cubicBezTo>
                <a:cubicBezTo>
                  <a:pt x="113748" y="270364"/>
                  <a:pt x="165367" y="229575"/>
                  <a:pt x="168355" y="195209"/>
                </a:cubicBezTo>
                <a:cubicBezTo>
                  <a:pt x="173992" y="130384"/>
                  <a:pt x="168355" y="65070"/>
                  <a:pt x="168355" y="0"/>
                </a:cubicBezTo>
              </a:path>
            </a:pathLst>
          </a:custGeom>
          <a:noFill/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31" y="1332943"/>
            <a:ext cx="2737987" cy="19595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27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855"/>
            <a:ext cx="10319534" cy="71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/>
          </p:nvPr>
        </p:nvGraphicFramePr>
        <p:xfrm>
          <a:off x="9347200" y="31751"/>
          <a:ext cx="920750" cy="280272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0" y="-546"/>
            <a:ext cx="10333038" cy="1022326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5661" tIns="37830" rIns="75661" bIns="37830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595433" y="1033299"/>
            <a:ext cx="2724102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95432" y="3287519"/>
            <a:ext cx="2740193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584437" y="5517347"/>
            <a:ext cx="2762865" cy="299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503" tIns="42250" rIns="84503" bIns="42250"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9458"/>
              </p:ext>
            </p:extLst>
          </p:nvPr>
        </p:nvGraphicFramePr>
        <p:xfrm>
          <a:off x="3523" y="1033299"/>
          <a:ext cx="7288054" cy="15095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90259">
                  <a:extLst>
                    <a:ext uri="{9D8B030D-6E8A-4147-A177-3AD203B41FA5}">
                      <a16:colId xmlns="" xmlns:a16="http://schemas.microsoft.com/office/drawing/2014/main" val="2295484825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4264464098"/>
                    </a:ext>
                  </a:extLst>
                </a:gridCol>
                <a:gridCol w="430042">
                  <a:extLst>
                    <a:ext uri="{9D8B030D-6E8A-4147-A177-3AD203B41FA5}">
                      <a16:colId xmlns="" xmlns:a16="http://schemas.microsoft.com/office/drawing/2014/main" val="2259135406"/>
                    </a:ext>
                  </a:extLst>
                </a:gridCol>
                <a:gridCol w="362139">
                  <a:extLst>
                    <a:ext uri="{9D8B030D-6E8A-4147-A177-3AD203B41FA5}">
                      <a16:colId xmlns="" xmlns:a16="http://schemas.microsoft.com/office/drawing/2014/main" val="3625592933"/>
                    </a:ext>
                  </a:extLst>
                </a:gridCol>
                <a:gridCol w="460218">
                  <a:extLst>
                    <a:ext uri="{9D8B030D-6E8A-4147-A177-3AD203B41FA5}">
                      <a16:colId xmlns="" xmlns:a16="http://schemas.microsoft.com/office/drawing/2014/main" val="2515631467"/>
                    </a:ext>
                  </a:extLst>
                </a:gridCol>
                <a:gridCol w="447016">
                  <a:extLst>
                    <a:ext uri="{9D8B030D-6E8A-4147-A177-3AD203B41FA5}">
                      <a16:colId xmlns="" xmlns:a16="http://schemas.microsoft.com/office/drawing/2014/main" val="3522651295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359005016"/>
                    </a:ext>
                  </a:extLst>
                </a:gridCol>
                <a:gridCol w="505487">
                  <a:extLst>
                    <a:ext uri="{9D8B030D-6E8A-4147-A177-3AD203B41FA5}">
                      <a16:colId xmlns="" xmlns:a16="http://schemas.microsoft.com/office/drawing/2014/main" val="832641755"/>
                    </a:ext>
                  </a:extLst>
                </a:gridCol>
                <a:gridCol w="514917">
                  <a:extLst>
                    <a:ext uri="{9D8B030D-6E8A-4147-A177-3AD203B41FA5}">
                      <a16:colId xmlns="" xmlns:a16="http://schemas.microsoft.com/office/drawing/2014/main" val="1341023446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1785080298"/>
                    </a:ext>
                  </a:extLst>
                </a:gridCol>
                <a:gridCol w="588477">
                  <a:extLst>
                    <a:ext uri="{9D8B030D-6E8A-4147-A177-3AD203B41FA5}">
                      <a16:colId xmlns="" xmlns:a16="http://schemas.microsoft.com/office/drawing/2014/main" val="1654360951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65626599"/>
                    </a:ext>
                  </a:extLst>
                </a:gridCol>
                <a:gridCol w="475307">
                  <a:extLst>
                    <a:ext uri="{9D8B030D-6E8A-4147-A177-3AD203B41FA5}">
                      <a16:colId xmlns="" xmlns:a16="http://schemas.microsoft.com/office/drawing/2014/main" val="3939311540"/>
                    </a:ext>
                  </a:extLst>
                </a:gridCol>
                <a:gridCol w="492283">
                  <a:extLst>
                    <a:ext uri="{9D8B030D-6E8A-4147-A177-3AD203B41FA5}">
                      <a16:colId xmlns="" xmlns:a16="http://schemas.microsoft.com/office/drawing/2014/main" val="3647075523"/>
                    </a:ext>
                  </a:extLst>
                </a:gridCol>
              </a:tblGrid>
              <a:tr h="30624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Уровень подтопления,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Протяженность затопленных дорог Федерального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Регионального значения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, 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Количестко мостов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Количество ПОО объекты в зоне затопления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 в зоне подтопления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327485"/>
                  </a:ext>
                </a:extLst>
              </a:tr>
              <a:tr h="46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Название населенных пунктов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Население,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Детей, чел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мостов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ПОО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Количество СЗО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8411919"/>
                  </a:ext>
                </a:extLst>
              </a:tr>
              <a:tr h="15312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Лабинский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8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9230676"/>
                  </a:ext>
                </a:extLst>
              </a:tr>
              <a:tr h="153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Лабинск</a:t>
                      </a: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24166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62250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20746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2500/2500 (6750/2219)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28" marR="7228" marT="76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706146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4" y="3592130"/>
            <a:ext cx="269090" cy="1921568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" y="7630555"/>
            <a:ext cx="1390382" cy="525307"/>
            <a:chOff x="7944879" y="6320875"/>
            <a:chExt cx="1230389" cy="438856"/>
          </a:xfrm>
        </p:grpSpPr>
        <p:sp>
          <p:nvSpPr>
            <p:cNvPr id="25" name="Rectangle 93"/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07222">
                <a:defRPr/>
              </a:pPr>
              <a:endParaRPr lang="ru-RU" altLang="ru-RU" sz="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18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66143" y="7692503"/>
            <a:ext cx="2326638" cy="4623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92075" tIns="46037" rIns="92075" bIns="46037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66119" y="3009634"/>
            <a:ext cx="895087" cy="25857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98567" y="5112593"/>
            <a:ext cx="1224136" cy="2585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Лабинск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5434" y="5816992"/>
            <a:ext cx="2740192" cy="173926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32" y="3592130"/>
            <a:ext cx="2740193" cy="1921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" name="Group 149"/>
          <p:cNvGrpSpPr>
            <a:grpSpLocks/>
          </p:cNvGrpSpPr>
          <p:nvPr/>
        </p:nvGrpSpPr>
        <p:grpSpPr bwMode="auto">
          <a:xfrm>
            <a:off x="6656968" y="3723165"/>
            <a:ext cx="281686" cy="239581"/>
            <a:chOff x="2018" y="2750"/>
            <a:chExt cx="361" cy="309"/>
          </a:xfrm>
        </p:grpSpPr>
        <p:sp>
          <p:nvSpPr>
            <p:cNvPr id="30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1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2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3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5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6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7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8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9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0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1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2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3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4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6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7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8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9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0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1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2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3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4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5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6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8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9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0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1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2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3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4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5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6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7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8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9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0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1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3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4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5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6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7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8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9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0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1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2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3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4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5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6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7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8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9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0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1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2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3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4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5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6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7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8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9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0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1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2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3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14" name="AutoShape 108"/>
          <p:cNvSpPr>
            <a:spLocks noChangeArrowheads="1"/>
          </p:cNvSpPr>
          <p:nvPr/>
        </p:nvSpPr>
        <p:spPr bwMode="auto">
          <a:xfrm>
            <a:off x="6210635" y="3973096"/>
            <a:ext cx="1223509" cy="278946"/>
          </a:xfrm>
          <a:prstGeom prst="wedgeRectCallout">
            <a:avLst>
              <a:gd name="adj1" fmla="val -21363"/>
              <a:gd name="adj2" fmla="val 10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СОШ</a:t>
            </a:r>
            <a:endParaRPr lang="ru-RU" i="1" dirty="0"/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292" y="5143585"/>
            <a:ext cx="408236" cy="284130"/>
          </a:xfrm>
          <a:prstGeom prst="rect">
            <a:avLst/>
          </a:prstGeom>
        </p:spPr>
      </p:pic>
      <p:sp>
        <p:nvSpPr>
          <p:cNvPr id="116" name="AutoShape 108"/>
          <p:cNvSpPr>
            <a:spLocks noChangeArrowheads="1"/>
          </p:cNvSpPr>
          <p:nvPr/>
        </p:nvSpPr>
        <p:spPr bwMode="auto">
          <a:xfrm>
            <a:off x="4344189" y="5418683"/>
            <a:ext cx="1223509" cy="278946"/>
          </a:xfrm>
          <a:prstGeom prst="wedgeRectCallout">
            <a:avLst>
              <a:gd name="adj1" fmla="val -21363"/>
              <a:gd name="adj2" fmla="val 10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Дом культуры</a:t>
            </a:r>
            <a:endParaRPr lang="ru-RU" i="1" dirty="0"/>
          </a:p>
        </p:txBody>
      </p:sp>
      <p:cxnSp>
        <p:nvCxnSpPr>
          <p:cNvPr id="118" name="Прямая со стрелкой 117"/>
          <p:cNvCxnSpPr/>
          <p:nvPr/>
        </p:nvCxnSpPr>
        <p:spPr>
          <a:xfrm flipV="1">
            <a:off x="2305748" y="3888457"/>
            <a:ext cx="0" cy="490381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flipH="1" flipV="1">
            <a:off x="4241919" y="5976689"/>
            <a:ext cx="64259" cy="52724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1633591" y="2558265"/>
            <a:ext cx="4356243" cy="5650787"/>
            <a:chOff x="1633591" y="2558265"/>
            <a:chExt cx="4356243" cy="565078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33591" y="2599362"/>
              <a:ext cx="4356243" cy="5609690"/>
              <a:chOff x="1633591" y="2599362"/>
              <a:chExt cx="4356243" cy="5609690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1715006" y="2599362"/>
                <a:ext cx="4274828" cy="5609690"/>
              </a:xfrm>
              <a:custGeom>
                <a:avLst/>
                <a:gdLst>
                  <a:gd name="connsiteX0" fmla="*/ 4274828 w 4274828"/>
                  <a:gd name="connsiteY0" fmla="*/ 5609690 h 5609690"/>
                  <a:gd name="connsiteX1" fmla="*/ 4233731 w 4274828"/>
                  <a:gd name="connsiteY1" fmla="*/ 5558319 h 5609690"/>
                  <a:gd name="connsiteX2" fmla="*/ 4161812 w 4274828"/>
                  <a:gd name="connsiteY2" fmla="*/ 5476126 h 5609690"/>
                  <a:gd name="connsiteX3" fmla="*/ 4110441 w 4274828"/>
                  <a:gd name="connsiteY3" fmla="*/ 5435029 h 5609690"/>
                  <a:gd name="connsiteX4" fmla="*/ 4059070 w 4274828"/>
                  <a:gd name="connsiteY4" fmla="*/ 5393932 h 5609690"/>
                  <a:gd name="connsiteX5" fmla="*/ 4048796 w 4274828"/>
                  <a:gd name="connsiteY5" fmla="*/ 5363110 h 5609690"/>
                  <a:gd name="connsiteX6" fmla="*/ 3997425 w 4274828"/>
                  <a:gd name="connsiteY6" fmla="*/ 5311739 h 5609690"/>
                  <a:gd name="connsiteX7" fmla="*/ 3966603 w 4274828"/>
                  <a:gd name="connsiteY7" fmla="*/ 5260368 h 5609690"/>
                  <a:gd name="connsiteX8" fmla="*/ 3946055 w 4274828"/>
                  <a:gd name="connsiteY8" fmla="*/ 5229546 h 5609690"/>
                  <a:gd name="connsiteX9" fmla="*/ 3904958 w 4274828"/>
                  <a:gd name="connsiteY9" fmla="*/ 5188449 h 5609690"/>
                  <a:gd name="connsiteX10" fmla="*/ 3833039 w 4274828"/>
                  <a:gd name="connsiteY10" fmla="*/ 5095982 h 5609690"/>
                  <a:gd name="connsiteX11" fmla="*/ 3822765 w 4274828"/>
                  <a:gd name="connsiteY11" fmla="*/ 5065159 h 5609690"/>
                  <a:gd name="connsiteX12" fmla="*/ 3802216 w 4274828"/>
                  <a:gd name="connsiteY12" fmla="*/ 5044611 h 5609690"/>
                  <a:gd name="connsiteX13" fmla="*/ 3750846 w 4274828"/>
                  <a:gd name="connsiteY13" fmla="*/ 4941869 h 5609690"/>
                  <a:gd name="connsiteX14" fmla="*/ 3720023 w 4274828"/>
                  <a:gd name="connsiteY14" fmla="*/ 4931595 h 5609690"/>
                  <a:gd name="connsiteX15" fmla="*/ 3668652 w 4274828"/>
                  <a:gd name="connsiteY15" fmla="*/ 4911047 h 5609690"/>
                  <a:gd name="connsiteX16" fmla="*/ 3565911 w 4274828"/>
                  <a:gd name="connsiteY16" fmla="*/ 4890499 h 5609690"/>
                  <a:gd name="connsiteX17" fmla="*/ 3442621 w 4274828"/>
                  <a:gd name="connsiteY17" fmla="*/ 4818580 h 5609690"/>
                  <a:gd name="connsiteX18" fmla="*/ 3350154 w 4274828"/>
                  <a:gd name="connsiteY18" fmla="*/ 4777483 h 5609690"/>
                  <a:gd name="connsiteX19" fmla="*/ 3298783 w 4274828"/>
                  <a:gd name="connsiteY19" fmla="*/ 4726112 h 5609690"/>
                  <a:gd name="connsiteX20" fmla="*/ 3278234 w 4274828"/>
                  <a:gd name="connsiteY20" fmla="*/ 4705564 h 5609690"/>
                  <a:gd name="connsiteX21" fmla="*/ 3226864 w 4274828"/>
                  <a:gd name="connsiteY21" fmla="*/ 4623371 h 5609690"/>
                  <a:gd name="connsiteX22" fmla="*/ 3175493 w 4274828"/>
                  <a:gd name="connsiteY22" fmla="*/ 4572000 h 5609690"/>
                  <a:gd name="connsiteX23" fmla="*/ 3154945 w 4274828"/>
                  <a:gd name="connsiteY23" fmla="*/ 4541177 h 5609690"/>
                  <a:gd name="connsiteX24" fmla="*/ 3093300 w 4274828"/>
                  <a:gd name="connsiteY24" fmla="*/ 4489807 h 5609690"/>
                  <a:gd name="connsiteX25" fmla="*/ 3083025 w 4274828"/>
                  <a:gd name="connsiteY25" fmla="*/ 4458984 h 5609690"/>
                  <a:gd name="connsiteX26" fmla="*/ 3041929 w 4274828"/>
                  <a:gd name="connsiteY26" fmla="*/ 4407613 h 5609690"/>
                  <a:gd name="connsiteX27" fmla="*/ 3000832 w 4274828"/>
                  <a:gd name="connsiteY27" fmla="*/ 4376791 h 5609690"/>
                  <a:gd name="connsiteX28" fmla="*/ 2939187 w 4274828"/>
                  <a:gd name="connsiteY28" fmla="*/ 4335694 h 5609690"/>
                  <a:gd name="connsiteX29" fmla="*/ 2918639 w 4274828"/>
                  <a:gd name="connsiteY29" fmla="*/ 4294598 h 5609690"/>
                  <a:gd name="connsiteX30" fmla="*/ 2867268 w 4274828"/>
                  <a:gd name="connsiteY30" fmla="*/ 4284323 h 5609690"/>
                  <a:gd name="connsiteX31" fmla="*/ 2795349 w 4274828"/>
                  <a:gd name="connsiteY31" fmla="*/ 4253501 h 5609690"/>
                  <a:gd name="connsiteX32" fmla="*/ 2754252 w 4274828"/>
                  <a:gd name="connsiteY32" fmla="*/ 4243227 h 5609690"/>
                  <a:gd name="connsiteX33" fmla="*/ 2723430 w 4274828"/>
                  <a:gd name="connsiteY33" fmla="*/ 4222678 h 5609690"/>
                  <a:gd name="connsiteX34" fmla="*/ 2661785 w 4274828"/>
                  <a:gd name="connsiteY34" fmla="*/ 4202130 h 5609690"/>
                  <a:gd name="connsiteX35" fmla="*/ 2630963 w 4274828"/>
                  <a:gd name="connsiteY35" fmla="*/ 4181582 h 5609690"/>
                  <a:gd name="connsiteX36" fmla="*/ 2435754 w 4274828"/>
                  <a:gd name="connsiteY36" fmla="*/ 4161034 h 5609690"/>
                  <a:gd name="connsiteX37" fmla="*/ 2404931 w 4274828"/>
                  <a:gd name="connsiteY37" fmla="*/ 4150759 h 5609690"/>
                  <a:gd name="connsiteX38" fmla="*/ 2271367 w 4274828"/>
                  <a:gd name="connsiteY38" fmla="*/ 4171308 h 5609690"/>
                  <a:gd name="connsiteX39" fmla="*/ 2024787 w 4274828"/>
                  <a:gd name="connsiteY39" fmla="*/ 4140485 h 5609690"/>
                  <a:gd name="connsiteX40" fmla="*/ 1993965 w 4274828"/>
                  <a:gd name="connsiteY40" fmla="*/ 4119937 h 5609690"/>
                  <a:gd name="connsiteX41" fmla="*/ 1973416 w 4274828"/>
                  <a:gd name="connsiteY41" fmla="*/ 4078840 h 5609690"/>
                  <a:gd name="connsiteX42" fmla="*/ 1952868 w 4274828"/>
                  <a:gd name="connsiteY42" fmla="*/ 3996647 h 5609690"/>
                  <a:gd name="connsiteX43" fmla="*/ 1942594 w 4274828"/>
                  <a:gd name="connsiteY43" fmla="*/ 3791164 h 5609690"/>
                  <a:gd name="connsiteX44" fmla="*/ 1911772 w 4274828"/>
                  <a:gd name="connsiteY44" fmla="*/ 3770616 h 5609690"/>
                  <a:gd name="connsiteX45" fmla="*/ 1839852 w 4274828"/>
                  <a:gd name="connsiteY45" fmla="*/ 3739793 h 5609690"/>
                  <a:gd name="connsiteX46" fmla="*/ 1716563 w 4274828"/>
                  <a:gd name="connsiteY46" fmla="*/ 3708971 h 5609690"/>
                  <a:gd name="connsiteX47" fmla="*/ 1644643 w 4274828"/>
                  <a:gd name="connsiteY47" fmla="*/ 3678148 h 5609690"/>
                  <a:gd name="connsiteX48" fmla="*/ 1613821 w 4274828"/>
                  <a:gd name="connsiteY48" fmla="*/ 3667874 h 5609690"/>
                  <a:gd name="connsiteX49" fmla="*/ 1541902 w 4274828"/>
                  <a:gd name="connsiteY49" fmla="*/ 3606229 h 5609690"/>
                  <a:gd name="connsiteX50" fmla="*/ 1521354 w 4274828"/>
                  <a:gd name="connsiteY50" fmla="*/ 3565132 h 5609690"/>
                  <a:gd name="connsiteX51" fmla="*/ 1469983 w 4274828"/>
                  <a:gd name="connsiteY51" fmla="*/ 3482939 h 5609690"/>
                  <a:gd name="connsiteX52" fmla="*/ 1439160 w 4274828"/>
                  <a:gd name="connsiteY52" fmla="*/ 3390472 h 5609690"/>
                  <a:gd name="connsiteX53" fmla="*/ 1408338 w 4274828"/>
                  <a:gd name="connsiteY53" fmla="*/ 2989780 h 5609690"/>
                  <a:gd name="connsiteX54" fmla="*/ 1398064 w 4274828"/>
                  <a:gd name="connsiteY54" fmla="*/ 2948683 h 5609690"/>
                  <a:gd name="connsiteX55" fmla="*/ 1367241 w 4274828"/>
                  <a:gd name="connsiteY55" fmla="*/ 2876764 h 5609690"/>
                  <a:gd name="connsiteX56" fmla="*/ 1346693 w 4274828"/>
                  <a:gd name="connsiteY56" fmla="*/ 2804845 h 5609690"/>
                  <a:gd name="connsiteX57" fmla="*/ 1315870 w 4274828"/>
                  <a:gd name="connsiteY57" fmla="*/ 2774022 h 5609690"/>
                  <a:gd name="connsiteX58" fmla="*/ 1305596 w 4274828"/>
                  <a:gd name="connsiteY58" fmla="*/ 2732926 h 5609690"/>
                  <a:gd name="connsiteX59" fmla="*/ 1243951 w 4274828"/>
                  <a:gd name="connsiteY59" fmla="*/ 2691829 h 5609690"/>
                  <a:gd name="connsiteX60" fmla="*/ 1141210 w 4274828"/>
                  <a:gd name="connsiteY60" fmla="*/ 2619910 h 5609690"/>
                  <a:gd name="connsiteX61" fmla="*/ 1100113 w 4274828"/>
                  <a:gd name="connsiteY61" fmla="*/ 2609636 h 5609690"/>
                  <a:gd name="connsiteX62" fmla="*/ 1048742 w 4274828"/>
                  <a:gd name="connsiteY62" fmla="*/ 2558265 h 5609690"/>
                  <a:gd name="connsiteX63" fmla="*/ 997372 w 4274828"/>
                  <a:gd name="connsiteY63" fmla="*/ 2496620 h 5609690"/>
                  <a:gd name="connsiteX64" fmla="*/ 925452 w 4274828"/>
                  <a:gd name="connsiteY64" fmla="*/ 2383604 h 5609690"/>
                  <a:gd name="connsiteX65" fmla="*/ 925452 w 4274828"/>
                  <a:gd name="connsiteY65" fmla="*/ 2383604 h 5609690"/>
                  <a:gd name="connsiteX66" fmla="*/ 904904 w 4274828"/>
                  <a:gd name="connsiteY66" fmla="*/ 2352782 h 5609690"/>
                  <a:gd name="connsiteX67" fmla="*/ 843259 w 4274828"/>
                  <a:gd name="connsiteY67" fmla="*/ 2332234 h 5609690"/>
                  <a:gd name="connsiteX68" fmla="*/ 771340 w 4274828"/>
                  <a:gd name="connsiteY68" fmla="*/ 2291137 h 5609690"/>
                  <a:gd name="connsiteX69" fmla="*/ 719969 w 4274828"/>
                  <a:gd name="connsiteY69" fmla="*/ 2280863 h 5609690"/>
                  <a:gd name="connsiteX70" fmla="*/ 658324 w 4274828"/>
                  <a:gd name="connsiteY70" fmla="*/ 2260314 h 5609690"/>
                  <a:gd name="connsiteX71" fmla="*/ 524760 w 4274828"/>
                  <a:gd name="connsiteY71" fmla="*/ 2229492 h 5609690"/>
                  <a:gd name="connsiteX72" fmla="*/ 473390 w 4274828"/>
                  <a:gd name="connsiteY72" fmla="*/ 2208944 h 5609690"/>
                  <a:gd name="connsiteX73" fmla="*/ 391196 w 4274828"/>
                  <a:gd name="connsiteY73" fmla="*/ 2188395 h 5609690"/>
                  <a:gd name="connsiteX74" fmla="*/ 329551 w 4274828"/>
                  <a:gd name="connsiteY74" fmla="*/ 2137025 h 5609690"/>
                  <a:gd name="connsiteX75" fmla="*/ 298729 w 4274828"/>
                  <a:gd name="connsiteY75" fmla="*/ 2106202 h 5609690"/>
                  <a:gd name="connsiteX76" fmla="*/ 267906 w 4274828"/>
                  <a:gd name="connsiteY76" fmla="*/ 2085654 h 5609690"/>
                  <a:gd name="connsiteX77" fmla="*/ 257632 w 4274828"/>
                  <a:gd name="connsiteY77" fmla="*/ 2054831 h 5609690"/>
                  <a:gd name="connsiteX78" fmla="*/ 226810 w 4274828"/>
                  <a:gd name="connsiteY78" fmla="*/ 2024009 h 5609690"/>
                  <a:gd name="connsiteX79" fmla="*/ 206261 w 4274828"/>
                  <a:gd name="connsiteY79" fmla="*/ 1952090 h 5609690"/>
                  <a:gd name="connsiteX80" fmla="*/ 216536 w 4274828"/>
                  <a:gd name="connsiteY80" fmla="*/ 1839074 h 5609690"/>
                  <a:gd name="connsiteX81" fmla="*/ 226810 w 4274828"/>
                  <a:gd name="connsiteY81" fmla="*/ 1808251 h 5609690"/>
                  <a:gd name="connsiteX82" fmla="*/ 267906 w 4274828"/>
                  <a:gd name="connsiteY82" fmla="*/ 1654139 h 5609690"/>
                  <a:gd name="connsiteX83" fmla="*/ 288455 w 4274828"/>
                  <a:gd name="connsiteY83" fmla="*/ 1623317 h 5609690"/>
                  <a:gd name="connsiteX84" fmla="*/ 309003 w 4274828"/>
                  <a:gd name="connsiteY84" fmla="*/ 1561672 h 5609690"/>
                  <a:gd name="connsiteX85" fmla="*/ 329551 w 4274828"/>
                  <a:gd name="connsiteY85" fmla="*/ 1489753 h 5609690"/>
                  <a:gd name="connsiteX86" fmla="*/ 339825 w 4274828"/>
                  <a:gd name="connsiteY86" fmla="*/ 1417834 h 5609690"/>
                  <a:gd name="connsiteX87" fmla="*/ 298729 w 4274828"/>
                  <a:gd name="connsiteY87" fmla="*/ 1253447 h 5609690"/>
                  <a:gd name="connsiteX88" fmla="*/ 278181 w 4274828"/>
                  <a:gd name="connsiteY88" fmla="*/ 1222625 h 5609690"/>
                  <a:gd name="connsiteX89" fmla="*/ 257632 w 4274828"/>
                  <a:gd name="connsiteY89" fmla="*/ 1130157 h 5609690"/>
                  <a:gd name="connsiteX90" fmla="*/ 247358 w 4274828"/>
                  <a:gd name="connsiteY90" fmla="*/ 1078786 h 5609690"/>
                  <a:gd name="connsiteX91" fmla="*/ 267906 w 4274828"/>
                  <a:gd name="connsiteY91" fmla="*/ 883577 h 5609690"/>
                  <a:gd name="connsiteX92" fmla="*/ 288455 w 4274828"/>
                  <a:gd name="connsiteY92" fmla="*/ 852755 h 5609690"/>
                  <a:gd name="connsiteX93" fmla="*/ 309003 w 4274828"/>
                  <a:gd name="connsiteY93" fmla="*/ 739739 h 5609690"/>
                  <a:gd name="connsiteX94" fmla="*/ 298729 w 4274828"/>
                  <a:gd name="connsiteY94" fmla="*/ 554804 h 5609690"/>
                  <a:gd name="connsiteX95" fmla="*/ 278181 w 4274828"/>
                  <a:gd name="connsiteY95" fmla="*/ 482885 h 5609690"/>
                  <a:gd name="connsiteX96" fmla="*/ 247358 w 4274828"/>
                  <a:gd name="connsiteY96" fmla="*/ 462337 h 5609690"/>
                  <a:gd name="connsiteX97" fmla="*/ 195987 w 4274828"/>
                  <a:gd name="connsiteY97" fmla="*/ 400692 h 5609690"/>
                  <a:gd name="connsiteX98" fmla="*/ 165165 w 4274828"/>
                  <a:gd name="connsiteY98" fmla="*/ 380144 h 5609690"/>
                  <a:gd name="connsiteX99" fmla="*/ 134342 w 4274828"/>
                  <a:gd name="connsiteY99" fmla="*/ 318499 h 5609690"/>
                  <a:gd name="connsiteX100" fmla="*/ 93246 w 4274828"/>
                  <a:gd name="connsiteY100" fmla="*/ 256854 h 5609690"/>
                  <a:gd name="connsiteX101" fmla="*/ 82972 w 4274828"/>
                  <a:gd name="connsiteY101" fmla="*/ 226031 h 5609690"/>
                  <a:gd name="connsiteX102" fmla="*/ 62423 w 4274828"/>
                  <a:gd name="connsiteY102" fmla="*/ 205483 h 5609690"/>
                  <a:gd name="connsiteX103" fmla="*/ 11052 w 4274828"/>
                  <a:gd name="connsiteY103" fmla="*/ 102741 h 5609690"/>
                  <a:gd name="connsiteX104" fmla="*/ 778 w 4274828"/>
                  <a:gd name="connsiteY104" fmla="*/ 0 h 5609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274828" h="5609690">
                    <a:moveTo>
                      <a:pt x="4274828" y="5609690"/>
                    </a:moveTo>
                    <a:cubicBezTo>
                      <a:pt x="4261129" y="5592566"/>
                      <a:pt x="4246888" y="5575862"/>
                      <a:pt x="4233731" y="5558319"/>
                    </a:cubicBezTo>
                    <a:cubicBezTo>
                      <a:pt x="4206575" y="5522110"/>
                      <a:pt x="4208531" y="5507274"/>
                      <a:pt x="4161812" y="5476126"/>
                    </a:cubicBezTo>
                    <a:cubicBezTo>
                      <a:pt x="4066932" y="5412869"/>
                      <a:pt x="4183651" y="5493596"/>
                      <a:pt x="4110441" y="5435029"/>
                    </a:cubicBezTo>
                    <a:cubicBezTo>
                      <a:pt x="4045643" y="5383191"/>
                      <a:pt x="4108682" y="5443544"/>
                      <a:pt x="4059070" y="5393932"/>
                    </a:cubicBezTo>
                    <a:cubicBezTo>
                      <a:pt x="4055645" y="5383658"/>
                      <a:pt x="4055294" y="5371774"/>
                      <a:pt x="4048796" y="5363110"/>
                    </a:cubicBezTo>
                    <a:cubicBezTo>
                      <a:pt x="4034266" y="5343737"/>
                      <a:pt x="3997425" y="5311739"/>
                      <a:pt x="3997425" y="5311739"/>
                    </a:cubicBezTo>
                    <a:cubicBezTo>
                      <a:pt x="3979583" y="5258214"/>
                      <a:pt x="3998838" y="5300662"/>
                      <a:pt x="3966603" y="5260368"/>
                    </a:cubicBezTo>
                    <a:cubicBezTo>
                      <a:pt x="3958889" y="5250726"/>
                      <a:pt x="3954091" y="5238921"/>
                      <a:pt x="3946055" y="5229546"/>
                    </a:cubicBezTo>
                    <a:cubicBezTo>
                      <a:pt x="3933447" y="5214837"/>
                      <a:pt x="3915704" y="5204569"/>
                      <a:pt x="3904958" y="5188449"/>
                    </a:cubicBezTo>
                    <a:cubicBezTo>
                      <a:pt x="3855801" y="5114715"/>
                      <a:pt x="3881324" y="5144267"/>
                      <a:pt x="3833039" y="5095982"/>
                    </a:cubicBezTo>
                    <a:cubicBezTo>
                      <a:pt x="3829614" y="5085708"/>
                      <a:pt x="3828337" y="5074446"/>
                      <a:pt x="3822765" y="5065159"/>
                    </a:cubicBezTo>
                    <a:cubicBezTo>
                      <a:pt x="3817781" y="5056853"/>
                      <a:pt x="3806548" y="5053275"/>
                      <a:pt x="3802216" y="5044611"/>
                    </a:cubicBezTo>
                    <a:cubicBezTo>
                      <a:pt x="3786019" y="5012218"/>
                      <a:pt x="3799658" y="4958139"/>
                      <a:pt x="3750846" y="4941869"/>
                    </a:cubicBezTo>
                    <a:cubicBezTo>
                      <a:pt x="3740572" y="4938444"/>
                      <a:pt x="3730164" y="4935398"/>
                      <a:pt x="3720023" y="4931595"/>
                    </a:cubicBezTo>
                    <a:cubicBezTo>
                      <a:pt x="3702755" y="4925119"/>
                      <a:pt x="3686472" y="4915799"/>
                      <a:pt x="3668652" y="4911047"/>
                    </a:cubicBezTo>
                    <a:cubicBezTo>
                      <a:pt x="3634906" y="4902048"/>
                      <a:pt x="3565911" y="4890499"/>
                      <a:pt x="3565911" y="4890499"/>
                    </a:cubicBezTo>
                    <a:cubicBezTo>
                      <a:pt x="3511242" y="4835828"/>
                      <a:pt x="3581881" y="4902137"/>
                      <a:pt x="3442621" y="4818580"/>
                    </a:cubicBezTo>
                    <a:cubicBezTo>
                      <a:pt x="3379142" y="4780492"/>
                      <a:pt x="3410623" y="4792600"/>
                      <a:pt x="3350154" y="4777483"/>
                    </a:cubicBezTo>
                    <a:lnTo>
                      <a:pt x="3298783" y="4726112"/>
                    </a:lnTo>
                    <a:lnTo>
                      <a:pt x="3278234" y="4705564"/>
                    </a:lnTo>
                    <a:cubicBezTo>
                      <a:pt x="3258549" y="4666193"/>
                      <a:pt x="3257349" y="4657667"/>
                      <a:pt x="3226864" y="4623371"/>
                    </a:cubicBezTo>
                    <a:cubicBezTo>
                      <a:pt x="3210775" y="4605271"/>
                      <a:pt x="3188926" y="4592150"/>
                      <a:pt x="3175493" y="4572000"/>
                    </a:cubicBezTo>
                    <a:cubicBezTo>
                      <a:pt x="3168644" y="4561726"/>
                      <a:pt x="3162850" y="4550663"/>
                      <a:pt x="3154945" y="4541177"/>
                    </a:cubicBezTo>
                    <a:cubicBezTo>
                      <a:pt x="3130226" y="4511514"/>
                      <a:pt x="3123604" y="4510010"/>
                      <a:pt x="3093300" y="4489807"/>
                    </a:cubicBezTo>
                    <a:cubicBezTo>
                      <a:pt x="3089875" y="4479533"/>
                      <a:pt x="3087868" y="4468671"/>
                      <a:pt x="3083025" y="4458984"/>
                    </a:cubicBezTo>
                    <a:cubicBezTo>
                      <a:pt x="3073546" y="4440026"/>
                      <a:pt x="3058309" y="4421263"/>
                      <a:pt x="3041929" y="4407613"/>
                    </a:cubicBezTo>
                    <a:cubicBezTo>
                      <a:pt x="3028774" y="4396651"/>
                      <a:pt x="3014860" y="4386611"/>
                      <a:pt x="3000832" y="4376791"/>
                    </a:cubicBezTo>
                    <a:cubicBezTo>
                      <a:pt x="2980600" y="4362629"/>
                      <a:pt x="2939187" y="4335694"/>
                      <a:pt x="2939187" y="4335694"/>
                    </a:cubicBezTo>
                    <a:cubicBezTo>
                      <a:pt x="2932338" y="4321995"/>
                      <a:pt x="2931102" y="4303500"/>
                      <a:pt x="2918639" y="4294598"/>
                    </a:cubicBezTo>
                    <a:cubicBezTo>
                      <a:pt x="2904429" y="4284448"/>
                      <a:pt x="2884209" y="4288559"/>
                      <a:pt x="2867268" y="4284323"/>
                    </a:cubicBezTo>
                    <a:cubicBezTo>
                      <a:pt x="2816239" y="4271565"/>
                      <a:pt x="2854162" y="4275555"/>
                      <a:pt x="2795349" y="4253501"/>
                    </a:cubicBezTo>
                    <a:cubicBezTo>
                      <a:pt x="2782127" y="4248543"/>
                      <a:pt x="2767951" y="4246652"/>
                      <a:pt x="2754252" y="4243227"/>
                    </a:cubicBezTo>
                    <a:cubicBezTo>
                      <a:pt x="2743978" y="4236377"/>
                      <a:pt x="2734714" y="4227693"/>
                      <a:pt x="2723430" y="4222678"/>
                    </a:cubicBezTo>
                    <a:cubicBezTo>
                      <a:pt x="2703637" y="4213881"/>
                      <a:pt x="2679807" y="4214145"/>
                      <a:pt x="2661785" y="4202130"/>
                    </a:cubicBezTo>
                    <a:cubicBezTo>
                      <a:pt x="2651511" y="4195281"/>
                      <a:pt x="2643112" y="4183791"/>
                      <a:pt x="2630963" y="4181582"/>
                    </a:cubicBezTo>
                    <a:cubicBezTo>
                      <a:pt x="2566589" y="4169878"/>
                      <a:pt x="2435754" y="4161034"/>
                      <a:pt x="2435754" y="4161034"/>
                    </a:cubicBezTo>
                    <a:cubicBezTo>
                      <a:pt x="2425480" y="4157609"/>
                      <a:pt x="2415761" y="4150759"/>
                      <a:pt x="2404931" y="4150759"/>
                    </a:cubicBezTo>
                    <a:cubicBezTo>
                      <a:pt x="2325473" y="4150759"/>
                      <a:pt x="2324124" y="4153723"/>
                      <a:pt x="2271367" y="4171308"/>
                    </a:cubicBezTo>
                    <a:cubicBezTo>
                      <a:pt x="1883194" y="4153664"/>
                      <a:pt x="2118249" y="4215255"/>
                      <a:pt x="2024787" y="4140485"/>
                    </a:cubicBezTo>
                    <a:cubicBezTo>
                      <a:pt x="2015145" y="4132771"/>
                      <a:pt x="2004239" y="4126786"/>
                      <a:pt x="1993965" y="4119937"/>
                    </a:cubicBezTo>
                    <a:cubicBezTo>
                      <a:pt x="1987115" y="4106238"/>
                      <a:pt x="1979449" y="4092918"/>
                      <a:pt x="1973416" y="4078840"/>
                    </a:cubicBezTo>
                    <a:cubicBezTo>
                      <a:pt x="1961569" y="4051197"/>
                      <a:pt x="1958898" y="4026798"/>
                      <a:pt x="1952868" y="3996647"/>
                    </a:cubicBezTo>
                    <a:cubicBezTo>
                      <a:pt x="1949443" y="3928153"/>
                      <a:pt x="1954862" y="3858638"/>
                      <a:pt x="1942594" y="3791164"/>
                    </a:cubicBezTo>
                    <a:cubicBezTo>
                      <a:pt x="1940385" y="3779015"/>
                      <a:pt x="1921414" y="3778330"/>
                      <a:pt x="1911772" y="3770616"/>
                    </a:cubicBezTo>
                    <a:cubicBezTo>
                      <a:pt x="1867910" y="3735526"/>
                      <a:pt x="1920489" y="3755920"/>
                      <a:pt x="1839852" y="3739793"/>
                    </a:cubicBezTo>
                    <a:cubicBezTo>
                      <a:pt x="1778592" y="3698953"/>
                      <a:pt x="1832941" y="3728368"/>
                      <a:pt x="1716563" y="3708971"/>
                    </a:cubicBezTo>
                    <a:cubicBezTo>
                      <a:pt x="1690282" y="3704591"/>
                      <a:pt x="1668456" y="3688353"/>
                      <a:pt x="1644643" y="3678148"/>
                    </a:cubicBezTo>
                    <a:cubicBezTo>
                      <a:pt x="1634689" y="3673882"/>
                      <a:pt x="1624095" y="3671299"/>
                      <a:pt x="1613821" y="3667874"/>
                    </a:cubicBezTo>
                    <a:cubicBezTo>
                      <a:pt x="1592237" y="3651686"/>
                      <a:pt x="1558413" y="3629345"/>
                      <a:pt x="1541902" y="3606229"/>
                    </a:cubicBezTo>
                    <a:cubicBezTo>
                      <a:pt x="1533000" y="3593766"/>
                      <a:pt x="1529071" y="3578362"/>
                      <a:pt x="1521354" y="3565132"/>
                    </a:cubicBezTo>
                    <a:cubicBezTo>
                      <a:pt x="1505075" y="3537224"/>
                      <a:pt x="1480200" y="3513590"/>
                      <a:pt x="1469983" y="3482939"/>
                    </a:cubicBezTo>
                    <a:lnTo>
                      <a:pt x="1439160" y="3390472"/>
                    </a:lnTo>
                    <a:cubicBezTo>
                      <a:pt x="1397209" y="3117786"/>
                      <a:pt x="1435879" y="3402906"/>
                      <a:pt x="1408338" y="2989780"/>
                    </a:cubicBezTo>
                    <a:cubicBezTo>
                      <a:pt x="1407399" y="2975691"/>
                      <a:pt x="1401127" y="2962467"/>
                      <a:pt x="1398064" y="2948683"/>
                    </a:cubicBezTo>
                    <a:cubicBezTo>
                      <a:pt x="1384151" y="2886075"/>
                      <a:pt x="1401103" y="2910624"/>
                      <a:pt x="1367241" y="2876764"/>
                    </a:cubicBezTo>
                    <a:cubicBezTo>
                      <a:pt x="1365871" y="2871284"/>
                      <a:pt x="1352589" y="2813689"/>
                      <a:pt x="1346693" y="2804845"/>
                    </a:cubicBezTo>
                    <a:cubicBezTo>
                      <a:pt x="1338633" y="2792755"/>
                      <a:pt x="1326144" y="2784296"/>
                      <a:pt x="1315870" y="2774022"/>
                    </a:cubicBezTo>
                    <a:cubicBezTo>
                      <a:pt x="1312445" y="2760323"/>
                      <a:pt x="1312602" y="2745186"/>
                      <a:pt x="1305596" y="2732926"/>
                    </a:cubicBezTo>
                    <a:cubicBezTo>
                      <a:pt x="1287487" y="2701235"/>
                      <a:pt x="1273374" y="2701637"/>
                      <a:pt x="1243951" y="2691829"/>
                    </a:cubicBezTo>
                    <a:cubicBezTo>
                      <a:pt x="1226950" y="2679078"/>
                      <a:pt x="1153858" y="2623072"/>
                      <a:pt x="1141210" y="2619910"/>
                    </a:cubicBezTo>
                    <a:lnTo>
                      <a:pt x="1100113" y="2609636"/>
                    </a:lnTo>
                    <a:lnTo>
                      <a:pt x="1048742" y="2558265"/>
                    </a:lnTo>
                    <a:cubicBezTo>
                      <a:pt x="1029387" y="2538910"/>
                      <a:pt x="1008815" y="2522366"/>
                      <a:pt x="997372" y="2496620"/>
                    </a:cubicBezTo>
                    <a:cubicBezTo>
                      <a:pt x="952242" y="2395078"/>
                      <a:pt x="1011060" y="2469212"/>
                      <a:pt x="925452" y="2383604"/>
                    </a:cubicBezTo>
                    <a:lnTo>
                      <a:pt x="925452" y="2383604"/>
                    </a:lnTo>
                    <a:cubicBezTo>
                      <a:pt x="918603" y="2373330"/>
                      <a:pt x="915375" y="2359326"/>
                      <a:pt x="904904" y="2352782"/>
                    </a:cubicBezTo>
                    <a:cubicBezTo>
                      <a:pt x="886536" y="2341302"/>
                      <a:pt x="862925" y="2341311"/>
                      <a:pt x="843259" y="2332234"/>
                    </a:cubicBezTo>
                    <a:cubicBezTo>
                      <a:pt x="818189" y="2320663"/>
                      <a:pt x="796827" y="2301757"/>
                      <a:pt x="771340" y="2291137"/>
                    </a:cubicBezTo>
                    <a:cubicBezTo>
                      <a:pt x="755221" y="2284421"/>
                      <a:pt x="736816" y="2285458"/>
                      <a:pt x="719969" y="2280863"/>
                    </a:cubicBezTo>
                    <a:cubicBezTo>
                      <a:pt x="699072" y="2275164"/>
                      <a:pt x="679070" y="2266538"/>
                      <a:pt x="658324" y="2260314"/>
                    </a:cubicBezTo>
                    <a:cubicBezTo>
                      <a:pt x="626461" y="2250755"/>
                      <a:pt x="541870" y="2234381"/>
                      <a:pt x="524760" y="2229492"/>
                    </a:cubicBezTo>
                    <a:cubicBezTo>
                      <a:pt x="507027" y="2224426"/>
                      <a:pt x="491017" y="2214368"/>
                      <a:pt x="473390" y="2208944"/>
                    </a:cubicBezTo>
                    <a:cubicBezTo>
                      <a:pt x="446398" y="2200639"/>
                      <a:pt x="391196" y="2188395"/>
                      <a:pt x="391196" y="2188395"/>
                    </a:cubicBezTo>
                    <a:cubicBezTo>
                      <a:pt x="350677" y="2107357"/>
                      <a:pt x="398097" y="2176194"/>
                      <a:pt x="329551" y="2137025"/>
                    </a:cubicBezTo>
                    <a:cubicBezTo>
                      <a:pt x="316936" y="2129816"/>
                      <a:pt x="309891" y="2115504"/>
                      <a:pt x="298729" y="2106202"/>
                    </a:cubicBezTo>
                    <a:cubicBezTo>
                      <a:pt x="289243" y="2098297"/>
                      <a:pt x="278180" y="2092503"/>
                      <a:pt x="267906" y="2085654"/>
                    </a:cubicBezTo>
                    <a:cubicBezTo>
                      <a:pt x="264481" y="2075380"/>
                      <a:pt x="263639" y="2063842"/>
                      <a:pt x="257632" y="2054831"/>
                    </a:cubicBezTo>
                    <a:cubicBezTo>
                      <a:pt x="249573" y="2042742"/>
                      <a:pt x="233308" y="2037005"/>
                      <a:pt x="226810" y="2024009"/>
                    </a:cubicBezTo>
                    <a:cubicBezTo>
                      <a:pt x="215660" y="2001709"/>
                      <a:pt x="213111" y="1976063"/>
                      <a:pt x="206261" y="1952090"/>
                    </a:cubicBezTo>
                    <a:cubicBezTo>
                      <a:pt x="209686" y="1914418"/>
                      <a:pt x="211186" y="1876521"/>
                      <a:pt x="216536" y="1839074"/>
                    </a:cubicBezTo>
                    <a:cubicBezTo>
                      <a:pt x="218068" y="1828353"/>
                      <a:pt x="224375" y="1818804"/>
                      <a:pt x="226810" y="1808251"/>
                    </a:cubicBezTo>
                    <a:cubicBezTo>
                      <a:pt x="244275" y="1732566"/>
                      <a:pt x="237925" y="1714100"/>
                      <a:pt x="267906" y="1654139"/>
                    </a:cubicBezTo>
                    <a:cubicBezTo>
                      <a:pt x="273428" y="1643095"/>
                      <a:pt x="281605" y="1633591"/>
                      <a:pt x="288455" y="1623317"/>
                    </a:cubicBezTo>
                    <a:cubicBezTo>
                      <a:pt x="295304" y="1602769"/>
                      <a:pt x="303750" y="1582685"/>
                      <a:pt x="309003" y="1561672"/>
                    </a:cubicBezTo>
                    <a:cubicBezTo>
                      <a:pt x="321904" y="1510069"/>
                      <a:pt x="314812" y="1533971"/>
                      <a:pt x="329551" y="1489753"/>
                    </a:cubicBezTo>
                    <a:cubicBezTo>
                      <a:pt x="332976" y="1465780"/>
                      <a:pt x="341247" y="1442009"/>
                      <a:pt x="339825" y="1417834"/>
                    </a:cubicBezTo>
                    <a:cubicBezTo>
                      <a:pt x="339156" y="1406457"/>
                      <a:pt x="315359" y="1278392"/>
                      <a:pt x="298729" y="1253447"/>
                    </a:cubicBezTo>
                    <a:lnTo>
                      <a:pt x="278181" y="1222625"/>
                    </a:lnTo>
                    <a:cubicBezTo>
                      <a:pt x="247176" y="1067610"/>
                      <a:pt x="286665" y="1260807"/>
                      <a:pt x="257632" y="1130157"/>
                    </a:cubicBezTo>
                    <a:cubicBezTo>
                      <a:pt x="253844" y="1113110"/>
                      <a:pt x="250783" y="1095910"/>
                      <a:pt x="247358" y="1078786"/>
                    </a:cubicBezTo>
                    <a:cubicBezTo>
                      <a:pt x="248039" y="1070616"/>
                      <a:pt x="258614" y="914549"/>
                      <a:pt x="267906" y="883577"/>
                    </a:cubicBezTo>
                    <a:cubicBezTo>
                      <a:pt x="271454" y="871750"/>
                      <a:pt x="281605" y="863029"/>
                      <a:pt x="288455" y="852755"/>
                    </a:cubicBezTo>
                    <a:cubicBezTo>
                      <a:pt x="297447" y="816786"/>
                      <a:pt x="309003" y="776552"/>
                      <a:pt x="309003" y="739739"/>
                    </a:cubicBezTo>
                    <a:cubicBezTo>
                      <a:pt x="309003" y="677999"/>
                      <a:pt x="304319" y="616291"/>
                      <a:pt x="298729" y="554804"/>
                    </a:cubicBezTo>
                    <a:cubicBezTo>
                      <a:pt x="298540" y="552722"/>
                      <a:pt x="283171" y="489122"/>
                      <a:pt x="278181" y="482885"/>
                    </a:cubicBezTo>
                    <a:cubicBezTo>
                      <a:pt x="270467" y="473243"/>
                      <a:pt x="257632" y="469186"/>
                      <a:pt x="247358" y="462337"/>
                    </a:cubicBezTo>
                    <a:cubicBezTo>
                      <a:pt x="232367" y="442349"/>
                      <a:pt x="216401" y="417023"/>
                      <a:pt x="195987" y="400692"/>
                    </a:cubicBezTo>
                    <a:cubicBezTo>
                      <a:pt x="186345" y="392978"/>
                      <a:pt x="175439" y="386993"/>
                      <a:pt x="165165" y="380144"/>
                    </a:cubicBezTo>
                    <a:cubicBezTo>
                      <a:pt x="139341" y="302669"/>
                      <a:pt x="174176" y="398166"/>
                      <a:pt x="134342" y="318499"/>
                    </a:cubicBezTo>
                    <a:cubicBezTo>
                      <a:pt x="104603" y="259021"/>
                      <a:pt x="151677" y="315285"/>
                      <a:pt x="93246" y="256854"/>
                    </a:cubicBezTo>
                    <a:cubicBezTo>
                      <a:pt x="89821" y="246580"/>
                      <a:pt x="88544" y="235318"/>
                      <a:pt x="82972" y="226031"/>
                    </a:cubicBezTo>
                    <a:cubicBezTo>
                      <a:pt x="77988" y="217725"/>
                      <a:pt x="66755" y="214147"/>
                      <a:pt x="62423" y="205483"/>
                    </a:cubicBezTo>
                    <a:cubicBezTo>
                      <a:pt x="-2488" y="75663"/>
                      <a:pt x="85662" y="202221"/>
                      <a:pt x="11052" y="102741"/>
                    </a:cubicBezTo>
                    <a:cubicBezTo>
                      <a:pt x="-4206" y="41710"/>
                      <a:pt x="778" y="75765"/>
                      <a:pt x="778" y="0"/>
                    </a:cubicBezTo>
                  </a:path>
                </a:pathLst>
              </a:custGeom>
              <a:noFill/>
              <a:ln w="88900"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1633591" y="2619910"/>
                <a:ext cx="2640458" cy="4130211"/>
              </a:xfrm>
              <a:custGeom>
                <a:avLst/>
                <a:gdLst>
                  <a:gd name="connsiteX0" fmla="*/ 2640458 w 2640458"/>
                  <a:gd name="connsiteY0" fmla="*/ 4130211 h 4130211"/>
                  <a:gd name="connsiteX1" fmla="*/ 2578813 w 2640458"/>
                  <a:gd name="connsiteY1" fmla="*/ 4089115 h 4130211"/>
                  <a:gd name="connsiteX2" fmla="*/ 2558265 w 2640458"/>
                  <a:gd name="connsiteY2" fmla="*/ 4068566 h 4130211"/>
                  <a:gd name="connsiteX3" fmla="*/ 2527443 w 2640458"/>
                  <a:gd name="connsiteY3" fmla="*/ 4048018 h 4130211"/>
                  <a:gd name="connsiteX4" fmla="*/ 2496620 w 2640458"/>
                  <a:gd name="connsiteY4" fmla="*/ 4006921 h 4130211"/>
                  <a:gd name="connsiteX5" fmla="*/ 2465798 w 2640458"/>
                  <a:gd name="connsiteY5" fmla="*/ 3976099 h 4130211"/>
                  <a:gd name="connsiteX6" fmla="*/ 2455524 w 2640458"/>
                  <a:gd name="connsiteY6" fmla="*/ 3945277 h 4130211"/>
                  <a:gd name="connsiteX7" fmla="*/ 2424701 w 2640458"/>
                  <a:gd name="connsiteY7" fmla="*/ 3914454 h 4130211"/>
                  <a:gd name="connsiteX8" fmla="*/ 2404153 w 2640458"/>
                  <a:gd name="connsiteY8" fmla="*/ 3883632 h 4130211"/>
                  <a:gd name="connsiteX9" fmla="*/ 2373330 w 2640458"/>
                  <a:gd name="connsiteY9" fmla="*/ 3832261 h 4130211"/>
                  <a:gd name="connsiteX10" fmla="*/ 2363056 w 2640458"/>
                  <a:gd name="connsiteY10" fmla="*/ 3801438 h 4130211"/>
                  <a:gd name="connsiteX11" fmla="*/ 2342508 w 2640458"/>
                  <a:gd name="connsiteY11" fmla="*/ 3760342 h 4130211"/>
                  <a:gd name="connsiteX12" fmla="*/ 2321960 w 2640458"/>
                  <a:gd name="connsiteY12" fmla="*/ 3678148 h 4130211"/>
                  <a:gd name="connsiteX13" fmla="*/ 2342508 w 2640458"/>
                  <a:gd name="connsiteY13" fmla="*/ 3421294 h 4130211"/>
                  <a:gd name="connsiteX14" fmla="*/ 2383605 w 2640458"/>
                  <a:gd name="connsiteY14" fmla="*/ 3267182 h 4130211"/>
                  <a:gd name="connsiteX15" fmla="*/ 2424701 w 2640458"/>
                  <a:gd name="connsiteY15" fmla="*/ 3205537 h 4130211"/>
                  <a:gd name="connsiteX16" fmla="*/ 2434975 w 2640458"/>
                  <a:gd name="connsiteY16" fmla="*/ 3174715 h 4130211"/>
                  <a:gd name="connsiteX17" fmla="*/ 2455524 w 2640458"/>
                  <a:gd name="connsiteY17" fmla="*/ 3133618 h 4130211"/>
                  <a:gd name="connsiteX18" fmla="*/ 2424701 w 2640458"/>
                  <a:gd name="connsiteY18" fmla="*/ 2938409 h 4130211"/>
                  <a:gd name="connsiteX19" fmla="*/ 2393879 w 2640458"/>
                  <a:gd name="connsiteY19" fmla="*/ 2928135 h 4130211"/>
                  <a:gd name="connsiteX20" fmla="*/ 2342508 w 2640458"/>
                  <a:gd name="connsiteY20" fmla="*/ 2887038 h 4130211"/>
                  <a:gd name="connsiteX21" fmla="*/ 2301411 w 2640458"/>
                  <a:gd name="connsiteY21" fmla="*/ 2866490 h 4130211"/>
                  <a:gd name="connsiteX22" fmla="*/ 2270589 w 2640458"/>
                  <a:gd name="connsiteY22" fmla="*/ 2845942 h 4130211"/>
                  <a:gd name="connsiteX23" fmla="*/ 2239766 w 2640458"/>
                  <a:gd name="connsiteY23" fmla="*/ 2835668 h 4130211"/>
                  <a:gd name="connsiteX24" fmla="*/ 2137025 w 2640458"/>
                  <a:gd name="connsiteY24" fmla="*/ 2815119 h 4130211"/>
                  <a:gd name="connsiteX25" fmla="*/ 2106202 w 2640458"/>
                  <a:gd name="connsiteY25" fmla="*/ 2804845 h 4130211"/>
                  <a:gd name="connsiteX26" fmla="*/ 1910993 w 2640458"/>
                  <a:gd name="connsiteY26" fmla="*/ 2794571 h 4130211"/>
                  <a:gd name="connsiteX27" fmla="*/ 1849348 w 2640458"/>
                  <a:gd name="connsiteY27" fmla="*/ 2784297 h 4130211"/>
                  <a:gd name="connsiteX28" fmla="*/ 1818526 w 2640458"/>
                  <a:gd name="connsiteY28" fmla="*/ 2763748 h 4130211"/>
                  <a:gd name="connsiteX29" fmla="*/ 1787703 w 2640458"/>
                  <a:gd name="connsiteY29" fmla="*/ 2753474 h 4130211"/>
                  <a:gd name="connsiteX30" fmla="*/ 1746607 w 2640458"/>
                  <a:gd name="connsiteY30" fmla="*/ 2722652 h 4130211"/>
                  <a:gd name="connsiteX31" fmla="*/ 1746607 w 2640458"/>
                  <a:gd name="connsiteY31" fmla="*/ 2578814 h 4130211"/>
                  <a:gd name="connsiteX32" fmla="*/ 1808252 w 2640458"/>
                  <a:gd name="connsiteY32" fmla="*/ 2517169 h 4130211"/>
                  <a:gd name="connsiteX33" fmla="*/ 1839074 w 2640458"/>
                  <a:gd name="connsiteY33" fmla="*/ 2455524 h 4130211"/>
                  <a:gd name="connsiteX34" fmla="*/ 1849348 w 2640458"/>
                  <a:gd name="connsiteY34" fmla="*/ 2424701 h 4130211"/>
                  <a:gd name="connsiteX35" fmla="*/ 1839074 w 2640458"/>
                  <a:gd name="connsiteY35" fmla="*/ 2291137 h 4130211"/>
                  <a:gd name="connsiteX36" fmla="*/ 1756881 w 2640458"/>
                  <a:gd name="connsiteY36" fmla="*/ 2208944 h 4130211"/>
                  <a:gd name="connsiteX37" fmla="*/ 1726058 w 2640458"/>
                  <a:gd name="connsiteY37" fmla="*/ 2178121 h 4130211"/>
                  <a:gd name="connsiteX38" fmla="*/ 1674688 w 2640458"/>
                  <a:gd name="connsiteY38" fmla="*/ 2137025 h 4130211"/>
                  <a:gd name="connsiteX39" fmla="*/ 1633591 w 2640458"/>
                  <a:gd name="connsiteY39" fmla="*/ 2095928 h 4130211"/>
                  <a:gd name="connsiteX40" fmla="*/ 1582220 w 2640458"/>
                  <a:gd name="connsiteY40" fmla="*/ 2075380 h 4130211"/>
                  <a:gd name="connsiteX41" fmla="*/ 1530849 w 2640458"/>
                  <a:gd name="connsiteY41" fmla="*/ 2003461 h 4130211"/>
                  <a:gd name="connsiteX42" fmla="*/ 1479479 w 2640458"/>
                  <a:gd name="connsiteY42" fmla="*/ 1941816 h 4130211"/>
                  <a:gd name="connsiteX43" fmla="*/ 1448656 w 2640458"/>
                  <a:gd name="connsiteY43" fmla="*/ 1890445 h 4130211"/>
                  <a:gd name="connsiteX44" fmla="*/ 1438382 w 2640458"/>
                  <a:gd name="connsiteY44" fmla="*/ 1859623 h 4130211"/>
                  <a:gd name="connsiteX45" fmla="*/ 1417834 w 2640458"/>
                  <a:gd name="connsiteY45" fmla="*/ 1818526 h 4130211"/>
                  <a:gd name="connsiteX46" fmla="*/ 1407560 w 2640458"/>
                  <a:gd name="connsiteY46" fmla="*/ 1787703 h 4130211"/>
                  <a:gd name="connsiteX47" fmla="*/ 1387011 w 2640458"/>
                  <a:gd name="connsiteY47" fmla="*/ 1756881 h 4130211"/>
                  <a:gd name="connsiteX48" fmla="*/ 1335640 w 2640458"/>
                  <a:gd name="connsiteY48" fmla="*/ 1705510 h 4130211"/>
                  <a:gd name="connsiteX49" fmla="*/ 1315092 w 2640458"/>
                  <a:gd name="connsiteY49" fmla="*/ 1623317 h 4130211"/>
                  <a:gd name="connsiteX50" fmla="*/ 1294544 w 2640458"/>
                  <a:gd name="connsiteY50" fmla="*/ 1582220 h 4130211"/>
                  <a:gd name="connsiteX51" fmla="*/ 1253447 w 2640458"/>
                  <a:gd name="connsiteY51" fmla="*/ 1438382 h 4130211"/>
                  <a:gd name="connsiteX52" fmla="*/ 1232899 w 2640458"/>
                  <a:gd name="connsiteY52" fmla="*/ 1304818 h 4130211"/>
                  <a:gd name="connsiteX53" fmla="*/ 1202076 w 2640458"/>
                  <a:gd name="connsiteY53" fmla="*/ 1253447 h 4130211"/>
                  <a:gd name="connsiteX54" fmla="*/ 1191802 w 2640458"/>
                  <a:gd name="connsiteY54" fmla="*/ 1212351 h 4130211"/>
                  <a:gd name="connsiteX55" fmla="*/ 1140431 w 2640458"/>
                  <a:gd name="connsiteY55" fmla="*/ 1160980 h 4130211"/>
                  <a:gd name="connsiteX56" fmla="*/ 1109609 w 2640458"/>
                  <a:gd name="connsiteY56" fmla="*/ 1099335 h 4130211"/>
                  <a:gd name="connsiteX57" fmla="*/ 1078787 w 2640458"/>
                  <a:gd name="connsiteY57" fmla="*/ 1068512 h 4130211"/>
                  <a:gd name="connsiteX58" fmla="*/ 1027416 w 2640458"/>
                  <a:gd name="connsiteY58" fmla="*/ 1058238 h 4130211"/>
                  <a:gd name="connsiteX59" fmla="*/ 934948 w 2640458"/>
                  <a:gd name="connsiteY59" fmla="*/ 1017142 h 4130211"/>
                  <a:gd name="connsiteX60" fmla="*/ 811658 w 2640458"/>
                  <a:gd name="connsiteY60" fmla="*/ 976045 h 4130211"/>
                  <a:gd name="connsiteX61" fmla="*/ 770562 w 2640458"/>
                  <a:gd name="connsiteY61" fmla="*/ 955497 h 4130211"/>
                  <a:gd name="connsiteX62" fmla="*/ 729465 w 2640458"/>
                  <a:gd name="connsiteY62" fmla="*/ 945223 h 4130211"/>
                  <a:gd name="connsiteX63" fmla="*/ 688369 w 2640458"/>
                  <a:gd name="connsiteY63" fmla="*/ 893852 h 4130211"/>
                  <a:gd name="connsiteX64" fmla="*/ 729465 w 2640458"/>
                  <a:gd name="connsiteY64" fmla="*/ 821933 h 4130211"/>
                  <a:gd name="connsiteX65" fmla="*/ 760288 w 2640458"/>
                  <a:gd name="connsiteY65" fmla="*/ 750014 h 4130211"/>
                  <a:gd name="connsiteX66" fmla="*/ 811658 w 2640458"/>
                  <a:gd name="connsiteY66" fmla="*/ 698643 h 4130211"/>
                  <a:gd name="connsiteX67" fmla="*/ 842481 w 2640458"/>
                  <a:gd name="connsiteY67" fmla="*/ 667820 h 4130211"/>
                  <a:gd name="connsiteX68" fmla="*/ 924674 w 2640458"/>
                  <a:gd name="connsiteY68" fmla="*/ 616450 h 4130211"/>
                  <a:gd name="connsiteX69" fmla="*/ 955497 w 2640458"/>
                  <a:gd name="connsiteY69" fmla="*/ 503434 h 4130211"/>
                  <a:gd name="connsiteX70" fmla="*/ 945222 w 2640458"/>
                  <a:gd name="connsiteY70" fmla="*/ 328773 h 4130211"/>
                  <a:gd name="connsiteX71" fmla="*/ 934948 w 2640458"/>
                  <a:gd name="connsiteY71" fmla="*/ 297951 h 4130211"/>
                  <a:gd name="connsiteX72" fmla="*/ 873303 w 2640458"/>
                  <a:gd name="connsiteY72" fmla="*/ 256854 h 4130211"/>
                  <a:gd name="connsiteX73" fmla="*/ 801384 w 2640458"/>
                  <a:gd name="connsiteY73" fmla="*/ 215757 h 4130211"/>
                  <a:gd name="connsiteX74" fmla="*/ 750013 w 2640458"/>
                  <a:gd name="connsiteY74" fmla="*/ 195209 h 4130211"/>
                  <a:gd name="connsiteX75" fmla="*/ 708917 w 2640458"/>
                  <a:gd name="connsiteY75" fmla="*/ 164387 h 4130211"/>
                  <a:gd name="connsiteX76" fmla="*/ 616449 w 2640458"/>
                  <a:gd name="connsiteY76" fmla="*/ 133564 h 4130211"/>
                  <a:gd name="connsiteX77" fmla="*/ 565079 w 2640458"/>
                  <a:gd name="connsiteY77" fmla="*/ 113016 h 4130211"/>
                  <a:gd name="connsiteX78" fmla="*/ 523982 w 2640458"/>
                  <a:gd name="connsiteY78" fmla="*/ 92468 h 4130211"/>
                  <a:gd name="connsiteX79" fmla="*/ 472611 w 2640458"/>
                  <a:gd name="connsiteY79" fmla="*/ 82193 h 4130211"/>
                  <a:gd name="connsiteX80" fmla="*/ 287676 w 2640458"/>
                  <a:gd name="connsiteY80" fmla="*/ 51371 h 4130211"/>
                  <a:gd name="connsiteX81" fmla="*/ 184935 w 2640458"/>
                  <a:gd name="connsiteY81" fmla="*/ 30823 h 4130211"/>
                  <a:gd name="connsiteX82" fmla="*/ 133564 w 2640458"/>
                  <a:gd name="connsiteY82" fmla="*/ 20548 h 4130211"/>
                  <a:gd name="connsiteX83" fmla="*/ 71919 w 2640458"/>
                  <a:gd name="connsiteY83" fmla="*/ 0 h 4130211"/>
                  <a:gd name="connsiteX84" fmla="*/ 0 w 2640458"/>
                  <a:gd name="connsiteY84" fmla="*/ 0 h 413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640458" h="4130211">
                    <a:moveTo>
                      <a:pt x="2640458" y="4130211"/>
                    </a:moveTo>
                    <a:cubicBezTo>
                      <a:pt x="2619910" y="4116512"/>
                      <a:pt x="2598570" y="4103933"/>
                      <a:pt x="2578813" y="4089115"/>
                    </a:cubicBezTo>
                    <a:cubicBezTo>
                      <a:pt x="2571064" y="4083303"/>
                      <a:pt x="2565829" y="4074617"/>
                      <a:pt x="2558265" y="4068566"/>
                    </a:cubicBezTo>
                    <a:cubicBezTo>
                      <a:pt x="2548623" y="4060852"/>
                      <a:pt x="2536174" y="4056749"/>
                      <a:pt x="2527443" y="4048018"/>
                    </a:cubicBezTo>
                    <a:cubicBezTo>
                      <a:pt x="2515335" y="4035910"/>
                      <a:pt x="2507764" y="4019922"/>
                      <a:pt x="2496620" y="4006921"/>
                    </a:cubicBezTo>
                    <a:cubicBezTo>
                      <a:pt x="2487164" y="3995889"/>
                      <a:pt x="2476072" y="3986373"/>
                      <a:pt x="2465798" y="3976099"/>
                    </a:cubicBezTo>
                    <a:cubicBezTo>
                      <a:pt x="2462373" y="3965825"/>
                      <a:pt x="2461531" y="3954288"/>
                      <a:pt x="2455524" y="3945277"/>
                    </a:cubicBezTo>
                    <a:cubicBezTo>
                      <a:pt x="2447464" y="3933187"/>
                      <a:pt x="2434003" y="3925616"/>
                      <a:pt x="2424701" y="3914454"/>
                    </a:cubicBezTo>
                    <a:cubicBezTo>
                      <a:pt x="2416796" y="3904968"/>
                      <a:pt x="2410697" y="3894103"/>
                      <a:pt x="2404153" y="3883632"/>
                    </a:cubicBezTo>
                    <a:cubicBezTo>
                      <a:pt x="2393569" y="3866698"/>
                      <a:pt x="2382261" y="3850122"/>
                      <a:pt x="2373330" y="3832261"/>
                    </a:cubicBezTo>
                    <a:cubicBezTo>
                      <a:pt x="2368487" y="3822574"/>
                      <a:pt x="2367322" y="3811392"/>
                      <a:pt x="2363056" y="3801438"/>
                    </a:cubicBezTo>
                    <a:cubicBezTo>
                      <a:pt x="2357023" y="3787361"/>
                      <a:pt x="2349357" y="3774041"/>
                      <a:pt x="2342508" y="3760342"/>
                    </a:cubicBezTo>
                    <a:cubicBezTo>
                      <a:pt x="2335659" y="3732944"/>
                      <a:pt x="2319948" y="3706317"/>
                      <a:pt x="2321960" y="3678148"/>
                    </a:cubicBezTo>
                    <a:cubicBezTo>
                      <a:pt x="2325147" y="3633528"/>
                      <a:pt x="2335580" y="3474409"/>
                      <a:pt x="2342508" y="3421294"/>
                    </a:cubicBezTo>
                    <a:cubicBezTo>
                      <a:pt x="2364950" y="3249234"/>
                      <a:pt x="2339985" y="3343516"/>
                      <a:pt x="2383605" y="3267182"/>
                    </a:cubicBezTo>
                    <a:cubicBezTo>
                      <a:pt x="2416780" y="3209127"/>
                      <a:pt x="2388077" y="3242162"/>
                      <a:pt x="2424701" y="3205537"/>
                    </a:cubicBezTo>
                    <a:cubicBezTo>
                      <a:pt x="2428126" y="3195263"/>
                      <a:pt x="2430709" y="3184669"/>
                      <a:pt x="2434975" y="3174715"/>
                    </a:cubicBezTo>
                    <a:cubicBezTo>
                      <a:pt x="2441008" y="3160637"/>
                      <a:pt x="2454759" y="3148915"/>
                      <a:pt x="2455524" y="3133618"/>
                    </a:cubicBezTo>
                    <a:cubicBezTo>
                      <a:pt x="2455963" y="3124837"/>
                      <a:pt x="2473120" y="2977145"/>
                      <a:pt x="2424701" y="2938409"/>
                    </a:cubicBezTo>
                    <a:cubicBezTo>
                      <a:pt x="2416244" y="2931644"/>
                      <a:pt x="2404153" y="2931560"/>
                      <a:pt x="2393879" y="2928135"/>
                    </a:cubicBezTo>
                    <a:cubicBezTo>
                      <a:pt x="2371379" y="2905636"/>
                      <a:pt x="2372746" y="2904317"/>
                      <a:pt x="2342508" y="2887038"/>
                    </a:cubicBezTo>
                    <a:cubicBezTo>
                      <a:pt x="2329210" y="2879439"/>
                      <a:pt x="2314709" y="2874089"/>
                      <a:pt x="2301411" y="2866490"/>
                    </a:cubicBezTo>
                    <a:cubicBezTo>
                      <a:pt x="2290690" y="2860364"/>
                      <a:pt x="2281633" y="2851464"/>
                      <a:pt x="2270589" y="2845942"/>
                    </a:cubicBezTo>
                    <a:cubicBezTo>
                      <a:pt x="2260902" y="2841099"/>
                      <a:pt x="2250179" y="2838643"/>
                      <a:pt x="2239766" y="2835668"/>
                    </a:cubicBezTo>
                    <a:cubicBezTo>
                      <a:pt x="2168113" y="2815195"/>
                      <a:pt x="2227864" y="2835305"/>
                      <a:pt x="2137025" y="2815119"/>
                    </a:cubicBezTo>
                    <a:cubicBezTo>
                      <a:pt x="2126453" y="2812770"/>
                      <a:pt x="2116988" y="2805825"/>
                      <a:pt x="2106202" y="2804845"/>
                    </a:cubicBezTo>
                    <a:cubicBezTo>
                      <a:pt x="2041310" y="2798946"/>
                      <a:pt x="1976063" y="2797996"/>
                      <a:pt x="1910993" y="2794571"/>
                    </a:cubicBezTo>
                    <a:cubicBezTo>
                      <a:pt x="1890445" y="2791146"/>
                      <a:pt x="1869111" y="2790885"/>
                      <a:pt x="1849348" y="2784297"/>
                    </a:cubicBezTo>
                    <a:cubicBezTo>
                      <a:pt x="1837634" y="2780392"/>
                      <a:pt x="1829570" y="2769270"/>
                      <a:pt x="1818526" y="2763748"/>
                    </a:cubicBezTo>
                    <a:cubicBezTo>
                      <a:pt x="1808839" y="2758905"/>
                      <a:pt x="1797977" y="2756899"/>
                      <a:pt x="1787703" y="2753474"/>
                    </a:cubicBezTo>
                    <a:cubicBezTo>
                      <a:pt x="1774004" y="2743200"/>
                      <a:pt x="1756560" y="2736586"/>
                      <a:pt x="1746607" y="2722652"/>
                    </a:cubicBezTo>
                    <a:cubicBezTo>
                      <a:pt x="1724878" y="2692231"/>
                      <a:pt x="1742502" y="2588197"/>
                      <a:pt x="1746607" y="2578814"/>
                    </a:cubicBezTo>
                    <a:cubicBezTo>
                      <a:pt x="1758255" y="2552191"/>
                      <a:pt x="1808252" y="2517169"/>
                      <a:pt x="1808252" y="2517169"/>
                    </a:cubicBezTo>
                    <a:cubicBezTo>
                      <a:pt x="1834076" y="2439694"/>
                      <a:pt x="1799241" y="2535192"/>
                      <a:pt x="1839074" y="2455524"/>
                    </a:cubicBezTo>
                    <a:cubicBezTo>
                      <a:pt x="1843917" y="2445837"/>
                      <a:pt x="1845923" y="2434975"/>
                      <a:pt x="1849348" y="2424701"/>
                    </a:cubicBezTo>
                    <a:cubicBezTo>
                      <a:pt x="1845923" y="2380180"/>
                      <a:pt x="1853194" y="2333498"/>
                      <a:pt x="1839074" y="2291137"/>
                    </a:cubicBezTo>
                    <a:lnTo>
                      <a:pt x="1756881" y="2208944"/>
                    </a:lnTo>
                    <a:lnTo>
                      <a:pt x="1726058" y="2178121"/>
                    </a:lnTo>
                    <a:cubicBezTo>
                      <a:pt x="1705070" y="2115156"/>
                      <a:pt x="1734438" y="2174369"/>
                      <a:pt x="1674688" y="2137025"/>
                    </a:cubicBezTo>
                    <a:cubicBezTo>
                      <a:pt x="1658259" y="2126757"/>
                      <a:pt x="1651579" y="2103123"/>
                      <a:pt x="1633591" y="2095928"/>
                    </a:cubicBezTo>
                    <a:lnTo>
                      <a:pt x="1582220" y="2075380"/>
                    </a:lnTo>
                    <a:cubicBezTo>
                      <a:pt x="1565953" y="2050979"/>
                      <a:pt x="1549973" y="2025772"/>
                      <a:pt x="1530849" y="2003461"/>
                    </a:cubicBezTo>
                    <a:cubicBezTo>
                      <a:pt x="1471524" y="1934248"/>
                      <a:pt x="1524890" y="2009932"/>
                      <a:pt x="1479479" y="1941816"/>
                    </a:cubicBezTo>
                    <a:cubicBezTo>
                      <a:pt x="1450375" y="1854502"/>
                      <a:pt x="1490965" y="1960958"/>
                      <a:pt x="1448656" y="1890445"/>
                    </a:cubicBezTo>
                    <a:cubicBezTo>
                      <a:pt x="1443084" y="1881159"/>
                      <a:pt x="1442648" y="1869577"/>
                      <a:pt x="1438382" y="1859623"/>
                    </a:cubicBezTo>
                    <a:cubicBezTo>
                      <a:pt x="1432349" y="1845545"/>
                      <a:pt x="1423867" y="1832604"/>
                      <a:pt x="1417834" y="1818526"/>
                    </a:cubicBezTo>
                    <a:cubicBezTo>
                      <a:pt x="1413568" y="1808572"/>
                      <a:pt x="1412403" y="1797390"/>
                      <a:pt x="1407560" y="1787703"/>
                    </a:cubicBezTo>
                    <a:cubicBezTo>
                      <a:pt x="1402038" y="1776659"/>
                      <a:pt x="1395142" y="1766174"/>
                      <a:pt x="1387011" y="1756881"/>
                    </a:cubicBezTo>
                    <a:cubicBezTo>
                      <a:pt x="1371064" y="1738656"/>
                      <a:pt x="1335640" y="1705510"/>
                      <a:pt x="1335640" y="1705510"/>
                    </a:cubicBezTo>
                    <a:cubicBezTo>
                      <a:pt x="1329609" y="1675357"/>
                      <a:pt x="1326939" y="1650961"/>
                      <a:pt x="1315092" y="1623317"/>
                    </a:cubicBezTo>
                    <a:cubicBezTo>
                      <a:pt x="1309059" y="1609239"/>
                      <a:pt x="1300232" y="1596440"/>
                      <a:pt x="1294544" y="1582220"/>
                    </a:cubicBezTo>
                    <a:cubicBezTo>
                      <a:pt x="1274893" y="1533092"/>
                      <a:pt x="1266436" y="1490336"/>
                      <a:pt x="1253447" y="1438382"/>
                    </a:cubicBezTo>
                    <a:cubicBezTo>
                      <a:pt x="1250501" y="1408921"/>
                      <a:pt x="1251412" y="1341843"/>
                      <a:pt x="1232899" y="1304818"/>
                    </a:cubicBezTo>
                    <a:cubicBezTo>
                      <a:pt x="1223968" y="1286957"/>
                      <a:pt x="1212350" y="1270571"/>
                      <a:pt x="1202076" y="1253447"/>
                    </a:cubicBezTo>
                    <a:cubicBezTo>
                      <a:pt x="1198651" y="1239748"/>
                      <a:pt x="1199635" y="1224100"/>
                      <a:pt x="1191802" y="1212351"/>
                    </a:cubicBezTo>
                    <a:cubicBezTo>
                      <a:pt x="1178369" y="1192202"/>
                      <a:pt x="1140431" y="1160980"/>
                      <a:pt x="1140431" y="1160980"/>
                    </a:cubicBezTo>
                    <a:cubicBezTo>
                      <a:pt x="1130134" y="1130088"/>
                      <a:pt x="1131739" y="1125891"/>
                      <a:pt x="1109609" y="1099335"/>
                    </a:cubicBezTo>
                    <a:cubicBezTo>
                      <a:pt x="1100307" y="1088173"/>
                      <a:pt x="1091783" y="1075010"/>
                      <a:pt x="1078787" y="1068512"/>
                    </a:cubicBezTo>
                    <a:cubicBezTo>
                      <a:pt x="1063168" y="1060702"/>
                      <a:pt x="1044540" y="1061663"/>
                      <a:pt x="1027416" y="1058238"/>
                    </a:cubicBezTo>
                    <a:cubicBezTo>
                      <a:pt x="936730" y="997783"/>
                      <a:pt x="1081700" y="1090522"/>
                      <a:pt x="934948" y="1017142"/>
                    </a:cubicBezTo>
                    <a:cubicBezTo>
                      <a:pt x="868593" y="983963"/>
                      <a:pt x="908710" y="1000308"/>
                      <a:pt x="811658" y="976045"/>
                    </a:cubicBezTo>
                    <a:cubicBezTo>
                      <a:pt x="797959" y="969196"/>
                      <a:pt x="784902" y="960875"/>
                      <a:pt x="770562" y="955497"/>
                    </a:cubicBezTo>
                    <a:cubicBezTo>
                      <a:pt x="757340" y="950539"/>
                      <a:pt x="742095" y="951538"/>
                      <a:pt x="729465" y="945223"/>
                    </a:cubicBezTo>
                    <a:cubicBezTo>
                      <a:pt x="714827" y="937904"/>
                      <a:pt x="695627" y="904739"/>
                      <a:pt x="688369" y="893852"/>
                    </a:cubicBezTo>
                    <a:cubicBezTo>
                      <a:pt x="710099" y="806931"/>
                      <a:pt x="680497" y="895387"/>
                      <a:pt x="729465" y="821933"/>
                    </a:cubicBezTo>
                    <a:cubicBezTo>
                      <a:pt x="790557" y="730294"/>
                      <a:pt x="669879" y="866254"/>
                      <a:pt x="760288" y="750014"/>
                    </a:cubicBezTo>
                    <a:cubicBezTo>
                      <a:pt x="775155" y="730899"/>
                      <a:pt x="794535" y="715767"/>
                      <a:pt x="811658" y="698643"/>
                    </a:cubicBezTo>
                    <a:cubicBezTo>
                      <a:pt x="821932" y="688369"/>
                      <a:pt x="830021" y="675296"/>
                      <a:pt x="842481" y="667820"/>
                    </a:cubicBezTo>
                    <a:cubicBezTo>
                      <a:pt x="904440" y="630645"/>
                      <a:pt x="877236" y="648075"/>
                      <a:pt x="924674" y="616450"/>
                    </a:cubicBezTo>
                    <a:cubicBezTo>
                      <a:pt x="950744" y="538238"/>
                      <a:pt x="940974" y="576044"/>
                      <a:pt x="955497" y="503434"/>
                    </a:cubicBezTo>
                    <a:cubicBezTo>
                      <a:pt x="952072" y="445214"/>
                      <a:pt x="951025" y="386805"/>
                      <a:pt x="945222" y="328773"/>
                    </a:cubicBezTo>
                    <a:cubicBezTo>
                      <a:pt x="944144" y="317997"/>
                      <a:pt x="940520" y="307237"/>
                      <a:pt x="934948" y="297951"/>
                    </a:cubicBezTo>
                    <a:cubicBezTo>
                      <a:pt x="920616" y="274064"/>
                      <a:pt x="896112" y="269888"/>
                      <a:pt x="873303" y="256854"/>
                    </a:cubicBezTo>
                    <a:cubicBezTo>
                      <a:pt x="815454" y="223798"/>
                      <a:pt x="871242" y="246805"/>
                      <a:pt x="801384" y="215757"/>
                    </a:cubicBezTo>
                    <a:cubicBezTo>
                      <a:pt x="784531" y="208267"/>
                      <a:pt x="766135" y="204165"/>
                      <a:pt x="750013" y="195209"/>
                    </a:cubicBezTo>
                    <a:cubicBezTo>
                      <a:pt x="735044" y="186893"/>
                      <a:pt x="724464" y="171563"/>
                      <a:pt x="708917" y="164387"/>
                    </a:cubicBezTo>
                    <a:cubicBezTo>
                      <a:pt x="679417" y="150772"/>
                      <a:pt x="646615" y="145630"/>
                      <a:pt x="616449" y="133564"/>
                    </a:cubicBezTo>
                    <a:cubicBezTo>
                      <a:pt x="599326" y="126715"/>
                      <a:pt x="581932" y="120506"/>
                      <a:pt x="565079" y="113016"/>
                    </a:cubicBezTo>
                    <a:cubicBezTo>
                      <a:pt x="551083" y="106796"/>
                      <a:pt x="538512" y="97311"/>
                      <a:pt x="523982" y="92468"/>
                    </a:cubicBezTo>
                    <a:cubicBezTo>
                      <a:pt x="507415" y="86946"/>
                      <a:pt x="489686" y="85852"/>
                      <a:pt x="472611" y="82193"/>
                    </a:cubicBezTo>
                    <a:cubicBezTo>
                      <a:pt x="228013" y="29778"/>
                      <a:pt x="531214" y="89824"/>
                      <a:pt x="287676" y="51371"/>
                    </a:cubicBezTo>
                    <a:cubicBezTo>
                      <a:pt x="253178" y="45924"/>
                      <a:pt x="219182" y="37673"/>
                      <a:pt x="184935" y="30823"/>
                    </a:cubicBezTo>
                    <a:cubicBezTo>
                      <a:pt x="167811" y="27398"/>
                      <a:pt x="150131" y="26070"/>
                      <a:pt x="133564" y="20548"/>
                    </a:cubicBezTo>
                    <a:cubicBezTo>
                      <a:pt x="113016" y="13699"/>
                      <a:pt x="93579" y="0"/>
                      <a:pt x="71919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88900"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олилиния 5"/>
            <p:cNvSpPr/>
            <p:nvPr/>
          </p:nvSpPr>
          <p:spPr>
            <a:xfrm>
              <a:off x="2845942" y="2558265"/>
              <a:ext cx="1232898" cy="3030877"/>
            </a:xfrm>
            <a:custGeom>
              <a:avLst/>
              <a:gdLst>
                <a:gd name="connsiteX0" fmla="*/ 1191802 w 1232898"/>
                <a:gd name="connsiteY0" fmla="*/ 3030877 h 3030877"/>
                <a:gd name="connsiteX1" fmla="*/ 1191802 w 1232898"/>
                <a:gd name="connsiteY1" fmla="*/ 2835668 h 3030877"/>
                <a:gd name="connsiteX2" fmla="*/ 1232898 w 1232898"/>
                <a:gd name="connsiteY2" fmla="*/ 2753474 h 3030877"/>
                <a:gd name="connsiteX3" fmla="*/ 1222624 w 1232898"/>
                <a:gd name="connsiteY3" fmla="*/ 2558265 h 3030877"/>
                <a:gd name="connsiteX4" fmla="*/ 1212350 w 1232898"/>
                <a:gd name="connsiteY4" fmla="*/ 2527443 h 3030877"/>
                <a:gd name="connsiteX5" fmla="*/ 1191802 w 1232898"/>
                <a:gd name="connsiteY5" fmla="*/ 2496620 h 3030877"/>
                <a:gd name="connsiteX6" fmla="*/ 1160979 w 1232898"/>
                <a:gd name="connsiteY6" fmla="*/ 2445250 h 3030877"/>
                <a:gd name="connsiteX7" fmla="*/ 1140431 w 1232898"/>
                <a:gd name="connsiteY7" fmla="*/ 2404153 h 3030877"/>
                <a:gd name="connsiteX8" fmla="*/ 1130157 w 1232898"/>
                <a:gd name="connsiteY8" fmla="*/ 2373331 h 3030877"/>
                <a:gd name="connsiteX9" fmla="*/ 1109609 w 1232898"/>
                <a:gd name="connsiteY9" fmla="*/ 2352782 h 3030877"/>
                <a:gd name="connsiteX10" fmla="*/ 1089060 w 1232898"/>
                <a:gd name="connsiteY10" fmla="*/ 2085654 h 3030877"/>
                <a:gd name="connsiteX11" fmla="*/ 1068512 w 1232898"/>
                <a:gd name="connsiteY11" fmla="*/ 2024009 h 3030877"/>
                <a:gd name="connsiteX12" fmla="*/ 1058238 w 1232898"/>
                <a:gd name="connsiteY12" fmla="*/ 1982913 h 3030877"/>
                <a:gd name="connsiteX13" fmla="*/ 1047964 w 1232898"/>
                <a:gd name="connsiteY13" fmla="*/ 1931542 h 3030877"/>
                <a:gd name="connsiteX14" fmla="*/ 1027415 w 1232898"/>
                <a:gd name="connsiteY14" fmla="*/ 1900719 h 3030877"/>
                <a:gd name="connsiteX15" fmla="*/ 986319 w 1232898"/>
                <a:gd name="connsiteY15" fmla="*/ 1808252 h 3030877"/>
                <a:gd name="connsiteX16" fmla="*/ 945222 w 1232898"/>
                <a:gd name="connsiteY16" fmla="*/ 1767155 h 3030877"/>
                <a:gd name="connsiteX17" fmla="*/ 904125 w 1232898"/>
                <a:gd name="connsiteY17" fmla="*/ 1705510 h 3030877"/>
                <a:gd name="connsiteX18" fmla="*/ 883577 w 1232898"/>
                <a:gd name="connsiteY18" fmla="*/ 1674688 h 3030877"/>
                <a:gd name="connsiteX19" fmla="*/ 811658 w 1232898"/>
                <a:gd name="connsiteY19" fmla="*/ 1592495 h 3030877"/>
                <a:gd name="connsiteX20" fmla="*/ 821932 w 1232898"/>
                <a:gd name="connsiteY20" fmla="*/ 1469205 h 3030877"/>
                <a:gd name="connsiteX21" fmla="*/ 852755 w 1232898"/>
                <a:gd name="connsiteY21" fmla="*/ 1335641 h 3030877"/>
                <a:gd name="connsiteX22" fmla="*/ 873303 w 1232898"/>
                <a:gd name="connsiteY22" fmla="*/ 1089061 h 3030877"/>
                <a:gd name="connsiteX23" fmla="*/ 873303 w 1232898"/>
                <a:gd name="connsiteY23" fmla="*/ 873304 h 3030877"/>
                <a:gd name="connsiteX24" fmla="*/ 842480 w 1232898"/>
                <a:gd name="connsiteY24" fmla="*/ 852755 h 3030877"/>
                <a:gd name="connsiteX25" fmla="*/ 791110 w 1232898"/>
                <a:gd name="connsiteY25" fmla="*/ 801384 h 3030877"/>
                <a:gd name="connsiteX26" fmla="*/ 750013 w 1232898"/>
                <a:gd name="connsiteY26" fmla="*/ 770562 h 3030877"/>
                <a:gd name="connsiteX27" fmla="*/ 719191 w 1232898"/>
                <a:gd name="connsiteY27" fmla="*/ 760288 h 3030877"/>
                <a:gd name="connsiteX28" fmla="*/ 678094 w 1232898"/>
                <a:gd name="connsiteY28" fmla="*/ 739739 h 3030877"/>
                <a:gd name="connsiteX29" fmla="*/ 616449 w 1232898"/>
                <a:gd name="connsiteY29" fmla="*/ 698643 h 3030877"/>
                <a:gd name="connsiteX30" fmla="*/ 575352 w 1232898"/>
                <a:gd name="connsiteY30" fmla="*/ 678095 h 3030877"/>
                <a:gd name="connsiteX31" fmla="*/ 503433 w 1232898"/>
                <a:gd name="connsiteY31" fmla="*/ 626724 h 3030877"/>
                <a:gd name="connsiteX32" fmla="*/ 472611 w 1232898"/>
                <a:gd name="connsiteY32" fmla="*/ 616450 h 3030877"/>
                <a:gd name="connsiteX33" fmla="*/ 441788 w 1232898"/>
                <a:gd name="connsiteY33" fmla="*/ 595901 h 3030877"/>
                <a:gd name="connsiteX34" fmla="*/ 380143 w 1232898"/>
                <a:gd name="connsiteY34" fmla="*/ 575353 h 3030877"/>
                <a:gd name="connsiteX35" fmla="*/ 328773 w 1232898"/>
                <a:gd name="connsiteY35" fmla="*/ 513708 h 3030877"/>
                <a:gd name="connsiteX36" fmla="*/ 308224 w 1232898"/>
                <a:gd name="connsiteY36" fmla="*/ 462337 h 3030877"/>
                <a:gd name="connsiteX37" fmla="*/ 287676 w 1232898"/>
                <a:gd name="connsiteY37" fmla="*/ 277402 h 3030877"/>
                <a:gd name="connsiteX38" fmla="*/ 256854 w 1232898"/>
                <a:gd name="connsiteY38" fmla="*/ 184935 h 3030877"/>
                <a:gd name="connsiteX39" fmla="*/ 226031 w 1232898"/>
                <a:gd name="connsiteY39" fmla="*/ 164387 h 3030877"/>
                <a:gd name="connsiteX40" fmla="*/ 184934 w 1232898"/>
                <a:gd name="connsiteY40" fmla="*/ 113016 h 3030877"/>
                <a:gd name="connsiteX41" fmla="*/ 154112 w 1232898"/>
                <a:gd name="connsiteY41" fmla="*/ 82193 h 3030877"/>
                <a:gd name="connsiteX42" fmla="*/ 61645 w 1232898"/>
                <a:gd name="connsiteY42" fmla="*/ 51371 h 3030877"/>
                <a:gd name="connsiteX43" fmla="*/ 0 w 1232898"/>
                <a:gd name="connsiteY43" fmla="*/ 0 h 30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2898" h="3030877">
                  <a:moveTo>
                    <a:pt x="1191802" y="3030877"/>
                  </a:moveTo>
                  <a:cubicBezTo>
                    <a:pt x="1155618" y="2940416"/>
                    <a:pt x="1162471" y="2982326"/>
                    <a:pt x="1191802" y="2835668"/>
                  </a:cubicBezTo>
                  <a:cubicBezTo>
                    <a:pt x="1203608" y="2776640"/>
                    <a:pt x="1202314" y="2784059"/>
                    <a:pt x="1232898" y="2753474"/>
                  </a:cubicBezTo>
                  <a:cubicBezTo>
                    <a:pt x="1229473" y="2688404"/>
                    <a:pt x="1228523" y="2623157"/>
                    <a:pt x="1222624" y="2558265"/>
                  </a:cubicBezTo>
                  <a:cubicBezTo>
                    <a:pt x="1221644" y="2547480"/>
                    <a:pt x="1217193" y="2537129"/>
                    <a:pt x="1212350" y="2527443"/>
                  </a:cubicBezTo>
                  <a:cubicBezTo>
                    <a:pt x="1206828" y="2516398"/>
                    <a:pt x="1197324" y="2507665"/>
                    <a:pt x="1191802" y="2496620"/>
                  </a:cubicBezTo>
                  <a:cubicBezTo>
                    <a:pt x="1165129" y="2443273"/>
                    <a:pt x="1201114" y="2485383"/>
                    <a:pt x="1160979" y="2445250"/>
                  </a:cubicBezTo>
                  <a:cubicBezTo>
                    <a:pt x="1154130" y="2431551"/>
                    <a:pt x="1146464" y="2418231"/>
                    <a:pt x="1140431" y="2404153"/>
                  </a:cubicBezTo>
                  <a:cubicBezTo>
                    <a:pt x="1136165" y="2394199"/>
                    <a:pt x="1135729" y="2382617"/>
                    <a:pt x="1130157" y="2373331"/>
                  </a:cubicBezTo>
                  <a:cubicBezTo>
                    <a:pt x="1125173" y="2365025"/>
                    <a:pt x="1116458" y="2359632"/>
                    <a:pt x="1109609" y="2352782"/>
                  </a:cubicBezTo>
                  <a:cubicBezTo>
                    <a:pt x="1076187" y="2219107"/>
                    <a:pt x="1125896" y="2429467"/>
                    <a:pt x="1089060" y="2085654"/>
                  </a:cubicBezTo>
                  <a:cubicBezTo>
                    <a:pt x="1086753" y="2064117"/>
                    <a:pt x="1073765" y="2045022"/>
                    <a:pt x="1068512" y="2024009"/>
                  </a:cubicBezTo>
                  <a:cubicBezTo>
                    <a:pt x="1065087" y="2010310"/>
                    <a:pt x="1061301" y="1996697"/>
                    <a:pt x="1058238" y="1982913"/>
                  </a:cubicBezTo>
                  <a:cubicBezTo>
                    <a:pt x="1054450" y="1965866"/>
                    <a:pt x="1054096" y="1947893"/>
                    <a:pt x="1047964" y="1931542"/>
                  </a:cubicBezTo>
                  <a:cubicBezTo>
                    <a:pt x="1043628" y="1919980"/>
                    <a:pt x="1034265" y="1910993"/>
                    <a:pt x="1027415" y="1900719"/>
                  </a:cubicBezTo>
                  <a:cubicBezTo>
                    <a:pt x="1013348" y="1858516"/>
                    <a:pt x="1012961" y="1839335"/>
                    <a:pt x="986319" y="1808252"/>
                  </a:cubicBezTo>
                  <a:cubicBezTo>
                    <a:pt x="973711" y="1793543"/>
                    <a:pt x="953886" y="1784483"/>
                    <a:pt x="945222" y="1767155"/>
                  </a:cubicBezTo>
                  <a:cubicBezTo>
                    <a:pt x="903805" y="1684321"/>
                    <a:pt x="945963" y="1757807"/>
                    <a:pt x="904125" y="1705510"/>
                  </a:cubicBezTo>
                  <a:cubicBezTo>
                    <a:pt x="896411" y="1695868"/>
                    <a:pt x="891708" y="1683981"/>
                    <a:pt x="883577" y="1674688"/>
                  </a:cubicBezTo>
                  <a:cubicBezTo>
                    <a:pt x="799434" y="1578525"/>
                    <a:pt x="857897" y="1661853"/>
                    <a:pt x="811658" y="1592495"/>
                  </a:cubicBezTo>
                  <a:cubicBezTo>
                    <a:pt x="815083" y="1551398"/>
                    <a:pt x="816360" y="1510066"/>
                    <a:pt x="821932" y="1469205"/>
                  </a:cubicBezTo>
                  <a:cubicBezTo>
                    <a:pt x="832397" y="1392461"/>
                    <a:pt x="835220" y="1388242"/>
                    <a:pt x="852755" y="1335641"/>
                  </a:cubicBezTo>
                  <a:cubicBezTo>
                    <a:pt x="859604" y="1253448"/>
                    <a:pt x="864816" y="1171101"/>
                    <a:pt x="873303" y="1089061"/>
                  </a:cubicBezTo>
                  <a:cubicBezTo>
                    <a:pt x="884479" y="981026"/>
                    <a:pt x="915682" y="1064008"/>
                    <a:pt x="873303" y="873304"/>
                  </a:cubicBezTo>
                  <a:cubicBezTo>
                    <a:pt x="870624" y="861250"/>
                    <a:pt x="851773" y="860886"/>
                    <a:pt x="842480" y="852755"/>
                  </a:cubicBezTo>
                  <a:cubicBezTo>
                    <a:pt x="824256" y="836808"/>
                    <a:pt x="810483" y="815914"/>
                    <a:pt x="791110" y="801384"/>
                  </a:cubicBezTo>
                  <a:cubicBezTo>
                    <a:pt x="777411" y="791110"/>
                    <a:pt x="764880" y="779058"/>
                    <a:pt x="750013" y="770562"/>
                  </a:cubicBezTo>
                  <a:cubicBezTo>
                    <a:pt x="740610" y="765189"/>
                    <a:pt x="729145" y="764554"/>
                    <a:pt x="719191" y="760288"/>
                  </a:cubicBezTo>
                  <a:cubicBezTo>
                    <a:pt x="705113" y="754255"/>
                    <a:pt x="691227" y="747619"/>
                    <a:pt x="678094" y="739739"/>
                  </a:cubicBezTo>
                  <a:cubicBezTo>
                    <a:pt x="656917" y="727033"/>
                    <a:pt x="638538" y="709687"/>
                    <a:pt x="616449" y="698643"/>
                  </a:cubicBezTo>
                  <a:cubicBezTo>
                    <a:pt x="602750" y="691794"/>
                    <a:pt x="588340" y="686212"/>
                    <a:pt x="575352" y="678095"/>
                  </a:cubicBezTo>
                  <a:cubicBezTo>
                    <a:pt x="556720" y="666450"/>
                    <a:pt x="525181" y="637598"/>
                    <a:pt x="503433" y="626724"/>
                  </a:cubicBezTo>
                  <a:cubicBezTo>
                    <a:pt x="493747" y="621881"/>
                    <a:pt x="482885" y="619875"/>
                    <a:pt x="472611" y="616450"/>
                  </a:cubicBezTo>
                  <a:cubicBezTo>
                    <a:pt x="462337" y="609600"/>
                    <a:pt x="453072" y="600916"/>
                    <a:pt x="441788" y="595901"/>
                  </a:cubicBezTo>
                  <a:cubicBezTo>
                    <a:pt x="421995" y="587104"/>
                    <a:pt x="380143" y="575353"/>
                    <a:pt x="380143" y="575353"/>
                  </a:cubicBezTo>
                  <a:cubicBezTo>
                    <a:pt x="357419" y="552629"/>
                    <a:pt x="343078" y="542318"/>
                    <a:pt x="328773" y="513708"/>
                  </a:cubicBezTo>
                  <a:cubicBezTo>
                    <a:pt x="320525" y="497212"/>
                    <a:pt x="315074" y="479461"/>
                    <a:pt x="308224" y="462337"/>
                  </a:cubicBezTo>
                  <a:cubicBezTo>
                    <a:pt x="301375" y="400692"/>
                    <a:pt x="295369" y="338947"/>
                    <a:pt x="287676" y="277402"/>
                  </a:cubicBezTo>
                  <a:cubicBezTo>
                    <a:pt x="282756" y="238043"/>
                    <a:pt x="284581" y="212661"/>
                    <a:pt x="256854" y="184935"/>
                  </a:cubicBezTo>
                  <a:cubicBezTo>
                    <a:pt x="248122" y="176204"/>
                    <a:pt x="236305" y="171236"/>
                    <a:pt x="226031" y="164387"/>
                  </a:cubicBezTo>
                  <a:cubicBezTo>
                    <a:pt x="209165" y="113786"/>
                    <a:pt x="227833" y="148765"/>
                    <a:pt x="184934" y="113016"/>
                  </a:cubicBezTo>
                  <a:cubicBezTo>
                    <a:pt x="173772" y="103714"/>
                    <a:pt x="165935" y="90638"/>
                    <a:pt x="154112" y="82193"/>
                  </a:cubicBezTo>
                  <a:cubicBezTo>
                    <a:pt x="121029" y="58562"/>
                    <a:pt x="101088" y="59260"/>
                    <a:pt x="61645" y="51371"/>
                  </a:cubicBezTo>
                  <a:cubicBezTo>
                    <a:pt x="15133" y="4859"/>
                    <a:pt x="37876" y="18938"/>
                    <a:pt x="0" y="0"/>
                  </a:cubicBezTo>
                </a:path>
              </a:pathLst>
            </a:custGeom>
            <a:noFill/>
            <a:ln w="88900"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432" y="1321425"/>
            <a:ext cx="2732147" cy="1966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7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2124</Words>
  <Application>Microsoft Office PowerPoint</Application>
  <PresentationFormat>Произвольный</PresentationFormat>
  <Paragraphs>703</Paragraphs>
  <Slides>15</Slides>
  <Notes>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ARM_9</cp:lastModifiedBy>
  <cp:revision>295</cp:revision>
  <cp:lastPrinted>2021-05-16T12:30:12Z</cp:lastPrinted>
  <dcterms:created xsi:type="dcterms:W3CDTF">2020-10-19T14:22:04Z</dcterms:created>
  <dcterms:modified xsi:type="dcterms:W3CDTF">2021-07-22T13:27:55Z</dcterms:modified>
</cp:coreProperties>
</file>