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65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65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=""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EE1AD0"/>
    <a:srgbClr val="FF0000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80" d="100"/>
          <a:sy n="80" d="100"/>
        </p:scale>
        <p:origin x="-78" y="-756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12.05.2021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12.05.2021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12.05.2021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77.jpeg"/><Relationship Id="rId7" Type="http://schemas.openxmlformats.org/officeDocument/2006/relationships/image" Target="../media/image6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0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jpe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12" Type="http://schemas.openxmlformats.org/officeDocument/2006/relationships/image" Target="../media/image57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5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0.emf"/><Relationship Id="rId5" Type="http://schemas.openxmlformats.org/officeDocument/2006/relationships/image" Target="../media/image69.png"/><Relationship Id="rId4" Type="http://schemas.openxmlformats.org/officeDocument/2006/relationships/image" Target="../media/image68.png"/><Relationship Id="rId9" Type="http://schemas.openxmlformats.org/officeDocument/2006/relationships/image" Target="../media/image6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</a:t>
            </a:r>
            <a:b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pic>
        <p:nvPicPr>
          <p:cNvPr id="19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7" name="Группа 176"/>
          <p:cNvGrpSpPr/>
          <p:nvPr/>
        </p:nvGrpSpPr>
        <p:grpSpPr>
          <a:xfrm>
            <a:off x="4371316" y="957993"/>
            <a:ext cx="1134357" cy="494109"/>
            <a:chOff x="2336756" y="3766483"/>
            <a:chExt cx="1134357" cy="233330"/>
          </a:xfrm>
        </p:grpSpPr>
        <p:sp>
          <p:nvSpPr>
            <p:cNvPr id="178" name="Прямоугольник 17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Ю, 8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79" name="Прямая со стрелкой 178"/>
            <p:cNvCxnSpPr/>
            <p:nvPr/>
          </p:nvCxnSpPr>
          <p:spPr>
            <a:xfrm flipH="1" flipV="1">
              <a:off x="3183199" y="3766483"/>
              <a:ext cx="2373" cy="194156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45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3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459" y="102486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45" name="Группа 944"/>
          <p:cNvGrpSpPr/>
          <p:nvPr/>
        </p:nvGrpSpPr>
        <p:grpSpPr>
          <a:xfrm>
            <a:off x="4371316" y="957993"/>
            <a:ext cx="1134357" cy="494109"/>
            <a:chOff x="2336756" y="3766483"/>
            <a:chExt cx="1134357" cy="233330"/>
          </a:xfrm>
        </p:grpSpPr>
        <p:sp>
          <p:nvSpPr>
            <p:cNvPr id="946" name="Прямоугольник 94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Ю, 8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8" name="Прямая со стрелкой 947"/>
            <p:cNvCxnSpPr/>
            <p:nvPr/>
          </p:nvCxnSpPr>
          <p:spPr>
            <a:xfrm flipH="1" flipV="1">
              <a:off x="3183199" y="3766483"/>
              <a:ext cx="2373" cy="194156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="" xmlns:a16="http://schemas.microsoft.com/office/drawing/2014/main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="" xmlns:a16="http://schemas.microsoft.com/office/drawing/2014/main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97554"/>
            <a:ext cx="9146737" cy="6294661"/>
            <a:chOff x="1141530" y="623071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="" xmlns:a16="http://schemas.microsoft.com/office/drawing/2014/main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xmlns="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xmlns="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2947321" y="5927575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="" xmlns:a16="http://schemas.microsoft.com/office/drawing/2014/main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84137" y="628627"/>
            <a:ext cx="5771038" cy="10156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Краснодарскому краю: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Без осадков. Ночью и утром местами туман. Ветер восточной четверти 4-9 м/с. Температура воздуха ночью 7…12°, днем 22…27°.</a:t>
            </a: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На Черноморском побережье: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Без осадков. Ночью и утром местами туман. Ветер восточной четверти 4-9 м/с. Температура воздуха ночью 7…12°, днем 22…27°.</a:t>
            </a: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г. Краснодару:</a:t>
            </a:r>
            <a:r>
              <a:rPr lang="ru-RU" sz="1000" dirty="0">
                <a:latin typeface="Times New Roman"/>
                <a:ea typeface="Times New Roman"/>
              </a:rPr>
              <a:t>  переменная облачность. Без осадков. Ночью и утром местами туман. Ветер восточной четверти 4-9 м/с. Температура воздуха ночью 8…10°, днем 24…26°. </a:t>
            </a:r>
            <a:endParaRPr lang="ru-RU" sz="10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6-11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 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18-25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7090498" y="2635560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32" name="Рисунок 2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28871" y="2802118"/>
            <a:ext cx="2117531" cy="1493551"/>
          </a:xfrm>
          <a:prstGeom prst="rect">
            <a:avLst/>
          </a:prstGeom>
        </p:spPr>
      </p:pic>
      <p:pic>
        <p:nvPicPr>
          <p:cNvPr id="238" name="Рисунок 23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578" y="601101"/>
            <a:ext cx="2140916" cy="1468384"/>
          </a:xfrm>
          <a:prstGeom prst="rect">
            <a:avLst/>
          </a:prstGeom>
        </p:spPr>
      </p:pic>
      <p:pic>
        <p:nvPicPr>
          <p:cNvPr id="239" name="Рисунок 23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444" y="2067096"/>
            <a:ext cx="2115499" cy="1689769"/>
          </a:xfrm>
          <a:prstGeom prst="rect">
            <a:avLst/>
          </a:prstGeom>
        </p:spPr>
      </p:pic>
      <p:pic>
        <p:nvPicPr>
          <p:cNvPr id="242" name="Рисунок 2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536" y="3736191"/>
            <a:ext cx="2106861" cy="1543609"/>
          </a:xfrm>
          <a:prstGeom prst="rect">
            <a:avLst/>
          </a:prstGeom>
        </p:spPr>
      </p:pic>
      <p:pic>
        <p:nvPicPr>
          <p:cNvPr id="250" name="Рисунок 24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77" y="5278232"/>
            <a:ext cx="2140916" cy="1628806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38682" y="2014783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28965" y="622678"/>
            <a:ext cx="199748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температуры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79062" y="3693624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1" name="TextBox 240"/>
          <p:cNvSpPr txBox="1"/>
          <p:nvPr/>
        </p:nvSpPr>
        <p:spPr>
          <a:xfrm>
            <a:off x="102013" y="5288153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7327" y="975826"/>
            <a:ext cx="103989" cy="102950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2967" y="2592682"/>
            <a:ext cx="91811" cy="106456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8708" y="4236728"/>
            <a:ext cx="80318" cy="1066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6498" y="5792836"/>
            <a:ext cx="85686" cy="107058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003" y="528745"/>
            <a:ext cx="9144000" cy="6334591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06.00 1</a:t>
            </a:r>
            <a:r>
              <a:rPr lang="en-US" dirty="0" smtClean="0"/>
              <a:t>3</a:t>
            </a:r>
            <a:r>
              <a:rPr lang="ru-RU" dirty="0" smtClean="0"/>
              <a:t>.05.2021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918903" y="2785286"/>
            <a:ext cx="2217001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521647" y="3162651"/>
            <a:ext cx="1185312" cy="668769"/>
            <a:chOff x="3757264" y="3100730"/>
            <a:chExt cx="1185312" cy="668769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59904" cy="1765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57264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2314459" y="4353522"/>
            <a:ext cx="1100535" cy="648314"/>
            <a:chOff x="1981645" y="4240920"/>
            <a:chExt cx="1100535" cy="648314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91575" y="4379061"/>
              <a:ext cx="338685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002643" y="4240920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468233" y="4989552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283911" y="5695055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852873" y="3031428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4115390" y="2157898"/>
            <a:ext cx="1240105" cy="678122"/>
            <a:chOff x="4019142" y="1867819"/>
            <a:chExt cx="1240105" cy="678122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1263373" y="3644372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3033840" y="2054510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7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3091286" y="3841773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60089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039018" y="4669300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-11486" y="4881546"/>
            <a:ext cx="2732569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3" name="Рисунок 1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31635" y="662487"/>
            <a:ext cx="2894739" cy="2089201"/>
          </a:xfrm>
          <a:prstGeom prst="rect">
            <a:avLst/>
          </a:prstGeom>
        </p:spPr>
      </p:pic>
      <p:sp>
        <p:nvSpPr>
          <p:cNvPr id="54" name="TextBox 53"/>
          <p:cNvSpPr txBox="1"/>
          <p:nvPr/>
        </p:nvSpPr>
        <p:spPr>
          <a:xfrm>
            <a:off x="6231635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1</a:t>
            </a:r>
            <a:r>
              <a:rPr lang="en-US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.05.2021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5576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" name="Рисунок 12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014" y="5145885"/>
            <a:ext cx="2619475" cy="16507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Рисунок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79430"/>
            <a:ext cx="9144000" cy="6178569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4805249" y="3689208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3958439" y="3778880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4805249" y="3472601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5144570" y="3962869"/>
            <a:ext cx="507952" cy="141887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Сочи</a:t>
            </a:r>
            <a:endParaRPr lang="ru-RU" altLang="ru-RU" dirty="0"/>
          </a:p>
        </p:txBody>
      </p:sp>
      <p:sp>
        <p:nvSpPr>
          <p:cNvPr id="27" name="Полилиния 26"/>
          <p:cNvSpPr/>
          <p:nvPr/>
        </p:nvSpPr>
        <p:spPr>
          <a:xfrm rot="6080390" flipV="1">
            <a:off x="3041895" y="2803874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Полилиния 28"/>
          <p:cNvSpPr/>
          <p:nvPr/>
        </p:nvSpPr>
        <p:spPr>
          <a:xfrm rot="156437">
            <a:off x="6009745" y="3025282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TextBox 20"/>
          <p:cNvSpPr txBox="1"/>
          <p:nvPr/>
        </p:nvSpPr>
        <p:spPr>
          <a:xfrm>
            <a:off x="1322207" y="2114593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5" name="TextBox 24"/>
          <p:cNvSpPr txBox="1"/>
          <p:nvPr/>
        </p:nvSpPr>
        <p:spPr>
          <a:xfrm>
            <a:off x="6575585" y="5654784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1" name="Полилиния 30"/>
          <p:cNvSpPr/>
          <p:nvPr/>
        </p:nvSpPr>
        <p:spPr>
          <a:xfrm rot="4310244" flipV="1">
            <a:off x="7856071" y="5012323"/>
            <a:ext cx="625899" cy="391091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TextBox 35"/>
          <p:cNvSpPr txBox="1"/>
          <p:nvPr/>
        </p:nvSpPr>
        <p:spPr>
          <a:xfrm>
            <a:off x="163164" y="4564294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39" name="Полилиния 38"/>
          <p:cNvSpPr/>
          <p:nvPr/>
        </p:nvSpPr>
        <p:spPr>
          <a:xfrm rot="1686641" flipV="1">
            <a:off x="1799131" y="5860493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TextBox 39"/>
          <p:cNvSpPr txBox="1"/>
          <p:nvPr/>
        </p:nvSpPr>
        <p:spPr>
          <a:xfrm>
            <a:off x="4680109" y="1810255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17" name="TextBox 16"/>
          <p:cNvSpPr txBox="1"/>
          <p:nvPr/>
        </p:nvSpPr>
        <p:spPr>
          <a:xfrm>
            <a:off x="1096029" y="6209082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18" name="Полилиния 17"/>
          <p:cNvSpPr/>
          <p:nvPr/>
        </p:nvSpPr>
        <p:spPr>
          <a:xfrm rot="1686641" flipV="1">
            <a:off x="1294247" y="4077639"/>
            <a:ext cx="911880" cy="43604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610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159" name="Прямоугольник 158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Ю, 1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0" name="Прямая со стрелкой 159"/>
            <p:cNvCxnSpPr/>
            <p:nvPr/>
          </p:nvCxnSpPr>
          <p:spPr>
            <a:xfrm flipV="1">
              <a:off x="3193206" y="3777687"/>
              <a:ext cx="67250" cy="198191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Рисунок 15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300003" y="2775199"/>
            <a:ext cx="2832211" cy="16507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37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25" name="Группа 2124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2126" name="Прямоугольник 212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Ю, 1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7" name="Прямая со стрелкой 2126"/>
            <p:cNvCxnSpPr/>
            <p:nvPr/>
          </p:nvCxnSpPr>
          <p:spPr>
            <a:xfrm flipV="1">
              <a:off x="3193206" y="3777687"/>
              <a:ext cx="67250" cy="198191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53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415" name="Группа 2414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2416" name="Прямоугольник 241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Ю, 1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17" name="Прямая со стрелкой 2416"/>
            <p:cNvCxnSpPr/>
            <p:nvPr/>
          </p:nvCxnSpPr>
          <p:spPr>
            <a:xfrm flipV="1">
              <a:off x="3193206" y="3777687"/>
              <a:ext cx="67250" cy="198191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1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74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</a:t>
            </a:r>
            <a:r>
              <a:rPr lang="ru-RU" u="none" dirty="0" smtClean="0">
                <a:solidFill>
                  <a:schemeClr val="bg1"/>
                </a:solidFill>
              </a:rPr>
              <a:t>передвижные</a:t>
            </a:r>
          </a:p>
          <a:p>
            <a:r>
              <a:rPr lang="ru-RU" u="none" dirty="0" smtClean="0">
                <a:solidFill>
                  <a:schemeClr val="bg1"/>
                </a:solidFill>
              </a:rPr>
              <a:t>источники </a:t>
            </a:r>
            <a:r>
              <a:rPr lang="ru-RU" u="none" dirty="0">
                <a:solidFill>
                  <a:schemeClr val="bg1"/>
                </a:solidFill>
              </a:rPr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435" name="Группа 1434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1436" name="Прямоугольник 143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Ю, 1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7" name="Прямая со стрелкой 1436"/>
            <p:cNvCxnSpPr/>
            <p:nvPr/>
          </p:nvCxnSpPr>
          <p:spPr>
            <a:xfrm flipV="1">
              <a:off x="3193206" y="3777687"/>
              <a:ext cx="67250" cy="198191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527" name="Группа 526"/>
          <p:cNvGrpSpPr/>
          <p:nvPr/>
        </p:nvGrpSpPr>
        <p:grpSpPr>
          <a:xfrm>
            <a:off x="217302" y="3590458"/>
            <a:ext cx="1134357" cy="485706"/>
            <a:chOff x="2336756" y="3770451"/>
            <a:chExt cx="1134357" cy="229362"/>
          </a:xfrm>
        </p:grpSpPr>
        <p:sp>
          <p:nvSpPr>
            <p:cNvPr id="528" name="Прямоугольник 52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Ю, 1</a:t>
              </a:r>
              <a:r>
                <a:rPr lang="en-US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1" name="Прямая со стрелкой 530"/>
            <p:cNvCxnSpPr/>
            <p:nvPr/>
          </p:nvCxnSpPr>
          <p:spPr>
            <a:xfrm flipV="1">
              <a:off x="3193206" y="3777687"/>
              <a:ext cx="67250" cy="198191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4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543670</TotalTime>
  <Words>2232</Words>
  <Application>Microsoft Office PowerPoint</Application>
  <PresentationFormat>Экран (4:3)</PresentationFormat>
  <Paragraphs>726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24602</cp:revision>
  <cp:lastPrinted>2021-04-07T02:47:30Z</cp:lastPrinted>
  <dcterms:created xsi:type="dcterms:W3CDTF">2014-09-08T13:21:12Z</dcterms:created>
  <dcterms:modified xsi:type="dcterms:W3CDTF">2021-05-12T11:01:28Z</dcterms:modified>
</cp:coreProperties>
</file>