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3" r:id="rId1"/>
  </p:sldMasterIdLst>
  <p:notesMasterIdLst>
    <p:notesMasterId r:id="rId4"/>
  </p:notesMasterIdLst>
  <p:handoutMasterIdLst>
    <p:handoutMasterId r:id="rId5"/>
  </p:handoutMasterIdLst>
  <p:sldIdLst>
    <p:sldId id="257" r:id="rId2"/>
    <p:sldId id="258" r:id="rId3"/>
  </p:sldIdLst>
  <p:sldSz cx="10333038" cy="8208963"/>
  <p:notesSz cx="9944100" cy="6805613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721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pos="5171">
          <p15:clr>
            <a:srgbClr val="A4A3A4"/>
          </p15:clr>
        </p15:guide>
        <p15:guide id="5" pos="30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8F0"/>
    <a:srgbClr val="C6E6CB"/>
    <a:srgbClr val="0000FF"/>
    <a:srgbClr val="FF0000"/>
    <a:srgbClr val="FFFFFF"/>
    <a:srgbClr val="CC99FF"/>
    <a:srgbClr val="775FD1"/>
    <a:srgbClr val="9999FF"/>
    <a:srgbClr val="003399"/>
    <a:srgbClr val="322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9" autoAdjust="0"/>
    <p:restoredTop sz="96433" autoAdjust="0"/>
  </p:normalViewPr>
  <p:slideViewPr>
    <p:cSldViewPr snapToGrid="0">
      <p:cViewPr varScale="1">
        <p:scale>
          <a:sx n="91" d="100"/>
          <a:sy n="91" d="100"/>
        </p:scale>
        <p:origin x="-2208" y="-102"/>
      </p:cViewPr>
      <p:guideLst>
        <p:guide orient="horz" pos="4320"/>
        <p:guide orient="horz" pos="5171"/>
        <p:guide pos="2721"/>
        <p:guide pos="3075"/>
      </p:guideLst>
    </p:cSldViewPr>
  </p:slideViewPr>
  <p:outlineViewPr>
    <p:cViewPr>
      <p:scale>
        <a:sx n="66" d="100"/>
        <a:sy n="66" d="100"/>
      </p:scale>
      <p:origin x="0" y="-72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32" y="134"/>
            <a:ext cx="4309407" cy="340915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95" y="134"/>
            <a:ext cx="4309407" cy="340915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12.05.2021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32" y="6464726"/>
            <a:ext cx="4309407" cy="340913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95" y="6464726"/>
            <a:ext cx="4309407" cy="340913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31" y="49"/>
            <a:ext cx="4309109" cy="341464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21" y="49"/>
            <a:ext cx="4309109" cy="341464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12.05.2021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7425" y="850900"/>
            <a:ext cx="288925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44" y="3275221"/>
            <a:ext cx="7955279" cy="267971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31" y="6464268"/>
            <a:ext cx="4309109" cy="341462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21" y="6464268"/>
            <a:ext cx="4309109" cy="341462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978" y="1343458"/>
            <a:ext cx="8783082" cy="2857935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800"/>
            </a:lvl1pPr>
            <a:lvl2pPr marL="529758" indent="0" algn="ctr">
              <a:buNone/>
              <a:defRPr sz="2300"/>
            </a:lvl2pPr>
            <a:lvl3pPr marL="1059515" indent="0" algn="ctr">
              <a:buNone/>
              <a:defRPr sz="2100"/>
            </a:lvl3pPr>
            <a:lvl4pPr marL="1589273" indent="0" algn="ctr">
              <a:buNone/>
              <a:defRPr sz="1900"/>
            </a:lvl4pPr>
            <a:lvl5pPr marL="2119031" indent="0" algn="ctr">
              <a:buNone/>
              <a:defRPr sz="1900"/>
            </a:lvl5pPr>
            <a:lvl6pPr marL="2648788" indent="0" algn="ctr">
              <a:buNone/>
              <a:defRPr sz="1900"/>
            </a:lvl6pPr>
            <a:lvl7pPr marL="3178546" indent="0" algn="ctr">
              <a:buNone/>
              <a:defRPr sz="1900"/>
            </a:lvl7pPr>
            <a:lvl8pPr marL="3708303" indent="0" algn="ctr">
              <a:buNone/>
              <a:defRPr sz="1900"/>
            </a:lvl8pPr>
            <a:lvl9pPr marL="4238061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35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65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38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76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5297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595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89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190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648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785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708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238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14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74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152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842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85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04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700"/>
            </a:lvl1pPr>
            <a:lvl2pPr marL="529758" indent="0">
              <a:buNone/>
              <a:defRPr sz="3200"/>
            </a:lvl2pPr>
            <a:lvl3pPr marL="1059515" indent="0">
              <a:buNone/>
              <a:defRPr sz="2800"/>
            </a:lvl3pPr>
            <a:lvl4pPr marL="1589273" indent="0">
              <a:buNone/>
              <a:defRPr sz="2300"/>
            </a:lvl4pPr>
            <a:lvl5pPr marL="2119031" indent="0">
              <a:buNone/>
              <a:defRPr sz="2300"/>
            </a:lvl5pPr>
            <a:lvl6pPr marL="2648788" indent="0">
              <a:buNone/>
              <a:defRPr sz="2300"/>
            </a:lvl6pPr>
            <a:lvl7pPr marL="3178546" indent="0">
              <a:buNone/>
              <a:defRPr sz="2300"/>
            </a:lvl7pPr>
            <a:lvl8pPr marL="3708303" indent="0">
              <a:buNone/>
              <a:defRPr sz="2300"/>
            </a:lvl8pPr>
            <a:lvl9pPr marL="4238061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23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12.05.2021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59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hdr="0" ftr="0" dt="0"/>
  <p:txStyles>
    <p:titleStyle>
      <a:lvl1pPr algn="l" defTabSz="1059515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879" indent="-264879" algn="l" defTabSz="1059515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94636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94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15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909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667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425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7318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940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5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515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7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3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78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546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30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806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767173"/>
            <a:ext cx="10320291" cy="742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5" y="-386"/>
            <a:ext cx="10333033" cy="7885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0499" tIns="20251" rIns="40499" bIns="20251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СХОДА СНЕЖНОЙ ЛАВИНЫ В РАЙОНЕ Н.П. ЭСТОСАДОК, г. СОЧИ КРАСНОДАРСКОГО КРАЯ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13.05.2021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" name="Rectangle 8"/>
          <p:cNvSpPr>
            <a:spLocks noChangeArrowheads="1"/>
          </p:cNvSpPr>
          <p:nvPr/>
        </p:nvSpPr>
        <p:spPr bwMode="auto">
          <a:xfrm>
            <a:off x="3570879" y="3459939"/>
            <a:ext cx="1055153" cy="208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4094" tIns="12048" rIns="24094" bIns="12048">
            <a:spAutoFit/>
          </a:bodyPr>
          <a:lstStyle/>
          <a:p>
            <a:pPr algn="just" defTabSz="595667">
              <a:spcBef>
                <a:spcPct val="0"/>
              </a:spcBef>
            </a:pPr>
            <a:r>
              <a:rPr lang="ru-RU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Эстосадок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033288"/>
              </p:ext>
            </p:extLst>
          </p:nvPr>
        </p:nvGraphicFramePr>
        <p:xfrm>
          <a:off x="-287" y="4438088"/>
          <a:ext cx="2832013" cy="2509708"/>
        </p:xfrm>
        <a:graphic>
          <a:graphicData uri="http://schemas.openxmlformats.org/drawingml/2006/table">
            <a:tbl>
              <a:tblPr/>
              <a:tblGrid>
                <a:gridCol w="20599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20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257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Расчёт</a:t>
                      </a:r>
                    </a:p>
                  </a:txBody>
                  <a:tcPr marL="103316" marR="103316" marT="54196" marB="541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снежного покрова, м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распространения лавины,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кв.км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5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Перепад высот в зоне распространения лавины, м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1249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высота завалов, м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5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объём сошедшего снега, м3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1121629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9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населенных пунктов, попавших в зону распространения снежной лавины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>
            <a:off x="4458206" y="3669276"/>
            <a:ext cx="0" cy="91997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89558" y="3991112"/>
            <a:ext cx="574058" cy="26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 км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784680"/>
            <a:ext cx="2589259" cy="237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59" tIns="39731" rIns="79459" bIns="39731" rtlCol="0" anchor="ctr"/>
          <a:lstStyle>
            <a:defPPr>
              <a:defRPr lang="ru-RU"/>
            </a:defPPr>
            <a:lvl1pPr algn="ctr">
              <a:defRPr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300" dirty="0"/>
              <a:t>Трехмерная модель участка</a:t>
            </a:r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4177739" y="3669276"/>
            <a:ext cx="211819" cy="247837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38703" y="4908464"/>
            <a:ext cx="574058" cy="26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3,6 км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6" y="3246689"/>
            <a:ext cx="3296725" cy="10345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148275" tIns="74141" rIns="148275" bIns="7414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НАО «Красная Поляна» Горки город СТК «Горная карусель»</a:t>
            </a:r>
            <a:endParaRPr lang="ru-RU" sz="9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1000" b="0" dirty="0">
                <a:latin typeface="Times New Roman"/>
                <a:ea typeface="Times New Roman"/>
                <a:cs typeface="Times New Roman"/>
              </a:rPr>
              <a:t>количество трасс для катания – 42 шт.;</a:t>
            </a:r>
            <a:endParaRPr lang="ru-RU" sz="900" b="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1000" b="0" dirty="0">
                <a:latin typeface="Times New Roman"/>
                <a:ea typeface="Times New Roman"/>
                <a:cs typeface="Times New Roman"/>
              </a:rPr>
              <a:t>протяженность трасс для катания – 32,4 км;</a:t>
            </a:r>
            <a:endParaRPr lang="ru-RU" sz="900" b="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1000" b="0" dirty="0">
                <a:latin typeface="Times New Roman"/>
                <a:ea typeface="Times New Roman"/>
                <a:cs typeface="Times New Roman"/>
              </a:rPr>
              <a:t>количество подъемников – 13 шт.</a:t>
            </a:r>
            <a:endParaRPr lang="ru-RU" sz="900" b="0" dirty="0">
              <a:latin typeface="Calibri"/>
              <a:ea typeface="Calibri"/>
              <a:cs typeface="Times New Roman"/>
            </a:endParaRPr>
          </a:p>
        </p:txBody>
      </p:sp>
      <p:grpSp>
        <p:nvGrpSpPr>
          <p:cNvPr id="62" name="Группа 61"/>
          <p:cNvGrpSpPr/>
          <p:nvPr/>
        </p:nvGrpSpPr>
        <p:grpSpPr>
          <a:xfrm>
            <a:off x="1" y="6947796"/>
            <a:ext cx="2617932" cy="1248795"/>
            <a:chOff x="9240852" y="5746469"/>
            <a:chExt cx="3088910" cy="1043279"/>
          </a:xfrm>
        </p:grpSpPr>
        <p:sp>
          <p:nvSpPr>
            <p:cNvPr id="63" name="Rectangle 93"/>
            <p:cNvSpPr>
              <a:spLocks noChangeArrowheads="1"/>
            </p:cNvSpPr>
            <p:nvPr/>
          </p:nvSpPr>
          <p:spPr bwMode="auto">
            <a:xfrm>
              <a:off x="9240852" y="5778596"/>
              <a:ext cx="2951147" cy="10111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0" tIns="45718" rIns="91430" bIns="45718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59391"/>
              <a:endParaRPr lang="ru-RU" altLang="ru-RU" sz="1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 Box 97"/>
            <p:cNvSpPr txBox="1">
              <a:spLocks noChangeArrowheads="1"/>
            </p:cNvSpPr>
            <p:nvPr/>
          </p:nvSpPr>
          <p:spPr bwMode="auto">
            <a:xfrm>
              <a:off x="9882300" y="5746469"/>
              <a:ext cx="1987352" cy="236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7" tIns="63986" rIns="127967" bIns="6398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65" name="Text Box 97"/>
            <p:cNvSpPr txBox="1">
              <a:spLocks noChangeArrowheads="1"/>
            </p:cNvSpPr>
            <p:nvPr/>
          </p:nvSpPr>
          <p:spPr bwMode="auto">
            <a:xfrm>
              <a:off x="9673894" y="6145214"/>
              <a:ext cx="2655868" cy="311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300" b="0" kern="0" dirty="0">
                  <a:solidFill>
                    <a:srgbClr val="000000"/>
                  </a:solidFill>
                </a:rPr>
                <a:t> </a:t>
              </a:r>
              <a:r>
                <a:rPr lang="ru-RU" altLang="ru-RU" sz="10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место схода лавины</a:t>
              </a:r>
            </a:p>
          </p:txBody>
        </p:sp>
        <p:sp>
          <p:nvSpPr>
            <p:cNvPr id="66" name="Text Box 97"/>
            <p:cNvSpPr txBox="1">
              <a:spLocks noChangeArrowheads="1"/>
            </p:cNvSpPr>
            <p:nvPr/>
          </p:nvSpPr>
          <p:spPr bwMode="auto">
            <a:xfrm>
              <a:off x="9643765" y="5895941"/>
              <a:ext cx="2655868" cy="311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300" b="0" kern="0" dirty="0">
                  <a:solidFill>
                    <a:srgbClr val="000000"/>
                  </a:solidFill>
                </a:rPr>
                <a:t> </a:t>
              </a:r>
              <a:r>
                <a:rPr lang="ru-RU" altLang="ru-RU" sz="10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лавиноопасный участок</a:t>
              </a:r>
            </a:p>
          </p:txBody>
        </p:sp>
      </p:grpSp>
      <p:sp>
        <p:nvSpPr>
          <p:cNvPr id="68" name="Овал 67"/>
          <p:cNvSpPr/>
          <p:nvPr/>
        </p:nvSpPr>
        <p:spPr>
          <a:xfrm>
            <a:off x="5976871" y="2709109"/>
            <a:ext cx="86109" cy="8681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endParaRPr lang="ru-RU"/>
          </a:p>
        </p:txBody>
      </p:sp>
      <p:sp>
        <p:nvSpPr>
          <p:cNvPr id="76" name="Freeform 155" descr="Светлый диагональный 2"/>
          <p:cNvSpPr>
            <a:spLocks/>
          </p:cNvSpPr>
          <p:nvPr/>
        </p:nvSpPr>
        <p:spPr bwMode="auto">
          <a:xfrm rot="10800000">
            <a:off x="174718" y="7573471"/>
            <a:ext cx="309726" cy="279404"/>
          </a:xfrm>
          <a:custGeom>
            <a:avLst/>
            <a:gdLst>
              <a:gd name="T0" fmla="*/ 2147483647 w 1803"/>
              <a:gd name="T1" fmla="*/ 2147483647 h 1928"/>
              <a:gd name="T2" fmla="*/ 2147483647 w 1803"/>
              <a:gd name="T3" fmla="*/ 2147483647 h 1928"/>
              <a:gd name="T4" fmla="*/ 2147483647 w 1803"/>
              <a:gd name="T5" fmla="*/ 2147483647 h 1928"/>
              <a:gd name="T6" fmla="*/ 2147483647 w 1803"/>
              <a:gd name="T7" fmla="*/ 2147483647 h 1928"/>
              <a:gd name="T8" fmla="*/ 2147483647 w 1803"/>
              <a:gd name="T9" fmla="*/ 2147483647 h 1928"/>
              <a:gd name="T10" fmla="*/ 2147483647 w 1803"/>
              <a:gd name="T11" fmla="*/ 2147483647 h 1928"/>
              <a:gd name="T12" fmla="*/ 2147483647 w 1803"/>
              <a:gd name="T13" fmla="*/ 2147483647 h 1928"/>
              <a:gd name="T14" fmla="*/ 2147483647 w 1803"/>
              <a:gd name="T15" fmla="*/ 2147483647 h 1928"/>
              <a:gd name="T16" fmla="*/ 2147483647 w 1803"/>
              <a:gd name="T17" fmla="*/ 2147483647 h 1928"/>
              <a:gd name="T18" fmla="*/ 2147483647 w 1803"/>
              <a:gd name="T19" fmla="*/ 2147483647 h 1928"/>
              <a:gd name="T20" fmla="*/ 2147483647 w 1803"/>
              <a:gd name="T21" fmla="*/ 2147483647 h 1928"/>
              <a:gd name="T22" fmla="*/ 2147483647 w 1803"/>
              <a:gd name="T23" fmla="*/ 2147483647 h 1928"/>
              <a:gd name="T24" fmla="*/ 2147483647 w 1803"/>
              <a:gd name="T25" fmla="*/ 2147483647 h 1928"/>
              <a:gd name="T26" fmla="*/ 2147483647 w 1803"/>
              <a:gd name="T27" fmla="*/ 2147483647 h 1928"/>
              <a:gd name="T28" fmla="*/ 2147483647 w 1803"/>
              <a:gd name="T29" fmla="*/ 2147483647 h 1928"/>
              <a:gd name="T30" fmla="*/ 2147483647 w 1803"/>
              <a:gd name="T31" fmla="*/ 2147483647 h 1928"/>
              <a:gd name="T32" fmla="*/ 2147483647 w 1803"/>
              <a:gd name="T33" fmla="*/ 2147483647 h 1928"/>
              <a:gd name="T34" fmla="*/ 2147483647 w 1803"/>
              <a:gd name="T35" fmla="*/ 2147483647 h 1928"/>
              <a:gd name="T36" fmla="*/ 0 w 1803"/>
              <a:gd name="T37" fmla="*/ 2147483647 h 1928"/>
              <a:gd name="T38" fmla="*/ 2147483647 w 1803"/>
              <a:gd name="T39" fmla="*/ 2147483647 h 1928"/>
              <a:gd name="T40" fmla="*/ 2147483647 w 1803"/>
              <a:gd name="T41" fmla="*/ 2147483647 h 1928"/>
              <a:gd name="T42" fmla="*/ 2147483647 w 1803"/>
              <a:gd name="T43" fmla="*/ 2147483647 h 1928"/>
              <a:gd name="T44" fmla="*/ 2147483647 w 1803"/>
              <a:gd name="T45" fmla="*/ 2147483647 h 1928"/>
              <a:gd name="T46" fmla="*/ 2147483647 w 1803"/>
              <a:gd name="T47" fmla="*/ 2147483647 h 1928"/>
              <a:gd name="T48" fmla="*/ 2147483647 w 1803"/>
              <a:gd name="T49" fmla="*/ 2147483647 h 1928"/>
              <a:gd name="T50" fmla="*/ 2147483647 w 1803"/>
              <a:gd name="T51" fmla="*/ 2147483647 h 1928"/>
              <a:gd name="T52" fmla="*/ 2147483647 w 1803"/>
              <a:gd name="T53" fmla="*/ 2147483647 h 1928"/>
              <a:gd name="T54" fmla="*/ 2147483647 w 1803"/>
              <a:gd name="T55" fmla="*/ 2147483647 h 1928"/>
              <a:gd name="T56" fmla="*/ 2147483647 w 1803"/>
              <a:gd name="T57" fmla="*/ 2147483647 h 1928"/>
              <a:gd name="T58" fmla="*/ 2147483647 w 1803"/>
              <a:gd name="T59" fmla="*/ 2147483647 h 1928"/>
              <a:gd name="T60" fmla="*/ 2147483647 w 1803"/>
              <a:gd name="T61" fmla="*/ 2147483647 h 1928"/>
              <a:gd name="T62" fmla="*/ 2147483647 w 1803"/>
              <a:gd name="T63" fmla="*/ 2147483647 h 1928"/>
              <a:gd name="T64" fmla="*/ 2147483647 w 1803"/>
              <a:gd name="T65" fmla="*/ 2147483647 h 1928"/>
              <a:gd name="T66" fmla="*/ 2147483647 w 1803"/>
              <a:gd name="T67" fmla="*/ 2147483647 h 1928"/>
              <a:gd name="T68" fmla="*/ 2147483647 w 1803"/>
              <a:gd name="T69" fmla="*/ 2147483647 h 1928"/>
              <a:gd name="T70" fmla="*/ 2147483647 w 1803"/>
              <a:gd name="T71" fmla="*/ 2147483647 h 1928"/>
              <a:gd name="T72" fmla="*/ 2147483647 w 1803"/>
              <a:gd name="T73" fmla="*/ 2147483647 h 1928"/>
              <a:gd name="T74" fmla="*/ 2147483647 w 1803"/>
              <a:gd name="T75" fmla="*/ 2147483647 h 192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03"/>
              <a:gd name="T115" fmla="*/ 0 h 1928"/>
              <a:gd name="T116" fmla="*/ 1803 w 1803"/>
              <a:gd name="T117" fmla="*/ 1928 h 1928"/>
              <a:gd name="connsiteX0" fmla="*/ 6980 w 10000"/>
              <a:gd name="connsiteY0" fmla="*/ 0 h 12667"/>
              <a:gd name="connsiteX1" fmla="*/ 7060 w 10000"/>
              <a:gd name="connsiteY1" fmla="*/ 2776 h 12667"/>
              <a:gd name="connsiteX2" fmla="*/ 6933 w 10000"/>
              <a:gd name="connsiteY2" fmla="*/ 2983 h 12667"/>
              <a:gd name="connsiteX3" fmla="*/ 6805 w 10000"/>
              <a:gd name="connsiteY3" fmla="*/ 3341 h 12667"/>
              <a:gd name="connsiteX4" fmla="*/ 6705 w 10000"/>
              <a:gd name="connsiteY4" fmla="*/ 3372 h 12667"/>
              <a:gd name="connsiteX5" fmla="*/ 6229 w 10000"/>
              <a:gd name="connsiteY5" fmla="*/ 3673 h 12667"/>
              <a:gd name="connsiteX6" fmla="*/ 5907 w 10000"/>
              <a:gd name="connsiteY6" fmla="*/ 3969 h 12667"/>
              <a:gd name="connsiteX7" fmla="*/ 5624 w 10000"/>
              <a:gd name="connsiteY7" fmla="*/ 4327 h 12667"/>
              <a:gd name="connsiteX8" fmla="*/ 5524 w 10000"/>
              <a:gd name="connsiteY8" fmla="*/ 4539 h 12667"/>
              <a:gd name="connsiteX9" fmla="*/ 5336 w 10000"/>
              <a:gd name="connsiteY9" fmla="*/ 4628 h 12667"/>
              <a:gd name="connsiteX10" fmla="*/ 5302 w 10000"/>
              <a:gd name="connsiteY10" fmla="*/ 4716 h 12667"/>
              <a:gd name="connsiteX11" fmla="*/ 5108 w 10000"/>
              <a:gd name="connsiteY11" fmla="*/ 4778 h 12667"/>
              <a:gd name="connsiteX12" fmla="*/ 4825 w 10000"/>
              <a:gd name="connsiteY12" fmla="*/ 5136 h 12667"/>
              <a:gd name="connsiteX13" fmla="*/ 4631 w 10000"/>
              <a:gd name="connsiteY13" fmla="*/ 5343 h 12667"/>
              <a:gd name="connsiteX14" fmla="*/ 4504 w 10000"/>
              <a:gd name="connsiteY14" fmla="*/ 5463 h 12667"/>
              <a:gd name="connsiteX15" fmla="*/ 4248 w 10000"/>
              <a:gd name="connsiteY15" fmla="*/ 5675 h 12667"/>
              <a:gd name="connsiteX16" fmla="*/ 3927 w 10000"/>
              <a:gd name="connsiteY16" fmla="*/ 6002 h 12667"/>
              <a:gd name="connsiteX17" fmla="*/ 3799 w 10000"/>
              <a:gd name="connsiteY17" fmla="*/ 6152 h 12667"/>
              <a:gd name="connsiteX18" fmla="*/ 3672 w 10000"/>
              <a:gd name="connsiteY18" fmla="*/ 6360 h 12667"/>
              <a:gd name="connsiteX19" fmla="*/ 3322 w 10000"/>
              <a:gd name="connsiteY19" fmla="*/ 6661 h 12667"/>
              <a:gd name="connsiteX20" fmla="*/ 3228 w 10000"/>
              <a:gd name="connsiteY20" fmla="*/ 6837 h 12667"/>
              <a:gd name="connsiteX21" fmla="*/ 3034 w 10000"/>
              <a:gd name="connsiteY21" fmla="*/ 6988 h 12667"/>
              <a:gd name="connsiteX22" fmla="*/ 2840 w 10000"/>
              <a:gd name="connsiteY22" fmla="*/ 7226 h 12667"/>
              <a:gd name="connsiteX23" fmla="*/ 2618 w 10000"/>
              <a:gd name="connsiteY23" fmla="*/ 7558 h 12667"/>
              <a:gd name="connsiteX24" fmla="*/ 2268 w 10000"/>
              <a:gd name="connsiteY24" fmla="*/ 7823 h 12667"/>
              <a:gd name="connsiteX25" fmla="*/ 1786 w 10000"/>
              <a:gd name="connsiteY25" fmla="*/ 8393 h 12667"/>
              <a:gd name="connsiteX26" fmla="*/ 1658 w 10000"/>
              <a:gd name="connsiteY26" fmla="*/ 8569 h 12667"/>
              <a:gd name="connsiteX27" fmla="*/ 1470 w 10000"/>
              <a:gd name="connsiteY27" fmla="*/ 8663 h 12667"/>
              <a:gd name="connsiteX28" fmla="*/ 1181 w 10000"/>
              <a:gd name="connsiteY28" fmla="*/ 8870 h 12667"/>
              <a:gd name="connsiteX29" fmla="*/ 1021 w 10000"/>
              <a:gd name="connsiteY29" fmla="*/ 9052 h 12667"/>
              <a:gd name="connsiteX30" fmla="*/ 960 w 10000"/>
              <a:gd name="connsiteY30" fmla="*/ 9228 h 12667"/>
              <a:gd name="connsiteX31" fmla="*/ 860 w 10000"/>
              <a:gd name="connsiteY31" fmla="*/ 9259 h 12667"/>
              <a:gd name="connsiteX32" fmla="*/ 577 w 10000"/>
              <a:gd name="connsiteY32" fmla="*/ 9529 h 12667"/>
              <a:gd name="connsiteX33" fmla="*/ 510 w 10000"/>
              <a:gd name="connsiteY33" fmla="*/ 9768 h 12667"/>
              <a:gd name="connsiteX34" fmla="*/ 316 w 10000"/>
              <a:gd name="connsiteY34" fmla="*/ 9887 h 12667"/>
              <a:gd name="connsiteX35" fmla="*/ 189 w 10000"/>
              <a:gd name="connsiteY35" fmla="*/ 10063 h 12667"/>
              <a:gd name="connsiteX36" fmla="*/ 128 w 10000"/>
              <a:gd name="connsiteY36" fmla="*/ 10157 h 12667"/>
              <a:gd name="connsiteX37" fmla="*/ 0 w 10000"/>
              <a:gd name="connsiteY37" fmla="*/ 10333 h 12667"/>
              <a:gd name="connsiteX38" fmla="*/ 316 w 10000"/>
              <a:gd name="connsiteY38" fmla="*/ 10665 h 12667"/>
              <a:gd name="connsiteX39" fmla="*/ 704 w 10000"/>
              <a:gd name="connsiteY39" fmla="*/ 11111 h 12667"/>
              <a:gd name="connsiteX40" fmla="*/ 799 w 10000"/>
              <a:gd name="connsiteY40" fmla="*/ 11173 h 12667"/>
              <a:gd name="connsiteX41" fmla="*/ 893 w 10000"/>
              <a:gd name="connsiteY41" fmla="*/ 11199 h 12667"/>
              <a:gd name="connsiteX42" fmla="*/ 987 w 10000"/>
              <a:gd name="connsiteY42" fmla="*/ 11293 h 12667"/>
              <a:gd name="connsiteX43" fmla="*/ 1087 w 10000"/>
              <a:gd name="connsiteY43" fmla="*/ 11350 h 12667"/>
              <a:gd name="connsiteX44" fmla="*/ 1276 w 10000"/>
              <a:gd name="connsiteY44" fmla="*/ 11739 h 12667"/>
              <a:gd name="connsiteX45" fmla="*/ 1758 w 10000"/>
              <a:gd name="connsiteY45" fmla="*/ 11946 h 12667"/>
              <a:gd name="connsiteX46" fmla="*/ 2174 w 10000"/>
              <a:gd name="connsiteY46" fmla="*/ 12485 h 12667"/>
              <a:gd name="connsiteX47" fmla="*/ 2363 w 10000"/>
              <a:gd name="connsiteY47" fmla="*/ 12605 h 12667"/>
              <a:gd name="connsiteX48" fmla="*/ 2457 w 10000"/>
              <a:gd name="connsiteY48" fmla="*/ 12667 h 12667"/>
              <a:gd name="connsiteX49" fmla="*/ 4027 w 10000"/>
              <a:gd name="connsiteY49" fmla="*/ 12397 h 12667"/>
              <a:gd name="connsiteX50" fmla="*/ 4121 w 10000"/>
              <a:gd name="connsiteY50" fmla="*/ 12366 h 12667"/>
              <a:gd name="connsiteX51" fmla="*/ 4215 w 10000"/>
              <a:gd name="connsiteY51" fmla="*/ 12304 h 12667"/>
              <a:gd name="connsiteX52" fmla="*/ 4537 w 10000"/>
              <a:gd name="connsiteY52" fmla="*/ 12216 h 12667"/>
              <a:gd name="connsiteX53" fmla="*/ 4953 w 10000"/>
              <a:gd name="connsiteY53" fmla="*/ 11977 h 12667"/>
              <a:gd name="connsiteX54" fmla="*/ 5369 w 10000"/>
              <a:gd name="connsiteY54" fmla="*/ 12185 h 12667"/>
              <a:gd name="connsiteX55" fmla="*/ 5879 w 10000"/>
              <a:gd name="connsiteY55" fmla="*/ 12008 h 12667"/>
              <a:gd name="connsiteX56" fmla="*/ 6423 w 10000"/>
              <a:gd name="connsiteY56" fmla="*/ 11827 h 12667"/>
              <a:gd name="connsiteX57" fmla="*/ 6705 w 10000"/>
              <a:gd name="connsiteY57" fmla="*/ 11557 h 12667"/>
              <a:gd name="connsiteX58" fmla="*/ 7094 w 10000"/>
              <a:gd name="connsiteY58" fmla="*/ 11173 h 12667"/>
              <a:gd name="connsiteX59" fmla="*/ 7316 w 10000"/>
              <a:gd name="connsiteY59" fmla="*/ 10961 h 12667"/>
              <a:gd name="connsiteX60" fmla="*/ 7987 w 10000"/>
              <a:gd name="connsiteY60" fmla="*/ 10722 h 12667"/>
              <a:gd name="connsiteX61" fmla="*/ 8564 w 10000"/>
              <a:gd name="connsiteY61" fmla="*/ 10276 h 12667"/>
              <a:gd name="connsiteX62" fmla="*/ 8658 w 10000"/>
              <a:gd name="connsiteY62" fmla="*/ 10245 h 12667"/>
              <a:gd name="connsiteX63" fmla="*/ 9074 w 10000"/>
              <a:gd name="connsiteY63" fmla="*/ 9918 h 12667"/>
              <a:gd name="connsiteX64" fmla="*/ 9490 w 10000"/>
              <a:gd name="connsiteY64" fmla="*/ 8870 h 12667"/>
              <a:gd name="connsiteX65" fmla="*/ 9362 w 10000"/>
              <a:gd name="connsiteY65" fmla="*/ 8061 h 12667"/>
              <a:gd name="connsiteX66" fmla="*/ 9390 w 10000"/>
              <a:gd name="connsiteY66" fmla="*/ 7734 h 12667"/>
              <a:gd name="connsiteX67" fmla="*/ 9678 w 10000"/>
              <a:gd name="connsiteY67" fmla="*/ 7377 h 12667"/>
              <a:gd name="connsiteX68" fmla="*/ 9933 w 10000"/>
              <a:gd name="connsiteY68" fmla="*/ 6988 h 12667"/>
              <a:gd name="connsiteX69" fmla="*/ 10000 w 10000"/>
              <a:gd name="connsiteY69" fmla="*/ 6811 h 12667"/>
              <a:gd name="connsiteX70" fmla="*/ 9773 w 10000"/>
              <a:gd name="connsiteY70" fmla="*/ 6360 h 12667"/>
              <a:gd name="connsiteX71" fmla="*/ 9390 w 10000"/>
              <a:gd name="connsiteY71" fmla="*/ 4985 h 12667"/>
              <a:gd name="connsiteX72" fmla="*/ 9490 w 10000"/>
              <a:gd name="connsiteY72" fmla="*/ 4596 h 12667"/>
              <a:gd name="connsiteX73" fmla="*/ 9645 w 10000"/>
              <a:gd name="connsiteY73" fmla="*/ 4301 h 12667"/>
              <a:gd name="connsiteX74" fmla="*/ 9168 w 10000"/>
              <a:gd name="connsiteY74" fmla="*/ 3673 h 12667"/>
              <a:gd name="connsiteX75" fmla="*/ 8591 w 10000"/>
              <a:gd name="connsiteY75" fmla="*/ 3077 h 12667"/>
              <a:gd name="connsiteX76" fmla="*/ 6980 w 10000"/>
              <a:gd name="connsiteY76" fmla="*/ 0 h 12667"/>
              <a:gd name="connsiteX0" fmla="*/ 6980 w 10000"/>
              <a:gd name="connsiteY0" fmla="*/ 63 h 12730"/>
              <a:gd name="connsiteX1" fmla="*/ 7060 w 10000"/>
              <a:gd name="connsiteY1" fmla="*/ 2839 h 12730"/>
              <a:gd name="connsiteX2" fmla="*/ 6933 w 10000"/>
              <a:gd name="connsiteY2" fmla="*/ 3046 h 12730"/>
              <a:gd name="connsiteX3" fmla="*/ 6805 w 10000"/>
              <a:gd name="connsiteY3" fmla="*/ 3404 h 12730"/>
              <a:gd name="connsiteX4" fmla="*/ 6705 w 10000"/>
              <a:gd name="connsiteY4" fmla="*/ 3435 h 12730"/>
              <a:gd name="connsiteX5" fmla="*/ 4874 w 10000"/>
              <a:gd name="connsiteY5" fmla="*/ 2 h 12730"/>
              <a:gd name="connsiteX6" fmla="*/ 5907 w 10000"/>
              <a:gd name="connsiteY6" fmla="*/ 4032 h 12730"/>
              <a:gd name="connsiteX7" fmla="*/ 5624 w 10000"/>
              <a:gd name="connsiteY7" fmla="*/ 4390 h 12730"/>
              <a:gd name="connsiteX8" fmla="*/ 5524 w 10000"/>
              <a:gd name="connsiteY8" fmla="*/ 4602 h 12730"/>
              <a:gd name="connsiteX9" fmla="*/ 5336 w 10000"/>
              <a:gd name="connsiteY9" fmla="*/ 4691 h 12730"/>
              <a:gd name="connsiteX10" fmla="*/ 5302 w 10000"/>
              <a:gd name="connsiteY10" fmla="*/ 4779 h 12730"/>
              <a:gd name="connsiteX11" fmla="*/ 5108 w 10000"/>
              <a:gd name="connsiteY11" fmla="*/ 4841 h 12730"/>
              <a:gd name="connsiteX12" fmla="*/ 4825 w 10000"/>
              <a:gd name="connsiteY12" fmla="*/ 5199 h 12730"/>
              <a:gd name="connsiteX13" fmla="*/ 4631 w 10000"/>
              <a:gd name="connsiteY13" fmla="*/ 5406 h 12730"/>
              <a:gd name="connsiteX14" fmla="*/ 4504 w 10000"/>
              <a:gd name="connsiteY14" fmla="*/ 5526 h 12730"/>
              <a:gd name="connsiteX15" fmla="*/ 4248 w 10000"/>
              <a:gd name="connsiteY15" fmla="*/ 5738 h 12730"/>
              <a:gd name="connsiteX16" fmla="*/ 3927 w 10000"/>
              <a:gd name="connsiteY16" fmla="*/ 6065 h 12730"/>
              <a:gd name="connsiteX17" fmla="*/ 3799 w 10000"/>
              <a:gd name="connsiteY17" fmla="*/ 6215 h 12730"/>
              <a:gd name="connsiteX18" fmla="*/ 3672 w 10000"/>
              <a:gd name="connsiteY18" fmla="*/ 6423 h 12730"/>
              <a:gd name="connsiteX19" fmla="*/ 3322 w 10000"/>
              <a:gd name="connsiteY19" fmla="*/ 6724 h 12730"/>
              <a:gd name="connsiteX20" fmla="*/ 3228 w 10000"/>
              <a:gd name="connsiteY20" fmla="*/ 6900 h 12730"/>
              <a:gd name="connsiteX21" fmla="*/ 3034 w 10000"/>
              <a:gd name="connsiteY21" fmla="*/ 7051 h 12730"/>
              <a:gd name="connsiteX22" fmla="*/ 2840 w 10000"/>
              <a:gd name="connsiteY22" fmla="*/ 7289 h 12730"/>
              <a:gd name="connsiteX23" fmla="*/ 2618 w 10000"/>
              <a:gd name="connsiteY23" fmla="*/ 7621 h 12730"/>
              <a:gd name="connsiteX24" fmla="*/ 2268 w 10000"/>
              <a:gd name="connsiteY24" fmla="*/ 7886 h 12730"/>
              <a:gd name="connsiteX25" fmla="*/ 1786 w 10000"/>
              <a:gd name="connsiteY25" fmla="*/ 8456 h 12730"/>
              <a:gd name="connsiteX26" fmla="*/ 1658 w 10000"/>
              <a:gd name="connsiteY26" fmla="*/ 8632 h 12730"/>
              <a:gd name="connsiteX27" fmla="*/ 1470 w 10000"/>
              <a:gd name="connsiteY27" fmla="*/ 8726 h 12730"/>
              <a:gd name="connsiteX28" fmla="*/ 1181 w 10000"/>
              <a:gd name="connsiteY28" fmla="*/ 8933 h 12730"/>
              <a:gd name="connsiteX29" fmla="*/ 1021 w 10000"/>
              <a:gd name="connsiteY29" fmla="*/ 9115 h 12730"/>
              <a:gd name="connsiteX30" fmla="*/ 960 w 10000"/>
              <a:gd name="connsiteY30" fmla="*/ 9291 h 12730"/>
              <a:gd name="connsiteX31" fmla="*/ 860 w 10000"/>
              <a:gd name="connsiteY31" fmla="*/ 9322 h 12730"/>
              <a:gd name="connsiteX32" fmla="*/ 577 w 10000"/>
              <a:gd name="connsiteY32" fmla="*/ 9592 h 12730"/>
              <a:gd name="connsiteX33" fmla="*/ 510 w 10000"/>
              <a:gd name="connsiteY33" fmla="*/ 9831 h 12730"/>
              <a:gd name="connsiteX34" fmla="*/ 316 w 10000"/>
              <a:gd name="connsiteY34" fmla="*/ 9950 h 12730"/>
              <a:gd name="connsiteX35" fmla="*/ 189 w 10000"/>
              <a:gd name="connsiteY35" fmla="*/ 10126 h 12730"/>
              <a:gd name="connsiteX36" fmla="*/ 128 w 10000"/>
              <a:gd name="connsiteY36" fmla="*/ 10220 h 12730"/>
              <a:gd name="connsiteX37" fmla="*/ 0 w 10000"/>
              <a:gd name="connsiteY37" fmla="*/ 10396 h 12730"/>
              <a:gd name="connsiteX38" fmla="*/ 316 w 10000"/>
              <a:gd name="connsiteY38" fmla="*/ 10728 h 12730"/>
              <a:gd name="connsiteX39" fmla="*/ 704 w 10000"/>
              <a:gd name="connsiteY39" fmla="*/ 11174 h 12730"/>
              <a:gd name="connsiteX40" fmla="*/ 799 w 10000"/>
              <a:gd name="connsiteY40" fmla="*/ 11236 h 12730"/>
              <a:gd name="connsiteX41" fmla="*/ 893 w 10000"/>
              <a:gd name="connsiteY41" fmla="*/ 11262 h 12730"/>
              <a:gd name="connsiteX42" fmla="*/ 987 w 10000"/>
              <a:gd name="connsiteY42" fmla="*/ 11356 h 12730"/>
              <a:gd name="connsiteX43" fmla="*/ 1087 w 10000"/>
              <a:gd name="connsiteY43" fmla="*/ 11413 h 12730"/>
              <a:gd name="connsiteX44" fmla="*/ 1276 w 10000"/>
              <a:gd name="connsiteY44" fmla="*/ 11802 h 12730"/>
              <a:gd name="connsiteX45" fmla="*/ 1758 w 10000"/>
              <a:gd name="connsiteY45" fmla="*/ 12009 h 12730"/>
              <a:gd name="connsiteX46" fmla="*/ 2174 w 10000"/>
              <a:gd name="connsiteY46" fmla="*/ 12548 h 12730"/>
              <a:gd name="connsiteX47" fmla="*/ 2363 w 10000"/>
              <a:gd name="connsiteY47" fmla="*/ 12668 h 12730"/>
              <a:gd name="connsiteX48" fmla="*/ 2457 w 10000"/>
              <a:gd name="connsiteY48" fmla="*/ 12730 h 12730"/>
              <a:gd name="connsiteX49" fmla="*/ 4027 w 10000"/>
              <a:gd name="connsiteY49" fmla="*/ 12460 h 12730"/>
              <a:gd name="connsiteX50" fmla="*/ 4121 w 10000"/>
              <a:gd name="connsiteY50" fmla="*/ 12429 h 12730"/>
              <a:gd name="connsiteX51" fmla="*/ 4215 w 10000"/>
              <a:gd name="connsiteY51" fmla="*/ 12367 h 12730"/>
              <a:gd name="connsiteX52" fmla="*/ 4537 w 10000"/>
              <a:gd name="connsiteY52" fmla="*/ 12279 h 12730"/>
              <a:gd name="connsiteX53" fmla="*/ 4953 w 10000"/>
              <a:gd name="connsiteY53" fmla="*/ 12040 h 12730"/>
              <a:gd name="connsiteX54" fmla="*/ 5369 w 10000"/>
              <a:gd name="connsiteY54" fmla="*/ 12248 h 12730"/>
              <a:gd name="connsiteX55" fmla="*/ 5879 w 10000"/>
              <a:gd name="connsiteY55" fmla="*/ 12071 h 12730"/>
              <a:gd name="connsiteX56" fmla="*/ 6423 w 10000"/>
              <a:gd name="connsiteY56" fmla="*/ 11890 h 12730"/>
              <a:gd name="connsiteX57" fmla="*/ 6705 w 10000"/>
              <a:gd name="connsiteY57" fmla="*/ 11620 h 12730"/>
              <a:gd name="connsiteX58" fmla="*/ 7094 w 10000"/>
              <a:gd name="connsiteY58" fmla="*/ 11236 h 12730"/>
              <a:gd name="connsiteX59" fmla="*/ 7316 w 10000"/>
              <a:gd name="connsiteY59" fmla="*/ 11024 h 12730"/>
              <a:gd name="connsiteX60" fmla="*/ 7987 w 10000"/>
              <a:gd name="connsiteY60" fmla="*/ 10785 h 12730"/>
              <a:gd name="connsiteX61" fmla="*/ 8564 w 10000"/>
              <a:gd name="connsiteY61" fmla="*/ 10339 h 12730"/>
              <a:gd name="connsiteX62" fmla="*/ 8658 w 10000"/>
              <a:gd name="connsiteY62" fmla="*/ 10308 h 12730"/>
              <a:gd name="connsiteX63" fmla="*/ 9074 w 10000"/>
              <a:gd name="connsiteY63" fmla="*/ 9981 h 12730"/>
              <a:gd name="connsiteX64" fmla="*/ 9490 w 10000"/>
              <a:gd name="connsiteY64" fmla="*/ 8933 h 12730"/>
              <a:gd name="connsiteX65" fmla="*/ 9362 w 10000"/>
              <a:gd name="connsiteY65" fmla="*/ 8124 h 12730"/>
              <a:gd name="connsiteX66" fmla="*/ 9390 w 10000"/>
              <a:gd name="connsiteY66" fmla="*/ 7797 h 12730"/>
              <a:gd name="connsiteX67" fmla="*/ 9678 w 10000"/>
              <a:gd name="connsiteY67" fmla="*/ 7440 h 12730"/>
              <a:gd name="connsiteX68" fmla="*/ 9933 w 10000"/>
              <a:gd name="connsiteY68" fmla="*/ 7051 h 12730"/>
              <a:gd name="connsiteX69" fmla="*/ 10000 w 10000"/>
              <a:gd name="connsiteY69" fmla="*/ 6874 h 12730"/>
              <a:gd name="connsiteX70" fmla="*/ 9773 w 10000"/>
              <a:gd name="connsiteY70" fmla="*/ 6423 h 12730"/>
              <a:gd name="connsiteX71" fmla="*/ 9390 w 10000"/>
              <a:gd name="connsiteY71" fmla="*/ 5048 h 12730"/>
              <a:gd name="connsiteX72" fmla="*/ 9490 w 10000"/>
              <a:gd name="connsiteY72" fmla="*/ 4659 h 12730"/>
              <a:gd name="connsiteX73" fmla="*/ 9645 w 10000"/>
              <a:gd name="connsiteY73" fmla="*/ 4364 h 12730"/>
              <a:gd name="connsiteX74" fmla="*/ 9168 w 10000"/>
              <a:gd name="connsiteY74" fmla="*/ 3736 h 12730"/>
              <a:gd name="connsiteX75" fmla="*/ 8591 w 10000"/>
              <a:gd name="connsiteY75" fmla="*/ 3140 h 12730"/>
              <a:gd name="connsiteX76" fmla="*/ 6980 w 10000"/>
              <a:gd name="connsiteY76" fmla="*/ 63 h 12730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6805 w 10000"/>
              <a:gd name="connsiteY3" fmla="*/ 3407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5302 w 10000"/>
              <a:gd name="connsiteY10" fmla="*/ 4782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6805 w 10000"/>
              <a:gd name="connsiteY3" fmla="*/ 3407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3279 w 10000"/>
              <a:gd name="connsiteY3" fmla="*/ 660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4064 w 10000"/>
              <a:gd name="connsiteY2" fmla="*/ 161 h 12733"/>
              <a:gd name="connsiteX3" fmla="*/ 3279 w 10000"/>
              <a:gd name="connsiteY3" fmla="*/ 660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5524 w 10000"/>
              <a:gd name="connsiteY8" fmla="*/ 6511 h 14639"/>
              <a:gd name="connsiteX9" fmla="*/ 5336 w 10000"/>
              <a:gd name="connsiteY9" fmla="*/ 6600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5524 w 10000"/>
              <a:gd name="connsiteY8" fmla="*/ 6511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3086 w 10000"/>
              <a:gd name="connsiteY7" fmla="*/ 1570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3086 w 10000"/>
              <a:gd name="connsiteY7" fmla="*/ 1570 h 14639"/>
              <a:gd name="connsiteX8" fmla="*/ 2579 w 10000"/>
              <a:gd name="connsiteY8" fmla="*/ 1832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441 w 10000"/>
              <a:gd name="connsiteY6" fmla="*/ 768 h 14639"/>
              <a:gd name="connsiteX7" fmla="*/ 3086 w 10000"/>
              <a:gd name="connsiteY7" fmla="*/ 1570 h 14639"/>
              <a:gd name="connsiteX8" fmla="*/ 2579 w 10000"/>
              <a:gd name="connsiteY8" fmla="*/ 1832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2147 h 14814"/>
              <a:gd name="connsiteX1" fmla="*/ 4159 w 10000"/>
              <a:gd name="connsiteY1" fmla="*/ 179 h 14814"/>
              <a:gd name="connsiteX2" fmla="*/ 4064 w 10000"/>
              <a:gd name="connsiteY2" fmla="*/ 2242 h 14814"/>
              <a:gd name="connsiteX3" fmla="*/ 3279 w 10000"/>
              <a:gd name="connsiteY3" fmla="*/ 2741 h 14814"/>
              <a:gd name="connsiteX4" fmla="*/ 2660 w 10000"/>
              <a:gd name="connsiteY4" fmla="*/ 3256 h 14814"/>
              <a:gd name="connsiteX5" fmla="*/ 3646 w 10000"/>
              <a:gd name="connsiteY5" fmla="*/ 2 h 14814"/>
              <a:gd name="connsiteX6" fmla="*/ 3441 w 10000"/>
              <a:gd name="connsiteY6" fmla="*/ 943 h 14814"/>
              <a:gd name="connsiteX7" fmla="*/ 3086 w 10000"/>
              <a:gd name="connsiteY7" fmla="*/ 1745 h 14814"/>
              <a:gd name="connsiteX8" fmla="*/ 2579 w 10000"/>
              <a:gd name="connsiteY8" fmla="*/ 2007 h 14814"/>
              <a:gd name="connsiteX9" fmla="*/ 2350 w 10000"/>
              <a:gd name="connsiteY9" fmla="*/ 3241 h 14814"/>
              <a:gd name="connsiteX10" fmla="*/ 1702 w 10000"/>
              <a:gd name="connsiteY10" fmla="*/ 2865 h 14814"/>
              <a:gd name="connsiteX11" fmla="*/ 2086 w 10000"/>
              <a:gd name="connsiteY11" fmla="*/ 2766 h 14814"/>
              <a:gd name="connsiteX12" fmla="*/ 1286 w 10000"/>
              <a:gd name="connsiteY12" fmla="*/ 2992 h 14814"/>
              <a:gd name="connsiteX13" fmla="*/ 851 w 10000"/>
              <a:gd name="connsiteY13" fmla="*/ 3754 h 14814"/>
              <a:gd name="connsiteX14" fmla="*/ 2206 w 10000"/>
              <a:gd name="connsiteY14" fmla="*/ 5792 h 14814"/>
              <a:gd name="connsiteX15" fmla="*/ 4248 w 10000"/>
              <a:gd name="connsiteY15" fmla="*/ 7822 h 14814"/>
              <a:gd name="connsiteX16" fmla="*/ 3927 w 10000"/>
              <a:gd name="connsiteY16" fmla="*/ 8149 h 14814"/>
              <a:gd name="connsiteX17" fmla="*/ 3799 w 10000"/>
              <a:gd name="connsiteY17" fmla="*/ 8299 h 14814"/>
              <a:gd name="connsiteX18" fmla="*/ 3672 w 10000"/>
              <a:gd name="connsiteY18" fmla="*/ 8507 h 14814"/>
              <a:gd name="connsiteX19" fmla="*/ 3322 w 10000"/>
              <a:gd name="connsiteY19" fmla="*/ 8808 h 14814"/>
              <a:gd name="connsiteX20" fmla="*/ 3228 w 10000"/>
              <a:gd name="connsiteY20" fmla="*/ 8984 h 14814"/>
              <a:gd name="connsiteX21" fmla="*/ 3034 w 10000"/>
              <a:gd name="connsiteY21" fmla="*/ 9135 h 14814"/>
              <a:gd name="connsiteX22" fmla="*/ 2840 w 10000"/>
              <a:gd name="connsiteY22" fmla="*/ 9373 h 14814"/>
              <a:gd name="connsiteX23" fmla="*/ 2618 w 10000"/>
              <a:gd name="connsiteY23" fmla="*/ 9705 h 14814"/>
              <a:gd name="connsiteX24" fmla="*/ 2268 w 10000"/>
              <a:gd name="connsiteY24" fmla="*/ 9970 h 14814"/>
              <a:gd name="connsiteX25" fmla="*/ 1786 w 10000"/>
              <a:gd name="connsiteY25" fmla="*/ 10540 h 14814"/>
              <a:gd name="connsiteX26" fmla="*/ 1658 w 10000"/>
              <a:gd name="connsiteY26" fmla="*/ 10716 h 14814"/>
              <a:gd name="connsiteX27" fmla="*/ 1470 w 10000"/>
              <a:gd name="connsiteY27" fmla="*/ 10810 h 14814"/>
              <a:gd name="connsiteX28" fmla="*/ 1181 w 10000"/>
              <a:gd name="connsiteY28" fmla="*/ 11017 h 14814"/>
              <a:gd name="connsiteX29" fmla="*/ 1021 w 10000"/>
              <a:gd name="connsiteY29" fmla="*/ 11199 h 14814"/>
              <a:gd name="connsiteX30" fmla="*/ 960 w 10000"/>
              <a:gd name="connsiteY30" fmla="*/ 11375 h 14814"/>
              <a:gd name="connsiteX31" fmla="*/ 860 w 10000"/>
              <a:gd name="connsiteY31" fmla="*/ 11406 h 14814"/>
              <a:gd name="connsiteX32" fmla="*/ 577 w 10000"/>
              <a:gd name="connsiteY32" fmla="*/ 11676 h 14814"/>
              <a:gd name="connsiteX33" fmla="*/ 510 w 10000"/>
              <a:gd name="connsiteY33" fmla="*/ 11915 h 14814"/>
              <a:gd name="connsiteX34" fmla="*/ 316 w 10000"/>
              <a:gd name="connsiteY34" fmla="*/ 12034 h 14814"/>
              <a:gd name="connsiteX35" fmla="*/ 189 w 10000"/>
              <a:gd name="connsiteY35" fmla="*/ 12210 h 14814"/>
              <a:gd name="connsiteX36" fmla="*/ 128 w 10000"/>
              <a:gd name="connsiteY36" fmla="*/ 12304 h 14814"/>
              <a:gd name="connsiteX37" fmla="*/ 0 w 10000"/>
              <a:gd name="connsiteY37" fmla="*/ 12480 h 14814"/>
              <a:gd name="connsiteX38" fmla="*/ 316 w 10000"/>
              <a:gd name="connsiteY38" fmla="*/ 12812 h 14814"/>
              <a:gd name="connsiteX39" fmla="*/ 704 w 10000"/>
              <a:gd name="connsiteY39" fmla="*/ 13258 h 14814"/>
              <a:gd name="connsiteX40" fmla="*/ 799 w 10000"/>
              <a:gd name="connsiteY40" fmla="*/ 13320 h 14814"/>
              <a:gd name="connsiteX41" fmla="*/ 893 w 10000"/>
              <a:gd name="connsiteY41" fmla="*/ 13346 h 14814"/>
              <a:gd name="connsiteX42" fmla="*/ 987 w 10000"/>
              <a:gd name="connsiteY42" fmla="*/ 13440 h 14814"/>
              <a:gd name="connsiteX43" fmla="*/ 1087 w 10000"/>
              <a:gd name="connsiteY43" fmla="*/ 13497 h 14814"/>
              <a:gd name="connsiteX44" fmla="*/ 1276 w 10000"/>
              <a:gd name="connsiteY44" fmla="*/ 13886 h 14814"/>
              <a:gd name="connsiteX45" fmla="*/ 1758 w 10000"/>
              <a:gd name="connsiteY45" fmla="*/ 14093 h 14814"/>
              <a:gd name="connsiteX46" fmla="*/ 2174 w 10000"/>
              <a:gd name="connsiteY46" fmla="*/ 14632 h 14814"/>
              <a:gd name="connsiteX47" fmla="*/ 2363 w 10000"/>
              <a:gd name="connsiteY47" fmla="*/ 14752 h 14814"/>
              <a:gd name="connsiteX48" fmla="*/ 2457 w 10000"/>
              <a:gd name="connsiteY48" fmla="*/ 14814 h 14814"/>
              <a:gd name="connsiteX49" fmla="*/ 4027 w 10000"/>
              <a:gd name="connsiteY49" fmla="*/ 14544 h 14814"/>
              <a:gd name="connsiteX50" fmla="*/ 4121 w 10000"/>
              <a:gd name="connsiteY50" fmla="*/ 14513 h 14814"/>
              <a:gd name="connsiteX51" fmla="*/ 4215 w 10000"/>
              <a:gd name="connsiteY51" fmla="*/ 14451 h 14814"/>
              <a:gd name="connsiteX52" fmla="*/ 4537 w 10000"/>
              <a:gd name="connsiteY52" fmla="*/ 14363 h 14814"/>
              <a:gd name="connsiteX53" fmla="*/ 4953 w 10000"/>
              <a:gd name="connsiteY53" fmla="*/ 14124 h 14814"/>
              <a:gd name="connsiteX54" fmla="*/ 5369 w 10000"/>
              <a:gd name="connsiteY54" fmla="*/ 14332 h 14814"/>
              <a:gd name="connsiteX55" fmla="*/ 5879 w 10000"/>
              <a:gd name="connsiteY55" fmla="*/ 14155 h 14814"/>
              <a:gd name="connsiteX56" fmla="*/ 6423 w 10000"/>
              <a:gd name="connsiteY56" fmla="*/ 13974 h 14814"/>
              <a:gd name="connsiteX57" fmla="*/ 6705 w 10000"/>
              <a:gd name="connsiteY57" fmla="*/ 13704 h 14814"/>
              <a:gd name="connsiteX58" fmla="*/ 7094 w 10000"/>
              <a:gd name="connsiteY58" fmla="*/ 13320 h 14814"/>
              <a:gd name="connsiteX59" fmla="*/ 7316 w 10000"/>
              <a:gd name="connsiteY59" fmla="*/ 13108 h 14814"/>
              <a:gd name="connsiteX60" fmla="*/ 7987 w 10000"/>
              <a:gd name="connsiteY60" fmla="*/ 12869 h 14814"/>
              <a:gd name="connsiteX61" fmla="*/ 8564 w 10000"/>
              <a:gd name="connsiteY61" fmla="*/ 12423 h 14814"/>
              <a:gd name="connsiteX62" fmla="*/ 8658 w 10000"/>
              <a:gd name="connsiteY62" fmla="*/ 12392 h 14814"/>
              <a:gd name="connsiteX63" fmla="*/ 9074 w 10000"/>
              <a:gd name="connsiteY63" fmla="*/ 12065 h 14814"/>
              <a:gd name="connsiteX64" fmla="*/ 9490 w 10000"/>
              <a:gd name="connsiteY64" fmla="*/ 11017 h 14814"/>
              <a:gd name="connsiteX65" fmla="*/ 9362 w 10000"/>
              <a:gd name="connsiteY65" fmla="*/ 10208 h 14814"/>
              <a:gd name="connsiteX66" fmla="*/ 9390 w 10000"/>
              <a:gd name="connsiteY66" fmla="*/ 9881 h 14814"/>
              <a:gd name="connsiteX67" fmla="*/ 9678 w 10000"/>
              <a:gd name="connsiteY67" fmla="*/ 9524 h 14814"/>
              <a:gd name="connsiteX68" fmla="*/ 9933 w 10000"/>
              <a:gd name="connsiteY68" fmla="*/ 9135 h 14814"/>
              <a:gd name="connsiteX69" fmla="*/ 10000 w 10000"/>
              <a:gd name="connsiteY69" fmla="*/ 8958 h 14814"/>
              <a:gd name="connsiteX70" fmla="*/ 9773 w 10000"/>
              <a:gd name="connsiteY70" fmla="*/ 8507 h 14814"/>
              <a:gd name="connsiteX71" fmla="*/ 9390 w 10000"/>
              <a:gd name="connsiteY71" fmla="*/ 7132 h 14814"/>
              <a:gd name="connsiteX72" fmla="*/ 9490 w 10000"/>
              <a:gd name="connsiteY72" fmla="*/ 6743 h 14814"/>
              <a:gd name="connsiteX73" fmla="*/ 9645 w 10000"/>
              <a:gd name="connsiteY73" fmla="*/ 6448 h 14814"/>
              <a:gd name="connsiteX74" fmla="*/ 9168 w 10000"/>
              <a:gd name="connsiteY74" fmla="*/ 5820 h 14814"/>
              <a:gd name="connsiteX75" fmla="*/ 8591 w 10000"/>
              <a:gd name="connsiteY75" fmla="*/ 5224 h 14814"/>
              <a:gd name="connsiteX76" fmla="*/ 6980 w 10000"/>
              <a:gd name="connsiteY76" fmla="*/ 2147 h 14814"/>
              <a:gd name="connsiteX0" fmla="*/ 6980 w 10000"/>
              <a:gd name="connsiteY0" fmla="*/ 2147 h 14814"/>
              <a:gd name="connsiteX1" fmla="*/ 4159 w 10000"/>
              <a:gd name="connsiteY1" fmla="*/ 179 h 14814"/>
              <a:gd name="connsiteX2" fmla="*/ 3845 w 10000"/>
              <a:gd name="connsiteY2" fmla="*/ 184 h 14814"/>
              <a:gd name="connsiteX3" fmla="*/ 3279 w 10000"/>
              <a:gd name="connsiteY3" fmla="*/ 2741 h 14814"/>
              <a:gd name="connsiteX4" fmla="*/ 2660 w 10000"/>
              <a:gd name="connsiteY4" fmla="*/ 3256 h 14814"/>
              <a:gd name="connsiteX5" fmla="*/ 3646 w 10000"/>
              <a:gd name="connsiteY5" fmla="*/ 2 h 14814"/>
              <a:gd name="connsiteX6" fmla="*/ 3441 w 10000"/>
              <a:gd name="connsiteY6" fmla="*/ 943 h 14814"/>
              <a:gd name="connsiteX7" fmla="*/ 3086 w 10000"/>
              <a:gd name="connsiteY7" fmla="*/ 1745 h 14814"/>
              <a:gd name="connsiteX8" fmla="*/ 2579 w 10000"/>
              <a:gd name="connsiteY8" fmla="*/ 2007 h 14814"/>
              <a:gd name="connsiteX9" fmla="*/ 2350 w 10000"/>
              <a:gd name="connsiteY9" fmla="*/ 3241 h 14814"/>
              <a:gd name="connsiteX10" fmla="*/ 1702 w 10000"/>
              <a:gd name="connsiteY10" fmla="*/ 2865 h 14814"/>
              <a:gd name="connsiteX11" fmla="*/ 2086 w 10000"/>
              <a:gd name="connsiteY11" fmla="*/ 2766 h 14814"/>
              <a:gd name="connsiteX12" fmla="*/ 1286 w 10000"/>
              <a:gd name="connsiteY12" fmla="*/ 2992 h 14814"/>
              <a:gd name="connsiteX13" fmla="*/ 851 w 10000"/>
              <a:gd name="connsiteY13" fmla="*/ 3754 h 14814"/>
              <a:gd name="connsiteX14" fmla="*/ 2206 w 10000"/>
              <a:gd name="connsiteY14" fmla="*/ 5792 h 14814"/>
              <a:gd name="connsiteX15" fmla="*/ 4248 w 10000"/>
              <a:gd name="connsiteY15" fmla="*/ 7822 h 14814"/>
              <a:gd name="connsiteX16" fmla="*/ 3927 w 10000"/>
              <a:gd name="connsiteY16" fmla="*/ 8149 h 14814"/>
              <a:gd name="connsiteX17" fmla="*/ 3799 w 10000"/>
              <a:gd name="connsiteY17" fmla="*/ 8299 h 14814"/>
              <a:gd name="connsiteX18" fmla="*/ 3672 w 10000"/>
              <a:gd name="connsiteY18" fmla="*/ 8507 h 14814"/>
              <a:gd name="connsiteX19" fmla="*/ 3322 w 10000"/>
              <a:gd name="connsiteY19" fmla="*/ 8808 h 14814"/>
              <a:gd name="connsiteX20" fmla="*/ 3228 w 10000"/>
              <a:gd name="connsiteY20" fmla="*/ 8984 h 14814"/>
              <a:gd name="connsiteX21" fmla="*/ 3034 w 10000"/>
              <a:gd name="connsiteY21" fmla="*/ 9135 h 14814"/>
              <a:gd name="connsiteX22" fmla="*/ 2840 w 10000"/>
              <a:gd name="connsiteY22" fmla="*/ 9373 h 14814"/>
              <a:gd name="connsiteX23" fmla="*/ 2618 w 10000"/>
              <a:gd name="connsiteY23" fmla="*/ 9705 h 14814"/>
              <a:gd name="connsiteX24" fmla="*/ 2268 w 10000"/>
              <a:gd name="connsiteY24" fmla="*/ 9970 h 14814"/>
              <a:gd name="connsiteX25" fmla="*/ 1786 w 10000"/>
              <a:gd name="connsiteY25" fmla="*/ 10540 h 14814"/>
              <a:gd name="connsiteX26" fmla="*/ 1658 w 10000"/>
              <a:gd name="connsiteY26" fmla="*/ 10716 h 14814"/>
              <a:gd name="connsiteX27" fmla="*/ 1470 w 10000"/>
              <a:gd name="connsiteY27" fmla="*/ 10810 h 14814"/>
              <a:gd name="connsiteX28" fmla="*/ 1181 w 10000"/>
              <a:gd name="connsiteY28" fmla="*/ 11017 h 14814"/>
              <a:gd name="connsiteX29" fmla="*/ 1021 w 10000"/>
              <a:gd name="connsiteY29" fmla="*/ 11199 h 14814"/>
              <a:gd name="connsiteX30" fmla="*/ 960 w 10000"/>
              <a:gd name="connsiteY30" fmla="*/ 11375 h 14814"/>
              <a:gd name="connsiteX31" fmla="*/ 860 w 10000"/>
              <a:gd name="connsiteY31" fmla="*/ 11406 h 14814"/>
              <a:gd name="connsiteX32" fmla="*/ 577 w 10000"/>
              <a:gd name="connsiteY32" fmla="*/ 11676 h 14814"/>
              <a:gd name="connsiteX33" fmla="*/ 510 w 10000"/>
              <a:gd name="connsiteY33" fmla="*/ 11915 h 14814"/>
              <a:gd name="connsiteX34" fmla="*/ 316 w 10000"/>
              <a:gd name="connsiteY34" fmla="*/ 12034 h 14814"/>
              <a:gd name="connsiteX35" fmla="*/ 189 w 10000"/>
              <a:gd name="connsiteY35" fmla="*/ 12210 h 14814"/>
              <a:gd name="connsiteX36" fmla="*/ 128 w 10000"/>
              <a:gd name="connsiteY36" fmla="*/ 12304 h 14814"/>
              <a:gd name="connsiteX37" fmla="*/ 0 w 10000"/>
              <a:gd name="connsiteY37" fmla="*/ 12480 h 14814"/>
              <a:gd name="connsiteX38" fmla="*/ 316 w 10000"/>
              <a:gd name="connsiteY38" fmla="*/ 12812 h 14814"/>
              <a:gd name="connsiteX39" fmla="*/ 704 w 10000"/>
              <a:gd name="connsiteY39" fmla="*/ 13258 h 14814"/>
              <a:gd name="connsiteX40" fmla="*/ 799 w 10000"/>
              <a:gd name="connsiteY40" fmla="*/ 13320 h 14814"/>
              <a:gd name="connsiteX41" fmla="*/ 893 w 10000"/>
              <a:gd name="connsiteY41" fmla="*/ 13346 h 14814"/>
              <a:gd name="connsiteX42" fmla="*/ 987 w 10000"/>
              <a:gd name="connsiteY42" fmla="*/ 13440 h 14814"/>
              <a:gd name="connsiteX43" fmla="*/ 1087 w 10000"/>
              <a:gd name="connsiteY43" fmla="*/ 13497 h 14814"/>
              <a:gd name="connsiteX44" fmla="*/ 1276 w 10000"/>
              <a:gd name="connsiteY44" fmla="*/ 13886 h 14814"/>
              <a:gd name="connsiteX45" fmla="*/ 1758 w 10000"/>
              <a:gd name="connsiteY45" fmla="*/ 14093 h 14814"/>
              <a:gd name="connsiteX46" fmla="*/ 2174 w 10000"/>
              <a:gd name="connsiteY46" fmla="*/ 14632 h 14814"/>
              <a:gd name="connsiteX47" fmla="*/ 2363 w 10000"/>
              <a:gd name="connsiteY47" fmla="*/ 14752 h 14814"/>
              <a:gd name="connsiteX48" fmla="*/ 2457 w 10000"/>
              <a:gd name="connsiteY48" fmla="*/ 14814 h 14814"/>
              <a:gd name="connsiteX49" fmla="*/ 4027 w 10000"/>
              <a:gd name="connsiteY49" fmla="*/ 14544 h 14814"/>
              <a:gd name="connsiteX50" fmla="*/ 4121 w 10000"/>
              <a:gd name="connsiteY50" fmla="*/ 14513 h 14814"/>
              <a:gd name="connsiteX51" fmla="*/ 4215 w 10000"/>
              <a:gd name="connsiteY51" fmla="*/ 14451 h 14814"/>
              <a:gd name="connsiteX52" fmla="*/ 4537 w 10000"/>
              <a:gd name="connsiteY52" fmla="*/ 14363 h 14814"/>
              <a:gd name="connsiteX53" fmla="*/ 4953 w 10000"/>
              <a:gd name="connsiteY53" fmla="*/ 14124 h 14814"/>
              <a:gd name="connsiteX54" fmla="*/ 5369 w 10000"/>
              <a:gd name="connsiteY54" fmla="*/ 14332 h 14814"/>
              <a:gd name="connsiteX55" fmla="*/ 5879 w 10000"/>
              <a:gd name="connsiteY55" fmla="*/ 14155 h 14814"/>
              <a:gd name="connsiteX56" fmla="*/ 6423 w 10000"/>
              <a:gd name="connsiteY56" fmla="*/ 13974 h 14814"/>
              <a:gd name="connsiteX57" fmla="*/ 6705 w 10000"/>
              <a:gd name="connsiteY57" fmla="*/ 13704 h 14814"/>
              <a:gd name="connsiteX58" fmla="*/ 7094 w 10000"/>
              <a:gd name="connsiteY58" fmla="*/ 13320 h 14814"/>
              <a:gd name="connsiteX59" fmla="*/ 7316 w 10000"/>
              <a:gd name="connsiteY59" fmla="*/ 13108 h 14814"/>
              <a:gd name="connsiteX60" fmla="*/ 7987 w 10000"/>
              <a:gd name="connsiteY60" fmla="*/ 12869 h 14814"/>
              <a:gd name="connsiteX61" fmla="*/ 8564 w 10000"/>
              <a:gd name="connsiteY61" fmla="*/ 12423 h 14814"/>
              <a:gd name="connsiteX62" fmla="*/ 8658 w 10000"/>
              <a:gd name="connsiteY62" fmla="*/ 12392 h 14814"/>
              <a:gd name="connsiteX63" fmla="*/ 9074 w 10000"/>
              <a:gd name="connsiteY63" fmla="*/ 12065 h 14814"/>
              <a:gd name="connsiteX64" fmla="*/ 9490 w 10000"/>
              <a:gd name="connsiteY64" fmla="*/ 11017 h 14814"/>
              <a:gd name="connsiteX65" fmla="*/ 9362 w 10000"/>
              <a:gd name="connsiteY65" fmla="*/ 10208 h 14814"/>
              <a:gd name="connsiteX66" fmla="*/ 9390 w 10000"/>
              <a:gd name="connsiteY66" fmla="*/ 9881 h 14814"/>
              <a:gd name="connsiteX67" fmla="*/ 9678 w 10000"/>
              <a:gd name="connsiteY67" fmla="*/ 9524 h 14814"/>
              <a:gd name="connsiteX68" fmla="*/ 9933 w 10000"/>
              <a:gd name="connsiteY68" fmla="*/ 9135 h 14814"/>
              <a:gd name="connsiteX69" fmla="*/ 10000 w 10000"/>
              <a:gd name="connsiteY69" fmla="*/ 8958 h 14814"/>
              <a:gd name="connsiteX70" fmla="*/ 9773 w 10000"/>
              <a:gd name="connsiteY70" fmla="*/ 8507 h 14814"/>
              <a:gd name="connsiteX71" fmla="*/ 9390 w 10000"/>
              <a:gd name="connsiteY71" fmla="*/ 7132 h 14814"/>
              <a:gd name="connsiteX72" fmla="*/ 9490 w 10000"/>
              <a:gd name="connsiteY72" fmla="*/ 6743 h 14814"/>
              <a:gd name="connsiteX73" fmla="*/ 9645 w 10000"/>
              <a:gd name="connsiteY73" fmla="*/ 6448 h 14814"/>
              <a:gd name="connsiteX74" fmla="*/ 9168 w 10000"/>
              <a:gd name="connsiteY74" fmla="*/ 5820 h 14814"/>
              <a:gd name="connsiteX75" fmla="*/ 8591 w 10000"/>
              <a:gd name="connsiteY75" fmla="*/ 5224 h 14814"/>
              <a:gd name="connsiteX76" fmla="*/ 6980 w 10000"/>
              <a:gd name="connsiteY76" fmla="*/ 2147 h 14814"/>
              <a:gd name="connsiteX0" fmla="*/ 6980 w 10000"/>
              <a:gd name="connsiteY0" fmla="*/ 2246 h 14913"/>
              <a:gd name="connsiteX1" fmla="*/ 4159 w 10000"/>
              <a:gd name="connsiteY1" fmla="*/ 278 h 14913"/>
              <a:gd name="connsiteX2" fmla="*/ 3845 w 10000"/>
              <a:gd name="connsiteY2" fmla="*/ 283 h 14913"/>
              <a:gd name="connsiteX3" fmla="*/ 3544 w 10000"/>
              <a:gd name="connsiteY3" fmla="*/ 212 h 14913"/>
              <a:gd name="connsiteX4" fmla="*/ 2660 w 10000"/>
              <a:gd name="connsiteY4" fmla="*/ 3355 h 14913"/>
              <a:gd name="connsiteX5" fmla="*/ 3646 w 10000"/>
              <a:gd name="connsiteY5" fmla="*/ 101 h 14913"/>
              <a:gd name="connsiteX6" fmla="*/ 3441 w 10000"/>
              <a:gd name="connsiteY6" fmla="*/ 1042 h 14913"/>
              <a:gd name="connsiteX7" fmla="*/ 3086 w 10000"/>
              <a:gd name="connsiteY7" fmla="*/ 1844 h 14913"/>
              <a:gd name="connsiteX8" fmla="*/ 2579 w 10000"/>
              <a:gd name="connsiteY8" fmla="*/ 2106 h 14913"/>
              <a:gd name="connsiteX9" fmla="*/ 2350 w 10000"/>
              <a:gd name="connsiteY9" fmla="*/ 3340 h 14913"/>
              <a:gd name="connsiteX10" fmla="*/ 1702 w 10000"/>
              <a:gd name="connsiteY10" fmla="*/ 2964 h 14913"/>
              <a:gd name="connsiteX11" fmla="*/ 2086 w 10000"/>
              <a:gd name="connsiteY11" fmla="*/ 2865 h 14913"/>
              <a:gd name="connsiteX12" fmla="*/ 1286 w 10000"/>
              <a:gd name="connsiteY12" fmla="*/ 3091 h 14913"/>
              <a:gd name="connsiteX13" fmla="*/ 851 w 10000"/>
              <a:gd name="connsiteY13" fmla="*/ 3853 h 14913"/>
              <a:gd name="connsiteX14" fmla="*/ 2206 w 10000"/>
              <a:gd name="connsiteY14" fmla="*/ 5891 h 14913"/>
              <a:gd name="connsiteX15" fmla="*/ 4248 w 10000"/>
              <a:gd name="connsiteY15" fmla="*/ 7921 h 14913"/>
              <a:gd name="connsiteX16" fmla="*/ 3927 w 10000"/>
              <a:gd name="connsiteY16" fmla="*/ 8248 h 14913"/>
              <a:gd name="connsiteX17" fmla="*/ 3799 w 10000"/>
              <a:gd name="connsiteY17" fmla="*/ 8398 h 14913"/>
              <a:gd name="connsiteX18" fmla="*/ 3672 w 10000"/>
              <a:gd name="connsiteY18" fmla="*/ 8606 h 14913"/>
              <a:gd name="connsiteX19" fmla="*/ 3322 w 10000"/>
              <a:gd name="connsiteY19" fmla="*/ 8907 h 14913"/>
              <a:gd name="connsiteX20" fmla="*/ 3228 w 10000"/>
              <a:gd name="connsiteY20" fmla="*/ 9083 h 14913"/>
              <a:gd name="connsiteX21" fmla="*/ 3034 w 10000"/>
              <a:gd name="connsiteY21" fmla="*/ 9234 h 14913"/>
              <a:gd name="connsiteX22" fmla="*/ 2840 w 10000"/>
              <a:gd name="connsiteY22" fmla="*/ 9472 h 14913"/>
              <a:gd name="connsiteX23" fmla="*/ 2618 w 10000"/>
              <a:gd name="connsiteY23" fmla="*/ 9804 h 14913"/>
              <a:gd name="connsiteX24" fmla="*/ 2268 w 10000"/>
              <a:gd name="connsiteY24" fmla="*/ 10069 h 14913"/>
              <a:gd name="connsiteX25" fmla="*/ 1786 w 10000"/>
              <a:gd name="connsiteY25" fmla="*/ 10639 h 14913"/>
              <a:gd name="connsiteX26" fmla="*/ 1658 w 10000"/>
              <a:gd name="connsiteY26" fmla="*/ 10815 h 14913"/>
              <a:gd name="connsiteX27" fmla="*/ 1470 w 10000"/>
              <a:gd name="connsiteY27" fmla="*/ 10909 h 14913"/>
              <a:gd name="connsiteX28" fmla="*/ 1181 w 10000"/>
              <a:gd name="connsiteY28" fmla="*/ 11116 h 14913"/>
              <a:gd name="connsiteX29" fmla="*/ 1021 w 10000"/>
              <a:gd name="connsiteY29" fmla="*/ 11298 h 14913"/>
              <a:gd name="connsiteX30" fmla="*/ 960 w 10000"/>
              <a:gd name="connsiteY30" fmla="*/ 11474 h 14913"/>
              <a:gd name="connsiteX31" fmla="*/ 860 w 10000"/>
              <a:gd name="connsiteY31" fmla="*/ 11505 h 14913"/>
              <a:gd name="connsiteX32" fmla="*/ 577 w 10000"/>
              <a:gd name="connsiteY32" fmla="*/ 11775 h 14913"/>
              <a:gd name="connsiteX33" fmla="*/ 510 w 10000"/>
              <a:gd name="connsiteY33" fmla="*/ 12014 h 14913"/>
              <a:gd name="connsiteX34" fmla="*/ 316 w 10000"/>
              <a:gd name="connsiteY34" fmla="*/ 12133 h 14913"/>
              <a:gd name="connsiteX35" fmla="*/ 189 w 10000"/>
              <a:gd name="connsiteY35" fmla="*/ 12309 h 14913"/>
              <a:gd name="connsiteX36" fmla="*/ 128 w 10000"/>
              <a:gd name="connsiteY36" fmla="*/ 12403 h 14913"/>
              <a:gd name="connsiteX37" fmla="*/ 0 w 10000"/>
              <a:gd name="connsiteY37" fmla="*/ 12579 h 14913"/>
              <a:gd name="connsiteX38" fmla="*/ 316 w 10000"/>
              <a:gd name="connsiteY38" fmla="*/ 12911 h 14913"/>
              <a:gd name="connsiteX39" fmla="*/ 704 w 10000"/>
              <a:gd name="connsiteY39" fmla="*/ 13357 h 14913"/>
              <a:gd name="connsiteX40" fmla="*/ 799 w 10000"/>
              <a:gd name="connsiteY40" fmla="*/ 13419 h 14913"/>
              <a:gd name="connsiteX41" fmla="*/ 893 w 10000"/>
              <a:gd name="connsiteY41" fmla="*/ 13445 h 14913"/>
              <a:gd name="connsiteX42" fmla="*/ 987 w 10000"/>
              <a:gd name="connsiteY42" fmla="*/ 13539 h 14913"/>
              <a:gd name="connsiteX43" fmla="*/ 1087 w 10000"/>
              <a:gd name="connsiteY43" fmla="*/ 13596 h 14913"/>
              <a:gd name="connsiteX44" fmla="*/ 1276 w 10000"/>
              <a:gd name="connsiteY44" fmla="*/ 13985 h 14913"/>
              <a:gd name="connsiteX45" fmla="*/ 1758 w 10000"/>
              <a:gd name="connsiteY45" fmla="*/ 14192 h 14913"/>
              <a:gd name="connsiteX46" fmla="*/ 2174 w 10000"/>
              <a:gd name="connsiteY46" fmla="*/ 14731 h 14913"/>
              <a:gd name="connsiteX47" fmla="*/ 2363 w 10000"/>
              <a:gd name="connsiteY47" fmla="*/ 14851 h 14913"/>
              <a:gd name="connsiteX48" fmla="*/ 2457 w 10000"/>
              <a:gd name="connsiteY48" fmla="*/ 14913 h 14913"/>
              <a:gd name="connsiteX49" fmla="*/ 4027 w 10000"/>
              <a:gd name="connsiteY49" fmla="*/ 14643 h 14913"/>
              <a:gd name="connsiteX50" fmla="*/ 4121 w 10000"/>
              <a:gd name="connsiteY50" fmla="*/ 14612 h 14913"/>
              <a:gd name="connsiteX51" fmla="*/ 4215 w 10000"/>
              <a:gd name="connsiteY51" fmla="*/ 14550 h 14913"/>
              <a:gd name="connsiteX52" fmla="*/ 4537 w 10000"/>
              <a:gd name="connsiteY52" fmla="*/ 14462 h 14913"/>
              <a:gd name="connsiteX53" fmla="*/ 4953 w 10000"/>
              <a:gd name="connsiteY53" fmla="*/ 14223 h 14913"/>
              <a:gd name="connsiteX54" fmla="*/ 5369 w 10000"/>
              <a:gd name="connsiteY54" fmla="*/ 14431 h 14913"/>
              <a:gd name="connsiteX55" fmla="*/ 5879 w 10000"/>
              <a:gd name="connsiteY55" fmla="*/ 14254 h 14913"/>
              <a:gd name="connsiteX56" fmla="*/ 6423 w 10000"/>
              <a:gd name="connsiteY56" fmla="*/ 14073 h 14913"/>
              <a:gd name="connsiteX57" fmla="*/ 6705 w 10000"/>
              <a:gd name="connsiteY57" fmla="*/ 13803 h 14913"/>
              <a:gd name="connsiteX58" fmla="*/ 7094 w 10000"/>
              <a:gd name="connsiteY58" fmla="*/ 13419 h 14913"/>
              <a:gd name="connsiteX59" fmla="*/ 7316 w 10000"/>
              <a:gd name="connsiteY59" fmla="*/ 13207 h 14913"/>
              <a:gd name="connsiteX60" fmla="*/ 7987 w 10000"/>
              <a:gd name="connsiteY60" fmla="*/ 12968 h 14913"/>
              <a:gd name="connsiteX61" fmla="*/ 8564 w 10000"/>
              <a:gd name="connsiteY61" fmla="*/ 12522 h 14913"/>
              <a:gd name="connsiteX62" fmla="*/ 8658 w 10000"/>
              <a:gd name="connsiteY62" fmla="*/ 12491 h 14913"/>
              <a:gd name="connsiteX63" fmla="*/ 9074 w 10000"/>
              <a:gd name="connsiteY63" fmla="*/ 12164 h 14913"/>
              <a:gd name="connsiteX64" fmla="*/ 9490 w 10000"/>
              <a:gd name="connsiteY64" fmla="*/ 11116 h 14913"/>
              <a:gd name="connsiteX65" fmla="*/ 9362 w 10000"/>
              <a:gd name="connsiteY65" fmla="*/ 10307 h 14913"/>
              <a:gd name="connsiteX66" fmla="*/ 9390 w 10000"/>
              <a:gd name="connsiteY66" fmla="*/ 9980 h 14913"/>
              <a:gd name="connsiteX67" fmla="*/ 9678 w 10000"/>
              <a:gd name="connsiteY67" fmla="*/ 9623 h 14913"/>
              <a:gd name="connsiteX68" fmla="*/ 9933 w 10000"/>
              <a:gd name="connsiteY68" fmla="*/ 9234 h 14913"/>
              <a:gd name="connsiteX69" fmla="*/ 10000 w 10000"/>
              <a:gd name="connsiteY69" fmla="*/ 9057 h 14913"/>
              <a:gd name="connsiteX70" fmla="*/ 9773 w 10000"/>
              <a:gd name="connsiteY70" fmla="*/ 8606 h 14913"/>
              <a:gd name="connsiteX71" fmla="*/ 9390 w 10000"/>
              <a:gd name="connsiteY71" fmla="*/ 7231 h 14913"/>
              <a:gd name="connsiteX72" fmla="*/ 9490 w 10000"/>
              <a:gd name="connsiteY72" fmla="*/ 6842 h 14913"/>
              <a:gd name="connsiteX73" fmla="*/ 9645 w 10000"/>
              <a:gd name="connsiteY73" fmla="*/ 6547 h 14913"/>
              <a:gd name="connsiteX74" fmla="*/ 9168 w 10000"/>
              <a:gd name="connsiteY74" fmla="*/ 5919 h 14913"/>
              <a:gd name="connsiteX75" fmla="*/ 8591 w 10000"/>
              <a:gd name="connsiteY75" fmla="*/ 5323 h 14913"/>
              <a:gd name="connsiteX76" fmla="*/ 6980 w 10000"/>
              <a:gd name="connsiteY76" fmla="*/ 2246 h 14913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441 w 10000"/>
              <a:gd name="connsiteY6" fmla="*/ 950 h 14821"/>
              <a:gd name="connsiteX7" fmla="*/ 3086 w 10000"/>
              <a:gd name="connsiteY7" fmla="*/ 1752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441 w 10000"/>
              <a:gd name="connsiteY6" fmla="*/ 950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1567 w 10000"/>
              <a:gd name="connsiteY11" fmla="*/ 2102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345 w 10000"/>
              <a:gd name="connsiteY10" fmla="*/ 2781 h 14821"/>
              <a:gd name="connsiteX11" fmla="*/ 1567 w 10000"/>
              <a:gd name="connsiteY11" fmla="*/ 2102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96 w 10016"/>
              <a:gd name="connsiteY0" fmla="*/ 2154 h 14821"/>
              <a:gd name="connsiteX1" fmla="*/ 4175 w 10016"/>
              <a:gd name="connsiteY1" fmla="*/ 186 h 14821"/>
              <a:gd name="connsiteX2" fmla="*/ 3861 w 10016"/>
              <a:gd name="connsiteY2" fmla="*/ 191 h 14821"/>
              <a:gd name="connsiteX3" fmla="*/ 3560 w 10016"/>
              <a:gd name="connsiteY3" fmla="*/ 120 h 14821"/>
              <a:gd name="connsiteX4" fmla="*/ 3015 w 10016"/>
              <a:gd name="connsiteY4" fmla="*/ 731 h 14821"/>
              <a:gd name="connsiteX5" fmla="*/ 3662 w 10016"/>
              <a:gd name="connsiteY5" fmla="*/ 9 h 14821"/>
              <a:gd name="connsiteX6" fmla="*/ 3235 w 10016"/>
              <a:gd name="connsiteY6" fmla="*/ 662 h 14821"/>
              <a:gd name="connsiteX7" fmla="*/ 2792 w 10016"/>
              <a:gd name="connsiteY7" fmla="*/ 980 h 14821"/>
              <a:gd name="connsiteX8" fmla="*/ 2280 w 10016"/>
              <a:gd name="connsiteY8" fmla="*/ 1318 h 14821"/>
              <a:gd name="connsiteX9" fmla="*/ 1871 w 10016"/>
              <a:gd name="connsiteY9" fmla="*/ 1659 h 14821"/>
              <a:gd name="connsiteX10" fmla="*/ 1361 w 10016"/>
              <a:gd name="connsiteY10" fmla="*/ 2781 h 14821"/>
              <a:gd name="connsiteX11" fmla="*/ 1583 w 10016"/>
              <a:gd name="connsiteY11" fmla="*/ 2102 h 14821"/>
              <a:gd name="connsiteX12" fmla="*/ 1302 w 10016"/>
              <a:gd name="connsiteY12" fmla="*/ 2999 h 14821"/>
              <a:gd name="connsiteX13" fmla="*/ 867 w 10016"/>
              <a:gd name="connsiteY13" fmla="*/ 3761 h 14821"/>
              <a:gd name="connsiteX14" fmla="*/ 2222 w 10016"/>
              <a:gd name="connsiteY14" fmla="*/ 5799 h 14821"/>
              <a:gd name="connsiteX15" fmla="*/ 2 w 10016"/>
              <a:gd name="connsiteY15" fmla="*/ 6357 h 14821"/>
              <a:gd name="connsiteX16" fmla="*/ 3943 w 10016"/>
              <a:gd name="connsiteY16" fmla="*/ 8156 h 14821"/>
              <a:gd name="connsiteX17" fmla="*/ 3815 w 10016"/>
              <a:gd name="connsiteY17" fmla="*/ 8306 h 14821"/>
              <a:gd name="connsiteX18" fmla="*/ 3688 w 10016"/>
              <a:gd name="connsiteY18" fmla="*/ 8514 h 14821"/>
              <a:gd name="connsiteX19" fmla="*/ 3338 w 10016"/>
              <a:gd name="connsiteY19" fmla="*/ 8815 h 14821"/>
              <a:gd name="connsiteX20" fmla="*/ 3244 w 10016"/>
              <a:gd name="connsiteY20" fmla="*/ 8991 h 14821"/>
              <a:gd name="connsiteX21" fmla="*/ 3050 w 10016"/>
              <a:gd name="connsiteY21" fmla="*/ 9142 h 14821"/>
              <a:gd name="connsiteX22" fmla="*/ 2856 w 10016"/>
              <a:gd name="connsiteY22" fmla="*/ 9380 h 14821"/>
              <a:gd name="connsiteX23" fmla="*/ 2634 w 10016"/>
              <a:gd name="connsiteY23" fmla="*/ 9712 h 14821"/>
              <a:gd name="connsiteX24" fmla="*/ 2284 w 10016"/>
              <a:gd name="connsiteY24" fmla="*/ 9977 h 14821"/>
              <a:gd name="connsiteX25" fmla="*/ 1802 w 10016"/>
              <a:gd name="connsiteY25" fmla="*/ 10547 h 14821"/>
              <a:gd name="connsiteX26" fmla="*/ 1674 w 10016"/>
              <a:gd name="connsiteY26" fmla="*/ 10723 h 14821"/>
              <a:gd name="connsiteX27" fmla="*/ 1486 w 10016"/>
              <a:gd name="connsiteY27" fmla="*/ 10817 h 14821"/>
              <a:gd name="connsiteX28" fmla="*/ 1197 w 10016"/>
              <a:gd name="connsiteY28" fmla="*/ 11024 h 14821"/>
              <a:gd name="connsiteX29" fmla="*/ 1037 w 10016"/>
              <a:gd name="connsiteY29" fmla="*/ 11206 h 14821"/>
              <a:gd name="connsiteX30" fmla="*/ 976 w 10016"/>
              <a:gd name="connsiteY30" fmla="*/ 11382 h 14821"/>
              <a:gd name="connsiteX31" fmla="*/ 876 w 10016"/>
              <a:gd name="connsiteY31" fmla="*/ 11413 h 14821"/>
              <a:gd name="connsiteX32" fmla="*/ 593 w 10016"/>
              <a:gd name="connsiteY32" fmla="*/ 11683 h 14821"/>
              <a:gd name="connsiteX33" fmla="*/ 526 w 10016"/>
              <a:gd name="connsiteY33" fmla="*/ 11922 h 14821"/>
              <a:gd name="connsiteX34" fmla="*/ 332 w 10016"/>
              <a:gd name="connsiteY34" fmla="*/ 12041 h 14821"/>
              <a:gd name="connsiteX35" fmla="*/ 205 w 10016"/>
              <a:gd name="connsiteY35" fmla="*/ 12217 h 14821"/>
              <a:gd name="connsiteX36" fmla="*/ 144 w 10016"/>
              <a:gd name="connsiteY36" fmla="*/ 12311 h 14821"/>
              <a:gd name="connsiteX37" fmla="*/ 16 w 10016"/>
              <a:gd name="connsiteY37" fmla="*/ 12487 h 14821"/>
              <a:gd name="connsiteX38" fmla="*/ 332 w 10016"/>
              <a:gd name="connsiteY38" fmla="*/ 12819 h 14821"/>
              <a:gd name="connsiteX39" fmla="*/ 720 w 10016"/>
              <a:gd name="connsiteY39" fmla="*/ 13265 h 14821"/>
              <a:gd name="connsiteX40" fmla="*/ 815 w 10016"/>
              <a:gd name="connsiteY40" fmla="*/ 13327 h 14821"/>
              <a:gd name="connsiteX41" fmla="*/ 909 w 10016"/>
              <a:gd name="connsiteY41" fmla="*/ 13353 h 14821"/>
              <a:gd name="connsiteX42" fmla="*/ 1003 w 10016"/>
              <a:gd name="connsiteY42" fmla="*/ 13447 h 14821"/>
              <a:gd name="connsiteX43" fmla="*/ 1103 w 10016"/>
              <a:gd name="connsiteY43" fmla="*/ 13504 h 14821"/>
              <a:gd name="connsiteX44" fmla="*/ 1292 w 10016"/>
              <a:gd name="connsiteY44" fmla="*/ 13893 h 14821"/>
              <a:gd name="connsiteX45" fmla="*/ 1774 w 10016"/>
              <a:gd name="connsiteY45" fmla="*/ 14100 h 14821"/>
              <a:gd name="connsiteX46" fmla="*/ 2190 w 10016"/>
              <a:gd name="connsiteY46" fmla="*/ 14639 h 14821"/>
              <a:gd name="connsiteX47" fmla="*/ 2379 w 10016"/>
              <a:gd name="connsiteY47" fmla="*/ 14759 h 14821"/>
              <a:gd name="connsiteX48" fmla="*/ 2473 w 10016"/>
              <a:gd name="connsiteY48" fmla="*/ 14821 h 14821"/>
              <a:gd name="connsiteX49" fmla="*/ 4043 w 10016"/>
              <a:gd name="connsiteY49" fmla="*/ 14551 h 14821"/>
              <a:gd name="connsiteX50" fmla="*/ 4137 w 10016"/>
              <a:gd name="connsiteY50" fmla="*/ 14520 h 14821"/>
              <a:gd name="connsiteX51" fmla="*/ 4231 w 10016"/>
              <a:gd name="connsiteY51" fmla="*/ 14458 h 14821"/>
              <a:gd name="connsiteX52" fmla="*/ 4553 w 10016"/>
              <a:gd name="connsiteY52" fmla="*/ 14370 h 14821"/>
              <a:gd name="connsiteX53" fmla="*/ 4969 w 10016"/>
              <a:gd name="connsiteY53" fmla="*/ 14131 h 14821"/>
              <a:gd name="connsiteX54" fmla="*/ 5385 w 10016"/>
              <a:gd name="connsiteY54" fmla="*/ 14339 h 14821"/>
              <a:gd name="connsiteX55" fmla="*/ 5895 w 10016"/>
              <a:gd name="connsiteY55" fmla="*/ 14162 h 14821"/>
              <a:gd name="connsiteX56" fmla="*/ 6439 w 10016"/>
              <a:gd name="connsiteY56" fmla="*/ 13981 h 14821"/>
              <a:gd name="connsiteX57" fmla="*/ 6721 w 10016"/>
              <a:gd name="connsiteY57" fmla="*/ 13711 h 14821"/>
              <a:gd name="connsiteX58" fmla="*/ 7110 w 10016"/>
              <a:gd name="connsiteY58" fmla="*/ 13327 h 14821"/>
              <a:gd name="connsiteX59" fmla="*/ 7332 w 10016"/>
              <a:gd name="connsiteY59" fmla="*/ 13115 h 14821"/>
              <a:gd name="connsiteX60" fmla="*/ 8003 w 10016"/>
              <a:gd name="connsiteY60" fmla="*/ 12876 h 14821"/>
              <a:gd name="connsiteX61" fmla="*/ 8580 w 10016"/>
              <a:gd name="connsiteY61" fmla="*/ 12430 h 14821"/>
              <a:gd name="connsiteX62" fmla="*/ 8674 w 10016"/>
              <a:gd name="connsiteY62" fmla="*/ 12399 h 14821"/>
              <a:gd name="connsiteX63" fmla="*/ 9090 w 10016"/>
              <a:gd name="connsiteY63" fmla="*/ 12072 h 14821"/>
              <a:gd name="connsiteX64" fmla="*/ 9506 w 10016"/>
              <a:gd name="connsiteY64" fmla="*/ 11024 h 14821"/>
              <a:gd name="connsiteX65" fmla="*/ 9378 w 10016"/>
              <a:gd name="connsiteY65" fmla="*/ 10215 h 14821"/>
              <a:gd name="connsiteX66" fmla="*/ 9406 w 10016"/>
              <a:gd name="connsiteY66" fmla="*/ 9888 h 14821"/>
              <a:gd name="connsiteX67" fmla="*/ 9694 w 10016"/>
              <a:gd name="connsiteY67" fmla="*/ 9531 h 14821"/>
              <a:gd name="connsiteX68" fmla="*/ 9949 w 10016"/>
              <a:gd name="connsiteY68" fmla="*/ 9142 h 14821"/>
              <a:gd name="connsiteX69" fmla="*/ 10016 w 10016"/>
              <a:gd name="connsiteY69" fmla="*/ 8965 h 14821"/>
              <a:gd name="connsiteX70" fmla="*/ 9789 w 10016"/>
              <a:gd name="connsiteY70" fmla="*/ 8514 h 14821"/>
              <a:gd name="connsiteX71" fmla="*/ 9406 w 10016"/>
              <a:gd name="connsiteY71" fmla="*/ 7139 h 14821"/>
              <a:gd name="connsiteX72" fmla="*/ 9506 w 10016"/>
              <a:gd name="connsiteY72" fmla="*/ 6750 h 14821"/>
              <a:gd name="connsiteX73" fmla="*/ 9661 w 10016"/>
              <a:gd name="connsiteY73" fmla="*/ 6455 h 14821"/>
              <a:gd name="connsiteX74" fmla="*/ 9184 w 10016"/>
              <a:gd name="connsiteY74" fmla="*/ 5827 h 14821"/>
              <a:gd name="connsiteX75" fmla="*/ 8607 w 10016"/>
              <a:gd name="connsiteY75" fmla="*/ 5231 h 14821"/>
              <a:gd name="connsiteX76" fmla="*/ 6996 w 10016"/>
              <a:gd name="connsiteY76" fmla="*/ 2154 h 14821"/>
              <a:gd name="connsiteX0" fmla="*/ 6996 w 10016"/>
              <a:gd name="connsiteY0" fmla="*/ 2154 h 14821"/>
              <a:gd name="connsiteX1" fmla="*/ 4175 w 10016"/>
              <a:gd name="connsiteY1" fmla="*/ 186 h 14821"/>
              <a:gd name="connsiteX2" fmla="*/ 3861 w 10016"/>
              <a:gd name="connsiteY2" fmla="*/ 191 h 14821"/>
              <a:gd name="connsiteX3" fmla="*/ 3560 w 10016"/>
              <a:gd name="connsiteY3" fmla="*/ 120 h 14821"/>
              <a:gd name="connsiteX4" fmla="*/ 3015 w 10016"/>
              <a:gd name="connsiteY4" fmla="*/ 731 h 14821"/>
              <a:gd name="connsiteX5" fmla="*/ 3662 w 10016"/>
              <a:gd name="connsiteY5" fmla="*/ 9 h 14821"/>
              <a:gd name="connsiteX6" fmla="*/ 3235 w 10016"/>
              <a:gd name="connsiteY6" fmla="*/ 662 h 14821"/>
              <a:gd name="connsiteX7" fmla="*/ 2792 w 10016"/>
              <a:gd name="connsiteY7" fmla="*/ 980 h 14821"/>
              <a:gd name="connsiteX8" fmla="*/ 2280 w 10016"/>
              <a:gd name="connsiteY8" fmla="*/ 1318 h 14821"/>
              <a:gd name="connsiteX9" fmla="*/ 1871 w 10016"/>
              <a:gd name="connsiteY9" fmla="*/ 1659 h 14821"/>
              <a:gd name="connsiteX10" fmla="*/ 1361 w 10016"/>
              <a:gd name="connsiteY10" fmla="*/ 2781 h 14821"/>
              <a:gd name="connsiteX11" fmla="*/ 1583 w 10016"/>
              <a:gd name="connsiteY11" fmla="*/ 2102 h 14821"/>
              <a:gd name="connsiteX12" fmla="*/ 1302 w 10016"/>
              <a:gd name="connsiteY12" fmla="*/ 2999 h 14821"/>
              <a:gd name="connsiteX13" fmla="*/ 867 w 10016"/>
              <a:gd name="connsiteY13" fmla="*/ 3761 h 14821"/>
              <a:gd name="connsiteX14" fmla="*/ 517 w 10016"/>
              <a:gd name="connsiteY14" fmla="*/ 4748 h 14821"/>
              <a:gd name="connsiteX15" fmla="*/ 2 w 10016"/>
              <a:gd name="connsiteY15" fmla="*/ 6357 h 14821"/>
              <a:gd name="connsiteX16" fmla="*/ 3943 w 10016"/>
              <a:gd name="connsiteY16" fmla="*/ 8156 h 14821"/>
              <a:gd name="connsiteX17" fmla="*/ 3815 w 10016"/>
              <a:gd name="connsiteY17" fmla="*/ 8306 h 14821"/>
              <a:gd name="connsiteX18" fmla="*/ 3688 w 10016"/>
              <a:gd name="connsiteY18" fmla="*/ 8514 h 14821"/>
              <a:gd name="connsiteX19" fmla="*/ 3338 w 10016"/>
              <a:gd name="connsiteY19" fmla="*/ 8815 h 14821"/>
              <a:gd name="connsiteX20" fmla="*/ 3244 w 10016"/>
              <a:gd name="connsiteY20" fmla="*/ 8991 h 14821"/>
              <a:gd name="connsiteX21" fmla="*/ 3050 w 10016"/>
              <a:gd name="connsiteY21" fmla="*/ 9142 h 14821"/>
              <a:gd name="connsiteX22" fmla="*/ 2856 w 10016"/>
              <a:gd name="connsiteY22" fmla="*/ 9380 h 14821"/>
              <a:gd name="connsiteX23" fmla="*/ 2634 w 10016"/>
              <a:gd name="connsiteY23" fmla="*/ 9712 h 14821"/>
              <a:gd name="connsiteX24" fmla="*/ 2284 w 10016"/>
              <a:gd name="connsiteY24" fmla="*/ 9977 h 14821"/>
              <a:gd name="connsiteX25" fmla="*/ 1802 w 10016"/>
              <a:gd name="connsiteY25" fmla="*/ 10547 h 14821"/>
              <a:gd name="connsiteX26" fmla="*/ 1674 w 10016"/>
              <a:gd name="connsiteY26" fmla="*/ 10723 h 14821"/>
              <a:gd name="connsiteX27" fmla="*/ 1486 w 10016"/>
              <a:gd name="connsiteY27" fmla="*/ 10817 h 14821"/>
              <a:gd name="connsiteX28" fmla="*/ 1197 w 10016"/>
              <a:gd name="connsiteY28" fmla="*/ 11024 h 14821"/>
              <a:gd name="connsiteX29" fmla="*/ 1037 w 10016"/>
              <a:gd name="connsiteY29" fmla="*/ 11206 h 14821"/>
              <a:gd name="connsiteX30" fmla="*/ 976 w 10016"/>
              <a:gd name="connsiteY30" fmla="*/ 11382 h 14821"/>
              <a:gd name="connsiteX31" fmla="*/ 876 w 10016"/>
              <a:gd name="connsiteY31" fmla="*/ 11413 h 14821"/>
              <a:gd name="connsiteX32" fmla="*/ 593 w 10016"/>
              <a:gd name="connsiteY32" fmla="*/ 11683 h 14821"/>
              <a:gd name="connsiteX33" fmla="*/ 526 w 10016"/>
              <a:gd name="connsiteY33" fmla="*/ 11922 h 14821"/>
              <a:gd name="connsiteX34" fmla="*/ 332 w 10016"/>
              <a:gd name="connsiteY34" fmla="*/ 12041 h 14821"/>
              <a:gd name="connsiteX35" fmla="*/ 205 w 10016"/>
              <a:gd name="connsiteY35" fmla="*/ 12217 h 14821"/>
              <a:gd name="connsiteX36" fmla="*/ 144 w 10016"/>
              <a:gd name="connsiteY36" fmla="*/ 12311 h 14821"/>
              <a:gd name="connsiteX37" fmla="*/ 16 w 10016"/>
              <a:gd name="connsiteY37" fmla="*/ 12487 h 14821"/>
              <a:gd name="connsiteX38" fmla="*/ 332 w 10016"/>
              <a:gd name="connsiteY38" fmla="*/ 12819 h 14821"/>
              <a:gd name="connsiteX39" fmla="*/ 720 w 10016"/>
              <a:gd name="connsiteY39" fmla="*/ 13265 h 14821"/>
              <a:gd name="connsiteX40" fmla="*/ 815 w 10016"/>
              <a:gd name="connsiteY40" fmla="*/ 13327 h 14821"/>
              <a:gd name="connsiteX41" fmla="*/ 909 w 10016"/>
              <a:gd name="connsiteY41" fmla="*/ 13353 h 14821"/>
              <a:gd name="connsiteX42" fmla="*/ 1003 w 10016"/>
              <a:gd name="connsiteY42" fmla="*/ 13447 h 14821"/>
              <a:gd name="connsiteX43" fmla="*/ 1103 w 10016"/>
              <a:gd name="connsiteY43" fmla="*/ 13504 h 14821"/>
              <a:gd name="connsiteX44" fmla="*/ 1292 w 10016"/>
              <a:gd name="connsiteY44" fmla="*/ 13893 h 14821"/>
              <a:gd name="connsiteX45" fmla="*/ 1774 w 10016"/>
              <a:gd name="connsiteY45" fmla="*/ 14100 h 14821"/>
              <a:gd name="connsiteX46" fmla="*/ 2190 w 10016"/>
              <a:gd name="connsiteY46" fmla="*/ 14639 h 14821"/>
              <a:gd name="connsiteX47" fmla="*/ 2379 w 10016"/>
              <a:gd name="connsiteY47" fmla="*/ 14759 h 14821"/>
              <a:gd name="connsiteX48" fmla="*/ 2473 w 10016"/>
              <a:gd name="connsiteY48" fmla="*/ 14821 h 14821"/>
              <a:gd name="connsiteX49" fmla="*/ 4043 w 10016"/>
              <a:gd name="connsiteY49" fmla="*/ 14551 h 14821"/>
              <a:gd name="connsiteX50" fmla="*/ 4137 w 10016"/>
              <a:gd name="connsiteY50" fmla="*/ 14520 h 14821"/>
              <a:gd name="connsiteX51" fmla="*/ 4231 w 10016"/>
              <a:gd name="connsiteY51" fmla="*/ 14458 h 14821"/>
              <a:gd name="connsiteX52" fmla="*/ 4553 w 10016"/>
              <a:gd name="connsiteY52" fmla="*/ 14370 h 14821"/>
              <a:gd name="connsiteX53" fmla="*/ 4969 w 10016"/>
              <a:gd name="connsiteY53" fmla="*/ 14131 h 14821"/>
              <a:gd name="connsiteX54" fmla="*/ 5385 w 10016"/>
              <a:gd name="connsiteY54" fmla="*/ 14339 h 14821"/>
              <a:gd name="connsiteX55" fmla="*/ 5895 w 10016"/>
              <a:gd name="connsiteY55" fmla="*/ 14162 h 14821"/>
              <a:gd name="connsiteX56" fmla="*/ 6439 w 10016"/>
              <a:gd name="connsiteY56" fmla="*/ 13981 h 14821"/>
              <a:gd name="connsiteX57" fmla="*/ 6721 w 10016"/>
              <a:gd name="connsiteY57" fmla="*/ 13711 h 14821"/>
              <a:gd name="connsiteX58" fmla="*/ 7110 w 10016"/>
              <a:gd name="connsiteY58" fmla="*/ 13327 h 14821"/>
              <a:gd name="connsiteX59" fmla="*/ 7332 w 10016"/>
              <a:gd name="connsiteY59" fmla="*/ 13115 h 14821"/>
              <a:gd name="connsiteX60" fmla="*/ 8003 w 10016"/>
              <a:gd name="connsiteY60" fmla="*/ 12876 h 14821"/>
              <a:gd name="connsiteX61" fmla="*/ 8580 w 10016"/>
              <a:gd name="connsiteY61" fmla="*/ 12430 h 14821"/>
              <a:gd name="connsiteX62" fmla="*/ 8674 w 10016"/>
              <a:gd name="connsiteY62" fmla="*/ 12399 h 14821"/>
              <a:gd name="connsiteX63" fmla="*/ 9090 w 10016"/>
              <a:gd name="connsiteY63" fmla="*/ 12072 h 14821"/>
              <a:gd name="connsiteX64" fmla="*/ 9506 w 10016"/>
              <a:gd name="connsiteY64" fmla="*/ 11024 h 14821"/>
              <a:gd name="connsiteX65" fmla="*/ 9378 w 10016"/>
              <a:gd name="connsiteY65" fmla="*/ 10215 h 14821"/>
              <a:gd name="connsiteX66" fmla="*/ 9406 w 10016"/>
              <a:gd name="connsiteY66" fmla="*/ 9888 h 14821"/>
              <a:gd name="connsiteX67" fmla="*/ 9694 w 10016"/>
              <a:gd name="connsiteY67" fmla="*/ 9531 h 14821"/>
              <a:gd name="connsiteX68" fmla="*/ 9949 w 10016"/>
              <a:gd name="connsiteY68" fmla="*/ 9142 h 14821"/>
              <a:gd name="connsiteX69" fmla="*/ 10016 w 10016"/>
              <a:gd name="connsiteY69" fmla="*/ 8965 h 14821"/>
              <a:gd name="connsiteX70" fmla="*/ 9789 w 10016"/>
              <a:gd name="connsiteY70" fmla="*/ 8514 h 14821"/>
              <a:gd name="connsiteX71" fmla="*/ 9406 w 10016"/>
              <a:gd name="connsiteY71" fmla="*/ 7139 h 14821"/>
              <a:gd name="connsiteX72" fmla="*/ 9506 w 10016"/>
              <a:gd name="connsiteY72" fmla="*/ 6750 h 14821"/>
              <a:gd name="connsiteX73" fmla="*/ 9661 w 10016"/>
              <a:gd name="connsiteY73" fmla="*/ 6455 h 14821"/>
              <a:gd name="connsiteX74" fmla="*/ 9184 w 10016"/>
              <a:gd name="connsiteY74" fmla="*/ 5827 h 14821"/>
              <a:gd name="connsiteX75" fmla="*/ 8607 w 10016"/>
              <a:gd name="connsiteY75" fmla="*/ 5231 h 14821"/>
              <a:gd name="connsiteX76" fmla="*/ 6996 w 10016"/>
              <a:gd name="connsiteY76" fmla="*/ 2154 h 14821"/>
              <a:gd name="connsiteX0" fmla="*/ 7526 w 10546"/>
              <a:gd name="connsiteY0" fmla="*/ 2154 h 14821"/>
              <a:gd name="connsiteX1" fmla="*/ 4705 w 10546"/>
              <a:gd name="connsiteY1" fmla="*/ 186 h 14821"/>
              <a:gd name="connsiteX2" fmla="*/ 4391 w 10546"/>
              <a:gd name="connsiteY2" fmla="*/ 191 h 14821"/>
              <a:gd name="connsiteX3" fmla="*/ 4090 w 10546"/>
              <a:gd name="connsiteY3" fmla="*/ 120 h 14821"/>
              <a:gd name="connsiteX4" fmla="*/ 3545 w 10546"/>
              <a:gd name="connsiteY4" fmla="*/ 731 h 14821"/>
              <a:gd name="connsiteX5" fmla="*/ 4192 w 10546"/>
              <a:gd name="connsiteY5" fmla="*/ 9 h 14821"/>
              <a:gd name="connsiteX6" fmla="*/ 3765 w 10546"/>
              <a:gd name="connsiteY6" fmla="*/ 662 h 14821"/>
              <a:gd name="connsiteX7" fmla="*/ 3322 w 10546"/>
              <a:gd name="connsiteY7" fmla="*/ 980 h 14821"/>
              <a:gd name="connsiteX8" fmla="*/ 2810 w 10546"/>
              <a:gd name="connsiteY8" fmla="*/ 1318 h 14821"/>
              <a:gd name="connsiteX9" fmla="*/ 2401 w 10546"/>
              <a:gd name="connsiteY9" fmla="*/ 1659 h 14821"/>
              <a:gd name="connsiteX10" fmla="*/ 1891 w 10546"/>
              <a:gd name="connsiteY10" fmla="*/ 2781 h 14821"/>
              <a:gd name="connsiteX11" fmla="*/ 2113 w 10546"/>
              <a:gd name="connsiteY11" fmla="*/ 2102 h 14821"/>
              <a:gd name="connsiteX12" fmla="*/ 1832 w 10546"/>
              <a:gd name="connsiteY12" fmla="*/ 2999 h 14821"/>
              <a:gd name="connsiteX13" fmla="*/ 1397 w 10546"/>
              <a:gd name="connsiteY13" fmla="*/ 3761 h 14821"/>
              <a:gd name="connsiteX14" fmla="*/ 1047 w 10546"/>
              <a:gd name="connsiteY14" fmla="*/ 4748 h 14821"/>
              <a:gd name="connsiteX15" fmla="*/ 532 w 10546"/>
              <a:gd name="connsiteY15" fmla="*/ 6357 h 14821"/>
              <a:gd name="connsiteX16" fmla="*/ 4473 w 10546"/>
              <a:gd name="connsiteY16" fmla="*/ 8156 h 14821"/>
              <a:gd name="connsiteX17" fmla="*/ 1 w 10546"/>
              <a:gd name="connsiteY17" fmla="*/ 7430 h 14821"/>
              <a:gd name="connsiteX18" fmla="*/ 4218 w 10546"/>
              <a:gd name="connsiteY18" fmla="*/ 8514 h 14821"/>
              <a:gd name="connsiteX19" fmla="*/ 3868 w 10546"/>
              <a:gd name="connsiteY19" fmla="*/ 8815 h 14821"/>
              <a:gd name="connsiteX20" fmla="*/ 3774 w 10546"/>
              <a:gd name="connsiteY20" fmla="*/ 8991 h 14821"/>
              <a:gd name="connsiteX21" fmla="*/ 3580 w 10546"/>
              <a:gd name="connsiteY21" fmla="*/ 9142 h 14821"/>
              <a:gd name="connsiteX22" fmla="*/ 3386 w 10546"/>
              <a:gd name="connsiteY22" fmla="*/ 9380 h 14821"/>
              <a:gd name="connsiteX23" fmla="*/ 3164 w 10546"/>
              <a:gd name="connsiteY23" fmla="*/ 9712 h 14821"/>
              <a:gd name="connsiteX24" fmla="*/ 2814 w 10546"/>
              <a:gd name="connsiteY24" fmla="*/ 9977 h 14821"/>
              <a:gd name="connsiteX25" fmla="*/ 2332 w 10546"/>
              <a:gd name="connsiteY25" fmla="*/ 10547 h 14821"/>
              <a:gd name="connsiteX26" fmla="*/ 2204 w 10546"/>
              <a:gd name="connsiteY26" fmla="*/ 10723 h 14821"/>
              <a:gd name="connsiteX27" fmla="*/ 2016 w 10546"/>
              <a:gd name="connsiteY27" fmla="*/ 10817 h 14821"/>
              <a:gd name="connsiteX28" fmla="*/ 1727 w 10546"/>
              <a:gd name="connsiteY28" fmla="*/ 11024 h 14821"/>
              <a:gd name="connsiteX29" fmla="*/ 1567 w 10546"/>
              <a:gd name="connsiteY29" fmla="*/ 11206 h 14821"/>
              <a:gd name="connsiteX30" fmla="*/ 1506 w 10546"/>
              <a:gd name="connsiteY30" fmla="*/ 11382 h 14821"/>
              <a:gd name="connsiteX31" fmla="*/ 1406 w 10546"/>
              <a:gd name="connsiteY31" fmla="*/ 11413 h 14821"/>
              <a:gd name="connsiteX32" fmla="*/ 1123 w 10546"/>
              <a:gd name="connsiteY32" fmla="*/ 11683 h 14821"/>
              <a:gd name="connsiteX33" fmla="*/ 1056 w 10546"/>
              <a:gd name="connsiteY33" fmla="*/ 11922 h 14821"/>
              <a:gd name="connsiteX34" fmla="*/ 862 w 10546"/>
              <a:gd name="connsiteY34" fmla="*/ 12041 h 14821"/>
              <a:gd name="connsiteX35" fmla="*/ 735 w 10546"/>
              <a:gd name="connsiteY35" fmla="*/ 12217 h 14821"/>
              <a:gd name="connsiteX36" fmla="*/ 674 w 10546"/>
              <a:gd name="connsiteY36" fmla="*/ 12311 h 14821"/>
              <a:gd name="connsiteX37" fmla="*/ 546 w 10546"/>
              <a:gd name="connsiteY37" fmla="*/ 12487 h 14821"/>
              <a:gd name="connsiteX38" fmla="*/ 862 w 10546"/>
              <a:gd name="connsiteY38" fmla="*/ 12819 h 14821"/>
              <a:gd name="connsiteX39" fmla="*/ 1250 w 10546"/>
              <a:gd name="connsiteY39" fmla="*/ 13265 h 14821"/>
              <a:gd name="connsiteX40" fmla="*/ 1345 w 10546"/>
              <a:gd name="connsiteY40" fmla="*/ 13327 h 14821"/>
              <a:gd name="connsiteX41" fmla="*/ 1439 w 10546"/>
              <a:gd name="connsiteY41" fmla="*/ 13353 h 14821"/>
              <a:gd name="connsiteX42" fmla="*/ 1533 w 10546"/>
              <a:gd name="connsiteY42" fmla="*/ 13447 h 14821"/>
              <a:gd name="connsiteX43" fmla="*/ 1633 w 10546"/>
              <a:gd name="connsiteY43" fmla="*/ 13504 h 14821"/>
              <a:gd name="connsiteX44" fmla="*/ 1822 w 10546"/>
              <a:gd name="connsiteY44" fmla="*/ 13893 h 14821"/>
              <a:gd name="connsiteX45" fmla="*/ 2304 w 10546"/>
              <a:gd name="connsiteY45" fmla="*/ 14100 h 14821"/>
              <a:gd name="connsiteX46" fmla="*/ 2720 w 10546"/>
              <a:gd name="connsiteY46" fmla="*/ 14639 h 14821"/>
              <a:gd name="connsiteX47" fmla="*/ 2909 w 10546"/>
              <a:gd name="connsiteY47" fmla="*/ 14759 h 14821"/>
              <a:gd name="connsiteX48" fmla="*/ 3003 w 10546"/>
              <a:gd name="connsiteY48" fmla="*/ 14821 h 14821"/>
              <a:gd name="connsiteX49" fmla="*/ 4573 w 10546"/>
              <a:gd name="connsiteY49" fmla="*/ 14551 h 14821"/>
              <a:gd name="connsiteX50" fmla="*/ 4667 w 10546"/>
              <a:gd name="connsiteY50" fmla="*/ 14520 h 14821"/>
              <a:gd name="connsiteX51" fmla="*/ 4761 w 10546"/>
              <a:gd name="connsiteY51" fmla="*/ 14458 h 14821"/>
              <a:gd name="connsiteX52" fmla="*/ 5083 w 10546"/>
              <a:gd name="connsiteY52" fmla="*/ 14370 h 14821"/>
              <a:gd name="connsiteX53" fmla="*/ 5499 w 10546"/>
              <a:gd name="connsiteY53" fmla="*/ 14131 h 14821"/>
              <a:gd name="connsiteX54" fmla="*/ 5915 w 10546"/>
              <a:gd name="connsiteY54" fmla="*/ 14339 h 14821"/>
              <a:gd name="connsiteX55" fmla="*/ 6425 w 10546"/>
              <a:gd name="connsiteY55" fmla="*/ 14162 h 14821"/>
              <a:gd name="connsiteX56" fmla="*/ 6969 w 10546"/>
              <a:gd name="connsiteY56" fmla="*/ 13981 h 14821"/>
              <a:gd name="connsiteX57" fmla="*/ 7251 w 10546"/>
              <a:gd name="connsiteY57" fmla="*/ 13711 h 14821"/>
              <a:gd name="connsiteX58" fmla="*/ 7640 w 10546"/>
              <a:gd name="connsiteY58" fmla="*/ 13327 h 14821"/>
              <a:gd name="connsiteX59" fmla="*/ 7862 w 10546"/>
              <a:gd name="connsiteY59" fmla="*/ 13115 h 14821"/>
              <a:gd name="connsiteX60" fmla="*/ 8533 w 10546"/>
              <a:gd name="connsiteY60" fmla="*/ 12876 h 14821"/>
              <a:gd name="connsiteX61" fmla="*/ 9110 w 10546"/>
              <a:gd name="connsiteY61" fmla="*/ 12430 h 14821"/>
              <a:gd name="connsiteX62" fmla="*/ 9204 w 10546"/>
              <a:gd name="connsiteY62" fmla="*/ 12399 h 14821"/>
              <a:gd name="connsiteX63" fmla="*/ 9620 w 10546"/>
              <a:gd name="connsiteY63" fmla="*/ 12072 h 14821"/>
              <a:gd name="connsiteX64" fmla="*/ 10036 w 10546"/>
              <a:gd name="connsiteY64" fmla="*/ 11024 h 14821"/>
              <a:gd name="connsiteX65" fmla="*/ 9908 w 10546"/>
              <a:gd name="connsiteY65" fmla="*/ 10215 h 14821"/>
              <a:gd name="connsiteX66" fmla="*/ 9936 w 10546"/>
              <a:gd name="connsiteY66" fmla="*/ 9888 h 14821"/>
              <a:gd name="connsiteX67" fmla="*/ 10224 w 10546"/>
              <a:gd name="connsiteY67" fmla="*/ 9531 h 14821"/>
              <a:gd name="connsiteX68" fmla="*/ 10479 w 10546"/>
              <a:gd name="connsiteY68" fmla="*/ 9142 h 14821"/>
              <a:gd name="connsiteX69" fmla="*/ 10546 w 10546"/>
              <a:gd name="connsiteY69" fmla="*/ 8965 h 14821"/>
              <a:gd name="connsiteX70" fmla="*/ 10319 w 10546"/>
              <a:gd name="connsiteY70" fmla="*/ 8514 h 14821"/>
              <a:gd name="connsiteX71" fmla="*/ 9936 w 10546"/>
              <a:gd name="connsiteY71" fmla="*/ 7139 h 14821"/>
              <a:gd name="connsiteX72" fmla="*/ 10036 w 10546"/>
              <a:gd name="connsiteY72" fmla="*/ 6750 h 14821"/>
              <a:gd name="connsiteX73" fmla="*/ 10191 w 10546"/>
              <a:gd name="connsiteY73" fmla="*/ 6455 h 14821"/>
              <a:gd name="connsiteX74" fmla="*/ 9714 w 10546"/>
              <a:gd name="connsiteY74" fmla="*/ 5827 h 14821"/>
              <a:gd name="connsiteX75" fmla="*/ 9137 w 10546"/>
              <a:gd name="connsiteY75" fmla="*/ 5231 h 14821"/>
              <a:gd name="connsiteX76" fmla="*/ 7526 w 10546"/>
              <a:gd name="connsiteY76" fmla="*/ 2154 h 14821"/>
              <a:gd name="connsiteX0" fmla="*/ 7807 w 10827"/>
              <a:gd name="connsiteY0" fmla="*/ 2154 h 14821"/>
              <a:gd name="connsiteX1" fmla="*/ 4986 w 10827"/>
              <a:gd name="connsiteY1" fmla="*/ 186 h 14821"/>
              <a:gd name="connsiteX2" fmla="*/ 4672 w 10827"/>
              <a:gd name="connsiteY2" fmla="*/ 191 h 14821"/>
              <a:gd name="connsiteX3" fmla="*/ 4371 w 10827"/>
              <a:gd name="connsiteY3" fmla="*/ 120 h 14821"/>
              <a:gd name="connsiteX4" fmla="*/ 3826 w 10827"/>
              <a:gd name="connsiteY4" fmla="*/ 731 h 14821"/>
              <a:gd name="connsiteX5" fmla="*/ 4473 w 10827"/>
              <a:gd name="connsiteY5" fmla="*/ 9 h 14821"/>
              <a:gd name="connsiteX6" fmla="*/ 4046 w 10827"/>
              <a:gd name="connsiteY6" fmla="*/ 662 h 14821"/>
              <a:gd name="connsiteX7" fmla="*/ 3603 w 10827"/>
              <a:gd name="connsiteY7" fmla="*/ 980 h 14821"/>
              <a:gd name="connsiteX8" fmla="*/ 3091 w 10827"/>
              <a:gd name="connsiteY8" fmla="*/ 1318 h 14821"/>
              <a:gd name="connsiteX9" fmla="*/ 2682 w 10827"/>
              <a:gd name="connsiteY9" fmla="*/ 1659 h 14821"/>
              <a:gd name="connsiteX10" fmla="*/ 2172 w 10827"/>
              <a:gd name="connsiteY10" fmla="*/ 2781 h 14821"/>
              <a:gd name="connsiteX11" fmla="*/ 2394 w 10827"/>
              <a:gd name="connsiteY11" fmla="*/ 2102 h 14821"/>
              <a:gd name="connsiteX12" fmla="*/ 2113 w 10827"/>
              <a:gd name="connsiteY12" fmla="*/ 2999 h 14821"/>
              <a:gd name="connsiteX13" fmla="*/ 1678 w 10827"/>
              <a:gd name="connsiteY13" fmla="*/ 3761 h 14821"/>
              <a:gd name="connsiteX14" fmla="*/ 1328 w 10827"/>
              <a:gd name="connsiteY14" fmla="*/ 4748 h 14821"/>
              <a:gd name="connsiteX15" fmla="*/ 813 w 10827"/>
              <a:gd name="connsiteY15" fmla="*/ 6357 h 14821"/>
              <a:gd name="connsiteX16" fmla="*/ 412 w 10827"/>
              <a:gd name="connsiteY16" fmla="*/ 6664 h 14821"/>
              <a:gd name="connsiteX17" fmla="*/ 282 w 10827"/>
              <a:gd name="connsiteY17" fmla="*/ 7430 h 14821"/>
              <a:gd name="connsiteX18" fmla="*/ 4499 w 10827"/>
              <a:gd name="connsiteY18" fmla="*/ 8514 h 14821"/>
              <a:gd name="connsiteX19" fmla="*/ 4149 w 10827"/>
              <a:gd name="connsiteY19" fmla="*/ 8815 h 14821"/>
              <a:gd name="connsiteX20" fmla="*/ 4055 w 10827"/>
              <a:gd name="connsiteY20" fmla="*/ 8991 h 14821"/>
              <a:gd name="connsiteX21" fmla="*/ 3861 w 10827"/>
              <a:gd name="connsiteY21" fmla="*/ 9142 h 14821"/>
              <a:gd name="connsiteX22" fmla="*/ 3667 w 10827"/>
              <a:gd name="connsiteY22" fmla="*/ 9380 h 14821"/>
              <a:gd name="connsiteX23" fmla="*/ 3445 w 10827"/>
              <a:gd name="connsiteY23" fmla="*/ 9712 h 14821"/>
              <a:gd name="connsiteX24" fmla="*/ 3095 w 10827"/>
              <a:gd name="connsiteY24" fmla="*/ 9977 h 14821"/>
              <a:gd name="connsiteX25" fmla="*/ 2613 w 10827"/>
              <a:gd name="connsiteY25" fmla="*/ 10547 h 14821"/>
              <a:gd name="connsiteX26" fmla="*/ 2485 w 10827"/>
              <a:gd name="connsiteY26" fmla="*/ 10723 h 14821"/>
              <a:gd name="connsiteX27" fmla="*/ 2297 w 10827"/>
              <a:gd name="connsiteY27" fmla="*/ 10817 h 14821"/>
              <a:gd name="connsiteX28" fmla="*/ 2008 w 10827"/>
              <a:gd name="connsiteY28" fmla="*/ 11024 h 14821"/>
              <a:gd name="connsiteX29" fmla="*/ 1848 w 10827"/>
              <a:gd name="connsiteY29" fmla="*/ 11206 h 14821"/>
              <a:gd name="connsiteX30" fmla="*/ 1787 w 10827"/>
              <a:gd name="connsiteY30" fmla="*/ 11382 h 14821"/>
              <a:gd name="connsiteX31" fmla="*/ 1687 w 10827"/>
              <a:gd name="connsiteY31" fmla="*/ 11413 h 14821"/>
              <a:gd name="connsiteX32" fmla="*/ 1404 w 10827"/>
              <a:gd name="connsiteY32" fmla="*/ 11683 h 14821"/>
              <a:gd name="connsiteX33" fmla="*/ 1337 w 10827"/>
              <a:gd name="connsiteY33" fmla="*/ 11922 h 14821"/>
              <a:gd name="connsiteX34" fmla="*/ 1143 w 10827"/>
              <a:gd name="connsiteY34" fmla="*/ 12041 h 14821"/>
              <a:gd name="connsiteX35" fmla="*/ 1016 w 10827"/>
              <a:gd name="connsiteY35" fmla="*/ 12217 h 14821"/>
              <a:gd name="connsiteX36" fmla="*/ 955 w 10827"/>
              <a:gd name="connsiteY36" fmla="*/ 12311 h 14821"/>
              <a:gd name="connsiteX37" fmla="*/ 827 w 10827"/>
              <a:gd name="connsiteY37" fmla="*/ 12487 h 14821"/>
              <a:gd name="connsiteX38" fmla="*/ 1143 w 10827"/>
              <a:gd name="connsiteY38" fmla="*/ 12819 h 14821"/>
              <a:gd name="connsiteX39" fmla="*/ 1531 w 10827"/>
              <a:gd name="connsiteY39" fmla="*/ 13265 h 14821"/>
              <a:gd name="connsiteX40" fmla="*/ 1626 w 10827"/>
              <a:gd name="connsiteY40" fmla="*/ 13327 h 14821"/>
              <a:gd name="connsiteX41" fmla="*/ 1720 w 10827"/>
              <a:gd name="connsiteY41" fmla="*/ 13353 h 14821"/>
              <a:gd name="connsiteX42" fmla="*/ 1814 w 10827"/>
              <a:gd name="connsiteY42" fmla="*/ 13447 h 14821"/>
              <a:gd name="connsiteX43" fmla="*/ 1914 w 10827"/>
              <a:gd name="connsiteY43" fmla="*/ 13504 h 14821"/>
              <a:gd name="connsiteX44" fmla="*/ 2103 w 10827"/>
              <a:gd name="connsiteY44" fmla="*/ 13893 h 14821"/>
              <a:gd name="connsiteX45" fmla="*/ 2585 w 10827"/>
              <a:gd name="connsiteY45" fmla="*/ 14100 h 14821"/>
              <a:gd name="connsiteX46" fmla="*/ 3001 w 10827"/>
              <a:gd name="connsiteY46" fmla="*/ 14639 h 14821"/>
              <a:gd name="connsiteX47" fmla="*/ 3190 w 10827"/>
              <a:gd name="connsiteY47" fmla="*/ 14759 h 14821"/>
              <a:gd name="connsiteX48" fmla="*/ 3284 w 10827"/>
              <a:gd name="connsiteY48" fmla="*/ 14821 h 14821"/>
              <a:gd name="connsiteX49" fmla="*/ 4854 w 10827"/>
              <a:gd name="connsiteY49" fmla="*/ 14551 h 14821"/>
              <a:gd name="connsiteX50" fmla="*/ 4948 w 10827"/>
              <a:gd name="connsiteY50" fmla="*/ 14520 h 14821"/>
              <a:gd name="connsiteX51" fmla="*/ 5042 w 10827"/>
              <a:gd name="connsiteY51" fmla="*/ 14458 h 14821"/>
              <a:gd name="connsiteX52" fmla="*/ 5364 w 10827"/>
              <a:gd name="connsiteY52" fmla="*/ 14370 h 14821"/>
              <a:gd name="connsiteX53" fmla="*/ 5780 w 10827"/>
              <a:gd name="connsiteY53" fmla="*/ 14131 h 14821"/>
              <a:gd name="connsiteX54" fmla="*/ 6196 w 10827"/>
              <a:gd name="connsiteY54" fmla="*/ 14339 h 14821"/>
              <a:gd name="connsiteX55" fmla="*/ 6706 w 10827"/>
              <a:gd name="connsiteY55" fmla="*/ 14162 h 14821"/>
              <a:gd name="connsiteX56" fmla="*/ 7250 w 10827"/>
              <a:gd name="connsiteY56" fmla="*/ 13981 h 14821"/>
              <a:gd name="connsiteX57" fmla="*/ 7532 w 10827"/>
              <a:gd name="connsiteY57" fmla="*/ 13711 h 14821"/>
              <a:gd name="connsiteX58" fmla="*/ 7921 w 10827"/>
              <a:gd name="connsiteY58" fmla="*/ 13327 h 14821"/>
              <a:gd name="connsiteX59" fmla="*/ 8143 w 10827"/>
              <a:gd name="connsiteY59" fmla="*/ 13115 h 14821"/>
              <a:gd name="connsiteX60" fmla="*/ 8814 w 10827"/>
              <a:gd name="connsiteY60" fmla="*/ 12876 h 14821"/>
              <a:gd name="connsiteX61" fmla="*/ 9391 w 10827"/>
              <a:gd name="connsiteY61" fmla="*/ 12430 h 14821"/>
              <a:gd name="connsiteX62" fmla="*/ 9485 w 10827"/>
              <a:gd name="connsiteY62" fmla="*/ 12399 h 14821"/>
              <a:gd name="connsiteX63" fmla="*/ 9901 w 10827"/>
              <a:gd name="connsiteY63" fmla="*/ 12072 h 14821"/>
              <a:gd name="connsiteX64" fmla="*/ 10317 w 10827"/>
              <a:gd name="connsiteY64" fmla="*/ 11024 h 14821"/>
              <a:gd name="connsiteX65" fmla="*/ 10189 w 10827"/>
              <a:gd name="connsiteY65" fmla="*/ 10215 h 14821"/>
              <a:gd name="connsiteX66" fmla="*/ 10217 w 10827"/>
              <a:gd name="connsiteY66" fmla="*/ 9888 h 14821"/>
              <a:gd name="connsiteX67" fmla="*/ 10505 w 10827"/>
              <a:gd name="connsiteY67" fmla="*/ 9531 h 14821"/>
              <a:gd name="connsiteX68" fmla="*/ 10760 w 10827"/>
              <a:gd name="connsiteY68" fmla="*/ 9142 h 14821"/>
              <a:gd name="connsiteX69" fmla="*/ 10827 w 10827"/>
              <a:gd name="connsiteY69" fmla="*/ 8965 h 14821"/>
              <a:gd name="connsiteX70" fmla="*/ 10600 w 10827"/>
              <a:gd name="connsiteY70" fmla="*/ 8514 h 14821"/>
              <a:gd name="connsiteX71" fmla="*/ 10217 w 10827"/>
              <a:gd name="connsiteY71" fmla="*/ 7139 h 14821"/>
              <a:gd name="connsiteX72" fmla="*/ 10317 w 10827"/>
              <a:gd name="connsiteY72" fmla="*/ 6750 h 14821"/>
              <a:gd name="connsiteX73" fmla="*/ 10472 w 10827"/>
              <a:gd name="connsiteY73" fmla="*/ 6455 h 14821"/>
              <a:gd name="connsiteX74" fmla="*/ 9995 w 10827"/>
              <a:gd name="connsiteY74" fmla="*/ 5827 h 14821"/>
              <a:gd name="connsiteX75" fmla="*/ 9418 w 10827"/>
              <a:gd name="connsiteY75" fmla="*/ 5231 h 14821"/>
              <a:gd name="connsiteX76" fmla="*/ 7807 w 10827"/>
              <a:gd name="connsiteY76" fmla="*/ 2154 h 14821"/>
              <a:gd name="connsiteX0" fmla="*/ 8026 w 11046"/>
              <a:gd name="connsiteY0" fmla="*/ 2154 h 14821"/>
              <a:gd name="connsiteX1" fmla="*/ 5205 w 11046"/>
              <a:gd name="connsiteY1" fmla="*/ 186 h 14821"/>
              <a:gd name="connsiteX2" fmla="*/ 4891 w 11046"/>
              <a:gd name="connsiteY2" fmla="*/ 191 h 14821"/>
              <a:gd name="connsiteX3" fmla="*/ 4590 w 11046"/>
              <a:gd name="connsiteY3" fmla="*/ 120 h 14821"/>
              <a:gd name="connsiteX4" fmla="*/ 4045 w 11046"/>
              <a:gd name="connsiteY4" fmla="*/ 731 h 14821"/>
              <a:gd name="connsiteX5" fmla="*/ 4692 w 11046"/>
              <a:gd name="connsiteY5" fmla="*/ 9 h 14821"/>
              <a:gd name="connsiteX6" fmla="*/ 4265 w 11046"/>
              <a:gd name="connsiteY6" fmla="*/ 662 h 14821"/>
              <a:gd name="connsiteX7" fmla="*/ 3822 w 11046"/>
              <a:gd name="connsiteY7" fmla="*/ 980 h 14821"/>
              <a:gd name="connsiteX8" fmla="*/ 3310 w 11046"/>
              <a:gd name="connsiteY8" fmla="*/ 1318 h 14821"/>
              <a:gd name="connsiteX9" fmla="*/ 2901 w 11046"/>
              <a:gd name="connsiteY9" fmla="*/ 1659 h 14821"/>
              <a:gd name="connsiteX10" fmla="*/ 2391 w 11046"/>
              <a:gd name="connsiteY10" fmla="*/ 2781 h 14821"/>
              <a:gd name="connsiteX11" fmla="*/ 2613 w 11046"/>
              <a:gd name="connsiteY11" fmla="*/ 2102 h 14821"/>
              <a:gd name="connsiteX12" fmla="*/ 2332 w 11046"/>
              <a:gd name="connsiteY12" fmla="*/ 2999 h 14821"/>
              <a:gd name="connsiteX13" fmla="*/ 1897 w 11046"/>
              <a:gd name="connsiteY13" fmla="*/ 3761 h 14821"/>
              <a:gd name="connsiteX14" fmla="*/ 1547 w 11046"/>
              <a:gd name="connsiteY14" fmla="*/ 4748 h 14821"/>
              <a:gd name="connsiteX15" fmla="*/ 1032 w 11046"/>
              <a:gd name="connsiteY15" fmla="*/ 6357 h 14821"/>
              <a:gd name="connsiteX16" fmla="*/ 631 w 11046"/>
              <a:gd name="connsiteY16" fmla="*/ 6664 h 14821"/>
              <a:gd name="connsiteX17" fmla="*/ 501 w 11046"/>
              <a:gd name="connsiteY17" fmla="*/ 7430 h 14821"/>
              <a:gd name="connsiteX18" fmla="*/ 0 w 11046"/>
              <a:gd name="connsiteY18" fmla="*/ 7774 h 14821"/>
              <a:gd name="connsiteX19" fmla="*/ 4368 w 11046"/>
              <a:gd name="connsiteY19" fmla="*/ 8815 h 14821"/>
              <a:gd name="connsiteX20" fmla="*/ 4274 w 11046"/>
              <a:gd name="connsiteY20" fmla="*/ 8991 h 14821"/>
              <a:gd name="connsiteX21" fmla="*/ 4080 w 11046"/>
              <a:gd name="connsiteY21" fmla="*/ 9142 h 14821"/>
              <a:gd name="connsiteX22" fmla="*/ 3886 w 11046"/>
              <a:gd name="connsiteY22" fmla="*/ 9380 h 14821"/>
              <a:gd name="connsiteX23" fmla="*/ 3664 w 11046"/>
              <a:gd name="connsiteY23" fmla="*/ 9712 h 14821"/>
              <a:gd name="connsiteX24" fmla="*/ 3314 w 11046"/>
              <a:gd name="connsiteY24" fmla="*/ 9977 h 14821"/>
              <a:gd name="connsiteX25" fmla="*/ 2832 w 11046"/>
              <a:gd name="connsiteY25" fmla="*/ 10547 h 14821"/>
              <a:gd name="connsiteX26" fmla="*/ 2704 w 11046"/>
              <a:gd name="connsiteY26" fmla="*/ 10723 h 14821"/>
              <a:gd name="connsiteX27" fmla="*/ 2516 w 11046"/>
              <a:gd name="connsiteY27" fmla="*/ 10817 h 14821"/>
              <a:gd name="connsiteX28" fmla="*/ 2227 w 11046"/>
              <a:gd name="connsiteY28" fmla="*/ 11024 h 14821"/>
              <a:gd name="connsiteX29" fmla="*/ 2067 w 11046"/>
              <a:gd name="connsiteY29" fmla="*/ 11206 h 14821"/>
              <a:gd name="connsiteX30" fmla="*/ 2006 w 11046"/>
              <a:gd name="connsiteY30" fmla="*/ 11382 h 14821"/>
              <a:gd name="connsiteX31" fmla="*/ 1906 w 11046"/>
              <a:gd name="connsiteY31" fmla="*/ 11413 h 14821"/>
              <a:gd name="connsiteX32" fmla="*/ 1623 w 11046"/>
              <a:gd name="connsiteY32" fmla="*/ 11683 h 14821"/>
              <a:gd name="connsiteX33" fmla="*/ 1556 w 11046"/>
              <a:gd name="connsiteY33" fmla="*/ 11922 h 14821"/>
              <a:gd name="connsiteX34" fmla="*/ 1362 w 11046"/>
              <a:gd name="connsiteY34" fmla="*/ 12041 h 14821"/>
              <a:gd name="connsiteX35" fmla="*/ 1235 w 11046"/>
              <a:gd name="connsiteY35" fmla="*/ 12217 h 14821"/>
              <a:gd name="connsiteX36" fmla="*/ 1174 w 11046"/>
              <a:gd name="connsiteY36" fmla="*/ 12311 h 14821"/>
              <a:gd name="connsiteX37" fmla="*/ 1046 w 11046"/>
              <a:gd name="connsiteY37" fmla="*/ 12487 h 14821"/>
              <a:gd name="connsiteX38" fmla="*/ 1362 w 11046"/>
              <a:gd name="connsiteY38" fmla="*/ 12819 h 14821"/>
              <a:gd name="connsiteX39" fmla="*/ 1750 w 11046"/>
              <a:gd name="connsiteY39" fmla="*/ 13265 h 14821"/>
              <a:gd name="connsiteX40" fmla="*/ 1845 w 11046"/>
              <a:gd name="connsiteY40" fmla="*/ 13327 h 14821"/>
              <a:gd name="connsiteX41" fmla="*/ 1939 w 11046"/>
              <a:gd name="connsiteY41" fmla="*/ 13353 h 14821"/>
              <a:gd name="connsiteX42" fmla="*/ 2033 w 11046"/>
              <a:gd name="connsiteY42" fmla="*/ 13447 h 14821"/>
              <a:gd name="connsiteX43" fmla="*/ 2133 w 11046"/>
              <a:gd name="connsiteY43" fmla="*/ 13504 h 14821"/>
              <a:gd name="connsiteX44" fmla="*/ 2322 w 11046"/>
              <a:gd name="connsiteY44" fmla="*/ 13893 h 14821"/>
              <a:gd name="connsiteX45" fmla="*/ 2804 w 11046"/>
              <a:gd name="connsiteY45" fmla="*/ 14100 h 14821"/>
              <a:gd name="connsiteX46" fmla="*/ 3220 w 11046"/>
              <a:gd name="connsiteY46" fmla="*/ 14639 h 14821"/>
              <a:gd name="connsiteX47" fmla="*/ 3409 w 11046"/>
              <a:gd name="connsiteY47" fmla="*/ 14759 h 14821"/>
              <a:gd name="connsiteX48" fmla="*/ 3503 w 11046"/>
              <a:gd name="connsiteY48" fmla="*/ 14821 h 14821"/>
              <a:gd name="connsiteX49" fmla="*/ 5073 w 11046"/>
              <a:gd name="connsiteY49" fmla="*/ 14551 h 14821"/>
              <a:gd name="connsiteX50" fmla="*/ 5167 w 11046"/>
              <a:gd name="connsiteY50" fmla="*/ 14520 h 14821"/>
              <a:gd name="connsiteX51" fmla="*/ 5261 w 11046"/>
              <a:gd name="connsiteY51" fmla="*/ 14458 h 14821"/>
              <a:gd name="connsiteX52" fmla="*/ 5583 w 11046"/>
              <a:gd name="connsiteY52" fmla="*/ 14370 h 14821"/>
              <a:gd name="connsiteX53" fmla="*/ 5999 w 11046"/>
              <a:gd name="connsiteY53" fmla="*/ 14131 h 14821"/>
              <a:gd name="connsiteX54" fmla="*/ 6415 w 11046"/>
              <a:gd name="connsiteY54" fmla="*/ 14339 h 14821"/>
              <a:gd name="connsiteX55" fmla="*/ 6925 w 11046"/>
              <a:gd name="connsiteY55" fmla="*/ 14162 h 14821"/>
              <a:gd name="connsiteX56" fmla="*/ 7469 w 11046"/>
              <a:gd name="connsiteY56" fmla="*/ 13981 h 14821"/>
              <a:gd name="connsiteX57" fmla="*/ 7751 w 11046"/>
              <a:gd name="connsiteY57" fmla="*/ 13711 h 14821"/>
              <a:gd name="connsiteX58" fmla="*/ 8140 w 11046"/>
              <a:gd name="connsiteY58" fmla="*/ 13327 h 14821"/>
              <a:gd name="connsiteX59" fmla="*/ 8362 w 11046"/>
              <a:gd name="connsiteY59" fmla="*/ 13115 h 14821"/>
              <a:gd name="connsiteX60" fmla="*/ 9033 w 11046"/>
              <a:gd name="connsiteY60" fmla="*/ 12876 h 14821"/>
              <a:gd name="connsiteX61" fmla="*/ 9610 w 11046"/>
              <a:gd name="connsiteY61" fmla="*/ 12430 h 14821"/>
              <a:gd name="connsiteX62" fmla="*/ 9704 w 11046"/>
              <a:gd name="connsiteY62" fmla="*/ 12399 h 14821"/>
              <a:gd name="connsiteX63" fmla="*/ 10120 w 11046"/>
              <a:gd name="connsiteY63" fmla="*/ 12072 h 14821"/>
              <a:gd name="connsiteX64" fmla="*/ 10536 w 11046"/>
              <a:gd name="connsiteY64" fmla="*/ 11024 h 14821"/>
              <a:gd name="connsiteX65" fmla="*/ 10408 w 11046"/>
              <a:gd name="connsiteY65" fmla="*/ 10215 h 14821"/>
              <a:gd name="connsiteX66" fmla="*/ 10436 w 11046"/>
              <a:gd name="connsiteY66" fmla="*/ 9888 h 14821"/>
              <a:gd name="connsiteX67" fmla="*/ 10724 w 11046"/>
              <a:gd name="connsiteY67" fmla="*/ 9531 h 14821"/>
              <a:gd name="connsiteX68" fmla="*/ 10979 w 11046"/>
              <a:gd name="connsiteY68" fmla="*/ 9142 h 14821"/>
              <a:gd name="connsiteX69" fmla="*/ 11046 w 11046"/>
              <a:gd name="connsiteY69" fmla="*/ 8965 h 14821"/>
              <a:gd name="connsiteX70" fmla="*/ 10819 w 11046"/>
              <a:gd name="connsiteY70" fmla="*/ 8514 h 14821"/>
              <a:gd name="connsiteX71" fmla="*/ 10436 w 11046"/>
              <a:gd name="connsiteY71" fmla="*/ 7139 h 14821"/>
              <a:gd name="connsiteX72" fmla="*/ 10536 w 11046"/>
              <a:gd name="connsiteY72" fmla="*/ 6750 h 14821"/>
              <a:gd name="connsiteX73" fmla="*/ 10691 w 11046"/>
              <a:gd name="connsiteY73" fmla="*/ 6455 h 14821"/>
              <a:gd name="connsiteX74" fmla="*/ 10214 w 11046"/>
              <a:gd name="connsiteY74" fmla="*/ 5827 h 14821"/>
              <a:gd name="connsiteX75" fmla="*/ 9637 w 11046"/>
              <a:gd name="connsiteY75" fmla="*/ 5231 h 14821"/>
              <a:gd name="connsiteX76" fmla="*/ 8026 w 11046"/>
              <a:gd name="connsiteY76" fmla="*/ 2154 h 14821"/>
              <a:gd name="connsiteX0" fmla="*/ 8291 w 11311"/>
              <a:gd name="connsiteY0" fmla="*/ 2154 h 14821"/>
              <a:gd name="connsiteX1" fmla="*/ 5470 w 11311"/>
              <a:gd name="connsiteY1" fmla="*/ 186 h 14821"/>
              <a:gd name="connsiteX2" fmla="*/ 5156 w 11311"/>
              <a:gd name="connsiteY2" fmla="*/ 191 h 14821"/>
              <a:gd name="connsiteX3" fmla="*/ 4855 w 11311"/>
              <a:gd name="connsiteY3" fmla="*/ 120 h 14821"/>
              <a:gd name="connsiteX4" fmla="*/ 4310 w 11311"/>
              <a:gd name="connsiteY4" fmla="*/ 731 h 14821"/>
              <a:gd name="connsiteX5" fmla="*/ 4957 w 11311"/>
              <a:gd name="connsiteY5" fmla="*/ 9 h 14821"/>
              <a:gd name="connsiteX6" fmla="*/ 4530 w 11311"/>
              <a:gd name="connsiteY6" fmla="*/ 662 h 14821"/>
              <a:gd name="connsiteX7" fmla="*/ 4087 w 11311"/>
              <a:gd name="connsiteY7" fmla="*/ 980 h 14821"/>
              <a:gd name="connsiteX8" fmla="*/ 3575 w 11311"/>
              <a:gd name="connsiteY8" fmla="*/ 1318 h 14821"/>
              <a:gd name="connsiteX9" fmla="*/ 3166 w 11311"/>
              <a:gd name="connsiteY9" fmla="*/ 1659 h 14821"/>
              <a:gd name="connsiteX10" fmla="*/ 2656 w 11311"/>
              <a:gd name="connsiteY10" fmla="*/ 2781 h 14821"/>
              <a:gd name="connsiteX11" fmla="*/ 2878 w 11311"/>
              <a:gd name="connsiteY11" fmla="*/ 2102 h 14821"/>
              <a:gd name="connsiteX12" fmla="*/ 2597 w 11311"/>
              <a:gd name="connsiteY12" fmla="*/ 2999 h 14821"/>
              <a:gd name="connsiteX13" fmla="*/ 2162 w 11311"/>
              <a:gd name="connsiteY13" fmla="*/ 3761 h 14821"/>
              <a:gd name="connsiteX14" fmla="*/ 1812 w 11311"/>
              <a:gd name="connsiteY14" fmla="*/ 4748 h 14821"/>
              <a:gd name="connsiteX15" fmla="*/ 1297 w 11311"/>
              <a:gd name="connsiteY15" fmla="*/ 6357 h 14821"/>
              <a:gd name="connsiteX16" fmla="*/ 896 w 11311"/>
              <a:gd name="connsiteY16" fmla="*/ 6664 h 14821"/>
              <a:gd name="connsiteX17" fmla="*/ 766 w 11311"/>
              <a:gd name="connsiteY17" fmla="*/ 7430 h 14821"/>
              <a:gd name="connsiteX18" fmla="*/ 265 w 11311"/>
              <a:gd name="connsiteY18" fmla="*/ 7774 h 14821"/>
              <a:gd name="connsiteX19" fmla="*/ 4633 w 11311"/>
              <a:gd name="connsiteY19" fmla="*/ 8815 h 14821"/>
              <a:gd name="connsiteX20" fmla="*/ 4539 w 11311"/>
              <a:gd name="connsiteY20" fmla="*/ 8991 h 14821"/>
              <a:gd name="connsiteX21" fmla="*/ 1 w 11311"/>
              <a:gd name="connsiteY21" fmla="*/ 8266 h 14821"/>
              <a:gd name="connsiteX22" fmla="*/ 4151 w 11311"/>
              <a:gd name="connsiteY22" fmla="*/ 9380 h 14821"/>
              <a:gd name="connsiteX23" fmla="*/ 3929 w 11311"/>
              <a:gd name="connsiteY23" fmla="*/ 9712 h 14821"/>
              <a:gd name="connsiteX24" fmla="*/ 3579 w 11311"/>
              <a:gd name="connsiteY24" fmla="*/ 9977 h 14821"/>
              <a:gd name="connsiteX25" fmla="*/ 3097 w 11311"/>
              <a:gd name="connsiteY25" fmla="*/ 10547 h 14821"/>
              <a:gd name="connsiteX26" fmla="*/ 2969 w 11311"/>
              <a:gd name="connsiteY26" fmla="*/ 10723 h 14821"/>
              <a:gd name="connsiteX27" fmla="*/ 2781 w 11311"/>
              <a:gd name="connsiteY27" fmla="*/ 10817 h 14821"/>
              <a:gd name="connsiteX28" fmla="*/ 2492 w 11311"/>
              <a:gd name="connsiteY28" fmla="*/ 11024 h 14821"/>
              <a:gd name="connsiteX29" fmla="*/ 2332 w 11311"/>
              <a:gd name="connsiteY29" fmla="*/ 11206 h 14821"/>
              <a:gd name="connsiteX30" fmla="*/ 2271 w 11311"/>
              <a:gd name="connsiteY30" fmla="*/ 11382 h 14821"/>
              <a:gd name="connsiteX31" fmla="*/ 2171 w 11311"/>
              <a:gd name="connsiteY31" fmla="*/ 11413 h 14821"/>
              <a:gd name="connsiteX32" fmla="*/ 1888 w 11311"/>
              <a:gd name="connsiteY32" fmla="*/ 11683 h 14821"/>
              <a:gd name="connsiteX33" fmla="*/ 1821 w 11311"/>
              <a:gd name="connsiteY33" fmla="*/ 11922 h 14821"/>
              <a:gd name="connsiteX34" fmla="*/ 1627 w 11311"/>
              <a:gd name="connsiteY34" fmla="*/ 12041 h 14821"/>
              <a:gd name="connsiteX35" fmla="*/ 1500 w 11311"/>
              <a:gd name="connsiteY35" fmla="*/ 12217 h 14821"/>
              <a:gd name="connsiteX36" fmla="*/ 1439 w 11311"/>
              <a:gd name="connsiteY36" fmla="*/ 12311 h 14821"/>
              <a:gd name="connsiteX37" fmla="*/ 1311 w 11311"/>
              <a:gd name="connsiteY37" fmla="*/ 12487 h 14821"/>
              <a:gd name="connsiteX38" fmla="*/ 1627 w 11311"/>
              <a:gd name="connsiteY38" fmla="*/ 12819 h 14821"/>
              <a:gd name="connsiteX39" fmla="*/ 2015 w 11311"/>
              <a:gd name="connsiteY39" fmla="*/ 13265 h 14821"/>
              <a:gd name="connsiteX40" fmla="*/ 2110 w 11311"/>
              <a:gd name="connsiteY40" fmla="*/ 13327 h 14821"/>
              <a:gd name="connsiteX41" fmla="*/ 2204 w 11311"/>
              <a:gd name="connsiteY41" fmla="*/ 13353 h 14821"/>
              <a:gd name="connsiteX42" fmla="*/ 2298 w 11311"/>
              <a:gd name="connsiteY42" fmla="*/ 13447 h 14821"/>
              <a:gd name="connsiteX43" fmla="*/ 2398 w 11311"/>
              <a:gd name="connsiteY43" fmla="*/ 13504 h 14821"/>
              <a:gd name="connsiteX44" fmla="*/ 2587 w 11311"/>
              <a:gd name="connsiteY44" fmla="*/ 13893 h 14821"/>
              <a:gd name="connsiteX45" fmla="*/ 3069 w 11311"/>
              <a:gd name="connsiteY45" fmla="*/ 14100 h 14821"/>
              <a:gd name="connsiteX46" fmla="*/ 3485 w 11311"/>
              <a:gd name="connsiteY46" fmla="*/ 14639 h 14821"/>
              <a:gd name="connsiteX47" fmla="*/ 3674 w 11311"/>
              <a:gd name="connsiteY47" fmla="*/ 14759 h 14821"/>
              <a:gd name="connsiteX48" fmla="*/ 3768 w 11311"/>
              <a:gd name="connsiteY48" fmla="*/ 14821 h 14821"/>
              <a:gd name="connsiteX49" fmla="*/ 5338 w 11311"/>
              <a:gd name="connsiteY49" fmla="*/ 14551 h 14821"/>
              <a:gd name="connsiteX50" fmla="*/ 5432 w 11311"/>
              <a:gd name="connsiteY50" fmla="*/ 14520 h 14821"/>
              <a:gd name="connsiteX51" fmla="*/ 5526 w 11311"/>
              <a:gd name="connsiteY51" fmla="*/ 14458 h 14821"/>
              <a:gd name="connsiteX52" fmla="*/ 5848 w 11311"/>
              <a:gd name="connsiteY52" fmla="*/ 14370 h 14821"/>
              <a:gd name="connsiteX53" fmla="*/ 6264 w 11311"/>
              <a:gd name="connsiteY53" fmla="*/ 14131 h 14821"/>
              <a:gd name="connsiteX54" fmla="*/ 6680 w 11311"/>
              <a:gd name="connsiteY54" fmla="*/ 14339 h 14821"/>
              <a:gd name="connsiteX55" fmla="*/ 7190 w 11311"/>
              <a:gd name="connsiteY55" fmla="*/ 14162 h 14821"/>
              <a:gd name="connsiteX56" fmla="*/ 7734 w 11311"/>
              <a:gd name="connsiteY56" fmla="*/ 13981 h 14821"/>
              <a:gd name="connsiteX57" fmla="*/ 8016 w 11311"/>
              <a:gd name="connsiteY57" fmla="*/ 13711 h 14821"/>
              <a:gd name="connsiteX58" fmla="*/ 8405 w 11311"/>
              <a:gd name="connsiteY58" fmla="*/ 13327 h 14821"/>
              <a:gd name="connsiteX59" fmla="*/ 8627 w 11311"/>
              <a:gd name="connsiteY59" fmla="*/ 13115 h 14821"/>
              <a:gd name="connsiteX60" fmla="*/ 9298 w 11311"/>
              <a:gd name="connsiteY60" fmla="*/ 12876 h 14821"/>
              <a:gd name="connsiteX61" fmla="*/ 9875 w 11311"/>
              <a:gd name="connsiteY61" fmla="*/ 12430 h 14821"/>
              <a:gd name="connsiteX62" fmla="*/ 9969 w 11311"/>
              <a:gd name="connsiteY62" fmla="*/ 12399 h 14821"/>
              <a:gd name="connsiteX63" fmla="*/ 10385 w 11311"/>
              <a:gd name="connsiteY63" fmla="*/ 12072 h 14821"/>
              <a:gd name="connsiteX64" fmla="*/ 10801 w 11311"/>
              <a:gd name="connsiteY64" fmla="*/ 11024 h 14821"/>
              <a:gd name="connsiteX65" fmla="*/ 10673 w 11311"/>
              <a:gd name="connsiteY65" fmla="*/ 10215 h 14821"/>
              <a:gd name="connsiteX66" fmla="*/ 10701 w 11311"/>
              <a:gd name="connsiteY66" fmla="*/ 9888 h 14821"/>
              <a:gd name="connsiteX67" fmla="*/ 10989 w 11311"/>
              <a:gd name="connsiteY67" fmla="*/ 9531 h 14821"/>
              <a:gd name="connsiteX68" fmla="*/ 11244 w 11311"/>
              <a:gd name="connsiteY68" fmla="*/ 9142 h 14821"/>
              <a:gd name="connsiteX69" fmla="*/ 11311 w 11311"/>
              <a:gd name="connsiteY69" fmla="*/ 8965 h 14821"/>
              <a:gd name="connsiteX70" fmla="*/ 11084 w 11311"/>
              <a:gd name="connsiteY70" fmla="*/ 8514 h 14821"/>
              <a:gd name="connsiteX71" fmla="*/ 10701 w 11311"/>
              <a:gd name="connsiteY71" fmla="*/ 7139 h 14821"/>
              <a:gd name="connsiteX72" fmla="*/ 10801 w 11311"/>
              <a:gd name="connsiteY72" fmla="*/ 6750 h 14821"/>
              <a:gd name="connsiteX73" fmla="*/ 10956 w 11311"/>
              <a:gd name="connsiteY73" fmla="*/ 6455 h 14821"/>
              <a:gd name="connsiteX74" fmla="*/ 10479 w 11311"/>
              <a:gd name="connsiteY74" fmla="*/ 5827 h 14821"/>
              <a:gd name="connsiteX75" fmla="*/ 9902 w 11311"/>
              <a:gd name="connsiteY75" fmla="*/ 5231 h 14821"/>
              <a:gd name="connsiteX76" fmla="*/ 8291 w 11311"/>
              <a:gd name="connsiteY76" fmla="*/ 2154 h 14821"/>
              <a:gd name="connsiteX0" fmla="*/ 8481 w 11501"/>
              <a:gd name="connsiteY0" fmla="*/ 2154 h 14821"/>
              <a:gd name="connsiteX1" fmla="*/ 5660 w 11501"/>
              <a:gd name="connsiteY1" fmla="*/ 186 h 14821"/>
              <a:gd name="connsiteX2" fmla="*/ 5346 w 11501"/>
              <a:gd name="connsiteY2" fmla="*/ 191 h 14821"/>
              <a:gd name="connsiteX3" fmla="*/ 5045 w 11501"/>
              <a:gd name="connsiteY3" fmla="*/ 120 h 14821"/>
              <a:gd name="connsiteX4" fmla="*/ 4500 w 11501"/>
              <a:gd name="connsiteY4" fmla="*/ 731 h 14821"/>
              <a:gd name="connsiteX5" fmla="*/ 5147 w 11501"/>
              <a:gd name="connsiteY5" fmla="*/ 9 h 14821"/>
              <a:gd name="connsiteX6" fmla="*/ 4720 w 11501"/>
              <a:gd name="connsiteY6" fmla="*/ 662 h 14821"/>
              <a:gd name="connsiteX7" fmla="*/ 4277 w 11501"/>
              <a:gd name="connsiteY7" fmla="*/ 980 h 14821"/>
              <a:gd name="connsiteX8" fmla="*/ 3765 w 11501"/>
              <a:gd name="connsiteY8" fmla="*/ 1318 h 14821"/>
              <a:gd name="connsiteX9" fmla="*/ 3356 w 11501"/>
              <a:gd name="connsiteY9" fmla="*/ 1659 h 14821"/>
              <a:gd name="connsiteX10" fmla="*/ 2846 w 11501"/>
              <a:gd name="connsiteY10" fmla="*/ 2781 h 14821"/>
              <a:gd name="connsiteX11" fmla="*/ 3068 w 11501"/>
              <a:gd name="connsiteY11" fmla="*/ 2102 h 14821"/>
              <a:gd name="connsiteX12" fmla="*/ 2787 w 11501"/>
              <a:gd name="connsiteY12" fmla="*/ 2999 h 14821"/>
              <a:gd name="connsiteX13" fmla="*/ 2352 w 11501"/>
              <a:gd name="connsiteY13" fmla="*/ 3761 h 14821"/>
              <a:gd name="connsiteX14" fmla="*/ 2002 w 11501"/>
              <a:gd name="connsiteY14" fmla="*/ 4748 h 14821"/>
              <a:gd name="connsiteX15" fmla="*/ 1487 w 11501"/>
              <a:gd name="connsiteY15" fmla="*/ 6357 h 14821"/>
              <a:gd name="connsiteX16" fmla="*/ 1086 w 11501"/>
              <a:gd name="connsiteY16" fmla="*/ 6664 h 14821"/>
              <a:gd name="connsiteX17" fmla="*/ 956 w 11501"/>
              <a:gd name="connsiteY17" fmla="*/ 7430 h 14821"/>
              <a:gd name="connsiteX18" fmla="*/ 455 w 11501"/>
              <a:gd name="connsiteY18" fmla="*/ 7774 h 14821"/>
              <a:gd name="connsiteX19" fmla="*/ 4823 w 11501"/>
              <a:gd name="connsiteY19" fmla="*/ 8815 h 14821"/>
              <a:gd name="connsiteX20" fmla="*/ 673 w 11501"/>
              <a:gd name="connsiteY20" fmla="*/ 8034 h 14821"/>
              <a:gd name="connsiteX21" fmla="*/ 191 w 11501"/>
              <a:gd name="connsiteY21" fmla="*/ 8266 h 14821"/>
              <a:gd name="connsiteX22" fmla="*/ 4341 w 11501"/>
              <a:gd name="connsiteY22" fmla="*/ 9380 h 14821"/>
              <a:gd name="connsiteX23" fmla="*/ 4119 w 11501"/>
              <a:gd name="connsiteY23" fmla="*/ 9712 h 14821"/>
              <a:gd name="connsiteX24" fmla="*/ 3769 w 11501"/>
              <a:gd name="connsiteY24" fmla="*/ 9977 h 14821"/>
              <a:gd name="connsiteX25" fmla="*/ 3287 w 11501"/>
              <a:gd name="connsiteY25" fmla="*/ 10547 h 14821"/>
              <a:gd name="connsiteX26" fmla="*/ 3159 w 11501"/>
              <a:gd name="connsiteY26" fmla="*/ 10723 h 14821"/>
              <a:gd name="connsiteX27" fmla="*/ 2971 w 11501"/>
              <a:gd name="connsiteY27" fmla="*/ 10817 h 14821"/>
              <a:gd name="connsiteX28" fmla="*/ 2682 w 11501"/>
              <a:gd name="connsiteY28" fmla="*/ 11024 h 14821"/>
              <a:gd name="connsiteX29" fmla="*/ 2522 w 11501"/>
              <a:gd name="connsiteY29" fmla="*/ 11206 h 14821"/>
              <a:gd name="connsiteX30" fmla="*/ 2461 w 11501"/>
              <a:gd name="connsiteY30" fmla="*/ 11382 h 14821"/>
              <a:gd name="connsiteX31" fmla="*/ 2361 w 11501"/>
              <a:gd name="connsiteY31" fmla="*/ 11413 h 14821"/>
              <a:gd name="connsiteX32" fmla="*/ 2078 w 11501"/>
              <a:gd name="connsiteY32" fmla="*/ 11683 h 14821"/>
              <a:gd name="connsiteX33" fmla="*/ 2011 w 11501"/>
              <a:gd name="connsiteY33" fmla="*/ 11922 h 14821"/>
              <a:gd name="connsiteX34" fmla="*/ 1817 w 11501"/>
              <a:gd name="connsiteY34" fmla="*/ 12041 h 14821"/>
              <a:gd name="connsiteX35" fmla="*/ 1690 w 11501"/>
              <a:gd name="connsiteY35" fmla="*/ 12217 h 14821"/>
              <a:gd name="connsiteX36" fmla="*/ 1629 w 11501"/>
              <a:gd name="connsiteY36" fmla="*/ 12311 h 14821"/>
              <a:gd name="connsiteX37" fmla="*/ 1501 w 11501"/>
              <a:gd name="connsiteY37" fmla="*/ 12487 h 14821"/>
              <a:gd name="connsiteX38" fmla="*/ 1817 w 11501"/>
              <a:gd name="connsiteY38" fmla="*/ 12819 h 14821"/>
              <a:gd name="connsiteX39" fmla="*/ 2205 w 11501"/>
              <a:gd name="connsiteY39" fmla="*/ 13265 h 14821"/>
              <a:gd name="connsiteX40" fmla="*/ 2300 w 11501"/>
              <a:gd name="connsiteY40" fmla="*/ 13327 h 14821"/>
              <a:gd name="connsiteX41" fmla="*/ 2394 w 11501"/>
              <a:gd name="connsiteY41" fmla="*/ 13353 h 14821"/>
              <a:gd name="connsiteX42" fmla="*/ 2488 w 11501"/>
              <a:gd name="connsiteY42" fmla="*/ 13447 h 14821"/>
              <a:gd name="connsiteX43" fmla="*/ 2588 w 11501"/>
              <a:gd name="connsiteY43" fmla="*/ 13504 h 14821"/>
              <a:gd name="connsiteX44" fmla="*/ 2777 w 11501"/>
              <a:gd name="connsiteY44" fmla="*/ 13893 h 14821"/>
              <a:gd name="connsiteX45" fmla="*/ 3259 w 11501"/>
              <a:gd name="connsiteY45" fmla="*/ 14100 h 14821"/>
              <a:gd name="connsiteX46" fmla="*/ 3675 w 11501"/>
              <a:gd name="connsiteY46" fmla="*/ 14639 h 14821"/>
              <a:gd name="connsiteX47" fmla="*/ 3864 w 11501"/>
              <a:gd name="connsiteY47" fmla="*/ 14759 h 14821"/>
              <a:gd name="connsiteX48" fmla="*/ 3958 w 11501"/>
              <a:gd name="connsiteY48" fmla="*/ 14821 h 14821"/>
              <a:gd name="connsiteX49" fmla="*/ 5528 w 11501"/>
              <a:gd name="connsiteY49" fmla="*/ 14551 h 14821"/>
              <a:gd name="connsiteX50" fmla="*/ 5622 w 11501"/>
              <a:gd name="connsiteY50" fmla="*/ 14520 h 14821"/>
              <a:gd name="connsiteX51" fmla="*/ 5716 w 11501"/>
              <a:gd name="connsiteY51" fmla="*/ 14458 h 14821"/>
              <a:gd name="connsiteX52" fmla="*/ 6038 w 11501"/>
              <a:gd name="connsiteY52" fmla="*/ 14370 h 14821"/>
              <a:gd name="connsiteX53" fmla="*/ 6454 w 11501"/>
              <a:gd name="connsiteY53" fmla="*/ 14131 h 14821"/>
              <a:gd name="connsiteX54" fmla="*/ 6870 w 11501"/>
              <a:gd name="connsiteY54" fmla="*/ 14339 h 14821"/>
              <a:gd name="connsiteX55" fmla="*/ 7380 w 11501"/>
              <a:gd name="connsiteY55" fmla="*/ 14162 h 14821"/>
              <a:gd name="connsiteX56" fmla="*/ 7924 w 11501"/>
              <a:gd name="connsiteY56" fmla="*/ 13981 h 14821"/>
              <a:gd name="connsiteX57" fmla="*/ 8206 w 11501"/>
              <a:gd name="connsiteY57" fmla="*/ 13711 h 14821"/>
              <a:gd name="connsiteX58" fmla="*/ 8595 w 11501"/>
              <a:gd name="connsiteY58" fmla="*/ 13327 h 14821"/>
              <a:gd name="connsiteX59" fmla="*/ 8817 w 11501"/>
              <a:gd name="connsiteY59" fmla="*/ 13115 h 14821"/>
              <a:gd name="connsiteX60" fmla="*/ 9488 w 11501"/>
              <a:gd name="connsiteY60" fmla="*/ 12876 h 14821"/>
              <a:gd name="connsiteX61" fmla="*/ 10065 w 11501"/>
              <a:gd name="connsiteY61" fmla="*/ 12430 h 14821"/>
              <a:gd name="connsiteX62" fmla="*/ 10159 w 11501"/>
              <a:gd name="connsiteY62" fmla="*/ 12399 h 14821"/>
              <a:gd name="connsiteX63" fmla="*/ 10575 w 11501"/>
              <a:gd name="connsiteY63" fmla="*/ 12072 h 14821"/>
              <a:gd name="connsiteX64" fmla="*/ 10991 w 11501"/>
              <a:gd name="connsiteY64" fmla="*/ 11024 h 14821"/>
              <a:gd name="connsiteX65" fmla="*/ 10863 w 11501"/>
              <a:gd name="connsiteY65" fmla="*/ 10215 h 14821"/>
              <a:gd name="connsiteX66" fmla="*/ 10891 w 11501"/>
              <a:gd name="connsiteY66" fmla="*/ 9888 h 14821"/>
              <a:gd name="connsiteX67" fmla="*/ 11179 w 11501"/>
              <a:gd name="connsiteY67" fmla="*/ 9531 h 14821"/>
              <a:gd name="connsiteX68" fmla="*/ 11434 w 11501"/>
              <a:gd name="connsiteY68" fmla="*/ 9142 h 14821"/>
              <a:gd name="connsiteX69" fmla="*/ 11501 w 11501"/>
              <a:gd name="connsiteY69" fmla="*/ 8965 h 14821"/>
              <a:gd name="connsiteX70" fmla="*/ 11274 w 11501"/>
              <a:gd name="connsiteY70" fmla="*/ 8514 h 14821"/>
              <a:gd name="connsiteX71" fmla="*/ 10891 w 11501"/>
              <a:gd name="connsiteY71" fmla="*/ 7139 h 14821"/>
              <a:gd name="connsiteX72" fmla="*/ 10991 w 11501"/>
              <a:gd name="connsiteY72" fmla="*/ 6750 h 14821"/>
              <a:gd name="connsiteX73" fmla="*/ 11146 w 11501"/>
              <a:gd name="connsiteY73" fmla="*/ 6455 h 14821"/>
              <a:gd name="connsiteX74" fmla="*/ 10669 w 11501"/>
              <a:gd name="connsiteY74" fmla="*/ 5827 h 14821"/>
              <a:gd name="connsiteX75" fmla="*/ 10092 w 11501"/>
              <a:gd name="connsiteY75" fmla="*/ 5231 h 14821"/>
              <a:gd name="connsiteX76" fmla="*/ 8481 w 11501"/>
              <a:gd name="connsiteY76" fmla="*/ 2154 h 14821"/>
              <a:gd name="connsiteX0" fmla="*/ 8481 w 11501"/>
              <a:gd name="connsiteY0" fmla="*/ 2154 h 14821"/>
              <a:gd name="connsiteX1" fmla="*/ 5660 w 11501"/>
              <a:gd name="connsiteY1" fmla="*/ 186 h 14821"/>
              <a:gd name="connsiteX2" fmla="*/ 5346 w 11501"/>
              <a:gd name="connsiteY2" fmla="*/ 191 h 14821"/>
              <a:gd name="connsiteX3" fmla="*/ 5045 w 11501"/>
              <a:gd name="connsiteY3" fmla="*/ 120 h 14821"/>
              <a:gd name="connsiteX4" fmla="*/ 4500 w 11501"/>
              <a:gd name="connsiteY4" fmla="*/ 731 h 14821"/>
              <a:gd name="connsiteX5" fmla="*/ 5147 w 11501"/>
              <a:gd name="connsiteY5" fmla="*/ 9 h 14821"/>
              <a:gd name="connsiteX6" fmla="*/ 4720 w 11501"/>
              <a:gd name="connsiteY6" fmla="*/ 662 h 14821"/>
              <a:gd name="connsiteX7" fmla="*/ 4277 w 11501"/>
              <a:gd name="connsiteY7" fmla="*/ 980 h 14821"/>
              <a:gd name="connsiteX8" fmla="*/ 3765 w 11501"/>
              <a:gd name="connsiteY8" fmla="*/ 1318 h 14821"/>
              <a:gd name="connsiteX9" fmla="*/ 3356 w 11501"/>
              <a:gd name="connsiteY9" fmla="*/ 1659 h 14821"/>
              <a:gd name="connsiteX10" fmla="*/ 2846 w 11501"/>
              <a:gd name="connsiteY10" fmla="*/ 2781 h 14821"/>
              <a:gd name="connsiteX11" fmla="*/ 3068 w 11501"/>
              <a:gd name="connsiteY11" fmla="*/ 2102 h 14821"/>
              <a:gd name="connsiteX12" fmla="*/ 2787 w 11501"/>
              <a:gd name="connsiteY12" fmla="*/ 2999 h 14821"/>
              <a:gd name="connsiteX13" fmla="*/ 2352 w 11501"/>
              <a:gd name="connsiteY13" fmla="*/ 3761 h 14821"/>
              <a:gd name="connsiteX14" fmla="*/ 2002 w 11501"/>
              <a:gd name="connsiteY14" fmla="*/ 4748 h 14821"/>
              <a:gd name="connsiteX15" fmla="*/ 1487 w 11501"/>
              <a:gd name="connsiteY15" fmla="*/ 6357 h 14821"/>
              <a:gd name="connsiteX16" fmla="*/ 1086 w 11501"/>
              <a:gd name="connsiteY16" fmla="*/ 6664 h 14821"/>
              <a:gd name="connsiteX17" fmla="*/ 956 w 11501"/>
              <a:gd name="connsiteY17" fmla="*/ 7430 h 14821"/>
              <a:gd name="connsiteX18" fmla="*/ 455 w 11501"/>
              <a:gd name="connsiteY18" fmla="*/ 7774 h 14821"/>
              <a:gd name="connsiteX19" fmla="*/ 706 w 11501"/>
              <a:gd name="connsiteY19" fmla="*/ 8151 h 14821"/>
              <a:gd name="connsiteX20" fmla="*/ 673 w 11501"/>
              <a:gd name="connsiteY20" fmla="*/ 8034 h 14821"/>
              <a:gd name="connsiteX21" fmla="*/ 191 w 11501"/>
              <a:gd name="connsiteY21" fmla="*/ 8266 h 14821"/>
              <a:gd name="connsiteX22" fmla="*/ 4341 w 11501"/>
              <a:gd name="connsiteY22" fmla="*/ 9380 h 14821"/>
              <a:gd name="connsiteX23" fmla="*/ 4119 w 11501"/>
              <a:gd name="connsiteY23" fmla="*/ 9712 h 14821"/>
              <a:gd name="connsiteX24" fmla="*/ 3769 w 11501"/>
              <a:gd name="connsiteY24" fmla="*/ 9977 h 14821"/>
              <a:gd name="connsiteX25" fmla="*/ 3287 w 11501"/>
              <a:gd name="connsiteY25" fmla="*/ 10547 h 14821"/>
              <a:gd name="connsiteX26" fmla="*/ 3159 w 11501"/>
              <a:gd name="connsiteY26" fmla="*/ 10723 h 14821"/>
              <a:gd name="connsiteX27" fmla="*/ 2971 w 11501"/>
              <a:gd name="connsiteY27" fmla="*/ 10817 h 14821"/>
              <a:gd name="connsiteX28" fmla="*/ 2682 w 11501"/>
              <a:gd name="connsiteY28" fmla="*/ 11024 h 14821"/>
              <a:gd name="connsiteX29" fmla="*/ 2522 w 11501"/>
              <a:gd name="connsiteY29" fmla="*/ 11206 h 14821"/>
              <a:gd name="connsiteX30" fmla="*/ 2461 w 11501"/>
              <a:gd name="connsiteY30" fmla="*/ 11382 h 14821"/>
              <a:gd name="connsiteX31" fmla="*/ 2361 w 11501"/>
              <a:gd name="connsiteY31" fmla="*/ 11413 h 14821"/>
              <a:gd name="connsiteX32" fmla="*/ 2078 w 11501"/>
              <a:gd name="connsiteY32" fmla="*/ 11683 h 14821"/>
              <a:gd name="connsiteX33" fmla="*/ 2011 w 11501"/>
              <a:gd name="connsiteY33" fmla="*/ 11922 h 14821"/>
              <a:gd name="connsiteX34" fmla="*/ 1817 w 11501"/>
              <a:gd name="connsiteY34" fmla="*/ 12041 h 14821"/>
              <a:gd name="connsiteX35" fmla="*/ 1690 w 11501"/>
              <a:gd name="connsiteY35" fmla="*/ 12217 h 14821"/>
              <a:gd name="connsiteX36" fmla="*/ 1629 w 11501"/>
              <a:gd name="connsiteY36" fmla="*/ 12311 h 14821"/>
              <a:gd name="connsiteX37" fmla="*/ 1501 w 11501"/>
              <a:gd name="connsiteY37" fmla="*/ 12487 h 14821"/>
              <a:gd name="connsiteX38" fmla="*/ 1817 w 11501"/>
              <a:gd name="connsiteY38" fmla="*/ 12819 h 14821"/>
              <a:gd name="connsiteX39" fmla="*/ 2205 w 11501"/>
              <a:gd name="connsiteY39" fmla="*/ 13265 h 14821"/>
              <a:gd name="connsiteX40" fmla="*/ 2300 w 11501"/>
              <a:gd name="connsiteY40" fmla="*/ 13327 h 14821"/>
              <a:gd name="connsiteX41" fmla="*/ 2394 w 11501"/>
              <a:gd name="connsiteY41" fmla="*/ 13353 h 14821"/>
              <a:gd name="connsiteX42" fmla="*/ 2488 w 11501"/>
              <a:gd name="connsiteY42" fmla="*/ 13447 h 14821"/>
              <a:gd name="connsiteX43" fmla="*/ 2588 w 11501"/>
              <a:gd name="connsiteY43" fmla="*/ 13504 h 14821"/>
              <a:gd name="connsiteX44" fmla="*/ 2777 w 11501"/>
              <a:gd name="connsiteY44" fmla="*/ 13893 h 14821"/>
              <a:gd name="connsiteX45" fmla="*/ 3259 w 11501"/>
              <a:gd name="connsiteY45" fmla="*/ 14100 h 14821"/>
              <a:gd name="connsiteX46" fmla="*/ 3675 w 11501"/>
              <a:gd name="connsiteY46" fmla="*/ 14639 h 14821"/>
              <a:gd name="connsiteX47" fmla="*/ 3864 w 11501"/>
              <a:gd name="connsiteY47" fmla="*/ 14759 h 14821"/>
              <a:gd name="connsiteX48" fmla="*/ 3958 w 11501"/>
              <a:gd name="connsiteY48" fmla="*/ 14821 h 14821"/>
              <a:gd name="connsiteX49" fmla="*/ 5528 w 11501"/>
              <a:gd name="connsiteY49" fmla="*/ 14551 h 14821"/>
              <a:gd name="connsiteX50" fmla="*/ 5622 w 11501"/>
              <a:gd name="connsiteY50" fmla="*/ 14520 h 14821"/>
              <a:gd name="connsiteX51" fmla="*/ 5716 w 11501"/>
              <a:gd name="connsiteY51" fmla="*/ 14458 h 14821"/>
              <a:gd name="connsiteX52" fmla="*/ 6038 w 11501"/>
              <a:gd name="connsiteY52" fmla="*/ 14370 h 14821"/>
              <a:gd name="connsiteX53" fmla="*/ 6454 w 11501"/>
              <a:gd name="connsiteY53" fmla="*/ 14131 h 14821"/>
              <a:gd name="connsiteX54" fmla="*/ 6870 w 11501"/>
              <a:gd name="connsiteY54" fmla="*/ 14339 h 14821"/>
              <a:gd name="connsiteX55" fmla="*/ 7380 w 11501"/>
              <a:gd name="connsiteY55" fmla="*/ 14162 h 14821"/>
              <a:gd name="connsiteX56" fmla="*/ 7924 w 11501"/>
              <a:gd name="connsiteY56" fmla="*/ 13981 h 14821"/>
              <a:gd name="connsiteX57" fmla="*/ 8206 w 11501"/>
              <a:gd name="connsiteY57" fmla="*/ 13711 h 14821"/>
              <a:gd name="connsiteX58" fmla="*/ 8595 w 11501"/>
              <a:gd name="connsiteY58" fmla="*/ 13327 h 14821"/>
              <a:gd name="connsiteX59" fmla="*/ 8817 w 11501"/>
              <a:gd name="connsiteY59" fmla="*/ 13115 h 14821"/>
              <a:gd name="connsiteX60" fmla="*/ 9488 w 11501"/>
              <a:gd name="connsiteY60" fmla="*/ 12876 h 14821"/>
              <a:gd name="connsiteX61" fmla="*/ 10065 w 11501"/>
              <a:gd name="connsiteY61" fmla="*/ 12430 h 14821"/>
              <a:gd name="connsiteX62" fmla="*/ 10159 w 11501"/>
              <a:gd name="connsiteY62" fmla="*/ 12399 h 14821"/>
              <a:gd name="connsiteX63" fmla="*/ 10575 w 11501"/>
              <a:gd name="connsiteY63" fmla="*/ 12072 h 14821"/>
              <a:gd name="connsiteX64" fmla="*/ 10991 w 11501"/>
              <a:gd name="connsiteY64" fmla="*/ 11024 h 14821"/>
              <a:gd name="connsiteX65" fmla="*/ 10863 w 11501"/>
              <a:gd name="connsiteY65" fmla="*/ 10215 h 14821"/>
              <a:gd name="connsiteX66" fmla="*/ 10891 w 11501"/>
              <a:gd name="connsiteY66" fmla="*/ 9888 h 14821"/>
              <a:gd name="connsiteX67" fmla="*/ 11179 w 11501"/>
              <a:gd name="connsiteY67" fmla="*/ 9531 h 14821"/>
              <a:gd name="connsiteX68" fmla="*/ 11434 w 11501"/>
              <a:gd name="connsiteY68" fmla="*/ 9142 h 14821"/>
              <a:gd name="connsiteX69" fmla="*/ 11501 w 11501"/>
              <a:gd name="connsiteY69" fmla="*/ 8965 h 14821"/>
              <a:gd name="connsiteX70" fmla="*/ 11274 w 11501"/>
              <a:gd name="connsiteY70" fmla="*/ 8514 h 14821"/>
              <a:gd name="connsiteX71" fmla="*/ 10891 w 11501"/>
              <a:gd name="connsiteY71" fmla="*/ 7139 h 14821"/>
              <a:gd name="connsiteX72" fmla="*/ 10991 w 11501"/>
              <a:gd name="connsiteY72" fmla="*/ 6750 h 14821"/>
              <a:gd name="connsiteX73" fmla="*/ 11146 w 11501"/>
              <a:gd name="connsiteY73" fmla="*/ 6455 h 14821"/>
              <a:gd name="connsiteX74" fmla="*/ 10669 w 11501"/>
              <a:gd name="connsiteY74" fmla="*/ 5827 h 14821"/>
              <a:gd name="connsiteX75" fmla="*/ 10092 w 11501"/>
              <a:gd name="connsiteY75" fmla="*/ 5231 h 14821"/>
              <a:gd name="connsiteX76" fmla="*/ 8481 w 11501"/>
              <a:gd name="connsiteY76" fmla="*/ 2154 h 14821"/>
              <a:gd name="connsiteX0" fmla="*/ 8842 w 11862"/>
              <a:gd name="connsiteY0" fmla="*/ 2154 h 14821"/>
              <a:gd name="connsiteX1" fmla="*/ 6021 w 11862"/>
              <a:gd name="connsiteY1" fmla="*/ 186 h 14821"/>
              <a:gd name="connsiteX2" fmla="*/ 5707 w 11862"/>
              <a:gd name="connsiteY2" fmla="*/ 191 h 14821"/>
              <a:gd name="connsiteX3" fmla="*/ 5406 w 11862"/>
              <a:gd name="connsiteY3" fmla="*/ 120 h 14821"/>
              <a:gd name="connsiteX4" fmla="*/ 4861 w 11862"/>
              <a:gd name="connsiteY4" fmla="*/ 731 h 14821"/>
              <a:gd name="connsiteX5" fmla="*/ 5508 w 11862"/>
              <a:gd name="connsiteY5" fmla="*/ 9 h 14821"/>
              <a:gd name="connsiteX6" fmla="*/ 5081 w 11862"/>
              <a:gd name="connsiteY6" fmla="*/ 662 h 14821"/>
              <a:gd name="connsiteX7" fmla="*/ 4638 w 11862"/>
              <a:gd name="connsiteY7" fmla="*/ 980 h 14821"/>
              <a:gd name="connsiteX8" fmla="*/ 4126 w 11862"/>
              <a:gd name="connsiteY8" fmla="*/ 1318 h 14821"/>
              <a:gd name="connsiteX9" fmla="*/ 3717 w 11862"/>
              <a:gd name="connsiteY9" fmla="*/ 1659 h 14821"/>
              <a:gd name="connsiteX10" fmla="*/ 3207 w 11862"/>
              <a:gd name="connsiteY10" fmla="*/ 2781 h 14821"/>
              <a:gd name="connsiteX11" fmla="*/ 3429 w 11862"/>
              <a:gd name="connsiteY11" fmla="*/ 2102 h 14821"/>
              <a:gd name="connsiteX12" fmla="*/ 3148 w 11862"/>
              <a:gd name="connsiteY12" fmla="*/ 2999 h 14821"/>
              <a:gd name="connsiteX13" fmla="*/ 2713 w 11862"/>
              <a:gd name="connsiteY13" fmla="*/ 3761 h 14821"/>
              <a:gd name="connsiteX14" fmla="*/ 2363 w 11862"/>
              <a:gd name="connsiteY14" fmla="*/ 4748 h 14821"/>
              <a:gd name="connsiteX15" fmla="*/ 1848 w 11862"/>
              <a:gd name="connsiteY15" fmla="*/ 6357 h 14821"/>
              <a:gd name="connsiteX16" fmla="*/ 1447 w 11862"/>
              <a:gd name="connsiteY16" fmla="*/ 6664 h 14821"/>
              <a:gd name="connsiteX17" fmla="*/ 1317 w 11862"/>
              <a:gd name="connsiteY17" fmla="*/ 7430 h 14821"/>
              <a:gd name="connsiteX18" fmla="*/ 816 w 11862"/>
              <a:gd name="connsiteY18" fmla="*/ 7774 h 14821"/>
              <a:gd name="connsiteX19" fmla="*/ 1067 w 11862"/>
              <a:gd name="connsiteY19" fmla="*/ 8151 h 14821"/>
              <a:gd name="connsiteX20" fmla="*/ 1034 w 11862"/>
              <a:gd name="connsiteY20" fmla="*/ 8034 h 14821"/>
              <a:gd name="connsiteX21" fmla="*/ 552 w 11862"/>
              <a:gd name="connsiteY21" fmla="*/ 8266 h 14821"/>
              <a:gd name="connsiteX22" fmla="*/ 4702 w 11862"/>
              <a:gd name="connsiteY22" fmla="*/ 9380 h 14821"/>
              <a:gd name="connsiteX23" fmla="*/ 1 w 11862"/>
              <a:gd name="connsiteY23" fmla="*/ 9032 h 14821"/>
              <a:gd name="connsiteX24" fmla="*/ 4130 w 11862"/>
              <a:gd name="connsiteY24" fmla="*/ 9977 h 14821"/>
              <a:gd name="connsiteX25" fmla="*/ 3648 w 11862"/>
              <a:gd name="connsiteY25" fmla="*/ 10547 h 14821"/>
              <a:gd name="connsiteX26" fmla="*/ 3520 w 11862"/>
              <a:gd name="connsiteY26" fmla="*/ 10723 h 14821"/>
              <a:gd name="connsiteX27" fmla="*/ 3332 w 11862"/>
              <a:gd name="connsiteY27" fmla="*/ 10817 h 14821"/>
              <a:gd name="connsiteX28" fmla="*/ 3043 w 11862"/>
              <a:gd name="connsiteY28" fmla="*/ 11024 h 14821"/>
              <a:gd name="connsiteX29" fmla="*/ 2883 w 11862"/>
              <a:gd name="connsiteY29" fmla="*/ 11206 h 14821"/>
              <a:gd name="connsiteX30" fmla="*/ 2822 w 11862"/>
              <a:gd name="connsiteY30" fmla="*/ 11382 h 14821"/>
              <a:gd name="connsiteX31" fmla="*/ 2722 w 11862"/>
              <a:gd name="connsiteY31" fmla="*/ 11413 h 14821"/>
              <a:gd name="connsiteX32" fmla="*/ 2439 w 11862"/>
              <a:gd name="connsiteY32" fmla="*/ 11683 h 14821"/>
              <a:gd name="connsiteX33" fmla="*/ 2372 w 11862"/>
              <a:gd name="connsiteY33" fmla="*/ 11922 h 14821"/>
              <a:gd name="connsiteX34" fmla="*/ 2178 w 11862"/>
              <a:gd name="connsiteY34" fmla="*/ 12041 h 14821"/>
              <a:gd name="connsiteX35" fmla="*/ 2051 w 11862"/>
              <a:gd name="connsiteY35" fmla="*/ 12217 h 14821"/>
              <a:gd name="connsiteX36" fmla="*/ 1990 w 11862"/>
              <a:gd name="connsiteY36" fmla="*/ 12311 h 14821"/>
              <a:gd name="connsiteX37" fmla="*/ 1862 w 11862"/>
              <a:gd name="connsiteY37" fmla="*/ 12487 h 14821"/>
              <a:gd name="connsiteX38" fmla="*/ 2178 w 11862"/>
              <a:gd name="connsiteY38" fmla="*/ 12819 h 14821"/>
              <a:gd name="connsiteX39" fmla="*/ 2566 w 11862"/>
              <a:gd name="connsiteY39" fmla="*/ 13265 h 14821"/>
              <a:gd name="connsiteX40" fmla="*/ 2661 w 11862"/>
              <a:gd name="connsiteY40" fmla="*/ 13327 h 14821"/>
              <a:gd name="connsiteX41" fmla="*/ 2755 w 11862"/>
              <a:gd name="connsiteY41" fmla="*/ 13353 h 14821"/>
              <a:gd name="connsiteX42" fmla="*/ 2849 w 11862"/>
              <a:gd name="connsiteY42" fmla="*/ 13447 h 14821"/>
              <a:gd name="connsiteX43" fmla="*/ 2949 w 11862"/>
              <a:gd name="connsiteY43" fmla="*/ 13504 h 14821"/>
              <a:gd name="connsiteX44" fmla="*/ 3138 w 11862"/>
              <a:gd name="connsiteY44" fmla="*/ 13893 h 14821"/>
              <a:gd name="connsiteX45" fmla="*/ 3620 w 11862"/>
              <a:gd name="connsiteY45" fmla="*/ 14100 h 14821"/>
              <a:gd name="connsiteX46" fmla="*/ 4036 w 11862"/>
              <a:gd name="connsiteY46" fmla="*/ 14639 h 14821"/>
              <a:gd name="connsiteX47" fmla="*/ 4225 w 11862"/>
              <a:gd name="connsiteY47" fmla="*/ 14759 h 14821"/>
              <a:gd name="connsiteX48" fmla="*/ 4319 w 11862"/>
              <a:gd name="connsiteY48" fmla="*/ 14821 h 14821"/>
              <a:gd name="connsiteX49" fmla="*/ 5889 w 11862"/>
              <a:gd name="connsiteY49" fmla="*/ 14551 h 14821"/>
              <a:gd name="connsiteX50" fmla="*/ 5983 w 11862"/>
              <a:gd name="connsiteY50" fmla="*/ 14520 h 14821"/>
              <a:gd name="connsiteX51" fmla="*/ 6077 w 11862"/>
              <a:gd name="connsiteY51" fmla="*/ 14458 h 14821"/>
              <a:gd name="connsiteX52" fmla="*/ 6399 w 11862"/>
              <a:gd name="connsiteY52" fmla="*/ 14370 h 14821"/>
              <a:gd name="connsiteX53" fmla="*/ 6815 w 11862"/>
              <a:gd name="connsiteY53" fmla="*/ 14131 h 14821"/>
              <a:gd name="connsiteX54" fmla="*/ 7231 w 11862"/>
              <a:gd name="connsiteY54" fmla="*/ 14339 h 14821"/>
              <a:gd name="connsiteX55" fmla="*/ 7741 w 11862"/>
              <a:gd name="connsiteY55" fmla="*/ 14162 h 14821"/>
              <a:gd name="connsiteX56" fmla="*/ 8285 w 11862"/>
              <a:gd name="connsiteY56" fmla="*/ 13981 h 14821"/>
              <a:gd name="connsiteX57" fmla="*/ 8567 w 11862"/>
              <a:gd name="connsiteY57" fmla="*/ 13711 h 14821"/>
              <a:gd name="connsiteX58" fmla="*/ 8956 w 11862"/>
              <a:gd name="connsiteY58" fmla="*/ 13327 h 14821"/>
              <a:gd name="connsiteX59" fmla="*/ 9178 w 11862"/>
              <a:gd name="connsiteY59" fmla="*/ 13115 h 14821"/>
              <a:gd name="connsiteX60" fmla="*/ 9849 w 11862"/>
              <a:gd name="connsiteY60" fmla="*/ 12876 h 14821"/>
              <a:gd name="connsiteX61" fmla="*/ 10426 w 11862"/>
              <a:gd name="connsiteY61" fmla="*/ 12430 h 14821"/>
              <a:gd name="connsiteX62" fmla="*/ 10520 w 11862"/>
              <a:gd name="connsiteY62" fmla="*/ 12399 h 14821"/>
              <a:gd name="connsiteX63" fmla="*/ 10936 w 11862"/>
              <a:gd name="connsiteY63" fmla="*/ 12072 h 14821"/>
              <a:gd name="connsiteX64" fmla="*/ 11352 w 11862"/>
              <a:gd name="connsiteY64" fmla="*/ 11024 h 14821"/>
              <a:gd name="connsiteX65" fmla="*/ 11224 w 11862"/>
              <a:gd name="connsiteY65" fmla="*/ 10215 h 14821"/>
              <a:gd name="connsiteX66" fmla="*/ 11252 w 11862"/>
              <a:gd name="connsiteY66" fmla="*/ 9888 h 14821"/>
              <a:gd name="connsiteX67" fmla="*/ 11540 w 11862"/>
              <a:gd name="connsiteY67" fmla="*/ 9531 h 14821"/>
              <a:gd name="connsiteX68" fmla="*/ 11795 w 11862"/>
              <a:gd name="connsiteY68" fmla="*/ 9142 h 14821"/>
              <a:gd name="connsiteX69" fmla="*/ 11862 w 11862"/>
              <a:gd name="connsiteY69" fmla="*/ 8965 h 14821"/>
              <a:gd name="connsiteX70" fmla="*/ 11635 w 11862"/>
              <a:gd name="connsiteY70" fmla="*/ 8514 h 14821"/>
              <a:gd name="connsiteX71" fmla="*/ 11252 w 11862"/>
              <a:gd name="connsiteY71" fmla="*/ 7139 h 14821"/>
              <a:gd name="connsiteX72" fmla="*/ 11352 w 11862"/>
              <a:gd name="connsiteY72" fmla="*/ 6750 h 14821"/>
              <a:gd name="connsiteX73" fmla="*/ 11507 w 11862"/>
              <a:gd name="connsiteY73" fmla="*/ 6455 h 14821"/>
              <a:gd name="connsiteX74" fmla="*/ 11030 w 11862"/>
              <a:gd name="connsiteY74" fmla="*/ 5827 h 14821"/>
              <a:gd name="connsiteX75" fmla="*/ 10453 w 11862"/>
              <a:gd name="connsiteY75" fmla="*/ 5231 h 14821"/>
              <a:gd name="connsiteX76" fmla="*/ 8842 w 11862"/>
              <a:gd name="connsiteY76" fmla="*/ 2154 h 14821"/>
              <a:gd name="connsiteX0" fmla="*/ 8842 w 11862"/>
              <a:gd name="connsiteY0" fmla="*/ 2154 h 14821"/>
              <a:gd name="connsiteX1" fmla="*/ 6021 w 11862"/>
              <a:gd name="connsiteY1" fmla="*/ 186 h 14821"/>
              <a:gd name="connsiteX2" fmla="*/ 5707 w 11862"/>
              <a:gd name="connsiteY2" fmla="*/ 191 h 14821"/>
              <a:gd name="connsiteX3" fmla="*/ 5406 w 11862"/>
              <a:gd name="connsiteY3" fmla="*/ 120 h 14821"/>
              <a:gd name="connsiteX4" fmla="*/ 4861 w 11862"/>
              <a:gd name="connsiteY4" fmla="*/ 731 h 14821"/>
              <a:gd name="connsiteX5" fmla="*/ 5508 w 11862"/>
              <a:gd name="connsiteY5" fmla="*/ 9 h 14821"/>
              <a:gd name="connsiteX6" fmla="*/ 5081 w 11862"/>
              <a:gd name="connsiteY6" fmla="*/ 662 h 14821"/>
              <a:gd name="connsiteX7" fmla="*/ 4638 w 11862"/>
              <a:gd name="connsiteY7" fmla="*/ 980 h 14821"/>
              <a:gd name="connsiteX8" fmla="*/ 4126 w 11862"/>
              <a:gd name="connsiteY8" fmla="*/ 1318 h 14821"/>
              <a:gd name="connsiteX9" fmla="*/ 3717 w 11862"/>
              <a:gd name="connsiteY9" fmla="*/ 1659 h 14821"/>
              <a:gd name="connsiteX10" fmla="*/ 3207 w 11862"/>
              <a:gd name="connsiteY10" fmla="*/ 2781 h 14821"/>
              <a:gd name="connsiteX11" fmla="*/ 3429 w 11862"/>
              <a:gd name="connsiteY11" fmla="*/ 2102 h 14821"/>
              <a:gd name="connsiteX12" fmla="*/ 3148 w 11862"/>
              <a:gd name="connsiteY12" fmla="*/ 2999 h 14821"/>
              <a:gd name="connsiteX13" fmla="*/ 2713 w 11862"/>
              <a:gd name="connsiteY13" fmla="*/ 3761 h 14821"/>
              <a:gd name="connsiteX14" fmla="*/ 2363 w 11862"/>
              <a:gd name="connsiteY14" fmla="*/ 4748 h 14821"/>
              <a:gd name="connsiteX15" fmla="*/ 1848 w 11862"/>
              <a:gd name="connsiteY15" fmla="*/ 6357 h 14821"/>
              <a:gd name="connsiteX16" fmla="*/ 1447 w 11862"/>
              <a:gd name="connsiteY16" fmla="*/ 6664 h 14821"/>
              <a:gd name="connsiteX17" fmla="*/ 1317 w 11862"/>
              <a:gd name="connsiteY17" fmla="*/ 7430 h 14821"/>
              <a:gd name="connsiteX18" fmla="*/ 816 w 11862"/>
              <a:gd name="connsiteY18" fmla="*/ 7774 h 14821"/>
              <a:gd name="connsiteX19" fmla="*/ 1067 w 11862"/>
              <a:gd name="connsiteY19" fmla="*/ 8151 h 14821"/>
              <a:gd name="connsiteX20" fmla="*/ 1034 w 11862"/>
              <a:gd name="connsiteY20" fmla="*/ 8034 h 14821"/>
              <a:gd name="connsiteX21" fmla="*/ 552 w 11862"/>
              <a:gd name="connsiteY21" fmla="*/ 8266 h 14821"/>
              <a:gd name="connsiteX22" fmla="*/ 255 w 11862"/>
              <a:gd name="connsiteY22" fmla="*/ 8246 h 14821"/>
              <a:gd name="connsiteX23" fmla="*/ 1 w 11862"/>
              <a:gd name="connsiteY23" fmla="*/ 9032 h 14821"/>
              <a:gd name="connsiteX24" fmla="*/ 4130 w 11862"/>
              <a:gd name="connsiteY24" fmla="*/ 9977 h 14821"/>
              <a:gd name="connsiteX25" fmla="*/ 3648 w 11862"/>
              <a:gd name="connsiteY25" fmla="*/ 10547 h 14821"/>
              <a:gd name="connsiteX26" fmla="*/ 3520 w 11862"/>
              <a:gd name="connsiteY26" fmla="*/ 10723 h 14821"/>
              <a:gd name="connsiteX27" fmla="*/ 3332 w 11862"/>
              <a:gd name="connsiteY27" fmla="*/ 10817 h 14821"/>
              <a:gd name="connsiteX28" fmla="*/ 3043 w 11862"/>
              <a:gd name="connsiteY28" fmla="*/ 11024 h 14821"/>
              <a:gd name="connsiteX29" fmla="*/ 2883 w 11862"/>
              <a:gd name="connsiteY29" fmla="*/ 11206 h 14821"/>
              <a:gd name="connsiteX30" fmla="*/ 2822 w 11862"/>
              <a:gd name="connsiteY30" fmla="*/ 11382 h 14821"/>
              <a:gd name="connsiteX31" fmla="*/ 2722 w 11862"/>
              <a:gd name="connsiteY31" fmla="*/ 11413 h 14821"/>
              <a:gd name="connsiteX32" fmla="*/ 2439 w 11862"/>
              <a:gd name="connsiteY32" fmla="*/ 11683 h 14821"/>
              <a:gd name="connsiteX33" fmla="*/ 2372 w 11862"/>
              <a:gd name="connsiteY33" fmla="*/ 11922 h 14821"/>
              <a:gd name="connsiteX34" fmla="*/ 2178 w 11862"/>
              <a:gd name="connsiteY34" fmla="*/ 12041 h 14821"/>
              <a:gd name="connsiteX35" fmla="*/ 2051 w 11862"/>
              <a:gd name="connsiteY35" fmla="*/ 12217 h 14821"/>
              <a:gd name="connsiteX36" fmla="*/ 1990 w 11862"/>
              <a:gd name="connsiteY36" fmla="*/ 12311 h 14821"/>
              <a:gd name="connsiteX37" fmla="*/ 1862 w 11862"/>
              <a:gd name="connsiteY37" fmla="*/ 12487 h 14821"/>
              <a:gd name="connsiteX38" fmla="*/ 2178 w 11862"/>
              <a:gd name="connsiteY38" fmla="*/ 12819 h 14821"/>
              <a:gd name="connsiteX39" fmla="*/ 2566 w 11862"/>
              <a:gd name="connsiteY39" fmla="*/ 13265 h 14821"/>
              <a:gd name="connsiteX40" fmla="*/ 2661 w 11862"/>
              <a:gd name="connsiteY40" fmla="*/ 13327 h 14821"/>
              <a:gd name="connsiteX41" fmla="*/ 2755 w 11862"/>
              <a:gd name="connsiteY41" fmla="*/ 13353 h 14821"/>
              <a:gd name="connsiteX42" fmla="*/ 2849 w 11862"/>
              <a:gd name="connsiteY42" fmla="*/ 13447 h 14821"/>
              <a:gd name="connsiteX43" fmla="*/ 2949 w 11862"/>
              <a:gd name="connsiteY43" fmla="*/ 13504 h 14821"/>
              <a:gd name="connsiteX44" fmla="*/ 3138 w 11862"/>
              <a:gd name="connsiteY44" fmla="*/ 13893 h 14821"/>
              <a:gd name="connsiteX45" fmla="*/ 3620 w 11862"/>
              <a:gd name="connsiteY45" fmla="*/ 14100 h 14821"/>
              <a:gd name="connsiteX46" fmla="*/ 4036 w 11862"/>
              <a:gd name="connsiteY46" fmla="*/ 14639 h 14821"/>
              <a:gd name="connsiteX47" fmla="*/ 4225 w 11862"/>
              <a:gd name="connsiteY47" fmla="*/ 14759 h 14821"/>
              <a:gd name="connsiteX48" fmla="*/ 4319 w 11862"/>
              <a:gd name="connsiteY48" fmla="*/ 14821 h 14821"/>
              <a:gd name="connsiteX49" fmla="*/ 5889 w 11862"/>
              <a:gd name="connsiteY49" fmla="*/ 14551 h 14821"/>
              <a:gd name="connsiteX50" fmla="*/ 5983 w 11862"/>
              <a:gd name="connsiteY50" fmla="*/ 14520 h 14821"/>
              <a:gd name="connsiteX51" fmla="*/ 6077 w 11862"/>
              <a:gd name="connsiteY51" fmla="*/ 14458 h 14821"/>
              <a:gd name="connsiteX52" fmla="*/ 6399 w 11862"/>
              <a:gd name="connsiteY52" fmla="*/ 14370 h 14821"/>
              <a:gd name="connsiteX53" fmla="*/ 6815 w 11862"/>
              <a:gd name="connsiteY53" fmla="*/ 14131 h 14821"/>
              <a:gd name="connsiteX54" fmla="*/ 7231 w 11862"/>
              <a:gd name="connsiteY54" fmla="*/ 14339 h 14821"/>
              <a:gd name="connsiteX55" fmla="*/ 7741 w 11862"/>
              <a:gd name="connsiteY55" fmla="*/ 14162 h 14821"/>
              <a:gd name="connsiteX56" fmla="*/ 8285 w 11862"/>
              <a:gd name="connsiteY56" fmla="*/ 13981 h 14821"/>
              <a:gd name="connsiteX57" fmla="*/ 8567 w 11862"/>
              <a:gd name="connsiteY57" fmla="*/ 13711 h 14821"/>
              <a:gd name="connsiteX58" fmla="*/ 8956 w 11862"/>
              <a:gd name="connsiteY58" fmla="*/ 13327 h 14821"/>
              <a:gd name="connsiteX59" fmla="*/ 9178 w 11862"/>
              <a:gd name="connsiteY59" fmla="*/ 13115 h 14821"/>
              <a:gd name="connsiteX60" fmla="*/ 9849 w 11862"/>
              <a:gd name="connsiteY60" fmla="*/ 12876 h 14821"/>
              <a:gd name="connsiteX61" fmla="*/ 10426 w 11862"/>
              <a:gd name="connsiteY61" fmla="*/ 12430 h 14821"/>
              <a:gd name="connsiteX62" fmla="*/ 10520 w 11862"/>
              <a:gd name="connsiteY62" fmla="*/ 12399 h 14821"/>
              <a:gd name="connsiteX63" fmla="*/ 10936 w 11862"/>
              <a:gd name="connsiteY63" fmla="*/ 12072 h 14821"/>
              <a:gd name="connsiteX64" fmla="*/ 11352 w 11862"/>
              <a:gd name="connsiteY64" fmla="*/ 11024 h 14821"/>
              <a:gd name="connsiteX65" fmla="*/ 11224 w 11862"/>
              <a:gd name="connsiteY65" fmla="*/ 10215 h 14821"/>
              <a:gd name="connsiteX66" fmla="*/ 11252 w 11862"/>
              <a:gd name="connsiteY66" fmla="*/ 9888 h 14821"/>
              <a:gd name="connsiteX67" fmla="*/ 11540 w 11862"/>
              <a:gd name="connsiteY67" fmla="*/ 9531 h 14821"/>
              <a:gd name="connsiteX68" fmla="*/ 11795 w 11862"/>
              <a:gd name="connsiteY68" fmla="*/ 9142 h 14821"/>
              <a:gd name="connsiteX69" fmla="*/ 11862 w 11862"/>
              <a:gd name="connsiteY69" fmla="*/ 8965 h 14821"/>
              <a:gd name="connsiteX70" fmla="*/ 11635 w 11862"/>
              <a:gd name="connsiteY70" fmla="*/ 8514 h 14821"/>
              <a:gd name="connsiteX71" fmla="*/ 11252 w 11862"/>
              <a:gd name="connsiteY71" fmla="*/ 7139 h 14821"/>
              <a:gd name="connsiteX72" fmla="*/ 11352 w 11862"/>
              <a:gd name="connsiteY72" fmla="*/ 6750 h 14821"/>
              <a:gd name="connsiteX73" fmla="*/ 11507 w 11862"/>
              <a:gd name="connsiteY73" fmla="*/ 6455 h 14821"/>
              <a:gd name="connsiteX74" fmla="*/ 11030 w 11862"/>
              <a:gd name="connsiteY74" fmla="*/ 5827 h 14821"/>
              <a:gd name="connsiteX75" fmla="*/ 10453 w 11862"/>
              <a:gd name="connsiteY75" fmla="*/ 5231 h 14821"/>
              <a:gd name="connsiteX76" fmla="*/ 8842 w 11862"/>
              <a:gd name="connsiteY76" fmla="*/ 2154 h 14821"/>
              <a:gd name="connsiteX0" fmla="*/ 8902 w 11922"/>
              <a:gd name="connsiteY0" fmla="*/ 2154 h 14821"/>
              <a:gd name="connsiteX1" fmla="*/ 6081 w 11922"/>
              <a:gd name="connsiteY1" fmla="*/ 186 h 14821"/>
              <a:gd name="connsiteX2" fmla="*/ 5767 w 11922"/>
              <a:gd name="connsiteY2" fmla="*/ 191 h 14821"/>
              <a:gd name="connsiteX3" fmla="*/ 5466 w 11922"/>
              <a:gd name="connsiteY3" fmla="*/ 120 h 14821"/>
              <a:gd name="connsiteX4" fmla="*/ 4921 w 11922"/>
              <a:gd name="connsiteY4" fmla="*/ 731 h 14821"/>
              <a:gd name="connsiteX5" fmla="*/ 5568 w 11922"/>
              <a:gd name="connsiteY5" fmla="*/ 9 h 14821"/>
              <a:gd name="connsiteX6" fmla="*/ 5141 w 11922"/>
              <a:gd name="connsiteY6" fmla="*/ 662 h 14821"/>
              <a:gd name="connsiteX7" fmla="*/ 4698 w 11922"/>
              <a:gd name="connsiteY7" fmla="*/ 980 h 14821"/>
              <a:gd name="connsiteX8" fmla="*/ 4186 w 11922"/>
              <a:gd name="connsiteY8" fmla="*/ 1318 h 14821"/>
              <a:gd name="connsiteX9" fmla="*/ 3777 w 11922"/>
              <a:gd name="connsiteY9" fmla="*/ 1659 h 14821"/>
              <a:gd name="connsiteX10" fmla="*/ 3267 w 11922"/>
              <a:gd name="connsiteY10" fmla="*/ 2781 h 14821"/>
              <a:gd name="connsiteX11" fmla="*/ 3489 w 11922"/>
              <a:gd name="connsiteY11" fmla="*/ 2102 h 14821"/>
              <a:gd name="connsiteX12" fmla="*/ 3208 w 11922"/>
              <a:gd name="connsiteY12" fmla="*/ 2999 h 14821"/>
              <a:gd name="connsiteX13" fmla="*/ 2773 w 11922"/>
              <a:gd name="connsiteY13" fmla="*/ 3761 h 14821"/>
              <a:gd name="connsiteX14" fmla="*/ 2423 w 11922"/>
              <a:gd name="connsiteY14" fmla="*/ 4748 h 14821"/>
              <a:gd name="connsiteX15" fmla="*/ 1908 w 11922"/>
              <a:gd name="connsiteY15" fmla="*/ 6357 h 14821"/>
              <a:gd name="connsiteX16" fmla="*/ 1507 w 11922"/>
              <a:gd name="connsiteY16" fmla="*/ 6664 h 14821"/>
              <a:gd name="connsiteX17" fmla="*/ 1377 w 11922"/>
              <a:gd name="connsiteY17" fmla="*/ 7430 h 14821"/>
              <a:gd name="connsiteX18" fmla="*/ 876 w 11922"/>
              <a:gd name="connsiteY18" fmla="*/ 7774 h 14821"/>
              <a:gd name="connsiteX19" fmla="*/ 1127 w 11922"/>
              <a:gd name="connsiteY19" fmla="*/ 8151 h 14821"/>
              <a:gd name="connsiteX20" fmla="*/ 1094 w 11922"/>
              <a:gd name="connsiteY20" fmla="*/ 8034 h 14821"/>
              <a:gd name="connsiteX21" fmla="*/ 612 w 11922"/>
              <a:gd name="connsiteY21" fmla="*/ 8266 h 14821"/>
              <a:gd name="connsiteX22" fmla="*/ 315 w 11922"/>
              <a:gd name="connsiteY22" fmla="*/ 8246 h 14821"/>
              <a:gd name="connsiteX23" fmla="*/ 61 w 11922"/>
              <a:gd name="connsiteY23" fmla="*/ 9032 h 14821"/>
              <a:gd name="connsiteX24" fmla="*/ 5 w 11922"/>
              <a:gd name="connsiteY24" fmla="*/ 9141 h 14821"/>
              <a:gd name="connsiteX25" fmla="*/ 3708 w 11922"/>
              <a:gd name="connsiteY25" fmla="*/ 10547 h 14821"/>
              <a:gd name="connsiteX26" fmla="*/ 3580 w 11922"/>
              <a:gd name="connsiteY26" fmla="*/ 10723 h 14821"/>
              <a:gd name="connsiteX27" fmla="*/ 3392 w 11922"/>
              <a:gd name="connsiteY27" fmla="*/ 10817 h 14821"/>
              <a:gd name="connsiteX28" fmla="*/ 3103 w 11922"/>
              <a:gd name="connsiteY28" fmla="*/ 11024 h 14821"/>
              <a:gd name="connsiteX29" fmla="*/ 2943 w 11922"/>
              <a:gd name="connsiteY29" fmla="*/ 11206 h 14821"/>
              <a:gd name="connsiteX30" fmla="*/ 2882 w 11922"/>
              <a:gd name="connsiteY30" fmla="*/ 11382 h 14821"/>
              <a:gd name="connsiteX31" fmla="*/ 2782 w 11922"/>
              <a:gd name="connsiteY31" fmla="*/ 11413 h 14821"/>
              <a:gd name="connsiteX32" fmla="*/ 2499 w 11922"/>
              <a:gd name="connsiteY32" fmla="*/ 11683 h 14821"/>
              <a:gd name="connsiteX33" fmla="*/ 2432 w 11922"/>
              <a:gd name="connsiteY33" fmla="*/ 11922 h 14821"/>
              <a:gd name="connsiteX34" fmla="*/ 2238 w 11922"/>
              <a:gd name="connsiteY34" fmla="*/ 12041 h 14821"/>
              <a:gd name="connsiteX35" fmla="*/ 2111 w 11922"/>
              <a:gd name="connsiteY35" fmla="*/ 12217 h 14821"/>
              <a:gd name="connsiteX36" fmla="*/ 2050 w 11922"/>
              <a:gd name="connsiteY36" fmla="*/ 12311 h 14821"/>
              <a:gd name="connsiteX37" fmla="*/ 1922 w 11922"/>
              <a:gd name="connsiteY37" fmla="*/ 12487 h 14821"/>
              <a:gd name="connsiteX38" fmla="*/ 2238 w 11922"/>
              <a:gd name="connsiteY38" fmla="*/ 12819 h 14821"/>
              <a:gd name="connsiteX39" fmla="*/ 2626 w 11922"/>
              <a:gd name="connsiteY39" fmla="*/ 13265 h 14821"/>
              <a:gd name="connsiteX40" fmla="*/ 2721 w 11922"/>
              <a:gd name="connsiteY40" fmla="*/ 13327 h 14821"/>
              <a:gd name="connsiteX41" fmla="*/ 2815 w 11922"/>
              <a:gd name="connsiteY41" fmla="*/ 13353 h 14821"/>
              <a:gd name="connsiteX42" fmla="*/ 2909 w 11922"/>
              <a:gd name="connsiteY42" fmla="*/ 13447 h 14821"/>
              <a:gd name="connsiteX43" fmla="*/ 3009 w 11922"/>
              <a:gd name="connsiteY43" fmla="*/ 13504 h 14821"/>
              <a:gd name="connsiteX44" fmla="*/ 3198 w 11922"/>
              <a:gd name="connsiteY44" fmla="*/ 13893 h 14821"/>
              <a:gd name="connsiteX45" fmla="*/ 3680 w 11922"/>
              <a:gd name="connsiteY45" fmla="*/ 14100 h 14821"/>
              <a:gd name="connsiteX46" fmla="*/ 4096 w 11922"/>
              <a:gd name="connsiteY46" fmla="*/ 14639 h 14821"/>
              <a:gd name="connsiteX47" fmla="*/ 4285 w 11922"/>
              <a:gd name="connsiteY47" fmla="*/ 14759 h 14821"/>
              <a:gd name="connsiteX48" fmla="*/ 4379 w 11922"/>
              <a:gd name="connsiteY48" fmla="*/ 14821 h 14821"/>
              <a:gd name="connsiteX49" fmla="*/ 5949 w 11922"/>
              <a:gd name="connsiteY49" fmla="*/ 14551 h 14821"/>
              <a:gd name="connsiteX50" fmla="*/ 6043 w 11922"/>
              <a:gd name="connsiteY50" fmla="*/ 14520 h 14821"/>
              <a:gd name="connsiteX51" fmla="*/ 6137 w 11922"/>
              <a:gd name="connsiteY51" fmla="*/ 14458 h 14821"/>
              <a:gd name="connsiteX52" fmla="*/ 6459 w 11922"/>
              <a:gd name="connsiteY52" fmla="*/ 14370 h 14821"/>
              <a:gd name="connsiteX53" fmla="*/ 6875 w 11922"/>
              <a:gd name="connsiteY53" fmla="*/ 14131 h 14821"/>
              <a:gd name="connsiteX54" fmla="*/ 7291 w 11922"/>
              <a:gd name="connsiteY54" fmla="*/ 14339 h 14821"/>
              <a:gd name="connsiteX55" fmla="*/ 7801 w 11922"/>
              <a:gd name="connsiteY55" fmla="*/ 14162 h 14821"/>
              <a:gd name="connsiteX56" fmla="*/ 8345 w 11922"/>
              <a:gd name="connsiteY56" fmla="*/ 13981 h 14821"/>
              <a:gd name="connsiteX57" fmla="*/ 8627 w 11922"/>
              <a:gd name="connsiteY57" fmla="*/ 13711 h 14821"/>
              <a:gd name="connsiteX58" fmla="*/ 9016 w 11922"/>
              <a:gd name="connsiteY58" fmla="*/ 13327 h 14821"/>
              <a:gd name="connsiteX59" fmla="*/ 9238 w 11922"/>
              <a:gd name="connsiteY59" fmla="*/ 13115 h 14821"/>
              <a:gd name="connsiteX60" fmla="*/ 9909 w 11922"/>
              <a:gd name="connsiteY60" fmla="*/ 12876 h 14821"/>
              <a:gd name="connsiteX61" fmla="*/ 10486 w 11922"/>
              <a:gd name="connsiteY61" fmla="*/ 12430 h 14821"/>
              <a:gd name="connsiteX62" fmla="*/ 10580 w 11922"/>
              <a:gd name="connsiteY62" fmla="*/ 12399 h 14821"/>
              <a:gd name="connsiteX63" fmla="*/ 10996 w 11922"/>
              <a:gd name="connsiteY63" fmla="*/ 12072 h 14821"/>
              <a:gd name="connsiteX64" fmla="*/ 11412 w 11922"/>
              <a:gd name="connsiteY64" fmla="*/ 11024 h 14821"/>
              <a:gd name="connsiteX65" fmla="*/ 11284 w 11922"/>
              <a:gd name="connsiteY65" fmla="*/ 10215 h 14821"/>
              <a:gd name="connsiteX66" fmla="*/ 11312 w 11922"/>
              <a:gd name="connsiteY66" fmla="*/ 9888 h 14821"/>
              <a:gd name="connsiteX67" fmla="*/ 11600 w 11922"/>
              <a:gd name="connsiteY67" fmla="*/ 9531 h 14821"/>
              <a:gd name="connsiteX68" fmla="*/ 11855 w 11922"/>
              <a:gd name="connsiteY68" fmla="*/ 9142 h 14821"/>
              <a:gd name="connsiteX69" fmla="*/ 11922 w 11922"/>
              <a:gd name="connsiteY69" fmla="*/ 8965 h 14821"/>
              <a:gd name="connsiteX70" fmla="*/ 11695 w 11922"/>
              <a:gd name="connsiteY70" fmla="*/ 8514 h 14821"/>
              <a:gd name="connsiteX71" fmla="*/ 11312 w 11922"/>
              <a:gd name="connsiteY71" fmla="*/ 7139 h 14821"/>
              <a:gd name="connsiteX72" fmla="*/ 11412 w 11922"/>
              <a:gd name="connsiteY72" fmla="*/ 6750 h 14821"/>
              <a:gd name="connsiteX73" fmla="*/ 11567 w 11922"/>
              <a:gd name="connsiteY73" fmla="*/ 6455 h 14821"/>
              <a:gd name="connsiteX74" fmla="*/ 11090 w 11922"/>
              <a:gd name="connsiteY74" fmla="*/ 5827 h 14821"/>
              <a:gd name="connsiteX75" fmla="*/ 10513 w 11922"/>
              <a:gd name="connsiteY75" fmla="*/ 5231 h 14821"/>
              <a:gd name="connsiteX76" fmla="*/ 8902 w 11922"/>
              <a:gd name="connsiteY76" fmla="*/ 2154 h 14821"/>
              <a:gd name="connsiteX0" fmla="*/ 9235 w 12255"/>
              <a:gd name="connsiteY0" fmla="*/ 2154 h 14821"/>
              <a:gd name="connsiteX1" fmla="*/ 6414 w 12255"/>
              <a:gd name="connsiteY1" fmla="*/ 186 h 14821"/>
              <a:gd name="connsiteX2" fmla="*/ 6100 w 12255"/>
              <a:gd name="connsiteY2" fmla="*/ 191 h 14821"/>
              <a:gd name="connsiteX3" fmla="*/ 5799 w 12255"/>
              <a:gd name="connsiteY3" fmla="*/ 120 h 14821"/>
              <a:gd name="connsiteX4" fmla="*/ 5254 w 12255"/>
              <a:gd name="connsiteY4" fmla="*/ 731 h 14821"/>
              <a:gd name="connsiteX5" fmla="*/ 5901 w 12255"/>
              <a:gd name="connsiteY5" fmla="*/ 9 h 14821"/>
              <a:gd name="connsiteX6" fmla="*/ 5474 w 12255"/>
              <a:gd name="connsiteY6" fmla="*/ 662 h 14821"/>
              <a:gd name="connsiteX7" fmla="*/ 5031 w 12255"/>
              <a:gd name="connsiteY7" fmla="*/ 980 h 14821"/>
              <a:gd name="connsiteX8" fmla="*/ 4519 w 12255"/>
              <a:gd name="connsiteY8" fmla="*/ 1318 h 14821"/>
              <a:gd name="connsiteX9" fmla="*/ 4110 w 12255"/>
              <a:gd name="connsiteY9" fmla="*/ 1659 h 14821"/>
              <a:gd name="connsiteX10" fmla="*/ 3600 w 12255"/>
              <a:gd name="connsiteY10" fmla="*/ 2781 h 14821"/>
              <a:gd name="connsiteX11" fmla="*/ 3822 w 12255"/>
              <a:gd name="connsiteY11" fmla="*/ 2102 h 14821"/>
              <a:gd name="connsiteX12" fmla="*/ 3541 w 12255"/>
              <a:gd name="connsiteY12" fmla="*/ 2999 h 14821"/>
              <a:gd name="connsiteX13" fmla="*/ 3106 w 12255"/>
              <a:gd name="connsiteY13" fmla="*/ 3761 h 14821"/>
              <a:gd name="connsiteX14" fmla="*/ 2756 w 12255"/>
              <a:gd name="connsiteY14" fmla="*/ 4748 h 14821"/>
              <a:gd name="connsiteX15" fmla="*/ 2241 w 12255"/>
              <a:gd name="connsiteY15" fmla="*/ 6357 h 14821"/>
              <a:gd name="connsiteX16" fmla="*/ 1840 w 12255"/>
              <a:gd name="connsiteY16" fmla="*/ 6664 h 14821"/>
              <a:gd name="connsiteX17" fmla="*/ 1710 w 12255"/>
              <a:gd name="connsiteY17" fmla="*/ 7430 h 14821"/>
              <a:gd name="connsiteX18" fmla="*/ 1209 w 12255"/>
              <a:gd name="connsiteY18" fmla="*/ 7774 h 14821"/>
              <a:gd name="connsiteX19" fmla="*/ 1460 w 12255"/>
              <a:gd name="connsiteY19" fmla="*/ 8151 h 14821"/>
              <a:gd name="connsiteX20" fmla="*/ 1427 w 12255"/>
              <a:gd name="connsiteY20" fmla="*/ 8034 h 14821"/>
              <a:gd name="connsiteX21" fmla="*/ 945 w 12255"/>
              <a:gd name="connsiteY21" fmla="*/ 8266 h 14821"/>
              <a:gd name="connsiteX22" fmla="*/ 648 w 12255"/>
              <a:gd name="connsiteY22" fmla="*/ 8246 h 14821"/>
              <a:gd name="connsiteX23" fmla="*/ 394 w 12255"/>
              <a:gd name="connsiteY23" fmla="*/ 9032 h 14821"/>
              <a:gd name="connsiteX24" fmla="*/ 338 w 12255"/>
              <a:gd name="connsiteY24" fmla="*/ 9141 h 14821"/>
              <a:gd name="connsiteX25" fmla="*/ 4041 w 12255"/>
              <a:gd name="connsiteY25" fmla="*/ 10547 h 14821"/>
              <a:gd name="connsiteX26" fmla="*/ 3 w 12255"/>
              <a:gd name="connsiteY26" fmla="*/ 10573 h 14821"/>
              <a:gd name="connsiteX27" fmla="*/ 3725 w 12255"/>
              <a:gd name="connsiteY27" fmla="*/ 10817 h 14821"/>
              <a:gd name="connsiteX28" fmla="*/ 3436 w 12255"/>
              <a:gd name="connsiteY28" fmla="*/ 11024 h 14821"/>
              <a:gd name="connsiteX29" fmla="*/ 3276 w 12255"/>
              <a:gd name="connsiteY29" fmla="*/ 11206 h 14821"/>
              <a:gd name="connsiteX30" fmla="*/ 3215 w 12255"/>
              <a:gd name="connsiteY30" fmla="*/ 11382 h 14821"/>
              <a:gd name="connsiteX31" fmla="*/ 3115 w 12255"/>
              <a:gd name="connsiteY31" fmla="*/ 11413 h 14821"/>
              <a:gd name="connsiteX32" fmla="*/ 2832 w 12255"/>
              <a:gd name="connsiteY32" fmla="*/ 11683 h 14821"/>
              <a:gd name="connsiteX33" fmla="*/ 2765 w 12255"/>
              <a:gd name="connsiteY33" fmla="*/ 11922 h 14821"/>
              <a:gd name="connsiteX34" fmla="*/ 2571 w 12255"/>
              <a:gd name="connsiteY34" fmla="*/ 12041 h 14821"/>
              <a:gd name="connsiteX35" fmla="*/ 2444 w 12255"/>
              <a:gd name="connsiteY35" fmla="*/ 12217 h 14821"/>
              <a:gd name="connsiteX36" fmla="*/ 2383 w 12255"/>
              <a:gd name="connsiteY36" fmla="*/ 12311 h 14821"/>
              <a:gd name="connsiteX37" fmla="*/ 2255 w 12255"/>
              <a:gd name="connsiteY37" fmla="*/ 12487 h 14821"/>
              <a:gd name="connsiteX38" fmla="*/ 2571 w 12255"/>
              <a:gd name="connsiteY38" fmla="*/ 12819 h 14821"/>
              <a:gd name="connsiteX39" fmla="*/ 2959 w 12255"/>
              <a:gd name="connsiteY39" fmla="*/ 13265 h 14821"/>
              <a:gd name="connsiteX40" fmla="*/ 3054 w 12255"/>
              <a:gd name="connsiteY40" fmla="*/ 13327 h 14821"/>
              <a:gd name="connsiteX41" fmla="*/ 3148 w 12255"/>
              <a:gd name="connsiteY41" fmla="*/ 13353 h 14821"/>
              <a:gd name="connsiteX42" fmla="*/ 3242 w 12255"/>
              <a:gd name="connsiteY42" fmla="*/ 13447 h 14821"/>
              <a:gd name="connsiteX43" fmla="*/ 3342 w 12255"/>
              <a:gd name="connsiteY43" fmla="*/ 13504 h 14821"/>
              <a:gd name="connsiteX44" fmla="*/ 3531 w 12255"/>
              <a:gd name="connsiteY44" fmla="*/ 13893 h 14821"/>
              <a:gd name="connsiteX45" fmla="*/ 4013 w 12255"/>
              <a:gd name="connsiteY45" fmla="*/ 14100 h 14821"/>
              <a:gd name="connsiteX46" fmla="*/ 4429 w 12255"/>
              <a:gd name="connsiteY46" fmla="*/ 14639 h 14821"/>
              <a:gd name="connsiteX47" fmla="*/ 4618 w 12255"/>
              <a:gd name="connsiteY47" fmla="*/ 14759 h 14821"/>
              <a:gd name="connsiteX48" fmla="*/ 4712 w 12255"/>
              <a:gd name="connsiteY48" fmla="*/ 14821 h 14821"/>
              <a:gd name="connsiteX49" fmla="*/ 6282 w 12255"/>
              <a:gd name="connsiteY49" fmla="*/ 14551 h 14821"/>
              <a:gd name="connsiteX50" fmla="*/ 6376 w 12255"/>
              <a:gd name="connsiteY50" fmla="*/ 14520 h 14821"/>
              <a:gd name="connsiteX51" fmla="*/ 6470 w 12255"/>
              <a:gd name="connsiteY51" fmla="*/ 14458 h 14821"/>
              <a:gd name="connsiteX52" fmla="*/ 6792 w 12255"/>
              <a:gd name="connsiteY52" fmla="*/ 14370 h 14821"/>
              <a:gd name="connsiteX53" fmla="*/ 7208 w 12255"/>
              <a:gd name="connsiteY53" fmla="*/ 14131 h 14821"/>
              <a:gd name="connsiteX54" fmla="*/ 7624 w 12255"/>
              <a:gd name="connsiteY54" fmla="*/ 14339 h 14821"/>
              <a:gd name="connsiteX55" fmla="*/ 8134 w 12255"/>
              <a:gd name="connsiteY55" fmla="*/ 14162 h 14821"/>
              <a:gd name="connsiteX56" fmla="*/ 8678 w 12255"/>
              <a:gd name="connsiteY56" fmla="*/ 13981 h 14821"/>
              <a:gd name="connsiteX57" fmla="*/ 8960 w 12255"/>
              <a:gd name="connsiteY57" fmla="*/ 13711 h 14821"/>
              <a:gd name="connsiteX58" fmla="*/ 9349 w 12255"/>
              <a:gd name="connsiteY58" fmla="*/ 13327 h 14821"/>
              <a:gd name="connsiteX59" fmla="*/ 9571 w 12255"/>
              <a:gd name="connsiteY59" fmla="*/ 13115 h 14821"/>
              <a:gd name="connsiteX60" fmla="*/ 10242 w 12255"/>
              <a:gd name="connsiteY60" fmla="*/ 12876 h 14821"/>
              <a:gd name="connsiteX61" fmla="*/ 10819 w 12255"/>
              <a:gd name="connsiteY61" fmla="*/ 12430 h 14821"/>
              <a:gd name="connsiteX62" fmla="*/ 10913 w 12255"/>
              <a:gd name="connsiteY62" fmla="*/ 12399 h 14821"/>
              <a:gd name="connsiteX63" fmla="*/ 11329 w 12255"/>
              <a:gd name="connsiteY63" fmla="*/ 12072 h 14821"/>
              <a:gd name="connsiteX64" fmla="*/ 11745 w 12255"/>
              <a:gd name="connsiteY64" fmla="*/ 11024 h 14821"/>
              <a:gd name="connsiteX65" fmla="*/ 11617 w 12255"/>
              <a:gd name="connsiteY65" fmla="*/ 10215 h 14821"/>
              <a:gd name="connsiteX66" fmla="*/ 11645 w 12255"/>
              <a:gd name="connsiteY66" fmla="*/ 9888 h 14821"/>
              <a:gd name="connsiteX67" fmla="*/ 11933 w 12255"/>
              <a:gd name="connsiteY67" fmla="*/ 9531 h 14821"/>
              <a:gd name="connsiteX68" fmla="*/ 12188 w 12255"/>
              <a:gd name="connsiteY68" fmla="*/ 9142 h 14821"/>
              <a:gd name="connsiteX69" fmla="*/ 12255 w 12255"/>
              <a:gd name="connsiteY69" fmla="*/ 8965 h 14821"/>
              <a:gd name="connsiteX70" fmla="*/ 12028 w 12255"/>
              <a:gd name="connsiteY70" fmla="*/ 8514 h 14821"/>
              <a:gd name="connsiteX71" fmla="*/ 11645 w 12255"/>
              <a:gd name="connsiteY71" fmla="*/ 7139 h 14821"/>
              <a:gd name="connsiteX72" fmla="*/ 11745 w 12255"/>
              <a:gd name="connsiteY72" fmla="*/ 6750 h 14821"/>
              <a:gd name="connsiteX73" fmla="*/ 11900 w 12255"/>
              <a:gd name="connsiteY73" fmla="*/ 6455 h 14821"/>
              <a:gd name="connsiteX74" fmla="*/ 11423 w 12255"/>
              <a:gd name="connsiteY74" fmla="*/ 5827 h 14821"/>
              <a:gd name="connsiteX75" fmla="*/ 10846 w 12255"/>
              <a:gd name="connsiteY75" fmla="*/ 5231 h 14821"/>
              <a:gd name="connsiteX76" fmla="*/ 9235 w 12255"/>
              <a:gd name="connsiteY76" fmla="*/ 2154 h 14821"/>
              <a:gd name="connsiteX0" fmla="*/ 9235 w 12255"/>
              <a:gd name="connsiteY0" fmla="*/ 2154 h 14821"/>
              <a:gd name="connsiteX1" fmla="*/ 6414 w 12255"/>
              <a:gd name="connsiteY1" fmla="*/ 186 h 14821"/>
              <a:gd name="connsiteX2" fmla="*/ 6100 w 12255"/>
              <a:gd name="connsiteY2" fmla="*/ 191 h 14821"/>
              <a:gd name="connsiteX3" fmla="*/ 5799 w 12255"/>
              <a:gd name="connsiteY3" fmla="*/ 120 h 14821"/>
              <a:gd name="connsiteX4" fmla="*/ 5254 w 12255"/>
              <a:gd name="connsiteY4" fmla="*/ 731 h 14821"/>
              <a:gd name="connsiteX5" fmla="*/ 5901 w 12255"/>
              <a:gd name="connsiteY5" fmla="*/ 9 h 14821"/>
              <a:gd name="connsiteX6" fmla="*/ 5474 w 12255"/>
              <a:gd name="connsiteY6" fmla="*/ 662 h 14821"/>
              <a:gd name="connsiteX7" fmla="*/ 5031 w 12255"/>
              <a:gd name="connsiteY7" fmla="*/ 980 h 14821"/>
              <a:gd name="connsiteX8" fmla="*/ 4519 w 12255"/>
              <a:gd name="connsiteY8" fmla="*/ 1318 h 14821"/>
              <a:gd name="connsiteX9" fmla="*/ 4110 w 12255"/>
              <a:gd name="connsiteY9" fmla="*/ 1659 h 14821"/>
              <a:gd name="connsiteX10" fmla="*/ 3600 w 12255"/>
              <a:gd name="connsiteY10" fmla="*/ 2781 h 14821"/>
              <a:gd name="connsiteX11" fmla="*/ 3822 w 12255"/>
              <a:gd name="connsiteY11" fmla="*/ 2102 h 14821"/>
              <a:gd name="connsiteX12" fmla="*/ 3541 w 12255"/>
              <a:gd name="connsiteY12" fmla="*/ 2999 h 14821"/>
              <a:gd name="connsiteX13" fmla="*/ 3106 w 12255"/>
              <a:gd name="connsiteY13" fmla="*/ 3761 h 14821"/>
              <a:gd name="connsiteX14" fmla="*/ 2756 w 12255"/>
              <a:gd name="connsiteY14" fmla="*/ 4748 h 14821"/>
              <a:gd name="connsiteX15" fmla="*/ 2241 w 12255"/>
              <a:gd name="connsiteY15" fmla="*/ 6357 h 14821"/>
              <a:gd name="connsiteX16" fmla="*/ 1840 w 12255"/>
              <a:gd name="connsiteY16" fmla="*/ 6664 h 14821"/>
              <a:gd name="connsiteX17" fmla="*/ 1710 w 12255"/>
              <a:gd name="connsiteY17" fmla="*/ 7430 h 14821"/>
              <a:gd name="connsiteX18" fmla="*/ 1209 w 12255"/>
              <a:gd name="connsiteY18" fmla="*/ 7774 h 14821"/>
              <a:gd name="connsiteX19" fmla="*/ 1460 w 12255"/>
              <a:gd name="connsiteY19" fmla="*/ 8151 h 14821"/>
              <a:gd name="connsiteX20" fmla="*/ 1427 w 12255"/>
              <a:gd name="connsiteY20" fmla="*/ 8034 h 14821"/>
              <a:gd name="connsiteX21" fmla="*/ 945 w 12255"/>
              <a:gd name="connsiteY21" fmla="*/ 8266 h 14821"/>
              <a:gd name="connsiteX22" fmla="*/ 648 w 12255"/>
              <a:gd name="connsiteY22" fmla="*/ 8246 h 14821"/>
              <a:gd name="connsiteX23" fmla="*/ 394 w 12255"/>
              <a:gd name="connsiteY23" fmla="*/ 9032 h 14821"/>
              <a:gd name="connsiteX24" fmla="*/ 338 w 12255"/>
              <a:gd name="connsiteY24" fmla="*/ 9141 h 14821"/>
              <a:gd name="connsiteX25" fmla="*/ 189 w 12255"/>
              <a:gd name="connsiteY25" fmla="*/ 9565 h 14821"/>
              <a:gd name="connsiteX26" fmla="*/ 3 w 12255"/>
              <a:gd name="connsiteY26" fmla="*/ 10573 h 14821"/>
              <a:gd name="connsiteX27" fmla="*/ 3725 w 12255"/>
              <a:gd name="connsiteY27" fmla="*/ 10817 h 14821"/>
              <a:gd name="connsiteX28" fmla="*/ 3436 w 12255"/>
              <a:gd name="connsiteY28" fmla="*/ 11024 h 14821"/>
              <a:gd name="connsiteX29" fmla="*/ 3276 w 12255"/>
              <a:gd name="connsiteY29" fmla="*/ 11206 h 14821"/>
              <a:gd name="connsiteX30" fmla="*/ 3215 w 12255"/>
              <a:gd name="connsiteY30" fmla="*/ 11382 h 14821"/>
              <a:gd name="connsiteX31" fmla="*/ 3115 w 12255"/>
              <a:gd name="connsiteY31" fmla="*/ 11413 h 14821"/>
              <a:gd name="connsiteX32" fmla="*/ 2832 w 12255"/>
              <a:gd name="connsiteY32" fmla="*/ 11683 h 14821"/>
              <a:gd name="connsiteX33" fmla="*/ 2765 w 12255"/>
              <a:gd name="connsiteY33" fmla="*/ 11922 h 14821"/>
              <a:gd name="connsiteX34" fmla="*/ 2571 w 12255"/>
              <a:gd name="connsiteY34" fmla="*/ 12041 h 14821"/>
              <a:gd name="connsiteX35" fmla="*/ 2444 w 12255"/>
              <a:gd name="connsiteY35" fmla="*/ 12217 h 14821"/>
              <a:gd name="connsiteX36" fmla="*/ 2383 w 12255"/>
              <a:gd name="connsiteY36" fmla="*/ 12311 h 14821"/>
              <a:gd name="connsiteX37" fmla="*/ 2255 w 12255"/>
              <a:gd name="connsiteY37" fmla="*/ 12487 h 14821"/>
              <a:gd name="connsiteX38" fmla="*/ 2571 w 12255"/>
              <a:gd name="connsiteY38" fmla="*/ 12819 h 14821"/>
              <a:gd name="connsiteX39" fmla="*/ 2959 w 12255"/>
              <a:gd name="connsiteY39" fmla="*/ 13265 h 14821"/>
              <a:gd name="connsiteX40" fmla="*/ 3054 w 12255"/>
              <a:gd name="connsiteY40" fmla="*/ 13327 h 14821"/>
              <a:gd name="connsiteX41" fmla="*/ 3148 w 12255"/>
              <a:gd name="connsiteY41" fmla="*/ 13353 h 14821"/>
              <a:gd name="connsiteX42" fmla="*/ 3242 w 12255"/>
              <a:gd name="connsiteY42" fmla="*/ 13447 h 14821"/>
              <a:gd name="connsiteX43" fmla="*/ 3342 w 12255"/>
              <a:gd name="connsiteY43" fmla="*/ 13504 h 14821"/>
              <a:gd name="connsiteX44" fmla="*/ 3531 w 12255"/>
              <a:gd name="connsiteY44" fmla="*/ 13893 h 14821"/>
              <a:gd name="connsiteX45" fmla="*/ 4013 w 12255"/>
              <a:gd name="connsiteY45" fmla="*/ 14100 h 14821"/>
              <a:gd name="connsiteX46" fmla="*/ 4429 w 12255"/>
              <a:gd name="connsiteY46" fmla="*/ 14639 h 14821"/>
              <a:gd name="connsiteX47" fmla="*/ 4618 w 12255"/>
              <a:gd name="connsiteY47" fmla="*/ 14759 h 14821"/>
              <a:gd name="connsiteX48" fmla="*/ 4712 w 12255"/>
              <a:gd name="connsiteY48" fmla="*/ 14821 h 14821"/>
              <a:gd name="connsiteX49" fmla="*/ 6282 w 12255"/>
              <a:gd name="connsiteY49" fmla="*/ 14551 h 14821"/>
              <a:gd name="connsiteX50" fmla="*/ 6376 w 12255"/>
              <a:gd name="connsiteY50" fmla="*/ 14520 h 14821"/>
              <a:gd name="connsiteX51" fmla="*/ 6470 w 12255"/>
              <a:gd name="connsiteY51" fmla="*/ 14458 h 14821"/>
              <a:gd name="connsiteX52" fmla="*/ 6792 w 12255"/>
              <a:gd name="connsiteY52" fmla="*/ 14370 h 14821"/>
              <a:gd name="connsiteX53" fmla="*/ 7208 w 12255"/>
              <a:gd name="connsiteY53" fmla="*/ 14131 h 14821"/>
              <a:gd name="connsiteX54" fmla="*/ 7624 w 12255"/>
              <a:gd name="connsiteY54" fmla="*/ 14339 h 14821"/>
              <a:gd name="connsiteX55" fmla="*/ 8134 w 12255"/>
              <a:gd name="connsiteY55" fmla="*/ 14162 h 14821"/>
              <a:gd name="connsiteX56" fmla="*/ 8678 w 12255"/>
              <a:gd name="connsiteY56" fmla="*/ 13981 h 14821"/>
              <a:gd name="connsiteX57" fmla="*/ 8960 w 12255"/>
              <a:gd name="connsiteY57" fmla="*/ 13711 h 14821"/>
              <a:gd name="connsiteX58" fmla="*/ 9349 w 12255"/>
              <a:gd name="connsiteY58" fmla="*/ 13327 h 14821"/>
              <a:gd name="connsiteX59" fmla="*/ 9571 w 12255"/>
              <a:gd name="connsiteY59" fmla="*/ 13115 h 14821"/>
              <a:gd name="connsiteX60" fmla="*/ 10242 w 12255"/>
              <a:gd name="connsiteY60" fmla="*/ 12876 h 14821"/>
              <a:gd name="connsiteX61" fmla="*/ 10819 w 12255"/>
              <a:gd name="connsiteY61" fmla="*/ 12430 h 14821"/>
              <a:gd name="connsiteX62" fmla="*/ 10913 w 12255"/>
              <a:gd name="connsiteY62" fmla="*/ 12399 h 14821"/>
              <a:gd name="connsiteX63" fmla="*/ 11329 w 12255"/>
              <a:gd name="connsiteY63" fmla="*/ 12072 h 14821"/>
              <a:gd name="connsiteX64" fmla="*/ 11745 w 12255"/>
              <a:gd name="connsiteY64" fmla="*/ 11024 h 14821"/>
              <a:gd name="connsiteX65" fmla="*/ 11617 w 12255"/>
              <a:gd name="connsiteY65" fmla="*/ 10215 h 14821"/>
              <a:gd name="connsiteX66" fmla="*/ 11645 w 12255"/>
              <a:gd name="connsiteY66" fmla="*/ 9888 h 14821"/>
              <a:gd name="connsiteX67" fmla="*/ 11933 w 12255"/>
              <a:gd name="connsiteY67" fmla="*/ 9531 h 14821"/>
              <a:gd name="connsiteX68" fmla="*/ 12188 w 12255"/>
              <a:gd name="connsiteY68" fmla="*/ 9142 h 14821"/>
              <a:gd name="connsiteX69" fmla="*/ 12255 w 12255"/>
              <a:gd name="connsiteY69" fmla="*/ 8965 h 14821"/>
              <a:gd name="connsiteX70" fmla="*/ 12028 w 12255"/>
              <a:gd name="connsiteY70" fmla="*/ 8514 h 14821"/>
              <a:gd name="connsiteX71" fmla="*/ 11645 w 12255"/>
              <a:gd name="connsiteY71" fmla="*/ 7139 h 14821"/>
              <a:gd name="connsiteX72" fmla="*/ 11745 w 12255"/>
              <a:gd name="connsiteY72" fmla="*/ 6750 h 14821"/>
              <a:gd name="connsiteX73" fmla="*/ 11900 w 12255"/>
              <a:gd name="connsiteY73" fmla="*/ 6455 h 14821"/>
              <a:gd name="connsiteX74" fmla="*/ 11423 w 12255"/>
              <a:gd name="connsiteY74" fmla="*/ 5827 h 14821"/>
              <a:gd name="connsiteX75" fmla="*/ 10846 w 12255"/>
              <a:gd name="connsiteY75" fmla="*/ 5231 h 14821"/>
              <a:gd name="connsiteX76" fmla="*/ 9235 w 12255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461 w 12280"/>
              <a:gd name="connsiteY28" fmla="*/ 11024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3140 w 12280"/>
              <a:gd name="connsiteY31" fmla="*/ 11413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3140 w 12280"/>
              <a:gd name="connsiteY31" fmla="*/ 11413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1071 w 12280"/>
              <a:gd name="connsiteY36" fmla="*/ 135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840 w 12280"/>
              <a:gd name="connsiteY34" fmla="*/ 13442 h 14821"/>
              <a:gd name="connsiteX35" fmla="*/ 2469 w 12280"/>
              <a:gd name="connsiteY35" fmla="*/ 12217 h 14821"/>
              <a:gd name="connsiteX36" fmla="*/ 1071 w 12280"/>
              <a:gd name="connsiteY36" fmla="*/ 135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2469 w 12280"/>
              <a:gd name="connsiteY36" fmla="*/ 12217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579 w 12280"/>
              <a:gd name="connsiteY33" fmla="*/ 12899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704 w 12280"/>
              <a:gd name="connsiteY32" fmla="*/ 12983 h 14821"/>
              <a:gd name="connsiteX33" fmla="*/ 579 w 12280"/>
              <a:gd name="connsiteY33" fmla="*/ 12899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965"/>
              <a:gd name="connsiteX1" fmla="*/ 6439 w 12280"/>
              <a:gd name="connsiteY1" fmla="*/ 186 h 14965"/>
              <a:gd name="connsiteX2" fmla="*/ 6125 w 12280"/>
              <a:gd name="connsiteY2" fmla="*/ 191 h 14965"/>
              <a:gd name="connsiteX3" fmla="*/ 5824 w 12280"/>
              <a:gd name="connsiteY3" fmla="*/ 120 h 14965"/>
              <a:gd name="connsiteX4" fmla="*/ 5279 w 12280"/>
              <a:gd name="connsiteY4" fmla="*/ 731 h 14965"/>
              <a:gd name="connsiteX5" fmla="*/ 5926 w 12280"/>
              <a:gd name="connsiteY5" fmla="*/ 9 h 14965"/>
              <a:gd name="connsiteX6" fmla="*/ 5499 w 12280"/>
              <a:gd name="connsiteY6" fmla="*/ 662 h 14965"/>
              <a:gd name="connsiteX7" fmla="*/ 5056 w 12280"/>
              <a:gd name="connsiteY7" fmla="*/ 980 h 14965"/>
              <a:gd name="connsiteX8" fmla="*/ 4544 w 12280"/>
              <a:gd name="connsiteY8" fmla="*/ 1318 h 14965"/>
              <a:gd name="connsiteX9" fmla="*/ 4135 w 12280"/>
              <a:gd name="connsiteY9" fmla="*/ 1659 h 14965"/>
              <a:gd name="connsiteX10" fmla="*/ 3625 w 12280"/>
              <a:gd name="connsiteY10" fmla="*/ 2781 h 14965"/>
              <a:gd name="connsiteX11" fmla="*/ 3847 w 12280"/>
              <a:gd name="connsiteY11" fmla="*/ 2102 h 14965"/>
              <a:gd name="connsiteX12" fmla="*/ 3566 w 12280"/>
              <a:gd name="connsiteY12" fmla="*/ 2999 h 14965"/>
              <a:gd name="connsiteX13" fmla="*/ 3131 w 12280"/>
              <a:gd name="connsiteY13" fmla="*/ 3761 h 14965"/>
              <a:gd name="connsiteX14" fmla="*/ 2781 w 12280"/>
              <a:gd name="connsiteY14" fmla="*/ 4748 h 14965"/>
              <a:gd name="connsiteX15" fmla="*/ 2266 w 12280"/>
              <a:gd name="connsiteY15" fmla="*/ 6357 h 14965"/>
              <a:gd name="connsiteX16" fmla="*/ 1865 w 12280"/>
              <a:gd name="connsiteY16" fmla="*/ 6664 h 14965"/>
              <a:gd name="connsiteX17" fmla="*/ 1735 w 12280"/>
              <a:gd name="connsiteY17" fmla="*/ 7430 h 14965"/>
              <a:gd name="connsiteX18" fmla="*/ 1234 w 12280"/>
              <a:gd name="connsiteY18" fmla="*/ 7774 h 14965"/>
              <a:gd name="connsiteX19" fmla="*/ 1485 w 12280"/>
              <a:gd name="connsiteY19" fmla="*/ 8151 h 14965"/>
              <a:gd name="connsiteX20" fmla="*/ 1452 w 12280"/>
              <a:gd name="connsiteY20" fmla="*/ 8034 h 14965"/>
              <a:gd name="connsiteX21" fmla="*/ 970 w 12280"/>
              <a:gd name="connsiteY21" fmla="*/ 8266 h 14965"/>
              <a:gd name="connsiteX22" fmla="*/ 673 w 12280"/>
              <a:gd name="connsiteY22" fmla="*/ 8246 h 14965"/>
              <a:gd name="connsiteX23" fmla="*/ 419 w 12280"/>
              <a:gd name="connsiteY23" fmla="*/ 9032 h 14965"/>
              <a:gd name="connsiteX24" fmla="*/ 363 w 12280"/>
              <a:gd name="connsiteY24" fmla="*/ 9141 h 14965"/>
              <a:gd name="connsiteX25" fmla="*/ 214 w 12280"/>
              <a:gd name="connsiteY25" fmla="*/ 9565 h 14965"/>
              <a:gd name="connsiteX26" fmla="*/ 28 w 12280"/>
              <a:gd name="connsiteY26" fmla="*/ 10573 h 14965"/>
              <a:gd name="connsiteX27" fmla="*/ 149 w 12280"/>
              <a:gd name="connsiteY27" fmla="*/ 11440 h 14965"/>
              <a:gd name="connsiteX28" fmla="*/ 32 w 12280"/>
              <a:gd name="connsiteY28" fmla="*/ 12076 h 14965"/>
              <a:gd name="connsiteX29" fmla="*/ 166 w 12280"/>
              <a:gd name="connsiteY29" fmla="*/ 12101 h 14965"/>
              <a:gd name="connsiteX30" fmla="*/ 346 w 12280"/>
              <a:gd name="connsiteY30" fmla="*/ 11723 h 14965"/>
              <a:gd name="connsiteX31" fmla="*/ 116 w 12280"/>
              <a:gd name="connsiteY31" fmla="*/ 13030 h 14965"/>
              <a:gd name="connsiteX32" fmla="*/ 704 w 12280"/>
              <a:gd name="connsiteY32" fmla="*/ 12983 h 14965"/>
              <a:gd name="connsiteX33" fmla="*/ 579 w 12280"/>
              <a:gd name="connsiteY33" fmla="*/ 12899 h 14965"/>
              <a:gd name="connsiteX34" fmla="*/ 939 w 12280"/>
              <a:gd name="connsiteY34" fmla="*/ 13099 h 14965"/>
              <a:gd name="connsiteX35" fmla="*/ 840 w 12280"/>
              <a:gd name="connsiteY35" fmla="*/ 13442 h 14965"/>
              <a:gd name="connsiteX36" fmla="*/ 1108 w 12280"/>
              <a:gd name="connsiteY36" fmla="*/ 13179 h 14965"/>
              <a:gd name="connsiteX37" fmla="*/ 1071 w 12280"/>
              <a:gd name="connsiteY37" fmla="*/ 13511 h 14965"/>
              <a:gd name="connsiteX38" fmla="*/ 1104 w 12280"/>
              <a:gd name="connsiteY38" fmla="*/ 14267 h 14965"/>
              <a:gd name="connsiteX39" fmla="*/ 2204 w 12280"/>
              <a:gd name="connsiteY39" fmla="*/ 14953 h 14965"/>
              <a:gd name="connsiteX40" fmla="*/ 2984 w 12280"/>
              <a:gd name="connsiteY40" fmla="*/ 13265 h 14965"/>
              <a:gd name="connsiteX41" fmla="*/ 3079 w 12280"/>
              <a:gd name="connsiteY41" fmla="*/ 13327 h 14965"/>
              <a:gd name="connsiteX42" fmla="*/ 3173 w 12280"/>
              <a:gd name="connsiteY42" fmla="*/ 13353 h 14965"/>
              <a:gd name="connsiteX43" fmla="*/ 3267 w 12280"/>
              <a:gd name="connsiteY43" fmla="*/ 13447 h 14965"/>
              <a:gd name="connsiteX44" fmla="*/ 3367 w 12280"/>
              <a:gd name="connsiteY44" fmla="*/ 13504 h 14965"/>
              <a:gd name="connsiteX45" fmla="*/ 3556 w 12280"/>
              <a:gd name="connsiteY45" fmla="*/ 13893 h 14965"/>
              <a:gd name="connsiteX46" fmla="*/ 4038 w 12280"/>
              <a:gd name="connsiteY46" fmla="*/ 14100 h 14965"/>
              <a:gd name="connsiteX47" fmla="*/ 4454 w 12280"/>
              <a:gd name="connsiteY47" fmla="*/ 14639 h 14965"/>
              <a:gd name="connsiteX48" fmla="*/ 4643 w 12280"/>
              <a:gd name="connsiteY48" fmla="*/ 14759 h 14965"/>
              <a:gd name="connsiteX49" fmla="*/ 4737 w 12280"/>
              <a:gd name="connsiteY49" fmla="*/ 14821 h 14965"/>
              <a:gd name="connsiteX50" fmla="*/ 6307 w 12280"/>
              <a:gd name="connsiteY50" fmla="*/ 14551 h 14965"/>
              <a:gd name="connsiteX51" fmla="*/ 6401 w 12280"/>
              <a:gd name="connsiteY51" fmla="*/ 14520 h 14965"/>
              <a:gd name="connsiteX52" fmla="*/ 6495 w 12280"/>
              <a:gd name="connsiteY52" fmla="*/ 14458 h 14965"/>
              <a:gd name="connsiteX53" fmla="*/ 6817 w 12280"/>
              <a:gd name="connsiteY53" fmla="*/ 14370 h 14965"/>
              <a:gd name="connsiteX54" fmla="*/ 7233 w 12280"/>
              <a:gd name="connsiteY54" fmla="*/ 14131 h 14965"/>
              <a:gd name="connsiteX55" fmla="*/ 7649 w 12280"/>
              <a:gd name="connsiteY55" fmla="*/ 14339 h 14965"/>
              <a:gd name="connsiteX56" fmla="*/ 8159 w 12280"/>
              <a:gd name="connsiteY56" fmla="*/ 14162 h 14965"/>
              <a:gd name="connsiteX57" fmla="*/ 8703 w 12280"/>
              <a:gd name="connsiteY57" fmla="*/ 13981 h 14965"/>
              <a:gd name="connsiteX58" fmla="*/ 8985 w 12280"/>
              <a:gd name="connsiteY58" fmla="*/ 13711 h 14965"/>
              <a:gd name="connsiteX59" fmla="*/ 9374 w 12280"/>
              <a:gd name="connsiteY59" fmla="*/ 13327 h 14965"/>
              <a:gd name="connsiteX60" fmla="*/ 9596 w 12280"/>
              <a:gd name="connsiteY60" fmla="*/ 13115 h 14965"/>
              <a:gd name="connsiteX61" fmla="*/ 10267 w 12280"/>
              <a:gd name="connsiteY61" fmla="*/ 12876 h 14965"/>
              <a:gd name="connsiteX62" fmla="*/ 10844 w 12280"/>
              <a:gd name="connsiteY62" fmla="*/ 12430 h 14965"/>
              <a:gd name="connsiteX63" fmla="*/ 10938 w 12280"/>
              <a:gd name="connsiteY63" fmla="*/ 12399 h 14965"/>
              <a:gd name="connsiteX64" fmla="*/ 11354 w 12280"/>
              <a:gd name="connsiteY64" fmla="*/ 12072 h 14965"/>
              <a:gd name="connsiteX65" fmla="*/ 11770 w 12280"/>
              <a:gd name="connsiteY65" fmla="*/ 11024 h 14965"/>
              <a:gd name="connsiteX66" fmla="*/ 11642 w 12280"/>
              <a:gd name="connsiteY66" fmla="*/ 10215 h 14965"/>
              <a:gd name="connsiteX67" fmla="*/ 11670 w 12280"/>
              <a:gd name="connsiteY67" fmla="*/ 9888 h 14965"/>
              <a:gd name="connsiteX68" fmla="*/ 11958 w 12280"/>
              <a:gd name="connsiteY68" fmla="*/ 9531 h 14965"/>
              <a:gd name="connsiteX69" fmla="*/ 12213 w 12280"/>
              <a:gd name="connsiteY69" fmla="*/ 9142 h 14965"/>
              <a:gd name="connsiteX70" fmla="*/ 12280 w 12280"/>
              <a:gd name="connsiteY70" fmla="*/ 8965 h 14965"/>
              <a:gd name="connsiteX71" fmla="*/ 12053 w 12280"/>
              <a:gd name="connsiteY71" fmla="*/ 8514 h 14965"/>
              <a:gd name="connsiteX72" fmla="*/ 11670 w 12280"/>
              <a:gd name="connsiteY72" fmla="*/ 7139 h 14965"/>
              <a:gd name="connsiteX73" fmla="*/ 11770 w 12280"/>
              <a:gd name="connsiteY73" fmla="*/ 6750 h 14965"/>
              <a:gd name="connsiteX74" fmla="*/ 11925 w 12280"/>
              <a:gd name="connsiteY74" fmla="*/ 6455 h 14965"/>
              <a:gd name="connsiteX75" fmla="*/ 11448 w 12280"/>
              <a:gd name="connsiteY75" fmla="*/ 5827 h 14965"/>
              <a:gd name="connsiteX76" fmla="*/ 10871 w 12280"/>
              <a:gd name="connsiteY76" fmla="*/ 5231 h 14965"/>
              <a:gd name="connsiteX77" fmla="*/ 9260 w 12280"/>
              <a:gd name="connsiteY77" fmla="*/ 2154 h 14965"/>
              <a:gd name="connsiteX0" fmla="*/ 9260 w 12280"/>
              <a:gd name="connsiteY0" fmla="*/ 2154 h 14965"/>
              <a:gd name="connsiteX1" fmla="*/ 6439 w 12280"/>
              <a:gd name="connsiteY1" fmla="*/ 186 h 14965"/>
              <a:gd name="connsiteX2" fmla="*/ 6125 w 12280"/>
              <a:gd name="connsiteY2" fmla="*/ 191 h 14965"/>
              <a:gd name="connsiteX3" fmla="*/ 5824 w 12280"/>
              <a:gd name="connsiteY3" fmla="*/ 120 h 14965"/>
              <a:gd name="connsiteX4" fmla="*/ 5279 w 12280"/>
              <a:gd name="connsiteY4" fmla="*/ 731 h 14965"/>
              <a:gd name="connsiteX5" fmla="*/ 5926 w 12280"/>
              <a:gd name="connsiteY5" fmla="*/ 9 h 14965"/>
              <a:gd name="connsiteX6" fmla="*/ 5499 w 12280"/>
              <a:gd name="connsiteY6" fmla="*/ 662 h 14965"/>
              <a:gd name="connsiteX7" fmla="*/ 5056 w 12280"/>
              <a:gd name="connsiteY7" fmla="*/ 980 h 14965"/>
              <a:gd name="connsiteX8" fmla="*/ 4544 w 12280"/>
              <a:gd name="connsiteY8" fmla="*/ 1318 h 14965"/>
              <a:gd name="connsiteX9" fmla="*/ 4135 w 12280"/>
              <a:gd name="connsiteY9" fmla="*/ 1659 h 14965"/>
              <a:gd name="connsiteX10" fmla="*/ 3625 w 12280"/>
              <a:gd name="connsiteY10" fmla="*/ 2781 h 14965"/>
              <a:gd name="connsiteX11" fmla="*/ 3847 w 12280"/>
              <a:gd name="connsiteY11" fmla="*/ 2102 h 14965"/>
              <a:gd name="connsiteX12" fmla="*/ 3566 w 12280"/>
              <a:gd name="connsiteY12" fmla="*/ 2999 h 14965"/>
              <a:gd name="connsiteX13" fmla="*/ 3131 w 12280"/>
              <a:gd name="connsiteY13" fmla="*/ 3761 h 14965"/>
              <a:gd name="connsiteX14" fmla="*/ 2781 w 12280"/>
              <a:gd name="connsiteY14" fmla="*/ 4748 h 14965"/>
              <a:gd name="connsiteX15" fmla="*/ 2266 w 12280"/>
              <a:gd name="connsiteY15" fmla="*/ 6357 h 14965"/>
              <a:gd name="connsiteX16" fmla="*/ 1865 w 12280"/>
              <a:gd name="connsiteY16" fmla="*/ 6664 h 14965"/>
              <a:gd name="connsiteX17" fmla="*/ 1735 w 12280"/>
              <a:gd name="connsiteY17" fmla="*/ 7430 h 14965"/>
              <a:gd name="connsiteX18" fmla="*/ 1234 w 12280"/>
              <a:gd name="connsiteY18" fmla="*/ 7774 h 14965"/>
              <a:gd name="connsiteX19" fmla="*/ 1485 w 12280"/>
              <a:gd name="connsiteY19" fmla="*/ 8151 h 14965"/>
              <a:gd name="connsiteX20" fmla="*/ 1452 w 12280"/>
              <a:gd name="connsiteY20" fmla="*/ 8034 h 14965"/>
              <a:gd name="connsiteX21" fmla="*/ 970 w 12280"/>
              <a:gd name="connsiteY21" fmla="*/ 8266 h 14965"/>
              <a:gd name="connsiteX22" fmla="*/ 673 w 12280"/>
              <a:gd name="connsiteY22" fmla="*/ 8246 h 14965"/>
              <a:gd name="connsiteX23" fmla="*/ 419 w 12280"/>
              <a:gd name="connsiteY23" fmla="*/ 9032 h 14965"/>
              <a:gd name="connsiteX24" fmla="*/ 363 w 12280"/>
              <a:gd name="connsiteY24" fmla="*/ 9141 h 14965"/>
              <a:gd name="connsiteX25" fmla="*/ 214 w 12280"/>
              <a:gd name="connsiteY25" fmla="*/ 9565 h 14965"/>
              <a:gd name="connsiteX26" fmla="*/ 28 w 12280"/>
              <a:gd name="connsiteY26" fmla="*/ 10573 h 14965"/>
              <a:gd name="connsiteX27" fmla="*/ 149 w 12280"/>
              <a:gd name="connsiteY27" fmla="*/ 11440 h 14965"/>
              <a:gd name="connsiteX28" fmla="*/ 32 w 12280"/>
              <a:gd name="connsiteY28" fmla="*/ 12076 h 14965"/>
              <a:gd name="connsiteX29" fmla="*/ 166 w 12280"/>
              <a:gd name="connsiteY29" fmla="*/ 12101 h 14965"/>
              <a:gd name="connsiteX30" fmla="*/ 346 w 12280"/>
              <a:gd name="connsiteY30" fmla="*/ 11723 h 14965"/>
              <a:gd name="connsiteX31" fmla="*/ 116 w 12280"/>
              <a:gd name="connsiteY31" fmla="*/ 13030 h 14965"/>
              <a:gd name="connsiteX32" fmla="*/ 704 w 12280"/>
              <a:gd name="connsiteY32" fmla="*/ 12983 h 14965"/>
              <a:gd name="connsiteX33" fmla="*/ 579 w 12280"/>
              <a:gd name="connsiteY33" fmla="*/ 12899 h 14965"/>
              <a:gd name="connsiteX34" fmla="*/ 939 w 12280"/>
              <a:gd name="connsiteY34" fmla="*/ 13099 h 14965"/>
              <a:gd name="connsiteX35" fmla="*/ 840 w 12280"/>
              <a:gd name="connsiteY35" fmla="*/ 13442 h 14965"/>
              <a:gd name="connsiteX36" fmla="*/ 1108 w 12280"/>
              <a:gd name="connsiteY36" fmla="*/ 13179 h 14965"/>
              <a:gd name="connsiteX37" fmla="*/ 1071 w 12280"/>
              <a:gd name="connsiteY37" fmla="*/ 13511 h 14965"/>
              <a:gd name="connsiteX38" fmla="*/ 1104 w 12280"/>
              <a:gd name="connsiteY38" fmla="*/ 14267 h 14965"/>
              <a:gd name="connsiteX39" fmla="*/ 2204 w 12280"/>
              <a:gd name="connsiteY39" fmla="*/ 14953 h 14965"/>
              <a:gd name="connsiteX40" fmla="*/ 2984 w 12280"/>
              <a:gd name="connsiteY40" fmla="*/ 13265 h 14965"/>
              <a:gd name="connsiteX41" fmla="*/ 3079 w 12280"/>
              <a:gd name="connsiteY41" fmla="*/ 13327 h 14965"/>
              <a:gd name="connsiteX42" fmla="*/ 2948 w 12280"/>
              <a:gd name="connsiteY42" fmla="*/ 14836 h 14965"/>
              <a:gd name="connsiteX43" fmla="*/ 3267 w 12280"/>
              <a:gd name="connsiteY43" fmla="*/ 13447 h 14965"/>
              <a:gd name="connsiteX44" fmla="*/ 3367 w 12280"/>
              <a:gd name="connsiteY44" fmla="*/ 13504 h 14965"/>
              <a:gd name="connsiteX45" fmla="*/ 3556 w 12280"/>
              <a:gd name="connsiteY45" fmla="*/ 13893 h 14965"/>
              <a:gd name="connsiteX46" fmla="*/ 4038 w 12280"/>
              <a:gd name="connsiteY46" fmla="*/ 14100 h 14965"/>
              <a:gd name="connsiteX47" fmla="*/ 4454 w 12280"/>
              <a:gd name="connsiteY47" fmla="*/ 14639 h 14965"/>
              <a:gd name="connsiteX48" fmla="*/ 4643 w 12280"/>
              <a:gd name="connsiteY48" fmla="*/ 14759 h 14965"/>
              <a:gd name="connsiteX49" fmla="*/ 4737 w 12280"/>
              <a:gd name="connsiteY49" fmla="*/ 14821 h 14965"/>
              <a:gd name="connsiteX50" fmla="*/ 6307 w 12280"/>
              <a:gd name="connsiteY50" fmla="*/ 14551 h 14965"/>
              <a:gd name="connsiteX51" fmla="*/ 6401 w 12280"/>
              <a:gd name="connsiteY51" fmla="*/ 14520 h 14965"/>
              <a:gd name="connsiteX52" fmla="*/ 6495 w 12280"/>
              <a:gd name="connsiteY52" fmla="*/ 14458 h 14965"/>
              <a:gd name="connsiteX53" fmla="*/ 6817 w 12280"/>
              <a:gd name="connsiteY53" fmla="*/ 14370 h 14965"/>
              <a:gd name="connsiteX54" fmla="*/ 7233 w 12280"/>
              <a:gd name="connsiteY54" fmla="*/ 14131 h 14965"/>
              <a:gd name="connsiteX55" fmla="*/ 7649 w 12280"/>
              <a:gd name="connsiteY55" fmla="*/ 14339 h 14965"/>
              <a:gd name="connsiteX56" fmla="*/ 8159 w 12280"/>
              <a:gd name="connsiteY56" fmla="*/ 14162 h 14965"/>
              <a:gd name="connsiteX57" fmla="*/ 8703 w 12280"/>
              <a:gd name="connsiteY57" fmla="*/ 13981 h 14965"/>
              <a:gd name="connsiteX58" fmla="*/ 8985 w 12280"/>
              <a:gd name="connsiteY58" fmla="*/ 13711 h 14965"/>
              <a:gd name="connsiteX59" fmla="*/ 9374 w 12280"/>
              <a:gd name="connsiteY59" fmla="*/ 13327 h 14965"/>
              <a:gd name="connsiteX60" fmla="*/ 9596 w 12280"/>
              <a:gd name="connsiteY60" fmla="*/ 13115 h 14965"/>
              <a:gd name="connsiteX61" fmla="*/ 10267 w 12280"/>
              <a:gd name="connsiteY61" fmla="*/ 12876 h 14965"/>
              <a:gd name="connsiteX62" fmla="*/ 10844 w 12280"/>
              <a:gd name="connsiteY62" fmla="*/ 12430 h 14965"/>
              <a:gd name="connsiteX63" fmla="*/ 10938 w 12280"/>
              <a:gd name="connsiteY63" fmla="*/ 12399 h 14965"/>
              <a:gd name="connsiteX64" fmla="*/ 11354 w 12280"/>
              <a:gd name="connsiteY64" fmla="*/ 12072 h 14965"/>
              <a:gd name="connsiteX65" fmla="*/ 11770 w 12280"/>
              <a:gd name="connsiteY65" fmla="*/ 11024 h 14965"/>
              <a:gd name="connsiteX66" fmla="*/ 11642 w 12280"/>
              <a:gd name="connsiteY66" fmla="*/ 10215 h 14965"/>
              <a:gd name="connsiteX67" fmla="*/ 11670 w 12280"/>
              <a:gd name="connsiteY67" fmla="*/ 9888 h 14965"/>
              <a:gd name="connsiteX68" fmla="*/ 11958 w 12280"/>
              <a:gd name="connsiteY68" fmla="*/ 9531 h 14965"/>
              <a:gd name="connsiteX69" fmla="*/ 12213 w 12280"/>
              <a:gd name="connsiteY69" fmla="*/ 9142 h 14965"/>
              <a:gd name="connsiteX70" fmla="*/ 12280 w 12280"/>
              <a:gd name="connsiteY70" fmla="*/ 8965 h 14965"/>
              <a:gd name="connsiteX71" fmla="*/ 12053 w 12280"/>
              <a:gd name="connsiteY71" fmla="*/ 8514 h 14965"/>
              <a:gd name="connsiteX72" fmla="*/ 11670 w 12280"/>
              <a:gd name="connsiteY72" fmla="*/ 7139 h 14965"/>
              <a:gd name="connsiteX73" fmla="*/ 11770 w 12280"/>
              <a:gd name="connsiteY73" fmla="*/ 6750 h 14965"/>
              <a:gd name="connsiteX74" fmla="*/ 11925 w 12280"/>
              <a:gd name="connsiteY74" fmla="*/ 6455 h 14965"/>
              <a:gd name="connsiteX75" fmla="*/ 11448 w 12280"/>
              <a:gd name="connsiteY75" fmla="*/ 5827 h 14965"/>
              <a:gd name="connsiteX76" fmla="*/ 10871 w 12280"/>
              <a:gd name="connsiteY76" fmla="*/ 5231 h 14965"/>
              <a:gd name="connsiteX77" fmla="*/ 9260 w 12280"/>
              <a:gd name="connsiteY77" fmla="*/ 2154 h 14965"/>
              <a:gd name="connsiteX0" fmla="*/ 9260 w 12280"/>
              <a:gd name="connsiteY0" fmla="*/ 2154 h 14997"/>
              <a:gd name="connsiteX1" fmla="*/ 6439 w 12280"/>
              <a:gd name="connsiteY1" fmla="*/ 186 h 14997"/>
              <a:gd name="connsiteX2" fmla="*/ 6125 w 12280"/>
              <a:gd name="connsiteY2" fmla="*/ 191 h 14997"/>
              <a:gd name="connsiteX3" fmla="*/ 5824 w 12280"/>
              <a:gd name="connsiteY3" fmla="*/ 120 h 14997"/>
              <a:gd name="connsiteX4" fmla="*/ 5279 w 12280"/>
              <a:gd name="connsiteY4" fmla="*/ 731 h 14997"/>
              <a:gd name="connsiteX5" fmla="*/ 5926 w 12280"/>
              <a:gd name="connsiteY5" fmla="*/ 9 h 14997"/>
              <a:gd name="connsiteX6" fmla="*/ 5499 w 12280"/>
              <a:gd name="connsiteY6" fmla="*/ 662 h 14997"/>
              <a:gd name="connsiteX7" fmla="*/ 5056 w 12280"/>
              <a:gd name="connsiteY7" fmla="*/ 980 h 14997"/>
              <a:gd name="connsiteX8" fmla="*/ 4544 w 12280"/>
              <a:gd name="connsiteY8" fmla="*/ 1318 h 14997"/>
              <a:gd name="connsiteX9" fmla="*/ 4135 w 12280"/>
              <a:gd name="connsiteY9" fmla="*/ 1659 h 14997"/>
              <a:gd name="connsiteX10" fmla="*/ 3625 w 12280"/>
              <a:gd name="connsiteY10" fmla="*/ 2781 h 14997"/>
              <a:gd name="connsiteX11" fmla="*/ 3847 w 12280"/>
              <a:gd name="connsiteY11" fmla="*/ 2102 h 14997"/>
              <a:gd name="connsiteX12" fmla="*/ 3566 w 12280"/>
              <a:gd name="connsiteY12" fmla="*/ 2999 h 14997"/>
              <a:gd name="connsiteX13" fmla="*/ 3131 w 12280"/>
              <a:gd name="connsiteY13" fmla="*/ 3761 h 14997"/>
              <a:gd name="connsiteX14" fmla="*/ 2781 w 12280"/>
              <a:gd name="connsiteY14" fmla="*/ 4748 h 14997"/>
              <a:gd name="connsiteX15" fmla="*/ 2266 w 12280"/>
              <a:gd name="connsiteY15" fmla="*/ 6357 h 14997"/>
              <a:gd name="connsiteX16" fmla="*/ 1865 w 12280"/>
              <a:gd name="connsiteY16" fmla="*/ 6664 h 14997"/>
              <a:gd name="connsiteX17" fmla="*/ 1735 w 12280"/>
              <a:gd name="connsiteY17" fmla="*/ 7430 h 14997"/>
              <a:gd name="connsiteX18" fmla="*/ 1234 w 12280"/>
              <a:gd name="connsiteY18" fmla="*/ 7774 h 14997"/>
              <a:gd name="connsiteX19" fmla="*/ 1485 w 12280"/>
              <a:gd name="connsiteY19" fmla="*/ 8151 h 14997"/>
              <a:gd name="connsiteX20" fmla="*/ 1452 w 12280"/>
              <a:gd name="connsiteY20" fmla="*/ 8034 h 14997"/>
              <a:gd name="connsiteX21" fmla="*/ 970 w 12280"/>
              <a:gd name="connsiteY21" fmla="*/ 8266 h 14997"/>
              <a:gd name="connsiteX22" fmla="*/ 673 w 12280"/>
              <a:gd name="connsiteY22" fmla="*/ 8246 h 14997"/>
              <a:gd name="connsiteX23" fmla="*/ 419 w 12280"/>
              <a:gd name="connsiteY23" fmla="*/ 9032 h 14997"/>
              <a:gd name="connsiteX24" fmla="*/ 363 w 12280"/>
              <a:gd name="connsiteY24" fmla="*/ 9141 h 14997"/>
              <a:gd name="connsiteX25" fmla="*/ 214 w 12280"/>
              <a:gd name="connsiteY25" fmla="*/ 9565 h 14997"/>
              <a:gd name="connsiteX26" fmla="*/ 28 w 12280"/>
              <a:gd name="connsiteY26" fmla="*/ 10573 h 14997"/>
              <a:gd name="connsiteX27" fmla="*/ 149 w 12280"/>
              <a:gd name="connsiteY27" fmla="*/ 11440 h 14997"/>
              <a:gd name="connsiteX28" fmla="*/ 32 w 12280"/>
              <a:gd name="connsiteY28" fmla="*/ 12076 h 14997"/>
              <a:gd name="connsiteX29" fmla="*/ 166 w 12280"/>
              <a:gd name="connsiteY29" fmla="*/ 12101 h 14997"/>
              <a:gd name="connsiteX30" fmla="*/ 346 w 12280"/>
              <a:gd name="connsiteY30" fmla="*/ 11723 h 14997"/>
              <a:gd name="connsiteX31" fmla="*/ 116 w 12280"/>
              <a:gd name="connsiteY31" fmla="*/ 13030 h 14997"/>
              <a:gd name="connsiteX32" fmla="*/ 704 w 12280"/>
              <a:gd name="connsiteY32" fmla="*/ 12983 h 14997"/>
              <a:gd name="connsiteX33" fmla="*/ 579 w 12280"/>
              <a:gd name="connsiteY33" fmla="*/ 12899 h 14997"/>
              <a:gd name="connsiteX34" fmla="*/ 939 w 12280"/>
              <a:gd name="connsiteY34" fmla="*/ 13099 h 14997"/>
              <a:gd name="connsiteX35" fmla="*/ 840 w 12280"/>
              <a:gd name="connsiteY35" fmla="*/ 13442 h 14997"/>
              <a:gd name="connsiteX36" fmla="*/ 1108 w 12280"/>
              <a:gd name="connsiteY36" fmla="*/ 13179 h 14997"/>
              <a:gd name="connsiteX37" fmla="*/ 1071 w 12280"/>
              <a:gd name="connsiteY37" fmla="*/ 13511 h 14997"/>
              <a:gd name="connsiteX38" fmla="*/ 1104 w 12280"/>
              <a:gd name="connsiteY38" fmla="*/ 14267 h 14997"/>
              <a:gd name="connsiteX39" fmla="*/ 2204 w 12280"/>
              <a:gd name="connsiteY39" fmla="*/ 14953 h 14997"/>
              <a:gd name="connsiteX40" fmla="*/ 2719 w 12280"/>
              <a:gd name="connsiteY40" fmla="*/ 14738 h 14997"/>
              <a:gd name="connsiteX41" fmla="*/ 3079 w 12280"/>
              <a:gd name="connsiteY41" fmla="*/ 13327 h 14997"/>
              <a:gd name="connsiteX42" fmla="*/ 2948 w 12280"/>
              <a:gd name="connsiteY42" fmla="*/ 14836 h 14997"/>
              <a:gd name="connsiteX43" fmla="*/ 3267 w 12280"/>
              <a:gd name="connsiteY43" fmla="*/ 13447 h 14997"/>
              <a:gd name="connsiteX44" fmla="*/ 3367 w 12280"/>
              <a:gd name="connsiteY44" fmla="*/ 13504 h 14997"/>
              <a:gd name="connsiteX45" fmla="*/ 3556 w 12280"/>
              <a:gd name="connsiteY45" fmla="*/ 13893 h 14997"/>
              <a:gd name="connsiteX46" fmla="*/ 4038 w 12280"/>
              <a:gd name="connsiteY46" fmla="*/ 14100 h 14997"/>
              <a:gd name="connsiteX47" fmla="*/ 4454 w 12280"/>
              <a:gd name="connsiteY47" fmla="*/ 14639 h 14997"/>
              <a:gd name="connsiteX48" fmla="*/ 4643 w 12280"/>
              <a:gd name="connsiteY48" fmla="*/ 14759 h 14997"/>
              <a:gd name="connsiteX49" fmla="*/ 4737 w 12280"/>
              <a:gd name="connsiteY49" fmla="*/ 14821 h 14997"/>
              <a:gd name="connsiteX50" fmla="*/ 6307 w 12280"/>
              <a:gd name="connsiteY50" fmla="*/ 14551 h 14997"/>
              <a:gd name="connsiteX51" fmla="*/ 6401 w 12280"/>
              <a:gd name="connsiteY51" fmla="*/ 14520 h 14997"/>
              <a:gd name="connsiteX52" fmla="*/ 6495 w 12280"/>
              <a:gd name="connsiteY52" fmla="*/ 14458 h 14997"/>
              <a:gd name="connsiteX53" fmla="*/ 6817 w 12280"/>
              <a:gd name="connsiteY53" fmla="*/ 14370 h 14997"/>
              <a:gd name="connsiteX54" fmla="*/ 7233 w 12280"/>
              <a:gd name="connsiteY54" fmla="*/ 14131 h 14997"/>
              <a:gd name="connsiteX55" fmla="*/ 7649 w 12280"/>
              <a:gd name="connsiteY55" fmla="*/ 14339 h 14997"/>
              <a:gd name="connsiteX56" fmla="*/ 8159 w 12280"/>
              <a:gd name="connsiteY56" fmla="*/ 14162 h 14997"/>
              <a:gd name="connsiteX57" fmla="*/ 8703 w 12280"/>
              <a:gd name="connsiteY57" fmla="*/ 13981 h 14997"/>
              <a:gd name="connsiteX58" fmla="*/ 8985 w 12280"/>
              <a:gd name="connsiteY58" fmla="*/ 13711 h 14997"/>
              <a:gd name="connsiteX59" fmla="*/ 9374 w 12280"/>
              <a:gd name="connsiteY59" fmla="*/ 13327 h 14997"/>
              <a:gd name="connsiteX60" fmla="*/ 9596 w 12280"/>
              <a:gd name="connsiteY60" fmla="*/ 13115 h 14997"/>
              <a:gd name="connsiteX61" fmla="*/ 10267 w 12280"/>
              <a:gd name="connsiteY61" fmla="*/ 12876 h 14997"/>
              <a:gd name="connsiteX62" fmla="*/ 10844 w 12280"/>
              <a:gd name="connsiteY62" fmla="*/ 12430 h 14997"/>
              <a:gd name="connsiteX63" fmla="*/ 10938 w 12280"/>
              <a:gd name="connsiteY63" fmla="*/ 12399 h 14997"/>
              <a:gd name="connsiteX64" fmla="*/ 11354 w 12280"/>
              <a:gd name="connsiteY64" fmla="*/ 12072 h 14997"/>
              <a:gd name="connsiteX65" fmla="*/ 11770 w 12280"/>
              <a:gd name="connsiteY65" fmla="*/ 11024 h 14997"/>
              <a:gd name="connsiteX66" fmla="*/ 11642 w 12280"/>
              <a:gd name="connsiteY66" fmla="*/ 10215 h 14997"/>
              <a:gd name="connsiteX67" fmla="*/ 11670 w 12280"/>
              <a:gd name="connsiteY67" fmla="*/ 9888 h 14997"/>
              <a:gd name="connsiteX68" fmla="*/ 11958 w 12280"/>
              <a:gd name="connsiteY68" fmla="*/ 9531 h 14997"/>
              <a:gd name="connsiteX69" fmla="*/ 12213 w 12280"/>
              <a:gd name="connsiteY69" fmla="*/ 9142 h 14997"/>
              <a:gd name="connsiteX70" fmla="*/ 12280 w 12280"/>
              <a:gd name="connsiteY70" fmla="*/ 8965 h 14997"/>
              <a:gd name="connsiteX71" fmla="*/ 12053 w 12280"/>
              <a:gd name="connsiteY71" fmla="*/ 8514 h 14997"/>
              <a:gd name="connsiteX72" fmla="*/ 11670 w 12280"/>
              <a:gd name="connsiteY72" fmla="*/ 7139 h 14997"/>
              <a:gd name="connsiteX73" fmla="*/ 11770 w 12280"/>
              <a:gd name="connsiteY73" fmla="*/ 6750 h 14997"/>
              <a:gd name="connsiteX74" fmla="*/ 11925 w 12280"/>
              <a:gd name="connsiteY74" fmla="*/ 6455 h 14997"/>
              <a:gd name="connsiteX75" fmla="*/ 11448 w 12280"/>
              <a:gd name="connsiteY75" fmla="*/ 5827 h 14997"/>
              <a:gd name="connsiteX76" fmla="*/ 10871 w 12280"/>
              <a:gd name="connsiteY76" fmla="*/ 5231 h 14997"/>
              <a:gd name="connsiteX77" fmla="*/ 9260 w 12280"/>
              <a:gd name="connsiteY77" fmla="*/ 2154 h 14997"/>
              <a:gd name="connsiteX0" fmla="*/ 9260 w 12280"/>
              <a:gd name="connsiteY0" fmla="*/ 2154 h 14997"/>
              <a:gd name="connsiteX1" fmla="*/ 6439 w 12280"/>
              <a:gd name="connsiteY1" fmla="*/ 186 h 14997"/>
              <a:gd name="connsiteX2" fmla="*/ 6125 w 12280"/>
              <a:gd name="connsiteY2" fmla="*/ 191 h 14997"/>
              <a:gd name="connsiteX3" fmla="*/ 5824 w 12280"/>
              <a:gd name="connsiteY3" fmla="*/ 120 h 14997"/>
              <a:gd name="connsiteX4" fmla="*/ 5279 w 12280"/>
              <a:gd name="connsiteY4" fmla="*/ 731 h 14997"/>
              <a:gd name="connsiteX5" fmla="*/ 5926 w 12280"/>
              <a:gd name="connsiteY5" fmla="*/ 9 h 14997"/>
              <a:gd name="connsiteX6" fmla="*/ 5499 w 12280"/>
              <a:gd name="connsiteY6" fmla="*/ 662 h 14997"/>
              <a:gd name="connsiteX7" fmla="*/ 5056 w 12280"/>
              <a:gd name="connsiteY7" fmla="*/ 980 h 14997"/>
              <a:gd name="connsiteX8" fmla="*/ 4544 w 12280"/>
              <a:gd name="connsiteY8" fmla="*/ 1318 h 14997"/>
              <a:gd name="connsiteX9" fmla="*/ 4135 w 12280"/>
              <a:gd name="connsiteY9" fmla="*/ 1659 h 14997"/>
              <a:gd name="connsiteX10" fmla="*/ 3625 w 12280"/>
              <a:gd name="connsiteY10" fmla="*/ 2781 h 14997"/>
              <a:gd name="connsiteX11" fmla="*/ 3847 w 12280"/>
              <a:gd name="connsiteY11" fmla="*/ 2102 h 14997"/>
              <a:gd name="connsiteX12" fmla="*/ 3566 w 12280"/>
              <a:gd name="connsiteY12" fmla="*/ 2999 h 14997"/>
              <a:gd name="connsiteX13" fmla="*/ 3131 w 12280"/>
              <a:gd name="connsiteY13" fmla="*/ 3761 h 14997"/>
              <a:gd name="connsiteX14" fmla="*/ 2781 w 12280"/>
              <a:gd name="connsiteY14" fmla="*/ 4748 h 14997"/>
              <a:gd name="connsiteX15" fmla="*/ 2266 w 12280"/>
              <a:gd name="connsiteY15" fmla="*/ 6357 h 14997"/>
              <a:gd name="connsiteX16" fmla="*/ 1865 w 12280"/>
              <a:gd name="connsiteY16" fmla="*/ 6664 h 14997"/>
              <a:gd name="connsiteX17" fmla="*/ 1735 w 12280"/>
              <a:gd name="connsiteY17" fmla="*/ 7430 h 14997"/>
              <a:gd name="connsiteX18" fmla="*/ 1234 w 12280"/>
              <a:gd name="connsiteY18" fmla="*/ 7774 h 14997"/>
              <a:gd name="connsiteX19" fmla="*/ 1485 w 12280"/>
              <a:gd name="connsiteY19" fmla="*/ 8151 h 14997"/>
              <a:gd name="connsiteX20" fmla="*/ 1452 w 12280"/>
              <a:gd name="connsiteY20" fmla="*/ 8034 h 14997"/>
              <a:gd name="connsiteX21" fmla="*/ 970 w 12280"/>
              <a:gd name="connsiteY21" fmla="*/ 8266 h 14997"/>
              <a:gd name="connsiteX22" fmla="*/ 673 w 12280"/>
              <a:gd name="connsiteY22" fmla="*/ 8246 h 14997"/>
              <a:gd name="connsiteX23" fmla="*/ 419 w 12280"/>
              <a:gd name="connsiteY23" fmla="*/ 9032 h 14997"/>
              <a:gd name="connsiteX24" fmla="*/ 363 w 12280"/>
              <a:gd name="connsiteY24" fmla="*/ 9141 h 14997"/>
              <a:gd name="connsiteX25" fmla="*/ 214 w 12280"/>
              <a:gd name="connsiteY25" fmla="*/ 9565 h 14997"/>
              <a:gd name="connsiteX26" fmla="*/ 28 w 12280"/>
              <a:gd name="connsiteY26" fmla="*/ 10573 h 14997"/>
              <a:gd name="connsiteX27" fmla="*/ 149 w 12280"/>
              <a:gd name="connsiteY27" fmla="*/ 11440 h 14997"/>
              <a:gd name="connsiteX28" fmla="*/ 32 w 12280"/>
              <a:gd name="connsiteY28" fmla="*/ 12076 h 14997"/>
              <a:gd name="connsiteX29" fmla="*/ 166 w 12280"/>
              <a:gd name="connsiteY29" fmla="*/ 12101 h 14997"/>
              <a:gd name="connsiteX30" fmla="*/ 346 w 12280"/>
              <a:gd name="connsiteY30" fmla="*/ 11723 h 14997"/>
              <a:gd name="connsiteX31" fmla="*/ 116 w 12280"/>
              <a:gd name="connsiteY31" fmla="*/ 13030 h 14997"/>
              <a:gd name="connsiteX32" fmla="*/ 704 w 12280"/>
              <a:gd name="connsiteY32" fmla="*/ 12983 h 14997"/>
              <a:gd name="connsiteX33" fmla="*/ 579 w 12280"/>
              <a:gd name="connsiteY33" fmla="*/ 12899 h 14997"/>
              <a:gd name="connsiteX34" fmla="*/ 939 w 12280"/>
              <a:gd name="connsiteY34" fmla="*/ 13099 h 14997"/>
              <a:gd name="connsiteX35" fmla="*/ 840 w 12280"/>
              <a:gd name="connsiteY35" fmla="*/ 13442 h 14997"/>
              <a:gd name="connsiteX36" fmla="*/ 1108 w 12280"/>
              <a:gd name="connsiteY36" fmla="*/ 13179 h 14997"/>
              <a:gd name="connsiteX37" fmla="*/ 1071 w 12280"/>
              <a:gd name="connsiteY37" fmla="*/ 13511 h 14997"/>
              <a:gd name="connsiteX38" fmla="*/ 1104 w 12280"/>
              <a:gd name="connsiteY38" fmla="*/ 14267 h 14997"/>
              <a:gd name="connsiteX39" fmla="*/ 2204 w 12280"/>
              <a:gd name="connsiteY39" fmla="*/ 14953 h 14997"/>
              <a:gd name="connsiteX40" fmla="*/ 2719 w 12280"/>
              <a:gd name="connsiteY40" fmla="*/ 14738 h 14997"/>
              <a:gd name="connsiteX41" fmla="*/ 3079 w 12280"/>
              <a:gd name="connsiteY41" fmla="*/ 13327 h 14997"/>
              <a:gd name="connsiteX42" fmla="*/ 2948 w 12280"/>
              <a:gd name="connsiteY42" fmla="*/ 14836 h 14997"/>
              <a:gd name="connsiteX43" fmla="*/ 2724 w 12280"/>
              <a:gd name="connsiteY43" fmla="*/ 14849 h 14997"/>
              <a:gd name="connsiteX44" fmla="*/ 3367 w 12280"/>
              <a:gd name="connsiteY44" fmla="*/ 13504 h 14997"/>
              <a:gd name="connsiteX45" fmla="*/ 3556 w 12280"/>
              <a:gd name="connsiteY45" fmla="*/ 13893 h 14997"/>
              <a:gd name="connsiteX46" fmla="*/ 4038 w 12280"/>
              <a:gd name="connsiteY46" fmla="*/ 14100 h 14997"/>
              <a:gd name="connsiteX47" fmla="*/ 4454 w 12280"/>
              <a:gd name="connsiteY47" fmla="*/ 14639 h 14997"/>
              <a:gd name="connsiteX48" fmla="*/ 4643 w 12280"/>
              <a:gd name="connsiteY48" fmla="*/ 14759 h 14997"/>
              <a:gd name="connsiteX49" fmla="*/ 4737 w 12280"/>
              <a:gd name="connsiteY49" fmla="*/ 14821 h 14997"/>
              <a:gd name="connsiteX50" fmla="*/ 6307 w 12280"/>
              <a:gd name="connsiteY50" fmla="*/ 14551 h 14997"/>
              <a:gd name="connsiteX51" fmla="*/ 6401 w 12280"/>
              <a:gd name="connsiteY51" fmla="*/ 14520 h 14997"/>
              <a:gd name="connsiteX52" fmla="*/ 6495 w 12280"/>
              <a:gd name="connsiteY52" fmla="*/ 14458 h 14997"/>
              <a:gd name="connsiteX53" fmla="*/ 6817 w 12280"/>
              <a:gd name="connsiteY53" fmla="*/ 14370 h 14997"/>
              <a:gd name="connsiteX54" fmla="*/ 7233 w 12280"/>
              <a:gd name="connsiteY54" fmla="*/ 14131 h 14997"/>
              <a:gd name="connsiteX55" fmla="*/ 7649 w 12280"/>
              <a:gd name="connsiteY55" fmla="*/ 14339 h 14997"/>
              <a:gd name="connsiteX56" fmla="*/ 8159 w 12280"/>
              <a:gd name="connsiteY56" fmla="*/ 14162 h 14997"/>
              <a:gd name="connsiteX57" fmla="*/ 8703 w 12280"/>
              <a:gd name="connsiteY57" fmla="*/ 13981 h 14997"/>
              <a:gd name="connsiteX58" fmla="*/ 8985 w 12280"/>
              <a:gd name="connsiteY58" fmla="*/ 13711 h 14997"/>
              <a:gd name="connsiteX59" fmla="*/ 9374 w 12280"/>
              <a:gd name="connsiteY59" fmla="*/ 13327 h 14997"/>
              <a:gd name="connsiteX60" fmla="*/ 9596 w 12280"/>
              <a:gd name="connsiteY60" fmla="*/ 13115 h 14997"/>
              <a:gd name="connsiteX61" fmla="*/ 10267 w 12280"/>
              <a:gd name="connsiteY61" fmla="*/ 12876 h 14997"/>
              <a:gd name="connsiteX62" fmla="*/ 10844 w 12280"/>
              <a:gd name="connsiteY62" fmla="*/ 12430 h 14997"/>
              <a:gd name="connsiteX63" fmla="*/ 10938 w 12280"/>
              <a:gd name="connsiteY63" fmla="*/ 12399 h 14997"/>
              <a:gd name="connsiteX64" fmla="*/ 11354 w 12280"/>
              <a:gd name="connsiteY64" fmla="*/ 12072 h 14997"/>
              <a:gd name="connsiteX65" fmla="*/ 11770 w 12280"/>
              <a:gd name="connsiteY65" fmla="*/ 11024 h 14997"/>
              <a:gd name="connsiteX66" fmla="*/ 11642 w 12280"/>
              <a:gd name="connsiteY66" fmla="*/ 10215 h 14997"/>
              <a:gd name="connsiteX67" fmla="*/ 11670 w 12280"/>
              <a:gd name="connsiteY67" fmla="*/ 9888 h 14997"/>
              <a:gd name="connsiteX68" fmla="*/ 11958 w 12280"/>
              <a:gd name="connsiteY68" fmla="*/ 9531 h 14997"/>
              <a:gd name="connsiteX69" fmla="*/ 12213 w 12280"/>
              <a:gd name="connsiteY69" fmla="*/ 9142 h 14997"/>
              <a:gd name="connsiteX70" fmla="*/ 12280 w 12280"/>
              <a:gd name="connsiteY70" fmla="*/ 8965 h 14997"/>
              <a:gd name="connsiteX71" fmla="*/ 12053 w 12280"/>
              <a:gd name="connsiteY71" fmla="*/ 8514 h 14997"/>
              <a:gd name="connsiteX72" fmla="*/ 11670 w 12280"/>
              <a:gd name="connsiteY72" fmla="*/ 7139 h 14997"/>
              <a:gd name="connsiteX73" fmla="*/ 11770 w 12280"/>
              <a:gd name="connsiteY73" fmla="*/ 6750 h 14997"/>
              <a:gd name="connsiteX74" fmla="*/ 11925 w 12280"/>
              <a:gd name="connsiteY74" fmla="*/ 6455 h 14997"/>
              <a:gd name="connsiteX75" fmla="*/ 11448 w 12280"/>
              <a:gd name="connsiteY75" fmla="*/ 5827 h 14997"/>
              <a:gd name="connsiteX76" fmla="*/ 10871 w 12280"/>
              <a:gd name="connsiteY76" fmla="*/ 5231 h 14997"/>
              <a:gd name="connsiteX77" fmla="*/ 9260 w 12280"/>
              <a:gd name="connsiteY77" fmla="*/ 2154 h 14997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367 w 12280"/>
              <a:gd name="connsiteY44" fmla="*/ 13504 h 15158"/>
              <a:gd name="connsiteX45" fmla="*/ 3556 w 12280"/>
              <a:gd name="connsiteY45" fmla="*/ 13893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255 w 12280"/>
              <a:gd name="connsiteY44" fmla="*/ 15093 h 15158"/>
              <a:gd name="connsiteX45" fmla="*/ 3556 w 12280"/>
              <a:gd name="connsiteY45" fmla="*/ 13893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255 w 12280"/>
              <a:gd name="connsiteY44" fmla="*/ 15093 h 15158"/>
              <a:gd name="connsiteX45" fmla="*/ 3243 w 12280"/>
              <a:gd name="connsiteY45" fmla="*/ 14892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61"/>
              <a:gd name="connsiteX1" fmla="*/ 6439 w 12280"/>
              <a:gd name="connsiteY1" fmla="*/ 186 h 15161"/>
              <a:gd name="connsiteX2" fmla="*/ 6125 w 12280"/>
              <a:gd name="connsiteY2" fmla="*/ 191 h 15161"/>
              <a:gd name="connsiteX3" fmla="*/ 5824 w 12280"/>
              <a:gd name="connsiteY3" fmla="*/ 120 h 15161"/>
              <a:gd name="connsiteX4" fmla="*/ 5279 w 12280"/>
              <a:gd name="connsiteY4" fmla="*/ 731 h 15161"/>
              <a:gd name="connsiteX5" fmla="*/ 5926 w 12280"/>
              <a:gd name="connsiteY5" fmla="*/ 9 h 15161"/>
              <a:gd name="connsiteX6" fmla="*/ 5499 w 12280"/>
              <a:gd name="connsiteY6" fmla="*/ 662 h 15161"/>
              <a:gd name="connsiteX7" fmla="*/ 5056 w 12280"/>
              <a:gd name="connsiteY7" fmla="*/ 980 h 15161"/>
              <a:gd name="connsiteX8" fmla="*/ 4544 w 12280"/>
              <a:gd name="connsiteY8" fmla="*/ 1318 h 15161"/>
              <a:gd name="connsiteX9" fmla="*/ 4135 w 12280"/>
              <a:gd name="connsiteY9" fmla="*/ 1659 h 15161"/>
              <a:gd name="connsiteX10" fmla="*/ 3625 w 12280"/>
              <a:gd name="connsiteY10" fmla="*/ 2781 h 15161"/>
              <a:gd name="connsiteX11" fmla="*/ 3847 w 12280"/>
              <a:gd name="connsiteY11" fmla="*/ 2102 h 15161"/>
              <a:gd name="connsiteX12" fmla="*/ 3566 w 12280"/>
              <a:gd name="connsiteY12" fmla="*/ 2999 h 15161"/>
              <a:gd name="connsiteX13" fmla="*/ 3131 w 12280"/>
              <a:gd name="connsiteY13" fmla="*/ 3761 h 15161"/>
              <a:gd name="connsiteX14" fmla="*/ 2781 w 12280"/>
              <a:gd name="connsiteY14" fmla="*/ 4748 h 15161"/>
              <a:gd name="connsiteX15" fmla="*/ 2266 w 12280"/>
              <a:gd name="connsiteY15" fmla="*/ 6357 h 15161"/>
              <a:gd name="connsiteX16" fmla="*/ 1865 w 12280"/>
              <a:gd name="connsiteY16" fmla="*/ 6664 h 15161"/>
              <a:gd name="connsiteX17" fmla="*/ 1735 w 12280"/>
              <a:gd name="connsiteY17" fmla="*/ 7430 h 15161"/>
              <a:gd name="connsiteX18" fmla="*/ 1234 w 12280"/>
              <a:gd name="connsiteY18" fmla="*/ 7774 h 15161"/>
              <a:gd name="connsiteX19" fmla="*/ 1485 w 12280"/>
              <a:gd name="connsiteY19" fmla="*/ 8151 h 15161"/>
              <a:gd name="connsiteX20" fmla="*/ 1452 w 12280"/>
              <a:gd name="connsiteY20" fmla="*/ 8034 h 15161"/>
              <a:gd name="connsiteX21" fmla="*/ 970 w 12280"/>
              <a:gd name="connsiteY21" fmla="*/ 8266 h 15161"/>
              <a:gd name="connsiteX22" fmla="*/ 673 w 12280"/>
              <a:gd name="connsiteY22" fmla="*/ 8246 h 15161"/>
              <a:gd name="connsiteX23" fmla="*/ 419 w 12280"/>
              <a:gd name="connsiteY23" fmla="*/ 9032 h 15161"/>
              <a:gd name="connsiteX24" fmla="*/ 363 w 12280"/>
              <a:gd name="connsiteY24" fmla="*/ 9141 h 15161"/>
              <a:gd name="connsiteX25" fmla="*/ 214 w 12280"/>
              <a:gd name="connsiteY25" fmla="*/ 9565 h 15161"/>
              <a:gd name="connsiteX26" fmla="*/ 28 w 12280"/>
              <a:gd name="connsiteY26" fmla="*/ 10573 h 15161"/>
              <a:gd name="connsiteX27" fmla="*/ 149 w 12280"/>
              <a:gd name="connsiteY27" fmla="*/ 11440 h 15161"/>
              <a:gd name="connsiteX28" fmla="*/ 32 w 12280"/>
              <a:gd name="connsiteY28" fmla="*/ 12076 h 15161"/>
              <a:gd name="connsiteX29" fmla="*/ 166 w 12280"/>
              <a:gd name="connsiteY29" fmla="*/ 12101 h 15161"/>
              <a:gd name="connsiteX30" fmla="*/ 346 w 12280"/>
              <a:gd name="connsiteY30" fmla="*/ 11723 h 15161"/>
              <a:gd name="connsiteX31" fmla="*/ 116 w 12280"/>
              <a:gd name="connsiteY31" fmla="*/ 13030 h 15161"/>
              <a:gd name="connsiteX32" fmla="*/ 704 w 12280"/>
              <a:gd name="connsiteY32" fmla="*/ 12983 h 15161"/>
              <a:gd name="connsiteX33" fmla="*/ 579 w 12280"/>
              <a:gd name="connsiteY33" fmla="*/ 12899 h 15161"/>
              <a:gd name="connsiteX34" fmla="*/ 939 w 12280"/>
              <a:gd name="connsiteY34" fmla="*/ 13099 h 15161"/>
              <a:gd name="connsiteX35" fmla="*/ 840 w 12280"/>
              <a:gd name="connsiteY35" fmla="*/ 13442 h 15161"/>
              <a:gd name="connsiteX36" fmla="*/ 1108 w 12280"/>
              <a:gd name="connsiteY36" fmla="*/ 13179 h 15161"/>
              <a:gd name="connsiteX37" fmla="*/ 1071 w 12280"/>
              <a:gd name="connsiteY37" fmla="*/ 13511 h 15161"/>
              <a:gd name="connsiteX38" fmla="*/ 1104 w 12280"/>
              <a:gd name="connsiteY38" fmla="*/ 14267 h 15161"/>
              <a:gd name="connsiteX39" fmla="*/ 2204 w 12280"/>
              <a:gd name="connsiteY39" fmla="*/ 14953 h 15161"/>
              <a:gd name="connsiteX40" fmla="*/ 2719 w 12280"/>
              <a:gd name="connsiteY40" fmla="*/ 14738 h 15161"/>
              <a:gd name="connsiteX41" fmla="*/ 2708 w 12280"/>
              <a:gd name="connsiteY41" fmla="*/ 15158 h 15161"/>
              <a:gd name="connsiteX42" fmla="*/ 2948 w 12280"/>
              <a:gd name="connsiteY42" fmla="*/ 14836 h 15161"/>
              <a:gd name="connsiteX43" fmla="*/ 2724 w 12280"/>
              <a:gd name="connsiteY43" fmla="*/ 14849 h 15161"/>
              <a:gd name="connsiteX44" fmla="*/ 3255 w 12280"/>
              <a:gd name="connsiteY44" fmla="*/ 15093 h 15161"/>
              <a:gd name="connsiteX45" fmla="*/ 3243 w 12280"/>
              <a:gd name="connsiteY45" fmla="*/ 14892 h 15161"/>
              <a:gd name="connsiteX46" fmla="*/ 3924 w 12280"/>
              <a:gd name="connsiteY46" fmla="*/ 15149 h 15161"/>
              <a:gd name="connsiteX47" fmla="*/ 4454 w 12280"/>
              <a:gd name="connsiteY47" fmla="*/ 14639 h 15161"/>
              <a:gd name="connsiteX48" fmla="*/ 4643 w 12280"/>
              <a:gd name="connsiteY48" fmla="*/ 14759 h 15161"/>
              <a:gd name="connsiteX49" fmla="*/ 4737 w 12280"/>
              <a:gd name="connsiteY49" fmla="*/ 14821 h 15161"/>
              <a:gd name="connsiteX50" fmla="*/ 6307 w 12280"/>
              <a:gd name="connsiteY50" fmla="*/ 14551 h 15161"/>
              <a:gd name="connsiteX51" fmla="*/ 6401 w 12280"/>
              <a:gd name="connsiteY51" fmla="*/ 14520 h 15161"/>
              <a:gd name="connsiteX52" fmla="*/ 6495 w 12280"/>
              <a:gd name="connsiteY52" fmla="*/ 14458 h 15161"/>
              <a:gd name="connsiteX53" fmla="*/ 6817 w 12280"/>
              <a:gd name="connsiteY53" fmla="*/ 14370 h 15161"/>
              <a:gd name="connsiteX54" fmla="*/ 7233 w 12280"/>
              <a:gd name="connsiteY54" fmla="*/ 14131 h 15161"/>
              <a:gd name="connsiteX55" fmla="*/ 7649 w 12280"/>
              <a:gd name="connsiteY55" fmla="*/ 14339 h 15161"/>
              <a:gd name="connsiteX56" fmla="*/ 8159 w 12280"/>
              <a:gd name="connsiteY56" fmla="*/ 14162 h 15161"/>
              <a:gd name="connsiteX57" fmla="*/ 8703 w 12280"/>
              <a:gd name="connsiteY57" fmla="*/ 13981 h 15161"/>
              <a:gd name="connsiteX58" fmla="*/ 8985 w 12280"/>
              <a:gd name="connsiteY58" fmla="*/ 13711 h 15161"/>
              <a:gd name="connsiteX59" fmla="*/ 9374 w 12280"/>
              <a:gd name="connsiteY59" fmla="*/ 13327 h 15161"/>
              <a:gd name="connsiteX60" fmla="*/ 9596 w 12280"/>
              <a:gd name="connsiteY60" fmla="*/ 13115 h 15161"/>
              <a:gd name="connsiteX61" fmla="*/ 10267 w 12280"/>
              <a:gd name="connsiteY61" fmla="*/ 12876 h 15161"/>
              <a:gd name="connsiteX62" fmla="*/ 10844 w 12280"/>
              <a:gd name="connsiteY62" fmla="*/ 12430 h 15161"/>
              <a:gd name="connsiteX63" fmla="*/ 10938 w 12280"/>
              <a:gd name="connsiteY63" fmla="*/ 12399 h 15161"/>
              <a:gd name="connsiteX64" fmla="*/ 11354 w 12280"/>
              <a:gd name="connsiteY64" fmla="*/ 12072 h 15161"/>
              <a:gd name="connsiteX65" fmla="*/ 11770 w 12280"/>
              <a:gd name="connsiteY65" fmla="*/ 11024 h 15161"/>
              <a:gd name="connsiteX66" fmla="*/ 11642 w 12280"/>
              <a:gd name="connsiteY66" fmla="*/ 10215 h 15161"/>
              <a:gd name="connsiteX67" fmla="*/ 11670 w 12280"/>
              <a:gd name="connsiteY67" fmla="*/ 9888 h 15161"/>
              <a:gd name="connsiteX68" fmla="*/ 11958 w 12280"/>
              <a:gd name="connsiteY68" fmla="*/ 9531 h 15161"/>
              <a:gd name="connsiteX69" fmla="*/ 12213 w 12280"/>
              <a:gd name="connsiteY69" fmla="*/ 9142 h 15161"/>
              <a:gd name="connsiteX70" fmla="*/ 12280 w 12280"/>
              <a:gd name="connsiteY70" fmla="*/ 8965 h 15161"/>
              <a:gd name="connsiteX71" fmla="*/ 12053 w 12280"/>
              <a:gd name="connsiteY71" fmla="*/ 8514 h 15161"/>
              <a:gd name="connsiteX72" fmla="*/ 11670 w 12280"/>
              <a:gd name="connsiteY72" fmla="*/ 7139 h 15161"/>
              <a:gd name="connsiteX73" fmla="*/ 11770 w 12280"/>
              <a:gd name="connsiteY73" fmla="*/ 6750 h 15161"/>
              <a:gd name="connsiteX74" fmla="*/ 11925 w 12280"/>
              <a:gd name="connsiteY74" fmla="*/ 6455 h 15161"/>
              <a:gd name="connsiteX75" fmla="*/ 11448 w 12280"/>
              <a:gd name="connsiteY75" fmla="*/ 5827 h 15161"/>
              <a:gd name="connsiteX76" fmla="*/ 10871 w 12280"/>
              <a:gd name="connsiteY76" fmla="*/ 5231 h 15161"/>
              <a:gd name="connsiteX77" fmla="*/ 9260 w 12280"/>
              <a:gd name="connsiteY77" fmla="*/ 2154 h 1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280" h="15161">
                <a:moveTo>
                  <a:pt x="9260" y="2154"/>
                </a:moveTo>
                <a:cubicBezTo>
                  <a:pt x="8922" y="2112"/>
                  <a:pt x="6767" y="77"/>
                  <a:pt x="6439" y="186"/>
                </a:cubicBezTo>
                <a:cubicBezTo>
                  <a:pt x="6401" y="259"/>
                  <a:pt x="6227" y="202"/>
                  <a:pt x="6125" y="191"/>
                </a:cubicBezTo>
                <a:cubicBezTo>
                  <a:pt x="6023" y="180"/>
                  <a:pt x="5965" y="30"/>
                  <a:pt x="5824" y="120"/>
                </a:cubicBezTo>
                <a:cubicBezTo>
                  <a:pt x="5683" y="210"/>
                  <a:pt x="5313" y="721"/>
                  <a:pt x="5279" y="731"/>
                </a:cubicBezTo>
                <a:cubicBezTo>
                  <a:pt x="5119" y="830"/>
                  <a:pt x="6081" y="-95"/>
                  <a:pt x="5926" y="9"/>
                </a:cubicBezTo>
                <a:cubicBezTo>
                  <a:pt x="5826" y="144"/>
                  <a:pt x="5671" y="615"/>
                  <a:pt x="5499" y="662"/>
                </a:cubicBezTo>
                <a:cubicBezTo>
                  <a:pt x="5366" y="750"/>
                  <a:pt x="5215" y="871"/>
                  <a:pt x="5056" y="980"/>
                </a:cubicBezTo>
                <a:cubicBezTo>
                  <a:pt x="4897" y="1089"/>
                  <a:pt x="4755" y="1085"/>
                  <a:pt x="4544" y="1318"/>
                </a:cubicBezTo>
                <a:cubicBezTo>
                  <a:pt x="4500" y="1365"/>
                  <a:pt x="4196" y="1638"/>
                  <a:pt x="4135" y="1659"/>
                </a:cubicBezTo>
                <a:cubicBezTo>
                  <a:pt x="4123" y="1690"/>
                  <a:pt x="3653" y="2765"/>
                  <a:pt x="3625" y="2781"/>
                </a:cubicBezTo>
                <a:cubicBezTo>
                  <a:pt x="3570" y="2817"/>
                  <a:pt x="3857" y="2066"/>
                  <a:pt x="3847" y="2102"/>
                </a:cubicBezTo>
                <a:cubicBezTo>
                  <a:pt x="3837" y="2138"/>
                  <a:pt x="3694" y="2916"/>
                  <a:pt x="3566" y="2999"/>
                </a:cubicBezTo>
                <a:cubicBezTo>
                  <a:pt x="3489" y="3103"/>
                  <a:pt x="3264" y="3725"/>
                  <a:pt x="3131" y="3761"/>
                </a:cubicBezTo>
                <a:cubicBezTo>
                  <a:pt x="3059" y="3969"/>
                  <a:pt x="2925" y="4315"/>
                  <a:pt x="2781" y="4748"/>
                </a:cubicBezTo>
                <a:cubicBezTo>
                  <a:pt x="2637" y="5181"/>
                  <a:pt x="2411" y="6311"/>
                  <a:pt x="2266" y="6357"/>
                </a:cubicBezTo>
                <a:cubicBezTo>
                  <a:pt x="2156" y="6497"/>
                  <a:pt x="2053" y="6607"/>
                  <a:pt x="1865" y="6664"/>
                </a:cubicBezTo>
                <a:cubicBezTo>
                  <a:pt x="1809" y="6835"/>
                  <a:pt x="1840" y="7245"/>
                  <a:pt x="1735" y="7430"/>
                </a:cubicBezTo>
                <a:cubicBezTo>
                  <a:pt x="1630" y="7615"/>
                  <a:pt x="1311" y="7686"/>
                  <a:pt x="1234" y="7774"/>
                </a:cubicBezTo>
                <a:cubicBezTo>
                  <a:pt x="1173" y="7841"/>
                  <a:pt x="1563" y="8099"/>
                  <a:pt x="1485" y="8151"/>
                </a:cubicBezTo>
                <a:cubicBezTo>
                  <a:pt x="1446" y="8203"/>
                  <a:pt x="1496" y="7982"/>
                  <a:pt x="1452" y="8034"/>
                </a:cubicBezTo>
                <a:cubicBezTo>
                  <a:pt x="1402" y="8096"/>
                  <a:pt x="1100" y="8231"/>
                  <a:pt x="970" y="8266"/>
                </a:cubicBezTo>
                <a:cubicBezTo>
                  <a:pt x="840" y="8301"/>
                  <a:pt x="806" y="8174"/>
                  <a:pt x="673" y="8246"/>
                </a:cubicBezTo>
                <a:cubicBezTo>
                  <a:pt x="634" y="8376"/>
                  <a:pt x="535" y="8954"/>
                  <a:pt x="419" y="9032"/>
                </a:cubicBezTo>
                <a:cubicBezTo>
                  <a:pt x="341" y="9146"/>
                  <a:pt x="502" y="9104"/>
                  <a:pt x="363" y="9141"/>
                </a:cubicBezTo>
                <a:cubicBezTo>
                  <a:pt x="192" y="9312"/>
                  <a:pt x="358" y="9373"/>
                  <a:pt x="214" y="9565"/>
                </a:cubicBezTo>
                <a:cubicBezTo>
                  <a:pt x="208" y="9576"/>
                  <a:pt x="39" y="10568"/>
                  <a:pt x="28" y="10573"/>
                </a:cubicBezTo>
                <a:cubicBezTo>
                  <a:pt x="-105" y="10615"/>
                  <a:pt x="271" y="11362"/>
                  <a:pt x="149" y="11440"/>
                </a:cubicBezTo>
                <a:cubicBezTo>
                  <a:pt x="-12" y="11658"/>
                  <a:pt x="265" y="12030"/>
                  <a:pt x="32" y="12076"/>
                </a:cubicBezTo>
                <a:cubicBezTo>
                  <a:pt x="-40" y="12144"/>
                  <a:pt x="215" y="12013"/>
                  <a:pt x="166" y="12101"/>
                </a:cubicBezTo>
                <a:cubicBezTo>
                  <a:pt x="138" y="12158"/>
                  <a:pt x="354" y="11568"/>
                  <a:pt x="346" y="11723"/>
                </a:cubicBezTo>
                <a:cubicBezTo>
                  <a:pt x="338" y="11878"/>
                  <a:pt x="149" y="13020"/>
                  <a:pt x="116" y="13030"/>
                </a:cubicBezTo>
                <a:cubicBezTo>
                  <a:pt x="16" y="13124"/>
                  <a:pt x="820" y="12905"/>
                  <a:pt x="704" y="12983"/>
                </a:cubicBezTo>
                <a:cubicBezTo>
                  <a:pt x="676" y="13061"/>
                  <a:pt x="635" y="12836"/>
                  <a:pt x="579" y="12899"/>
                </a:cubicBezTo>
                <a:cubicBezTo>
                  <a:pt x="535" y="12949"/>
                  <a:pt x="1264" y="12846"/>
                  <a:pt x="939" y="13099"/>
                </a:cubicBezTo>
                <a:cubicBezTo>
                  <a:pt x="614" y="13352"/>
                  <a:pt x="812" y="13429"/>
                  <a:pt x="840" y="13442"/>
                </a:cubicBezTo>
                <a:cubicBezTo>
                  <a:pt x="868" y="13455"/>
                  <a:pt x="1146" y="13117"/>
                  <a:pt x="1108" y="13179"/>
                </a:cubicBezTo>
                <a:cubicBezTo>
                  <a:pt x="1085" y="13210"/>
                  <a:pt x="1093" y="13480"/>
                  <a:pt x="1071" y="13511"/>
                </a:cubicBezTo>
                <a:cubicBezTo>
                  <a:pt x="1032" y="13568"/>
                  <a:pt x="915" y="14027"/>
                  <a:pt x="1104" y="14267"/>
                </a:cubicBezTo>
                <a:cubicBezTo>
                  <a:pt x="1293" y="14507"/>
                  <a:pt x="1982" y="14901"/>
                  <a:pt x="2204" y="14953"/>
                </a:cubicBezTo>
                <a:cubicBezTo>
                  <a:pt x="2348" y="15140"/>
                  <a:pt x="2453" y="14676"/>
                  <a:pt x="2719" y="14738"/>
                </a:cubicBezTo>
                <a:cubicBezTo>
                  <a:pt x="2753" y="14759"/>
                  <a:pt x="2674" y="15143"/>
                  <a:pt x="2708" y="15158"/>
                </a:cubicBezTo>
                <a:cubicBezTo>
                  <a:pt x="2735" y="15174"/>
                  <a:pt x="2920" y="14821"/>
                  <a:pt x="2948" y="14836"/>
                </a:cubicBezTo>
                <a:cubicBezTo>
                  <a:pt x="2987" y="14862"/>
                  <a:pt x="2691" y="14823"/>
                  <a:pt x="2724" y="14849"/>
                </a:cubicBezTo>
                <a:cubicBezTo>
                  <a:pt x="2752" y="14869"/>
                  <a:pt x="3222" y="15072"/>
                  <a:pt x="3255" y="15093"/>
                </a:cubicBezTo>
                <a:cubicBezTo>
                  <a:pt x="3288" y="15243"/>
                  <a:pt x="3104" y="14803"/>
                  <a:pt x="3243" y="14892"/>
                </a:cubicBezTo>
                <a:cubicBezTo>
                  <a:pt x="3320" y="15094"/>
                  <a:pt x="3725" y="15108"/>
                  <a:pt x="3924" y="15149"/>
                </a:cubicBezTo>
                <a:cubicBezTo>
                  <a:pt x="4035" y="15263"/>
                  <a:pt x="4349" y="14572"/>
                  <a:pt x="4454" y="14639"/>
                </a:cubicBezTo>
                <a:cubicBezTo>
                  <a:pt x="4515" y="14681"/>
                  <a:pt x="4582" y="14717"/>
                  <a:pt x="4643" y="14759"/>
                </a:cubicBezTo>
                <a:cubicBezTo>
                  <a:pt x="4676" y="14780"/>
                  <a:pt x="4737" y="14821"/>
                  <a:pt x="4737" y="14821"/>
                </a:cubicBezTo>
                <a:cubicBezTo>
                  <a:pt x="5269" y="14774"/>
                  <a:pt x="5774" y="14614"/>
                  <a:pt x="6307" y="14551"/>
                </a:cubicBezTo>
                <a:cubicBezTo>
                  <a:pt x="6340" y="14541"/>
                  <a:pt x="6373" y="14536"/>
                  <a:pt x="6401" y="14520"/>
                </a:cubicBezTo>
                <a:cubicBezTo>
                  <a:pt x="6434" y="14505"/>
                  <a:pt x="6462" y="14473"/>
                  <a:pt x="6495" y="14458"/>
                </a:cubicBezTo>
                <a:cubicBezTo>
                  <a:pt x="6601" y="14416"/>
                  <a:pt x="6712" y="14406"/>
                  <a:pt x="6817" y="14370"/>
                </a:cubicBezTo>
                <a:cubicBezTo>
                  <a:pt x="6972" y="14323"/>
                  <a:pt x="7072" y="14183"/>
                  <a:pt x="7233" y="14131"/>
                </a:cubicBezTo>
                <a:cubicBezTo>
                  <a:pt x="7388" y="14183"/>
                  <a:pt x="7488" y="14297"/>
                  <a:pt x="7649" y="14339"/>
                </a:cubicBezTo>
                <a:cubicBezTo>
                  <a:pt x="7854" y="14313"/>
                  <a:pt x="7971" y="14219"/>
                  <a:pt x="8159" y="14162"/>
                </a:cubicBezTo>
                <a:cubicBezTo>
                  <a:pt x="8320" y="14059"/>
                  <a:pt x="8520" y="14038"/>
                  <a:pt x="8703" y="13981"/>
                </a:cubicBezTo>
                <a:cubicBezTo>
                  <a:pt x="8825" y="13939"/>
                  <a:pt x="8913" y="13804"/>
                  <a:pt x="8985" y="13711"/>
                </a:cubicBezTo>
                <a:cubicBezTo>
                  <a:pt x="9091" y="13436"/>
                  <a:pt x="9024" y="13384"/>
                  <a:pt x="9374" y="13327"/>
                </a:cubicBezTo>
                <a:cubicBezTo>
                  <a:pt x="9440" y="13223"/>
                  <a:pt x="9468" y="13156"/>
                  <a:pt x="9596" y="13115"/>
                </a:cubicBezTo>
                <a:cubicBezTo>
                  <a:pt x="9823" y="12902"/>
                  <a:pt x="9917" y="12902"/>
                  <a:pt x="10267" y="12876"/>
                </a:cubicBezTo>
                <a:cubicBezTo>
                  <a:pt x="10538" y="12809"/>
                  <a:pt x="10638" y="12580"/>
                  <a:pt x="10844" y="12430"/>
                </a:cubicBezTo>
                <a:cubicBezTo>
                  <a:pt x="10871" y="12409"/>
                  <a:pt x="10910" y="12414"/>
                  <a:pt x="10938" y="12399"/>
                </a:cubicBezTo>
                <a:cubicBezTo>
                  <a:pt x="11088" y="12326"/>
                  <a:pt x="11232" y="12181"/>
                  <a:pt x="11354" y="12072"/>
                </a:cubicBezTo>
                <a:cubicBezTo>
                  <a:pt x="11537" y="11730"/>
                  <a:pt x="11526" y="11346"/>
                  <a:pt x="11770" y="11024"/>
                </a:cubicBezTo>
                <a:cubicBezTo>
                  <a:pt x="11853" y="10666"/>
                  <a:pt x="11759" y="10506"/>
                  <a:pt x="11642" y="10215"/>
                </a:cubicBezTo>
                <a:cubicBezTo>
                  <a:pt x="11653" y="10106"/>
                  <a:pt x="11637" y="9992"/>
                  <a:pt x="11670" y="9888"/>
                </a:cubicBezTo>
                <a:cubicBezTo>
                  <a:pt x="11675" y="9878"/>
                  <a:pt x="11936" y="9572"/>
                  <a:pt x="11958" y="9531"/>
                </a:cubicBezTo>
                <a:cubicBezTo>
                  <a:pt x="12008" y="9354"/>
                  <a:pt x="12141" y="9297"/>
                  <a:pt x="12213" y="9142"/>
                </a:cubicBezTo>
                <a:cubicBezTo>
                  <a:pt x="12241" y="9084"/>
                  <a:pt x="12280" y="8965"/>
                  <a:pt x="12280" y="8965"/>
                </a:cubicBezTo>
                <a:cubicBezTo>
                  <a:pt x="12208" y="8810"/>
                  <a:pt x="12158" y="8654"/>
                  <a:pt x="12053" y="8514"/>
                </a:cubicBezTo>
                <a:cubicBezTo>
                  <a:pt x="11908" y="8063"/>
                  <a:pt x="11836" y="7580"/>
                  <a:pt x="11670" y="7139"/>
                </a:cubicBezTo>
                <a:cubicBezTo>
                  <a:pt x="11670" y="7134"/>
                  <a:pt x="11725" y="6833"/>
                  <a:pt x="11770" y="6750"/>
                </a:cubicBezTo>
                <a:cubicBezTo>
                  <a:pt x="11825" y="6647"/>
                  <a:pt x="11892" y="6569"/>
                  <a:pt x="11925" y="6455"/>
                </a:cubicBezTo>
                <a:cubicBezTo>
                  <a:pt x="11864" y="6195"/>
                  <a:pt x="11620" y="6030"/>
                  <a:pt x="11448" y="5827"/>
                </a:cubicBezTo>
                <a:cubicBezTo>
                  <a:pt x="11276" y="5625"/>
                  <a:pt x="11110" y="5366"/>
                  <a:pt x="10871" y="5231"/>
                </a:cubicBezTo>
                <a:cubicBezTo>
                  <a:pt x="10760" y="5065"/>
                  <a:pt x="9415" y="2299"/>
                  <a:pt x="9260" y="2154"/>
                </a:cubicBezTo>
                <a:close/>
              </a:path>
            </a:pathLst>
          </a:cu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5952" tIns="52976" rIns="105952" bIns="5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77" name="Freeform 155" descr="Светлый диагональный 2"/>
          <p:cNvSpPr>
            <a:spLocks/>
          </p:cNvSpPr>
          <p:nvPr/>
        </p:nvSpPr>
        <p:spPr bwMode="auto">
          <a:xfrm rot="10800000">
            <a:off x="174716" y="7233301"/>
            <a:ext cx="309728" cy="302296"/>
          </a:xfrm>
          <a:custGeom>
            <a:avLst/>
            <a:gdLst>
              <a:gd name="T0" fmla="*/ 2147483647 w 1803"/>
              <a:gd name="T1" fmla="*/ 2147483647 h 1928"/>
              <a:gd name="T2" fmla="*/ 2147483647 w 1803"/>
              <a:gd name="T3" fmla="*/ 2147483647 h 1928"/>
              <a:gd name="T4" fmla="*/ 2147483647 w 1803"/>
              <a:gd name="T5" fmla="*/ 2147483647 h 1928"/>
              <a:gd name="T6" fmla="*/ 2147483647 w 1803"/>
              <a:gd name="T7" fmla="*/ 2147483647 h 1928"/>
              <a:gd name="T8" fmla="*/ 2147483647 w 1803"/>
              <a:gd name="T9" fmla="*/ 2147483647 h 1928"/>
              <a:gd name="T10" fmla="*/ 2147483647 w 1803"/>
              <a:gd name="T11" fmla="*/ 2147483647 h 1928"/>
              <a:gd name="T12" fmla="*/ 2147483647 w 1803"/>
              <a:gd name="T13" fmla="*/ 2147483647 h 1928"/>
              <a:gd name="T14" fmla="*/ 2147483647 w 1803"/>
              <a:gd name="T15" fmla="*/ 2147483647 h 1928"/>
              <a:gd name="T16" fmla="*/ 2147483647 w 1803"/>
              <a:gd name="T17" fmla="*/ 2147483647 h 1928"/>
              <a:gd name="T18" fmla="*/ 2147483647 w 1803"/>
              <a:gd name="T19" fmla="*/ 2147483647 h 1928"/>
              <a:gd name="T20" fmla="*/ 2147483647 w 1803"/>
              <a:gd name="T21" fmla="*/ 2147483647 h 1928"/>
              <a:gd name="T22" fmla="*/ 2147483647 w 1803"/>
              <a:gd name="T23" fmla="*/ 2147483647 h 1928"/>
              <a:gd name="T24" fmla="*/ 2147483647 w 1803"/>
              <a:gd name="T25" fmla="*/ 2147483647 h 1928"/>
              <a:gd name="T26" fmla="*/ 2147483647 w 1803"/>
              <a:gd name="T27" fmla="*/ 2147483647 h 1928"/>
              <a:gd name="T28" fmla="*/ 2147483647 w 1803"/>
              <a:gd name="T29" fmla="*/ 2147483647 h 1928"/>
              <a:gd name="T30" fmla="*/ 2147483647 w 1803"/>
              <a:gd name="T31" fmla="*/ 2147483647 h 1928"/>
              <a:gd name="T32" fmla="*/ 2147483647 w 1803"/>
              <a:gd name="T33" fmla="*/ 2147483647 h 1928"/>
              <a:gd name="T34" fmla="*/ 2147483647 w 1803"/>
              <a:gd name="T35" fmla="*/ 2147483647 h 1928"/>
              <a:gd name="T36" fmla="*/ 0 w 1803"/>
              <a:gd name="T37" fmla="*/ 2147483647 h 1928"/>
              <a:gd name="T38" fmla="*/ 2147483647 w 1803"/>
              <a:gd name="T39" fmla="*/ 2147483647 h 1928"/>
              <a:gd name="T40" fmla="*/ 2147483647 w 1803"/>
              <a:gd name="T41" fmla="*/ 2147483647 h 1928"/>
              <a:gd name="T42" fmla="*/ 2147483647 w 1803"/>
              <a:gd name="T43" fmla="*/ 2147483647 h 1928"/>
              <a:gd name="T44" fmla="*/ 2147483647 w 1803"/>
              <a:gd name="T45" fmla="*/ 2147483647 h 1928"/>
              <a:gd name="T46" fmla="*/ 2147483647 w 1803"/>
              <a:gd name="T47" fmla="*/ 2147483647 h 1928"/>
              <a:gd name="T48" fmla="*/ 2147483647 w 1803"/>
              <a:gd name="T49" fmla="*/ 2147483647 h 1928"/>
              <a:gd name="T50" fmla="*/ 2147483647 w 1803"/>
              <a:gd name="T51" fmla="*/ 2147483647 h 1928"/>
              <a:gd name="T52" fmla="*/ 2147483647 w 1803"/>
              <a:gd name="T53" fmla="*/ 2147483647 h 1928"/>
              <a:gd name="T54" fmla="*/ 2147483647 w 1803"/>
              <a:gd name="T55" fmla="*/ 2147483647 h 1928"/>
              <a:gd name="T56" fmla="*/ 2147483647 w 1803"/>
              <a:gd name="T57" fmla="*/ 2147483647 h 1928"/>
              <a:gd name="T58" fmla="*/ 2147483647 w 1803"/>
              <a:gd name="T59" fmla="*/ 2147483647 h 1928"/>
              <a:gd name="T60" fmla="*/ 2147483647 w 1803"/>
              <a:gd name="T61" fmla="*/ 2147483647 h 1928"/>
              <a:gd name="T62" fmla="*/ 2147483647 w 1803"/>
              <a:gd name="T63" fmla="*/ 2147483647 h 1928"/>
              <a:gd name="T64" fmla="*/ 2147483647 w 1803"/>
              <a:gd name="T65" fmla="*/ 2147483647 h 1928"/>
              <a:gd name="T66" fmla="*/ 2147483647 w 1803"/>
              <a:gd name="T67" fmla="*/ 2147483647 h 1928"/>
              <a:gd name="T68" fmla="*/ 2147483647 w 1803"/>
              <a:gd name="T69" fmla="*/ 2147483647 h 1928"/>
              <a:gd name="T70" fmla="*/ 2147483647 w 1803"/>
              <a:gd name="T71" fmla="*/ 2147483647 h 1928"/>
              <a:gd name="T72" fmla="*/ 2147483647 w 1803"/>
              <a:gd name="T73" fmla="*/ 2147483647 h 1928"/>
              <a:gd name="T74" fmla="*/ 2147483647 w 1803"/>
              <a:gd name="T75" fmla="*/ 2147483647 h 192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03"/>
              <a:gd name="T115" fmla="*/ 0 h 1928"/>
              <a:gd name="T116" fmla="*/ 1803 w 1803"/>
              <a:gd name="T117" fmla="*/ 1928 h 1928"/>
              <a:gd name="connsiteX0" fmla="*/ 6980 w 10000"/>
              <a:gd name="connsiteY0" fmla="*/ 0 h 12667"/>
              <a:gd name="connsiteX1" fmla="*/ 7060 w 10000"/>
              <a:gd name="connsiteY1" fmla="*/ 2776 h 12667"/>
              <a:gd name="connsiteX2" fmla="*/ 6933 w 10000"/>
              <a:gd name="connsiteY2" fmla="*/ 2983 h 12667"/>
              <a:gd name="connsiteX3" fmla="*/ 6805 w 10000"/>
              <a:gd name="connsiteY3" fmla="*/ 3341 h 12667"/>
              <a:gd name="connsiteX4" fmla="*/ 6705 w 10000"/>
              <a:gd name="connsiteY4" fmla="*/ 3372 h 12667"/>
              <a:gd name="connsiteX5" fmla="*/ 6229 w 10000"/>
              <a:gd name="connsiteY5" fmla="*/ 3673 h 12667"/>
              <a:gd name="connsiteX6" fmla="*/ 5907 w 10000"/>
              <a:gd name="connsiteY6" fmla="*/ 3969 h 12667"/>
              <a:gd name="connsiteX7" fmla="*/ 5624 w 10000"/>
              <a:gd name="connsiteY7" fmla="*/ 4327 h 12667"/>
              <a:gd name="connsiteX8" fmla="*/ 5524 w 10000"/>
              <a:gd name="connsiteY8" fmla="*/ 4539 h 12667"/>
              <a:gd name="connsiteX9" fmla="*/ 5336 w 10000"/>
              <a:gd name="connsiteY9" fmla="*/ 4628 h 12667"/>
              <a:gd name="connsiteX10" fmla="*/ 5302 w 10000"/>
              <a:gd name="connsiteY10" fmla="*/ 4716 h 12667"/>
              <a:gd name="connsiteX11" fmla="*/ 5108 w 10000"/>
              <a:gd name="connsiteY11" fmla="*/ 4778 h 12667"/>
              <a:gd name="connsiteX12" fmla="*/ 4825 w 10000"/>
              <a:gd name="connsiteY12" fmla="*/ 5136 h 12667"/>
              <a:gd name="connsiteX13" fmla="*/ 4631 w 10000"/>
              <a:gd name="connsiteY13" fmla="*/ 5343 h 12667"/>
              <a:gd name="connsiteX14" fmla="*/ 4504 w 10000"/>
              <a:gd name="connsiteY14" fmla="*/ 5463 h 12667"/>
              <a:gd name="connsiteX15" fmla="*/ 4248 w 10000"/>
              <a:gd name="connsiteY15" fmla="*/ 5675 h 12667"/>
              <a:gd name="connsiteX16" fmla="*/ 3927 w 10000"/>
              <a:gd name="connsiteY16" fmla="*/ 6002 h 12667"/>
              <a:gd name="connsiteX17" fmla="*/ 3799 w 10000"/>
              <a:gd name="connsiteY17" fmla="*/ 6152 h 12667"/>
              <a:gd name="connsiteX18" fmla="*/ 3672 w 10000"/>
              <a:gd name="connsiteY18" fmla="*/ 6360 h 12667"/>
              <a:gd name="connsiteX19" fmla="*/ 3322 w 10000"/>
              <a:gd name="connsiteY19" fmla="*/ 6661 h 12667"/>
              <a:gd name="connsiteX20" fmla="*/ 3228 w 10000"/>
              <a:gd name="connsiteY20" fmla="*/ 6837 h 12667"/>
              <a:gd name="connsiteX21" fmla="*/ 3034 w 10000"/>
              <a:gd name="connsiteY21" fmla="*/ 6988 h 12667"/>
              <a:gd name="connsiteX22" fmla="*/ 2840 w 10000"/>
              <a:gd name="connsiteY22" fmla="*/ 7226 h 12667"/>
              <a:gd name="connsiteX23" fmla="*/ 2618 w 10000"/>
              <a:gd name="connsiteY23" fmla="*/ 7558 h 12667"/>
              <a:gd name="connsiteX24" fmla="*/ 2268 w 10000"/>
              <a:gd name="connsiteY24" fmla="*/ 7823 h 12667"/>
              <a:gd name="connsiteX25" fmla="*/ 1786 w 10000"/>
              <a:gd name="connsiteY25" fmla="*/ 8393 h 12667"/>
              <a:gd name="connsiteX26" fmla="*/ 1658 w 10000"/>
              <a:gd name="connsiteY26" fmla="*/ 8569 h 12667"/>
              <a:gd name="connsiteX27" fmla="*/ 1470 w 10000"/>
              <a:gd name="connsiteY27" fmla="*/ 8663 h 12667"/>
              <a:gd name="connsiteX28" fmla="*/ 1181 w 10000"/>
              <a:gd name="connsiteY28" fmla="*/ 8870 h 12667"/>
              <a:gd name="connsiteX29" fmla="*/ 1021 w 10000"/>
              <a:gd name="connsiteY29" fmla="*/ 9052 h 12667"/>
              <a:gd name="connsiteX30" fmla="*/ 960 w 10000"/>
              <a:gd name="connsiteY30" fmla="*/ 9228 h 12667"/>
              <a:gd name="connsiteX31" fmla="*/ 860 w 10000"/>
              <a:gd name="connsiteY31" fmla="*/ 9259 h 12667"/>
              <a:gd name="connsiteX32" fmla="*/ 577 w 10000"/>
              <a:gd name="connsiteY32" fmla="*/ 9529 h 12667"/>
              <a:gd name="connsiteX33" fmla="*/ 510 w 10000"/>
              <a:gd name="connsiteY33" fmla="*/ 9768 h 12667"/>
              <a:gd name="connsiteX34" fmla="*/ 316 w 10000"/>
              <a:gd name="connsiteY34" fmla="*/ 9887 h 12667"/>
              <a:gd name="connsiteX35" fmla="*/ 189 w 10000"/>
              <a:gd name="connsiteY35" fmla="*/ 10063 h 12667"/>
              <a:gd name="connsiteX36" fmla="*/ 128 w 10000"/>
              <a:gd name="connsiteY36" fmla="*/ 10157 h 12667"/>
              <a:gd name="connsiteX37" fmla="*/ 0 w 10000"/>
              <a:gd name="connsiteY37" fmla="*/ 10333 h 12667"/>
              <a:gd name="connsiteX38" fmla="*/ 316 w 10000"/>
              <a:gd name="connsiteY38" fmla="*/ 10665 h 12667"/>
              <a:gd name="connsiteX39" fmla="*/ 704 w 10000"/>
              <a:gd name="connsiteY39" fmla="*/ 11111 h 12667"/>
              <a:gd name="connsiteX40" fmla="*/ 799 w 10000"/>
              <a:gd name="connsiteY40" fmla="*/ 11173 h 12667"/>
              <a:gd name="connsiteX41" fmla="*/ 893 w 10000"/>
              <a:gd name="connsiteY41" fmla="*/ 11199 h 12667"/>
              <a:gd name="connsiteX42" fmla="*/ 987 w 10000"/>
              <a:gd name="connsiteY42" fmla="*/ 11293 h 12667"/>
              <a:gd name="connsiteX43" fmla="*/ 1087 w 10000"/>
              <a:gd name="connsiteY43" fmla="*/ 11350 h 12667"/>
              <a:gd name="connsiteX44" fmla="*/ 1276 w 10000"/>
              <a:gd name="connsiteY44" fmla="*/ 11739 h 12667"/>
              <a:gd name="connsiteX45" fmla="*/ 1758 w 10000"/>
              <a:gd name="connsiteY45" fmla="*/ 11946 h 12667"/>
              <a:gd name="connsiteX46" fmla="*/ 2174 w 10000"/>
              <a:gd name="connsiteY46" fmla="*/ 12485 h 12667"/>
              <a:gd name="connsiteX47" fmla="*/ 2363 w 10000"/>
              <a:gd name="connsiteY47" fmla="*/ 12605 h 12667"/>
              <a:gd name="connsiteX48" fmla="*/ 2457 w 10000"/>
              <a:gd name="connsiteY48" fmla="*/ 12667 h 12667"/>
              <a:gd name="connsiteX49" fmla="*/ 4027 w 10000"/>
              <a:gd name="connsiteY49" fmla="*/ 12397 h 12667"/>
              <a:gd name="connsiteX50" fmla="*/ 4121 w 10000"/>
              <a:gd name="connsiteY50" fmla="*/ 12366 h 12667"/>
              <a:gd name="connsiteX51" fmla="*/ 4215 w 10000"/>
              <a:gd name="connsiteY51" fmla="*/ 12304 h 12667"/>
              <a:gd name="connsiteX52" fmla="*/ 4537 w 10000"/>
              <a:gd name="connsiteY52" fmla="*/ 12216 h 12667"/>
              <a:gd name="connsiteX53" fmla="*/ 4953 w 10000"/>
              <a:gd name="connsiteY53" fmla="*/ 11977 h 12667"/>
              <a:gd name="connsiteX54" fmla="*/ 5369 w 10000"/>
              <a:gd name="connsiteY54" fmla="*/ 12185 h 12667"/>
              <a:gd name="connsiteX55" fmla="*/ 5879 w 10000"/>
              <a:gd name="connsiteY55" fmla="*/ 12008 h 12667"/>
              <a:gd name="connsiteX56" fmla="*/ 6423 w 10000"/>
              <a:gd name="connsiteY56" fmla="*/ 11827 h 12667"/>
              <a:gd name="connsiteX57" fmla="*/ 6705 w 10000"/>
              <a:gd name="connsiteY57" fmla="*/ 11557 h 12667"/>
              <a:gd name="connsiteX58" fmla="*/ 7094 w 10000"/>
              <a:gd name="connsiteY58" fmla="*/ 11173 h 12667"/>
              <a:gd name="connsiteX59" fmla="*/ 7316 w 10000"/>
              <a:gd name="connsiteY59" fmla="*/ 10961 h 12667"/>
              <a:gd name="connsiteX60" fmla="*/ 7987 w 10000"/>
              <a:gd name="connsiteY60" fmla="*/ 10722 h 12667"/>
              <a:gd name="connsiteX61" fmla="*/ 8564 w 10000"/>
              <a:gd name="connsiteY61" fmla="*/ 10276 h 12667"/>
              <a:gd name="connsiteX62" fmla="*/ 8658 w 10000"/>
              <a:gd name="connsiteY62" fmla="*/ 10245 h 12667"/>
              <a:gd name="connsiteX63" fmla="*/ 9074 w 10000"/>
              <a:gd name="connsiteY63" fmla="*/ 9918 h 12667"/>
              <a:gd name="connsiteX64" fmla="*/ 9490 w 10000"/>
              <a:gd name="connsiteY64" fmla="*/ 8870 h 12667"/>
              <a:gd name="connsiteX65" fmla="*/ 9362 w 10000"/>
              <a:gd name="connsiteY65" fmla="*/ 8061 h 12667"/>
              <a:gd name="connsiteX66" fmla="*/ 9390 w 10000"/>
              <a:gd name="connsiteY66" fmla="*/ 7734 h 12667"/>
              <a:gd name="connsiteX67" fmla="*/ 9678 w 10000"/>
              <a:gd name="connsiteY67" fmla="*/ 7377 h 12667"/>
              <a:gd name="connsiteX68" fmla="*/ 9933 w 10000"/>
              <a:gd name="connsiteY68" fmla="*/ 6988 h 12667"/>
              <a:gd name="connsiteX69" fmla="*/ 10000 w 10000"/>
              <a:gd name="connsiteY69" fmla="*/ 6811 h 12667"/>
              <a:gd name="connsiteX70" fmla="*/ 9773 w 10000"/>
              <a:gd name="connsiteY70" fmla="*/ 6360 h 12667"/>
              <a:gd name="connsiteX71" fmla="*/ 9390 w 10000"/>
              <a:gd name="connsiteY71" fmla="*/ 4985 h 12667"/>
              <a:gd name="connsiteX72" fmla="*/ 9490 w 10000"/>
              <a:gd name="connsiteY72" fmla="*/ 4596 h 12667"/>
              <a:gd name="connsiteX73" fmla="*/ 9645 w 10000"/>
              <a:gd name="connsiteY73" fmla="*/ 4301 h 12667"/>
              <a:gd name="connsiteX74" fmla="*/ 9168 w 10000"/>
              <a:gd name="connsiteY74" fmla="*/ 3673 h 12667"/>
              <a:gd name="connsiteX75" fmla="*/ 8591 w 10000"/>
              <a:gd name="connsiteY75" fmla="*/ 3077 h 12667"/>
              <a:gd name="connsiteX76" fmla="*/ 6980 w 10000"/>
              <a:gd name="connsiteY76" fmla="*/ 0 h 12667"/>
              <a:gd name="connsiteX0" fmla="*/ 6980 w 10000"/>
              <a:gd name="connsiteY0" fmla="*/ 63 h 12730"/>
              <a:gd name="connsiteX1" fmla="*/ 7060 w 10000"/>
              <a:gd name="connsiteY1" fmla="*/ 2839 h 12730"/>
              <a:gd name="connsiteX2" fmla="*/ 6933 w 10000"/>
              <a:gd name="connsiteY2" fmla="*/ 3046 h 12730"/>
              <a:gd name="connsiteX3" fmla="*/ 6805 w 10000"/>
              <a:gd name="connsiteY3" fmla="*/ 3404 h 12730"/>
              <a:gd name="connsiteX4" fmla="*/ 6705 w 10000"/>
              <a:gd name="connsiteY4" fmla="*/ 3435 h 12730"/>
              <a:gd name="connsiteX5" fmla="*/ 4874 w 10000"/>
              <a:gd name="connsiteY5" fmla="*/ 2 h 12730"/>
              <a:gd name="connsiteX6" fmla="*/ 5907 w 10000"/>
              <a:gd name="connsiteY6" fmla="*/ 4032 h 12730"/>
              <a:gd name="connsiteX7" fmla="*/ 5624 w 10000"/>
              <a:gd name="connsiteY7" fmla="*/ 4390 h 12730"/>
              <a:gd name="connsiteX8" fmla="*/ 5524 w 10000"/>
              <a:gd name="connsiteY8" fmla="*/ 4602 h 12730"/>
              <a:gd name="connsiteX9" fmla="*/ 5336 w 10000"/>
              <a:gd name="connsiteY9" fmla="*/ 4691 h 12730"/>
              <a:gd name="connsiteX10" fmla="*/ 5302 w 10000"/>
              <a:gd name="connsiteY10" fmla="*/ 4779 h 12730"/>
              <a:gd name="connsiteX11" fmla="*/ 5108 w 10000"/>
              <a:gd name="connsiteY11" fmla="*/ 4841 h 12730"/>
              <a:gd name="connsiteX12" fmla="*/ 4825 w 10000"/>
              <a:gd name="connsiteY12" fmla="*/ 5199 h 12730"/>
              <a:gd name="connsiteX13" fmla="*/ 4631 w 10000"/>
              <a:gd name="connsiteY13" fmla="*/ 5406 h 12730"/>
              <a:gd name="connsiteX14" fmla="*/ 4504 w 10000"/>
              <a:gd name="connsiteY14" fmla="*/ 5526 h 12730"/>
              <a:gd name="connsiteX15" fmla="*/ 4248 w 10000"/>
              <a:gd name="connsiteY15" fmla="*/ 5738 h 12730"/>
              <a:gd name="connsiteX16" fmla="*/ 3927 w 10000"/>
              <a:gd name="connsiteY16" fmla="*/ 6065 h 12730"/>
              <a:gd name="connsiteX17" fmla="*/ 3799 w 10000"/>
              <a:gd name="connsiteY17" fmla="*/ 6215 h 12730"/>
              <a:gd name="connsiteX18" fmla="*/ 3672 w 10000"/>
              <a:gd name="connsiteY18" fmla="*/ 6423 h 12730"/>
              <a:gd name="connsiteX19" fmla="*/ 3322 w 10000"/>
              <a:gd name="connsiteY19" fmla="*/ 6724 h 12730"/>
              <a:gd name="connsiteX20" fmla="*/ 3228 w 10000"/>
              <a:gd name="connsiteY20" fmla="*/ 6900 h 12730"/>
              <a:gd name="connsiteX21" fmla="*/ 3034 w 10000"/>
              <a:gd name="connsiteY21" fmla="*/ 7051 h 12730"/>
              <a:gd name="connsiteX22" fmla="*/ 2840 w 10000"/>
              <a:gd name="connsiteY22" fmla="*/ 7289 h 12730"/>
              <a:gd name="connsiteX23" fmla="*/ 2618 w 10000"/>
              <a:gd name="connsiteY23" fmla="*/ 7621 h 12730"/>
              <a:gd name="connsiteX24" fmla="*/ 2268 w 10000"/>
              <a:gd name="connsiteY24" fmla="*/ 7886 h 12730"/>
              <a:gd name="connsiteX25" fmla="*/ 1786 w 10000"/>
              <a:gd name="connsiteY25" fmla="*/ 8456 h 12730"/>
              <a:gd name="connsiteX26" fmla="*/ 1658 w 10000"/>
              <a:gd name="connsiteY26" fmla="*/ 8632 h 12730"/>
              <a:gd name="connsiteX27" fmla="*/ 1470 w 10000"/>
              <a:gd name="connsiteY27" fmla="*/ 8726 h 12730"/>
              <a:gd name="connsiteX28" fmla="*/ 1181 w 10000"/>
              <a:gd name="connsiteY28" fmla="*/ 8933 h 12730"/>
              <a:gd name="connsiteX29" fmla="*/ 1021 w 10000"/>
              <a:gd name="connsiteY29" fmla="*/ 9115 h 12730"/>
              <a:gd name="connsiteX30" fmla="*/ 960 w 10000"/>
              <a:gd name="connsiteY30" fmla="*/ 9291 h 12730"/>
              <a:gd name="connsiteX31" fmla="*/ 860 w 10000"/>
              <a:gd name="connsiteY31" fmla="*/ 9322 h 12730"/>
              <a:gd name="connsiteX32" fmla="*/ 577 w 10000"/>
              <a:gd name="connsiteY32" fmla="*/ 9592 h 12730"/>
              <a:gd name="connsiteX33" fmla="*/ 510 w 10000"/>
              <a:gd name="connsiteY33" fmla="*/ 9831 h 12730"/>
              <a:gd name="connsiteX34" fmla="*/ 316 w 10000"/>
              <a:gd name="connsiteY34" fmla="*/ 9950 h 12730"/>
              <a:gd name="connsiteX35" fmla="*/ 189 w 10000"/>
              <a:gd name="connsiteY35" fmla="*/ 10126 h 12730"/>
              <a:gd name="connsiteX36" fmla="*/ 128 w 10000"/>
              <a:gd name="connsiteY36" fmla="*/ 10220 h 12730"/>
              <a:gd name="connsiteX37" fmla="*/ 0 w 10000"/>
              <a:gd name="connsiteY37" fmla="*/ 10396 h 12730"/>
              <a:gd name="connsiteX38" fmla="*/ 316 w 10000"/>
              <a:gd name="connsiteY38" fmla="*/ 10728 h 12730"/>
              <a:gd name="connsiteX39" fmla="*/ 704 w 10000"/>
              <a:gd name="connsiteY39" fmla="*/ 11174 h 12730"/>
              <a:gd name="connsiteX40" fmla="*/ 799 w 10000"/>
              <a:gd name="connsiteY40" fmla="*/ 11236 h 12730"/>
              <a:gd name="connsiteX41" fmla="*/ 893 w 10000"/>
              <a:gd name="connsiteY41" fmla="*/ 11262 h 12730"/>
              <a:gd name="connsiteX42" fmla="*/ 987 w 10000"/>
              <a:gd name="connsiteY42" fmla="*/ 11356 h 12730"/>
              <a:gd name="connsiteX43" fmla="*/ 1087 w 10000"/>
              <a:gd name="connsiteY43" fmla="*/ 11413 h 12730"/>
              <a:gd name="connsiteX44" fmla="*/ 1276 w 10000"/>
              <a:gd name="connsiteY44" fmla="*/ 11802 h 12730"/>
              <a:gd name="connsiteX45" fmla="*/ 1758 w 10000"/>
              <a:gd name="connsiteY45" fmla="*/ 12009 h 12730"/>
              <a:gd name="connsiteX46" fmla="*/ 2174 w 10000"/>
              <a:gd name="connsiteY46" fmla="*/ 12548 h 12730"/>
              <a:gd name="connsiteX47" fmla="*/ 2363 w 10000"/>
              <a:gd name="connsiteY47" fmla="*/ 12668 h 12730"/>
              <a:gd name="connsiteX48" fmla="*/ 2457 w 10000"/>
              <a:gd name="connsiteY48" fmla="*/ 12730 h 12730"/>
              <a:gd name="connsiteX49" fmla="*/ 4027 w 10000"/>
              <a:gd name="connsiteY49" fmla="*/ 12460 h 12730"/>
              <a:gd name="connsiteX50" fmla="*/ 4121 w 10000"/>
              <a:gd name="connsiteY50" fmla="*/ 12429 h 12730"/>
              <a:gd name="connsiteX51" fmla="*/ 4215 w 10000"/>
              <a:gd name="connsiteY51" fmla="*/ 12367 h 12730"/>
              <a:gd name="connsiteX52" fmla="*/ 4537 w 10000"/>
              <a:gd name="connsiteY52" fmla="*/ 12279 h 12730"/>
              <a:gd name="connsiteX53" fmla="*/ 4953 w 10000"/>
              <a:gd name="connsiteY53" fmla="*/ 12040 h 12730"/>
              <a:gd name="connsiteX54" fmla="*/ 5369 w 10000"/>
              <a:gd name="connsiteY54" fmla="*/ 12248 h 12730"/>
              <a:gd name="connsiteX55" fmla="*/ 5879 w 10000"/>
              <a:gd name="connsiteY55" fmla="*/ 12071 h 12730"/>
              <a:gd name="connsiteX56" fmla="*/ 6423 w 10000"/>
              <a:gd name="connsiteY56" fmla="*/ 11890 h 12730"/>
              <a:gd name="connsiteX57" fmla="*/ 6705 w 10000"/>
              <a:gd name="connsiteY57" fmla="*/ 11620 h 12730"/>
              <a:gd name="connsiteX58" fmla="*/ 7094 w 10000"/>
              <a:gd name="connsiteY58" fmla="*/ 11236 h 12730"/>
              <a:gd name="connsiteX59" fmla="*/ 7316 w 10000"/>
              <a:gd name="connsiteY59" fmla="*/ 11024 h 12730"/>
              <a:gd name="connsiteX60" fmla="*/ 7987 w 10000"/>
              <a:gd name="connsiteY60" fmla="*/ 10785 h 12730"/>
              <a:gd name="connsiteX61" fmla="*/ 8564 w 10000"/>
              <a:gd name="connsiteY61" fmla="*/ 10339 h 12730"/>
              <a:gd name="connsiteX62" fmla="*/ 8658 w 10000"/>
              <a:gd name="connsiteY62" fmla="*/ 10308 h 12730"/>
              <a:gd name="connsiteX63" fmla="*/ 9074 w 10000"/>
              <a:gd name="connsiteY63" fmla="*/ 9981 h 12730"/>
              <a:gd name="connsiteX64" fmla="*/ 9490 w 10000"/>
              <a:gd name="connsiteY64" fmla="*/ 8933 h 12730"/>
              <a:gd name="connsiteX65" fmla="*/ 9362 w 10000"/>
              <a:gd name="connsiteY65" fmla="*/ 8124 h 12730"/>
              <a:gd name="connsiteX66" fmla="*/ 9390 w 10000"/>
              <a:gd name="connsiteY66" fmla="*/ 7797 h 12730"/>
              <a:gd name="connsiteX67" fmla="*/ 9678 w 10000"/>
              <a:gd name="connsiteY67" fmla="*/ 7440 h 12730"/>
              <a:gd name="connsiteX68" fmla="*/ 9933 w 10000"/>
              <a:gd name="connsiteY68" fmla="*/ 7051 h 12730"/>
              <a:gd name="connsiteX69" fmla="*/ 10000 w 10000"/>
              <a:gd name="connsiteY69" fmla="*/ 6874 h 12730"/>
              <a:gd name="connsiteX70" fmla="*/ 9773 w 10000"/>
              <a:gd name="connsiteY70" fmla="*/ 6423 h 12730"/>
              <a:gd name="connsiteX71" fmla="*/ 9390 w 10000"/>
              <a:gd name="connsiteY71" fmla="*/ 5048 h 12730"/>
              <a:gd name="connsiteX72" fmla="*/ 9490 w 10000"/>
              <a:gd name="connsiteY72" fmla="*/ 4659 h 12730"/>
              <a:gd name="connsiteX73" fmla="*/ 9645 w 10000"/>
              <a:gd name="connsiteY73" fmla="*/ 4364 h 12730"/>
              <a:gd name="connsiteX74" fmla="*/ 9168 w 10000"/>
              <a:gd name="connsiteY74" fmla="*/ 3736 h 12730"/>
              <a:gd name="connsiteX75" fmla="*/ 8591 w 10000"/>
              <a:gd name="connsiteY75" fmla="*/ 3140 h 12730"/>
              <a:gd name="connsiteX76" fmla="*/ 6980 w 10000"/>
              <a:gd name="connsiteY76" fmla="*/ 63 h 12730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6805 w 10000"/>
              <a:gd name="connsiteY3" fmla="*/ 3407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5302 w 10000"/>
              <a:gd name="connsiteY10" fmla="*/ 4782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6805 w 10000"/>
              <a:gd name="connsiteY3" fmla="*/ 3407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3279 w 10000"/>
              <a:gd name="connsiteY3" fmla="*/ 660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4064 w 10000"/>
              <a:gd name="connsiteY2" fmla="*/ 161 h 12733"/>
              <a:gd name="connsiteX3" fmla="*/ 3279 w 10000"/>
              <a:gd name="connsiteY3" fmla="*/ 660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5524 w 10000"/>
              <a:gd name="connsiteY8" fmla="*/ 6511 h 14639"/>
              <a:gd name="connsiteX9" fmla="*/ 5336 w 10000"/>
              <a:gd name="connsiteY9" fmla="*/ 6600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5524 w 10000"/>
              <a:gd name="connsiteY8" fmla="*/ 6511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3086 w 10000"/>
              <a:gd name="connsiteY7" fmla="*/ 1570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3086 w 10000"/>
              <a:gd name="connsiteY7" fmla="*/ 1570 h 14639"/>
              <a:gd name="connsiteX8" fmla="*/ 2579 w 10000"/>
              <a:gd name="connsiteY8" fmla="*/ 1832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441 w 10000"/>
              <a:gd name="connsiteY6" fmla="*/ 768 h 14639"/>
              <a:gd name="connsiteX7" fmla="*/ 3086 w 10000"/>
              <a:gd name="connsiteY7" fmla="*/ 1570 h 14639"/>
              <a:gd name="connsiteX8" fmla="*/ 2579 w 10000"/>
              <a:gd name="connsiteY8" fmla="*/ 1832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2147 h 14814"/>
              <a:gd name="connsiteX1" fmla="*/ 4159 w 10000"/>
              <a:gd name="connsiteY1" fmla="*/ 179 h 14814"/>
              <a:gd name="connsiteX2" fmla="*/ 4064 w 10000"/>
              <a:gd name="connsiteY2" fmla="*/ 2242 h 14814"/>
              <a:gd name="connsiteX3" fmla="*/ 3279 w 10000"/>
              <a:gd name="connsiteY3" fmla="*/ 2741 h 14814"/>
              <a:gd name="connsiteX4" fmla="*/ 2660 w 10000"/>
              <a:gd name="connsiteY4" fmla="*/ 3256 h 14814"/>
              <a:gd name="connsiteX5" fmla="*/ 3646 w 10000"/>
              <a:gd name="connsiteY5" fmla="*/ 2 h 14814"/>
              <a:gd name="connsiteX6" fmla="*/ 3441 w 10000"/>
              <a:gd name="connsiteY6" fmla="*/ 943 h 14814"/>
              <a:gd name="connsiteX7" fmla="*/ 3086 w 10000"/>
              <a:gd name="connsiteY7" fmla="*/ 1745 h 14814"/>
              <a:gd name="connsiteX8" fmla="*/ 2579 w 10000"/>
              <a:gd name="connsiteY8" fmla="*/ 2007 h 14814"/>
              <a:gd name="connsiteX9" fmla="*/ 2350 w 10000"/>
              <a:gd name="connsiteY9" fmla="*/ 3241 h 14814"/>
              <a:gd name="connsiteX10" fmla="*/ 1702 w 10000"/>
              <a:gd name="connsiteY10" fmla="*/ 2865 h 14814"/>
              <a:gd name="connsiteX11" fmla="*/ 2086 w 10000"/>
              <a:gd name="connsiteY11" fmla="*/ 2766 h 14814"/>
              <a:gd name="connsiteX12" fmla="*/ 1286 w 10000"/>
              <a:gd name="connsiteY12" fmla="*/ 2992 h 14814"/>
              <a:gd name="connsiteX13" fmla="*/ 851 w 10000"/>
              <a:gd name="connsiteY13" fmla="*/ 3754 h 14814"/>
              <a:gd name="connsiteX14" fmla="*/ 2206 w 10000"/>
              <a:gd name="connsiteY14" fmla="*/ 5792 h 14814"/>
              <a:gd name="connsiteX15" fmla="*/ 4248 w 10000"/>
              <a:gd name="connsiteY15" fmla="*/ 7822 h 14814"/>
              <a:gd name="connsiteX16" fmla="*/ 3927 w 10000"/>
              <a:gd name="connsiteY16" fmla="*/ 8149 h 14814"/>
              <a:gd name="connsiteX17" fmla="*/ 3799 w 10000"/>
              <a:gd name="connsiteY17" fmla="*/ 8299 h 14814"/>
              <a:gd name="connsiteX18" fmla="*/ 3672 w 10000"/>
              <a:gd name="connsiteY18" fmla="*/ 8507 h 14814"/>
              <a:gd name="connsiteX19" fmla="*/ 3322 w 10000"/>
              <a:gd name="connsiteY19" fmla="*/ 8808 h 14814"/>
              <a:gd name="connsiteX20" fmla="*/ 3228 w 10000"/>
              <a:gd name="connsiteY20" fmla="*/ 8984 h 14814"/>
              <a:gd name="connsiteX21" fmla="*/ 3034 w 10000"/>
              <a:gd name="connsiteY21" fmla="*/ 9135 h 14814"/>
              <a:gd name="connsiteX22" fmla="*/ 2840 w 10000"/>
              <a:gd name="connsiteY22" fmla="*/ 9373 h 14814"/>
              <a:gd name="connsiteX23" fmla="*/ 2618 w 10000"/>
              <a:gd name="connsiteY23" fmla="*/ 9705 h 14814"/>
              <a:gd name="connsiteX24" fmla="*/ 2268 w 10000"/>
              <a:gd name="connsiteY24" fmla="*/ 9970 h 14814"/>
              <a:gd name="connsiteX25" fmla="*/ 1786 w 10000"/>
              <a:gd name="connsiteY25" fmla="*/ 10540 h 14814"/>
              <a:gd name="connsiteX26" fmla="*/ 1658 w 10000"/>
              <a:gd name="connsiteY26" fmla="*/ 10716 h 14814"/>
              <a:gd name="connsiteX27" fmla="*/ 1470 w 10000"/>
              <a:gd name="connsiteY27" fmla="*/ 10810 h 14814"/>
              <a:gd name="connsiteX28" fmla="*/ 1181 w 10000"/>
              <a:gd name="connsiteY28" fmla="*/ 11017 h 14814"/>
              <a:gd name="connsiteX29" fmla="*/ 1021 w 10000"/>
              <a:gd name="connsiteY29" fmla="*/ 11199 h 14814"/>
              <a:gd name="connsiteX30" fmla="*/ 960 w 10000"/>
              <a:gd name="connsiteY30" fmla="*/ 11375 h 14814"/>
              <a:gd name="connsiteX31" fmla="*/ 860 w 10000"/>
              <a:gd name="connsiteY31" fmla="*/ 11406 h 14814"/>
              <a:gd name="connsiteX32" fmla="*/ 577 w 10000"/>
              <a:gd name="connsiteY32" fmla="*/ 11676 h 14814"/>
              <a:gd name="connsiteX33" fmla="*/ 510 w 10000"/>
              <a:gd name="connsiteY33" fmla="*/ 11915 h 14814"/>
              <a:gd name="connsiteX34" fmla="*/ 316 w 10000"/>
              <a:gd name="connsiteY34" fmla="*/ 12034 h 14814"/>
              <a:gd name="connsiteX35" fmla="*/ 189 w 10000"/>
              <a:gd name="connsiteY35" fmla="*/ 12210 h 14814"/>
              <a:gd name="connsiteX36" fmla="*/ 128 w 10000"/>
              <a:gd name="connsiteY36" fmla="*/ 12304 h 14814"/>
              <a:gd name="connsiteX37" fmla="*/ 0 w 10000"/>
              <a:gd name="connsiteY37" fmla="*/ 12480 h 14814"/>
              <a:gd name="connsiteX38" fmla="*/ 316 w 10000"/>
              <a:gd name="connsiteY38" fmla="*/ 12812 h 14814"/>
              <a:gd name="connsiteX39" fmla="*/ 704 w 10000"/>
              <a:gd name="connsiteY39" fmla="*/ 13258 h 14814"/>
              <a:gd name="connsiteX40" fmla="*/ 799 w 10000"/>
              <a:gd name="connsiteY40" fmla="*/ 13320 h 14814"/>
              <a:gd name="connsiteX41" fmla="*/ 893 w 10000"/>
              <a:gd name="connsiteY41" fmla="*/ 13346 h 14814"/>
              <a:gd name="connsiteX42" fmla="*/ 987 w 10000"/>
              <a:gd name="connsiteY42" fmla="*/ 13440 h 14814"/>
              <a:gd name="connsiteX43" fmla="*/ 1087 w 10000"/>
              <a:gd name="connsiteY43" fmla="*/ 13497 h 14814"/>
              <a:gd name="connsiteX44" fmla="*/ 1276 w 10000"/>
              <a:gd name="connsiteY44" fmla="*/ 13886 h 14814"/>
              <a:gd name="connsiteX45" fmla="*/ 1758 w 10000"/>
              <a:gd name="connsiteY45" fmla="*/ 14093 h 14814"/>
              <a:gd name="connsiteX46" fmla="*/ 2174 w 10000"/>
              <a:gd name="connsiteY46" fmla="*/ 14632 h 14814"/>
              <a:gd name="connsiteX47" fmla="*/ 2363 w 10000"/>
              <a:gd name="connsiteY47" fmla="*/ 14752 h 14814"/>
              <a:gd name="connsiteX48" fmla="*/ 2457 w 10000"/>
              <a:gd name="connsiteY48" fmla="*/ 14814 h 14814"/>
              <a:gd name="connsiteX49" fmla="*/ 4027 w 10000"/>
              <a:gd name="connsiteY49" fmla="*/ 14544 h 14814"/>
              <a:gd name="connsiteX50" fmla="*/ 4121 w 10000"/>
              <a:gd name="connsiteY50" fmla="*/ 14513 h 14814"/>
              <a:gd name="connsiteX51" fmla="*/ 4215 w 10000"/>
              <a:gd name="connsiteY51" fmla="*/ 14451 h 14814"/>
              <a:gd name="connsiteX52" fmla="*/ 4537 w 10000"/>
              <a:gd name="connsiteY52" fmla="*/ 14363 h 14814"/>
              <a:gd name="connsiteX53" fmla="*/ 4953 w 10000"/>
              <a:gd name="connsiteY53" fmla="*/ 14124 h 14814"/>
              <a:gd name="connsiteX54" fmla="*/ 5369 w 10000"/>
              <a:gd name="connsiteY54" fmla="*/ 14332 h 14814"/>
              <a:gd name="connsiteX55" fmla="*/ 5879 w 10000"/>
              <a:gd name="connsiteY55" fmla="*/ 14155 h 14814"/>
              <a:gd name="connsiteX56" fmla="*/ 6423 w 10000"/>
              <a:gd name="connsiteY56" fmla="*/ 13974 h 14814"/>
              <a:gd name="connsiteX57" fmla="*/ 6705 w 10000"/>
              <a:gd name="connsiteY57" fmla="*/ 13704 h 14814"/>
              <a:gd name="connsiteX58" fmla="*/ 7094 w 10000"/>
              <a:gd name="connsiteY58" fmla="*/ 13320 h 14814"/>
              <a:gd name="connsiteX59" fmla="*/ 7316 w 10000"/>
              <a:gd name="connsiteY59" fmla="*/ 13108 h 14814"/>
              <a:gd name="connsiteX60" fmla="*/ 7987 w 10000"/>
              <a:gd name="connsiteY60" fmla="*/ 12869 h 14814"/>
              <a:gd name="connsiteX61" fmla="*/ 8564 w 10000"/>
              <a:gd name="connsiteY61" fmla="*/ 12423 h 14814"/>
              <a:gd name="connsiteX62" fmla="*/ 8658 w 10000"/>
              <a:gd name="connsiteY62" fmla="*/ 12392 h 14814"/>
              <a:gd name="connsiteX63" fmla="*/ 9074 w 10000"/>
              <a:gd name="connsiteY63" fmla="*/ 12065 h 14814"/>
              <a:gd name="connsiteX64" fmla="*/ 9490 w 10000"/>
              <a:gd name="connsiteY64" fmla="*/ 11017 h 14814"/>
              <a:gd name="connsiteX65" fmla="*/ 9362 w 10000"/>
              <a:gd name="connsiteY65" fmla="*/ 10208 h 14814"/>
              <a:gd name="connsiteX66" fmla="*/ 9390 w 10000"/>
              <a:gd name="connsiteY66" fmla="*/ 9881 h 14814"/>
              <a:gd name="connsiteX67" fmla="*/ 9678 w 10000"/>
              <a:gd name="connsiteY67" fmla="*/ 9524 h 14814"/>
              <a:gd name="connsiteX68" fmla="*/ 9933 w 10000"/>
              <a:gd name="connsiteY68" fmla="*/ 9135 h 14814"/>
              <a:gd name="connsiteX69" fmla="*/ 10000 w 10000"/>
              <a:gd name="connsiteY69" fmla="*/ 8958 h 14814"/>
              <a:gd name="connsiteX70" fmla="*/ 9773 w 10000"/>
              <a:gd name="connsiteY70" fmla="*/ 8507 h 14814"/>
              <a:gd name="connsiteX71" fmla="*/ 9390 w 10000"/>
              <a:gd name="connsiteY71" fmla="*/ 7132 h 14814"/>
              <a:gd name="connsiteX72" fmla="*/ 9490 w 10000"/>
              <a:gd name="connsiteY72" fmla="*/ 6743 h 14814"/>
              <a:gd name="connsiteX73" fmla="*/ 9645 w 10000"/>
              <a:gd name="connsiteY73" fmla="*/ 6448 h 14814"/>
              <a:gd name="connsiteX74" fmla="*/ 9168 w 10000"/>
              <a:gd name="connsiteY74" fmla="*/ 5820 h 14814"/>
              <a:gd name="connsiteX75" fmla="*/ 8591 w 10000"/>
              <a:gd name="connsiteY75" fmla="*/ 5224 h 14814"/>
              <a:gd name="connsiteX76" fmla="*/ 6980 w 10000"/>
              <a:gd name="connsiteY76" fmla="*/ 2147 h 14814"/>
              <a:gd name="connsiteX0" fmla="*/ 6980 w 10000"/>
              <a:gd name="connsiteY0" fmla="*/ 2147 h 14814"/>
              <a:gd name="connsiteX1" fmla="*/ 4159 w 10000"/>
              <a:gd name="connsiteY1" fmla="*/ 179 h 14814"/>
              <a:gd name="connsiteX2" fmla="*/ 3845 w 10000"/>
              <a:gd name="connsiteY2" fmla="*/ 184 h 14814"/>
              <a:gd name="connsiteX3" fmla="*/ 3279 w 10000"/>
              <a:gd name="connsiteY3" fmla="*/ 2741 h 14814"/>
              <a:gd name="connsiteX4" fmla="*/ 2660 w 10000"/>
              <a:gd name="connsiteY4" fmla="*/ 3256 h 14814"/>
              <a:gd name="connsiteX5" fmla="*/ 3646 w 10000"/>
              <a:gd name="connsiteY5" fmla="*/ 2 h 14814"/>
              <a:gd name="connsiteX6" fmla="*/ 3441 w 10000"/>
              <a:gd name="connsiteY6" fmla="*/ 943 h 14814"/>
              <a:gd name="connsiteX7" fmla="*/ 3086 w 10000"/>
              <a:gd name="connsiteY7" fmla="*/ 1745 h 14814"/>
              <a:gd name="connsiteX8" fmla="*/ 2579 w 10000"/>
              <a:gd name="connsiteY8" fmla="*/ 2007 h 14814"/>
              <a:gd name="connsiteX9" fmla="*/ 2350 w 10000"/>
              <a:gd name="connsiteY9" fmla="*/ 3241 h 14814"/>
              <a:gd name="connsiteX10" fmla="*/ 1702 w 10000"/>
              <a:gd name="connsiteY10" fmla="*/ 2865 h 14814"/>
              <a:gd name="connsiteX11" fmla="*/ 2086 w 10000"/>
              <a:gd name="connsiteY11" fmla="*/ 2766 h 14814"/>
              <a:gd name="connsiteX12" fmla="*/ 1286 w 10000"/>
              <a:gd name="connsiteY12" fmla="*/ 2992 h 14814"/>
              <a:gd name="connsiteX13" fmla="*/ 851 w 10000"/>
              <a:gd name="connsiteY13" fmla="*/ 3754 h 14814"/>
              <a:gd name="connsiteX14" fmla="*/ 2206 w 10000"/>
              <a:gd name="connsiteY14" fmla="*/ 5792 h 14814"/>
              <a:gd name="connsiteX15" fmla="*/ 4248 w 10000"/>
              <a:gd name="connsiteY15" fmla="*/ 7822 h 14814"/>
              <a:gd name="connsiteX16" fmla="*/ 3927 w 10000"/>
              <a:gd name="connsiteY16" fmla="*/ 8149 h 14814"/>
              <a:gd name="connsiteX17" fmla="*/ 3799 w 10000"/>
              <a:gd name="connsiteY17" fmla="*/ 8299 h 14814"/>
              <a:gd name="connsiteX18" fmla="*/ 3672 w 10000"/>
              <a:gd name="connsiteY18" fmla="*/ 8507 h 14814"/>
              <a:gd name="connsiteX19" fmla="*/ 3322 w 10000"/>
              <a:gd name="connsiteY19" fmla="*/ 8808 h 14814"/>
              <a:gd name="connsiteX20" fmla="*/ 3228 w 10000"/>
              <a:gd name="connsiteY20" fmla="*/ 8984 h 14814"/>
              <a:gd name="connsiteX21" fmla="*/ 3034 w 10000"/>
              <a:gd name="connsiteY21" fmla="*/ 9135 h 14814"/>
              <a:gd name="connsiteX22" fmla="*/ 2840 w 10000"/>
              <a:gd name="connsiteY22" fmla="*/ 9373 h 14814"/>
              <a:gd name="connsiteX23" fmla="*/ 2618 w 10000"/>
              <a:gd name="connsiteY23" fmla="*/ 9705 h 14814"/>
              <a:gd name="connsiteX24" fmla="*/ 2268 w 10000"/>
              <a:gd name="connsiteY24" fmla="*/ 9970 h 14814"/>
              <a:gd name="connsiteX25" fmla="*/ 1786 w 10000"/>
              <a:gd name="connsiteY25" fmla="*/ 10540 h 14814"/>
              <a:gd name="connsiteX26" fmla="*/ 1658 w 10000"/>
              <a:gd name="connsiteY26" fmla="*/ 10716 h 14814"/>
              <a:gd name="connsiteX27" fmla="*/ 1470 w 10000"/>
              <a:gd name="connsiteY27" fmla="*/ 10810 h 14814"/>
              <a:gd name="connsiteX28" fmla="*/ 1181 w 10000"/>
              <a:gd name="connsiteY28" fmla="*/ 11017 h 14814"/>
              <a:gd name="connsiteX29" fmla="*/ 1021 w 10000"/>
              <a:gd name="connsiteY29" fmla="*/ 11199 h 14814"/>
              <a:gd name="connsiteX30" fmla="*/ 960 w 10000"/>
              <a:gd name="connsiteY30" fmla="*/ 11375 h 14814"/>
              <a:gd name="connsiteX31" fmla="*/ 860 w 10000"/>
              <a:gd name="connsiteY31" fmla="*/ 11406 h 14814"/>
              <a:gd name="connsiteX32" fmla="*/ 577 w 10000"/>
              <a:gd name="connsiteY32" fmla="*/ 11676 h 14814"/>
              <a:gd name="connsiteX33" fmla="*/ 510 w 10000"/>
              <a:gd name="connsiteY33" fmla="*/ 11915 h 14814"/>
              <a:gd name="connsiteX34" fmla="*/ 316 w 10000"/>
              <a:gd name="connsiteY34" fmla="*/ 12034 h 14814"/>
              <a:gd name="connsiteX35" fmla="*/ 189 w 10000"/>
              <a:gd name="connsiteY35" fmla="*/ 12210 h 14814"/>
              <a:gd name="connsiteX36" fmla="*/ 128 w 10000"/>
              <a:gd name="connsiteY36" fmla="*/ 12304 h 14814"/>
              <a:gd name="connsiteX37" fmla="*/ 0 w 10000"/>
              <a:gd name="connsiteY37" fmla="*/ 12480 h 14814"/>
              <a:gd name="connsiteX38" fmla="*/ 316 w 10000"/>
              <a:gd name="connsiteY38" fmla="*/ 12812 h 14814"/>
              <a:gd name="connsiteX39" fmla="*/ 704 w 10000"/>
              <a:gd name="connsiteY39" fmla="*/ 13258 h 14814"/>
              <a:gd name="connsiteX40" fmla="*/ 799 w 10000"/>
              <a:gd name="connsiteY40" fmla="*/ 13320 h 14814"/>
              <a:gd name="connsiteX41" fmla="*/ 893 w 10000"/>
              <a:gd name="connsiteY41" fmla="*/ 13346 h 14814"/>
              <a:gd name="connsiteX42" fmla="*/ 987 w 10000"/>
              <a:gd name="connsiteY42" fmla="*/ 13440 h 14814"/>
              <a:gd name="connsiteX43" fmla="*/ 1087 w 10000"/>
              <a:gd name="connsiteY43" fmla="*/ 13497 h 14814"/>
              <a:gd name="connsiteX44" fmla="*/ 1276 w 10000"/>
              <a:gd name="connsiteY44" fmla="*/ 13886 h 14814"/>
              <a:gd name="connsiteX45" fmla="*/ 1758 w 10000"/>
              <a:gd name="connsiteY45" fmla="*/ 14093 h 14814"/>
              <a:gd name="connsiteX46" fmla="*/ 2174 w 10000"/>
              <a:gd name="connsiteY46" fmla="*/ 14632 h 14814"/>
              <a:gd name="connsiteX47" fmla="*/ 2363 w 10000"/>
              <a:gd name="connsiteY47" fmla="*/ 14752 h 14814"/>
              <a:gd name="connsiteX48" fmla="*/ 2457 w 10000"/>
              <a:gd name="connsiteY48" fmla="*/ 14814 h 14814"/>
              <a:gd name="connsiteX49" fmla="*/ 4027 w 10000"/>
              <a:gd name="connsiteY49" fmla="*/ 14544 h 14814"/>
              <a:gd name="connsiteX50" fmla="*/ 4121 w 10000"/>
              <a:gd name="connsiteY50" fmla="*/ 14513 h 14814"/>
              <a:gd name="connsiteX51" fmla="*/ 4215 w 10000"/>
              <a:gd name="connsiteY51" fmla="*/ 14451 h 14814"/>
              <a:gd name="connsiteX52" fmla="*/ 4537 w 10000"/>
              <a:gd name="connsiteY52" fmla="*/ 14363 h 14814"/>
              <a:gd name="connsiteX53" fmla="*/ 4953 w 10000"/>
              <a:gd name="connsiteY53" fmla="*/ 14124 h 14814"/>
              <a:gd name="connsiteX54" fmla="*/ 5369 w 10000"/>
              <a:gd name="connsiteY54" fmla="*/ 14332 h 14814"/>
              <a:gd name="connsiteX55" fmla="*/ 5879 w 10000"/>
              <a:gd name="connsiteY55" fmla="*/ 14155 h 14814"/>
              <a:gd name="connsiteX56" fmla="*/ 6423 w 10000"/>
              <a:gd name="connsiteY56" fmla="*/ 13974 h 14814"/>
              <a:gd name="connsiteX57" fmla="*/ 6705 w 10000"/>
              <a:gd name="connsiteY57" fmla="*/ 13704 h 14814"/>
              <a:gd name="connsiteX58" fmla="*/ 7094 w 10000"/>
              <a:gd name="connsiteY58" fmla="*/ 13320 h 14814"/>
              <a:gd name="connsiteX59" fmla="*/ 7316 w 10000"/>
              <a:gd name="connsiteY59" fmla="*/ 13108 h 14814"/>
              <a:gd name="connsiteX60" fmla="*/ 7987 w 10000"/>
              <a:gd name="connsiteY60" fmla="*/ 12869 h 14814"/>
              <a:gd name="connsiteX61" fmla="*/ 8564 w 10000"/>
              <a:gd name="connsiteY61" fmla="*/ 12423 h 14814"/>
              <a:gd name="connsiteX62" fmla="*/ 8658 w 10000"/>
              <a:gd name="connsiteY62" fmla="*/ 12392 h 14814"/>
              <a:gd name="connsiteX63" fmla="*/ 9074 w 10000"/>
              <a:gd name="connsiteY63" fmla="*/ 12065 h 14814"/>
              <a:gd name="connsiteX64" fmla="*/ 9490 w 10000"/>
              <a:gd name="connsiteY64" fmla="*/ 11017 h 14814"/>
              <a:gd name="connsiteX65" fmla="*/ 9362 w 10000"/>
              <a:gd name="connsiteY65" fmla="*/ 10208 h 14814"/>
              <a:gd name="connsiteX66" fmla="*/ 9390 w 10000"/>
              <a:gd name="connsiteY66" fmla="*/ 9881 h 14814"/>
              <a:gd name="connsiteX67" fmla="*/ 9678 w 10000"/>
              <a:gd name="connsiteY67" fmla="*/ 9524 h 14814"/>
              <a:gd name="connsiteX68" fmla="*/ 9933 w 10000"/>
              <a:gd name="connsiteY68" fmla="*/ 9135 h 14814"/>
              <a:gd name="connsiteX69" fmla="*/ 10000 w 10000"/>
              <a:gd name="connsiteY69" fmla="*/ 8958 h 14814"/>
              <a:gd name="connsiteX70" fmla="*/ 9773 w 10000"/>
              <a:gd name="connsiteY70" fmla="*/ 8507 h 14814"/>
              <a:gd name="connsiteX71" fmla="*/ 9390 w 10000"/>
              <a:gd name="connsiteY71" fmla="*/ 7132 h 14814"/>
              <a:gd name="connsiteX72" fmla="*/ 9490 w 10000"/>
              <a:gd name="connsiteY72" fmla="*/ 6743 h 14814"/>
              <a:gd name="connsiteX73" fmla="*/ 9645 w 10000"/>
              <a:gd name="connsiteY73" fmla="*/ 6448 h 14814"/>
              <a:gd name="connsiteX74" fmla="*/ 9168 w 10000"/>
              <a:gd name="connsiteY74" fmla="*/ 5820 h 14814"/>
              <a:gd name="connsiteX75" fmla="*/ 8591 w 10000"/>
              <a:gd name="connsiteY75" fmla="*/ 5224 h 14814"/>
              <a:gd name="connsiteX76" fmla="*/ 6980 w 10000"/>
              <a:gd name="connsiteY76" fmla="*/ 2147 h 14814"/>
              <a:gd name="connsiteX0" fmla="*/ 6980 w 10000"/>
              <a:gd name="connsiteY0" fmla="*/ 2246 h 14913"/>
              <a:gd name="connsiteX1" fmla="*/ 4159 w 10000"/>
              <a:gd name="connsiteY1" fmla="*/ 278 h 14913"/>
              <a:gd name="connsiteX2" fmla="*/ 3845 w 10000"/>
              <a:gd name="connsiteY2" fmla="*/ 283 h 14913"/>
              <a:gd name="connsiteX3" fmla="*/ 3544 w 10000"/>
              <a:gd name="connsiteY3" fmla="*/ 212 h 14913"/>
              <a:gd name="connsiteX4" fmla="*/ 2660 w 10000"/>
              <a:gd name="connsiteY4" fmla="*/ 3355 h 14913"/>
              <a:gd name="connsiteX5" fmla="*/ 3646 w 10000"/>
              <a:gd name="connsiteY5" fmla="*/ 101 h 14913"/>
              <a:gd name="connsiteX6" fmla="*/ 3441 w 10000"/>
              <a:gd name="connsiteY6" fmla="*/ 1042 h 14913"/>
              <a:gd name="connsiteX7" fmla="*/ 3086 w 10000"/>
              <a:gd name="connsiteY7" fmla="*/ 1844 h 14913"/>
              <a:gd name="connsiteX8" fmla="*/ 2579 w 10000"/>
              <a:gd name="connsiteY8" fmla="*/ 2106 h 14913"/>
              <a:gd name="connsiteX9" fmla="*/ 2350 w 10000"/>
              <a:gd name="connsiteY9" fmla="*/ 3340 h 14913"/>
              <a:gd name="connsiteX10" fmla="*/ 1702 w 10000"/>
              <a:gd name="connsiteY10" fmla="*/ 2964 h 14913"/>
              <a:gd name="connsiteX11" fmla="*/ 2086 w 10000"/>
              <a:gd name="connsiteY11" fmla="*/ 2865 h 14913"/>
              <a:gd name="connsiteX12" fmla="*/ 1286 w 10000"/>
              <a:gd name="connsiteY12" fmla="*/ 3091 h 14913"/>
              <a:gd name="connsiteX13" fmla="*/ 851 w 10000"/>
              <a:gd name="connsiteY13" fmla="*/ 3853 h 14913"/>
              <a:gd name="connsiteX14" fmla="*/ 2206 w 10000"/>
              <a:gd name="connsiteY14" fmla="*/ 5891 h 14913"/>
              <a:gd name="connsiteX15" fmla="*/ 4248 w 10000"/>
              <a:gd name="connsiteY15" fmla="*/ 7921 h 14913"/>
              <a:gd name="connsiteX16" fmla="*/ 3927 w 10000"/>
              <a:gd name="connsiteY16" fmla="*/ 8248 h 14913"/>
              <a:gd name="connsiteX17" fmla="*/ 3799 w 10000"/>
              <a:gd name="connsiteY17" fmla="*/ 8398 h 14913"/>
              <a:gd name="connsiteX18" fmla="*/ 3672 w 10000"/>
              <a:gd name="connsiteY18" fmla="*/ 8606 h 14913"/>
              <a:gd name="connsiteX19" fmla="*/ 3322 w 10000"/>
              <a:gd name="connsiteY19" fmla="*/ 8907 h 14913"/>
              <a:gd name="connsiteX20" fmla="*/ 3228 w 10000"/>
              <a:gd name="connsiteY20" fmla="*/ 9083 h 14913"/>
              <a:gd name="connsiteX21" fmla="*/ 3034 w 10000"/>
              <a:gd name="connsiteY21" fmla="*/ 9234 h 14913"/>
              <a:gd name="connsiteX22" fmla="*/ 2840 w 10000"/>
              <a:gd name="connsiteY22" fmla="*/ 9472 h 14913"/>
              <a:gd name="connsiteX23" fmla="*/ 2618 w 10000"/>
              <a:gd name="connsiteY23" fmla="*/ 9804 h 14913"/>
              <a:gd name="connsiteX24" fmla="*/ 2268 w 10000"/>
              <a:gd name="connsiteY24" fmla="*/ 10069 h 14913"/>
              <a:gd name="connsiteX25" fmla="*/ 1786 w 10000"/>
              <a:gd name="connsiteY25" fmla="*/ 10639 h 14913"/>
              <a:gd name="connsiteX26" fmla="*/ 1658 w 10000"/>
              <a:gd name="connsiteY26" fmla="*/ 10815 h 14913"/>
              <a:gd name="connsiteX27" fmla="*/ 1470 w 10000"/>
              <a:gd name="connsiteY27" fmla="*/ 10909 h 14913"/>
              <a:gd name="connsiteX28" fmla="*/ 1181 w 10000"/>
              <a:gd name="connsiteY28" fmla="*/ 11116 h 14913"/>
              <a:gd name="connsiteX29" fmla="*/ 1021 w 10000"/>
              <a:gd name="connsiteY29" fmla="*/ 11298 h 14913"/>
              <a:gd name="connsiteX30" fmla="*/ 960 w 10000"/>
              <a:gd name="connsiteY30" fmla="*/ 11474 h 14913"/>
              <a:gd name="connsiteX31" fmla="*/ 860 w 10000"/>
              <a:gd name="connsiteY31" fmla="*/ 11505 h 14913"/>
              <a:gd name="connsiteX32" fmla="*/ 577 w 10000"/>
              <a:gd name="connsiteY32" fmla="*/ 11775 h 14913"/>
              <a:gd name="connsiteX33" fmla="*/ 510 w 10000"/>
              <a:gd name="connsiteY33" fmla="*/ 12014 h 14913"/>
              <a:gd name="connsiteX34" fmla="*/ 316 w 10000"/>
              <a:gd name="connsiteY34" fmla="*/ 12133 h 14913"/>
              <a:gd name="connsiteX35" fmla="*/ 189 w 10000"/>
              <a:gd name="connsiteY35" fmla="*/ 12309 h 14913"/>
              <a:gd name="connsiteX36" fmla="*/ 128 w 10000"/>
              <a:gd name="connsiteY36" fmla="*/ 12403 h 14913"/>
              <a:gd name="connsiteX37" fmla="*/ 0 w 10000"/>
              <a:gd name="connsiteY37" fmla="*/ 12579 h 14913"/>
              <a:gd name="connsiteX38" fmla="*/ 316 w 10000"/>
              <a:gd name="connsiteY38" fmla="*/ 12911 h 14913"/>
              <a:gd name="connsiteX39" fmla="*/ 704 w 10000"/>
              <a:gd name="connsiteY39" fmla="*/ 13357 h 14913"/>
              <a:gd name="connsiteX40" fmla="*/ 799 w 10000"/>
              <a:gd name="connsiteY40" fmla="*/ 13419 h 14913"/>
              <a:gd name="connsiteX41" fmla="*/ 893 w 10000"/>
              <a:gd name="connsiteY41" fmla="*/ 13445 h 14913"/>
              <a:gd name="connsiteX42" fmla="*/ 987 w 10000"/>
              <a:gd name="connsiteY42" fmla="*/ 13539 h 14913"/>
              <a:gd name="connsiteX43" fmla="*/ 1087 w 10000"/>
              <a:gd name="connsiteY43" fmla="*/ 13596 h 14913"/>
              <a:gd name="connsiteX44" fmla="*/ 1276 w 10000"/>
              <a:gd name="connsiteY44" fmla="*/ 13985 h 14913"/>
              <a:gd name="connsiteX45" fmla="*/ 1758 w 10000"/>
              <a:gd name="connsiteY45" fmla="*/ 14192 h 14913"/>
              <a:gd name="connsiteX46" fmla="*/ 2174 w 10000"/>
              <a:gd name="connsiteY46" fmla="*/ 14731 h 14913"/>
              <a:gd name="connsiteX47" fmla="*/ 2363 w 10000"/>
              <a:gd name="connsiteY47" fmla="*/ 14851 h 14913"/>
              <a:gd name="connsiteX48" fmla="*/ 2457 w 10000"/>
              <a:gd name="connsiteY48" fmla="*/ 14913 h 14913"/>
              <a:gd name="connsiteX49" fmla="*/ 4027 w 10000"/>
              <a:gd name="connsiteY49" fmla="*/ 14643 h 14913"/>
              <a:gd name="connsiteX50" fmla="*/ 4121 w 10000"/>
              <a:gd name="connsiteY50" fmla="*/ 14612 h 14913"/>
              <a:gd name="connsiteX51" fmla="*/ 4215 w 10000"/>
              <a:gd name="connsiteY51" fmla="*/ 14550 h 14913"/>
              <a:gd name="connsiteX52" fmla="*/ 4537 w 10000"/>
              <a:gd name="connsiteY52" fmla="*/ 14462 h 14913"/>
              <a:gd name="connsiteX53" fmla="*/ 4953 w 10000"/>
              <a:gd name="connsiteY53" fmla="*/ 14223 h 14913"/>
              <a:gd name="connsiteX54" fmla="*/ 5369 w 10000"/>
              <a:gd name="connsiteY54" fmla="*/ 14431 h 14913"/>
              <a:gd name="connsiteX55" fmla="*/ 5879 w 10000"/>
              <a:gd name="connsiteY55" fmla="*/ 14254 h 14913"/>
              <a:gd name="connsiteX56" fmla="*/ 6423 w 10000"/>
              <a:gd name="connsiteY56" fmla="*/ 14073 h 14913"/>
              <a:gd name="connsiteX57" fmla="*/ 6705 w 10000"/>
              <a:gd name="connsiteY57" fmla="*/ 13803 h 14913"/>
              <a:gd name="connsiteX58" fmla="*/ 7094 w 10000"/>
              <a:gd name="connsiteY58" fmla="*/ 13419 h 14913"/>
              <a:gd name="connsiteX59" fmla="*/ 7316 w 10000"/>
              <a:gd name="connsiteY59" fmla="*/ 13207 h 14913"/>
              <a:gd name="connsiteX60" fmla="*/ 7987 w 10000"/>
              <a:gd name="connsiteY60" fmla="*/ 12968 h 14913"/>
              <a:gd name="connsiteX61" fmla="*/ 8564 w 10000"/>
              <a:gd name="connsiteY61" fmla="*/ 12522 h 14913"/>
              <a:gd name="connsiteX62" fmla="*/ 8658 w 10000"/>
              <a:gd name="connsiteY62" fmla="*/ 12491 h 14913"/>
              <a:gd name="connsiteX63" fmla="*/ 9074 w 10000"/>
              <a:gd name="connsiteY63" fmla="*/ 12164 h 14913"/>
              <a:gd name="connsiteX64" fmla="*/ 9490 w 10000"/>
              <a:gd name="connsiteY64" fmla="*/ 11116 h 14913"/>
              <a:gd name="connsiteX65" fmla="*/ 9362 w 10000"/>
              <a:gd name="connsiteY65" fmla="*/ 10307 h 14913"/>
              <a:gd name="connsiteX66" fmla="*/ 9390 w 10000"/>
              <a:gd name="connsiteY66" fmla="*/ 9980 h 14913"/>
              <a:gd name="connsiteX67" fmla="*/ 9678 w 10000"/>
              <a:gd name="connsiteY67" fmla="*/ 9623 h 14913"/>
              <a:gd name="connsiteX68" fmla="*/ 9933 w 10000"/>
              <a:gd name="connsiteY68" fmla="*/ 9234 h 14913"/>
              <a:gd name="connsiteX69" fmla="*/ 10000 w 10000"/>
              <a:gd name="connsiteY69" fmla="*/ 9057 h 14913"/>
              <a:gd name="connsiteX70" fmla="*/ 9773 w 10000"/>
              <a:gd name="connsiteY70" fmla="*/ 8606 h 14913"/>
              <a:gd name="connsiteX71" fmla="*/ 9390 w 10000"/>
              <a:gd name="connsiteY71" fmla="*/ 7231 h 14913"/>
              <a:gd name="connsiteX72" fmla="*/ 9490 w 10000"/>
              <a:gd name="connsiteY72" fmla="*/ 6842 h 14913"/>
              <a:gd name="connsiteX73" fmla="*/ 9645 w 10000"/>
              <a:gd name="connsiteY73" fmla="*/ 6547 h 14913"/>
              <a:gd name="connsiteX74" fmla="*/ 9168 w 10000"/>
              <a:gd name="connsiteY74" fmla="*/ 5919 h 14913"/>
              <a:gd name="connsiteX75" fmla="*/ 8591 w 10000"/>
              <a:gd name="connsiteY75" fmla="*/ 5323 h 14913"/>
              <a:gd name="connsiteX76" fmla="*/ 6980 w 10000"/>
              <a:gd name="connsiteY76" fmla="*/ 2246 h 14913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441 w 10000"/>
              <a:gd name="connsiteY6" fmla="*/ 950 h 14821"/>
              <a:gd name="connsiteX7" fmla="*/ 3086 w 10000"/>
              <a:gd name="connsiteY7" fmla="*/ 1752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441 w 10000"/>
              <a:gd name="connsiteY6" fmla="*/ 950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1567 w 10000"/>
              <a:gd name="connsiteY11" fmla="*/ 2102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345 w 10000"/>
              <a:gd name="connsiteY10" fmla="*/ 2781 h 14821"/>
              <a:gd name="connsiteX11" fmla="*/ 1567 w 10000"/>
              <a:gd name="connsiteY11" fmla="*/ 2102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96 w 10016"/>
              <a:gd name="connsiteY0" fmla="*/ 2154 h 14821"/>
              <a:gd name="connsiteX1" fmla="*/ 4175 w 10016"/>
              <a:gd name="connsiteY1" fmla="*/ 186 h 14821"/>
              <a:gd name="connsiteX2" fmla="*/ 3861 w 10016"/>
              <a:gd name="connsiteY2" fmla="*/ 191 h 14821"/>
              <a:gd name="connsiteX3" fmla="*/ 3560 w 10016"/>
              <a:gd name="connsiteY3" fmla="*/ 120 h 14821"/>
              <a:gd name="connsiteX4" fmla="*/ 3015 w 10016"/>
              <a:gd name="connsiteY4" fmla="*/ 731 h 14821"/>
              <a:gd name="connsiteX5" fmla="*/ 3662 w 10016"/>
              <a:gd name="connsiteY5" fmla="*/ 9 h 14821"/>
              <a:gd name="connsiteX6" fmla="*/ 3235 w 10016"/>
              <a:gd name="connsiteY6" fmla="*/ 662 h 14821"/>
              <a:gd name="connsiteX7" fmla="*/ 2792 w 10016"/>
              <a:gd name="connsiteY7" fmla="*/ 980 h 14821"/>
              <a:gd name="connsiteX8" fmla="*/ 2280 w 10016"/>
              <a:gd name="connsiteY8" fmla="*/ 1318 h 14821"/>
              <a:gd name="connsiteX9" fmla="*/ 1871 w 10016"/>
              <a:gd name="connsiteY9" fmla="*/ 1659 h 14821"/>
              <a:gd name="connsiteX10" fmla="*/ 1361 w 10016"/>
              <a:gd name="connsiteY10" fmla="*/ 2781 h 14821"/>
              <a:gd name="connsiteX11" fmla="*/ 1583 w 10016"/>
              <a:gd name="connsiteY11" fmla="*/ 2102 h 14821"/>
              <a:gd name="connsiteX12" fmla="*/ 1302 w 10016"/>
              <a:gd name="connsiteY12" fmla="*/ 2999 h 14821"/>
              <a:gd name="connsiteX13" fmla="*/ 867 w 10016"/>
              <a:gd name="connsiteY13" fmla="*/ 3761 h 14821"/>
              <a:gd name="connsiteX14" fmla="*/ 2222 w 10016"/>
              <a:gd name="connsiteY14" fmla="*/ 5799 h 14821"/>
              <a:gd name="connsiteX15" fmla="*/ 2 w 10016"/>
              <a:gd name="connsiteY15" fmla="*/ 6357 h 14821"/>
              <a:gd name="connsiteX16" fmla="*/ 3943 w 10016"/>
              <a:gd name="connsiteY16" fmla="*/ 8156 h 14821"/>
              <a:gd name="connsiteX17" fmla="*/ 3815 w 10016"/>
              <a:gd name="connsiteY17" fmla="*/ 8306 h 14821"/>
              <a:gd name="connsiteX18" fmla="*/ 3688 w 10016"/>
              <a:gd name="connsiteY18" fmla="*/ 8514 h 14821"/>
              <a:gd name="connsiteX19" fmla="*/ 3338 w 10016"/>
              <a:gd name="connsiteY19" fmla="*/ 8815 h 14821"/>
              <a:gd name="connsiteX20" fmla="*/ 3244 w 10016"/>
              <a:gd name="connsiteY20" fmla="*/ 8991 h 14821"/>
              <a:gd name="connsiteX21" fmla="*/ 3050 w 10016"/>
              <a:gd name="connsiteY21" fmla="*/ 9142 h 14821"/>
              <a:gd name="connsiteX22" fmla="*/ 2856 w 10016"/>
              <a:gd name="connsiteY22" fmla="*/ 9380 h 14821"/>
              <a:gd name="connsiteX23" fmla="*/ 2634 w 10016"/>
              <a:gd name="connsiteY23" fmla="*/ 9712 h 14821"/>
              <a:gd name="connsiteX24" fmla="*/ 2284 w 10016"/>
              <a:gd name="connsiteY24" fmla="*/ 9977 h 14821"/>
              <a:gd name="connsiteX25" fmla="*/ 1802 w 10016"/>
              <a:gd name="connsiteY25" fmla="*/ 10547 h 14821"/>
              <a:gd name="connsiteX26" fmla="*/ 1674 w 10016"/>
              <a:gd name="connsiteY26" fmla="*/ 10723 h 14821"/>
              <a:gd name="connsiteX27" fmla="*/ 1486 w 10016"/>
              <a:gd name="connsiteY27" fmla="*/ 10817 h 14821"/>
              <a:gd name="connsiteX28" fmla="*/ 1197 w 10016"/>
              <a:gd name="connsiteY28" fmla="*/ 11024 h 14821"/>
              <a:gd name="connsiteX29" fmla="*/ 1037 w 10016"/>
              <a:gd name="connsiteY29" fmla="*/ 11206 h 14821"/>
              <a:gd name="connsiteX30" fmla="*/ 976 w 10016"/>
              <a:gd name="connsiteY30" fmla="*/ 11382 h 14821"/>
              <a:gd name="connsiteX31" fmla="*/ 876 w 10016"/>
              <a:gd name="connsiteY31" fmla="*/ 11413 h 14821"/>
              <a:gd name="connsiteX32" fmla="*/ 593 w 10016"/>
              <a:gd name="connsiteY32" fmla="*/ 11683 h 14821"/>
              <a:gd name="connsiteX33" fmla="*/ 526 w 10016"/>
              <a:gd name="connsiteY33" fmla="*/ 11922 h 14821"/>
              <a:gd name="connsiteX34" fmla="*/ 332 w 10016"/>
              <a:gd name="connsiteY34" fmla="*/ 12041 h 14821"/>
              <a:gd name="connsiteX35" fmla="*/ 205 w 10016"/>
              <a:gd name="connsiteY35" fmla="*/ 12217 h 14821"/>
              <a:gd name="connsiteX36" fmla="*/ 144 w 10016"/>
              <a:gd name="connsiteY36" fmla="*/ 12311 h 14821"/>
              <a:gd name="connsiteX37" fmla="*/ 16 w 10016"/>
              <a:gd name="connsiteY37" fmla="*/ 12487 h 14821"/>
              <a:gd name="connsiteX38" fmla="*/ 332 w 10016"/>
              <a:gd name="connsiteY38" fmla="*/ 12819 h 14821"/>
              <a:gd name="connsiteX39" fmla="*/ 720 w 10016"/>
              <a:gd name="connsiteY39" fmla="*/ 13265 h 14821"/>
              <a:gd name="connsiteX40" fmla="*/ 815 w 10016"/>
              <a:gd name="connsiteY40" fmla="*/ 13327 h 14821"/>
              <a:gd name="connsiteX41" fmla="*/ 909 w 10016"/>
              <a:gd name="connsiteY41" fmla="*/ 13353 h 14821"/>
              <a:gd name="connsiteX42" fmla="*/ 1003 w 10016"/>
              <a:gd name="connsiteY42" fmla="*/ 13447 h 14821"/>
              <a:gd name="connsiteX43" fmla="*/ 1103 w 10016"/>
              <a:gd name="connsiteY43" fmla="*/ 13504 h 14821"/>
              <a:gd name="connsiteX44" fmla="*/ 1292 w 10016"/>
              <a:gd name="connsiteY44" fmla="*/ 13893 h 14821"/>
              <a:gd name="connsiteX45" fmla="*/ 1774 w 10016"/>
              <a:gd name="connsiteY45" fmla="*/ 14100 h 14821"/>
              <a:gd name="connsiteX46" fmla="*/ 2190 w 10016"/>
              <a:gd name="connsiteY46" fmla="*/ 14639 h 14821"/>
              <a:gd name="connsiteX47" fmla="*/ 2379 w 10016"/>
              <a:gd name="connsiteY47" fmla="*/ 14759 h 14821"/>
              <a:gd name="connsiteX48" fmla="*/ 2473 w 10016"/>
              <a:gd name="connsiteY48" fmla="*/ 14821 h 14821"/>
              <a:gd name="connsiteX49" fmla="*/ 4043 w 10016"/>
              <a:gd name="connsiteY49" fmla="*/ 14551 h 14821"/>
              <a:gd name="connsiteX50" fmla="*/ 4137 w 10016"/>
              <a:gd name="connsiteY50" fmla="*/ 14520 h 14821"/>
              <a:gd name="connsiteX51" fmla="*/ 4231 w 10016"/>
              <a:gd name="connsiteY51" fmla="*/ 14458 h 14821"/>
              <a:gd name="connsiteX52" fmla="*/ 4553 w 10016"/>
              <a:gd name="connsiteY52" fmla="*/ 14370 h 14821"/>
              <a:gd name="connsiteX53" fmla="*/ 4969 w 10016"/>
              <a:gd name="connsiteY53" fmla="*/ 14131 h 14821"/>
              <a:gd name="connsiteX54" fmla="*/ 5385 w 10016"/>
              <a:gd name="connsiteY54" fmla="*/ 14339 h 14821"/>
              <a:gd name="connsiteX55" fmla="*/ 5895 w 10016"/>
              <a:gd name="connsiteY55" fmla="*/ 14162 h 14821"/>
              <a:gd name="connsiteX56" fmla="*/ 6439 w 10016"/>
              <a:gd name="connsiteY56" fmla="*/ 13981 h 14821"/>
              <a:gd name="connsiteX57" fmla="*/ 6721 w 10016"/>
              <a:gd name="connsiteY57" fmla="*/ 13711 h 14821"/>
              <a:gd name="connsiteX58" fmla="*/ 7110 w 10016"/>
              <a:gd name="connsiteY58" fmla="*/ 13327 h 14821"/>
              <a:gd name="connsiteX59" fmla="*/ 7332 w 10016"/>
              <a:gd name="connsiteY59" fmla="*/ 13115 h 14821"/>
              <a:gd name="connsiteX60" fmla="*/ 8003 w 10016"/>
              <a:gd name="connsiteY60" fmla="*/ 12876 h 14821"/>
              <a:gd name="connsiteX61" fmla="*/ 8580 w 10016"/>
              <a:gd name="connsiteY61" fmla="*/ 12430 h 14821"/>
              <a:gd name="connsiteX62" fmla="*/ 8674 w 10016"/>
              <a:gd name="connsiteY62" fmla="*/ 12399 h 14821"/>
              <a:gd name="connsiteX63" fmla="*/ 9090 w 10016"/>
              <a:gd name="connsiteY63" fmla="*/ 12072 h 14821"/>
              <a:gd name="connsiteX64" fmla="*/ 9506 w 10016"/>
              <a:gd name="connsiteY64" fmla="*/ 11024 h 14821"/>
              <a:gd name="connsiteX65" fmla="*/ 9378 w 10016"/>
              <a:gd name="connsiteY65" fmla="*/ 10215 h 14821"/>
              <a:gd name="connsiteX66" fmla="*/ 9406 w 10016"/>
              <a:gd name="connsiteY66" fmla="*/ 9888 h 14821"/>
              <a:gd name="connsiteX67" fmla="*/ 9694 w 10016"/>
              <a:gd name="connsiteY67" fmla="*/ 9531 h 14821"/>
              <a:gd name="connsiteX68" fmla="*/ 9949 w 10016"/>
              <a:gd name="connsiteY68" fmla="*/ 9142 h 14821"/>
              <a:gd name="connsiteX69" fmla="*/ 10016 w 10016"/>
              <a:gd name="connsiteY69" fmla="*/ 8965 h 14821"/>
              <a:gd name="connsiteX70" fmla="*/ 9789 w 10016"/>
              <a:gd name="connsiteY70" fmla="*/ 8514 h 14821"/>
              <a:gd name="connsiteX71" fmla="*/ 9406 w 10016"/>
              <a:gd name="connsiteY71" fmla="*/ 7139 h 14821"/>
              <a:gd name="connsiteX72" fmla="*/ 9506 w 10016"/>
              <a:gd name="connsiteY72" fmla="*/ 6750 h 14821"/>
              <a:gd name="connsiteX73" fmla="*/ 9661 w 10016"/>
              <a:gd name="connsiteY73" fmla="*/ 6455 h 14821"/>
              <a:gd name="connsiteX74" fmla="*/ 9184 w 10016"/>
              <a:gd name="connsiteY74" fmla="*/ 5827 h 14821"/>
              <a:gd name="connsiteX75" fmla="*/ 8607 w 10016"/>
              <a:gd name="connsiteY75" fmla="*/ 5231 h 14821"/>
              <a:gd name="connsiteX76" fmla="*/ 6996 w 10016"/>
              <a:gd name="connsiteY76" fmla="*/ 2154 h 14821"/>
              <a:gd name="connsiteX0" fmla="*/ 6996 w 10016"/>
              <a:gd name="connsiteY0" fmla="*/ 2154 h 14821"/>
              <a:gd name="connsiteX1" fmla="*/ 4175 w 10016"/>
              <a:gd name="connsiteY1" fmla="*/ 186 h 14821"/>
              <a:gd name="connsiteX2" fmla="*/ 3861 w 10016"/>
              <a:gd name="connsiteY2" fmla="*/ 191 h 14821"/>
              <a:gd name="connsiteX3" fmla="*/ 3560 w 10016"/>
              <a:gd name="connsiteY3" fmla="*/ 120 h 14821"/>
              <a:gd name="connsiteX4" fmla="*/ 3015 w 10016"/>
              <a:gd name="connsiteY4" fmla="*/ 731 h 14821"/>
              <a:gd name="connsiteX5" fmla="*/ 3662 w 10016"/>
              <a:gd name="connsiteY5" fmla="*/ 9 h 14821"/>
              <a:gd name="connsiteX6" fmla="*/ 3235 w 10016"/>
              <a:gd name="connsiteY6" fmla="*/ 662 h 14821"/>
              <a:gd name="connsiteX7" fmla="*/ 2792 w 10016"/>
              <a:gd name="connsiteY7" fmla="*/ 980 h 14821"/>
              <a:gd name="connsiteX8" fmla="*/ 2280 w 10016"/>
              <a:gd name="connsiteY8" fmla="*/ 1318 h 14821"/>
              <a:gd name="connsiteX9" fmla="*/ 1871 w 10016"/>
              <a:gd name="connsiteY9" fmla="*/ 1659 h 14821"/>
              <a:gd name="connsiteX10" fmla="*/ 1361 w 10016"/>
              <a:gd name="connsiteY10" fmla="*/ 2781 h 14821"/>
              <a:gd name="connsiteX11" fmla="*/ 1583 w 10016"/>
              <a:gd name="connsiteY11" fmla="*/ 2102 h 14821"/>
              <a:gd name="connsiteX12" fmla="*/ 1302 w 10016"/>
              <a:gd name="connsiteY12" fmla="*/ 2999 h 14821"/>
              <a:gd name="connsiteX13" fmla="*/ 867 w 10016"/>
              <a:gd name="connsiteY13" fmla="*/ 3761 h 14821"/>
              <a:gd name="connsiteX14" fmla="*/ 517 w 10016"/>
              <a:gd name="connsiteY14" fmla="*/ 4748 h 14821"/>
              <a:gd name="connsiteX15" fmla="*/ 2 w 10016"/>
              <a:gd name="connsiteY15" fmla="*/ 6357 h 14821"/>
              <a:gd name="connsiteX16" fmla="*/ 3943 w 10016"/>
              <a:gd name="connsiteY16" fmla="*/ 8156 h 14821"/>
              <a:gd name="connsiteX17" fmla="*/ 3815 w 10016"/>
              <a:gd name="connsiteY17" fmla="*/ 8306 h 14821"/>
              <a:gd name="connsiteX18" fmla="*/ 3688 w 10016"/>
              <a:gd name="connsiteY18" fmla="*/ 8514 h 14821"/>
              <a:gd name="connsiteX19" fmla="*/ 3338 w 10016"/>
              <a:gd name="connsiteY19" fmla="*/ 8815 h 14821"/>
              <a:gd name="connsiteX20" fmla="*/ 3244 w 10016"/>
              <a:gd name="connsiteY20" fmla="*/ 8991 h 14821"/>
              <a:gd name="connsiteX21" fmla="*/ 3050 w 10016"/>
              <a:gd name="connsiteY21" fmla="*/ 9142 h 14821"/>
              <a:gd name="connsiteX22" fmla="*/ 2856 w 10016"/>
              <a:gd name="connsiteY22" fmla="*/ 9380 h 14821"/>
              <a:gd name="connsiteX23" fmla="*/ 2634 w 10016"/>
              <a:gd name="connsiteY23" fmla="*/ 9712 h 14821"/>
              <a:gd name="connsiteX24" fmla="*/ 2284 w 10016"/>
              <a:gd name="connsiteY24" fmla="*/ 9977 h 14821"/>
              <a:gd name="connsiteX25" fmla="*/ 1802 w 10016"/>
              <a:gd name="connsiteY25" fmla="*/ 10547 h 14821"/>
              <a:gd name="connsiteX26" fmla="*/ 1674 w 10016"/>
              <a:gd name="connsiteY26" fmla="*/ 10723 h 14821"/>
              <a:gd name="connsiteX27" fmla="*/ 1486 w 10016"/>
              <a:gd name="connsiteY27" fmla="*/ 10817 h 14821"/>
              <a:gd name="connsiteX28" fmla="*/ 1197 w 10016"/>
              <a:gd name="connsiteY28" fmla="*/ 11024 h 14821"/>
              <a:gd name="connsiteX29" fmla="*/ 1037 w 10016"/>
              <a:gd name="connsiteY29" fmla="*/ 11206 h 14821"/>
              <a:gd name="connsiteX30" fmla="*/ 976 w 10016"/>
              <a:gd name="connsiteY30" fmla="*/ 11382 h 14821"/>
              <a:gd name="connsiteX31" fmla="*/ 876 w 10016"/>
              <a:gd name="connsiteY31" fmla="*/ 11413 h 14821"/>
              <a:gd name="connsiteX32" fmla="*/ 593 w 10016"/>
              <a:gd name="connsiteY32" fmla="*/ 11683 h 14821"/>
              <a:gd name="connsiteX33" fmla="*/ 526 w 10016"/>
              <a:gd name="connsiteY33" fmla="*/ 11922 h 14821"/>
              <a:gd name="connsiteX34" fmla="*/ 332 w 10016"/>
              <a:gd name="connsiteY34" fmla="*/ 12041 h 14821"/>
              <a:gd name="connsiteX35" fmla="*/ 205 w 10016"/>
              <a:gd name="connsiteY35" fmla="*/ 12217 h 14821"/>
              <a:gd name="connsiteX36" fmla="*/ 144 w 10016"/>
              <a:gd name="connsiteY36" fmla="*/ 12311 h 14821"/>
              <a:gd name="connsiteX37" fmla="*/ 16 w 10016"/>
              <a:gd name="connsiteY37" fmla="*/ 12487 h 14821"/>
              <a:gd name="connsiteX38" fmla="*/ 332 w 10016"/>
              <a:gd name="connsiteY38" fmla="*/ 12819 h 14821"/>
              <a:gd name="connsiteX39" fmla="*/ 720 w 10016"/>
              <a:gd name="connsiteY39" fmla="*/ 13265 h 14821"/>
              <a:gd name="connsiteX40" fmla="*/ 815 w 10016"/>
              <a:gd name="connsiteY40" fmla="*/ 13327 h 14821"/>
              <a:gd name="connsiteX41" fmla="*/ 909 w 10016"/>
              <a:gd name="connsiteY41" fmla="*/ 13353 h 14821"/>
              <a:gd name="connsiteX42" fmla="*/ 1003 w 10016"/>
              <a:gd name="connsiteY42" fmla="*/ 13447 h 14821"/>
              <a:gd name="connsiteX43" fmla="*/ 1103 w 10016"/>
              <a:gd name="connsiteY43" fmla="*/ 13504 h 14821"/>
              <a:gd name="connsiteX44" fmla="*/ 1292 w 10016"/>
              <a:gd name="connsiteY44" fmla="*/ 13893 h 14821"/>
              <a:gd name="connsiteX45" fmla="*/ 1774 w 10016"/>
              <a:gd name="connsiteY45" fmla="*/ 14100 h 14821"/>
              <a:gd name="connsiteX46" fmla="*/ 2190 w 10016"/>
              <a:gd name="connsiteY46" fmla="*/ 14639 h 14821"/>
              <a:gd name="connsiteX47" fmla="*/ 2379 w 10016"/>
              <a:gd name="connsiteY47" fmla="*/ 14759 h 14821"/>
              <a:gd name="connsiteX48" fmla="*/ 2473 w 10016"/>
              <a:gd name="connsiteY48" fmla="*/ 14821 h 14821"/>
              <a:gd name="connsiteX49" fmla="*/ 4043 w 10016"/>
              <a:gd name="connsiteY49" fmla="*/ 14551 h 14821"/>
              <a:gd name="connsiteX50" fmla="*/ 4137 w 10016"/>
              <a:gd name="connsiteY50" fmla="*/ 14520 h 14821"/>
              <a:gd name="connsiteX51" fmla="*/ 4231 w 10016"/>
              <a:gd name="connsiteY51" fmla="*/ 14458 h 14821"/>
              <a:gd name="connsiteX52" fmla="*/ 4553 w 10016"/>
              <a:gd name="connsiteY52" fmla="*/ 14370 h 14821"/>
              <a:gd name="connsiteX53" fmla="*/ 4969 w 10016"/>
              <a:gd name="connsiteY53" fmla="*/ 14131 h 14821"/>
              <a:gd name="connsiteX54" fmla="*/ 5385 w 10016"/>
              <a:gd name="connsiteY54" fmla="*/ 14339 h 14821"/>
              <a:gd name="connsiteX55" fmla="*/ 5895 w 10016"/>
              <a:gd name="connsiteY55" fmla="*/ 14162 h 14821"/>
              <a:gd name="connsiteX56" fmla="*/ 6439 w 10016"/>
              <a:gd name="connsiteY56" fmla="*/ 13981 h 14821"/>
              <a:gd name="connsiteX57" fmla="*/ 6721 w 10016"/>
              <a:gd name="connsiteY57" fmla="*/ 13711 h 14821"/>
              <a:gd name="connsiteX58" fmla="*/ 7110 w 10016"/>
              <a:gd name="connsiteY58" fmla="*/ 13327 h 14821"/>
              <a:gd name="connsiteX59" fmla="*/ 7332 w 10016"/>
              <a:gd name="connsiteY59" fmla="*/ 13115 h 14821"/>
              <a:gd name="connsiteX60" fmla="*/ 8003 w 10016"/>
              <a:gd name="connsiteY60" fmla="*/ 12876 h 14821"/>
              <a:gd name="connsiteX61" fmla="*/ 8580 w 10016"/>
              <a:gd name="connsiteY61" fmla="*/ 12430 h 14821"/>
              <a:gd name="connsiteX62" fmla="*/ 8674 w 10016"/>
              <a:gd name="connsiteY62" fmla="*/ 12399 h 14821"/>
              <a:gd name="connsiteX63" fmla="*/ 9090 w 10016"/>
              <a:gd name="connsiteY63" fmla="*/ 12072 h 14821"/>
              <a:gd name="connsiteX64" fmla="*/ 9506 w 10016"/>
              <a:gd name="connsiteY64" fmla="*/ 11024 h 14821"/>
              <a:gd name="connsiteX65" fmla="*/ 9378 w 10016"/>
              <a:gd name="connsiteY65" fmla="*/ 10215 h 14821"/>
              <a:gd name="connsiteX66" fmla="*/ 9406 w 10016"/>
              <a:gd name="connsiteY66" fmla="*/ 9888 h 14821"/>
              <a:gd name="connsiteX67" fmla="*/ 9694 w 10016"/>
              <a:gd name="connsiteY67" fmla="*/ 9531 h 14821"/>
              <a:gd name="connsiteX68" fmla="*/ 9949 w 10016"/>
              <a:gd name="connsiteY68" fmla="*/ 9142 h 14821"/>
              <a:gd name="connsiteX69" fmla="*/ 10016 w 10016"/>
              <a:gd name="connsiteY69" fmla="*/ 8965 h 14821"/>
              <a:gd name="connsiteX70" fmla="*/ 9789 w 10016"/>
              <a:gd name="connsiteY70" fmla="*/ 8514 h 14821"/>
              <a:gd name="connsiteX71" fmla="*/ 9406 w 10016"/>
              <a:gd name="connsiteY71" fmla="*/ 7139 h 14821"/>
              <a:gd name="connsiteX72" fmla="*/ 9506 w 10016"/>
              <a:gd name="connsiteY72" fmla="*/ 6750 h 14821"/>
              <a:gd name="connsiteX73" fmla="*/ 9661 w 10016"/>
              <a:gd name="connsiteY73" fmla="*/ 6455 h 14821"/>
              <a:gd name="connsiteX74" fmla="*/ 9184 w 10016"/>
              <a:gd name="connsiteY74" fmla="*/ 5827 h 14821"/>
              <a:gd name="connsiteX75" fmla="*/ 8607 w 10016"/>
              <a:gd name="connsiteY75" fmla="*/ 5231 h 14821"/>
              <a:gd name="connsiteX76" fmla="*/ 6996 w 10016"/>
              <a:gd name="connsiteY76" fmla="*/ 2154 h 14821"/>
              <a:gd name="connsiteX0" fmla="*/ 7526 w 10546"/>
              <a:gd name="connsiteY0" fmla="*/ 2154 h 14821"/>
              <a:gd name="connsiteX1" fmla="*/ 4705 w 10546"/>
              <a:gd name="connsiteY1" fmla="*/ 186 h 14821"/>
              <a:gd name="connsiteX2" fmla="*/ 4391 w 10546"/>
              <a:gd name="connsiteY2" fmla="*/ 191 h 14821"/>
              <a:gd name="connsiteX3" fmla="*/ 4090 w 10546"/>
              <a:gd name="connsiteY3" fmla="*/ 120 h 14821"/>
              <a:gd name="connsiteX4" fmla="*/ 3545 w 10546"/>
              <a:gd name="connsiteY4" fmla="*/ 731 h 14821"/>
              <a:gd name="connsiteX5" fmla="*/ 4192 w 10546"/>
              <a:gd name="connsiteY5" fmla="*/ 9 h 14821"/>
              <a:gd name="connsiteX6" fmla="*/ 3765 w 10546"/>
              <a:gd name="connsiteY6" fmla="*/ 662 h 14821"/>
              <a:gd name="connsiteX7" fmla="*/ 3322 w 10546"/>
              <a:gd name="connsiteY7" fmla="*/ 980 h 14821"/>
              <a:gd name="connsiteX8" fmla="*/ 2810 w 10546"/>
              <a:gd name="connsiteY8" fmla="*/ 1318 h 14821"/>
              <a:gd name="connsiteX9" fmla="*/ 2401 w 10546"/>
              <a:gd name="connsiteY9" fmla="*/ 1659 h 14821"/>
              <a:gd name="connsiteX10" fmla="*/ 1891 w 10546"/>
              <a:gd name="connsiteY10" fmla="*/ 2781 h 14821"/>
              <a:gd name="connsiteX11" fmla="*/ 2113 w 10546"/>
              <a:gd name="connsiteY11" fmla="*/ 2102 h 14821"/>
              <a:gd name="connsiteX12" fmla="*/ 1832 w 10546"/>
              <a:gd name="connsiteY12" fmla="*/ 2999 h 14821"/>
              <a:gd name="connsiteX13" fmla="*/ 1397 w 10546"/>
              <a:gd name="connsiteY13" fmla="*/ 3761 h 14821"/>
              <a:gd name="connsiteX14" fmla="*/ 1047 w 10546"/>
              <a:gd name="connsiteY14" fmla="*/ 4748 h 14821"/>
              <a:gd name="connsiteX15" fmla="*/ 532 w 10546"/>
              <a:gd name="connsiteY15" fmla="*/ 6357 h 14821"/>
              <a:gd name="connsiteX16" fmla="*/ 4473 w 10546"/>
              <a:gd name="connsiteY16" fmla="*/ 8156 h 14821"/>
              <a:gd name="connsiteX17" fmla="*/ 1 w 10546"/>
              <a:gd name="connsiteY17" fmla="*/ 7430 h 14821"/>
              <a:gd name="connsiteX18" fmla="*/ 4218 w 10546"/>
              <a:gd name="connsiteY18" fmla="*/ 8514 h 14821"/>
              <a:gd name="connsiteX19" fmla="*/ 3868 w 10546"/>
              <a:gd name="connsiteY19" fmla="*/ 8815 h 14821"/>
              <a:gd name="connsiteX20" fmla="*/ 3774 w 10546"/>
              <a:gd name="connsiteY20" fmla="*/ 8991 h 14821"/>
              <a:gd name="connsiteX21" fmla="*/ 3580 w 10546"/>
              <a:gd name="connsiteY21" fmla="*/ 9142 h 14821"/>
              <a:gd name="connsiteX22" fmla="*/ 3386 w 10546"/>
              <a:gd name="connsiteY22" fmla="*/ 9380 h 14821"/>
              <a:gd name="connsiteX23" fmla="*/ 3164 w 10546"/>
              <a:gd name="connsiteY23" fmla="*/ 9712 h 14821"/>
              <a:gd name="connsiteX24" fmla="*/ 2814 w 10546"/>
              <a:gd name="connsiteY24" fmla="*/ 9977 h 14821"/>
              <a:gd name="connsiteX25" fmla="*/ 2332 w 10546"/>
              <a:gd name="connsiteY25" fmla="*/ 10547 h 14821"/>
              <a:gd name="connsiteX26" fmla="*/ 2204 w 10546"/>
              <a:gd name="connsiteY26" fmla="*/ 10723 h 14821"/>
              <a:gd name="connsiteX27" fmla="*/ 2016 w 10546"/>
              <a:gd name="connsiteY27" fmla="*/ 10817 h 14821"/>
              <a:gd name="connsiteX28" fmla="*/ 1727 w 10546"/>
              <a:gd name="connsiteY28" fmla="*/ 11024 h 14821"/>
              <a:gd name="connsiteX29" fmla="*/ 1567 w 10546"/>
              <a:gd name="connsiteY29" fmla="*/ 11206 h 14821"/>
              <a:gd name="connsiteX30" fmla="*/ 1506 w 10546"/>
              <a:gd name="connsiteY30" fmla="*/ 11382 h 14821"/>
              <a:gd name="connsiteX31" fmla="*/ 1406 w 10546"/>
              <a:gd name="connsiteY31" fmla="*/ 11413 h 14821"/>
              <a:gd name="connsiteX32" fmla="*/ 1123 w 10546"/>
              <a:gd name="connsiteY32" fmla="*/ 11683 h 14821"/>
              <a:gd name="connsiteX33" fmla="*/ 1056 w 10546"/>
              <a:gd name="connsiteY33" fmla="*/ 11922 h 14821"/>
              <a:gd name="connsiteX34" fmla="*/ 862 w 10546"/>
              <a:gd name="connsiteY34" fmla="*/ 12041 h 14821"/>
              <a:gd name="connsiteX35" fmla="*/ 735 w 10546"/>
              <a:gd name="connsiteY35" fmla="*/ 12217 h 14821"/>
              <a:gd name="connsiteX36" fmla="*/ 674 w 10546"/>
              <a:gd name="connsiteY36" fmla="*/ 12311 h 14821"/>
              <a:gd name="connsiteX37" fmla="*/ 546 w 10546"/>
              <a:gd name="connsiteY37" fmla="*/ 12487 h 14821"/>
              <a:gd name="connsiteX38" fmla="*/ 862 w 10546"/>
              <a:gd name="connsiteY38" fmla="*/ 12819 h 14821"/>
              <a:gd name="connsiteX39" fmla="*/ 1250 w 10546"/>
              <a:gd name="connsiteY39" fmla="*/ 13265 h 14821"/>
              <a:gd name="connsiteX40" fmla="*/ 1345 w 10546"/>
              <a:gd name="connsiteY40" fmla="*/ 13327 h 14821"/>
              <a:gd name="connsiteX41" fmla="*/ 1439 w 10546"/>
              <a:gd name="connsiteY41" fmla="*/ 13353 h 14821"/>
              <a:gd name="connsiteX42" fmla="*/ 1533 w 10546"/>
              <a:gd name="connsiteY42" fmla="*/ 13447 h 14821"/>
              <a:gd name="connsiteX43" fmla="*/ 1633 w 10546"/>
              <a:gd name="connsiteY43" fmla="*/ 13504 h 14821"/>
              <a:gd name="connsiteX44" fmla="*/ 1822 w 10546"/>
              <a:gd name="connsiteY44" fmla="*/ 13893 h 14821"/>
              <a:gd name="connsiteX45" fmla="*/ 2304 w 10546"/>
              <a:gd name="connsiteY45" fmla="*/ 14100 h 14821"/>
              <a:gd name="connsiteX46" fmla="*/ 2720 w 10546"/>
              <a:gd name="connsiteY46" fmla="*/ 14639 h 14821"/>
              <a:gd name="connsiteX47" fmla="*/ 2909 w 10546"/>
              <a:gd name="connsiteY47" fmla="*/ 14759 h 14821"/>
              <a:gd name="connsiteX48" fmla="*/ 3003 w 10546"/>
              <a:gd name="connsiteY48" fmla="*/ 14821 h 14821"/>
              <a:gd name="connsiteX49" fmla="*/ 4573 w 10546"/>
              <a:gd name="connsiteY49" fmla="*/ 14551 h 14821"/>
              <a:gd name="connsiteX50" fmla="*/ 4667 w 10546"/>
              <a:gd name="connsiteY50" fmla="*/ 14520 h 14821"/>
              <a:gd name="connsiteX51" fmla="*/ 4761 w 10546"/>
              <a:gd name="connsiteY51" fmla="*/ 14458 h 14821"/>
              <a:gd name="connsiteX52" fmla="*/ 5083 w 10546"/>
              <a:gd name="connsiteY52" fmla="*/ 14370 h 14821"/>
              <a:gd name="connsiteX53" fmla="*/ 5499 w 10546"/>
              <a:gd name="connsiteY53" fmla="*/ 14131 h 14821"/>
              <a:gd name="connsiteX54" fmla="*/ 5915 w 10546"/>
              <a:gd name="connsiteY54" fmla="*/ 14339 h 14821"/>
              <a:gd name="connsiteX55" fmla="*/ 6425 w 10546"/>
              <a:gd name="connsiteY55" fmla="*/ 14162 h 14821"/>
              <a:gd name="connsiteX56" fmla="*/ 6969 w 10546"/>
              <a:gd name="connsiteY56" fmla="*/ 13981 h 14821"/>
              <a:gd name="connsiteX57" fmla="*/ 7251 w 10546"/>
              <a:gd name="connsiteY57" fmla="*/ 13711 h 14821"/>
              <a:gd name="connsiteX58" fmla="*/ 7640 w 10546"/>
              <a:gd name="connsiteY58" fmla="*/ 13327 h 14821"/>
              <a:gd name="connsiteX59" fmla="*/ 7862 w 10546"/>
              <a:gd name="connsiteY59" fmla="*/ 13115 h 14821"/>
              <a:gd name="connsiteX60" fmla="*/ 8533 w 10546"/>
              <a:gd name="connsiteY60" fmla="*/ 12876 h 14821"/>
              <a:gd name="connsiteX61" fmla="*/ 9110 w 10546"/>
              <a:gd name="connsiteY61" fmla="*/ 12430 h 14821"/>
              <a:gd name="connsiteX62" fmla="*/ 9204 w 10546"/>
              <a:gd name="connsiteY62" fmla="*/ 12399 h 14821"/>
              <a:gd name="connsiteX63" fmla="*/ 9620 w 10546"/>
              <a:gd name="connsiteY63" fmla="*/ 12072 h 14821"/>
              <a:gd name="connsiteX64" fmla="*/ 10036 w 10546"/>
              <a:gd name="connsiteY64" fmla="*/ 11024 h 14821"/>
              <a:gd name="connsiteX65" fmla="*/ 9908 w 10546"/>
              <a:gd name="connsiteY65" fmla="*/ 10215 h 14821"/>
              <a:gd name="connsiteX66" fmla="*/ 9936 w 10546"/>
              <a:gd name="connsiteY66" fmla="*/ 9888 h 14821"/>
              <a:gd name="connsiteX67" fmla="*/ 10224 w 10546"/>
              <a:gd name="connsiteY67" fmla="*/ 9531 h 14821"/>
              <a:gd name="connsiteX68" fmla="*/ 10479 w 10546"/>
              <a:gd name="connsiteY68" fmla="*/ 9142 h 14821"/>
              <a:gd name="connsiteX69" fmla="*/ 10546 w 10546"/>
              <a:gd name="connsiteY69" fmla="*/ 8965 h 14821"/>
              <a:gd name="connsiteX70" fmla="*/ 10319 w 10546"/>
              <a:gd name="connsiteY70" fmla="*/ 8514 h 14821"/>
              <a:gd name="connsiteX71" fmla="*/ 9936 w 10546"/>
              <a:gd name="connsiteY71" fmla="*/ 7139 h 14821"/>
              <a:gd name="connsiteX72" fmla="*/ 10036 w 10546"/>
              <a:gd name="connsiteY72" fmla="*/ 6750 h 14821"/>
              <a:gd name="connsiteX73" fmla="*/ 10191 w 10546"/>
              <a:gd name="connsiteY73" fmla="*/ 6455 h 14821"/>
              <a:gd name="connsiteX74" fmla="*/ 9714 w 10546"/>
              <a:gd name="connsiteY74" fmla="*/ 5827 h 14821"/>
              <a:gd name="connsiteX75" fmla="*/ 9137 w 10546"/>
              <a:gd name="connsiteY75" fmla="*/ 5231 h 14821"/>
              <a:gd name="connsiteX76" fmla="*/ 7526 w 10546"/>
              <a:gd name="connsiteY76" fmla="*/ 2154 h 14821"/>
              <a:gd name="connsiteX0" fmla="*/ 7807 w 10827"/>
              <a:gd name="connsiteY0" fmla="*/ 2154 h 14821"/>
              <a:gd name="connsiteX1" fmla="*/ 4986 w 10827"/>
              <a:gd name="connsiteY1" fmla="*/ 186 h 14821"/>
              <a:gd name="connsiteX2" fmla="*/ 4672 w 10827"/>
              <a:gd name="connsiteY2" fmla="*/ 191 h 14821"/>
              <a:gd name="connsiteX3" fmla="*/ 4371 w 10827"/>
              <a:gd name="connsiteY3" fmla="*/ 120 h 14821"/>
              <a:gd name="connsiteX4" fmla="*/ 3826 w 10827"/>
              <a:gd name="connsiteY4" fmla="*/ 731 h 14821"/>
              <a:gd name="connsiteX5" fmla="*/ 4473 w 10827"/>
              <a:gd name="connsiteY5" fmla="*/ 9 h 14821"/>
              <a:gd name="connsiteX6" fmla="*/ 4046 w 10827"/>
              <a:gd name="connsiteY6" fmla="*/ 662 h 14821"/>
              <a:gd name="connsiteX7" fmla="*/ 3603 w 10827"/>
              <a:gd name="connsiteY7" fmla="*/ 980 h 14821"/>
              <a:gd name="connsiteX8" fmla="*/ 3091 w 10827"/>
              <a:gd name="connsiteY8" fmla="*/ 1318 h 14821"/>
              <a:gd name="connsiteX9" fmla="*/ 2682 w 10827"/>
              <a:gd name="connsiteY9" fmla="*/ 1659 h 14821"/>
              <a:gd name="connsiteX10" fmla="*/ 2172 w 10827"/>
              <a:gd name="connsiteY10" fmla="*/ 2781 h 14821"/>
              <a:gd name="connsiteX11" fmla="*/ 2394 w 10827"/>
              <a:gd name="connsiteY11" fmla="*/ 2102 h 14821"/>
              <a:gd name="connsiteX12" fmla="*/ 2113 w 10827"/>
              <a:gd name="connsiteY12" fmla="*/ 2999 h 14821"/>
              <a:gd name="connsiteX13" fmla="*/ 1678 w 10827"/>
              <a:gd name="connsiteY13" fmla="*/ 3761 h 14821"/>
              <a:gd name="connsiteX14" fmla="*/ 1328 w 10827"/>
              <a:gd name="connsiteY14" fmla="*/ 4748 h 14821"/>
              <a:gd name="connsiteX15" fmla="*/ 813 w 10827"/>
              <a:gd name="connsiteY15" fmla="*/ 6357 h 14821"/>
              <a:gd name="connsiteX16" fmla="*/ 412 w 10827"/>
              <a:gd name="connsiteY16" fmla="*/ 6664 h 14821"/>
              <a:gd name="connsiteX17" fmla="*/ 282 w 10827"/>
              <a:gd name="connsiteY17" fmla="*/ 7430 h 14821"/>
              <a:gd name="connsiteX18" fmla="*/ 4499 w 10827"/>
              <a:gd name="connsiteY18" fmla="*/ 8514 h 14821"/>
              <a:gd name="connsiteX19" fmla="*/ 4149 w 10827"/>
              <a:gd name="connsiteY19" fmla="*/ 8815 h 14821"/>
              <a:gd name="connsiteX20" fmla="*/ 4055 w 10827"/>
              <a:gd name="connsiteY20" fmla="*/ 8991 h 14821"/>
              <a:gd name="connsiteX21" fmla="*/ 3861 w 10827"/>
              <a:gd name="connsiteY21" fmla="*/ 9142 h 14821"/>
              <a:gd name="connsiteX22" fmla="*/ 3667 w 10827"/>
              <a:gd name="connsiteY22" fmla="*/ 9380 h 14821"/>
              <a:gd name="connsiteX23" fmla="*/ 3445 w 10827"/>
              <a:gd name="connsiteY23" fmla="*/ 9712 h 14821"/>
              <a:gd name="connsiteX24" fmla="*/ 3095 w 10827"/>
              <a:gd name="connsiteY24" fmla="*/ 9977 h 14821"/>
              <a:gd name="connsiteX25" fmla="*/ 2613 w 10827"/>
              <a:gd name="connsiteY25" fmla="*/ 10547 h 14821"/>
              <a:gd name="connsiteX26" fmla="*/ 2485 w 10827"/>
              <a:gd name="connsiteY26" fmla="*/ 10723 h 14821"/>
              <a:gd name="connsiteX27" fmla="*/ 2297 w 10827"/>
              <a:gd name="connsiteY27" fmla="*/ 10817 h 14821"/>
              <a:gd name="connsiteX28" fmla="*/ 2008 w 10827"/>
              <a:gd name="connsiteY28" fmla="*/ 11024 h 14821"/>
              <a:gd name="connsiteX29" fmla="*/ 1848 w 10827"/>
              <a:gd name="connsiteY29" fmla="*/ 11206 h 14821"/>
              <a:gd name="connsiteX30" fmla="*/ 1787 w 10827"/>
              <a:gd name="connsiteY30" fmla="*/ 11382 h 14821"/>
              <a:gd name="connsiteX31" fmla="*/ 1687 w 10827"/>
              <a:gd name="connsiteY31" fmla="*/ 11413 h 14821"/>
              <a:gd name="connsiteX32" fmla="*/ 1404 w 10827"/>
              <a:gd name="connsiteY32" fmla="*/ 11683 h 14821"/>
              <a:gd name="connsiteX33" fmla="*/ 1337 w 10827"/>
              <a:gd name="connsiteY33" fmla="*/ 11922 h 14821"/>
              <a:gd name="connsiteX34" fmla="*/ 1143 w 10827"/>
              <a:gd name="connsiteY34" fmla="*/ 12041 h 14821"/>
              <a:gd name="connsiteX35" fmla="*/ 1016 w 10827"/>
              <a:gd name="connsiteY35" fmla="*/ 12217 h 14821"/>
              <a:gd name="connsiteX36" fmla="*/ 955 w 10827"/>
              <a:gd name="connsiteY36" fmla="*/ 12311 h 14821"/>
              <a:gd name="connsiteX37" fmla="*/ 827 w 10827"/>
              <a:gd name="connsiteY37" fmla="*/ 12487 h 14821"/>
              <a:gd name="connsiteX38" fmla="*/ 1143 w 10827"/>
              <a:gd name="connsiteY38" fmla="*/ 12819 h 14821"/>
              <a:gd name="connsiteX39" fmla="*/ 1531 w 10827"/>
              <a:gd name="connsiteY39" fmla="*/ 13265 h 14821"/>
              <a:gd name="connsiteX40" fmla="*/ 1626 w 10827"/>
              <a:gd name="connsiteY40" fmla="*/ 13327 h 14821"/>
              <a:gd name="connsiteX41" fmla="*/ 1720 w 10827"/>
              <a:gd name="connsiteY41" fmla="*/ 13353 h 14821"/>
              <a:gd name="connsiteX42" fmla="*/ 1814 w 10827"/>
              <a:gd name="connsiteY42" fmla="*/ 13447 h 14821"/>
              <a:gd name="connsiteX43" fmla="*/ 1914 w 10827"/>
              <a:gd name="connsiteY43" fmla="*/ 13504 h 14821"/>
              <a:gd name="connsiteX44" fmla="*/ 2103 w 10827"/>
              <a:gd name="connsiteY44" fmla="*/ 13893 h 14821"/>
              <a:gd name="connsiteX45" fmla="*/ 2585 w 10827"/>
              <a:gd name="connsiteY45" fmla="*/ 14100 h 14821"/>
              <a:gd name="connsiteX46" fmla="*/ 3001 w 10827"/>
              <a:gd name="connsiteY46" fmla="*/ 14639 h 14821"/>
              <a:gd name="connsiteX47" fmla="*/ 3190 w 10827"/>
              <a:gd name="connsiteY47" fmla="*/ 14759 h 14821"/>
              <a:gd name="connsiteX48" fmla="*/ 3284 w 10827"/>
              <a:gd name="connsiteY48" fmla="*/ 14821 h 14821"/>
              <a:gd name="connsiteX49" fmla="*/ 4854 w 10827"/>
              <a:gd name="connsiteY49" fmla="*/ 14551 h 14821"/>
              <a:gd name="connsiteX50" fmla="*/ 4948 w 10827"/>
              <a:gd name="connsiteY50" fmla="*/ 14520 h 14821"/>
              <a:gd name="connsiteX51" fmla="*/ 5042 w 10827"/>
              <a:gd name="connsiteY51" fmla="*/ 14458 h 14821"/>
              <a:gd name="connsiteX52" fmla="*/ 5364 w 10827"/>
              <a:gd name="connsiteY52" fmla="*/ 14370 h 14821"/>
              <a:gd name="connsiteX53" fmla="*/ 5780 w 10827"/>
              <a:gd name="connsiteY53" fmla="*/ 14131 h 14821"/>
              <a:gd name="connsiteX54" fmla="*/ 6196 w 10827"/>
              <a:gd name="connsiteY54" fmla="*/ 14339 h 14821"/>
              <a:gd name="connsiteX55" fmla="*/ 6706 w 10827"/>
              <a:gd name="connsiteY55" fmla="*/ 14162 h 14821"/>
              <a:gd name="connsiteX56" fmla="*/ 7250 w 10827"/>
              <a:gd name="connsiteY56" fmla="*/ 13981 h 14821"/>
              <a:gd name="connsiteX57" fmla="*/ 7532 w 10827"/>
              <a:gd name="connsiteY57" fmla="*/ 13711 h 14821"/>
              <a:gd name="connsiteX58" fmla="*/ 7921 w 10827"/>
              <a:gd name="connsiteY58" fmla="*/ 13327 h 14821"/>
              <a:gd name="connsiteX59" fmla="*/ 8143 w 10827"/>
              <a:gd name="connsiteY59" fmla="*/ 13115 h 14821"/>
              <a:gd name="connsiteX60" fmla="*/ 8814 w 10827"/>
              <a:gd name="connsiteY60" fmla="*/ 12876 h 14821"/>
              <a:gd name="connsiteX61" fmla="*/ 9391 w 10827"/>
              <a:gd name="connsiteY61" fmla="*/ 12430 h 14821"/>
              <a:gd name="connsiteX62" fmla="*/ 9485 w 10827"/>
              <a:gd name="connsiteY62" fmla="*/ 12399 h 14821"/>
              <a:gd name="connsiteX63" fmla="*/ 9901 w 10827"/>
              <a:gd name="connsiteY63" fmla="*/ 12072 h 14821"/>
              <a:gd name="connsiteX64" fmla="*/ 10317 w 10827"/>
              <a:gd name="connsiteY64" fmla="*/ 11024 h 14821"/>
              <a:gd name="connsiteX65" fmla="*/ 10189 w 10827"/>
              <a:gd name="connsiteY65" fmla="*/ 10215 h 14821"/>
              <a:gd name="connsiteX66" fmla="*/ 10217 w 10827"/>
              <a:gd name="connsiteY66" fmla="*/ 9888 h 14821"/>
              <a:gd name="connsiteX67" fmla="*/ 10505 w 10827"/>
              <a:gd name="connsiteY67" fmla="*/ 9531 h 14821"/>
              <a:gd name="connsiteX68" fmla="*/ 10760 w 10827"/>
              <a:gd name="connsiteY68" fmla="*/ 9142 h 14821"/>
              <a:gd name="connsiteX69" fmla="*/ 10827 w 10827"/>
              <a:gd name="connsiteY69" fmla="*/ 8965 h 14821"/>
              <a:gd name="connsiteX70" fmla="*/ 10600 w 10827"/>
              <a:gd name="connsiteY70" fmla="*/ 8514 h 14821"/>
              <a:gd name="connsiteX71" fmla="*/ 10217 w 10827"/>
              <a:gd name="connsiteY71" fmla="*/ 7139 h 14821"/>
              <a:gd name="connsiteX72" fmla="*/ 10317 w 10827"/>
              <a:gd name="connsiteY72" fmla="*/ 6750 h 14821"/>
              <a:gd name="connsiteX73" fmla="*/ 10472 w 10827"/>
              <a:gd name="connsiteY73" fmla="*/ 6455 h 14821"/>
              <a:gd name="connsiteX74" fmla="*/ 9995 w 10827"/>
              <a:gd name="connsiteY74" fmla="*/ 5827 h 14821"/>
              <a:gd name="connsiteX75" fmla="*/ 9418 w 10827"/>
              <a:gd name="connsiteY75" fmla="*/ 5231 h 14821"/>
              <a:gd name="connsiteX76" fmla="*/ 7807 w 10827"/>
              <a:gd name="connsiteY76" fmla="*/ 2154 h 14821"/>
              <a:gd name="connsiteX0" fmla="*/ 8026 w 11046"/>
              <a:gd name="connsiteY0" fmla="*/ 2154 h 14821"/>
              <a:gd name="connsiteX1" fmla="*/ 5205 w 11046"/>
              <a:gd name="connsiteY1" fmla="*/ 186 h 14821"/>
              <a:gd name="connsiteX2" fmla="*/ 4891 w 11046"/>
              <a:gd name="connsiteY2" fmla="*/ 191 h 14821"/>
              <a:gd name="connsiteX3" fmla="*/ 4590 w 11046"/>
              <a:gd name="connsiteY3" fmla="*/ 120 h 14821"/>
              <a:gd name="connsiteX4" fmla="*/ 4045 w 11046"/>
              <a:gd name="connsiteY4" fmla="*/ 731 h 14821"/>
              <a:gd name="connsiteX5" fmla="*/ 4692 w 11046"/>
              <a:gd name="connsiteY5" fmla="*/ 9 h 14821"/>
              <a:gd name="connsiteX6" fmla="*/ 4265 w 11046"/>
              <a:gd name="connsiteY6" fmla="*/ 662 h 14821"/>
              <a:gd name="connsiteX7" fmla="*/ 3822 w 11046"/>
              <a:gd name="connsiteY7" fmla="*/ 980 h 14821"/>
              <a:gd name="connsiteX8" fmla="*/ 3310 w 11046"/>
              <a:gd name="connsiteY8" fmla="*/ 1318 h 14821"/>
              <a:gd name="connsiteX9" fmla="*/ 2901 w 11046"/>
              <a:gd name="connsiteY9" fmla="*/ 1659 h 14821"/>
              <a:gd name="connsiteX10" fmla="*/ 2391 w 11046"/>
              <a:gd name="connsiteY10" fmla="*/ 2781 h 14821"/>
              <a:gd name="connsiteX11" fmla="*/ 2613 w 11046"/>
              <a:gd name="connsiteY11" fmla="*/ 2102 h 14821"/>
              <a:gd name="connsiteX12" fmla="*/ 2332 w 11046"/>
              <a:gd name="connsiteY12" fmla="*/ 2999 h 14821"/>
              <a:gd name="connsiteX13" fmla="*/ 1897 w 11046"/>
              <a:gd name="connsiteY13" fmla="*/ 3761 h 14821"/>
              <a:gd name="connsiteX14" fmla="*/ 1547 w 11046"/>
              <a:gd name="connsiteY14" fmla="*/ 4748 h 14821"/>
              <a:gd name="connsiteX15" fmla="*/ 1032 w 11046"/>
              <a:gd name="connsiteY15" fmla="*/ 6357 h 14821"/>
              <a:gd name="connsiteX16" fmla="*/ 631 w 11046"/>
              <a:gd name="connsiteY16" fmla="*/ 6664 h 14821"/>
              <a:gd name="connsiteX17" fmla="*/ 501 w 11046"/>
              <a:gd name="connsiteY17" fmla="*/ 7430 h 14821"/>
              <a:gd name="connsiteX18" fmla="*/ 0 w 11046"/>
              <a:gd name="connsiteY18" fmla="*/ 7774 h 14821"/>
              <a:gd name="connsiteX19" fmla="*/ 4368 w 11046"/>
              <a:gd name="connsiteY19" fmla="*/ 8815 h 14821"/>
              <a:gd name="connsiteX20" fmla="*/ 4274 w 11046"/>
              <a:gd name="connsiteY20" fmla="*/ 8991 h 14821"/>
              <a:gd name="connsiteX21" fmla="*/ 4080 w 11046"/>
              <a:gd name="connsiteY21" fmla="*/ 9142 h 14821"/>
              <a:gd name="connsiteX22" fmla="*/ 3886 w 11046"/>
              <a:gd name="connsiteY22" fmla="*/ 9380 h 14821"/>
              <a:gd name="connsiteX23" fmla="*/ 3664 w 11046"/>
              <a:gd name="connsiteY23" fmla="*/ 9712 h 14821"/>
              <a:gd name="connsiteX24" fmla="*/ 3314 w 11046"/>
              <a:gd name="connsiteY24" fmla="*/ 9977 h 14821"/>
              <a:gd name="connsiteX25" fmla="*/ 2832 w 11046"/>
              <a:gd name="connsiteY25" fmla="*/ 10547 h 14821"/>
              <a:gd name="connsiteX26" fmla="*/ 2704 w 11046"/>
              <a:gd name="connsiteY26" fmla="*/ 10723 h 14821"/>
              <a:gd name="connsiteX27" fmla="*/ 2516 w 11046"/>
              <a:gd name="connsiteY27" fmla="*/ 10817 h 14821"/>
              <a:gd name="connsiteX28" fmla="*/ 2227 w 11046"/>
              <a:gd name="connsiteY28" fmla="*/ 11024 h 14821"/>
              <a:gd name="connsiteX29" fmla="*/ 2067 w 11046"/>
              <a:gd name="connsiteY29" fmla="*/ 11206 h 14821"/>
              <a:gd name="connsiteX30" fmla="*/ 2006 w 11046"/>
              <a:gd name="connsiteY30" fmla="*/ 11382 h 14821"/>
              <a:gd name="connsiteX31" fmla="*/ 1906 w 11046"/>
              <a:gd name="connsiteY31" fmla="*/ 11413 h 14821"/>
              <a:gd name="connsiteX32" fmla="*/ 1623 w 11046"/>
              <a:gd name="connsiteY32" fmla="*/ 11683 h 14821"/>
              <a:gd name="connsiteX33" fmla="*/ 1556 w 11046"/>
              <a:gd name="connsiteY33" fmla="*/ 11922 h 14821"/>
              <a:gd name="connsiteX34" fmla="*/ 1362 w 11046"/>
              <a:gd name="connsiteY34" fmla="*/ 12041 h 14821"/>
              <a:gd name="connsiteX35" fmla="*/ 1235 w 11046"/>
              <a:gd name="connsiteY35" fmla="*/ 12217 h 14821"/>
              <a:gd name="connsiteX36" fmla="*/ 1174 w 11046"/>
              <a:gd name="connsiteY36" fmla="*/ 12311 h 14821"/>
              <a:gd name="connsiteX37" fmla="*/ 1046 w 11046"/>
              <a:gd name="connsiteY37" fmla="*/ 12487 h 14821"/>
              <a:gd name="connsiteX38" fmla="*/ 1362 w 11046"/>
              <a:gd name="connsiteY38" fmla="*/ 12819 h 14821"/>
              <a:gd name="connsiteX39" fmla="*/ 1750 w 11046"/>
              <a:gd name="connsiteY39" fmla="*/ 13265 h 14821"/>
              <a:gd name="connsiteX40" fmla="*/ 1845 w 11046"/>
              <a:gd name="connsiteY40" fmla="*/ 13327 h 14821"/>
              <a:gd name="connsiteX41" fmla="*/ 1939 w 11046"/>
              <a:gd name="connsiteY41" fmla="*/ 13353 h 14821"/>
              <a:gd name="connsiteX42" fmla="*/ 2033 w 11046"/>
              <a:gd name="connsiteY42" fmla="*/ 13447 h 14821"/>
              <a:gd name="connsiteX43" fmla="*/ 2133 w 11046"/>
              <a:gd name="connsiteY43" fmla="*/ 13504 h 14821"/>
              <a:gd name="connsiteX44" fmla="*/ 2322 w 11046"/>
              <a:gd name="connsiteY44" fmla="*/ 13893 h 14821"/>
              <a:gd name="connsiteX45" fmla="*/ 2804 w 11046"/>
              <a:gd name="connsiteY45" fmla="*/ 14100 h 14821"/>
              <a:gd name="connsiteX46" fmla="*/ 3220 w 11046"/>
              <a:gd name="connsiteY46" fmla="*/ 14639 h 14821"/>
              <a:gd name="connsiteX47" fmla="*/ 3409 w 11046"/>
              <a:gd name="connsiteY47" fmla="*/ 14759 h 14821"/>
              <a:gd name="connsiteX48" fmla="*/ 3503 w 11046"/>
              <a:gd name="connsiteY48" fmla="*/ 14821 h 14821"/>
              <a:gd name="connsiteX49" fmla="*/ 5073 w 11046"/>
              <a:gd name="connsiteY49" fmla="*/ 14551 h 14821"/>
              <a:gd name="connsiteX50" fmla="*/ 5167 w 11046"/>
              <a:gd name="connsiteY50" fmla="*/ 14520 h 14821"/>
              <a:gd name="connsiteX51" fmla="*/ 5261 w 11046"/>
              <a:gd name="connsiteY51" fmla="*/ 14458 h 14821"/>
              <a:gd name="connsiteX52" fmla="*/ 5583 w 11046"/>
              <a:gd name="connsiteY52" fmla="*/ 14370 h 14821"/>
              <a:gd name="connsiteX53" fmla="*/ 5999 w 11046"/>
              <a:gd name="connsiteY53" fmla="*/ 14131 h 14821"/>
              <a:gd name="connsiteX54" fmla="*/ 6415 w 11046"/>
              <a:gd name="connsiteY54" fmla="*/ 14339 h 14821"/>
              <a:gd name="connsiteX55" fmla="*/ 6925 w 11046"/>
              <a:gd name="connsiteY55" fmla="*/ 14162 h 14821"/>
              <a:gd name="connsiteX56" fmla="*/ 7469 w 11046"/>
              <a:gd name="connsiteY56" fmla="*/ 13981 h 14821"/>
              <a:gd name="connsiteX57" fmla="*/ 7751 w 11046"/>
              <a:gd name="connsiteY57" fmla="*/ 13711 h 14821"/>
              <a:gd name="connsiteX58" fmla="*/ 8140 w 11046"/>
              <a:gd name="connsiteY58" fmla="*/ 13327 h 14821"/>
              <a:gd name="connsiteX59" fmla="*/ 8362 w 11046"/>
              <a:gd name="connsiteY59" fmla="*/ 13115 h 14821"/>
              <a:gd name="connsiteX60" fmla="*/ 9033 w 11046"/>
              <a:gd name="connsiteY60" fmla="*/ 12876 h 14821"/>
              <a:gd name="connsiteX61" fmla="*/ 9610 w 11046"/>
              <a:gd name="connsiteY61" fmla="*/ 12430 h 14821"/>
              <a:gd name="connsiteX62" fmla="*/ 9704 w 11046"/>
              <a:gd name="connsiteY62" fmla="*/ 12399 h 14821"/>
              <a:gd name="connsiteX63" fmla="*/ 10120 w 11046"/>
              <a:gd name="connsiteY63" fmla="*/ 12072 h 14821"/>
              <a:gd name="connsiteX64" fmla="*/ 10536 w 11046"/>
              <a:gd name="connsiteY64" fmla="*/ 11024 h 14821"/>
              <a:gd name="connsiteX65" fmla="*/ 10408 w 11046"/>
              <a:gd name="connsiteY65" fmla="*/ 10215 h 14821"/>
              <a:gd name="connsiteX66" fmla="*/ 10436 w 11046"/>
              <a:gd name="connsiteY66" fmla="*/ 9888 h 14821"/>
              <a:gd name="connsiteX67" fmla="*/ 10724 w 11046"/>
              <a:gd name="connsiteY67" fmla="*/ 9531 h 14821"/>
              <a:gd name="connsiteX68" fmla="*/ 10979 w 11046"/>
              <a:gd name="connsiteY68" fmla="*/ 9142 h 14821"/>
              <a:gd name="connsiteX69" fmla="*/ 11046 w 11046"/>
              <a:gd name="connsiteY69" fmla="*/ 8965 h 14821"/>
              <a:gd name="connsiteX70" fmla="*/ 10819 w 11046"/>
              <a:gd name="connsiteY70" fmla="*/ 8514 h 14821"/>
              <a:gd name="connsiteX71" fmla="*/ 10436 w 11046"/>
              <a:gd name="connsiteY71" fmla="*/ 7139 h 14821"/>
              <a:gd name="connsiteX72" fmla="*/ 10536 w 11046"/>
              <a:gd name="connsiteY72" fmla="*/ 6750 h 14821"/>
              <a:gd name="connsiteX73" fmla="*/ 10691 w 11046"/>
              <a:gd name="connsiteY73" fmla="*/ 6455 h 14821"/>
              <a:gd name="connsiteX74" fmla="*/ 10214 w 11046"/>
              <a:gd name="connsiteY74" fmla="*/ 5827 h 14821"/>
              <a:gd name="connsiteX75" fmla="*/ 9637 w 11046"/>
              <a:gd name="connsiteY75" fmla="*/ 5231 h 14821"/>
              <a:gd name="connsiteX76" fmla="*/ 8026 w 11046"/>
              <a:gd name="connsiteY76" fmla="*/ 2154 h 14821"/>
              <a:gd name="connsiteX0" fmla="*/ 8291 w 11311"/>
              <a:gd name="connsiteY0" fmla="*/ 2154 h 14821"/>
              <a:gd name="connsiteX1" fmla="*/ 5470 w 11311"/>
              <a:gd name="connsiteY1" fmla="*/ 186 h 14821"/>
              <a:gd name="connsiteX2" fmla="*/ 5156 w 11311"/>
              <a:gd name="connsiteY2" fmla="*/ 191 h 14821"/>
              <a:gd name="connsiteX3" fmla="*/ 4855 w 11311"/>
              <a:gd name="connsiteY3" fmla="*/ 120 h 14821"/>
              <a:gd name="connsiteX4" fmla="*/ 4310 w 11311"/>
              <a:gd name="connsiteY4" fmla="*/ 731 h 14821"/>
              <a:gd name="connsiteX5" fmla="*/ 4957 w 11311"/>
              <a:gd name="connsiteY5" fmla="*/ 9 h 14821"/>
              <a:gd name="connsiteX6" fmla="*/ 4530 w 11311"/>
              <a:gd name="connsiteY6" fmla="*/ 662 h 14821"/>
              <a:gd name="connsiteX7" fmla="*/ 4087 w 11311"/>
              <a:gd name="connsiteY7" fmla="*/ 980 h 14821"/>
              <a:gd name="connsiteX8" fmla="*/ 3575 w 11311"/>
              <a:gd name="connsiteY8" fmla="*/ 1318 h 14821"/>
              <a:gd name="connsiteX9" fmla="*/ 3166 w 11311"/>
              <a:gd name="connsiteY9" fmla="*/ 1659 h 14821"/>
              <a:gd name="connsiteX10" fmla="*/ 2656 w 11311"/>
              <a:gd name="connsiteY10" fmla="*/ 2781 h 14821"/>
              <a:gd name="connsiteX11" fmla="*/ 2878 w 11311"/>
              <a:gd name="connsiteY11" fmla="*/ 2102 h 14821"/>
              <a:gd name="connsiteX12" fmla="*/ 2597 w 11311"/>
              <a:gd name="connsiteY12" fmla="*/ 2999 h 14821"/>
              <a:gd name="connsiteX13" fmla="*/ 2162 w 11311"/>
              <a:gd name="connsiteY13" fmla="*/ 3761 h 14821"/>
              <a:gd name="connsiteX14" fmla="*/ 1812 w 11311"/>
              <a:gd name="connsiteY14" fmla="*/ 4748 h 14821"/>
              <a:gd name="connsiteX15" fmla="*/ 1297 w 11311"/>
              <a:gd name="connsiteY15" fmla="*/ 6357 h 14821"/>
              <a:gd name="connsiteX16" fmla="*/ 896 w 11311"/>
              <a:gd name="connsiteY16" fmla="*/ 6664 h 14821"/>
              <a:gd name="connsiteX17" fmla="*/ 766 w 11311"/>
              <a:gd name="connsiteY17" fmla="*/ 7430 h 14821"/>
              <a:gd name="connsiteX18" fmla="*/ 265 w 11311"/>
              <a:gd name="connsiteY18" fmla="*/ 7774 h 14821"/>
              <a:gd name="connsiteX19" fmla="*/ 4633 w 11311"/>
              <a:gd name="connsiteY19" fmla="*/ 8815 h 14821"/>
              <a:gd name="connsiteX20" fmla="*/ 4539 w 11311"/>
              <a:gd name="connsiteY20" fmla="*/ 8991 h 14821"/>
              <a:gd name="connsiteX21" fmla="*/ 1 w 11311"/>
              <a:gd name="connsiteY21" fmla="*/ 8266 h 14821"/>
              <a:gd name="connsiteX22" fmla="*/ 4151 w 11311"/>
              <a:gd name="connsiteY22" fmla="*/ 9380 h 14821"/>
              <a:gd name="connsiteX23" fmla="*/ 3929 w 11311"/>
              <a:gd name="connsiteY23" fmla="*/ 9712 h 14821"/>
              <a:gd name="connsiteX24" fmla="*/ 3579 w 11311"/>
              <a:gd name="connsiteY24" fmla="*/ 9977 h 14821"/>
              <a:gd name="connsiteX25" fmla="*/ 3097 w 11311"/>
              <a:gd name="connsiteY25" fmla="*/ 10547 h 14821"/>
              <a:gd name="connsiteX26" fmla="*/ 2969 w 11311"/>
              <a:gd name="connsiteY26" fmla="*/ 10723 h 14821"/>
              <a:gd name="connsiteX27" fmla="*/ 2781 w 11311"/>
              <a:gd name="connsiteY27" fmla="*/ 10817 h 14821"/>
              <a:gd name="connsiteX28" fmla="*/ 2492 w 11311"/>
              <a:gd name="connsiteY28" fmla="*/ 11024 h 14821"/>
              <a:gd name="connsiteX29" fmla="*/ 2332 w 11311"/>
              <a:gd name="connsiteY29" fmla="*/ 11206 h 14821"/>
              <a:gd name="connsiteX30" fmla="*/ 2271 w 11311"/>
              <a:gd name="connsiteY30" fmla="*/ 11382 h 14821"/>
              <a:gd name="connsiteX31" fmla="*/ 2171 w 11311"/>
              <a:gd name="connsiteY31" fmla="*/ 11413 h 14821"/>
              <a:gd name="connsiteX32" fmla="*/ 1888 w 11311"/>
              <a:gd name="connsiteY32" fmla="*/ 11683 h 14821"/>
              <a:gd name="connsiteX33" fmla="*/ 1821 w 11311"/>
              <a:gd name="connsiteY33" fmla="*/ 11922 h 14821"/>
              <a:gd name="connsiteX34" fmla="*/ 1627 w 11311"/>
              <a:gd name="connsiteY34" fmla="*/ 12041 h 14821"/>
              <a:gd name="connsiteX35" fmla="*/ 1500 w 11311"/>
              <a:gd name="connsiteY35" fmla="*/ 12217 h 14821"/>
              <a:gd name="connsiteX36" fmla="*/ 1439 w 11311"/>
              <a:gd name="connsiteY36" fmla="*/ 12311 h 14821"/>
              <a:gd name="connsiteX37" fmla="*/ 1311 w 11311"/>
              <a:gd name="connsiteY37" fmla="*/ 12487 h 14821"/>
              <a:gd name="connsiteX38" fmla="*/ 1627 w 11311"/>
              <a:gd name="connsiteY38" fmla="*/ 12819 h 14821"/>
              <a:gd name="connsiteX39" fmla="*/ 2015 w 11311"/>
              <a:gd name="connsiteY39" fmla="*/ 13265 h 14821"/>
              <a:gd name="connsiteX40" fmla="*/ 2110 w 11311"/>
              <a:gd name="connsiteY40" fmla="*/ 13327 h 14821"/>
              <a:gd name="connsiteX41" fmla="*/ 2204 w 11311"/>
              <a:gd name="connsiteY41" fmla="*/ 13353 h 14821"/>
              <a:gd name="connsiteX42" fmla="*/ 2298 w 11311"/>
              <a:gd name="connsiteY42" fmla="*/ 13447 h 14821"/>
              <a:gd name="connsiteX43" fmla="*/ 2398 w 11311"/>
              <a:gd name="connsiteY43" fmla="*/ 13504 h 14821"/>
              <a:gd name="connsiteX44" fmla="*/ 2587 w 11311"/>
              <a:gd name="connsiteY44" fmla="*/ 13893 h 14821"/>
              <a:gd name="connsiteX45" fmla="*/ 3069 w 11311"/>
              <a:gd name="connsiteY45" fmla="*/ 14100 h 14821"/>
              <a:gd name="connsiteX46" fmla="*/ 3485 w 11311"/>
              <a:gd name="connsiteY46" fmla="*/ 14639 h 14821"/>
              <a:gd name="connsiteX47" fmla="*/ 3674 w 11311"/>
              <a:gd name="connsiteY47" fmla="*/ 14759 h 14821"/>
              <a:gd name="connsiteX48" fmla="*/ 3768 w 11311"/>
              <a:gd name="connsiteY48" fmla="*/ 14821 h 14821"/>
              <a:gd name="connsiteX49" fmla="*/ 5338 w 11311"/>
              <a:gd name="connsiteY49" fmla="*/ 14551 h 14821"/>
              <a:gd name="connsiteX50" fmla="*/ 5432 w 11311"/>
              <a:gd name="connsiteY50" fmla="*/ 14520 h 14821"/>
              <a:gd name="connsiteX51" fmla="*/ 5526 w 11311"/>
              <a:gd name="connsiteY51" fmla="*/ 14458 h 14821"/>
              <a:gd name="connsiteX52" fmla="*/ 5848 w 11311"/>
              <a:gd name="connsiteY52" fmla="*/ 14370 h 14821"/>
              <a:gd name="connsiteX53" fmla="*/ 6264 w 11311"/>
              <a:gd name="connsiteY53" fmla="*/ 14131 h 14821"/>
              <a:gd name="connsiteX54" fmla="*/ 6680 w 11311"/>
              <a:gd name="connsiteY54" fmla="*/ 14339 h 14821"/>
              <a:gd name="connsiteX55" fmla="*/ 7190 w 11311"/>
              <a:gd name="connsiteY55" fmla="*/ 14162 h 14821"/>
              <a:gd name="connsiteX56" fmla="*/ 7734 w 11311"/>
              <a:gd name="connsiteY56" fmla="*/ 13981 h 14821"/>
              <a:gd name="connsiteX57" fmla="*/ 8016 w 11311"/>
              <a:gd name="connsiteY57" fmla="*/ 13711 h 14821"/>
              <a:gd name="connsiteX58" fmla="*/ 8405 w 11311"/>
              <a:gd name="connsiteY58" fmla="*/ 13327 h 14821"/>
              <a:gd name="connsiteX59" fmla="*/ 8627 w 11311"/>
              <a:gd name="connsiteY59" fmla="*/ 13115 h 14821"/>
              <a:gd name="connsiteX60" fmla="*/ 9298 w 11311"/>
              <a:gd name="connsiteY60" fmla="*/ 12876 h 14821"/>
              <a:gd name="connsiteX61" fmla="*/ 9875 w 11311"/>
              <a:gd name="connsiteY61" fmla="*/ 12430 h 14821"/>
              <a:gd name="connsiteX62" fmla="*/ 9969 w 11311"/>
              <a:gd name="connsiteY62" fmla="*/ 12399 h 14821"/>
              <a:gd name="connsiteX63" fmla="*/ 10385 w 11311"/>
              <a:gd name="connsiteY63" fmla="*/ 12072 h 14821"/>
              <a:gd name="connsiteX64" fmla="*/ 10801 w 11311"/>
              <a:gd name="connsiteY64" fmla="*/ 11024 h 14821"/>
              <a:gd name="connsiteX65" fmla="*/ 10673 w 11311"/>
              <a:gd name="connsiteY65" fmla="*/ 10215 h 14821"/>
              <a:gd name="connsiteX66" fmla="*/ 10701 w 11311"/>
              <a:gd name="connsiteY66" fmla="*/ 9888 h 14821"/>
              <a:gd name="connsiteX67" fmla="*/ 10989 w 11311"/>
              <a:gd name="connsiteY67" fmla="*/ 9531 h 14821"/>
              <a:gd name="connsiteX68" fmla="*/ 11244 w 11311"/>
              <a:gd name="connsiteY68" fmla="*/ 9142 h 14821"/>
              <a:gd name="connsiteX69" fmla="*/ 11311 w 11311"/>
              <a:gd name="connsiteY69" fmla="*/ 8965 h 14821"/>
              <a:gd name="connsiteX70" fmla="*/ 11084 w 11311"/>
              <a:gd name="connsiteY70" fmla="*/ 8514 h 14821"/>
              <a:gd name="connsiteX71" fmla="*/ 10701 w 11311"/>
              <a:gd name="connsiteY71" fmla="*/ 7139 h 14821"/>
              <a:gd name="connsiteX72" fmla="*/ 10801 w 11311"/>
              <a:gd name="connsiteY72" fmla="*/ 6750 h 14821"/>
              <a:gd name="connsiteX73" fmla="*/ 10956 w 11311"/>
              <a:gd name="connsiteY73" fmla="*/ 6455 h 14821"/>
              <a:gd name="connsiteX74" fmla="*/ 10479 w 11311"/>
              <a:gd name="connsiteY74" fmla="*/ 5827 h 14821"/>
              <a:gd name="connsiteX75" fmla="*/ 9902 w 11311"/>
              <a:gd name="connsiteY75" fmla="*/ 5231 h 14821"/>
              <a:gd name="connsiteX76" fmla="*/ 8291 w 11311"/>
              <a:gd name="connsiteY76" fmla="*/ 2154 h 14821"/>
              <a:gd name="connsiteX0" fmla="*/ 8481 w 11501"/>
              <a:gd name="connsiteY0" fmla="*/ 2154 h 14821"/>
              <a:gd name="connsiteX1" fmla="*/ 5660 w 11501"/>
              <a:gd name="connsiteY1" fmla="*/ 186 h 14821"/>
              <a:gd name="connsiteX2" fmla="*/ 5346 w 11501"/>
              <a:gd name="connsiteY2" fmla="*/ 191 h 14821"/>
              <a:gd name="connsiteX3" fmla="*/ 5045 w 11501"/>
              <a:gd name="connsiteY3" fmla="*/ 120 h 14821"/>
              <a:gd name="connsiteX4" fmla="*/ 4500 w 11501"/>
              <a:gd name="connsiteY4" fmla="*/ 731 h 14821"/>
              <a:gd name="connsiteX5" fmla="*/ 5147 w 11501"/>
              <a:gd name="connsiteY5" fmla="*/ 9 h 14821"/>
              <a:gd name="connsiteX6" fmla="*/ 4720 w 11501"/>
              <a:gd name="connsiteY6" fmla="*/ 662 h 14821"/>
              <a:gd name="connsiteX7" fmla="*/ 4277 w 11501"/>
              <a:gd name="connsiteY7" fmla="*/ 980 h 14821"/>
              <a:gd name="connsiteX8" fmla="*/ 3765 w 11501"/>
              <a:gd name="connsiteY8" fmla="*/ 1318 h 14821"/>
              <a:gd name="connsiteX9" fmla="*/ 3356 w 11501"/>
              <a:gd name="connsiteY9" fmla="*/ 1659 h 14821"/>
              <a:gd name="connsiteX10" fmla="*/ 2846 w 11501"/>
              <a:gd name="connsiteY10" fmla="*/ 2781 h 14821"/>
              <a:gd name="connsiteX11" fmla="*/ 3068 w 11501"/>
              <a:gd name="connsiteY11" fmla="*/ 2102 h 14821"/>
              <a:gd name="connsiteX12" fmla="*/ 2787 w 11501"/>
              <a:gd name="connsiteY12" fmla="*/ 2999 h 14821"/>
              <a:gd name="connsiteX13" fmla="*/ 2352 w 11501"/>
              <a:gd name="connsiteY13" fmla="*/ 3761 h 14821"/>
              <a:gd name="connsiteX14" fmla="*/ 2002 w 11501"/>
              <a:gd name="connsiteY14" fmla="*/ 4748 h 14821"/>
              <a:gd name="connsiteX15" fmla="*/ 1487 w 11501"/>
              <a:gd name="connsiteY15" fmla="*/ 6357 h 14821"/>
              <a:gd name="connsiteX16" fmla="*/ 1086 w 11501"/>
              <a:gd name="connsiteY16" fmla="*/ 6664 h 14821"/>
              <a:gd name="connsiteX17" fmla="*/ 956 w 11501"/>
              <a:gd name="connsiteY17" fmla="*/ 7430 h 14821"/>
              <a:gd name="connsiteX18" fmla="*/ 455 w 11501"/>
              <a:gd name="connsiteY18" fmla="*/ 7774 h 14821"/>
              <a:gd name="connsiteX19" fmla="*/ 4823 w 11501"/>
              <a:gd name="connsiteY19" fmla="*/ 8815 h 14821"/>
              <a:gd name="connsiteX20" fmla="*/ 673 w 11501"/>
              <a:gd name="connsiteY20" fmla="*/ 8034 h 14821"/>
              <a:gd name="connsiteX21" fmla="*/ 191 w 11501"/>
              <a:gd name="connsiteY21" fmla="*/ 8266 h 14821"/>
              <a:gd name="connsiteX22" fmla="*/ 4341 w 11501"/>
              <a:gd name="connsiteY22" fmla="*/ 9380 h 14821"/>
              <a:gd name="connsiteX23" fmla="*/ 4119 w 11501"/>
              <a:gd name="connsiteY23" fmla="*/ 9712 h 14821"/>
              <a:gd name="connsiteX24" fmla="*/ 3769 w 11501"/>
              <a:gd name="connsiteY24" fmla="*/ 9977 h 14821"/>
              <a:gd name="connsiteX25" fmla="*/ 3287 w 11501"/>
              <a:gd name="connsiteY25" fmla="*/ 10547 h 14821"/>
              <a:gd name="connsiteX26" fmla="*/ 3159 w 11501"/>
              <a:gd name="connsiteY26" fmla="*/ 10723 h 14821"/>
              <a:gd name="connsiteX27" fmla="*/ 2971 w 11501"/>
              <a:gd name="connsiteY27" fmla="*/ 10817 h 14821"/>
              <a:gd name="connsiteX28" fmla="*/ 2682 w 11501"/>
              <a:gd name="connsiteY28" fmla="*/ 11024 h 14821"/>
              <a:gd name="connsiteX29" fmla="*/ 2522 w 11501"/>
              <a:gd name="connsiteY29" fmla="*/ 11206 h 14821"/>
              <a:gd name="connsiteX30" fmla="*/ 2461 w 11501"/>
              <a:gd name="connsiteY30" fmla="*/ 11382 h 14821"/>
              <a:gd name="connsiteX31" fmla="*/ 2361 w 11501"/>
              <a:gd name="connsiteY31" fmla="*/ 11413 h 14821"/>
              <a:gd name="connsiteX32" fmla="*/ 2078 w 11501"/>
              <a:gd name="connsiteY32" fmla="*/ 11683 h 14821"/>
              <a:gd name="connsiteX33" fmla="*/ 2011 w 11501"/>
              <a:gd name="connsiteY33" fmla="*/ 11922 h 14821"/>
              <a:gd name="connsiteX34" fmla="*/ 1817 w 11501"/>
              <a:gd name="connsiteY34" fmla="*/ 12041 h 14821"/>
              <a:gd name="connsiteX35" fmla="*/ 1690 w 11501"/>
              <a:gd name="connsiteY35" fmla="*/ 12217 h 14821"/>
              <a:gd name="connsiteX36" fmla="*/ 1629 w 11501"/>
              <a:gd name="connsiteY36" fmla="*/ 12311 h 14821"/>
              <a:gd name="connsiteX37" fmla="*/ 1501 w 11501"/>
              <a:gd name="connsiteY37" fmla="*/ 12487 h 14821"/>
              <a:gd name="connsiteX38" fmla="*/ 1817 w 11501"/>
              <a:gd name="connsiteY38" fmla="*/ 12819 h 14821"/>
              <a:gd name="connsiteX39" fmla="*/ 2205 w 11501"/>
              <a:gd name="connsiteY39" fmla="*/ 13265 h 14821"/>
              <a:gd name="connsiteX40" fmla="*/ 2300 w 11501"/>
              <a:gd name="connsiteY40" fmla="*/ 13327 h 14821"/>
              <a:gd name="connsiteX41" fmla="*/ 2394 w 11501"/>
              <a:gd name="connsiteY41" fmla="*/ 13353 h 14821"/>
              <a:gd name="connsiteX42" fmla="*/ 2488 w 11501"/>
              <a:gd name="connsiteY42" fmla="*/ 13447 h 14821"/>
              <a:gd name="connsiteX43" fmla="*/ 2588 w 11501"/>
              <a:gd name="connsiteY43" fmla="*/ 13504 h 14821"/>
              <a:gd name="connsiteX44" fmla="*/ 2777 w 11501"/>
              <a:gd name="connsiteY44" fmla="*/ 13893 h 14821"/>
              <a:gd name="connsiteX45" fmla="*/ 3259 w 11501"/>
              <a:gd name="connsiteY45" fmla="*/ 14100 h 14821"/>
              <a:gd name="connsiteX46" fmla="*/ 3675 w 11501"/>
              <a:gd name="connsiteY46" fmla="*/ 14639 h 14821"/>
              <a:gd name="connsiteX47" fmla="*/ 3864 w 11501"/>
              <a:gd name="connsiteY47" fmla="*/ 14759 h 14821"/>
              <a:gd name="connsiteX48" fmla="*/ 3958 w 11501"/>
              <a:gd name="connsiteY48" fmla="*/ 14821 h 14821"/>
              <a:gd name="connsiteX49" fmla="*/ 5528 w 11501"/>
              <a:gd name="connsiteY49" fmla="*/ 14551 h 14821"/>
              <a:gd name="connsiteX50" fmla="*/ 5622 w 11501"/>
              <a:gd name="connsiteY50" fmla="*/ 14520 h 14821"/>
              <a:gd name="connsiteX51" fmla="*/ 5716 w 11501"/>
              <a:gd name="connsiteY51" fmla="*/ 14458 h 14821"/>
              <a:gd name="connsiteX52" fmla="*/ 6038 w 11501"/>
              <a:gd name="connsiteY52" fmla="*/ 14370 h 14821"/>
              <a:gd name="connsiteX53" fmla="*/ 6454 w 11501"/>
              <a:gd name="connsiteY53" fmla="*/ 14131 h 14821"/>
              <a:gd name="connsiteX54" fmla="*/ 6870 w 11501"/>
              <a:gd name="connsiteY54" fmla="*/ 14339 h 14821"/>
              <a:gd name="connsiteX55" fmla="*/ 7380 w 11501"/>
              <a:gd name="connsiteY55" fmla="*/ 14162 h 14821"/>
              <a:gd name="connsiteX56" fmla="*/ 7924 w 11501"/>
              <a:gd name="connsiteY56" fmla="*/ 13981 h 14821"/>
              <a:gd name="connsiteX57" fmla="*/ 8206 w 11501"/>
              <a:gd name="connsiteY57" fmla="*/ 13711 h 14821"/>
              <a:gd name="connsiteX58" fmla="*/ 8595 w 11501"/>
              <a:gd name="connsiteY58" fmla="*/ 13327 h 14821"/>
              <a:gd name="connsiteX59" fmla="*/ 8817 w 11501"/>
              <a:gd name="connsiteY59" fmla="*/ 13115 h 14821"/>
              <a:gd name="connsiteX60" fmla="*/ 9488 w 11501"/>
              <a:gd name="connsiteY60" fmla="*/ 12876 h 14821"/>
              <a:gd name="connsiteX61" fmla="*/ 10065 w 11501"/>
              <a:gd name="connsiteY61" fmla="*/ 12430 h 14821"/>
              <a:gd name="connsiteX62" fmla="*/ 10159 w 11501"/>
              <a:gd name="connsiteY62" fmla="*/ 12399 h 14821"/>
              <a:gd name="connsiteX63" fmla="*/ 10575 w 11501"/>
              <a:gd name="connsiteY63" fmla="*/ 12072 h 14821"/>
              <a:gd name="connsiteX64" fmla="*/ 10991 w 11501"/>
              <a:gd name="connsiteY64" fmla="*/ 11024 h 14821"/>
              <a:gd name="connsiteX65" fmla="*/ 10863 w 11501"/>
              <a:gd name="connsiteY65" fmla="*/ 10215 h 14821"/>
              <a:gd name="connsiteX66" fmla="*/ 10891 w 11501"/>
              <a:gd name="connsiteY66" fmla="*/ 9888 h 14821"/>
              <a:gd name="connsiteX67" fmla="*/ 11179 w 11501"/>
              <a:gd name="connsiteY67" fmla="*/ 9531 h 14821"/>
              <a:gd name="connsiteX68" fmla="*/ 11434 w 11501"/>
              <a:gd name="connsiteY68" fmla="*/ 9142 h 14821"/>
              <a:gd name="connsiteX69" fmla="*/ 11501 w 11501"/>
              <a:gd name="connsiteY69" fmla="*/ 8965 h 14821"/>
              <a:gd name="connsiteX70" fmla="*/ 11274 w 11501"/>
              <a:gd name="connsiteY70" fmla="*/ 8514 h 14821"/>
              <a:gd name="connsiteX71" fmla="*/ 10891 w 11501"/>
              <a:gd name="connsiteY71" fmla="*/ 7139 h 14821"/>
              <a:gd name="connsiteX72" fmla="*/ 10991 w 11501"/>
              <a:gd name="connsiteY72" fmla="*/ 6750 h 14821"/>
              <a:gd name="connsiteX73" fmla="*/ 11146 w 11501"/>
              <a:gd name="connsiteY73" fmla="*/ 6455 h 14821"/>
              <a:gd name="connsiteX74" fmla="*/ 10669 w 11501"/>
              <a:gd name="connsiteY74" fmla="*/ 5827 h 14821"/>
              <a:gd name="connsiteX75" fmla="*/ 10092 w 11501"/>
              <a:gd name="connsiteY75" fmla="*/ 5231 h 14821"/>
              <a:gd name="connsiteX76" fmla="*/ 8481 w 11501"/>
              <a:gd name="connsiteY76" fmla="*/ 2154 h 14821"/>
              <a:gd name="connsiteX0" fmla="*/ 8481 w 11501"/>
              <a:gd name="connsiteY0" fmla="*/ 2154 h 14821"/>
              <a:gd name="connsiteX1" fmla="*/ 5660 w 11501"/>
              <a:gd name="connsiteY1" fmla="*/ 186 h 14821"/>
              <a:gd name="connsiteX2" fmla="*/ 5346 w 11501"/>
              <a:gd name="connsiteY2" fmla="*/ 191 h 14821"/>
              <a:gd name="connsiteX3" fmla="*/ 5045 w 11501"/>
              <a:gd name="connsiteY3" fmla="*/ 120 h 14821"/>
              <a:gd name="connsiteX4" fmla="*/ 4500 w 11501"/>
              <a:gd name="connsiteY4" fmla="*/ 731 h 14821"/>
              <a:gd name="connsiteX5" fmla="*/ 5147 w 11501"/>
              <a:gd name="connsiteY5" fmla="*/ 9 h 14821"/>
              <a:gd name="connsiteX6" fmla="*/ 4720 w 11501"/>
              <a:gd name="connsiteY6" fmla="*/ 662 h 14821"/>
              <a:gd name="connsiteX7" fmla="*/ 4277 w 11501"/>
              <a:gd name="connsiteY7" fmla="*/ 980 h 14821"/>
              <a:gd name="connsiteX8" fmla="*/ 3765 w 11501"/>
              <a:gd name="connsiteY8" fmla="*/ 1318 h 14821"/>
              <a:gd name="connsiteX9" fmla="*/ 3356 w 11501"/>
              <a:gd name="connsiteY9" fmla="*/ 1659 h 14821"/>
              <a:gd name="connsiteX10" fmla="*/ 2846 w 11501"/>
              <a:gd name="connsiteY10" fmla="*/ 2781 h 14821"/>
              <a:gd name="connsiteX11" fmla="*/ 3068 w 11501"/>
              <a:gd name="connsiteY11" fmla="*/ 2102 h 14821"/>
              <a:gd name="connsiteX12" fmla="*/ 2787 w 11501"/>
              <a:gd name="connsiteY12" fmla="*/ 2999 h 14821"/>
              <a:gd name="connsiteX13" fmla="*/ 2352 w 11501"/>
              <a:gd name="connsiteY13" fmla="*/ 3761 h 14821"/>
              <a:gd name="connsiteX14" fmla="*/ 2002 w 11501"/>
              <a:gd name="connsiteY14" fmla="*/ 4748 h 14821"/>
              <a:gd name="connsiteX15" fmla="*/ 1487 w 11501"/>
              <a:gd name="connsiteY15" fmla="*/ 6357 h 14821"/>
              <a:gd name="connsiteX16" fmla="*/ 1086 w 11501"/>
              <a:gd name="connsiteY16" fmla="*/ 6664 h 14821"/>
              <a:gd name="connsiteX17" fmla="*/ 956 w 11501"/>
              <a:gd name="connsiteY17" fmla="*/ 7430 h 14821"/>
              <a:gd name="connsiteX18" fmla="*/ 455 w 11501"/>
              <a:gd name="connsiteY18" fmla="*/ 7774 h 14821"/>
              <a:gd name="connsiteX19" fmla="*/ 706 w 11501"/>
              <a:gd name="connsiteY19" fmla="*/ 8151 h 14821"/>
              <a:gd name="connsiteX20" fmla="*/ 673 w 11501"/>
              <a:gd name="connsiteY20" fmla="*/ 8034 h 14821"/>
              <a:gd name="connsiteX21" fmla="*/ 191 w 11501"/>
              <a:gd name="connsiteY21" fmla="*/ 8266 h 14821"/>
              <a:gd name="connsiteX22" fmla="*/ 4341 w 11501"/>
              <a:gd name="connsiteY22" fmla="*/ 9380 h 14821"/>
              <a:gd name="connsiteX23" fmla="*/ 4119 w 11501"/>
              <a:gd name="connsiteY23" fmla="*/ 9712 h 14821"/>
              <a:gd name="connsiteX24" fmla="*/ 3769 w 11501"/>
              <a:gd name="connsiteY24" fmla="*/ 9977 h 14821"/>
              <a:gd name="connsiteX25" fmla="*/ 3287 w 11501"/>
              <a:gd name="connsiteY25" fmla="*/ 10547 h 14821"/>
              <a:gd name="connsiteX26" fmla="*/ 3159 w 11501"/>
              <a:gd name="connsiteY26" fmla="*/ 10723 h 14821"/>
              <a:gd name="connsiteX27" fmla="*/ 2971 w 11501"/>
              <a:gd name="connsiteY27" fmla="*/ 10817 h 14821"/>
              <a:gd name="connsiteX28" fmla="*/ 2682 w 11501"/>
              <a:gd name="connsiteY28" fmla="*/ 11024 h 14821"/>
              <a:gd name="connsiteX29" fmla="*/ 2522 w 11501"/>
              <a:gd name="connsiteY29" fmla="*/ 11206 h 14821"/>
              <a:gd name="connsiteX30" fmla="*/ 2461 w 11501"/>
              <a:gd name="connsiteY30" fmla="*/ 11382 h 14821"/>
              <a:gd name="connsiteX31" fmla="*/ 2361 w 11501"/>
              <a:gd name="connsiteY31" fmla="*/ 11413 h 14821"/>
              <a:gd name="connsiteX32" fmla="*/ 2078 w 11501"/>
              <a:gd name="connsiteY32" fmla="*/ 11683 h 14821"/>
              <a:gd name="connsiteX33" fmla="*/ 2011 w 11501"/>
              <a:gd name="connsiteY33" fmla="*/ 11922 h 14821"/>
              <a:gd name="connsiteX34" fmla="*/ 1817 w 11501"/>
              <a:gd name="connsiteY34" fmla="*/ 12041 h 14821"/>
              <a:gd name="connsiteX35" fmla="*/ 1690 w 11501"/>
              <a:gd name="connsiteY35" fmla="*/ 12217 h 14821"/>
              <a:gd name="connsiteX36" fmla="*/ 1629 w 11501"/>
              <a:gd name="connsiteY36" fmla="*/ 12311 h 14821"/>
              <a:gd name="connsiteX37" fmla="*/ 1501 w 11501"/>
              <a:gd name="connsiteY37" fmla="*/ 12487 h 14821"/>
              <a:gd name="connsiteX38" fmla="*/ 1817 w 11501"/>
              <a:gd name="connsiteY38" fmla="*/ 12819 h 14821"/>
              <a:gd name="connsiteX39" fmla="*/ 2205 w 11501"/>
              <a:gd name="connsiteY39" fmla="*/ 13265 h 14821"/>
              <a:gd name="connsiteX40" fmla="*/ 2300 w 11501"/>
              <a:gd name="connsiteY40" fmla="*/ 13327 h 14821"/>
              <a:gd name="connsiteX41" fmla="*/ 2394 w 11501"/>
              <a:gd name="connsiteY41" fmla="*/ 13353 h 14821"/>
              <a:gd name="connsiteX42" fmla="*/ 2488 w 11501"/>
              <a:gd name="connsiteY42" fmla="*/ 13447 h 14821"/>
              <a:gd name="connsiteX43" fmla="*/ 2588 w 11501"/>
              <a:gd name="connsiteY43" fmla="*/ 13504 h 14821"/>
              <a:gd name="connsiteX44" fmla="*/ 2777 w 11501"/>
              <a:gd name="connsiteY44" fmla="*/ 13893 h 14821"/>
              <a:gd name="connsiteX45" fmla="*/ 3259 w 11501"/>
              <a:gd name="connsiteY45" fmla="*/ 14100 h 14821"/>
              <a:gd name="connsiteX46" fmla="*/ 3675 w 11501"/>
              <a:gd name="connsiteY46" fmla="*/ 14639 h 14821"/>
              <a:gd name="connsiteX47" fmla="*/ 3864 w 11501"/>
              <a:gd name="connsiteY47" fmla="*/ 14759 h 14821"/>
              <a:gd name="connsiteX48" fmla="*/ 3958 w 11501"/>
              <a:gd name="connsiteY48" fmla="*/ 14821 h 14821"/>
              <a:gd name="connsiteX49" fmla="*/ 5528 w 11501"/>
              <a:gd name="connsiteY49" fmla="*/ 14551 h 14821"/>
              <a:gd name="connsiteX50" fmla="*/ 5622 w 11501"/>
              <a:gd name="connsiteY50" fmla="*/ 14520 h 14821"/>
              <a:gd name="connsiteX51" fmla="*/ 5716 w 11501"/>
              <a:gd name="connsiteY51" fmla="*/ 14458 h 14821"/>
              <a:gd name="connsiteX52" fmla="*/ 6038 w 11501"/>
              <a:gd name="connsiteY52" fmla="*/ 14370 h 14821"/>
              <a:gd name="connsiteX53" fmla="*/ 6454 w 11501"/>
              <a:gd name="connsiteY53" fmla="*/ 14131 h 14821"/>
              <a:gd name="connsiteX54" fmla="*/ 6870 w 11501"/>
              <a:gd name="connsiteY54" fmla="*/ 14339 h 14821"/>
              <a:gd name="connsiteX55" fmla="*/ 7380 w 11501"/>
              <a:gd name="connsiteY55" fmla="*/ 14162 h 14821"/>
              <a:gd name="connsiteX56" fmla="*/ 7924 w 11501"/>
              <a:gd name="connsiteY56" fmla="*/ 13981 h 14821"/>
              <a:gd name="connsiteX57" fmla="*/ 8206 w 11501"/>
              <a:gd name="connsiteY57" fmla="*/ 13711 h 14821"/>
              <a:gd name="connsiteX58" fmla="*/ 8595 w 11501"/>
              <a:gd name="connsiteY58" fmla="*/ 13327 h 14821"/>
              <a:gd name="connsiteX59" fmla="*/ 8817 w 11501"/>
              <a:gd name="connsiteY59" fmla="*/ 13115 h 14821"/>
              <a:gd name="connsiteX60" fmla="*/ 9488 w 11501"/>
              <a:gd name="connsiteY60" fmla="*/ 12876 h 14821"/>
              <a:gd name="connsiteX61" fmla="*/ 10065 w 11501"/>
              <a:gd name="connsiteY61" fmla="*/ 12430 h 14821"/>
              <a:gd name="connsiteX62" fmla="*/ 10159 w 11501"/>
              <a:gd name="connsiteY62" fmla="*/ 12399 h 14821"/>
              <a:gd name="connsiteX63" fmla="*/ 10575 w 11501"/>
              <a:gd name="connsiteY63" fmla="*/ 12072 h 14821"/>
              <a:gd name="connsiteX64" fmla="*/ 10991 w 11501"/>
              <a:gd name="connsiteY64" fmla="*/ 11024 h 14821"/>
              <a:gd name="connsiteX65" fmla="*/ 10863 w 11501"/>
              <a:gd name="connsiteY65" fmla="*/ 10215 h 14821"/>
              <a:gd name="connsiteX66" fmla="*/ 10891 w 11501"/>
              <a:gd name="connsiteY66" fmla="*/ 9888 h 14821"/>
              <a:gd name="connsiteX67" fmla="*/ 11179 w 11501"/>
              <a:gd name="connsiteY67" fmla="*/ 9531 h 14821"/>
              <a:gd name="connsiteX68" fmla="*/ 11434 w 11501"/>
              <a:gd name="connsiteY68" fmla="*/ 9142 h 14821"/>
              <a:gd name="connsiteX69" fmla="*/ 11501 w 11501"/>
              <a:gd name="connsiteY69" fmla="*/ 8965 h 14821"/>
              <a:gd name="connsiteX70" fmla="*/ 11274 w 11501"/>
              <a:gd name="connsiteY70" fmla="*/ 8514 h 14821"/>
              <a:gd name="connsiteX71" fmla="*/ 10891 w 11501"/>
              <a:gd name="connsiteY71" fmla="*/ 7139 h 14821"/>
              <a:gd name="connsiteX72" fmla="*/ 10991 w 11501"/>
              <a:gd name="connsiteY72" fmla="*/ 6750 h 14821"/>
              <a:gd name="connsiteX73" fmla="*/ 11146 w 11501"/>
              <a:gd name="connsiteY73" fmla="*/ 6455 h 14821"/>
              <a:gd name="connsiteX74" fmla="*/ 10669 w 11501"/>
              <a:gd name="connsiteY74" fmla="*/ 5827 h 14821"/>
              <a:gd name="connsiteX75" fmla="*/ 10092 w 11501"/>
              <a:gd name="connsiteY75" fmla="*/ 5231 h 14821"/>
              <a:gd name="connsiteX76" fmla="*/ 8481 w 11501"/>
              <a:gd name="connsiteY76" fmla="*/ 2154 h 14821"/>
              <a:gd name="connsiteX0" fmla="*/ 8842 w 11862"/>
              <a:gd name="connsiteY0" fmla="*/ 2154 h 14821"/>
              <a:gd name="connsiteX1" fmla="*/ 6021 w 11862"/>
              <a:gd name="connsiteY1" fmla="*/ 186 h 14821"/>
              <a:gd name="connsiteX2" fmla="*/ 5707 w 11862"/>
              <a:gd name="connsiteY2" fmla="*/ 191 h 14821"/>
              <a:gd name="connsiteX3" fmla="*/ 5406 w 11862"/>
              <a:gd name="connsiteY3" fmla="*/ 120 h 14821"/>
              <a:gd name="connsiteX4" fmla="*/ 4861 w 11862"/>
              <a:gd name="connsiteY4" fmla="*/ 731 h 14821"/>
              <a:gd name="connsiteX5" fmla="*/ 5508 w 11862"/>
              <a:gd name="connsiteY5" fmla="*/ 9 h 14821"/>
              <a:gd name="connsiteX6" fmla="*/ 5081 w 11862"/>
              <a:gd name="connsiteY6" fmla="*/ 662 h 14821"/>
              <a:gd name="connsiteX7" fmla="*/ 4638 w 11862"/>
              <a:gd name="connsiteY7" fmla="*/ 980 h 14821"/>
              <a:gd name="connsiteX8" fmla="*/ 4126 w 11862"/>
              <a:gd name="connsiteY8" fmla="*/ 1318 h 14821"/>
              <a:gd name="connsiteX9" fmla="*/ 3717 w 11862"/>
              <a:gd name="connsiteY9" fmla="*/ 1659 h 14821"/>
              <a:gd name="connsiteX10" fmla="*/ 3207 w 11862"/>
              <a:gd name="connsiteY10" fmla="*/ 2781 h 14821"/>
              <a:gd name="connsiteX11" fmla="*/ 3429 w 11862"/>
              <a:gd name="connsiteY11" fmla="*/ 2102 h 14821"/>
              <a:gd name="connsiteX12" fmla="*/ 3148 w 11862"/>
              <a:gd name="connsiteY12" fmla="*/ 2999 h 14821"/>
              <a:gd name="connsiteX13" fmla="*/ 2713 w 11862"/>
              <a:gd name="connsiteY13" fmla="*/ 3761 h 14821"/>
              <a:gd name="connsiteX14" fmla="*/ 2363 w 11862"/>
              <a:gd name="connsiteY14" fmla="*/ 4748 h 14821"/>
              <a:gd name="connsiteX15" fmla="*/ 1848 w 11862"/>
              <a:gd name="connsiteY15" fmla="*/ 6357 h 14821"/>
              <a:gd name="connsiteX16" fmla="*/ 1447 w 11862"/>
              <a:gd name="connsiteY16" fmla="*/ 6664 h 14821"/>
              <a:gd name="connsiteX17" fmla="*/ 1317 w 11862"/>
              <a:gd name="connsiteY17" fmla="*/ 7430 h 14821"/>
              <a:gd name="connsiteX18" fmla="*/ 816 w 11862"/>
              <a:gd name="connsiteY18" fmla="*/ 7774 h 14821"/>
              <a:gd name="connsiteX19" fmla="*/ 1067 w 11862"/>
              <a:gd name="connsiteY19" fmla="*/ 8151 h 14821"/>
              <a:gd name="connsiteX20" fmla="*/ 1034 w 11862"/>
              <a:gd name="connsiteY20" fmla="*/ 8034 h 14821"/>
              <a:gd name="connsiteX21" fmla="*/ 552 w 11862"/>
              <a:gd name="connsiteY21" fmla="*/ 8266 h 14821"/>
              <a:gd name="connsiteX22" fmla="*/ 4702 w 11862"/>
              <a:gd name="connsiteY22" fmla="*/ 9380 h 14821"/>
              <a:gd name="connsiteX23" fmla="*/ 1 w 11862"/>
              <a:gd name="connsiteY23" fmla="*/ 9032 h 14821"/>
              <a:gd name="connsiteX24" fmla="*/ 4130 w 11862"/>
              <a:gd name="connsiteY24" fmla="*/ 9977 h 14821"/>
              <a:gd name="connsiteX25" fmla="*/ 3648 w 11862"/>
              <a:gd name="connsiteY25" fmla="*/ 10547 h 14821"/>
              <a:gd name="connsiteX26" fmla="*/ 3520 w 11862"/>
              <a:gd name="connsiteY26" fmla="*/ 10723 h 14821"/>
              <a:gd name="connsiteX27" fmla="*/ 3332 w 11862"/>
              <a:gd name="connsiteY27" fmla="*/ 10817 h 14821"/>
              <a:gd name="connsiteX28" fmla="*/ 3043 w 11862"/>
              <a:gd name="connsiteY28" fmla="*/ 11024 h 14821"/>
              <a:gd name="connsiteX29" fmla="*/ 2883 w 11862"/>
              <a:gd name="connsiteY29" fmla="*/ 11206 h 14821"/>
              <a:gd name="connsiteX30" fmla="*/ 2822 w 11862"/>
              <a:gd name="connsiteY30" fmla="*/ 11382 h 14821"/>
              <a:gd name="connsiteX31" fmla="*/ 2722 w 11862"/>
              <a:gd name="connsiteY31" fmla="*/ 11413 h 14821"/>
              <a:gd name="connsiteX32" fmla="*/ 2439 w 11862"/>
              <a:gd name="connsiteY32" fmla="*/ 11683 h 14821"/>
              <a:gd name="connsiteX33" fmla="*/ 2372 w 11862"/>
              <a:gd name="connsiteY33" fmla="*/ 11922 h 14821"/>
              <a:gd name="connsiteX34" fmla="*/ 2178 w 11862"/>
              <a:gd name="connsiteY34" fmla="*/ 12041 h 14821"/>
              <a:gd name="connsiteX35" fmla="*/ 2051 w 11862"/>
              <a:gd name="connsiteY35" fmla="*/ 12217 h 14821"/>
              <a:gd name="connsiteX36" fmla="*/ 1990 w 11862"/>
              <a:gd name="connsiteY36" fmla="*/ 12311 h 14821"/>
              <a:gd name="connsiteX37" fmla="*/ 1862 w 11862"/>
              <a:gd name="connsiteY37" fmla="*/ 12487 h 14821"/>
              <a:gd name="connsiteX38" fmla="*/ 2178 w 11862"/>
              <a:gd name="connsiteY38" fmla="*/ 12819 h 14821"/>
              <a:gd name="connsiteX39" fmla="*/ 2566 w 11862"/>
              <a:gd name="connsiteY39" fmla="*/ 13265 h 14821"/>
              <a:gd name="connsiteX40" fmla="*/ 2661 w 11862"/>
              <a:gd name="connsiteY40" fmla="*/ 13327 h 14821"/>
              <a:gd name="connsiteX41" fmla="*/ 2755 w 11862"/>
              <a:gd name="connsiteY41" fmla="*/ 13353 h 14821"/>
              <a:gd name="connsiteX42" fmla="*/ 2849 w 11862"/>
              <a:gd name="connsiteY42" fmla="*/ 13447 h 14821"/>
              <a:gd name="connsiteX43" fmla="*/ 2949 w 11862"/>
              <a:gd name="connsiteY43" fmla="*/ 13504 h 14821"/>
              <a:gd name="connsiteX44" fmla="*/ 3138 w 11862"/>
              <a:gd name="connsiteY44" fmla="*/ 13893 h 14821"/>
              <a:gd name="connsiteX45" fmla="*/ 3620 w 11862"/>
              <a:gd name="connsiteY45" fmla="*/ 14100 h 14821"/>
              <a:gd name="connsiteX46" fmla="*/ 4036 w 11862"/>
              <a:gd name="connsiteY46" fmla="*/ 14639 h 14821"/>
              <a:gd name="connsiteX47" fmla="*/ 4225 w 11862"/>
              <a:gd name="connsiteY47" fmla="*/ 14759 h 14821"/>
              <a:gd name="connsiteX48" fmla="*/ 4319 w 11862"/>
              <a:gd name="connsiteY48" fmla="*/ 14821 h 14821"/>
              <a:gd name="connsiteX49" fmla="*/ 5889 w 11862"/>
              <a:gd name="connsiteY49" fmla="*/ 14551 h 14821"/>
              <a:gd name="connsiteX50" fmla="*/ 5983 w 11862"/>
              <a:gd name="connsiteY50" fmla="*/ 14520 h 14821"/>
              <a:gd name="connsiteX51" fmla="*/ 6077 w 11862"/>
              <a:gd name="connsiteY51" fmla="*/ 14458 h 14821"/>
              <a:gd name="connsiteX52" fmla="*/ 6399 w 11862"/>
              <a:gd name="connsiteY52" fmla="*/ 14370 h 14821"/>
              <a:gd name="connsiteX53" fmla="*/ 6815 w 11862"/>
              <a:gd name="connsiteY53" fmla="*/ 14131 h 14821"/>
              <a:gd name="connsiteX54" fmla="*/ 7231 w 11862"/>
              <a:gd name="connsiteY54" fmla="*/ 14339 h 14821"/>
              <a:gd name="connsiteX55" fmla="*/ 7741 w 11862"/>
              <a:gd name="connsiteY55" fmla="*/ 14162 h 14821"/>
              <a:gd name="connsiteX56" fmla="*/ 8285 w 11862"/>
              <a:gd name="connsiteY56" fmla="*/ 13981 h 14821"/>
              <a:gd name="connsiteX57" fmla="*/ 8567 w 11862"/>
              <a:gd name="connsiteY57" fmla="*/ 13711 h 14821"/>
              <a:gd name="connsiteX58" fmla="*/ 8956 w 11862"/>
              <a:gd name="connsiteY58" fmla="*/ 13327 h 14821"/>
              <a:gd name="connsiteX59" fmla="*/ 9178 w 11862"/>
              <a:gd name="connsiteY59" fmla="*/ 13115 h 14821"/>
              <a:gd name="connsiteX60" fmla="*/ 9849 w 11862"/>
              <a:gd name="connsiteY60" fmla="*/ 12876 h 14821"/>
              <a:gd name="connsiteX61" fmla="*/ 10426 w 11862"/>
              <a:gd name="connsiteY61" fmla="*/ 12430 h 14821"/>
              <a:gd name="connsiteX62" fmla="*/ 10520 w 11862"/>
              <a:gd name="connsiteY62" fmla="*/ 12399 h 14821"/>
              <a:gd name="connsiteX63" fmla="*/ 10936 w 11862"/>
              <a:gd name="connsiteY63" fmla="*/ 12072 h 14821"/>
              <a:gd name="connsiteX64" fmla="*/ 11352 w 11862"/>
              <a:gd name="connsiteY64" fmla="*/ 11024 h 14821"/>
              <a:gd name="connsiteX65" fmla="*/ 11224 w 11862"/>
              <a:gd name="connsiteY65" fmla="*/ 10215 h 14821"/>
              <a:gd name="connsiteX66" fmla="*/ 11252 w 11862"/>
              <a:gd name="connsiteY66" fmla="*/ 9888 h 14821"/>
              <a:gd name="connsiteX67" fmla="*/ 11540 w 11862"/>
              <a:gd name="connsiteY67" fmla="*/ 9531 h 14821"/>
              <a:gd name="connsiteX68" fmla="*/ 11795 w 11862"/>
              <a:gd name="connsiteY68" fmla="*/ 9142 h 14821"/>
              <a:gd name="connsiteX69" fmla="*/ 11862 w 11862"/>
              <a:gd name="connsiteY69" fmla="*/ 8965 h 14821"/>
              <a:gd name="connsiteX70" fmla="*/ 11635 w 11862"/>
              <a:gd name="connsiteY70" fmla="*/ 8514 h 14821"/>
              <a:gd name="connsiteX71" fmla="*/ 11252 w 11862"/>
              <a:gd name="connsiteY71" fmla="*/ 7139 h 14821"/>
              <a:gd name="connsiteX72" fmla="*/ 11352 w 11862"/>
              <a:gd name="connsiteY72" fmla="*/ 6750 h 14821"/>
              <a:gd name="connsiteX73" fmla="*/ 11507 w 11862"/>
              <a:gd name="connsiteY73" fmla="*/ 6455 h 14821"/>
              <a:gd name="connsiteX74" fmla="*/ 11030 w 11862"/>
              <a:gd name="connsiteY74" fmla="*/ 5827 h 14821"/>
              <a:gd name="connsiteX75" fmla="*/ 10453 w 11862"/>
              <a:gd name="connsiteY75" fmla="*/ 5231 h 14821"/>
              <a:gd name="connsiteX76" fmla="*/ 8842 w 11862"/>
              <a:gd name="connsiteY76" fmla="*/ 2154 h 14821"/>
              <a:gd name="connsiteX0" fmla="*/ 8842 w 11862"/>
              <a:gd name="connsiteY0" fmla="*/ 2154 h 14821"/>
              <a:gd name="connsiteX1" fmla="*/ 6021 w 11862"/>
              <a:gd name="connsiteY1" fmla="*/ 186 h 14821"/>
              <a:gd name="connsiteX2" fmla="*/ 5707 w 11862"/>
              <a:gd name="connsiteY2" fmla="*/ 191 h 14821"/>
              <a:gd name="connsiteX3" fmla="*/ 5406 w 11862"/>
              <a:gd name="connsiteY3" fmla="*/ 120 h 14821"/>
              <a:gd name="connsiteX4" fmla="*/ 4861 w 11862"/>
              <a:gd name="connsiteY4" fmla="*/ 731 h 14821"/>
              <a:gd name="connsiteX5" fmla="*/ 5508 w 11862"/>
              <a:gd name="connsiteY5" fmla="*/ 9 h 14821"/>
              <a:gd name="connsiteX6" fmla="*/ 5081 w 11862"/>
              <a:gd name="connsiteY6" fmla="*/ 662 h 14821"/>
              <a:gd name="connsiteX7" fmla="*/ 4638 w 11862"/>
              <a:gd name="connsiteY7" fmla="*/ 980 h 14821"/>
              <a:gd name="connsiteX8" fmla="*/ 4126 w 11862"/>
              <a:gd name="connsiteY8" fmla="*/ 1318 h 14821"/>
              <a:gd name="connsiteX9" fmla="*/ 3717 w 11862"/>
              <a:gd name="connsiteY9" fmla="*/ 1659 h 14821"/>
              <a:gd name="connsiteX10" fmla="*/ 3207 w 11862"/>
              <a:gd name="connsiteY10" fmla="*/ 2781 h 14821"/>
              <a:gd name="connsiteX11" fmla="*/ 3429 w 11862"/>
              <a:gd name="connsiteY11" fmla="*/ 2102 h 14821"/>
              <a:gd name="connsiteX12" fmla="*/ 3148 w 11862"/>
              <a:gd name="connsiteY12" fmla="*/ 2999 h 14821"/>
              <a:gd name="connsiteX13" fmla="*/ 2713 w 11862"/>
              <a:gd name="connsiteY13" fmla="*/ 3761 h 14821"/>
              <a:gd name="connsiteX14" fmla="*/ 2363 w 11862"/>
              <a:gd name="connsiteY14" fmla="*/ 4748 h 14821"/>
              <a:gd name="connsiteX15" fmla="*/ 1848 w 11862"/>
              <a:gd name="connsiteY15" fmla="*/ 6357 h 14821"/>
              <a:gd name="connsiteX16" fmla="*/ 1447 w 11862"/>
              <a:gd name="connsiteY16" fmla="*/ 6664 h 14821"/>
              <a:gd name="connsiteX17" fmla="*/ 1317 w 11862"/>
              <a:gd name="connsiteY17" fmla="*/ 7430 h 14821"/>
              <a:gd name="connsiteX18" fmla="*/ 816 w 11862"/>
              <a:gd name="connsiteY18" fmla="*/ 7774 h 14821"/>
              <a:gd name="connsiteX19" fmla="*/ 1067 w 11862"/>
              <a:gd name="connsiteY19" fmla="*/ 8151 h 14821"/>
              <a:gd name="connsiteX20" fmla="*/ 1034 w 11862"/>
              <a:gd name="connsiteY20" fmla="*/ 8034 h 14821"/>
              <a:gd name="connsiteX21" fmla="*/ 552 w 11862"/>
              <a:gd name="connsiteY21" fmla="*/ 8266 h 14821"/>
              <a:gd name="connsiteX22" fmla="*/ 255 w 11862"/>
              <a:gd name="connsiteY22" fmla="*/ 8246 h 14821"/>
              <a:gd name="connsiteX23" fmla="*/ 1 w 11862"/>
              <a:gd name="connsiteY23" fmla="*/ 9032 h 14821"/>
              <a:gd name="connsiteX24" fmla="*/ 4130 w 11862"/>
              <a:gd name="connsiteY24" fmla="*/ 9977 h 14821"/>
              <a:gd name="connsiteX25" fmla="*/ 3648 w 11862"/>
              <a:gd name="connsiteY25" fmla="*/ 10547 h 14821"/>
              <a:gd name="connsiteX26" fmla="*/ 3520 w 11862"/>
              <a:gd name="connsiteY26" fmla="*/ 10723 h 14821"/>
              <a:gd name="connsiteX27" fmla="*/ 3332 w 11862"/>
              <a:gd name="connsiteY27" fmla="*/ 10817 h 14821"/>
              <a:gd name="connsiteX28" fmla="*/ 3043 w 11862"/>
              <a:gd name="connsiteY28" fmla="*/ 11024 h 14821"/>
              <a:gd name="connsiteX29" fmla="*/ 2883 w 11862"/>
              <a:gd name="connsiteY29" fmla="*/ 11206 h 14821"/>
              <a:gd name="connsiteX30" fmla="*/ 2822 w 11862"/>
              <a:gd name="connsiteY30" fmla="*/ 11382 h 14821"/>
              <a:gd name="connsiteX31" fmla="*/ 2722 w 11862"/>
              <a:gd name="connsiteY31" fmla="*/ 11413 h 14821"/>
              <a:gd name="connsiteX32" fmla="*/ 2439 w 11862"/>
              <a:gd name="connsiteY32" fmla="*/ 11683 h 14821"/>
              <a:gd name="connsiteX33" fmla="*/ 2372 w 11862"/>
              <a:gd name="connsiteY33" fmla="*/ 11922 h 14821"/>
              <a:gd name="connsiteX34" fmla="*/ 2178 w 11862"/>
              <a:gd name="connsiteY34" fmla="*/ 12041 h 14821"/>
              <a:gd name="connsiteX35" fmla="*/ 2051 w 11862"/>
              <a:gd name="connsiteY35" fmla="*/ 12217 h 14821"/>
              <a:gd name="connsiteX36" fmla="*/ 1990 w 11862"/>
              <a:gd name="connsiteY36" fmla="*/ 12311 h 14821"/>
              <a:gd name="connsiteX37" fmla="*/ 1862 w 11862"/>
              <a:gd name="connsiteY37" fmla="*/ 12487 h 14821"/>
              <a:gd name="connsiteX38" fmla="*/ 2178 w 11862"/>
              <a:gd name="connsiteY38" fmla="*/ 12819 h 14821"/>
              <a:gd name="connsiteX39" fmla="*/ 2566 w 11862"/>
              <a:gd name="connsiteY39" fmla="*/ 13265 h 14821"/>
              <a:gd name="connsiteX40" fmla="*/ 2661 w 11862"/>
              <a:gd name="connsiteY40" fmla="*/ 13327 h 14821"/>
              <a:gd name="connsiteX41" fmla="*/ 2755 w 11862"/>
              <a:gd name="connsiteY41" fmla="*/ 13353 h 14821"/>
              <a:gd name="connsiteX42" fmla="*/ 2849 w 11862"/>
              <a:gd name="connsiteY42" fmla="*/ 13447 h 14821"/>
              <a:gd name="connsiteX43" fmla="*/ 2949 w 11862"/>
              <a:gd name="connsiteY43" fmla="*/ 13504 h 14821"/>
              <a:gd name="connsiteX44" fmla="*/ 3138 w 11862"/>
              <a:gd name="connsiteY44" fmla="*/ 13893 h 14821"/>
              <a:gd name="connsiteX45" fmla="*/ 3620 w 11862"/>
              <a:gd name="connsiteY45" fmla="*/ 14100 h 14821"/>
              <a:gd name="connsiteX46" fmla="*/ 4036 w 11862"/>
              <a:gd name="connsiteY46" fmla="*/ 14639 h 14821"/>
              <a:gd name="connsiteX47" fmla="*/ 4225 w 11862"/>
              <a:gd name="connsiteY47" fmla="*/ 14759 h 14821"/>
              <a:gd name="connsiteX48" fmla="*/ 4319 w 11862"/>
              <a:gd name="connsiteY48" fmla="*/ 14821 h 14821"/>
              <a:gd name="connsiteX49" fmla="*/ 5889 w 11862"/>
              <a:gd name="connsiteY49" fmla="*/ 14551 h 14821"/>
              <a:gd name="connsiteX50" fmla="*/ 5983 w 11862"/>
              <a:gd name="connsiteY50" fmla="*/ 14520 h 14821"/>
              <a:gd name="connsiteX51" fmla="*/ 6077 w 11862"/>
              <a:gd name="connsiteY51" fmla="*/ 14458 h 14821"/>
              <a:gd name="connsiteX52" fmla="*/ 6399 w 11862"/>
              <a:gd name="connsiteY52" fmla="*/ 14370 h 14821"/>
              <a:gd name="connsiteX53" fmla="*/ 6815 w 11862"/>
              <a:gd name="connsiteY53" fmla="*/ 14131 h 14821"/>
              <a:gd name="connsiteX54" fmla="*/ 7231 w 11862"/>
              <a:gd name="connsiteY54" fmla="*/ 14339 h 14821"/>
              <a:gd name="connsiteX55" fmla="*/ 7741 w 11862"/>
              <a:gd name="connsiteY55" fmla="*/ 14162 h 14821"/>
              <a:gd name="connsiteX56" fmla="*/ 8285 w 11862"/>
              <a:gd name="connsiteY56" fmla="*/ 13981 h 14821"/>
              <a:gd name="connsiteX57" fmla="*/ 8567 w 11862"/>
              <a:gd name="connsiteY57" fmla="*/ 13711 h 14821"/>
              <a:gd name="connsiteX58" fmla="*/ 8956 w 11862"/>
              <a:gd name="connsiteY58" fmla="*/ 13327 h 14821"/>
              <a:gd name="connsiteX59" fmla="*/ 9178 w 11862"/>
              <a:gd name="connsiteY59" fmla="*/ 13115 h 14821"/>
              <a:gd name="connsiteX60" fmla="*/ 9849 w 11862"/>
              <a:gd name="connsiteY60" fmla="*/ 12876 h 14821"/>
              <a:gd name="connsiteX61" fmla="*/ 10426 w 11862"/>
              <a:gd name="connsiteY61" fmla="*/ 12430 h 14821"/>
              <a:gd name="connsiteX62" fmla="*/ 10520 w 11862"/>
              <a:gd name="connsiteY62" fmla="*/ 12399 h 14821"/>
              <a:gd name="connsiteX63" fmla="*/ 10936 w 11862"/>
              <a:gd name="connsiteY63" fmla="*/ 12072 h 14821"/>
              <a:gd name="connsiteX64" fmla="*/ 11352 w 11862"/>
              <a:gd name="connsiteY64" fmla="*/ 11024 h 14821"/>
              <a:gd name="connsiteX65" fmla="*/ 11224 w 11862"/>
              <a:gd name="connsiteY65" fmla="*/ 10215 h 14821"/>
              <a:gd name="connsiteX66" fmla="*/ 11252 w 11862"/>
              <a:gd name="connsiteY66" fmla="*/ 9888 h 14821"/>
              <a:gd name="connsiteX67" fmla="*/ 11540 w 11862"/>
              <a:gd name="connsiteY67" fmla="*/ 9531 h 14821"/>
              <a:gd name="connsiteX68" fmla="*/ 11795 w 11862"/>
              <a:gd name="connsiteY68" fmla="*/ 9142 h 14821"/>
              <a:gd name="connsiteX69" fmla="*/ 11862 w 11862"/>
              <a:gd name="connsiteY69" fmla="*/ 8965 h 14821"/>
              <a:gd name="connsiteX70" fmla="*/ 11635 w 11862"/>
              <a:gd name="connsiteY70" fmla="*/ 8514 h 14821"/>
              <a:gd name="connsiteX71" fmla="*/ 11252 w 11862"/>
              <a:gd name="connsiteY71" fmla="*/ 7139 h 14821"/>
              <a:gd name="connsiteX72" fmla="*/ 11352 w 11862"/>
              <a:gd name="connsiteY72" fmla="*/ 6750 h 14821"/>
              <a:gd name="connsiteX73" fmla="*/ 11507 w 11862"/>
              <a:gd name="connsiteY73" fmla="*/ 6455 h 14821"/>
              <a:gd name="connsiteX74" fmla="*/ 11030 w 11862"/>
              <a:gd name="connsiteY74" fmla="*/ 5827 h 14821"/>
              <a:gd name="connsiteX75" fmla="*/ 10453 w 11862"/>
              <a:gd name="connsiteY75" fmla="*/ 5231 h 14821"/>
              <a:gd name="connsiteX76" fmla="*/ 8842 w 11862"/>
              <a:gd name="connsiteY76" fmla="*/ 2154 h 14821"/>
              <a:gd name="connsiteX0" fmla="*/ 8902 w 11922"/>
              <a:gd name="connsiteY0" fmla="*/ 2154 h 14821"/>
              <a:gd name="connsiteX1" fmla="*/ 6081 w 11922"/>
              <a:gd name="connsiteY1" fmla="*/ 186 h 14821"/>
              <a:gd name="connsiteX2" fmla="*/ 5767 w 11922"/>
              <a:gd name="connsiteY2" fmla="*/ 191 h 14821"/>
              <a:gd name="connsiteX3" fmla="*/ 5466 w 11922"/>
              <a:gd name="connsiteY3" fmla="*/ 120 h 14821"/>
              <a:gd name="connsiteX4" fmla="*/ 4921 w 11922"/>
              <a:gd name="connsiteY4" fmla="*/ 731 h 14821"/>
              <a:gd name="connsiteX5" fmla="*/ 5568 w 11922"/>
              <a:gd name="connsiteY5" fmla="*/ 9 h 14821"/>
              <a:gd name="connsiteX6" fmla="*/ 5141 w 11922"/>
              <a:gd name="connsiteY6" fmla="*/ 662 h 14821"/>
              <a:gd name="connsiteX7" fmla="*/ 4698 w 11922"/>
              <a:gd name="connsiteY7" fmla="*/ 980 h 14821"/>
              <a:gd name="connsiteX8" fmla="*/ 4186 w 11922"/>
              <a:gd name="connsiteY8" fmla="*/ 1318 h 14821"/>
              <a:gd name="connsiteX9" fmla="*/ 3777 w 11922"/>
              <a:gd name="connsiteY9" fmla="*/ 1659 h 14821"/>
              <a:gd name="connsiteX10" fmla="*/ 3267 w 11922"/>
              <a:gd name="connsiteY10" fmla="*/ 2781 h 14821"/>
              <a:gd name="connsiteX11" fmla="*/ 3489 w 11922"/>
              <a:gd name="connsiteY11" fmla="*/ 2102 h 14821"/>
              <a:gd name="connsiteX12" fmla="*/ 3208 w 11922"/>
              <a:gd name="connsiteY12" fmla="*/ 2999 h 14821"/>
              <a:gd name="connsiteX13" fmla="*/ 2773 w 11922"/>
              <a:gd name="connsiteY13" fmla="*/ 3761 h 14821"/>
              <a:gd name="connsiteX14" fmla="*/ 2423 w 11922"/>
              <a:gd name="connsiteY14" fmla="*/ 4748 h 14821"/>
              <a:gd name="connsiteX15" fmla="*/ 1908 w 11922"/>
              <a:gd name="connsiteY15" fmla="*/ 6357 h 14821"/>
              <a:gd name="connsiteX16" fmla="*/ 1507 w 11922"/>
              <a:gd name="connsiteY16" fmla="*/ 6664 h 14821"/>
              <a:gd name="connsiteX17" fmla="*/ 1377 w 11922"/>
              <a:gd name="connsiteY17" fmla="*/ 7430 h 14821"/>
              <a:gd name="connsiteX18" fmla="*/ 876 w 11922"/>
              <a:gd name="connsiteY18" fmla="*/ 7774 h 14821"/>
              <a:gd name="connsiteX19" fmla="*/ 1127 w 11922"/>
              <a:gd name="connsiteY19" fmla="*/ 8151 h 14821"/>
              <a:gd name="connsiteX20" fmla="*/ 1094 w 11922"/>
              <a:gd name="connsiteY20" fmla="*/ 8034 h 14821"/>
              <a:gd name="connsiteX21" fmla="*/ 612 w 11922"/>
              <a:gd name="connsiteY21" fmla="*/ 8266 h 14821"/>
              <a:gd name="connsiteX22" fmla="*/ 315 w 11922"/>
              <a:gd name="connsiteY22" fmla="*/ 8246 h 14821"/>
              <a:gd name="connsiteX23" fmla="*/ 61 w 11922"/>
              <a:gd name="connsiteY23" fmla="*/ 9032 h 14821"/>
              <a:gd name="connsiteX24" fmla="*/ 5 w 11922"/>
              <a:gd name="connsiteY24" fmla="*/ 9141 h 14821"/>
              <a:gd name="connsiteX25" fmla="*/ 3708 w 11922"/>
              <a:gd name="connsiteY25" fmla="*/ 10547 h 14821"/>
              <a:gd name="connsiteX26" fmla="*/ 3580 w 11922"/>
              <a:gd name="connsiteY26" fmla="*/ 10723 h 14821"/>
              <a:gd name="connsiteX27" fmla="*/ 3392 w 11922"/>
              <a:gd name="connsiteY27" fmla="*/ 10817 h 14821"/>
              <a:gd name="connsiteX28" fmla="*/ 3103 w 11922"/>
              <a:gd name="connsiteY28" fmla="*/ 11024 h 14821"/>
              <a:gd name="connsiteX29" fmla="*/ 2943 w 11922"/>
              <a:gd name="connsiteY29" fmla="*/ 11206 h 14821"/>
              <a:gd name="connsiteX30" fmla="*/ 2882 w 11922"/>
              <a:gd name="connsiteY30" fmla="*/ 11382 h 14821"/>
              <a:gd name="connsiteX31" fmla="*/ 2782 w 11922"/>
              <a:gd name="connsiteY31" fmla="*/ 11413 h 14821"/>
              <a:gd name="connsiteX32" fmla="*/ 2499 w 11922"/>
              <a:gd name="connsiteY32" fmla="*/ 11683 h 14821"/>
              <a:gd name="connsiteX33" fmla="*/ 2432 w 11922"/>
              <a:gd name="connsiteY33" fmla="*/ 11922 h 14821"/>
              <a:gd name="connsiteX34" fmla="*/ 2238 w 11922"/>
              <a:gd name="connsiteY34" fmla="*/ 12041 h 14821"/>
              <a:gd name="connsiteX35" fmla="*/ 2111 w 11922"/>
              <a:gd name="connsiteY35" fmla="*/ 12217 h 14821"/>
              <a:gd name="connsiteX36" fmla="*/ 2050 w 11922"/>
              <a:gd name="connsiteY36" fmla="*/ 12311 h 14821"/>
              <a:gd name="connsiteX37" fmla="*/ 1922 w 11922"/>
              <a:gd name="connsiteY37" fmla="*/ 12487 h 14821"/>
              <a:gd name="connsiteX38" fmla="*/ 2238 w 11922"/>
              <a:gd name="connsiteY38" fmla="*/ 12819 h 14821"/>
              <a:gd name="connsiteX39" fmla="*/ 2626 w 11922"/>
              <a:gd name="connsiteY39" fmla="*/ 13265 h 14821"/>
              <a:gd name="connsiteX40" fmla="*/ 2721 w 11922"/>
              <a:gd name="connsiteY40" fmla="*/ 13327 h 14821"/>
              <a:gd name="connsiteX41" fmla="*/ 2815 w 11922"/>
              <a:gd name="connsiteY41" fmla="*/ 13353 h 14821"/>
              <a:gd name="connsiteX42" fmla="*/ 2909 w 11922"/>
              <a:gd name="connsiteY42" fmla="*/ 13447 h 14821"/>
              <a:gd name="connsiteX43" fmla="*/ 3009 w 11922"/>
              <a:gd name="connsiteY43" fmla="*/ 13504 h 14821"/>
              <a:gd name="connsiteX44" fmla="*/ 3198 w 11922"/>
              <a:gd name="connsiteY44" fmla="*/ 13893 h 14821"/>
              <a:gd name="connsiteX45" fmla="*/ 3680 w 11922"/>
              <a:gd name="connsiteY45" fmla="*/ 14100 h 14821"/>
              <a:gd name="connsiteX46" fmla="*/ 4096 w 11922"/>
              <a:gd name="connsiteY46" fmla="*/ 14639 h 14821"/>
              <a:gd name="connsiteX47" fmla="*/ 4285 w 11922"/>
              <a:gd name="connsiteY47" fmla="*/ 14759 h 14821"/>
              <a:gd name="connsiteX48" fmla="*/ 4379 w 11922"/>
              <a:gd name="connsiteY48" fmla="*/ 14821 h 14821"/>
              <a:gd name="connsiteX49" fmla="*/ 5949 w 11922"/>
              <a:gd name="connsiteY49" fmla="*/ 14551 h 14821"/>
              <a:gd name="connsiteX50" fmla="*/ 6043 w 11922"/>
              <a:gd name="connsiteY50" fmla="*/ 14520 h 14821"/>
              <a:gd name="connsiteX51" fmla="*/ 6137 w 11922"/>
              <a:gd name="connsiteY51" fmla="*/ 14458 h 14821"/>
              <a:gd name="connsiteX52" fmla="*/ 6459 w 11922"/>
              <a:gd name="connsiteY52" fmla="*/ 14370 h 14821"/>
              <a:gd name="connsiteX53" fmla="*/ 6875 w 11922"/>
              <a:gd name="connsiteY53" fmla="*/ 14131 h 14821"/>
              <a:gd name="connsiteX54" fmla="*/ 7291 w 11922"/>
              <a:gd name="connsiteY54" fmla="*/ 14339 h 14821"/>
              <a:gd name="connsiteX55" fmla="*/ 7801 w 11922"/>
              <a:gd name="connsiteY55" fmla="*/ 14162 h 14821"/>
              <a:gd name="connsiteX56" fmla="*/ 8345 w 11922"/>
              <a:gd name="connsiteY56" fmla="*/ 13981 h 14821"/>
              <a:gd name="connsiteX57" fmla="*/ 8627 w 11922"/>
              <a:gd name="connsiteY57" fmla="*/ 13711 h 14821"/>
              <a:gd name="connsiteX58" fmla="*/ 9016 w 11922"/>
              <a:gd name="connsiteY58" fmla="*/ 13327 h 14821"/>
              <a:gd name="connsiteX59" fmla="*/ 9238 w 11922"/>
              <a:gd name="connsiteY59" fmla="*/ 13115 h 14821"/>
              <a:gd name="connsiteX60" fmla="*/ 9909 w 11922"/>
              <a:gd name="connsiteY60" fmla="*/ 12876 h 14821"/>
              <a:gd name="connsiteX61" fmla="*/ 10486 w 11922"/>
              <a:gd name="connsiteY61" fmla="*/ 12430 h 14821"/>
              <a:gd name="connsiteX62" fmla="*/ 10580 w 11922"/>
              <a:gd name="connsiteY62" fmla="*/ 12399 h 14821"/>
              <a:gd name="connsiteX63" fmla="*/ 10996 w 11922"/>
              <a:gd name="connsiteY63" fmla="*/ 12072 h 14821"/>
              <a:gd name="connsiteX64" fmla="*/ 11412 w 11922"/>
              <a:gd name="connsiteY64" fmla="*/ 11024 h 14821"/>
              <a:gd name="connsiteX65" fmla="*/ 11284 w 11922"/>
              <a:gd name="connsiteY65" fmla="*/ 10215 h 14821"/>
              <a:gd name="connsiteX66" fmla="*/ 11312 w 11922"/>
              <a:gd name="connsiteY66" fmla="*/ 9888 h 14821"/>
              <a:gd name="connsiteX67" fmla="*/ 11600 w 11922"/>
              <a:gd name="connsiteY67" fmla="*/ 9531 h 14821"/>
              <a:gd name="connsiteX68" fmla="*/ 11855 w 11922"/>
              <a:gd name="connsiteY68" fmla="*/ 9142 h 14821"/>
              <a:gd name="connsiteX69" fmla="*/ 11922 w 11922"/>
              <a:gd name="connsiteY69" fmla="*/ 8965 h 14821"/>
              <a:gd name="connsiteX70" fmla="*/ 11695 w 11922"/>
              <a:gd name="connsiteY70" fmla="*/ 8514 h 14821"/>
              <a:gd name="connsiteX71" fmla="*/ 11312 w 11922"/>
              <a:gd name="connsiteY71" fmla="*/ 7139 h 14821"/>
              <a:gd name="connsiteX72" fmla="*/ 11412 w 11922"/>
              <a:gd name="connsiteY72" fmla="*/ 6750 h 14821"/>
              <a:gd name="connsiteX73" fmla="*/ 11567 w 11922"/>
              <a:gd name="connsiteY73" fmla="*/ 6455 h 14821"/>
              <a:gd name="connsiteX74" fmla="*/ 11090 w 11922"/>
              <a:gd name="connsiteY74" fmla="*/ 5827 h 14821"/>
              <a:gd name="connsiteX75" fmla="*/ 10513 w 11922"/>
              <a:gd name="connsiteY75" fmla="*/ 5231 h 14821"/>
              <a:gd name="connsiteX76" fmla="*/ 8902 w 11922"/>
              <a:gd name="connsiteY76" fmla="*/ 2154 h 14821"/>
              <a:gd name="connsiteX0" fmla="*/ 9235 w 12255"/>
              <a:gd name="connsiteY0" fmla="*/ 2154 h 14821"/>
              <a:gd name="connsiteX1" fmla="*/ 6414 w 12255"/>
              <a:gd name="connsiteY1" fmla="*/ 186 h 14821"/>
              <a:gd name="connsiteX2" fmla="*/ 6100 w 12255"/>
              <a:gd name="connsiteY2" fmla="*/ 191 h 14821"/>
              <a:gd name="connsiteX3" fmla="*/ 5799 w 12255"/>
              <a:gd name="connsiteY3" fmla="*/ 120 h 14821"/>
              <a:gd name="connsiteX4" fmla="*/ 5254 w 12255"/>
              <a:gd name="connsiteY4" fmla="*/ 731 h 14821"/>
              <a:gd name="connsiteX5" fmla="*/ 5901 w 12255"/>
              <a:gd name="connsiteY5" fmla="*/ 9 h 14821"/>
              <a:gd name="connsiteX6" fmla="*/ 5474 w 12255"/>
              <a:gd name="connsiteY6" fmla="*/ 662 h 14821"/>
              <a:gd name="connsiteX7" fmla="*/ 5031 w 12255"/>
              <a:gd name="connsiteY7" fmla="*/ 980 h 14821"/>
              <a:gd name="connsiteX8" fmla="*/ 4519 w 12255"/>
              <a:gd name="connsiteY8" fmla="*/ 1318 h 14821"/>
              <a:gd name="connsiteX9" fmla="*/ 4110 w 12255"/>
              <a:gd name="connsiteY9" fmla="*/ 1659 h 14821"/>
              <a:gd name="connsiteX10" fmla="*/ 3600 w 12255"/>
              <a:gd name="connsiteY10" fmla="*/ 2781 h 14821"/>
              <a:gd name="connsiteX11" fmla="*/ 3822 w 12255"/>
              <a:gd name="connsiteY11" fmla="*/ 2102 h 14821"/>
              <a:gd name="connsiteX12" fmla="*/ 3541 w 12255"/>
              <a:gd name="connsiteY12" fmla="*/ 2999 h 14821"/>
              <a:gd name="connsiteX13" fmla="*/ 3106 w 12255"/>
              <a:gd name="connsiteY13" fmla="*/ 3761 h 14821"/>
              <a:gd name="connsiteX14" fmla="*/ 2756 w 12255"/>
              <a:gd name="connsiteY14" fmla="*/ 4748 h 14821"/>
              <a:gd name="connsiteX15" fmla="*/ 2241 w 12255"/>
              <a:gd name="connsiteY15" fmla="*/ 6357 h 14821"/>
              <a:gd name="connsiteX16" fmla="*/ 1840 w 12255"/>
              <a:gd name="connsiteY16" fmla="*/ 6664 h 14821"/>
              <a:gd name="connsiteX17" fmla="*/ 1710 w 12255"/>
              <a:gd name="connsiteY17" fmla="*/ 7430 h 14821"/>
              <a:gd name="connsiteX18" fmla="*/ 1209 w 12255"/>
              <a:gd name="connsiteY18" fmla="*/ 7774 h 14821"/>
              <a:gd name="connsiteX19" fmla="*/ 1460 w 12255"/>
              <a:gd name="connsiteY19" fmla="*/ 8151 h 14821"/>
              <a:gd name="connsiteX20" fmla="*/ 1427 w 12255"/>
              <a:gd name="connsiteY20" fmla="*/ 8034 h 14821"/>
              <a:gd name="connsiteX21" fmla="*/ 945 w 12255"/>
              <a:gd name="connsiteY21" fmla="*/ 8266 h 14821"/>
              <a:gd name="connsiteX22" fmla="*/ 648 w 12255"/>
              <a:gd name="connsiteY22" fmla="*/ 8246 h 14821"/>
              <a:gd name="connsiteX23" fmla="*/ 394 w 12255"/>
              <a:gd name="connsiteY23" fmla="*/ 9032 h 14821"/>
              <a:gd name="connsiteX24" fmla="*/ 338 w 12255"/>
              <a:gd name="connsiteY24" fmla="*/ 9141 h 14821"/>
              <a:gd name="connsiteX25" fmla="*/ 4041 w 12255"/>
              <a:gd name="connsiteY25" fmla="*/ 10547 h 14821"/>
              <a:gd name="connsiteX26" fmla="*/ 3 w 12255"/>
              <a:gd name="connsiteY26" fmla="*/ 10573 h 14821"/>
              <a:gd name="connsiteX27" fmla="*/ 3725 w 12255"/>
              <a:gd name="connsiteY27" fmla="*/ 10817 h 14821"/>
              <a:gd name="connsiteX28" fmla="*/ 3436 w 12255"/>
              <a:gd name="connsiteY28" fmla="*/ 11024 h 14821"/>
              <a:gd name="connsiteX29" fmla="*/ 3276 w 12255"/>
              <a:gd name="connsiteY29" fmla="*/ 11206 h 14821"/>
              <a:gd name="connsiteX30" fmla="*/ 3215 w 12255"/>
              <a:gd name="connsiteY30" fmla="*/ 11382 h 14821"/>
              <a:gd name="connsiteX31" fmla="*/ 3115 w 12255"/>
              <a:gd name="connsiteY31" fmla="*/ 11413 h 14821"/>
              <a:gd name="connsiteX32" fmla="*/ 2832 w 12255"/>
              <a:gd name="connsiteY32" fmla="*/ 11683 h 14821"/>
              <a:gd name="connsiteX33" fmla="*/ 2765 w 12255"/>
              <a:gd name="connsiteY33" fmla="*/ 11922 h 14821"/>
              <a:gd name="connsiteX34" fmla="*/ 2571 w 12255"/>
              <a:gd name="connsiteY34" fmla="*/ 12041 h 14821"/>
              <a:gd name="connsiteX35" fmla="*/ 2444 w 12255"/>
              <a:gd name="connsiteY35" fmla="*/ 12217 h 14821"/>
              <a:gd name="connsiteX36" fmla="*/ 2383 w 12255"/>
              <a:gd name="connsiteY36" fmla="*/ 12311 h 14821"/>
              <a:gd name="connsiteX37" fmla="*/ 2255 w 12255"/>
              <a:gd name="connsiteY37" fmla="*/ 12487 h 14821"/>
              <a:gd name="connsiteX38" fmla="*/ 2571 w 12255"/>
              <a:gd name="connsiteY38" fmla="*/ 12819 h 14821"/>
              <a:gd name="connsiteX39" fmla="*/ 2959 w 12255"/>
              <a:gd name="connsiteY39" fmla="*/ 13265 h 14821"/>
              <a:gd name="connsiteX40" fmla="*/ 3054 w 12255"/>
              <a:gd name="connsiteY40" fmla="*/ 13327 h 14821"/>
              <a:gd name="connsiteX41" fmla="*/ 3148 w 12255"/>
              <a:gd name="connsiteY41" fmla="*/ 13353 h 14821"/>
              <a:gd name="connsiteX42" fmla="*/ 3242 w 12255"/>
              <a:gd name="connsiteY42" fmla="*/ 13447 h 14821"/>
              <a:gd name="connsiteX43" fmla="*/ 3342 w 12255"/>
              <a:gd name="connsiteY43" fmla="*/ 13504 h 14821"/>
              <a:gd name="connsiteX44" fmla="*/ 3531 w 12255"/>
              <a:gd name="connsiteY44" fmla="*/ 13893 h 14821"/>
              <a:gd name="connsiteX45" fmla="*/ 4013 w 12255"/>
              <a:gd name="connsiteY45" fmla="*/ 14100 h 14821"/>
              <a:gd name="connsiteX46" fmla="*/ 4429 w 12255"/>
              <a:gd name="connsiteY46" fmla="*/ 14639 h 14821"/>
              <a:gd name="connsiteX47" fmla="*/ 4618 w 12255"/>
              <a:gd name="connsiteY47" fmla="*/ 14759 h 14821"/>
              <a:gd name="connsiteX48" fmla="*/ 4712 w 12255"/>
              <a:gd name="connsiteY48" fmla="*/ 14821 h 14821"/>
              <a:gd name="connsiteX49" fmla="*/ 6282 w 12255"/>
              <a:gd name="connsiteY49" fmla="*/ 14551 h 14821"/>
              <a:gd name="connsiteX50" fmla="*/ 6376 w 12255"/>
              <a:gd name="connsiteY50" fmla="*/ 14520 h 14821"/>
              <a:gd name="connsiteX51" fmla="*/ 6470 w 12255"/>
              <a:gd name="connsiteY51" fmla="*/ 14458 h 14821"/>
              <a:gd name="connsiteX52" fmla="*/ 6792 w 12255"/>
              <a:gd name="connsiteY52" fmla="*/ 14370 h 14821"/>
              <a:gd name="connsiteX53" fmla="*/ 7208 w 12255"/>
              <a:gd name="connsiteY53" fmla="*/ 14131 h 14821"/>
              <a:gd name="connsiteX54" fmla="*/ 7624 w 12255"/>
              <a:gd name="connsiteY54" fmla="*/ 14339 h 14821"/>
              <a:gd name="connsiteX55" fmla="*/ 8134 w 12255"/>
              <a:gd name="connsiteY55" fmla="*/ 14162 h 14821"/>
              <a:gd name="connsiteX56" fmla="*/ 8678 w 12255"/>
              <a:gd name="connsiteY56" fmla="*/ 13981 h 14821"/>
              <a:gd name="connsiteX57" fmla="*/ 8960 w 12255"/>
              <a:gd name="connsiteY57" fmla="*/ 13711 h 14821"/>
              <a:gd name="connsiteX58" fmla="*/ 9349 w 12255"/>
              <a:gd name="connsiteY58" fmla="*/ 13327 h 14821"/>
              <a:gd name="connsiteX59" fmla="*/ 9571 w 12255"/>
              <a:gd name="connsiteY59" fmla="*/ 13115 h 14821"/>
              <a:gd name="connsiteX60" fmla="*/ 10242 w 12255"/>
              <a:gd name="connsiteY60" fmla="*/ 12876 h 14821"/>
              <a:gd name="connsiteX61" fmla="*/ 10819 w 12255"/>
              <a:gd name="connsiteY61" fmla="*/ 12430 h 14821"/>
              <a:gd name="connsiteX62" fmla="*/ 10913 w 12255"/>
              <a:gd name="connsiteY62" fmla="*/ 12399 h 14821"/>
              <a:gd name="connsiteX63" fmla="*/ 11329 w 12255"/>
              <a:gd name="connsiteY63" fmla="*/ 12072 h 14821"/>
              <a:gd name="connsiteX64" fmla="*/ 11745 w 12255"/>
              <a:gd name="connsiteY64" fmla="*/ 11024 h 14821"/>
              <a:gd name="connsiteX65" fmla="*/ 11617 w 12255"/>
              <a:gd name="connsiteY65" fmla="*/ 10215 h 14821"/>
              <a:gd name="connsiteX66" fmla="*/ 11645 w 12255"/>
              <a:gd name="connsiteY66" fmla="*/ 9888 h 14821"/>
              <a:gd name="connsiteX67" fmla="*/ 11933 w 12255"/>
              <a:gd name="connsiteY67" fmla="*/ 9531 h 14821"/>
              <a:gd name="connsiteX68" fmla="*/ 12188 w 12255"/>
              <a:gd name="connsiteY68" fmla="*/ 9142 h 14821"/>
              <a:gd name="connsiteX69" fmla="*/ 12255 w 12255"/>
              <a:gd name="connsiteY69" fmla="*/ 8965 h 14821"/>
              <a:gd name="connsiteX70" fmla="*/ 12028 w 12255"/>
              <a:gd name="connsiteY70" fmla="*/ 8514 h 14821"/>
              <a:gd name="connsiteX71" fmla="*/ 11645 w 12255"/>
              <a:gd name="connsiteY71" fmla="*/ 7139 h 14821"/>
              <a:gd name="connsiteX72" fmla="*/ 11745 w 12255"/>
              <a:gd name="connsiteY72" fmla="*/ 6750 h 14821"/>
              <a:gd name="connsiteX73" fmla="*/ 11900 w 12255"/>
              <a:gd name="connsiteY73" fmla="*/ 6455 h 14821"/>
              <a:gd name="connsiteX74" fmla="*/ 11423 w 12255"/>
              <a:gd name="connsiteY74" fmla="*/ 5827 h 14821"/>
              <a:gd name="connsiteX75" fmla="*/ 10846 w 12255"/>
              <a:gd name="connsiteY75" fmla="*/ 5231 h 14821"/>
              <a:gd name="connsiteX76" fmla="*/ 9235 w 12255"/>
              <a:gd name="connsiteY76" fmla="*/ 2154 h 14821"/>
              <a:gd name="connsiteX0" fmla="*/ 9235 w 12255"/>
              <a:gd name="connsiteY0" fmla="*/ 2154 h 14821"/>
              <a:gd name="connsiteX1" fmla="*/ 6414 w 12255"/>
              <a:gd name="connsiteY1" fmla="*/ 186 h 14821"/>
              <a:gd name="connsiteX2" fmla="*/ 6100 w 12255"/>
              <a:gd name="connsiteY2" fmla="*/ 191 h 14821"/>
              <a:gd name="connsiteX3" fmla="*/ 5799 w 12255"/>
              <a:gd name="connsiteY3" fmla="*/ 120 h 14821"/>
              <a:gd name="connsiteX4" fmla="*/ 5254 w 12255"/>
              <a:gd name="connsiteY4" fmla="*/ 731 h 14821"/>
              <a:gd name="connsiteX5" fmla="*/ 5901 w 12255"/>
              <a:gd name="connsiteY5" fmla="*/ 9 h 14821"/>
              <a:gd name="connsiteX6" fmla="*/ 5474 w 12255"/>
              <a:gd name="connsiteY6" fmla="*/ 662 h 14821"/>
              <a:gd name="connsiteX7" fmla="*/ 5031 w 12255"/>
              <a:gd name="connsiteY7" fmla="*/ 980 h 14821"/>
              <a:gd name="connsiteX8" fmla="*/ 4519 w 12255"/>
              <a:gd name="connsiteY8" fmla="*/ 1318 h 14821"/>
              <a:gd name="connsiteX9" fmla="*/ 4110 w 12255"/>
              <a:gd name="connsiteY9" fmla="*/ 1659 h 14821"/>
              <a:gd name="connsiteX10" fmla="*/ 3600 w 12255"/>
              <a:gd name="connsiteY10" fmla="*/ 2781 h 14821"/>
              <a:gd name="connsiteX11" fmla="*/ 3822 w 12255"/>
              <a:gd name="connsiteY11" fmla="*/ 2102 h 14821"/>
              <a:gd name="connsiteX12" fmla="*/ 3541 w 12255"/>
              <a:gd name="connsiteY12" fmla="*/ 2999 h 14821"/>
              <a:gd name="connsiteX13" fmla="*/ 3106 w 12255"/>
              <a:gd name="connsiteY13" fmla="*/ 3761 h 14821"/>
              <a:gd name="connsiteX14" fmla="*/ 2756 w 12255"/>
              <a:gd name="connsiteY14" fmla="*/ 4748 h 14821"/>
              <a:gd name="connsiteX15" fmla="*/ 2241 w 12255"/>
              <a:gd name="connsiteY15" fmla="*/ 6357 h 14821"/>
              <a:gd name="connsiteX16" fmla="*/ 1840 w 12255"/>
              <a:gd name="connsiteY16" fmla="*/ 6664 h 14821"/>
              <a:gd name="connsiteX17" fmla="*/ 1710 w 12255"/>
              <a:gd name="connsiteY17" fmla="*/ 7430 h 14821"/>
              <a:gd name="connsiteX18" fmla="*/ 1209 w 12255"/>
              <a:gd name="connsiteY18" fmla="*/ 7774 h 14821"/>
              <a:gd name="connsiteX19" fmla="*/ 1460 w 12255"/>
              <a:gd name="connsiteY19" fmla="*/ 8151 h 14821"/>
              <a:gd name="connsiteX20" fmla="*/ 1427 w 12255"/>
              <a:gd name="connsiteY20" fmla="*/ 8034 h 14821"/>
              <a:gd name="connsiteX21" fmla="*/ 945 w 12255"/>
              <a:gd name="connsiteY21" fmla="*/ 8266 h 14821"/>
              <a:gd name="connsiteX22" fmla="*/ 648 w 12255"/>
              <a:gd name="connsiteY22" fmla="*/ 8246 h 14821"/>
              <a:gd name="connsiteX23" fmla="*/ 394 w 12255"/>
              <a:gd name="connsiteY23" fmla="*/ 9032 h 14821"/>
              <a:gd name="connsiteX24" fmla="*/ 338 w 12255"/>
              <a:gd name="connsiteY24" fmla="*/ 9141 h 14821"/>
              <a:gd name="connsiteX25" fmla="*/ 189 w 12255"/>
              <a:gd name="connsiteY25" fmla="*/ 9565 h 14821"/>
              <a:gd name="connsiteX26" fmla="*/ 3 w 12255"/>
              <a:gd name="connsiteY26" fmla="*/ 10573 h 14821"/>
              <a:gd name="connsiteX27" fmla="*/ 3725 w 12255"/>
              <a:gd name="connsiteY27" fmla="*/ 10817 h 14821"/>
              <a:gd name="connsiteX28" fmla="*/ 3436 w 12255"/>
              <a:gd name="connsiteY28" fmla="*/ 11024 h 14821"/>
              <a:gd name="connsiteX29" fmla="*/ 3276 w 12255"/>
              <a:gd name="connsiteY29" fmla="*/ 11206 h 14821"/>
              <a:gd name="connsiteX30" fmla="*/ 3215 w 12255"/>
              <a:gd name="connsiteY30" fmla="*/ 11382 h 14821"/>
              <a:gd name="connsiteX31" fmla="*/ 3115 w 12255"/>
              <a:gd name="connsiteY31" fmla="*/ 11413 h 14821"/>
              <a:gd name="connsiteX32" fmla="*/ 2832 w 12255"/>
              <a:gd name="connsiteY32" fmla="*/ 11683 h 14821"/>
              <a:gd name="connsiteX33" fmla="*/ 2765 w 12255"/>
              <a:gd name="connsiteY33" fmla="*/ 11922 h 14821"/>
              <a:gd name="connsiteX34" fmla="*/ 2571 w 12255"/>
              <a:gd name="connsiteY34" fmla="*/ 12041 h 14821"/>
              <a:gd name="connsiteX35" fmla="*/ 2444 w 12255"/>
              <a:gd name="connsiteY35" fmla="*/ 12217 h 14821"/>
              <a:gd name="connsiteX36" fmla="*/ 2383 w 12255"/>
              <a:gd name="connsiteY36" fmla="*/ 12311 h 14821"/>
              <a:gd name="connsiteX37" fmla="*/ 2255 w 12255"/>
              <a:gd name="connsiteY37" fmla="*/ 12487 h 14821"/>
              <a:gd name="connsiteX38" fmla="*/ 2571 w 12255"/>
              <a:gd name="connsiteY38" fmla="*/ 12819 h 14821"/>
              <a:gd name="connsiteX39" fmla="*/ 2959 w 12255"/>
              <a:gd name="connsiteY39" fmla="*/ 13265 h 14821"/>
              <a:gd name="connsiteX40" fmla="*/ 3054 w 12255"/>
              <a:gd name="connsiteY40" fmla="*/ 13327 h 14821"/>
              <a:gd name="connsiteX41" fmla="*/ 3148 w 12255"/>
              <a:gd name="connsiteY41" fmla="*/ 13353 h 14821"/>
              <a:gd name="connsiteX42" fmla="*/ 3242 w 12255"/>
              <a:gd name="connsiteY42" fmla="*/ 13447 h 14821"/>
              <a:gd name="connsiteX43" fmla="*/ 3342 w 12255"/>
              <a:gd name="connsiteY43" fmla="*/ 13504 h 14821"/>
              <a:gd name="connsiteX44" fmla="*/ 3531 w 12255"/>
              <a:gd name="connsiteY44" fmla="*/ 13893 h 14821"/>
              <a:gd name="connsiteX45" fmla="*/ 4013 w 12255"/>
              <a:gd name="connsiteY45" fmla="*/ 14100 h 14821"/>
              <a:gd name="connsiteX46" fmla="*/ 4429 w 12255"/>
              <a:gd name="connsiteY46" fmla="*/ 14639 h 14821"/>
              <a:gd name="connsiteX47" fmla="*/ 4618 w 12255"/>
              <a:gd name="connsiteY47" fmla="*/ 14759 h 14821"/>
              <a:gd name="connsiteX48" fmla="*/ 4712 w 12255"/>
              <a:gd name="connsiteY48" fmla="*/ 14821 h 14821"/>
              <a:gd name="connsiteX49" fmla="*/ 6282 w 12255"/>
              <a:gd name="connsiteY49" fmla="*/ 14551 h 14821"/>
              <a:gd name="connsiteX50" fmla="*/ 6376 w 12255"/>
              <a:gd name="connsiteY50" fmla="*/ 14520 h 14821"/>
              <a:gd name="connsiteX51" fmla="*/ 6470 w 12255"/>
              <a:gd name="connsiteY51" fmla="*/ 14458 h 14821"/>
              <a:gd name="connsiteX52" fmla="*/ 6792 w 12255"/>
              <a:gd name="connsiteY52" fmla="*/ 14370 h 14821"/>
              <a:gd name="connsiteX53" fmla="*/ 7208 w 12255"/>
              <a:gd name="connsiteY53" fmla="*/ 14131 h 14821"/>
              <a:gd name="connsiteX54" fmla="*/ 7624 w 12255"/>
              <a:gd name="connsiteY54" fmla="*/ 14339 h 14821"/>
              <a:gd name="connsiteX55" fmla="*/ 8134 w 12255"/>
              <a:gd name="connsiteY55" fmla="*/ 14162 h 14821"/>
              <a:gd name="connsiteX56" fmla="*/ 8678 w 12255"/>
              <a:gd name="connsiteY56" fmla="*/ 13981 h 14821"/>
              <a:gd name="connsiteX57" fmla="*/ 8960 w 12255"/>
              <a:gd name="connsiteY57" fmla="*/ 13711 h 14821"/>
              <a:gd name="connsiteX58" fmla="*/ 9349 w 12255"/>
              <a:gd name="connsiteY58" fmla="*/ 13327 h 14821"/>
              <a:gd name="connsiteX59" fmla="*/ 9571 w 12255"/>
              <a:gd name="connsiteY59" fmla="*/ 13115 h 14821"/>
              <a:gd name="connsiteX60" fmla="*/ 10242 w 12255"/>
              <a:gd name="connsiteY60" fmla="*/ 12876 h 14821"/>
              <a:gd name="connsiteX61" fmla="*/ 10819 w 12255"/>
              <a:gd name="connsiteY61" fmla="*/ 12430 h 14821"/>
              <a:gd name="connsiteX62" fmla="*/ 10913 w 12255"/>
              <a:gd name="connsiteY62" fmla="*/ 12399 h 14821"/>
              <a:gd name="connsiteX63" fmla="*/ 11329 w 12255"/>
              <a:gd name="connsiteY63" fmla="*/ 12072 h 14821"/>
              <a:gd name="connsiteX64" fmla="*/ 11745 w 12255"/>
              <a:gd name="connsiteY64" fmla="*/ 11024 h 14821"/>
              <a:gd name="connsiteX65" fmla="*/ 11617 w 12255"/>
              <a:gd name="connsiteY65" fmla="*/ 10215 h 14821"/>
              <a:gd name="connsiteX66" fmla="*/ 11645 w 12255"/>
              <a:gd name="connsiteY66" fmla="*/ 9888 h 14821"/>
              <a:gd name="connsiteX67" fmla="*/ 11933 w 12255"/>
              <a:gd name="connsiteY67" fmla="*/ 9531 h 14821"/>
              <a:gd name="connsiteX68" fmla="*/ 12188 w 12255"/>
              <a:gd name="connsiteY68" fmla="*/ 9142 h 14821"/>
              <a:gd name="connsiteX69" fmla="*/ 12255 w 12255"/>
              <a:gd name="connsiteY69" fmla="*/ 8965 h 14821"/>
              <a:gd name="connsiteX70" fmla="*/ 12028 w 12255"/>
              <a:gd name="connsiteY70" fmla="*/ 8514 h 14821"/>
              <a:gd name="connsiteX71" fmla="*/ 11645 w 12255"/>
              <a:gd name="connsiteY71" fmla="*/ 7139 h 14821"/>
              <a:gd name="connsiteX72" fmla="*/ 11745 w 12255"/>
              <a:gd name="connsiteY72" fmla="*/ 6750 h 14821"/>
              <a:gd name="connsiteX73" fmla="*/ 11900 w 12255"/>
              <a:gd name="connsiteY73" fmla="*/ 6455 h 14821"/>
              <a:gd name="connsiteX74" fmla="*/ 11423 w 12255"/>
              <a:gd name="connsiteY74" fmla="*/ 5827 h 14821"/>
              <a:gd name="connsiteX75" fmla="*/ 10846 w 12255"/>
              <a:gd name="connsiteY75" fmla="*/ 5231 h 14821"/>
              <a:gd name="connsiteX76" fmla="*/ 9235 w 12255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461 w 12280"/>
              <a:gd name="connsiteY28" fmla="*/ 11024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3140 w 12280"/>
              <a:gd name="connsiteY31" fmla="*/ 11413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3140 w 12280"/>
              <a:gd name="connsiteY31" fmla="*/ 11413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1071 w 12280"/>
              <a:gd name="connsiteY36" fmla="*/ 135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840 w 12280"/>
              <a:gd name="connsiteY34" fmla="*/ 13442 h 14821"/>
              <a:gd name="connsiteX35" fmla="*/ 2469 w 12280"/>
              <a:gd name="connsiteY35" fmla="*/ 12217 h 14821"/>
              <a:gd name="connsiteX36" fmla="*/ 1071 w 12280"/>
              <a:gd name="connsiteY36" fmla="*/ 135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2469 w 12280"/>
              <a:gd name="connsiteY36" fmla="*/ 12217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579 w 12280"/>
              <a:gd name="connsiteY33" fmla="*/ 12899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704 w 12280"/>
              <a:gd name="connsiteY32" fmla="*/ 12983 h 14821"/>
              <a:gd name="connsiteX33" fmla="*/ 579 w 12280"/>
              <a:gd name="connsiteY33" fmla="*/ 12899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965"/>
              <a:gd name="connsiteX1" fmla="*/ 6439 w 12280"/>
              <a:gd name="connsiteY1" fmla="*/ 186 h 14965"/>
              <a:gd name="connsiteX2" fmla="*/ 6125 w 12280"/>
              <a:gd name="connsiteY2" fmla="*/ 191 h 14965"/>
              <a:gd name="connsiteX3" fmla="*/ 5824 w 12280"/>
              <a:gd name="connsiteY3" fmla="*/ 120 h 14965"/>
              <a:gd name="connsiteX4" fmla="*/ 5279 w 12280"/>
              <a:gd name="connsiteY4" fmla="*/ 731 h 14965"/>
              <a:gd name="connsiteX5" fmla="*/ 5926 w 12280"/>
              <a:gd name="connsiteY5" fmla="*/ 9 h 14965"/>
              <a:gd name="connsiteX6" fmla="*/ 5499 w 12280"/>
              <a:gd name="connsiteY6" fmla="*/ 662 h 14965"/>
              <a:gd name="connsiteX7" fmla="*/ 5056 w 12280"/>
              <a:gd name="connsiteY7" fmla="*/ 980 h 14965"/>
              <a:gd name="connsiteX8" fmla="*/ 4544 w 12280"/>
              <a:gd name="connsiteY8" fmla="*/ 1318 h 14965"/>
              <a:gd name="connsiteX9" fmla="*/ 4135 w 12280"/>
              <a:gd name="connsiteY9" fmla="*/ 1659 h 14965"/>
              <a:gd name="connsiteX10" fmla="*/ 3625 w 12280"/>
              <a:gd name="connsiteY10" fmla="*/ 2781 h 14965"/>
              <a:gd name="connsiteX11" fmla="*/ 3847 w 12280"/>
              <a:gd name="connsiteY11" fmla="*/ 2102 h 14965"/>
              <a:gd name="connsiteX12" fmla="*/ 3566 w 12280"/>
              <a:gd name="connsiteY12" fmla="*/ 2999 h 14965"/>
              <a:gd name="connsiteX13" fmla="*/ 3131 w 12280"/>
              <a:gd name="connsiteY13" fmla="*/ 3761 h 14965"/>
              <a:gd name="connsiteX14" fmla="*/ 2781 w 12280"/>
              <a:gd name="connsiteY14" fmla="*/ 4748 h 14965"/>
              <a:gd name="connsiteX15" fmla="*/ 2266 w 12280"/>
              <a:gd name="connsiteY15" fmla="*/ 6357 h 14965"/>
              <a:gd name="connsiteX16" fmla="*/ 1865 w 12280"/>
              <a:gd name="connsiteY16" fmla="*/ 6664 h 14965"/>
              <a:gd name="connsiteX17" fmla="*/ 1735 w 12280"/>
              <a:gd name="connsiteY17" fmla="*/ 7430 h 14965"/>
              <a:gd name="connsiteX18" fmla="*/ 1234 w 12280"/>
              <a:gd name="connsiteY18" fmla="*/ 7774 h 14965"/>
              <a:gd name="connsiteX19" fmla="*/ 1485 w 12280"/>
              <a:gd name="connsiteY19" fmla="*/ 8151 h 14965"/>
              <a:gd name="connsiteX20" fmla="*/ 1452 w 12280"/>
              <a:gd name="connsiteY20" fmla="*/ 8034 h 14965"/>
              <a:gd name="connsiteX21" fmla="*/ 970 w 12280"/>
              <a:gd name="connsiteY21" fmla="*/ 8266 h 14965"/>
              <a:gd name="connsiteX22" fmla="*/ 673 w 12280"/>
              <a:gd name="connsiteY22" fmla="*/ 8246 h 14965"/>
              <a:gd name="connsiteX23" fmla="*/ 419 w 12280"/>
              <a:gd name="connsiteY23" fmla="*/ 9032 h 14965"/>
              <a:gd name="connsiteX24" fmla="*/ 363 w 12280"/>
              <a:gd name="connsiteY24" fmla="*/ 9141 h 14965"/>
              <a:gd name="connsiteX25" fmla="*/ 214 w 12280"/>
              <a:gd name="connsiteY25" fmla="*/ 9565 h 14965"/>
              <a:gd name="connsiteX26" fmla="*/ 28 w 12280"/>
              <a:gd name="connsiteY26" fmla="*/ 10573 h 14965"/>
              <a:gd name="connsiteX27" fmla="*/ 149 w 12280"/>
              <a:gd name="connsiteY27" fmla="*/ 11440 h 14965"/>
              <a:gd name="connsiteX28" fmla="*/ 32 w 12280"/>
              <a:gd name="connsiteY28" fmla="*/ 12076 h 14965"/>
              <a:gd name="connsiteX29" fmla="*/ 166 w 12280"/>
              <a:gd name="connsiteY29" fmla="*/ 12101 h 14965"/>
              <a:gd name="connsiteX30" fmla="*/ 346 w 12280"/>
              <a:gd name="connsiteY30" fmla="*/ 11723 h 14965"/>
              <a:gd name="connsiteX31" fmla="*/ 116 w 12280"/>
              <a:gd name="connsiteY31" fmla="*/ 13030 h 14965"/>
              <a:gd name="connsiteX32" fmla="*/ 704 w 12280"/>
              <a:gd name="connsiteY32" fmla="*/ 12983 h 14965"/>
              <a:gd name="connsiteX33" fmla="*/ 579 w 12280"/>
              <a:gd name="connsiteY33" fmla="*/ 12899 h 14965"/>
              <a:gd name="connsiteX34" fmla="*/ 939 w 12280"/>
              <a:gd name="connsiteY34" fmla="*/ 13099 h 14965"/>
              <a:gd name="connsiteX35" fmla="*/ 840 w 12280"/>
              <a:gd name="connsiteY35" fmla="*/ 13442 h 14965"/>
              <a:gd name="connsiteX36" fmla="*/ 1108 w 12280"/>
              <a:gd name="connsiteY36" fmla="*/ 13179 h 14965"/>
              <a:gd name="connsiteX37" fmla="*/ 1071 w 12280"/>
              <a:gd name="connsiteY37" fmla="*/ 13511 h 14965"/>
              <a:gd name="connsiteX38" fmla="*/ 1104 w 12280"/>
              <a:gd name="connsiteY38" fmla="*/ 14267 h 14965"/>
              <a:gd name="connsiteX39" fmla="*/ 2204 w 12280"/>
              <a:gd name="connsiteY39" fmla="*/ 14953 h 14965"/>
              <a:gd name="connsiteX40" fmla="*/ 2984 w 12280"/>
              <a:gd name="connsiteY40" fmla="*/ 13265 h 14965"/>
              <a:gd name="connsiteX41" fmla="*/ 3079 w 12280"/>
              <a:gd name="connsiteY41" fmla="*/ 13327 h 14965"/>
              <a:gd name="connsiteX42" fmla="*/ 3173 w 12280"/>
              <a:gd name="connsiteY42" fmla="*/ 13353 h 14965"/>
              <a:gd name="connsiteX43" fmla="*/ 3267 w 12280"/>
              <a:gd name="connsiteY43" fmla="*/ 13447 h 14965"/>
              <a:gd name="connsiteX44" fmla="*/ 3367 w 12280"/>
              <a:gd name="connsiteY44" fmla="*/ 13504 h 14965"/>
              <a:gd name="connsiteX45" fmla="*/ 3556 w 12280"/>
              <a:gd name="connsiteY45" fmla="*/ 13893 h 14965"/>
              <a:gd name="connsiteX46" fmla="*/ 4038 w 12280"/>
              <a:gd name="connsiteY46" fmla="*/ 14100 h 14965"/>
              <a:gd name="connsiteX47" fmla="*/ 4454 w 12280"/>
              <a:gd name="connsiteY47" fmla="*/ 14639 h 14965"/>
              <a:gd name="connsiteX48" fmla="*/ 4643 w 12280"/>
              <a:gd name="connsiteY48" fmla="*/ 14759 h 14965"/>
              <a:gd name="connsiteX49" fmla="*/ 4737 w 12280"/>
              <a:gd name="connsiteY49" fmla="*/ 14821 h 14965"/>
              <a:gd name="connsiteX50" fmla="*/ 6307 w 12280"/>
              <a:gd name="connsiteY50" fmla="*/ 14551 h 14965"/>
              <a:gd name="connsiteX51" fmla="*/ 6401 w 12280"/>
              <a:gd name="connsiteY51" fmla="*/ 14520 h 14965"/>
              <a:gd name="connsiteX52" fmla="*/ 6495 w 12280"/>
              <a:gd name="connsiteY52" fmla="*/ 14458 h 14965"/>
              <a:gd name="connsiteX53" fmla="*/ 6817 w 12280"/>
              <a:gd name="connsiteY53" fmla="*/ 14370 h 14965"/>
              <a:gd name="connsiteX54" fmla="*/ 7233 w 12280"/>
              <a:gd name="connsiteY54" fmla="*/ 14131 h 14965"/>
              <a:gd name="connsiteX55" fmla="*/ 7649 w 12280"/>
              <a:gd name="connsiteY55" fmla="*/ 14339 h 14965"/>
              <a:gd name="connsiteX56" fmla="*/ 8159 w 12280"/>
              <a:gd name="connsiteY56" fmla="*/ 14162 h 14965"/>
              <a:gd name="connsiteX57" fmla="*/ 8703 w 12280"/>
              <a:gd name="connsiteY57" fmla="*/ 13981 h 14965"/>
              <a:gd name="connsiteX58" fmla="*/ 8985 w 12280"/>
              <a:gd name="connsiteY58" fmla="*/ 13711 h 14965"/>
              <a:gd name="connsiteX59" fmla="*/ 9374 w 12280"/>
              <a:gd name="connsiteY59" fmla="*/ 13327 h 14965"/>
              <a:gd name="connsiteX60" fmla="*/ 9596 w 12280"/>
              <a:gd name="connsiteY60" fmla="*/ 13115 h 14965"/>
              <a:gd name="connsiteX61" fmla="*/ 10267 w 12280"/>
              <a:gd name="connsiteY61" fmla="*/ 12876 h 14965"/>
              <a:gd name="connsiteX62" fmla="*/ 10844 w 12280"/>
              <a:gd name="connsiteY62" fmla="*/ 12430 h 14965"/>
              <a:gd name="connsiteX63" fmla="*/ 10938 w 12280"/>
              <a:gd name="connsiteY63" fmla="*/ 12399 h 14965"/>
              <a:gd name="connsiteX64" fmla="*/ 11354 w 12280"/>
              <a:gd name="connsiteY64" fmla="*/ 12072 h 14965"/>
              <a:gd name="connsiteX65" fmla="*/ 11770 w 12280"/>
              <a:gd name="connsiteY65" fmla="*/ 11024 h 14965"/>
              <a:gd name="connsiteX66" fmla="*/ 11642 w 12280"/>
              <a:gd name="connsiteY66" fmla="*/ 10215 h 14965"/>
              <a:gd name="connsiteX67" fmla="*/ 11670 w 12280"/>
              <a:gd name="connsiteY67" fmla="*/ 9888 h 14965"/>
              <a:gd name="connsiteX68" fmla="*/ 11958 w 12280"/>
              <a:gd name="connsiteY68" fmla="*/ 9531 h 14965"/>
              <a:gd name="connsiteX69" fmla="*/ 12213 w 12280"/>
              <a:gd name="connsiteY69" fmla="*/ 9142 h 14965"/>
              <a:gd name="connsiteX70" fmla="*/ 12280 w 12280"/>
              <a:gd name="connsiteY70" fmla="*/ 8965 h 14965"/>
              <a:gd name="connsiteX71" fmla="*/ 12053 w 12280"/>
              <a:gd name="connsiteY71" fmla="*/ 8514 h 14965"/>
              <a:gd name="connsiteX72" fmla="*/ 11670 w 12280"/>
              <a:gd name="connsiteY72" fmla="*/ 7139 h 14965"/>
              <a:gd name="connsiteX73" fmla="*/ 11770 w 12280"/>
              <a:gd name="connsiteY73" fmla="*/ 6750 h 14965"/>
              <a:gd name="connsiteX74" fmla="*/ 11925 w 12280"/>
              <a:gd name="connsiteY74" fmla="*/ 6455 h 14965"/>
              <a:gd name="connsiteX75" fmla="*/ 11448 w 12280"/>
              <a:gd name="connsiteY75" fmla="*/ 5827 h 14965"/>
              <a:gd name="connsiteX76" fmla="*/ 10871 w 12280"/>
              <a:gd name="connsiteY76" fmla="*/ 5231 h 14965"/>
              <a:gd name="connsiteX77" fmla="*/ 9260 w 12280"/>
              <a:gd name="connsiteY77" fmla="*/ 2154 h 14965"/>
              <a:gd name="connsiteX0" fmla="*/ 9260 w 12280"/>
              <a:gd name="connsiteY0" fmla="*/ 2154 h 14965"/>
              <a:gd name="connsiteX1" fmla="*/ 6439 w 12280"/>
              <a:gd name="connsiteY1" fmla="*/ 186 h 14965"/>
              <a:gd name="connsiteX2" fmla="*/ 6125 w 12280"/>
              <a:gd name="connsiteY2" fmla="*/ 191 h 14965"/>
              <a:gd name="connsiteX3" fmla="*/ 5824 w 12280"/>
              <a:gd name="connsiteY3" fmla="*/ 120 h 14965"/>
              <a:gd name="connsiteX4" fmla="*/ 5279 w 12280"/>
              <a:gd name="connsiteY4" fmla="*/ 731 h 14965"/>
              <a:gd name="connsiteX5" fmla="*/ 5926 w 12280"/>
              <a:gd name="connsiteY5" fmla="*/ 9 h 14965"/>
              <a:gd name="connsiteX6" fmla="*/ 5499 w 12280"/>
              <a:gd name="connsiteY6" fmla="*/ 662 h 14965"/>
              <a:gd name="connsiteX7" fmla="*/ 5056 w 12280"/>
              <a:gd name="connsiteY7" fmla="*/ 980 h 14965"/>
              <a:gd name="connsiteX8" fmla="*/ 4544 w 12280"/>
              <a:gd name="connsiteY8" fmla="*/ 1318 h 14965"/>
              <a:gd name="connsiteX9" fmla="*/ 4135 w 12280"/>
              <a:gd name="connsiteY9" fmla="*/ 1659 h 14965"/>
              <a:gd name="connsiteX10" fmla="*/ 3625 w 12280"/>
              <a:gd name="connsiteY10" fmla="*/ 2781 h 14965"/>
              <a:gd name="connsiteX11" fmla="*/ 3847 w 12280"/>
              <a:gd name="connsiteY11" fmla="*/ 2102 h 14965"/>
              <a:gd name="connsiteX12" fmla="*/ 3566 w 12280"/>
              <a:gd name="connsiteY12" fmla="*/ 2999 h 14965"/>
              <a:gd name="connsiteX13" fmla="*/ 3131 w 12280"/>
              <a:gd name="connsiteY13" fmla="*/ 3761 h 14965"/>
              <a:gd name="connsiteX14" fmla="*/ 2781 w 12280"/>
              <a:gd name="connsiteY14" fmla="*/ 4748 h 14965"/>
              <a:gd name="connsiteX15" fmla="*/ 2266 w 12280"/>
              <a:gd name="connsiteY15" fmla="*/ 6357 h 14965"/>
              <a:gd name="connsiteX16" fmla="*/ 1865 w 12280"/>
              <a:gd name="connsiteY16" fmla="*/ 6664 h 14965"/>
              <a:gd name="connsiteX17" fmla="*/ 1735 w 12280"/>
              <a:gd name="connsiteY17" fmla="*/ 7430 h 14965"/>
              <a:gd name="connsiteX18" fmla="*/ 1234 w 12280"/>
              <a:gd name="connsiteY18" fmla="*/ 7774 h 14965"/>
              <a:gd name="connsiteX19" fmla="*/ 1485 w 12280"/>
              <a:gd name="connsiteY19" fmla="*/ 8151 h 14965"/>
              <a:gd name="connsiteX20" fmla="*/ 1452 w 12280"/>
              <a:gd name="connsiteY20" fmla="*/ 8034 h 14965"/>
              <a:gd name="connsiteX21" fmla="*/ 970 w 12280"/>
              <a:gd name="connsiteY21" fmla="*/ 8266 h 14965"/>
              <a:gd name="connsiteX22" fmla="*/ 673 w 12280"/>
              <a:gd name="connsiteY22" fmla="*/ 8246 h 14965"/>
              <a:gd name="connsiteX23" fmla="*/ 419 w 12280"/>
              <a:gd name="connsiteY23" fmla="*/ 9032 h 14965"/>
              <a:gd name="connsiteX24" fmla="*/ 363 w 12280"/>
              <a:gd name="connsiteY24" fmla="*/ 9141 h 14965"/>
              <a:gd name="connsiteX25" fmla="*/ 214 w 12280"/>
              <a:gd name="connsiteY25" fmla="*/ 9565 h 14965"/>
              <a:gd name="connsiteX26" fmla="*/ 28 w 12280"/>
              <a:gd name="connsiteY26" fmla="*/ 10573 h 14965"/>
              <a:gd name="connsiteX27" fmla="*/ 149 w 12280"/>
              <a:gd name="connsiteY27" fmla="*/ 11440 h 14965"/>
              <a:gd name="connsiteX28" fmla="*/ 32 w 12280"/>
              <a:gd name="connsiteY28" fmla="*/ 12076 h 14965"/>
              <a:gd name="connsiteX29" fmla="*/ 166 w 12280"/>
              <a:gd name="connsiteY29" fmla="*/ 12101 h 14965"/>
              <a:gd name="connsiteX30" fmla="*/ 346 w 12280"/>
              <a:gd name="connsiteY30" fmla="*/ 11723 h 14965"/>
              <a:gd name="connsiteX31" fmla="*/ 116 w 12280"/>
              <a:gd name="connsiteY31" fmla="*/ 13030 h 14965"/>
              <a:gd name="connsiteX32" fmla="*/ 704 w 12280"/>
              <a:gd name="connsiteY32" fmla="*/ 12983 h 14965"/>
              <a:gd name="connsiteX33" fmla="*/ 579 w 12280"/>
              <a:gd name="connsiteY33" fmla="*/ 12899 h 14965"/>
              <a:gd name="connsiteX34" fmla="*/ 939 w 12280"/>
              <a:gd name="connsiteY34" fmla="*/ 13099 h 14965"/>
              <a:gd name="connsiteX35" fmla="*/ 840 w 12280"/>
              <a:gd name="connsiteY35" fmla="*/ 13442 h 14965"/>
              <a:gd name="connsiteX36" fmla="*/ 1108 w 12280"/>
              <a:gd name="connsiteY36" fmla="*/ 13179 h 14965"/>
              <a:gd name="connsiteX37" fmla="*/ 1071 w 12280"/>
              <a:gd name="connsiteY37" fmla="*/ 13511 h 14965"/>
              <a:gd name="connsiteX38" fmla="*/ 1104 w 12280"/>
              <a:gd name="connsiteY38" fmla="*/ 14267 h 14965"/>
              <a:gd name="connsiteX39" fmla="*/ 2204 w 12280"/>
              <a:gd name="connsiteY39" fmla="*/ 14953 h 14965"/>
              <a:gd name="connsiteX40" fmla="*/ 2984 w 12280"/>
              <a:gd name="connsiteY40" fmla="*/ 13265 h 14965"/>
              <a:gd name="connsiteX41" fmla="*/ 3079 w 12280"/>
              <a:gd name="connsiteY41" fmla="*/ 13327 h 14965"/>
              <a:gd name="connsiteX42" fmla="*/ 2948 w 12280"/>
              <a:gd name="connsiteY42" fmla="*/ 14836 h 14965"/>
              <a:gd name="connsiteX43" fmla="*/ 3267 w 12280"/>
              <a:gd name="connsiteY43" fmla="*/ 13447 h 14965"/>
              <a:gd name="connsiteX44" fmla="*/ 3367 w 12280"/>
              <a:gd name="connsiteY44" fmla="*/ 13504 h 14965"/>
              <a:gd name="connsiteX45" fmla="*/ 3556 w 12280"/>
              <a:gd name="connsiteY45" fmla="*/ 13893 h 14965"/>
              <a:gd name="connsiteX46" fmla="*/ 4038 w 12280"/>
              <a:gd name="connsiteY46" fmla="*/ 14100 h 14965"/>
              <a:gd name="connsiteX47" fmla="*/ 4454 w 12280"/>
              <a:gd name="connsiteY47" fmla="*/ 14639 h 14965"/>
              <a:gd name="connsiteX48" fmla="*/ 4643 w 12280"/>
              <a:gd name="connsiteY48" fmla="*/ 14759 h 14965"/>
              <a:gd name="connsiteX49" fmla="*/ 4737 w 12280"/>
              <a:gd name="connsiteY49" fmla="*/ 14821 h 14965"/>
              <a:gd name="connsiteX50" fmla="*/ 6307 w 12280"/>
              <a:gd name="connsiteY50" fmla="*/ 14551 h 14965"/>
              <a:gd name="connsiteX51" fmla="*/ 6401 w 12280"/>
              <a:gd name="connsiteY51" fmla="*/ 14520 h 14965"/>
              <a:gd name="connsiteX52" fmla="*/ 6495 w 12280"/>
              <a:gd name="connsiteY52" fmla="*/ 14458 h 14965"/>
              <a:gd name="connsiteX53" fmla="*/ 6817 w 12280"/>
              <a:gd name="connsiteY53" fmla="*/ 14370 h 14965"/>
              <a:gd name="connsiteX54" fmla="*/ 7233 w 12280"/>
              <a:gd name="connsiteY54" fmla="*/ 14131 h 14965"/>
              <a:gd name="connsiteX55" fmla="*/ 7649 w 12280"/>
              <a:gd name="connsiteY55" fmla="*/ 14339 h 14965"/>
              <a:gd name="connsiteX56" fmla="*/ 8159 w 12280"/>
              <a:gd name="connsiteY56" fmla="*/ 14162 h 14965"/>
              <a:gd name="connsiteX57" fmla="*/ 8703 w 12280"/>
              <a:gd name="connsiteY57" fmla="*/ 13981 h 14965"/>
              <a:gd name="connsiteX58" fmla="*/ 8985 w 12280"/>
              <a:gd name="connsiteY58" fmla="*/ 13711 h 14965"/>
              <a:gd name="connsiteX59" fmla="*/ 9374 w 12280"/>
              <a:gd name="connsiteY59" fmla="*/ 13327 h 14965"/>
              <a:gd name="connsiteX60" fmla="*/ 9596 w 12280"/>
              <a:gd name="connsiteY60" fmla="*/ 13115 h 14965"/>
              <a:gd name="connsiteX61" fmla="*/ 10267 w 12280"/>
              <a:gd name="connsiteY61" fmla="*/ 12876 h 14965"/>
              <a:gd name="connsiteX62" fmla="*/ 10844 w 12280"/>
              <a:gd name="connsiteY62" fmla="*/ 12430 h 14965"/>
              <a:gd name="connsiteX63" fmla="*/ 10938 w 12280"/>
              <a:gd name="connsiteY63" fmla="*/ 12399 h 14965"/>
              <a:gd name="connsiteX64" fmla="*/ 11354 w 12280"/>
              <a:gd name="connsiteY64" fmla="*/ 12072 h 14965"/>
              <a:gd name="connsiteX65" fmla="*/ 11770 w 12280"/>
              <a:gd name="connsiteY65" fmla="*/ 11024 h 14965"/>
              <a:gd name="connsiteX66" fmla="*/ 11642 w 12280"/>
              <a:gd name="connsiteY66" fmla="*/ 10215 h 14965"/>
              <a:gd name="connsiteX67" fmla="*/ 11670 w 12280"/>
              <a:gd name="connsiteY67" fmla="*/ 9888 h 14965"/>
              <a:gd name="connsiteX68" fmla="*/ 11958 w 12280"/>
              <a:gd name="connsiteY68" fmla="*/ 9531 h 14965"/>
              <a:gd name="connsiteX69" fmla="*/ 12213 w 12280"/>
              <a:gd name="connsiteY69" fmla="*/ 9142 h 14965"/>
              <a:gd name="connsiteX70" fmla="*/ 12280 w 12280"/>
              <a:gd name="connsiteY70" fmla="*/ 8965 h 14965"/>
              <a:gd name="connsiteX71" fmla="*/ 12053 w 12280"/>
              <a:gd name="connsiteY71" fmla="*/ 8514 h 14965"/>
              <a:gd name="connsiteX72" fmla="*/ 11670 w 12280"/>
              <a:gd name="connsiteY72" fmla="*/ 7139 h 14965"/>
              <a:gd name="connsiteX73" fmla="*/ 11770 w 12280"/>
              <a:gd name="connsiteY73" fmla="*/ 6750 h 14965"/>
              <a:gd name="connsiteX74" fmla="*/ 11925 w 12280"/>
              <a:gd name="connsiteY74" fmla="*/ 6455 h 14965"/>
              <a:gd name="connsiteX75" fmla="*/ 11448 w 12280"/>
              <a:gd name="connsiteY75" fmla="*/ 5827 h 14965"/>
              <a:gd name="connsiteX76" fmla="*/ 10871 w 12280"/>
              <a:gd name="connsiteY76" fmla="*/ 5231 h 14965"/>
              <a:gd name="connsiteX77" fmla="*/ 9260 w 12280"/>
              <a:gd name="connsiteY77" fmla="*/ 2154 h 14965"/>
              <a:gd name="connsiteX0" fmla="*/ 9260 w 12280"/>
              <a:gd name="connsiteY0" fmla="*/ 2154 h 14997"/>
              <a:gd name="connsiteX1" fmla="*/ 6439 w 12280"/>
              <a:gd name="connsiteY1" fmla="*/ 186 h 14997"/>
              <a:gd name="connsiteX2" fmla="*/ 6125 w 12280"/>
              <a:gd name="connsiteY2" fmla="*/ 191 h 14997"/>
              <a:gd name="connsiteX3" fmla="*/ 5824 w 12280"/>
              <a:gd name="connsiteY3" fmla="*/ 120 h 14997"/>
              <a:gd name="connsiteX4" fmla="*/ 5279 w 12280"/>
              <a:gd name="connsiteY4" fmla="*/ 731 h 14997"/>
              <a:gd name="connsiteX5" fmla="*/ 5926 w 12280"/>
              <a:gd name="connsiteY5" fmla="*/ 9 h 14997"/>
              <a:gd name="connsiteX6" fmla="*/ 5499 w 12280"/>
              <a:gd name="connsiteY6" fmla="*/ 662 h 14997"/>
              <a:gd name="connsiteX7" fmla="*/ 5056 w 12280"/>
              <a:gd name="connsiteY7" fmla="*/ 980 h 14997"/>
              <a:gd name="connsiteX8" fmla="*/ 4544 w 12280"/>
              <a:gd name="connsiteY8" fmla="*/ 1318 h 14997"/>
              <a:gd name="connsiteX9" fmla="*/ 4135 w 12280"/>
              <a:gd name="connsiteY9" fmla="*/ 1659 h 14997"/>
              <a:gd name="connsiteX10" fmla="*/ 3625 w 12280"/>
              <a:gd name="connsiteY10" fmla="*/ 2781 h 14997"/>
              <a:gd name="connsiteX11" fmla="*/ 3847 w 12280"/>
              <a:gd name="connsiteY11" fmla="*/ 2102 h 14997"/>
              <a:gd name="connsiteX12" fmla="*/ 3566 w 12280"/>
              <a:gd name="connsiteY12" fmla="*/ 2999 h 14997"/>
              <a:gd name="connsiteX13" fmla="*/ 3131 w 12280"/>
              <a:gd name="connsiteY13" fmla="*/ 3761 h 14997"/>
              <a:gd name="connsiteX14" fmla="*/ 2781 w 12280"/>
              <a:gd name="connsiteY14" fmla="*/ 4748 h 14997"/>
              <a:gd name="connsiteX15" fmla="*/ 2266 w 12280"/>
              <a:gd name="connsiteY15" fmla="*/ 6357 h 14997"/>
              <a:gd name="connsiteX16" fmla="*/ 1865 w 12280"/>
              <a:gd name="connsiteY16" fmla="*/ 6664 h 14997"/>
              <a:gd name="connsiteX17" fmla="*/ 1735 w 12280"/>
              <a:gd name="connsiteY17" fmla="*/ 7430 h 14997"/>
              <a:gd name="connsiteX18" fmla="*/ 1234 w 12280"/>
              <a:gd name="connsiteY18" fmla="*/ 7774 h 14997"/>
              <a:gd name="connsiteX19" fmla="*/ 1485 w 12280"/>
              <a:gd name="connsiteY19" fmla="*/ 8151 h 14997"/>
              <a:gd name="connsiteX20" fmla="*/ 1452 w 12280"/>
              <a:gd name="connsiteY20" fmla="*/ 8034 h 14997"/>
              <a:gd name="connsiteX21" fmla="*/ 970 w 12280"/>
              <a:gd name="connsiteY21" fmla="*/ 8266 h 14997"/>
              <a:gd name="connsiteX22" fmla="*/ 673 w 12280"/>
              <a:gd name="connsiteY22" fmla="*/ 8246 h 14997"/>
              <a:gd name="connsiteX23" fmla="*/ 419 w 12280"/>
              <a:gd name="connsiteY23" fmla="*/ 9032 h 14997"/>
              <a:gd name="connsiteX24" fmla="*/ 363 w 12280"/>
              <a:gd name="connsiteY24" fmla="*/ 9141 h 14997"/>
              <a:gd name="connsiteX25" fmla="*/ 214 w 12280"/>
              <a:gd name="connsiteY25" fmla="*/ 9565 h 14997"/>
              <a:gd name="connsiteX26" fmla="*/ 28 w 12280"/>
              <a:gd name="connsiteY26" fmla="*/ 10573 h 14997"/>
              <a:gd name="connsiteX27" fmla="*/ 149 w 12280"/>
              <a:gd name="connsiteY27" fmla="*/ 11440 h 14997"/>
              <a:gd name="connsiteX28" fmla="*/ 32 w 12280"/>
              <a:gd name="connsiteY28" fmla="*/ 12076 h 14997"/>
              <a:gd name="connsiteX29" fmla="*/ 166 w 12280"/>
              <a:gd name="connsiteY29" fmla="*/ 12101 h 14997"/>
              <a:gd name="connsiteX30" fmla="*/ 346 w 12280"/>
              <a:gd name="connsiteY30" fmla="*/ 11723 h 14997"/>
              <a:gd name="connsiteX31" fmla="*/ 116 w 12280"/>
              <a:gd name="connsiteY31" fmla="*/ 13030 h 14997"/>
              <a:gd name="connsiteX32" fmla="*/ 704 w 12280"/>
              <a:gd name="connsiteY32" fmla="*/ 12983 h 14997"/>
              <a:gd name="connsiteX33" fmla="*/ 579 w 12280"/>
              <a:gd name="connsiteY33" fmla="*/ 12899 h 14997"/>
              <a:gd name="connsiteX34" fmla="*/ 939 w 12280"/>
              <a:gd name="connsiteY34" fmla="*/ 13099 h 14997"/>
              <a:gd name="connsiteX35" fmla="*/ 840 w 12280"/>
              <a:gd name="connsiteY35" fmla="*/ 13442 h 14997"/>
              <a:gd name="connsiteX36" fmla="*/ 1108 w 12280"/>
              <a:gd name="connsiteY36" fmla="*/ 13179 h 14997"/>
              <a:gd name="connsiteX37" fmla="*/ 1071 w 12280"/>
              <a:gd name="connsiteY37" fmla="*/ 13511 h 14997"/>
              <a:gd name="connsiteX38" fmla="*/ 1104 w 12280"/>
              <a:gd name="connsiteY38" fmla="*/ 14267 h 14997"/>
              <a:gd name="connsiteX39" fmla="*/ 2204 w 12280"/>
              <a:gd name="connsiteY39" fmla="*/ 14953 h 14997"/>
              <a:gd name="connsiteX40" fmla="*/ 2719 w 12280"/>
              <a:gd name="connsiteY40" fmla="*/ 14738 h 14997"/>
              <a:gd name="connsiteX41" fmla="*/ 3079 w 12280"/>
              <a:gd name="connsiteY41" fmla="*/ 13327 h 14997"/>
              <a:gd name="connsiteX42" fmla="*/ 2948 w 12280"/>
              <a:gd name="connsiteY42" fmla="*/ 14836 h 14997"/>
              <a:gd name="connsiteX43" fmla="*/ 3267 w 12280"/>
              <a:gd name="connsiteY43" fmla="*/ 13447 h 14997"/>
              <a:gd name="connsiteX44" fmla="*/ 3367 w 12280"/>
              <a:gd name="connsiteY44" fmla="*/ 13504 h 14997"/>
              <a:gd name="connsiteX45" fmla="*/ 3556 w 12280"/>
              <a:gd name="connsiteY45" fmla="*/ 13893 h 14997"/>
              <a:gd name="connsiteX46" fmla="*/ 4038 w 12280"/>
              <a:gd name="connsiteY46" fmla="*/ 14100 h 14997"/>
              <a:gd name="connsiteX47" fmla="*/ 4454 w 12280"/>
              <a:gd name="connsiteY47" fmla="*/ 14639 h 14997"/>
              <a:gd name="connsiteX48" fmla="*/ 4643 w 12280"/>
              <a:gd name="connsiteY48" fmla="*/ 14759 h 14997"/>
              <a:gd name="connsiteX49" fmla="*/ 4737 w 12280"/>
              <a:gd name="connsiteY49" fmla="*/ 14821 h 14997"/>
              <a:gd name="connsiteX50" fmla="*/ 6307 w 12280"/>
              <a:gd name="connsiteY50" fmla="*/ 14551 h 14997"/>
              <a:gd name="connsiteX51" fmla="*/ 6401 w 12280"/>
              <a:gd name="connsiteY51" fmla="*/ 14520 h 14997"/>
              <a:gd name="connsiteX52" fmla="*/ 6495 w 12280"/>
              <a:gd name="connsiteY52" fmla="*/ 14458 h 14997"/>
              <a:gd name="connsiteX53" fmla="*/ 6817 w 12280"/>
              <a:gd name="connsiteY53" fmla="*/ 14370 h 14997"/>
              <a:gd name="connsiteX54" fmla="*/ 7233 w 12280"/>
              <a:gd name="connsiteY54" fmla="*/ 14131 h 14997"/>
              <a:gd name="connsiteX55" fmla="*/ 7649 w 12280"/>
              <a:gd name="connsiteY55" fmla="*/ 14339 h 14997"/>
              <a:gd name="connsiteX56" fmla="*/ 8159 w 12280"/>
              <a:gd name="connsiteY56" fmla="*/ 14162 h 14997"/>
              <a:gd name="connsiteX57" fmla="*/ 8703 w 12280"/>
              <a:gd name="connsiteY57" fmla="*/ 13981 h 14997"/>
              <a:gd name="connsiteX58" fmla="*/ 8985 w 12280"/>
              <a:gd name="connsiteY58" fmla="*/ 13711 h 14997"/>
              <a:gd name="connsiteX59" fmla="*/ 9374 w 12280"/>
              <a:gd name="connsiteY59" fmla="*/ 13327 h 14997"/>
              <a:gd name="connsiteX60" fmla="*/ 9596 w 12280"/>
              <a:gd name="connsiteY60" fmla="*/ 13115 h 14997"/>
              <a:gd name="connsiteX61" fmla="*/ 10267 w 12280"/>
              <a:gd name="connsiteY61" fmla="*/ 12876 h 14997"/>
              <a:gd name="connsiteX62" fmla="*/ 10844 w 12280"/>
              <a:gd name="connsiteY62" fmla="*/ 12430 h 14997"/>
              <a:gd name="connsiteX63" fmla="*/ 10938 w 12280"/>
              <a:gd name="connsiteY63" fmla="*/ 12399 h 14997"/>
              <a:gd name="connsiteX64" fmla="*/ 11354 w 12280"/>
              <a:gd name="connsiteY64" fmla="*/ 12072 h 14997"/>
              <a:gd name="connsiteX65" fmla="*/ 11770 w 12280"/>
              <a:gd name="connsiteY65" fmla="*/ 11024 h 14997"/>
              <a:gd name="connsiteX66" fmla="*/ 11642 w 12280"/>
              <a:gd name="connsiteY66" fmla="*/ 10215 h 14997"/>
              <a:gd name="connsiteX67" fmla="*/ 11670 w 12280"/>
              <a:gd name="connsiteY67" fmla="*/ 9888 h 14997"/>
              <a:gd name="connsiteX68" fmla="*/ 11958 w 12280"/>
              <a:gd name="connsiteY68" fmla="*/ 9531 h 14997"/>
              <a:gd name="connsiteX69" fmla="*/ 12213 w 12280"/>
              <a:gd name="connsiteY69" fmla="*/ 9142 h 14997"/>
              <a:gd name="connsiteX70" fmla="*/ 12280 w 12280"/>
              <a:gd name="connsiteY70" fmla="*/ 8965 h 14997"/>
              <a:gd name="connsiteX71" fmla="*/ 12053 w 12280"/>
              <a:gd name="connsiteY71" fmla="*/ 8514 h 14997"/>
              <a:gd name="connsiteX72" fmla="*/ 11670 w 12280"/>
              <a:gd name="connsiteY72" fmla="*/ 7139 h 14997"/>
              <a:gd name="connsiteX73" fmla="*/ 11770 w 12280"/>
              <a:gd name="connsiteY73" fmla="*/ 6750 h 14997"/>
              <a:gd name="connsiteX74" fmla="*/ 11925 w 12280"/>
              <a:gd name="connsiteY74" fmla="*/ 6455 h 14997"/>
              <a:gd name="connsiteX75" fmla="*/ 11448 w 12280"/>
              <a:gd name="connsiteY75" fmla="*/ 5827 h 14997"/>
              <a:gd name="connsiteX76" fmla="*/ 10871 w 12280"/>
              <a:gd name="connsiteY76" fmla="*/ 5231 h 14997"/>
              <a:gd name="connsiteX77" fmla="*/ 9260 w 12280"/>
              <a:gd name="connsiteY77" fmla="*/ 2154 h 14997"/>
              <a:gd name="connsiteX0" fmla="*/ 9260 w 12280"/>
              <a:gd name="connsiteY0" fmla="*/ 2154 h 14997"/>
              <a:gd name="connsiteX1" fmla="*/ 6439 w 12280"/>
              <a:gd name="connsiteY1" fmla="*/ 186 h 14997"/>
              <a:gd name="connsiteX2" fmla="*/ 6125 w 12280"/>
              <a:gd name="connsiteY2" fmla="*/ 191 h 14997"/>
              <a:gd name="connsiteX3" fmla="*/ 5824 w 12280"/>
              <a:gd name="connsiteY3" fmla="*/ 120 h 14997"/>
              <a:gd name="connsiteX4" fmla="*/ 5279 w 12280"/>
              <a:gd name="connsiteY4" fmla="*/ 731 h 14997"/>
              <a:gd name="connsiteX5" fmla="*/ 5926 w 12280"/>
              <a:gd name="connsiteY5" fmla="*/ 9 h 14997"/>
              <a:gd name="connsiteX6" fmla="*/ 5499 w 12280"/>
              <a:gd name="connsiteY6" fmla="*/ 662 h 14997"/>
              <a:gd name="connsiteX7" fmla="*/ 5056 w 12280"/>
              <a:gd name="connsiteY7" fmla="*/ 980 h 14997"/>
              <a:gd name="connsiteX8" fmla="*/ 4544 w 12280"/>
              <a:gd name="connsiteY8" fmla="*/ 1318 h 14997"/>
              <a:gd name="connsiteX9" fmla="*/ 4135 w 12280"/>
              <a:gd name="connsiteY9" fmla="*/ 1659 h 14997"/>
              <a:gd name="connsiteX10" fmla="*/ 3625 w 12280"/>
              <a:gd name="connsiteY10" fmla="*/ 2781 h 14997"/>
              <a:gd name="connsiteX11" fmla="*/ 3847 w 12280"/>
              <a:gd name="connsiteY11" fmla="*/ 2102 h 14997"/>
              <a:gd name="connsiteX12" fmla="*/ 3566 w 12280"/>
              <a:gd name="connsiteY12" fmla="*/ 2999 h 14997"/>
              <a:gd name="connsiteX13" fmla="*/ 3131 w 12280"/>
              <a:gd name="connsiteY13" fmla="*/ 3761 h 14997"/>
              <a:gd name="connsiteX14" fmla="*/ 2781 w 12280"/>
              <a:gd name="connsiteY14" fmla="*/ 4748 h 14997"/>
              <a:gd name="connsiteX15" fmla="*/ 2266 w 12280"/>
              <a:gd name="connsiteY15" fmla="*/ 6357 h 14997"/>
              <a:gd name="connsiteX16" fmla="*/ 1865 w 12280"/>
              <a:gd name="connsiteY16" fmla="*/ 6664 h 14997"/>
              <a:gd name="connsiteX17" fmla="*/ 1735 w 12280"/>
              <a:gd name="connsiteY17" fmla="*/ 7430 h 14997"/>
              <a:gd name="connsiteX18" fmla="*/ 1234 w 12280"/>
              <a:gd name="connsiteY18" fmla="*/ 7774 h 14997"/>
              <a:gd name="connsiteX19" fmla="*/ 1485 w 12280"/>
              <a:gd name="connsiteY19" fmla="*/ 8151 h 14997"/>
              <a:gd name="connsiteX20" fmla="*/ 1452 w 12280"/>
              <a:gd name="connsiteY20" fmla="*/ 8034 h 14997"/>
              <a:gd name="connsiteX21" fmla="*/ 970 w 12280"/>
              <a:gd name="connsiteY21" fmla="*/ 8266 h 14997"/>
              <a:gd name="connsiteX22" fmla="*/ 673 w 12280"/>
              <a:gd name="connsiteY22" fmla="*/ 8246 h 14997"/>
              <a:gd name="connsiteX23" fmla="*/ 419 w 12280"/>
              <a:gd name="connsiteY23" fmla="*/ 9032 h 14997"/>
              <a:gd name="connsiteX24" fmla="*/ 363 w 12280"/>
              <a:gd name="connsiteY24" fmla="*/ 9141 h 14997"/>
              <a:gd name="connsiteX25" fmla="*/ 214 w 12280"/>
              <a:gd name="connsiteY25" fmla="*/ 9565 h 14997"/>
              <a:gd name="connsiteX26" fmla="*/ 28 w 12280"/>
              <a:gd name="connsiteY26" fmla="*/ 10573 h 14997"/>
              <a:gd name="connsiteX27" fmla="*/ 149 w 12280"/>
              <a:gd name="connsiteY27" fmla="*/ 11440 h 14997"/>
              <a:gd name="connsiteX28" fmla="*/ 32 w 12280"/>
              <a:gd name="connsiteY28" fmla="*/ 12076 h 14997"/>
              <a:gd name="connsiteX29" fmla="*/ 166 w 12280"/>
              <a:gd name="connsiteY29" fmla="*/ 12101 h 14997"/>
              <a:gd name="connsiteX30" fmla="*/ 346 w 12280"/>
              <a:gd name="connsiteY30" fmla="*/ 11723 h 14997"/>
              <a:gd name="connsiteX31" fmla="*/ 116 w 12280"/>
              <a:gd name="connsiteY31" fmla="*/ 13030 h 14997"/>
              <a:gd name="connsiteX32" fmla="*/ 704 w 12280"/>
              <a:gd name="connsiteY32" fmla="*/ 12983 h 14997"/>
              <a:gd name="connsiteX33" fmla="*/ 579 w 12280"/>
              <a:gd name="connsiteY33" fmla="*/ 12899 h 14997"/>
              <a:gd name="connsiteX34" fmla="*/ 939 w 12280"/>
              <a:gd name="connsiteY34" fmla="*/ 13099 h 14997"/>
              <a:gd name="connsiteX35" fmla="*/ 840 w 12280"/>
              <a:gd name="connsiteY35" fmla="*/ 13442 h 14997"/>
              <a:gd name="connsiteX36" fmla="*/ 1108 w 12280"/>
              <a:gd name="connsiteY36" fmla="*/ 13179 h 14997"/>
              <a:gd name="connsiteX37" fmla="*/ 1071 w 12280"/>
              <a:gd name="connsiteY37" fmla="*/ 13511 h 14997"/>
              <a:gd name="connsiteX38" fmla="*/ 1104 w 12280"/>
              <a:gd name="connsiteY38" fmla="*/ 14267 h 14997"/>
              <a:gd name="connsiteX39" fmla="*/ 2204 w 12280"/>
              <a:gd name="connsiteY39" fmla="*/ 14953 h 14997"/>
              <a:gd name="connsiteX40" fmla="*/ 2719 w 12280"/>
              <a:gd name="connsiteY40" fmla="*/ 14738 h 14997"/>
              <a:gd name="connsiteX41" fmla="*/ 3079 w 12280"/>
              <a:gd name="connsiteY41" fmla="*/ 13327 h 14997"/>
              <a:gd name="connsiteX42" fmla="*/ 2948 w 12280"/>
              <a:gd name="connsiteY42" fmla="*/ 14836 h 14997"/>
              <a:gd name="connsiteX43" fmla="*/ 2724 w 12280"/>
              <a:gd name="connsiteY43" fmla="*/ 14849 h 14997"/>
              <a:gd name="connsiteX44" fmla="*/ 3367 w 12280"/>
              <a:gd name="connsiteY44" fmla="*/ 13504 h 14997"/>
              <a:gd name="connsiteX45" fmla="*/ 3556 w 12280"/>
              <a:gd name="connsiteY45" fmla="*/ 13893 h 14997"/>
              <a:gd name="connsiteX46" fmla="*/ 4038 w 12280"/>
              <a:gd name="connsiteY46" fmla="*/ 14100 h 14997"/>
              <a:gd name="connsiteX47" fmla="*/ 4454 w 12280"/>
              <a:gd name="connsiteY47" fmla="*/ 14639 h 14997"/>
              <a:gd name="connsiteX48" fmla="*/ 4643 w 12280"/>
              <a:gd name="connsiteY48" fmla="*/ 14759 h 14997"/>
              <a:gd name="connsiteX49" fmla="*/ 4737 w 12280"/>
              <a:gd name="connsiteY49" fmla="*/ 14821 h 14997"/>
              <a:gd name="connsiteX50" fmla="*/ 6307 w 12280"/>
              <a:gd name="connsiteY50" fmla="*/ 14551 h 14997"/>
              <a:gd name="connsiteX51" fmla="*/ 6401 w 12280"/>
              <a:gd name="connsiteY51" fmla="*/ 14520 h 14997"/>
              <a:gd name="connsiteX52" fmla="*/ 6495 w 12280"/>
              <a:gd name="connsiteY52" fmla="*/ 14458 h 14997"/>
              <a:gd name="connsiteX53" fmla="*/ 6817 w 12280"/>
              <a:gd name="connsiteY53" fmla="*/ 14370 h 14997"/>
              <a:gd name="connsiteX54" fmla="*/ 7233 w 12280"/>
              <a:gd name="connsiteY54" fmla="*/ 14131 h 14997"/>
              <a:gd name="connsiteX55" fmla="*/ 7649 w 12280"/>
              <a:gd name="connsiteY55" fmla="*/ 14339 h 14997"/>
              <a:gd name="connsiteX56" fmla="*/ 8159 w 12280"/>
              <a:gd name="connsiteY56" fmla="*/ 14162 h 14997"/>
              <a:gd name="connsiteX57" fmla="*/ 8703 w 12280"/>
              <a:gd name="connsiteY57" fmla="*/ 13981 h 14997"/>
              <a:gd name="connsiteX58" fmla="*/ 8985 w 12280"/>
              <a:gd name="connsiteY58" fmla="*/ 13711 h 14997"/>
              <a:gd name="connsiteX59" fmla="*/ 9374 w 12280"/>
              <a:gd name="connsiteY59" fmla="*/ 13327 h 14997"/>
              <a:gd name="connsiteX60" fmla="*/ 9596 w 12280"/>
              <a:gd name="connsiteY60" fmla="*/ 13115 h 14997"/>
              <a:gd name="connsiteX61" fmla="*/ 10267 w 12280"/>
              <a:gd name="connsiteY61" fmla="*/ 12876 h 14997"/>
              <a:gd name="connsiteX62" fmla="*/ 10844 w 12280"/>
              <a:gd name="connsiteY62" fmla="*/ 12430 h 14997"/>
              <a:gd name="connsiteX63" fmla="*/ 10938 w 12280"/>
              <a:gd name="connsiteY63" fmla="*/ 12399 h 14997"/>
              <a:gd name="connsiteX64" fmla="*/ 11354 w 12280"/>
              <a:gd name="connsiteY64" fmla="*/ 12072 h 14997"/>
              <a:gd name="connsiteX65" fmla="*/ 11770 w 12280"/>
              <a:gd name="connsiteY65" fmla="*/ 11024 h 14997"/>
              <a:gd name="connsiteX66" fmla="*/ 11642 w 12280"/>
              <a:gd name="connsiteY66" fmla="*/ 10215 h 14997"/>
              <a:gd name="connsiteX67" fmla="*/ 11670 w 12280"/>
              <a:gd name="connsiteY67" fmla="*/ 9888 h 14997"/>
              <a:gd name="connsiteX68" fmla="*/ 11958 w 12280"/>
              <a:gd name="connsiteY68" fmla="*/ 9531 h 14997"/>
              <a:gd name="connsiteX69" fmla="*/ 12213 w 12280"/>
              <a:gd name="connsiteY69" fmla="*/ 9142 h 14997"/>
              <a:gd name="connsiteX70" fmla="*/ 12280 w 12280"/>
              <a:gd name="connsiteY70" fmla="*/ 8965 h 14997"/>
              <a:gd name="connsiteX71" fmla="*/ 12053 w 12280"/>
              <a:gd name="connsiteY71" fmla="*/ 8514 h 14997"/>
              <a:gd name="connsiteX72" fmla="*/ 11670 w 12280"/>
              <a:gd name="connsiteY72" fmla="*/ 7139 h 14997"/>
              <a:gd name="connsiteX73" fmla="*/ 11770 w 12280"/>
              <a:gd name="connsiteY73" fmla="*/ 6750 h 14997"/>
              <a:gd name="connsiteX74" fmla="*/ 11925 w 12280"/>
              <a:gd name="connsiteY74" fmla="*/ 6455 h 14997"/>
              <a:gd name="connsiteX75" fmla="*/ 11448 w 12280"/>
              <a:gd name="connsiteY75" fmla="*/ 5827 h 14997"/>
              <a:gd name="connsiteX76" fmla="*/ 10871 w 12280"/>
              <a:gd name="connsiteY76" fmla="*/ 5231 h 14997"/>
              <a:gd name="connsiteX77" fmla="*/ 9260 w 12280"/>
              <a:gd name="connsiteY77" fmla="*/ 2154 h 14997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367 w 12280"/>
              <a:gd name="connsiteY44" fmla="*/ 13504 h 15158"/>
              <a:gd name="connsiteX45" fmla="*/ 3556 w 12280"/>
              <a:gd name="connsiteY45" fmla="*/ 13893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255 w 12280"/>
              <a:gd name="connsiteY44" fmla="*/ 15093 h 15158"/>
              <a:gd name="connsiteX45" fmla="*/ 3556 w 12280"/>
              <a:gd name="connsiteY45" fmla="*/ 13893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255 w 12280"/>
              <a:gd name="connsiteY44" fmla="*/ 15093 h 15158"/>
              <a:gd name="connsiteX45" fmla="*/ 3243 w 12280"/>
              <a:gd name="connsiteY45" fmla="*/ 14892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61"/>
              <a:gd name="connsiteX1" fmla="*/ 6439 w 12280"/>
              <a:gd name="connsiteY1" fmla="*/ 186 h 15161"/>
              <a:gd name="connsiteX2" fmla="*/ 6125 w 12280"/>
              <a:gd name="connsiteY2" fmla="*/ 191 h 15161"/>
              <a:gd name="connsiteX3" fmla="*/ 5824 w 12280"/>
              <a:gd name="connsiteY3" fmla="*/ 120 h 15161"/>
              <a:gd name="connsiteX4" fmla="*/ 5279 w 12280"/>
              <a:gd name="connsiteY4" fmla="*/ 731 h 15161"/>
              <a:gd name="connsiteX5" fmla="*/ 5926 w 12280"/>
              <a:gd name="connsiteY5" fmla="*/ 9 h 15161"/>
              <a:gd name="connsiteX6" fmla="*/ 5499 w 12280"/>
              <a:gd name="connsiteY6" fmla="*/ 662 h 15161"/>
              <a:gd name="connsiteX7" fmla="*/ 5056 w 12280"/>
              <a:gd name="connsiteY7" fmla="*/ 980 h 15161"/>
              <a:gd name="connsiteX8" fmla="*/ 4544 w 12280"/>
              <a:gd name="connsiteY8" fmla="*/ 1318 h 15161"/>
              <a:gd name="connsiteX9" fmla="*/ 4135 w 12280"/>
              <a:gd name="connsiteY9" fmla="*/ 1659 h 15161"/>
              <a:gd name="connsiteX10" fmla="*/ 3625 w 12280"/>
              <a:gd name="connsiteY10" fmla="*/ 2781 h 15161"/>
              <a:gd name="connsiteX11" fmla="*/ 3847 w 12280"/>
              <a:gd name="connsiteY11" fmla="*/ 2102 h 15161"/>
              <a:gd name="connsiteX12" fmla="*/ 3566 w 12280"/>
              <a:gd name="connsiteY12" fmla="*/ 2999 h 15161"/>
              <a:gd name="connsiteX13" fmla="*/ 3131 w 12280"/>
              <a:gd name="connsiteY13" fmla="*/ 3761 h 15161"/>
              <a:gd name="connsiteX14" fmla="*/ 2781 w 12280"/>
              <a:gd name="connsiteY14" fmla="*/ 4748 h 15161"/>
              <a:gd name="connsiteX15" fmla="*/ 2266 w 12280"/>
              <a:gd name="connsiteY15" fmla="*/ 6357 h 15161"/>
              <a:gd name="connsiteX16" fmla="*/ 1865 w 12280"/>
              <a:gd name="connsiteY16" fmla="*/ 6664 h 15161"/>
              <a:gd name="connsiteX17" fmla="*/ 1735 w 12280"/>
              <a:gd name="connsiteY17" fmla="*/ 7430 h 15161"/>
              <a:gd name="connsiteX18" fmla="*/ 1234 w 12280"/>
              <a:gd name="connsiteY18" fmla="*/ 7774 h 15161"/>
              <a:gd name="connsiteX19" fmla="*/ 1485 w 12280"/>
              <a:gd name="connsiteY19" fmla="*/ 8151 h 15161"/>
              <a:gd name="connsiteX20" fmla="*/ 1452 w 12280"/>
              <a:gd name="connsiteY20" fmla="*/ 8034 h 15161"/>
              <a:gd name="connsiteX21" fmla="*/ 970 w 12280"/>
              <a:gd name="connsiteY21" fmla="*/ 8266 h 15161"/>
              <a:gd name="connsiteX22" fmla="*/ 673 w 12280"/>
              <a:gd name="connsiteY22" fmla="*/ 8246 h 15161"/>
              <a:gd name="connsiteX23" fmla="*/ 419 w 12280"/>
              <a:gd name="connsiteY23" fmla="*/ 9032 h 15161"/>
              <a:gd name="connsiteX24" fmla="*/ 363 w 12280"/>
              <a:gd name="connsiteY24" fmla="*/ 9141 h 15161"/>
              <a:gd name="connsiteX25" fmla="*/ 214 w 12280"/>
              <a:gd name="connsiteY25" fmla="*/ 9565 h 15161"/>
              <a:gd name="connsiteX26" fmla="*/ 28 w 12280"/>
              <a:gd name="connsiteY26" fmla="*/ 10573 h 15161"/>
              <a:gd name="connsiteX27" fmla="*/ 149 w 12280"/>
              <a:gd name="connsiteY27" fmla="*/ 11440 h 15161"/>
              <a:gd name="connsiteX28" fmla="*/ 32 w 12280"/>
              <a:gd name="connsiteY28" fmla="*/ 12076 h 15161"/>
              <a:gd name="connsiteX29" fmla="*/ 166 w 12280"/>
              <a:gd name="connsiteY29" fmla="*/ 12101 h 15161"/>
              <a:gd name="connsiteX30" fmla="*/ 346 w 12280"/>
              <a:gd name="connsiteY30" fmla="*/ 11723 h 15161"/>
              <a:gd name="connsiteX31" fmla="*/ 116 w 12280"/>
              <a:gd name="connsiteY31" fmla="*/ 13030 h 15161"/>
              <a:gd name="connsiteX32" fmla="*/ 704 w 12280"/>
              <a:gd name="connsiteY32" fmla="*/ 12983 h 15161"/>
              <a:gd name="connsiteX33" fmla="*/ 579 w 12280"/>
              <a:gd name="connsiteY33" fmla="*/ 12899 h 15161"/>
              <a:gd name="connsiteX34" fmla="*/ 939 w 12280"/>
              <a:gd name="connsiteY34" fmla="*/ 13099 h 15161"/>
              <a:gd name="connsiteX35" fmla="*/ 840 w 12280"/>
              <a:gd name="connsiteY35" fmla="*/ 13442 h 15161"/>
              <a:gd name="connsiteX36" fmla="*/ 1108 w 12280"/>
              <a:gd name="connsiteY36" fmla="*/ 13179 h 15161"/>
              <a:gd name="connsiteX37" fmla="*/ 1071 w 12280"/>
              <a:gd name="connsiteY37" fmla="*/ 13511 h 15161"/>
              <a:gd name="connsiteX38" fmla="*/ 1104 w 12280"/>
              <a:gd name="connsiteY38" fmla="*/ 14267 h 15161"/>
              <a:gd name="connsiteX39" fmla="*/ 2204 w 12280"/>
              <a:gd name="connsiteY39" fmla="*/ 14953 h 15161"/>
              <a:gd name="connsiteX40" fmla="*/ 2719 w 12280"/>
              <a:gd name="connsiteY40" fmla="*/ 14738 h 15161"/>
              <a:gd name="connsiteX41" fmla="*/ 2708 w 12280"/>
              <a:gd name="connsiteY41" fmla="*/ 15158 h 15161"/>
              <a:gd name="connsiteX42" fmla="*/ 2948 w 12280"/>
              <a:gd name="connsiteY42" fmla="*/ 14836 h 15161"/>
              <a:gd name="connsiteX43" fmla="*/ 2724 w 12280"/>
              <a:gd name="connsiteY43" fmla="*/ 14849 h 15161"/>
              <a:gd name="connsiteX44" fmla="*/ 3255 w 12280"/>
              <a:gd name="connsiteY44" fmla="*/ 15093 h 15161"/>
              <a:gd name="connsiteX45" fmla="*/ 3243 w 12280"/>
              <a:gd name="connsiteY45" fmla="*/ 14892 h 15161"/>
              <a:gd name="connsiteX46" fmla="*/ 3924 w 12280"/>
              <a:gd name="connsiteY46" fmla="*/ 15149 h 15161"/>
              <a:gd name="connsiteX47" fmla="*/ 4454 w 12280"/>
              <a:gd name="connsiteY47" fmla="*/ 14639 h 15161"/>
              <a:gd name="connsiteX48" fmla="*/ 4643 w 12280"/>
              <a:gd name="connsiteY48" fmla="*/ 14759 h 15161"/>
              <a:gd name="connsiteX49" fmla="*/ 4737 w 12280"/>
              <a:gd name="connsiteY49" fmla="*/ 14821 h 15161"/>
              <a:gd name="connsiteX50" fmla="*/ 6307 w 12280"/>
              <a:gd name="connsiteY50" fmla="*/ 14551 h 15161"/>
              <a:gd name="connsiteX51" fmla="*/ 6401 w 12280"/>
              <a:gd name="connsiteY51" fmla="*/ 14520 h 15161"/>
              <a:gd name="connsiteX52" fmla="*/ 6495 w 12280"/>
              <a:gd name="connsiteY52" fmla="*/ 14458 h 15161"/>
              <a:gd name="connsiteX53" fmla="*/ 6817 w 12280"/>
              <a:gd name="connsiteY53" fmla="*/ 14370 h 15161"/>
              <a:gd name="connsiteX54" fmla="*/ 7233 w 12280"/>
              <a:gd name="connsiteY54" fmla="*/ 14131 h 15161"/>
              <a:gd name="connsiteX55" fmla="*/ 7649 w 12280"/>
              <a:gd name="connsiteY55" fmla="*/ 14339 h 15161"/>
              <a:gd name="connsiteX56" fmla="*/ 8159 w 12280"/>
              <a:gd name="connsiteY56" fmla="*/ 14162 h 15161"/>
              <a:gd name="connsiteX57" fmla="*/ 8703 w 12280"/>
              <a:gd name="connsiteY57" fmla="*/ 13981 h 15161"/>
              <a:gd name="connsiteX58" fmla="*/ 8985 w 12280"/>
              <a:gd name="connsiteY58" fmla="*/ 13711 h 15161"/>
              <a:gd name="connsiteX59" fmla="*/ 9374 w 12280"/>
              <a:gd name="connsiteY59" fmla="*/ 13327 h 15161"/>
              <a:gd name="connsiteX60" fmla="*/ 9596 w 12280"/>
              <a:gd name="connsiteY60" fmla="*/ 13115 h 15161"/>
              <a:gd name="connsiteX61" fmla="*/ 10267 w 12280"/>
              <a:gd name="connsiteY61" fmla="*/ 12876 h 15161"/>
              <a:gd name="connsiteX62" fmla="*/ 10844 w 12280"/>
              <a:gd name="connsiteY62" fmla="*/ 12430 h 15161"/>
              <a:gd name="connsiteX63" fmla="*/ 10938 w 12280"/>
              <a:gd name="connsiteY63" fmla="*/ 12399 h 15161"/>
              <a:gd name="connsiteX64" fmla="*/ 11354 w 12280"/>
              <a:gd name="connsiteY64" fmla="*/ 12072 h 15161"/>
              <a:gd name="connsiteX65" fmla="*/ 11770 w 12280"/>
              <a:gd name="connsiteY65" fmla="*/ 11024 h 15161"/>
              <a:gd name="connsiteX66" fmla="*/ 11642 w 12280"/>
              <a:gd name="connsiteY66" fmla="*/ 10215 h 15161"/>
              <a:gd name="connsiteX67" fmla="*/ 11670 w 12280"/>
              <a:gd name="connsiteY67" fmla="*/ 9888 h 15161"/>
              <a:gd name="connsiteX68" fmla="*/ 11958 w 12280"/>
              <a:gd name="connsiteY68" fmla="*/ 9531 h 15161"/>
              <a:gd name="connsiteX69" fmla="*/ 12213 w 12280"/>
              <a:gd name="connsiteY69" fmla="*/ 9142 h 15161"/>
              <a:gd name="connsiteX70" fmla="*/ 12280 w 12280"/>
              <a:gd name="connsiteY70" fmla="*/ 8965 h 15161"/>
              <a:gd name="connsiteX71" fmla="*/ 12053 w 12280"/>
              <a:gd name="connsiteY71" fmla="*/ 8514 h 15161"/>
              <a:gd name="connsiteX72" fmla="*/ 11670 w 12280"/>
              <a:gd name="connsiteY72" fmla="*/ 7139 h 15161"/>
              <a:gd name="connsiteX73" fmla="*/ 11770 w 12280"/>
              <a:gd name="connsiteY73" fmla="*/ 6750 h 15161"/>
              <a:gd name="connsiteX74" fmla="*/ 11925 w 12280"/>
              <a:gd name="connsiteY74" fmla="*/ 6455 h 15161"/>
              <a:gd name="connsiteX75" fmla="*/ 11448 w 12280"/>
              <a:gd name="connsiteY75" fmla="*/ 5827 h 15161"/>
              <a:gd name="connsiteX76" fmla="*/ 10871 w 12280"/>
              <a:gd name="connsiteY76" fmla="*/ 5231 h 15161"/>
              <a:gd name="connsiteX77" fmla="*/ 9260 w 12280"/>
              <a:gd name="connsiteY77" fmla="*/ 2154 h 1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280" h="15161">
                <a:moveTo>
                  <a:pt x="9260" y="2154"/>
                </a:moveTo>
                <a:cubicBezTo>
                  <a:pt x="8922" y="2112"/>
                  <a:pt x="6767" y="77"/>
                  <a:pt x="6439" y="186"/>
                </a:cubicBezTo>
                <a:cubicBezTo>
                  <a:pt x="6401" y="259"/>
                  <a:pt x="6227" y="202"/>
                  <a:pt x="6125" y="191"/>
                </a:cubicBezTo>
                <a:cubicBezTo>
                  <a:pt x="6023" y="180"/>
                  <a:pt x="5965" y="30"/>
                  <a:pt x="5824" y="120"/>
                </a:cubicBezTo>
                <a:cubicBezTo>
                  <a:pt x="5683" y="210"/>
                  <a:pt x="5313" y="721"/>
                  <a:pt x="5279" y="731"/>
                </a:cubicBezTo>
                <a:cubicBezTo>
                  <a:pt x="5119" y="830"/>
                  <a:pt x="6081" y="-95"/>
                  <a:pt x="5926" y="9"/>
                </a:cubicBezTo>
                <a:cubicBezTo>
                  <a:pt x="5826" y="144"/>
                  <a:pt x="5671" y="615"/>
                  <a:pt x="5499" y="662"/>
                </a:cubicBezTo>
                <a:cubicBezTo>
                  <a:pt x="5366" y="750"/>
                  <a:pt x="5215" y="871"/>
                  <a:pt x="5056" y="980"/>
                </a:cubicBezTo>
                <a:cubicBezTo>
                  <a:pt x="4897" y="1089"/>
                  <a:pt x="4755" y="1085"/>
                  <a:pt x="4544" y="1318"/>
                </a:cubicBezTo>
                <a:cubicBezTo>
                  <a:pt x="4500" y="1365"/>
                  <a:pt x="4196" y="1638"/>
                  <a:pt x="4135" y="1659"/>
                </a:cubicBezTo>
                <a:cubicBezTo>
                  <a:pt x="4123" y="1690"/>
                  <a:pt x="3653" y="2765"/>
                  <a:pt x="3625" y="2781"/>
                </a:cubicBezTo>
                <a:cubicBezTo>
                  <a:pt x="3570" y="2817"/>
                  <a:pt x="3857" y="2066"/>
                  <a:pt x="3847" y="2102"/>
                </a:cubicBezTo>
                <a:cubicBezTo>
                  <a:pt x="3837" y="2138"/>
                  <a:pt x="3694" y="2916"/>
                  <a:pt x="3566" y="2999"/>
                </a:cubicBezTo>
                <a:cubicBezTo>
                  <a:pt x="3489" y="3103"/>
                  <a:pt x="3264" y="3725"/>
                  <a:pt x="3131" y="3761"/>
                </a:cubicBezTo>
                <a:cubicBezTo>
                  <a:pt x="3059" y="3969"/>
                  <a:pt x="2925" y="4315"/>
                  <a:pt x="2781" y="4748"/>
                </a:cubicBezTo>
                <a:cubicBezTo>
                  <a:pt x="2637" y="5181"/>
                  <a:pt x="2411" y="6311"/>
                  <a:pt x="2266" y="6357"/>
                </a:cubicBezTo>
                <a:cubicBezTo>
                  <a:pt x="2156" y="6497"/>
                  <a:pt x="2053" y="6607"/>
                  <a:pt x="1865" y="6664"/>
                </a:cubicBezTo>
                <a:cubicBezTo>
                  <a:pt x="1809" y="6835"/>
                  <a:pt x="1840" y="7245"/>
                  <a:pt x="1735" y="7430"/>
                </a:cubicBezTo>
                <a:cubicBezTo>
                  <a:pt x="1630" y="7615"/>
                  <a:pt x="1311" y="7686"/>
                  <a:pt x="1234" y="7774"/>
                </a:cubicBezTo>
                <a:cubicBezTo>
                  <a:pt x="1173" y="7841"/>
                  <a:pt x="1563" y="8099"/>
                  <a:pt x="1485" y="8151"/>
                </a:cubicBezTo>
                <a:cubicBezTo>
                  <a:pt x="1446" y="8203"/>
                  <a:pt x="1496" y="7982"/>
                  <a:pt x="1452" y="8034"/>
                </a:cubicBezTo>
                <a:cubicBezTo>
                  <a:pt x="1402" y="8096"/>
                  <a:pt x="1100" y="8231"/>
                  <a:pt x="970" y="8266"/>
                </a:cubicBezTo>
                <a:cubicBezTo>
                  <a:pt x="840" y="8301"/>
                  <a:pt x="806" y="8174"/>
                  <a:pt x="673" y="8246"/>
                </a:cubicBezTo>
                <a:cubicBezTo>
                  <a:pt x="634" y="8376"/>
                  <a:pt x="535" y="8954"/>
                  <a:pt x="419" y="9032"/>
                </a:cubicBezTo>
                <a:cubicBezTo>
                  <a:pt x="341" y="9146"/>
                  <a:pt x="502" y="9104"/>
                  <a:pt x="363" y="9141"/>
                </a:cubicBezTo>
                <a:cubicBezTo>
                  <a:pt x="192" y="9312"/>
                  <a:pt x="358" y="9373"/>
                  <a:pt x="214" y="9565"/>
                </a:cubicBezTo>
                <a:cubicBezTo>
                  <a:pt x="208" y="9576"/>
                  <a:pt x="39" y="10568"/>
                  <a:pt x="28" y="10573"/>
                </a:cubicBezTo>
                <a:cubicBezTo>
                  <a:pt x="-105" y="10615"/>
                  <a:pt x="271" y="11362"/>
                  <a:pt x="149" y="11440"/>
                </a:cubicBezTo>
                <a:cubicBezTo>
                  <a:pt x="-12" y="11658"/>
                  <a:pt x="265" y="12030"/>
                  <a:pt x="32" y="12076"/>
                </a:cubicBezTo>
                <a:cubicBezTo>
                  <a:pt x="-40" y="12144"/>
                  <a:pt x="215" y="12013"/>
                  <a:pt x="166" y="12101"/>
                </a:cubicBezTo>
                <a:cubicBezTo>
                  <a:pt x="138" y="12158"/>
                  <a:pt x="354" y="11568"/>
                  <a:pt x="346" y="11723"/>
                </a:cubicBezTo>
                <a:cubicBezTo>
                  <a:pt x="338" y="11878"/>
                  <a:pt x="149" y="13020"/>
                  <a:pt x="116" y="13030"/>
                </a:cubicBezTo>
                <a:cubicBezTo>
                  <a:pt x="16" y="13124"/>
                  <a:pt x="820" y="12905"/>
                  <a:pt x="704" y="12983"/>
                </a:cubicBezTo>
                <a:cubicBezTo>
                  <a:pt x="676" y="13061"/>
                  <a:pt x="635" y="12836"/>
                  <a:pt x="579" y="12899"/>
                </a:cubicBezTo>
                <a:cubicBezTo>
                  <a:pt x="535" y="12949"/>
                  <a:pt x="1264" y="12846"/>
                  <a:pt x="939" y="13099"/>
                </a:cubicBezTo>
                <a:cubicBezTo>
                  <a:pt x="614" y="13352"/>
                  <a:pt x="812" y="13429"/>
                  <a:pt x="840" y="13442"/>
                </a:cubicBezTo>
                <a:cubicBezTo>
                  <a:pt x="868" y="13455"/>
                  <a:pt x="1146" y="13117"/>
                  <a:pt x="1108" y="13179"/>
                </a:cubicBezTo>
                <a:cubicBezTo>
                  <a:pt x="1085" y="13210"/>
                  <a:pt x="1093" y="13480"/>
                  <a:pt x="1071" y="13511"/>
                </a:cubicBezTo>
                <a:cubicBezTo>
                  <a:pt x="1032" y="13568"/>
                  <a:pt x="915" y="14027"/>
                  <a:pt x="1104" y="14267"/>
                </a:cubicBezTo>
                <a:cubicBezTo>
                  <a:pt x="1293" y="14507"/>
                  <a:pt x="1982" y="14901"/>
                  <a:pt x="2204" y="14953"/>
                </a:cubicBezTo>
                <a:cubicBezTo>
                  <a:pt x="2348" y="15140"/>
                  <a:pt x="2453" y="14676"/>
                  <a:pt x="2719" y="14738"/>
                </a:cubicBezTo>
                <a:cubicBezTo>
                  <a:pt x="2753" y="14759"/>
                  <a:pt x="2674" y="15143"/>
                  <a:pt x="2708" y="15158"/>
                </a:cubicBezTo>
                <a:cubicBezTo>
                  <a:pt x="2735" y="15174"/>
                  <a:pt x="2920" y="14821"/>
                  <a:pt x="2948" y="14836"/>
                </a:cubicBezTo>
                <a:cubicBezTo>
                  <a:pt x="2987" y="14862"/>
                  <a:pt x="2691" y="14823"/>
                  <a:pt x="2724" y="14849"/>
                </a:cubicBezTo>
                <a:cubicBezTo>
                  <a:pt x="2752" y="14869"/>
                  <a:pt x="3222" y="15072"/>
                  <a:pt x="3255" y="15093"/>
                </a:cubicBezTo>
                <a:cubicBezTo>
                  <a:pt x="3288" y="15243"/>
                  <a:pt x="3104" y="14803"/>
                  <a:pt x="3243" y="14892"/>
                </a:cubicBezTo>
                <a:cubicBezTo>
                  <a:pt x="3320" y="15094"/>
                  <a:pt x="3725" y="15108"/>
                  <a:pt x="3924" y="15149"/>
                </a:cubicBezTo>
                <a:cubicBezTo>
                  <a:pt x="4035" y="15263"/>
                  <a:pt x="4349" y="14572"/>
                  <a:pt x="4454" y="14639"/>
                </a:cubicBezTo>
                <a:cubicBezTo>
                  <a:pt x="4515" y="14681"/>
                  <a:pt x="4582" y="14717"/>
                  <a:pt x="4643" y="14759"/>
                </a:cubicBezTo>
                <a:cubicBezTo>
                  <a:pt x="4676" y="14780"/>
                  <a:pt x="4737" y="14821"/>
                  <a:pt x="4737" y="14821"/>
                </a:cubicBezTo>
                <a:cubicBezTo>
                  <a:pt x="5269" y="14774"/>
                  <a:pt x="5774" y="14614"/>
                  <a:pt x="6307" y="14551"/>
                </a:cubicBezTo>
                <a:cubicBezTo>
                  <a:pt x="6340" y="14541"/>
                  <a:pt x="6373" y="14536"/>
                  <a:pt x="6401" y="14520"/>
                </a:cubicBezTo>
                <a:cubicBezTo>
                  <a:pt x="6434" y="14505"/>
                  <a:pt x="6462" y="14473"/>
                  <a:pt x="6495" y="14458"/>
                </a:cubicBezTo>
                <a:cubicBezTo>
                  <a:pt x="6601" y="14416"/>
                  <a:pt x="6712" y="14406"/>
                  <a:pt x="6817" y="14370"/>
                </a:cubicBezTo>
                <a:cubicBezTo>
                  <a:pt x="6972" y="14323"/>
                  <a:pt x="7072" y="14183"/>
                  <a:pt x="7233" y="14131"/>
                </a:cubicBezTo>
                <a:cubicBezTo>
                  <a:pt x="7388" y="14183"/>
                  <a:pt x="7488" y="14297"/>
                  <a:pt x="7649" y="14339"/>
                </a:cubicBezTo>
                <a:cubicBezTo>
                  <a:pt x="7854" y="14313"/>
                  <a:pt x="7971" y="14219"/>
                  <a:pt x="8159" y="14162"/>
                </a:cubicBezTo>
                <a:cubicBezTo>
                  <a:pt x="8320" y="14059"/>
                  <a:pt x="8520" y="14038"/>
                  <a:pt x="8703" y="13981"/>
                </a:cubicBezTo>
                <a:cubicBezTo>
                  <a:pt x="8825" y="13939"/>
                  <a:pt x="8913" y="13804"/>
                  <a:pt x="8985" y="13711"/>
                </a:cubicBezTo>
                <a:cubicBezTo>
                  <a:pt x="9091" y="13436"/>
                  <a:pt x="9024" y="13384"/>
                  <a:pt x="9374" y="13327"/>
                </a:cubicBezTo>
                <a:cubicBezTo>
                  <a:pt x="9440" y="13223"/>
                  <a:pt x="9468" y="13156"/>
                  <a:pt x="9596" y="13115"/>
                </a:cubicBezTo>
                <a:cubicBezTo>
                  <a:pt x="9823" y="12902"/>
                  <a:pt x="9917" y="12902"/>
                  <a:pt x="10267" y="12876"/>
                </a:cubicBezTo>
                <a:cubicBezTo>
                  <a:pt x="10538" y="12809"/>
                  <a:pt x="10638" y="12580"/>
                  <a:pt x="10844" y="12430"/>
                </a:cubicBezTo>
                <a:cubicBezTo>
                  <a:pt x="10871" y="12409"/>
                  <a:pt x="10910" y="12414"/>
                  <a:pt x="10938" y="12399"/>
                </a:cubicBezTo>
                <a:cubicBezTo>
                  <a:pt x="11088" y="12326"/>
                  <a:pt x="11232" y="12181"/>
                  <a:pt x="11354" y="12072"/>
                </a:cubicBezTo>
                <a:cubicBezTo>
                  <a:pt x="11537" y="11730"/>
                  <a:pt x="11526" y="11346"/>
                  <a:pt x="11770" y="11024"/>
                </a:cubicBezTo>
                <a:cubicBezTo>
                  <a:pt x="11853" y="10666"/>
                  <a:pt x="11759" y="10506"/>
                  <a:pt x="11642" y="10215"/>
                </a:cubicBezTo>
                <a:cubicBezTo>
                  <a:pt x="11653" y="10106"/>
                  <a:pt x="11637" y="9992"/>
                  <a:pt x="11670" y="9888"/>
                </a:cubicBezTo>
                <a:cubicBezTo>
                  <a:pt x="11675" y="9878"/>
                  <a:pt x="11936" y="9572"/>
                  <a:pt x="11958" y="9531"/>
                </a:cubicBezTo>
                <a:cubicBezTo>
                  <a:pt x="12008" y="9354"/>
                  <a:pt x="12141" y="9297"/>
                  <a:pt x="12213" y="9142"/>
                </a:cubicBezTo>
                <a:cubicBezTo>
                  <a:pt x="12241" y="9084"/>
                  <a:pt x="12280" y="8965"/>
                  <a:pt x="12280" y="8965"/>
                </a:cubicBezTo>
                <a:cubicBezTo>
                  <a:pt x="12208" y="8810"/>
                  <a:pt x="12158" y="8654"/>
                  <a:pt x="12053" y="8514"/>
                </a:cubicBezTo>
                <a:cubicBezTo>
                  <a:pt x="11908" y="8063"/>
                  <a:pt x="11836" y="7580"/>
                  <a:pt x="11670" y="7139"/>
                </a:cubicBezTo>
                <a:cubicBezTo>
                  <a:pt x="11670" y="7134"/>
                  <a:pt x="11725" y="6833"/>
                  <a:pt x="11770" y="6750"/>
                </a:cubicBezTo>
                <a:cubicBezTo>
                  <a:pt x="11825" y="6647"/>
                  <a:pt x="11892" y="6569"/>
                  <a:pt x="11925" y="6455"/>
                </a:cubicBezTo>
                <a:cubicBezTo>
                  <a:pt x="11864" y="6195"/>
                  <a:pt x="11620" y="6030"/>
                  <a:pt x="11448" y="5827"/>
                </a:cubicBezTo>
                <a:cubicBezTo>
                  <a:pt x="11276" y="5625"/>
                  <a:pt x="11110" y="5366"/>
                  <a:pt x="10871" y="5231"/>
                </a:cubicBezTo>
                <a:cubicBezTo>
                  <a:pt x="10760" y="5065"/>
                  <a:pt x="9415" y="2299"/>
                  <a:pt x="9260" y="2154"/>
                </a:cubicBezTo>
                <a:close/>
              </a:path>
            </a:pathLst>
          </a:custGeom>
          <a:solidFill>
            <a:srgbClr val="002060">
              <a:alpha val="76000"/>
            </a:srgbClr>
          </a:solidFill>
          <a:ln w="9525">
            <a:solidFill>
              <a:schemeClr val="bg1">
                <a:alpha val="76000"/>
              </a:schemeClr>
            </a:solidFill>
            <a:round/>
            <a:headEnd/>
            <a:tailEnd/>
          </a:ln>
        </p:spPr>
        <p:txBody>
          <a:bodyPr lIns="111239" tIns="55620" rIns="111239" bIns="5562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endParaRPr lang="ru-RU" sz="9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7040196" y="4519803"/>
            <a:ext cx="3296725" cy="36891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148275" tIns="74141" rIns="148275" bIns="7414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1000" dirty="0"/>
              <a:t>Для проведения активных воздействий и наблюдения за лавинной обстановкой функционируют:</a:t>
            </a:r>
          </a:p>
          <a:p>
            <a:r>
              <a:rPr lang="ru-RU" sz="1000" dirty="0"/>
              <a:t>снеголавинный отряд ФГБУ «СЦГМС ЧАМ» </a:t>
            </a:r>
            <a:r>
              <a:rPr lang="ru-RU" sz="1000" b="0" dirty="0"/>
              <a:t>- осуществляет снеголавинное и метеонаблюдение (8 метеостанций) на автодороге Адлер – Красная Поляна (</a:t>
            </a:r>
            <a:r>
              <a:rPr lang="ru-RU" sz="1000" b="0" i="1" dirty="0"/>
              <a:t>государственный заказ</a:t>
            </a:r>
            <a:r>
              <a:rPr lang="ru-RU" sz="1000" b="0" dirty="0"/>
              <a:t>), а также на договорной основе проводит комплекс мероприятий по </a:t>
            </a:r>
            <a:r>
              <a:rPr lang="ru-RU" sz="1000" b="0" dirty="0" err="1"/>
              <a:t>противолавинной</a:t>
            </a:r>
            <a:r>
              <a:rPr lang="ru-RU" sz="1000" b="0" dirty="0"/>
              <a:t> защите СТК «Горная Карусель» и ГК «</a:t>
            </a:r>
            <a:r>
              <a:rPr lang="ru-RU" sz="1000" b="0" dirty="0" err="1"/>
              <a:t>Альпика</a:t>
            </a:r>
            <a:r>
              <a:rPr lang="ru-RU" sz="1000" b="0" dirty="0"/>
              <a:t> - Сервис», включающий метеорологическое и снеголавинное наблюдения, составление прогноза лавинной опасности, обеспечение заинтересованных служб снеголавинной и метеорологической информацией, проведение активных воздействий (</a:t>
            </a:r>
            <a:r>
              <a:rPr lang="ru-RU" sz="1000" b="0" i="1" dirty="0"/>
              <a:t>предупредительный спуск снежных лавин</a:t>
            </a:r>
            <a:r>
              <a:rPr lang="ru-RU" sz="1000" b="0" dirty="0"/>
              <a:t>);</a:t>
            </a:r>
          </a:p>
          <a:p>
            <a:r>
              <a:rPr lang="ru-RU" sz="1000" dirty="0" err="1"/>
              <a:t>противолавинная</a:t>
            </a:r>
            <a:r>
              <a:rPr lang="ru-RU" sz="1000" dirty="0"/>
              <a:t> служба ООО «Роза Хутор» </a:t>
            </a:r>
            <a:r>
              <a:rPr lang="ru-RU" sz="1000" b="0" dirty="0"/>
              <a:t>- на основании лицензий, выданных Росгидрометом, ведёт метеонаблюдения (</a:t>
            </a:r>
            <a:r>
              <a:rPr lang="ru-RU" sz="1000" b="0" i="1" dirty="0"/>
              <a:t>6 метеостанций</a:t>
            </a:r>
            <a:r>
              <a:rPr lang="ru-RU" sz="1000" b="0" dirty="0"/>
              <a:t>), снеголавинный мониторинг и предупредительный спуск лавин в зоне своей ответственности.</a:t>
            </a:r>
          </a:p>
          <a:p>
            <a:r>
              <a:rPr lang="ru-RU" sz="1000" b="0" dirty="0"/>
              <a:t>ООО «</a:t>
            </a:r>
            <a:r>
              <a:rPr lang="ru-RU" sz="1000" b="0" dirty="0" err="1"/>
              <a:t>Росдорстрой</a:t>
            </a:r>
            <a:r>
              <a:rPr lang="ru-RU" sz="1000" b="0" dirty="0"/>
              <a:t>» производят расчистку проезжей части от сошедших лавин.</a:t>
            </a:r>
          </a:p>
        </p:txBody>
      </p:sp>
      <p:pic>
        <p:nvPicPr>
          <p:cNvPr id="33" name="РХ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762" r="6337"/>
          <a:stretch/>
        </p:blipFill>
        <p:spPr>
          <a:xfrm>
            <a:off x="5" y="1022630"/>
            <a:ext cx="2589254" cy="17551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725835" y="759046"/>
            <a:ext cx="2596733" cy="2737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59" tIns="39731" rIns="79459" bIns="39731" rtlCol="0" anchor="ctr"/>
          <a:lstStyle>
            <a:defPPr>
              <a:defRPr lang="ru-RU"/>
            </a:defPPr>
            <a:lvl1pPr algn="ctr">
              <a:defRPr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300" dirty="0"/>
              <a:t>Прогноз метеоявлений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29559" y="2574628"/>
            <a:ext cx="2593009" cy="237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59" tIns="39731" rIns="79459" bIns="39731" rtlCol="0" anchor="ctr"/>
          <a:lstStyle>
            <a:defPPr>
              <a:defRPr lang="ru-RU"/>
            </a:defPPr>
            <a:lvl1pPr algn="ctr">
              <a:defRPr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300" dirty="0"/>
              <a:t>Глубина снега</a:t>
            </a:r>
          </a:p>
        </p:txBody>
      </p:sp>
      <p:sp>
        <p:nvSpPr>
          <p:cNvPr id="35" name="Rectangle 152"/>
          <p:cNvSpPr>
            <a:spLocks noChangeArrowheads="1"/>
          </p:cNvSpPr>
          <p:nvPr/>
        </p:nvSpPr>
        <p:spPr bwMode="auto">
          <a:xfrm>
            <a:off x="1648369" y="7733329"/>
            <a:ext cx="832138" cy="442087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19601" tIns="0" rIns="19601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№_7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16.00 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12.05.2021 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Коптелов</a:t>
            </a:r>
            <a:endParaRPr lang="ru-RU" altLang="ru-RU" sz="7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3220</a:t>
            </a:r>
            <a:r>
              <a:rPr lang="ru-RU" altLang="ru-RU" sz="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-5507</a:t>
            </a:r>
            <a:endParaRPr lang="ru-RU" altLang="ru-RU" sz="7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982" y="1022630"/>
            <a:ext cx="2624939" cy="155199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982" y="2845707"/>
            <a:ext cx="2621055" cy="168563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90" y="2831215"/>
            <a:ext cx="157947" cy="17001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8573389" y="3884988"/>
            <a:ext cx="1109398" cy="208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4094" tIns="12048" rIns="24094" bIns="12048">
            <a:spAutoFit/>
          </a:bodyPr>
          <a:lstStyle/>
          <a:p>
            <a:pPr algn="just" defTabSz="595667">
              <a:spcBef>
                <a:spcPct val="0"/>
              </a:spcBef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Красная Поляна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3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3038" cy="820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graphicFrame>
        <p:nvGraphicFramePr>
          <p:cNvPr id="4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598922"/>
              </p:ext>
            </p:extLst>
          </p:nvPr>
        </p:nvGraphicFramePr>
        <p:xfrm>
          <a:off x="1" y="4456549"/>
          <a:ext cx="2832013" cy="2509708"/>
        </p:xfrm>
        <a:graphic>
          <a:graphicData uri="http://schemas.openxmlformats.org/drawingml/2006/table">
            <a:tbl>
              <a:tblPr/>
              <a:tblGrid>
                <a:gridCol w="20599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20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257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Расчёт</a:t>
                      </a:r>
                    </a:p>
                  </a:txBody>
                  <a:tcPr marL="103316" marR="103316" marT="54196" marB="541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1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снежного покрова, м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распространения лавины,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кв.км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2,19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5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Перепад высот в зоне распространения лавины, м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1407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высота завалов, м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5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объём сошедшего снега, м3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1645655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9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населенных пунктов, попавших в зону распространения снежной лавины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81350" marR="81350" marT="8539" marB="85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97"/>
          <p:cNvSpPr txBox="1">
            <a:spLocks noChangeArrowheads="1"/>
          </p:cNvSpPr>
          <p:nvPr/>
        </p:nvSpPr>
        <p:spPr bwMode="auto">
          <a:xfrm>
            <a:off x="0" y="3206578"/>
            <a:ext cx="3296725" cy="10345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148275" tIns="74141" rIns="148275" bIns="7414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НАО «Красная Поляна» Горки город СТК «Горная карусель»</a:t>
            </a:r>
            <a:endParaRPr lang="ru-RU" sz="9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1000" b="0" dirty="0">
                <a:latin typeface="Times New Roman"/>
                <a:ea typeface="Times New Roman"/>
                <a:cs typeface="Times New Roman"/>
              </a:rPr>
              <a:t>количество трасс для катания – 42 шт.;</a:t>
            </a:r>
            <a:endParaRPr lang="ru-RU" sz="900" b="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1000" b="0" dirty="0">
                <a:latin typeface="Times New Roman"/>
                <a:ea typeface="Times New Roman"/>
                <a:cs typeface="Times New Roman"/>
              </a:rPr>
              <a:t>протяженность трасс для катания – 32,4 км;</a:t>
            </a:r>
            <a:endParaRPr lang="ru-RU" sz="900" b="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1000" b="0" dirty="0">
                <a:latin typeface="Times New Roman"/>
                <a:ea typeface="Times New Roman"/>
                <a:cs typeface="Times New Roman"/>
              </a:rPr>
              <a:t>количество подъемников – 13 шт.</a:t>
            </a:r>
            <a:endParaRPr lang="ru-RU" sz="900" b="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Text Box 97"/>
          <p:cNvSpPr txBox="1">
            <a:spLocks noChangeArrowheads="1"/>
          </p:cNvSpPr>
          <p:nvPr/>
        </p:nvSpPr>
        <p:spPr bwMode="auto">
          <a:xfrm>
            <a:off x="7030707" y="4487902"/>
            <a:ext cx="3296725" cy="36891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148275" tIns="74141" rIns="148275" bIns="7414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1000" dirty="0"/>
              <a:t>Для проведения активных воздействий и наблюдения за лавинной обстановкой функционируют:</a:t>
            </a:r>
          </a:p>
          <a:p>
            <a:r>
              <a:rPr lang="ru-RU" sz="1000" dirty="0"/>
              <a:t>снеголавинный отряд ФГБУ «СЦГМС ЧАМ» </a:t>
            </a:r>
            <a:r>
              <a:rPr lang="ru-RU" sz="1000" b="0" dirty="0"/>
              <a:t>- осуществляет снеголавинное и метеонаблюдение (8 метеостанций) на автодороге Адлер – Красная Поляна (</a:t>
            </a:r>
            <a:r>
              <a:rPr lang="ru-RU" sz="1000" b="0" i="1" dirty="0"/>
              <a:t>государственный заказ</a:t>
            </a:r>
            <a:r>
              <a:rPr lang="ru-RU" sz="1000" b="0" dirty="0"/>
              <a:t>), а также на договорной основе проводит комплекс мероприятий по </a:t>
            </a:r>
            <a:r>
              <a:rPr lang="ru-RU" sz="1000" b="0" dirty="0" err="1"/>
              <a:t>противолавинной</a:t>
            </a:r>
            <a:r>
              <a:rPr lang="ru-RU" sz="1000" b="0" dirty="0"/>
              <a:t> защите СТК «Горная Карусель» и ГК «</a:t>
            </a:r>
            <a:r>
              <a:rPr lang="ru-RU" sz="1000" b="0" dirty="0" err="1"/>
              <a:t>Альпика</a:t>
            </a:r>
            <a:r>
              <a:rPr lang="ru-RU" sz="1000" b="0" dirty="0"/>
              <a:t> - Сервис», включающий метеорологическое и снеголавинное наблюдения, составление прогноза лавинной опасности, обеспечение заинтересованных служб снеголавинной и метеорологической информацией, проведение активных воздействий (</a:t>
            </a:r>
            <a:r>
              <a:rPr lang="ru-RU" sz="1000" b="0" i="1" dirty="0"/>
              <a:t>предупредительный спуск снежных лавин</a:t>
            </a:r>
            <a:r>
              <a:rPr lang="ru-RU" sz="1000" b="0" dirty="0"/>
              <a:t>);</a:t>
            </a:r>
          </a:p>
          <a:p>
            <a:r>
              <a:rPr lang="ru-RU" sz="1000" dirty="0" err="1"/>
              <a:t>противолавинная</a:t>
            </a:r>
            <a:r>
              <a:rPr lang="ru-RU" sz="1000" dirty="0"/>
              <a:t> служба ООО «Роза Хутор» </a:t>
            </a:r>
            <a:r>
              <a:rPr lang="ru-RU" sz="1000" b="0" dirty="0"/>
              <a:t>- на основании лицензий, выданных Росгидрометом, ведёт метеонаблюдения (</a:t>
            </a:r>
            <a:r>
              <a:rPr lang="ru-RU" sz="1000" b="0" i="1" dirty="0"/>
              <a:t>6 метеостанций</a:t>
            </a:r>
            <a:r>
              <a:rPr lang="ru-RU" sz="1000" b="0" dirty="0"/>
              <a:t>), снеголавинный мониторинг и предупредительный спуск лавин в зоне своей ответственности.</a:t>
            </a:r>
          </a:p>
          <a:p>
            <a:r>
              <a:rPr lang="ru-RU" sz="1000" b="0" dirty="0"/>
              <a:t>ООО «</a:t>
            </a:r>
            <a:r>
              <a:rPr lang="ru-RU" sz="1000" b="0" dirty="0" err="1"/>
              <a:t>Росдорстрой</a:t>
            </a:r>
            <a:r>
              <a:rPr lang="ru-RU" sz="1000" b="0" dirty="0"/>
              <a:t>» производят расчистку проезжей части от сошедших лавин.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" y="-386"/>
            <a:ext cx="10333033" cy="7885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0499" tIns="20251" rIns="40499" bIns="20251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СХОДА СНЕЖНОЙ ЛАВИНЫ В РАЙОНЕ ГОРНОЛЫЖНОГО КУРОРТА «КРАСНАЯ ПОЛЯНА»,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СОЧИ КРАСНОДАРСКОГО КРАЯ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13.05.2021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784680"/>
            <a:ext cx="2589259" cy="237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59" tIns="39731" rIns="79459" bIns="39731" rtlCol="0" anchor="ctr"/>
          <a:lstStyle>
            <a:defPPr>
              <a:defRPr lang="ru-RU"/>
            </a:defPPr>
            <a:lvl1pPr algn="ctr">
              <a:defRPr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300" dirty="0"/>
              <a:t>Трехмерная модель участка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040781" y="7882020"/>
            <a:ext cx="1055153" cy="208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4094" tIns="12048" rIns="24094" bIns="12048">
            <a:spAutoFit/>
          </a:bodyPr>
          <a:lstStyle/>
          <a:p>
            <a:pPr algn="just" defTabSz="595667">
              <a:spcBef>
                <a:spcPct val="0"/>
              </a:spcBef>
            </a:pPr>
            <a:r>
              <a:rPr lang="ru-RU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Эстосадок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4545754" y="2912766"/>
            <a:ext cx="520025" cy="494205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45755" y="5580966"/>
            <a:ext cx="574058" cy="26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км</a:t>
            </a:r>
          </a:p>
        </p:txBody>
      </p:sp>
      <p:pic>
        <p:nvPicPr>
          <p:cNvPr id="27" name="РХ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762" r="6337"/>
          <a:stretch/>
        </p:blipFill>
        <p:spPr>
          <a:xfrm>
            <a:off x="5" y="1022630"/>
            <a:ext cx="2589254" cy="1755105"/>
          </a:xfrm>
          <a:prstGeom prst="rect">
            <a:avLst/>
          </a:prstGeom>
        </p:spPr>
      </p:pic>
      <p:grpSp>
        <p:nvGrpSpPr>
          <p:cNvPr id="53" name="Группа 52"/>
          <p:cNvGrpSpPr/>
          <p:nvPr/>
        </p:nvGrpSpPr>
        <p:grpSpPr>
          <a:xfrm>
            <a:off x="1" y="6947796"/>
            <a:ext cx="2617932" cy="1248795"/>
            <a:chOff x="9240852" y="5746469"/>
            <a:chExt cx="3088910" cy="1043279"/>
          </a:xfrm>
        </p:grpSpPr>
        <p:sp>
          <p:nvSpPr>
            <p:cNvPr id="54" name="Rectangle 93"/>
            <p:cNvSpPr>
              <a:spLocks noChangeArrowheads="1"/>
            </p:cNvSpPr>
            <p:nvPr/>
          </p:nvSpPr>
          <p:spPr bwMode="auto">
            <a:xfrm>
              <a:off x="9240852" y="5778596"/>
              <a:ext cx="2951147" cy="10111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0" tIns="45718" rIns="91430" bIns="45718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59391"/>
              <a:endParaRPr lang="ru-RU" altLang="ru-RU" sz="1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 Box 97"/>
            <p:cNvSpPr txBox="1">
              <a:spLocks noChangeArrowheads="1"/>
            </p:cNvSpPr>
            <p:nvPr/>
          </p:nvSpPr>
          <p:spPr bwMode="auto">
            <a:xfrm>
              <a:off x="9882300" y="5746469"/>
              <a:ext cx="1987352" cy="236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67" tIns="63986" rIns="127967" bIns="6398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10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9673894" y="6145214"/>
              <a:ext cx="2655868" cy="311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300" b="0" kern="0" dirty="0">
                  <a:solidFill>
                    <a:srgbClr val="000000"/>
                  </a:solidFill>
                </a:rPr>
                <a:t> </a:t>
              </a:r>
              <a:r>
                <a:rPr lang="ru-RU" altLang="ru-RU" sz="10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место схода лавины</a:t>
              </a:r>
            </a:p>
          </p:txBody>
        </p:sp>
        <p:sp>
          <p:nvSpPr>
            <p:cNvPr id="57" name="Text Box 97"/>
            <p:cNvSpPr txBox="1">
              <a:spLocks noChangeArrowheads="1"/>
            </p:cNvSpPr>
            <p:nvPr/>
          </p:nvSpPr>
          <p:spPr bwMode="auto">
            <a:xfrm>
              <a:off x="9643765" y="5895941"/>
              <a:ext cx="2655868" cy="311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300" b="0" kern="0" dirty="0">
                  <a:solidFill>
                    <a:srgbClr val="000000"/>
                  </a:solidFill>
                </a:rPr>
                <a:t> </a:t>
              </a:r>
              <a:r>
                <a:rPr lang="ru-RU" altLang="ru-RU" sz="10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лавиноопасный участок</a:t>
              </a:r>
            </a:p>
          </p:txBody>
        </p:sp>
      </p:grpSp>
      <p:sp>
        <p:nvSpPr>
          <p:cNvPr id="58" name="Freeform 155" descr="Светлый диагональный 2"/>
          <p:cNvSpPr>
            <a:spLocks/>
          </p:cNvSpPr>
          <p:nvPr/>
        </p:nvSpPr>
        <p:spPr bwMode="auto">
          <a:xfrm rot="10800000">
            <a:off x="174718" y="7573471"/>
            <a:ext cx="309726" cy="279404"/>
          </a:xfrm>
          <a:custGeom>
            <a:avLst/>
            <a:gdLst>
              <a:gd name="T0" fmla="*/ 2147483647 w 1803"/>
              <a:gd name="T1" fmla="*/ 2147483647 h 1928"/>
              <a:gd name="T2" fmla="*/ 2147483647 w 1803"/>
              <a:gd name="T3" fmla="*/ 2147483647 h 1928"/>
              <a:gd name="T4" fmla="*/ 2147483647 w 1803"/>
              <a:gd name="T5" fmla="*/ 2147483647 h 1928"/>
              <a:gd name="T6" fmla="*/ 2147483647 w 1803"/>
              <a:gd name="T7" fmla="*/ 2147483647 h 1928"/>
              <a:gd name="T8" fmla="*/ 2147483647 w 1803"/>
              <a:gd name="T9" fmla="*/ 2147483647 h 1928"/>
              <a:gd name="T10" fmla="*/ 2147483647 w 1803"/>
              <a:gd name="T11" fmla="*/ 2147483647 h 1928"/>
              <a:gd name="T12" fmla="*/ 2147483647 w 1803"/>
              <a:gd name="T13" fmla="*/ 2147483647 h 1928"/>
              <a:gd name="T14" fmla="*/ 2147483647 w 1803"/>
              <a:gd name="T15" fmla="*/ 2147483647 h 1928"/>
              <a:gd name="T16" fmla="*/ 2147483647 w 1803"/>
              <a:gd name="T17" fmla="*/ 2147483647 h 1928"/>
              <a:gd name="T18" fmla="*/ 2147483647 w 1803"/>
              <a:gd name="T19" fmla="*/ 2147483647 h 1928"/>
              <a:gd name="T20" fmla="*/ 2147483647 w 1803"/>
              <a:gd name="T21" fmla="*/ 2147483647 h 1928"/>
              <a:gd name="T22" fmla="*/ 2147483647 w 1803"/>
              <a:gd name="T23" fmla="*/ 2147483647 h 1928"/>
              <a:gd name="T24" fmla="*/ 2147483647 w 1803"/>
              <a:gd name="T25" fmla="*/ 2147483647 h 1928"/>
              <a:gd name="T26" fmla="*/ 2147483647 w 1803"/>
              <a:gd name="T27" fmla="*/ 2147483647 h 1928"/>
              <a:gd name="T28" fmla="*/ 2147483647 w 1803"/>
              <a:gd name="T29" fmla="*/ 2147483647 h 1928"/>
              <a:gd name="T30" fmla="*/ 2147483647 w 1803"/>
              <a:gd name="T31" fmla="*/ 2147483647 h 1928"/>
              <a:gd name="T32" fmla="*/ 2147483647 w 1803"/>
              <a:gd name="T33" fmla="*/ 2147483647 h 1928"/>
              <a:gd name="T34" fmla="*/ 2147483647 w 1803"/>
              <a:gd name="T35" fmla="*/ 2147483647 h 1928"/>
              <a:gd name="T36" fmla="*/ 0 w 1803"/>
              <a:gd name="T37" fmla="*/ 2147483647 h 1928"/>
              <a:gd name="T38" fmla="*/ 2147483647 w 1803"/>
              <a:gd name="T39" fmla="*/ 2147483647 h 1928"/>
              <a:gd name="T40" fmla="*/ 2147483647 w 1803"/>
              <a:gd name="T41" fmla="*/ 2147483647 h 1928"/>
              <a:gd name="T42" fmla="*/ 2147483647 w 1803"/>
              <a:gd name="T43" fmla="*/ 2147483647 h 1928"/>
              <a:gd name="T44" fmla="*/ 2147483647 w 1803"/>
              <a:gd name="T45" fmla="*/ 2147483647 h 1928"/>
              <a:gd name="T46" fmla="*/ 2147483647 w 1803"/>
              <a:gd name="T47" fmla="*/ 2147483647 h 1928"/>
              <a:gd name="T48" fmla="*/ 2147483647 w 1803"/>
              <a:gd name="T49" fmla="*/ 2147483647 h 1928"/>
              <a:gd name="T50" fmla="*/ 2147483647 w 1803"/>
              <a:gd name="T51" fmla="*/ 2147483647 h 1928"/>
              <a:gd name="T52" fmla="*/ 2147483647 w 1803"/>
              <a:gd name="T53" fmla="*/ 2147483647 h 1928"/>
              <a:gd name="T54" fmla="*/ 2147483647 w 1803"/>
              <a:gd name="T55" fmla="*/ 2147483647 h 1928"/>
              <a:gd name="T56" fmla="*/ 2147483647 w 1803"/>
              <a:gd name="T57" fmla="*/ 2147483647 h 1928"/>
              <a:gd name="T58" fmla="*/ 2147483647 w 1803"/>
              <a:gd name="T59" fmla="*/ 2147483647 h 1928"/>
              <a:gd name="T60" fmla="*/ 2147483647 w 1803"/>
              <a:gd name="T61" fmla="*/ 2147483647 h 1928"/>
              <a:gd name="T62" fmla="*/ 2147483647 w 1803"/>
              <a:gd name="T63" fmla="*/ 2147483647 h 1928"/>
              <a:gd name="T64" fmla="*/ 2147483647 w 1803"/>
              <a:gd name="T65" fmla="*/ 2147483647 h 1928"/>
              <a:gd name="T66" fmla="*/ 2147483647 w 1803"/>
              <a:gd name="T67" fmla="*/ 2147483647 h 1928"/>
              <a:gd name="T68" fmla="*/ 2147483647 w 1803"/>
              <a:gd name="T69" fmla="*/ 2147483647 h 1928"/>
              <a:gd name="T70" fmla="*/ 2147483647 w 1803"/>
              <a:gd name="T71" fmla="*/ 2147483647 h 1928"/>
              <a:gd name="T72" fmla="*/ 2147483647 w 1803"/>
              <a:gd name="T73" fmla="*/ 2147483647 h 1928"/>
              <a:gd name="T74" fmla="*/ 2147483647 w 1803"/>
              <a:gd name="T75" fmla="*/ 2147483647 h 192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03"/>
              <a:gd name="T115" fmla="*/ 0 h 1928"/>
              <a:gd name="T116" fmla="*/ 1803 w 1803"/>
              <a:gd name="T117" fmla="*/ 1928 h 1928"/>
              <a:gd name="connsiteX0" fmla="*/ 6980 w 10000"/>
              <a:gd name="connsiteY0" fmla="*/ 0 h 12667"/>
              <a:gd name="connsiteX1" fmla="*/ 7060 w 10000"/>
              <a:gd name="connsiteY1" fmla="*/ 2776 h 12667"/>
              <a:gd name="connsiteX2" fmla="*/ 6933 w 10000"/>
              <a:gd name="connsiteY2" fmla="*/ 2983 h 12667"/>
              <a:gd name="connsiteX3" fmla="*/ 6805 w 10000"/>
              <a:gd name="connsiteY3" fmla="*/ 3341 h 12667"/>
              <a:gd name="connsiteX4" fmla="*/ 6705 w 10000"/>
              <a:gd name="connsiteY4" fmla="*/ 3372 h 12667"/>
              <a:gd name="connsiteX5" fmla="*/ 6229 w 10000"/>
              <a:gd name="connsiteY5" fmla="*/ 3673 h 12667"/>
              <a:gd name="connsiteX6" fmla="*/ 5907 w 10000"/>
              <a:gd name="connsiteY6" fmla="*/ 3969 h 12667"/>
              <a:gd name="connsiteX7" fmla="*/ 5624 w 10000"/>
              <a:gd name="connsiteY7" fmla="*/ 4327 h 12667"/>
              <a:gd name="connsiteX8" fmla="*/ 5524 w 10000"/>
              <a:gd name="connsiteY8" fmla="*/ 4539 h 12667"/>
              <a:gd name="connsiteX9" fmla="*/ 5336 w 10000"/>
              <a:gd name="connsiteY9" fmla="*/ 4628 h 12667"/>
              <a:gd name="connsiteX10" fmla="*/ 5302 w 10000"/>
              <a:gd name="connsiteY10" fmla="*/ 4716 h 12667"/>
              <a:gd name="connsiteX11" fmla="*/ 5108 w 10000"/>
              <a:gd name="connsiteY11" fmla="*/ 4778 h 12667"/>
              <a:gd name="connsiteX12" fmla="*/ 4825 w 10000"/>
              <a:gd name="connsiteY12" fmla="*/ 5136 h 12667"/>
              <a:gd name="connsiteX13" fmla="*/ 4631 w 10000"/>
              <a:gd name="connsiteY13" fmla="*/ 5343 h 12667"/>
              <a:gd name="connsiteX14" fmla="*/ 4504 w 10000"/>
              <a:gd name="connsiteY14" fmla="*/ 5463 h 12667"/>
              <a:gd name="connsiteX15" fmla="*/ 4248 w 10000"/>
              <a:gd name="connsiteY15" fmla="*/ 5675 h 12667"/>
              <a:gd name="connsiteX16" fmla="*/ 3927 w 10000"/>
              <a:gd name="connsiteY16" fmla="*/ 6002 h 12667"/>
              <a:gd name="connsiteX17" fmla="*/ 3799 w 10000"/>
              <a:gd name="connsiteY17" fmla="*/ 6152 h 12667"/>
              <a:gd name="connsiteX18" fmla="*/ 3672 w 10000"/>
              <a:gd name="connsiteY18" fmla="*/ 6360 h 12667"/>
              <a:gd name="connsiteX19" fmla="*/ 3322 w 10000"/>
              <a:gd name="connsiteY19" fmla="*/ 6661 h 12667"/>
              <a:gd name="connsiteX20" fmla="*/ 3228 w 10000"/>
              <a:gd name="connsiteY20" fmla="*/ 6837 h 12667"/>
              <a:gd name="connsiteX21" fmla="*/ 3034 w 10000"/>
              <a:gd name="connsiteY21" fmla="*/ 6988 h 12667"/>
              <a:gd name="connsiteX22" fmla="*/ 2840 w 10000"/>
              <a:gd name="connsiteY22" fmla="*/ 7226 h 12667"/>
              <a:gd name="connsiteX23" fmla="*/ 2618 w 10000"/>
              <a:gd name="connsiteY23" fmla="*/ 7558 h 12667"/>
              <a:gd name="connsiteX24" fmla="*/ 2268 w 10000"/>
              <a:gd name="connsiteY24" fmla="*/ 7823 h 12667"/>
              <a:gd name="connsiteX25" fmla="*/ 1786 w 10000"/>
              <a:gd name="connsiteY25" fmla="*/ 8393 h 12667"/>
              <a:gd name="connsiteX26" fmla="*/ 1658 w 10000"/>
              <a:gd name="connsiteY26" fmla="*/ 8569 h 12667"/>
              <a:gd name="connsiteX27" fmla="*/ 1470 w 10000"/>
              <a:gd name="connsiteY27" fmla="*/ 8663 h 12667"/>
              <a:gd name="connsiteX28" fmla="*/ 1181 w 10000"/>
              <a:gd name="connsiteY28" fmla="*/ 8870 h 12667"/>
              <a:gd name="connsiteX29" fmla="*/ 1021 w 10000"/>
              <a:gd name="connsiteY29" fmla="*/ 9052 h 12667"/>
              <a:gd name="connsiteX30" fmla="*/ 960 w 10000"/>
              <a:gd name="connsiteY30" fmla="*/ 9228 h 12667"/>
              <a:gd name="connsiteX31" fmla="*/ 860 w 10000"/>
              <a:gd name="connsiteY31" fmla="*/ 9259 h 12667"/>
              <a:gd name="connsiteX32" fmla="*/ 577 w 10000"/>
              <a:gd name="connsiteY32" fmla="*/ 9529 h 12667"/>
              <a:gd name="connsiteX33" fmla="*/ 510 w 10000"/>
              <a:gd name="connsiteY33" fmla="*/ 9768 h 12667"/>
              <a:gd name="connsiteX34" fmla="*/ 316 w 10000"/>
              <a:gd name="connsiteY34" fmla="*/ 9887 h 12667"/>
              <a:gd name="connsiteX35" fmla="*/ 189 w 10000"/>
              <a:gd name="connsiteY35" fmla="*/ 10063 h 12667"/>
              <a:gd name="connsiteX36" fmla="*/ 128 w 10000"/>
              <a:gd name="connsiteY36" fmla="*/ 10157 h 12667"/>
              <a:gd name="connsiteX37" fmla="*/ 0 w 10000"/>
              <a:gd name="connsiteY37" fmla="*/ 10333 h 12667"/>
              <a:gd name="connsiteX38" fmla="*/ 316 w 10000"/>
              <a:gd name="connsiteY38" fmla="*/ 10665 h 12667"/>
              <a:gd name="connsiteX39" fmla="*/ 704 w 10000"/>
              <a:gd name="connsiteY39" fmla="*/ 11111 h 12667"/>
              <a:gd name="connsiteX40" fmla="*/ 799 w 10000"/>
              <a:gd name="connsiteY40" fmla="*/ 11173 h 12667"/>
              <a:gd name="connsiteX41" fmla="*/ 893 w 10000"/>
              <a:gd name="connsiteY41" fmla="*/ 11199 h 12667"/>
              <a:gd name="connsiteX42" fmla="*/ 987 w 10000"/>
              <a:gd name="connsiteY42" fmla="*/ 11293 h 12667"/>
              <a:gd name="connsiteX43" fmla="*/ 1087 w 10000"/>
              <a:gd name="connsiteY43" fmla="*/ 11350 h 12667"/>
              <a:gd name="connsiteX44" fmla="*/ 1276 w 10000"/>
              <a:gd name="connsiteY44" fmla="*/ 11739 h 12667"/>
              <a:gd name="connsiteX45" fmla="*/ 1758 w 10000"/>
              <a:gd name="connsiteY45" fmla="*/ 11946 h 12667"/>
              <a:gd name="connsiteX46" fmla="*/ 2174 w 10000"/>
              <a:gd name="connsiteY46" fmla="*/ 12485 h 12667"/>
              <a:gd name="connsiteX47" fmla="*/ 2363 w 10000"/>
              <a:gd name="connsiteY47" fmla="*/ 12605 h 12667"/>
              <a:gd name="connsiteX48" fmla="*/ 2457 w 10000"/>
              <a:gd name="connsiteY48" fmla="*/ 12667 h 12667"/>
              <a:gd name="connsiteX49" fmla="*/ 4027 w 10000"/>
              <a:gd name="connsiteY49" fmla="*/ 12397 h 12667"/>
              <a:gd name="connsiteX50" fmla="*/ 4121 w 10000"/>
              <a:gd name="connsiteY50" fmla="*/ 12366 h 12667"/>
              <a:gd name="connsiteX51" fmla="*/ 4215 w 10000"/>
              <a:gd name="connsiteY51" fmla="*/ 12304 h 12667"/>
              <a:gd name="connsiteX52" fmla="*/ 4537 w 10000"/>
              <a:gd name="connsiteY52" fmla="*/ 12216 h 12667"/>
              <a:gd name="connsiteX53" fmla="*/ 4953 w 10000"/>
              <a:gd name="connsiteY53" fmla="*/ 11977 h 12667"/>
              <a:gd name="connsiteX54" fmla="*/ 5369 w 10000"/>
              <a:gd name="connsiteY54" fmla="*/ 12185 h 12667"/>
              <a:gd name="connsiteX55" fmla="*/ 5879 w 10000"/>
              <a:gd name="connsiteY55" fmla="*/ 12008 h 12667"/>
              <a:gd name="connsiteX56" fmla="*/ 6423 w 10000"/>
              <a:gd name="connsiteY56" fmla="*/ 11827 h 12667"/>
              <a:gd name="connsiteX57" fmla="*/ 6705 w 10000"/>
              <a:gd name="connsiteY57" fmla="*/ 11557 h 12667"/>
              <a:gd name="connsiteX58" fmla="*/ 7094 w 10000"/>
              <a:gd name="connsiteY58" fmla="*/ 11173 h 12667"/>
              <a:gd name="connsiteX59" fmla="*/ 7316 w 10000"/>
              <a:gd name="connsiteY59" fmla="*/ 10961 h 12667"/>
              <a:gd name="connsiteX60" fmla="*/ 7987 w 10000"/>
              <a:gd name="connsiteY60" fmla="*/ 10722 h 12667"/>
              <a:gd name="connsiteX61" fmla="*/ 8564 w 10000"/>
              <a:gd name="connsiteY61" fmla="*/ 10276 h 12667"/>
              <a:gd name="connsiteX62" fmla="*/ 8658 w 10000"/>
              <a:gd name="connsiteY62" fmla="*/ 10245 h 12667"/>
              <a:gd name="connsiteX63" fmla="*/ 9074 w 10000"/>
              <a:gd name="connsiteY63" fmla="*/ 9918 h 12667"/>
              <a:gd name="connsiteX64" fmla="*/ 9490 w 10000"/>
              <a:gd name="connsiteY64" fmla="*/ 8870 h 12667"/>
              <a:gd name="connsiteX65" fmla="*/ 9362 w 10000"/>
              <a:gd name="connsiteY65" fmla="*/ 8061 h 12667"/>
              <a:gd name="connsiteX66" fmla="*/ 9390 w 10000"/>
              <a:gd name="connsiteY66" fmla="*/ 7734 h 12667"/>
              <a:gd name="connsiteX67" fmla="*/ 9678 w 10000"/>
              <a:gd name="connsiteY67" fmla="*/ 7377 h 12667"/>
              <a:gd name="connsiteX68" fmla="*/ 9933 w 10000"/>
              <a:gd name="connsiteY68" fmla="*/ 6988 h 12667"/>
              <a:gd name="connsiteX69" fmla="*/ 10000 w 10000"/>
              <a:gd name="connsiteY69" fmla="*/ 6811 h 12667"/>
              <a:gd name="connsiteX70" fmla="*/ 9773 w 10000"/>
              <a:gd name="connsiteY70" fmla="*/ 6360 h 12667"/>
              <a:gd name="connsiteX71" fmla="*/ 9390 w 10000"/>
              <a:gd name="connsiteY71" fmla="*/ 4985 h 12667"/>
              <a:gd name="connsiteX72" fmla="*/ 9490 w 10000"/>
              <a:gd name="connsiteY72" fmla="*/ 4596 h 12667"/>
              <a:gd name="connsiteX73" fmla="*/ 9645 w 10000"/>
              <a:gd name="connsiteY73" fmla="*/ 4301 h 12667"/>
              <a:gd name="connsiteX74" fmla="*/ 9168 w 10000"/>
              <a:gd name="connsiteY74" fmla="*/ 3673 h 12667"/>
              <a:gd name="connsiteX75" fmla="*/ 8591 w 10000"/>
              <a:gd name="connsiteY75" fmla="*/ 3077 h 12667"/>
              <a:gd name="connsiteX76" fmla="*/ 6980 w 10000"/>
              <a:gd name="connsiteY76" fmla="*/ 0 h 12667"/>
              <a:gd name="connsiteX0" fmla="*/ 6980 w 10000"/>
              <a:gd name="connsiteY0" fmla="*/ 63 h 12730"/>
              <a:gd name="connsiteX1" fmla="*/ 7060 w 10000"/>
              <a:gd name="connsiteY1" fmla="*/ 2839 h 12730"/>
              <a:gd name="connsiteX2" fmla="*/ 6933 w 10000"/>
              <a:gd name="connsiteY2" fmla="*/ 3046 h 12730"/>
              <a:gd name="connsiteX3" fmla="*/ 6805 w 10000"/>
              <a:gd name="connsiteY3" fmla="*/ 3404 h 12730"/>
              <a:gd name="connsiteX4" fmla="*/ 6705 w 10000"/>
              <a:gd name="connsiteY4" fmla="*/ 3435 h 12730"/>
              <a:gd name="connsiteX5" fmla="*/ 4874 w 10000"/>
              <a:gd name="connsiteY5" fmla="*/ 2 h 12730"/>
              <a:gd name="connsiteX6" fmla="*/ 5907 w 10000"/>
              <a:gd name="connsiteY6" fmla="*/ 4032 h 12730"/>
              <a:gd name="connsiteX7" fmla="*/ 5624 w 10000"/>
              <a:gd name="connsiteY7" fmla="*/ 4390 h 12730"/>
              <a:gd name="connsiteX8" fmla="*/ 5524 w 10000"/>
              <a:gd name="connsiteY8" fmla="*/ 4602 h 12730"/>
              <a:gd name="connsiteX9" fmla="*/ 5336 w 10000"/>
              <a:gd name="connsiteY9" fmla="*/ 4691 h 12730"/>
              <a:gd name="connsiteX10" fmla="*/ 5302 w 10000"/>
              <a:gd name="connsiteY10" fmla="*/ 4779 h 12730"/>
              <a:gd name="connsiteX11" fmla="*/ 5108 w 10000"/>
              <a:gd name="connsiteY11" fmla="*/ 4841 h 12730"/>
              <a:gd name="connsiteX12" fmla="*/ 4825 w 10000"/>
              <a:gd name="connsiteY12" fmla="*/ 5199 h 12730"/>
              <a:gd name="connsiteX13" fmla="*/ 4631 w 10000"/>
              <a:gd name="connsiteY13" fmla="*/ 5406 h 12730"/>
              <a:gd name="connsiteX14" fmla="*/ 4504 w 10000"/>
              <a:gd name="connsiteY14" fmla="*/ 5526 h 12730"/>
              <a:gd name="connsiteX15" fmla="*/ 4248 w 10000"/>
              <a:gd name="connsiteY15" fmla="*/ 5738 h 12730"/>
              <a:gd name="connsiteX16" fmla="*/ 3927 w 10000"/>
              <a:gd name="connsiteY16" fmla="*/ 6065 h 12730"/>
              <a:gd name="connsiteX17" fmla="*/ 3799 w 10000"/>
              <a:gd name="connsiteY17" fmla="*/ 6215 h 12730"/>
              <a:gd name="connsiteX18" fmla="*/ 3672 w 10000"/>
              <a:gd name="connsiteY18" fmla="*/ 6423 h 12730"/>
              <a:gd name="connsiteX19" fmla="*/ 3322 w 10000"/>
              <a:gd name="connsiteY19" fmla="*/ 6724 h 12730"/>
              <a:gd name="connsiteX20" fmla="*/ 3228 w 10000"/>
              <a:gd name="connsiteY20" fmla="*/ 6900 h 12730"/>
              <a:gd name="connsiteX21" fmla="*/ 3034 w 10000"/>
              <a:gd name="connsiteY21" fmla="*/ 7051 h 12730"/>
              <a:gd name="connsiteX22" fmla="*/ 2840 w 10000"/>
              <a:gd name="connsiteY22" fmla="*/ 7289 h 12730"/>
              <a:gd name="connsiteX23" fmla="*/ 2618 w 10000"/>
              <a:gd name="connsiteY23" fmla="*/ 7621 h 12730"/>
              <a:gd name="connsiteX24" fmla="*/ 2268 w 10000"/>
              <a:gd name="connsiteY24" fmla="*/ 7886 h 12730"/>
              <a:gd name="connsiteX25" fmla="*/ 1786 w 10000"/>
              <a:gd name="connsiteY25" fmla="*/ 8456 h 12730"/>
              <a:gd name="connsiteX26" fmla="*/ 1658 w 10000"/>
              <a:gd name="connsiteY26" fmla="*/ 8632 h 12730"/>
              <a:gd name="connsiteX27" fmla="*/ 1470 w 10000"/>
              <a:gd name="connsiteY27" fmla="*/ 8726 h 12730"/>
              <a:gd name="connsiteX28" fmla="*/ 1181 w 10000"/>
              <a:gd name="connsiteY28" fmla="*/ 8933 h 12730"/>
              <a:gd name="connsiteX29" fmla="*/ 1021 w 10000"/>
              <a:gd name="connsiteY29" fmla="*/ 9115 h 12730"/>
              <a:gd name="connsiteX30" fmla="*/ 960 w 10000"/>
              <a:gd name="connsiteY30" fmla="*/ 9291 h 12730"/>
              <a:gd name="connsiteX31" fmla="*/ 860 w 10000"/>
              <a:gd name="connsiteY31" fmla="*/ 9322 h 12730"/>
              <a:gd name="connsiteX32" fmla="*/ 577 w 10000"/>
              <a:gd name="connsiteY32" fmla="*/ 9592 h 12730"/>
              <a:gd name="connsiteX33" fmla="*/ 510 w 10000"/>
              <a:gd name="connsiteY33" fmla="*/ 9831 h 12730"/>
              <a:gd name="connsiteX34" fmla="*/ 316 w 10000"/>
              <a:gd name="connsiteY34" fmla="*/ 9950 h 12730"/>
              <a:gd name="connsiteX35" fmla="*/ 189 w 10000"/>
              <a:gd name="connsiteY35" fmla="*/ 10126 h 12730"/>
              <a:gd name="connsiteX36" fmla="*/ 128 w 10000"/>
              <a:gd name="connsiteY36" fmla="*/ 10220 h 12730"/>
              <a:gd name="connsiteX37" fmla="*/ 0 w 10000"/>
              <a:gd name="connsiteY37" fmla="*/ 10396 h 12730"/>
              <a:gd name="connsiteX38" fmla="*/ 316 w 10000"/>
              <a:gd name="connsiteY38" fmla="*/ 10728 h 12730"/>
              <a:gd name="connsiteX39" fmla="*/ 704 w 10000"/>
              <a:gd name="connsiteY39" fmla="*/ 11174 h 12730"/>
              <a:gd name="connsiteX40" fmla="*/ 799 w 10000"/>
              <a:gd name="connsiteY40" fmla="*/ 11236 h 12730"/>
              <a:gd name="connsiteX41" fmla="*/ 893 w 10000"/>
              <a:gd name="connsiteY41" fmla="*/ 11262 h 12730"/>
              <a:gd name="connsiteX42" fmla="*/ 987 w 10000"/>
              <a:gd name="connsiteY42" fmla="*/ 11356 h 12730"/>
              <a:gd name="connsiteX43" fmla="*/ 1087 w 10000"/>
              <a:gd name="connsiteY43" fmla="*/ 11413 h 12730"/>
              <a:gd name="connsiteX44" fmla="*/ 1276 w 10000"/>
              <a:gd name="connsiteY44" fmla="*/ 11802 h 12730"/>
              <a:gd name="connsiteX45" fmla="*/ 1758 w 10000"/>
              <a:gd name="connsiteY45" fmla="*/ 12009 h 12730"/>
              <a:gd name="connsiteX46" fmla="*/ 2174 w 10000"/>
              <a:gd name="connsiteY46" fmla="*/ 12548 h 12730"/>
              <a:gd name="connsiteX47" fmla="*/ 2363 w 10000"/>
              <a:gd name="connsiteY47" fmla="*/ 12668 h 12730"/>
              <a:gd name="connsiteX48" fmla="*/ 2457 w 10000"/>
              <a:gd name="connsiteY48" fmla="*/ 12730 h 12730"/>
              <a:gd name="connsiteX49" fmla="*/ 4027 w 10000"/>
              <a:gd name="connsiteY49" fmla="*/ 12460 h 12730"/>
              <a:gd name="connsiteX50" fmla="*/ 4121 w 10000"/>
              <a:gd name="connsiteY50" fmla="*/ 12429 h 12730"/>
              <a:gd name="connsiteX51" fmla="*/ 4215 w 10000"/>
              <a:gd name="connsiteY51" fmla="*/ 12367 h 12730"/>
              <a:gd name="connsiteX52" fmla="*/ 4537 w 10000"/>
              <a:gd name="connsiteY52" fmla="*/ 12279 h 12730"/>
              <a:gd name="connsiteX53" fmla="*/ 4953 w 10000"/>
              <a:gd name="connsiteY53" fmla="*/ 12040 h 12730"/>
              <a:gd name="connsiteX54" fmla="*/ 5369 w 10000"/>
              <a:gd name="connsiteY54" fmla="*/ 12248 h 12730"/>
              <a:gd name="connsiteX55" fmla="*/ 5879 w 10000"/>
              <a:gd name="connsiteY55" fmla="*/ 12071 h 12730"/>
              <a:gd name="connsiteX56" fmla="*/ 6423 w 10000"/>
              <a:gd name="connsiteY56" fmla="*/ 11890 h 12730"/>
              <a:gd name="connsiteX57" fmla="*/ 6705 w 10000"/>
              <a:gd name="connsiteY57" fmla="*/ 11620 h 12730"/>
              <a:gd name="connsiteX58" fmla="*/ 7094 w 10000"/>
              <a:gd name="connsiteY58" fmla="*/ 11236 h 12730"/>
              <a:gd name="connsiteX59" fmla="*/ 7316 w 10000"/>
              <a:gd name="connsiteY59" fmla="*/ 11024 h 12730"/>
              <a:gd name="connsiteX60" fmla="*/ 7987 w 10000"/>
              <a:gd name="connsiteY60" fmla="*/ 10785 h 12730"/>
              <a:gd name="connsiteX61" fmla="*/ 8564 w 10000"/>
              <a:gd name="connsiteY61" fmla="*/ 10339 h 12730"/>
              <a:gd name="connsiteX62" fmla="*/ 8658 w 10000"/>
              <a:gd name="connsiteY62" fmla="*/ 10308 h 12730"/>
              <a:gd name="connsiteX63" fmla="*/ 9074 w 10000"/>
              <a:gd name="connsiteY63" fmla="*/ 9981 h 12730"/>
              <a:gd name="connsiteX64" fmla="*/ 9490 w 10000"/>
              <a:gd name="connsiteY64" fmla="*/ 8933 h 12730"/>
              <a:gd name="connsiteX65" fmla="*/ 9362 w 10000"/>
              <a:gd name="connsiteY65" fmla="*/ 8124 h 12730"/>
              <a:gd name="connsiteX66" fmla="*/ 9390 w 10000"/>
              <a:gd name="connsiteY66" fmla="*/ 7797 h 12730"/>
              <a:gd name="connsiteX67" fmla="*/ 9678 w 10000"/>
              <a:gd name="connsiteY67" fmla="*/ 7440 h 12730"/>
              <a:gd name="connsiteX68" fmla="*/ 9933 w 10000"/>
              <a:gd name="connsiteY68" fmla="*/ 7051 h 12730"/>
              <a:gd name="connsiteX69" fmla="*/ 10000 w 10000"/>
              <a:gd name="connsiteY69" fmla="*/ 6874 h 12730"/>
              <a:gd name="connsiteX70" fmla="*/ 9773 w 10000"/>
              <a:gd name="connsiteY70" fmla="*/ 6423 h 12730"/>
              <a:gd name="connsiteX71" fmla="*/ 9390 w 10000"/>
              <a:gd name="connsiteY71" fmla="*/ 5048 h 12730"/>
              <a:gd name="connsiteX72" fmla="*/ 9490 w 10000"/>
              <a:gd name="connsiteY72" fmla="*/ 4659 h 12730"/>
              <a:gd name="connsiteX73" fmla="*/ 9645 w 10000"/>
              <a:gd name="connsiteY73" fmla="*/ 4364 h 12730"/>
              <a:gd name="connsiteX74" fmla="*/ 9168 w 10000"/>
              <a:gd name="connsiteY74" fmla="*/ 3736 h 12730"/>
              <a:gd name="connsiteX75" fmla="*/ 8591 w 10000"/>
              <a:gd name="connsiteY75" fmla="*/ 3140 h 12730"/>
              <a:gd name="connsiteX76" fmla="*/ 6980 w 10000"/>
              <a:gd name="connsiteY76" fmla="*/ 63 h 12730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6805 w 10000"/>
              <a:gd name="connsiteY3" fmla="*/ 3407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5302 w 10000"/>
              <a:gd name="connsiteY10" fmla="*/ 4782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6805 w 10000"/>
              <a:gd name="connsiteY3" fmla="*/ 3407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3279 w 10000"/>
              <a:gd name="connsiteY3" fmla="*/ 660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4064 w 10000"/>
              <a:gd name="connsiteY2" fmla="*/ 161 h 12733"/>
              <a:gd name="connsiteX3" fmla="*/ 3279 w 10000"/>
              <a:gd name="connsiteY3" fmla="*/ 660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5524 w 10000"/>
              <a:gd name="connsiteY8" fmla="*/ 6511 h 14639"/>
              <a:gd name="connsiteX9" fmla="*/ 5336 w 10000"/>
              <a:gd name="connsiteY9" fmla="*/ 6600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5524 w 10000"/>
              <a:gd name="connsiteY8" fmla="*/ 6511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3086 w 10000"/>
              <a:gd name="connsiteY7" fmla="*/ 1570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3086 w 10000"/>
              <a:gd name="connsiteY7" fmla="*/ 1570 h 14639"/>
              <a:gd name="connsiteX8" fmla="*/ 2579 w 10000"/>
              <a:gd name="connsiteY8" fmla="*/ 1832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441 w 10000"/>
              <a:gd name="connsiteY6" fmla="*/ 768 h 14639"/>
              <a:gd name="connsiteX7" fmla="*/ 3086 w 10000"/>
              <a:gd name="connsiteY7" fmla="*/ 1570 h 14639"/>
              <a:gd name="connsiteX8" fmla="*/ 2579 w 10000"/>
              <a:gd name="connsiteY8" fmla="*/ 1832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2147 h 14814"/>
              <a:gd name="connsiteX1" fmla="*/ 4159 w 10000"/>
              <a:gd name="connsiteY1" fmla="*/ 179 h 14814"/>
              <a:gd name="connsiteX2" fmla="*/ 4064 w 10000"/>
              <a:gd name="connsiteY2" fmla="*/ 2242 h 14814"/>
              <a:gd name="connsiteX3" fmla="*/ 3279 w 10000"/>
              <a:gd name="connsiteY3" fmla="*/ 2741 h 14814"/>
              <a:gd name="connsiteX4" fmla="*/ 2660 w 10000"/>
              <a:gd name="connsiteY4" fmla="*/ 3256 h 14814"/>
              <a:gd name="connsiteX5" fmla="*/ 3646 w 10000"/>
              <a:gd name="connsiteY5" fmla="*/ 2 h 14814"/>
              <a:gd name="connsiteX6" fmla="*/ 3441 w 10000"/>
              <a:gd name="connsiteY6" fmla="*/ 943 h 14814"/>
              <a:gd name="connsiteX7" fmla="*/ 3086 w 10000"/>
              <a:gd name="connsiteY7" fmla="*/ 1745 h 14814"/>
              <a:gd name="connsiteX8" fmla="*/ 2579 w 10000"/>
              <a:gd name="connsiteY8" fmla="*/ 2007 h 14814"/>
              <a:gd name="connsiteX9" fmla="*/ 2350 w 10000"/>
              <a:gd name="connsiteY9" fmla="*/ 3241 h 14814"/>
              <a:gd name="connsiteX10" fmla="*/ 1702 w 10000"/>
              <a:gd name="connsiteY10" fmla="*/ 2865 h 14814"/>
              <a:gd name="connsiteX11" fmla="*/ 2086 w 10000"/>
              <a:gd name="connsiteY11" fmla="*/ 2766 h 14814"/>
              <a:gd name="connsiteX12" fmla="*/ 1286 w 10000"/>
              <a:gd name="connsiteY12" fmla="*/ 2992 h 14814"/>
              <a:gd name="connsiteX13" fmla="*/ 851 w 10000"/>
              <a:gd name="connsiteY13" fmla="*/ 3754 h 14814"/>
              <a:gd name="connsiteX14" fmla="*/ 2206 w 10000"/>
              <a:gd name="connsiteY14" fmla="*/ 5792 h 14814"/>
              <a:gd name="connsiteX15" fmla="*/ 4248 w 10000"/>
              <a:gd name="connsiteY15" fmla="*/ 7822 h 14814"/>
              <a:gd name="connsiteX16" fmla="*/ 3927 w 10000"/>
              <a:gd name="connsiteY16" fmla="*/ 8149 h 14814"/>
              <a:gd name="connsiteX17" fmla="*/ 3799 w 10000"/>
              <a:gd name="connsiteY17" fmla="*/ 8299 h 14814"/>
              <a:gd name="connsiteX18" fmla="*/ 3672 w 10000"/>
              <a:gd name="connsiteY18" fmla="*/ 8507 h 14814"/>
              <a:gd name="connsiteX19" fmla="*/ 3322 w 10000"/>
              <a:gd name="connsiteY19" fmla="*/ 8808 h 14814"/>
              <a:gd name="connsiteX20" fmla="*/ 3228 w 10000"/>
              <a:gd name="connsiteY20" fmla="*/ 8984 h 14814"/>
              <a:gd name="connsiteX21" fmla="*/ 3034 w 10000"/>
              <a:gd name="connsiteY21" fmla="*/ 9135 h 14814"/>
              <a:gd name="connsiteX22" fmla="*/ 2840 w 10000"/>
              <a:gd name="connsiteY22" fmla="*/ 9373 h 14814"/>
              <a:gd name="connsiteX23" fmla="*/ 2618 w 10000"/>
              <a:gd name="connsiteY23" fmla="*/ 9705 h 14814"/>
              <a:gd name="connsiteX24" fmla="*/ 2268 w 10000"/>
              <a:gd name="connsiteY24" fmla="*/ 9970 h 14814"/>
              <a:gd name="connsiteX25" fmla="*/ 1786 w 10000"/>
              <a:gd name="connsiteY25" fmla="*/ 10540 h 14814"/>
              <a:gd name="connsiteX26" fmla="*/ 1658 w 10000"/>
              <a:gd name="connsiteY26" fmla="*/ 10716 h 14814"/>
              <a:gd name="connsiteX27" fmla="*/ 1470 w 10000"/>
              <a:gd name="connsiteY27" fmla="*/ 10810 h 14814"/>
              <a:gd name="connsiteX28" fmla="*/ 1181 w 10000"/>
              <a:gd name="connsiteY28" fmla="*/ 11017 h 14814"/>
              <a:gd name="connsiteX29" fmla="*/ 1021 w 10000"/>
              <a:gd name="connsiteY29" fmla="*/ 11199 h 14814"/>
              <a:gd name="connsiteX30" fmla="*/ 960 w 10000"/>
              <a:gd name="connsiteY30" fmla="*/ 11375 h 14814"/>
              <a:gd name="connsiteX31" fmla="*/ 860 w 10000"/>
              <a:gd name="connsiteY31" fmla="*/ 11406 h 14814"/>
              <a:gd name="connsiteX32" fmla="*/ 577 w 10000"/>
              <a:gd name="connsiteY32" fmla="*/ 11676 h 14814"/>
              <a:gd name="connsiteX33" fmla="*/ 510 w 10000"/>
              <a:gd name="connsiteY33" fmla="*/ 11915 h 14814"/>
              <a:gd name="connsiteX34" fmla="*/ 316 w 10000"/>
              <a:gd name="connsiteY34" fmla="*/ 12034 h 14814"/>
              <a:gd name="connsiteX35" fmla="*/ 189 w 10000"/>
              <a:gd name="connsiteY35" fmla="*/ 12210 h 14814"/>
              <a:gd name="connsiteX36" fmla="*/ 128 w 10000"/>
              <a:gd name="connsiteY36" fmla="*/ 12304 h 14814"/>
              <a:gd name="connsiteX37" fmla="*/ 0 w 10000"/>
              <a:gd name="connsiteY37" fmla="*/ 12480 h 14814"/>
              <a:gd name="connsiteX38" fmla="*/ 316 w 10000"/>
              <a:gd name="connsiteY38" fmla="*/ 12812 h 14814"/>
              <a:gd name="connsiteX39" fmla="*/ 704 w 10000"/>
              <a:gd name="connsiteY39" fmla="*/ 13258 h 14814"/>
              <a:gd name="connsiteX40" fmla="*/ 799 w 10000"/>
              <a:gd name="connsiteY40" fmla="*/ 13320 h 14814"/>
              <a:gd name="connsiteX41" fmla="*/ 893 w 10000"/>
              <a:gd name="connsiteY41" fmla="*/ 13346 h 14814"/>
              <a:gd name="connsiteX42" fmla="*/ 987 w 10000"/>
              <a:gd name="connsiteY42" fmla="*/ 13440 h 14814"/>
              <a:gd name="connsiteX43" fmla="*/ 1087 w 10000"/>
              <a:gd name="connsiteY43" fmla="*/ 13497 h 14814"/>
              <a:gd name="connsiteX44" fmla="*/ 1276 w 10000"/>
              <a:gd name="connsiteY44" fmla="*/ 13886 h 14814"/>
              <a:gd name="connsiteX45" fmla="*/ 1758 w 10000"/>
              <a:gd name="connsiteY45" fmla="*/ 14093 h 14814"/>
              <a:gd name="connsiteX46" fmla="*/ 2174 w 10000"/>
              <a:gd name="connsiteY46" fmla="*/ 14632 h 14814"/>
              <a:gd name="connsiteX47" fmla="*/ 2363 w 10000"/>
              <a:gd name="connsiteY47" fmla="*/ 14752 h 14814"/>
              <a:gd name="connsiteX48" fmla="*/ 2457 w 10000"/>
              <a:gd name="connsiteY48" fmla="*/ 14814 h 14814"/>
              <a:gd name="connsiteX49" fmla="*/ 4027 w 10000"/>
              <a:gd name="connsiteY49" fmla="*/ 14544 h 14814"/>
              <a:gd name="connsiteX50" fmla="*/ 4121 w 10000"/>
              <a:gd name="connsiteY50" fmla="*/ 14513 h 14814"/>
              <a:gd name="connsiteX51" fmla="*/ 4215 w 10000"/>
              <a:gd name="connsiteY51" fmla="*/ 14451 h 14814"/>
              <a:gd name="connsiteX52" fmla="*/ 4537 w 10000"/>
              <a:gd name="connsiteY52" fmla="*/ 14363 h 14814"/>
              <a:gd name="connsiteX53" fmla="*/ 4953 w 10000"/>
              <a:gd name="connsiteY53" fmla="*/ 14124 h 14814"/>
              <a:gd name="connsiteX54" fmla="*/ 5369 w 10000"/>
              <a:gd name="connsiteY54" fmla="*/ 14332 h 14814"/>
              <a:gd name="connsiteX55" fmla="*/ 5879 w 10000"/>
              <a:gd name="connsiteY55" fmla="*/ 14155 h 14814"/>
              <a:gd name="connsiteX56" fmla="*/ 6423 w 10000"/>
              <a:gd name="connsiteY56" fmla="*/ 13974 h 14814"/>
              <a:gd name="connsiteX57" fmla="*/ 6705 w 10000"/>
              <a:gd name="connsiteY57" fmla="*/ 13704 h 14814"/>
              <a:gd name="connsiteX58" fmla="*/ 7094 w 10000"/>
              <a:gd name="connsiteY58" fmla="*/ 13320 h 14814"/>
              <a:gd name="connsiteX59" fmla="*/ 7316 w 10000"/>
              <a:gd name="connsiteY59" fmla="*/ 13108 h 14814"/>
              <a:gd name="connsiteX60" fmla="*/ 7987 w 10000"/>
              <a:gd name="connsiteY60" fmla="*/ 12869 h 14814"/>
              <a:gd name="connsiteX61" fmla="*/ 8564 w 10000"/>
              <a:gd name="connsiteY61" fmla="*/ 12423 h 14814"/>
              <a:gd name="connsiteX62" fmla="*/ 8658 w 10000"/>
              <a:gd name="connsiteY62" fmla="*/ 12392 h 14814"/>
              <a:gd name="connsiteX63" fmla="*/ 9074 w 10000"/>
              <a:gd name="connsiteY63" fmla="*/ 12065 h 14814"/>
              <a:gd name="connsiteX64" fmla="*/ 9490 w 10000"/>
              <a:gd name="connsiteY64" fmla="*/ 11017 h 14814"/>
              <a:gd name="connsiteX65" fmla="*/ 9362 w 10000"/>
              <a:gd name="connsiteY65" fmla="*/ 10208 h 14814"/>
              <a:gd name="connsiteX66" fmla="*/ 9390 w 10000"/>
              <a:gd name="connsiteY66" fmla="*/ 9881 h 14814"/>
              <a:gd name="connsiteX67" fmla="*/ 9678 w 10000"/>
              <a:gd name="connsiteY67" fmla="*/ 9524 h 14814"/>
              <a:gd name="connsiteX68" fmla="*/ 9933 w 10000"/>
              <a:gd name="connsiteY68" fmla="*/ 9135 h 14814"/>
              <a:gd name="connsiteX69" fmla="*/ 10000 w 10000"/>
              <a:gd name="connsiteY69" fmla="*/ 8958 h 14814"/>
              <a:gd name="connsiteX70" fmla="*/ 9773 w 10000"/>
              <a:gd name="connsiteY70" fmla="*/ 8507 h 14814"/>
              <a:gd name="connsiteX71" fmla="*/ 9390 w 10000"/>
              <a:gd name="connsiteY71" fmla="*/ 7132 h 14814"/>
              <a:gd name="connsiteX72" fmla="*/ 9490 w 10000"/>
              <a:gd name="connsiteY72" fmla="*/ 6743 h 14814"/>
              <a:gd name="connsiteX73" fmla="*/ 9645 w 10000"/>
              <a:gd name="connsiteY73" fmla="*/ 6448 h 14814"/>
              <a:gd name="connsiteX74" fmla="*/ 9168 w 10000"/>
              <a:gd name="connsiteY74" fmla="*/ 5820 h 14814"/>
              <a:gd name="connsiteX75" fmla="*/ 8591 w 10000"/>
              <a:gd name="connsiteY75" fmla="*/ 5224 h 14814"/>
              <a:gd name="connsiteX76" fmla="*/ 6980 w 10000"/>
              <a:gd name="connsiteY76" fmla="*/ 2147 h 14814"/>
              <a:gd name="connsiteX0" fmla="*/ 6980 w 10000"/>
              <a:gd name="connsiteY0" fmla="*/ 2147 h 14814"/>
              <a:gd name="connsiteX1" fmla="*/ 4159 w 10000"/>
              <a:gd name="connsiteY1" fmla="*/ 179 h 14814"/>
              <a:gd name="connsiteX2" fmla="*/ 3845 w 10000"/>
              <a:gd name="connsiteY2" fmla="*/ 184 h 14814"/>
              <a:gd name="connsiteX3" fmla="*/ 3279 w 10000"/>
              <a:gd name="connsiteY3" fmla="*/ 2741 h 14814"/>
              <a:gd name="connsiteX4" fmla="*/ 2660 w 10000"/>
              <a:gd name="connsiteY4" fmla="*/ 3256 h 14814"/>
              <a:gd name="connsiteX5" fmla="*/ 3646 w 10000"/>
              <a:gd name="connsiteY5" fmla="*/ 2 h 14814"/>
              <a:gd name="connsiteX6" fmla="*/ 3441 w 10000"/>
              <a:gd name="connsiteY6" fmla="*/ 943 h 14814"/>
              <a:gd name="connsiteX7" fmla="*/ 3086 w 10000"/>
              <a:gd name="connsiteY7" fmla="*/ 1745 h 14814"/>
              <a:gd name="connsiteX8" fmla="*/ 2579 w 10000"/>
              <a:gd name="connsiteY8" fmla="*/ 2007 h 14814"/>
              <a:gd name="connsiteX9" fmla="*/ 2350 w 10000"/>
              <a:gd name="connsiteY9" fmla="*/ 3241 h 14814"/>
              <a:gd name="connsiteX10" fmla="*/ 1702 w 10000"/>
              <a:gd name="connsiteY10" fmla="*/ 2865 h 14814"/>
              <a:gd name="connsiteX11" fmla="*/ 2086 w 10000"/>
              <a:gd name="connsiteY11" fmla="*/ 2766 h 14814"/>
              <a:gd name="connsiteX12" fmla="*/ 1286 w 10000"/>
              <a:gd name="connsiteY12" fmla="*/ 2992 h 14814"/>
              <a:gd name="connsiteX13" fmla="*/ 851 w 10000"/>
              <a:gd name="connsiteY13" fmla="*/ 3754 h 14814"/>
              <a:gd name="connsiteX14" fmla="*/ 2206 w 10000"/>
              <a:gd name="connsiteY14" fmla="*/ 5792 h 14814"/>
              <a:gd name="connsiteX15" fmla="*/ 4248 w 10000"/>
              <a:gd name="connsiteY15" fmla="*/ 7822 h 14814"/>
              <a:gd name="connsiteX16" fmla="*/ 3927 w 10000"/>
              <a:gd name="connsiteY16" fmla="*/ 8149 h 14814"/>
              <a:gd name="connsiteX17" fmla="*/ 3799 w 10000"/>
              <a:gd name="connsiteY17" fmla="*/ 8299 h 14814"/>
              <a:gd name="connsiteX18" fmla="*/ 3672 w 10000"/>
              <a:gd name="connsiteY18" fmla="*/ 8507 h 14814"/>
              <a:gd name="connsiteX19" fmla="*/ 3322 w 10000"/>
              <a:gd name="connsiteY19" fmla="*/ 8808 h 14814"/>
              <a:gd name="connsiteX20" fmla="*/ 3228 w 10000"/>
              <a:gd name="connsiteY20" fmla="*/ 8984 h 14814"/>
              <a:gd name="connsiteX21" fmla="*/ 3034 w 10000"/>
              <a:gd name="connsiteY21" fmla="*/ 9135 h 14814"/>
              <a:gd name="connsiteX22" fmla="*/ 2840 w 10000"/>
              <a:gd name="connsiteY22" fmla="*/ 9373 h 14814"/>
              <a:gd name="connsiteX23" fmla="*/ 2618 w 10000"/>
              <a:gd name="connsiteY23" fmla="*/ 9705 h 14814"/>
              <a:gd name="connsiteX24" fmla="*/ 2268 w 10000"/>
              <a:gd name="connsiteY24" fmla="*/ 9970 h 14814"/>
              <a:gd name="connsiteX25" fmla="*/ 1786 w 10000"/>
              <a:gd name="connsiteY25" fmla="*/ 10540 h 14814"/>
              <a:gd name="connsiteX26" fmla="*/ 1658 w 10000"/>
              <a:gd name="connsiteY26" fmla="*/ 10716 h 14814"/>
              <a:gd name="connsiteX27" fmla="*/ 1470 w 10000"/>
              <a:gd name="connsiteY27" fmla="*/ 10810 h 14814"/>
              <a:gd name="connsiteX28" fmla="*/ 1181 w 10000"/>
              <a:gd name="connsiteY28" fmla="*/ 11017 h 14814"/>
              <a:gd name="connsiteX29" fmla="*/ 1021 w 10000"/>
              <a:gd name="connsiteY29" fmla="*/ 11199 h 14814"/>
              <a:gd name="connsiteX30" fmla="*/ 960 w 10000"/>
              <a:gd name="connsiteY30" fmla="*/ 11375 h 14814"/>
              <a:gd name="connsiteX31" fmla="*/ 860 w 10000"/>
              <a:gd name="connsiteY31" fmla="*/ 11406 h 14814"/>
              <a:gd name="connsiteX32" fmla="*/ 577 w 10000"/>
              <a:gd name="connsiteY32" fmla="*/ 11676 h 14814"/>
              <a:gd name="connsiteX33" fmla="*/ 510 w 10000"/>
              <a:gd name="connsiteY33" fmla="*/ 11915 h 14814"/>
              <a:gd name="connsiteX34" fmla="*/ 316 w 10000"/>
              <a:gd name="connsiteY34" fmla="*/ 12034 h 14814"/>
              <a:gd name="connsiteX35" fmla="*/ 189 w 10000"/>
              <a:gd name="connsiteY35" fmla="*/ 12210 h 14814"/>
              <a:gd name="connsiteX36" fmla="*/ 128 w 10000"/>
              <a:gd name="connsiteY36" fmla="*/ 12304 h 14814"/>
              <a:gd name="connsiteX37" fmla="*/ 0 w 10000"/>
              <a:gd name="connsiteY37" fmla="*/ 12480 h 14814"/>
              <a:gd name="connsiteX38" fmla="*/ 316 w 10000"/>
              <a:gd name="connsiteY38" fmla="*/ 12812 h 14814"/>
              <a:gd name="connsiteX39" fmla="*/ 704 w 10000"/>
              <a:gd name="connsiteY39" fmla="*/ 13258 h 14814"/>
              <a:gd name="connsiteX40" fmla="*/ 799 w 10000"/>
              <a:gd name="connsiteY40" fmla="*/ 13320 h 14814"/>
              <a:gd name="connsiteX41" fmla="*/ 893 w 10000"/>
              <a:gd name="connsiteY41" fmla="*/ 13346 h 14814"/>
              <a:gd name="connsiteX42" fmla="*/ 987 w 10000"/>
              <a:gd name="connsiteY42" fmla="*/ 13440 h 14814"/>
              <a:gd name="connsiteX43" fmla="*/ 1087 w 10000"/>
              <a:gd name="connsiteY43" fmla="*/ 13497 h 14814"/>
              <a:gd name="connsiteX44" fmla="*/ 1276 w 10000"/>
              <a:gd name="connsiteY44" fmla="*/ 13886 h 14814"/>
              <a:gd name="connsiteX45" fmla="*/ 1758 w 10000"/>
              <a:gd name="connsiteY45" fmla="*/ 14093 h 14814"/>
              <a:gd name="connsiteX46" fmla="*/ 2174 w 10000"/>
              <a:gd name="connsiteY46" fmla="*/ 14632 h 14814"/>
              <a:gd name="connsiteX47" fmla="*/ 2363 w 10000"/>
              <a:gd name="connsiteY47" fmla="*/ 14752 h 14814"/>
              <a:gd name="connsiteX48" fmla="*/ 2457 w 10000"/>
              <a:gd name="connsiteY48" fmla="*/ 14814 h 14814"/>
              <a:gd name="connsiteX49" fmla="*/ 4027 w 10000"/>
              <a:gd name="connsiteY49" fmla="*/ 14544 h 14814"/>
              <a:gd name="connsiteX50" fmla="*/ 4121 w 10000"/>
              <a:gd name="connsiteY50" fmla="*/ 14513 h 14814"/>
              <a:gd name="connsiteX51" fmla="*/ 4215 w 10000"/>
              <a:gd name="connsiteY51" fmla="*/ 14451 h 14814"/>
              <a:gd name="connsiteX52" fmla="*/ 4537 w 10000"/>
              <a:gd name="connsiteY52" fmla="*/ 14363 h 14814"/>
              <a:gd name="connsiteX53" fmla="*/ 4953 w 10000"/>
              <a:gd name="connsiteY53" fmla="*/ 14124 h 14814"/>
              <a:gd name="connsiteX54" fmla="*/ 5369 w 10000"/>
              <a:gd name="connsiteY54" fmla="*/ 14332 h 14814"/>
              <a:gd name="connsiteX55" fmla="*/ 5879 w 10000"/>
              <a:gd name="connsiteY55" fmla="*/ 14155 h 14814"/>
              <a:gd name="connsiteX56" fmla="*/ 6423 w 10000"/>
              <a:gd name="connsiteY56" fmla="*/ 13974 h 14814"/>
              <a:gd name="connsiteX57" fmla="*/ 6705 w 10000"/>
              <a:gd name="connsiteY57" fmla="*/ 13704 h 14814"/>
              <a:gd name="connsiteX58" fmla="*/ 7094 w 10000"/>
              <a:gd name="connsiteY58" fmla="*/ 13320 h 14814"/>
              <a:gd name="connsiteX59" fmla="*/ 7316 w 10000"/>
              <a:gd name="connsiteY59" fmla="*/ 13108 h 14814"/>
              <a:gd name="connsiteX60" fmla="*/ 7987 w 10000"/>
              <a:gd name="connsiteY60" fmla="*/ 12869 h 14814"/>
              <a:gd name="connsiteX61" fmla="*/ 8564 w 10000"/>
              <a:gd name="connsiteY61" fmla="*/ 12423 h 14814"/>
              <a:gd name="connsiteX62" fmla="*/ 8658 w 10000"/>
              <a:gd name="connsiteY62" fmla="*/ 12392 h 14814"/>
              <a:gd name="connsiteX63" fmla="*/ 9074 w 10000"/>
              <a:gd name="connsiteY63" fmla="*/ 12065 h 14814"/>
              <a:gd name="connsiteX64" fmla="*/ 9490 w 10000"/>
              <a:gd name="connsiteY64" fmla="*/ 11017 h 14814"/>
              <a:gd name="connsiteX65" fmla="*/ 9362 w 10000"/>
              <a:gd name="connsiteY65" fmla="*/ 10208 h 14814"/>
              <a:gd name="connsiteX66" fmla="*/ 9390 w 10000"/>
              <a:gd name="connsiteY66" fmla="*/ 9881 h 14814"/>
              <a:gd name="connsiteX67" fmla="*/ 9678 w 10000"/>
              <a:gd name="connsiteY67" fmla="*/ 9524 h 14814"/>
              <a:gd name="connsiteX68" fmla="*/ 9933 w 10000"/>
              <a:gd name="connsiteY68" fmla="*/ 9135 h 14814"/>
              <a:gd name="connsiteX69" fmla="*/ 10000 w 10000"/>
              <a:gd name="connsiteY69" fmla="*/ 8958 h 14814"/>
              <a:gd name="connsiteX70" fmla="*/ 9773 w 10000"/>
              <a:gd name="connsiteY70" fmla="*/ 8507 h 14814"/>
              <a:gd name="connsiteX71" fmla="*/ 9390 w 10000"/>
              <a:gd name="connsiteY71" fmla="*/ 7132 h 14814"/>
              <a:gd name="connsiteX72" fmla="*/ 9490 w 10000"/>
              <a:gd name="connsiteY72" fmla="*/ 6743 h 14814"/>
              <a:gd name="connsiteX73" fmla="*/ 9645 w 10000"/>
              <a:gd name="connsiteY73" fmla="*/ 6448 h 14814"/>
              <a:gd name="connsiteX74" fmla="*/ 9168 w 10000"/>
              <a:gd name="connsiteY74" fmla="*/ 5820 h 14814"/>
              <a:gd name="connsiteX75" fmla="*/ 8591 w 10000"/>
              <a:gd name="connsiteY75" fmla="*/ 5224 h 14814"/>
              <a:gd name="connsiteX76" fmla="*/ 6980 w 10000"/>
              <a:gd name="connsiteY76" fmla="*/ 2147 h 14814"/>
              <a:gd name="connsiteX0" fmla="*/ 6980 w 10000"/>
              <a:gd name="connsiteY0" fmla="*/ 2246 h 14913"/>
              <a:gd name="connsiteX1" fmla="*/ 4159 w 10000"/>
              <a:gd name="connsiteY1" fmla="*/ 278 h 14913"/>
              <a:gd name="connsiteX2" fmla="*/ 3845 w 10000"/>
              <a:gd name="connsiteY2" fmla="*/ 283 h 14913"/>
              <a:gd name="connsiteX3" fmla="*/ 3544 w 10000"/>
              <a:gd name="connsiteY3" fmla="*/ 212 h 14913"/>
              <a:gd name="connsiteX4" fmla="*/ 2660 w 10000"/>
              <a:gd name="connsiteY4" fmla="*/ 3355 h 14913"/>
              <a:gd name="connsiteX5" fmla="*/ 3646 w 10000"/>
              <a:gd name="connsiteY5" fmla="*/ 101 h 14913"/>
              <a:gd name="connsiteX6" fmla="*/ 3441 w 10000"/>
              <a:gd name="connsiteY6" fmla="*/ 1042 h 14913"/>
              <a:gd name="connsiteX7" fmla="*/ 3086 w 10000"/>
              <a:gd name="connsiteY7" fmla="*/ 1844 h 14913"/>
              <a:gd name="connsiteX8" fmla="*/ 2579 w 10000"/>
              <a:gd name="connsiteY8" fmla="*/ 2106 h 14913"/>
              <a:gd name="connsiteX9" fmla="*/ 2350 w 10000"/>
              <a:gd name="connsiteY9" fmla="*/ 3340 h 14913"/>
              <a:gd name="connsiteX10" fmla="*/ 1702 w 10000"/>
              <a:gd name="connsiteY10" fmla="*/ 2964 h 14913"/>
              <a:gd name="connsiteX11" fmla="*/ 2086 w 10000"/>
              <a:gd name="connsiteY11" fmla="*/ 2865 h 14913"/>
              <a:gd name="connsiteX12" fmla="*/ 1286 w 10000"/>
              <a:gd name="connsiteY12" fmla="*/ 3091 h 14913"/>
              <a:gd name="connsiteX13" fmla="*/ 851 w 10000"/>
              <a:gd name="connsiteY13" fmla="*/ 3853 h 14913"/>
              <a:gd name="connsiteX14" fmla="*/ 2206 w 10000"/>
              <a:gd name="connsiteY14" fmla="*/ 5891 h 14913"/>
              <a:gd name="connsiteX15" fmla="*/ 4248 w 10000"/>
              <a:gd name="connsiteY15" fmla="*/ 7921 h 14913"/>
              <a:gd name="connsiteX16" fmla="*/ 3927 w 10000"/>
              <a:gd name="connsiteY16" fmla="*/ 8248 h 14913"/>
              <a:gd name="connsiteX17" fmla="*/ 3799 w 10000"/>
              <a:gd name="connsiteY17" fmla="*/ 8398 h 14913"/>
              <a:gd name="connsiteX18" fmla="*/ 3672 w 10000"/>
              <a:gd name="connsiteY18" fmla="*/ 8606 h 14913"/>
              <a:gd name="connsiteX19" fmla="*/ 3322 w 10000"/>
              <a:gd name="connsiteY19" fmla="*/ 8907 h 14913"/>
              <a:gd name="connsiteX20" fmla="*/ 3228 w 10000"/>
              <a:gd name="connsiteY20" fmla="*/ 9083 h 14913"/>
              <a:gd name="connsiteX21" fmla="*/ 3034 w 10000"/>
              <a:gd name="connsiteY21" fmla="*/ 9234 h 14913"/>
              <a:gd name="connsiteX22" fmla="*/ 2840 w 10000"/>
              <a:gd name="connsiteY22" fmla="*/ 9472 h 14913"/>
              <a:gd name="connsiteX23" fmla="*/ 2618 w 10000"/>
              <a:gd name="connsiteY23" fmla="*/ 9804 h 14913"/>
              <a:gd name="connsiteX24" fmla="*/ 2268 w 10000"/>
              <a:gd name="connsiteY24" fmla="*/ 10069 h 14913"/>
              <a:gd name="connsiteX25" fmla="*/ 1786 w 10000"/>
              <a:gd name="connsiteY25" fmla="*/ 10639 h 14913"/>
              <a:gd name="connsiteX26" fmla="*/ 1658 w 10000"/>
              <a:gd name="connsiteY26" fmla="*/ 10815 h 14913"/>
              <a:gd name="connsiteX27" fmla="*/ 1470 w 10000"/>
              <a:gd name="connsiteY27" fmla="*/ 10909 h 14913"/>
              <a:gd name="connsiteX28" fmla="*/ 1181 w 10000"/>
              <a:gd name="connsiteY28" fmla="*/ 11116 h 14913"/>
              <a:gd name="connsiteX29" fmla="*/ 1021 w 10000"/>
              <a:gd name="connsiteY29" fmla="*/ 11298 h 14913"/>
              <a:gd name="connsiteX30" fmla="*/ 960 w 10000"/>
              <a:gd name="connsiteY30" fmla="*/ 11474 h 14913"/>
              <a:gd name="connsiteX31" fmla="*/ 860 w 10000"/>
              <a:gd name="connsiteY31" fmla="*/ 11505 h 14913"/>
              <a:gd name="connsiteX32" fmla="*/ 577 w 10000"/>
              <a:gd name="connsiteY32" fmla="*/ 11775 h 14913"/>
              <a:gd name="connsiteX33" fmla="*/ 510 w 10000"/>
              <a:gd name="connsiteY33" fmla="*/ 12014 h 14913"/>
              <a:gd name="connsiteX34" fmla="*/ 316 w 10000"/>
              <a:gd name="connsiteY34" fmla="*/ 12133 h 14913"/>
              <a:gd name="connsiteX35" fmla="*/ 189 w 10000"/>
              <a:gd name="connsiteY35" fmla="*/ 12309 h 14913"/>
              <a:gd name="connsiteX36" fmla="*/ 128 w 10000"/>
              <a:gd name="connsiteY36" fmla="*/ 12403 h 14913"/>
              <a:gd name="connsiteX37" fmla="*/ 0 w 10000"/>
              <a:gd name="connsiteY37" fmla="*/ 12579 h 14913"/>
              <a:gd name="connsiteX38" fmla="*/ 316 w 10000"/>
              <a:gd name="connsiteY38" fmla="*/ 12911 h 14913"/>
              <a:gd name="connsiteX39" fmla="*/ 704 w 10000"/>
              <a:gd name="connsiteY39" fmla="*/ 13357 h 14913"/>
              <a:gd name="connsiteX40" fmla="*/ 799 w 10000"/>
              <a:gd name="connsiteY40" fmla="*/ 13419 h 14913"/>
              <a:gd name="connsiteX41" fmla="*/ 893 w 10000"/>
              <a:gd name="connsiteY41" fmla="*/ 13445 h 14913"/>
              <a:gd name="connsiteX42" fmla="*/ 987 w 10000"/>
              <a:gd name="connsiteY42" fmla="*/ 13539 h 14913"/>
              <a:gd name="connsiteX43" fmla="*/ 1087 w 10000"/>
              <a:gd name="connsiteY43" fmla="*/ 13596 h 14913"/>
              <a:gd name="connsiteX44" fmla="*/ 1276 w 10000"/>
              <a:gd name="connsiteY44" fmla="*/ 13985 h 14913"/>
              <a:gd name="connsiteX45" fmla="*/ 1758 w 10000"/>
              <a:gd name="connsiteY45" fmla="*/ 14192 h 14913"/>
              <a:gd name="connsiteX46" fmla="*/ 2174 w 10000"/>
              <a:gd name="connsiteY46" fmla="*/ 14731 h 14913"/>
              <a:gd name="connsiteX47" fmla="*/ 2363 w 10000"/>
              <a:gd name="connsiteY47" fmla="*/ 14851 h 14913"/>
              <a:gd name="connsiteX48" fmla="*/ 2457 w 10000"/>
              <a:gd name="connsiteY48" fmla="*/ 14913 h 14913"/>
              <a:gd name="connsiteX49" fmla="*/ 4027 w 10000"/>
              <a:gd name="connsiteY49" fmla="*/ 14643 h 14913"/>
              <a:gd name="connsiteX50" fmla="*/ 4121 w 10000"/>
              <a:gd name="connsiteY50" fmla="*/ 14612 h 14913"/>
              <a:gd name="connsiteX51" fmla="*/ 4215 w 10000"/>
              <a:gd name="connsiteY51" fmla="*/ 14550 h 14913"/>
              <a:gd name="connsiteX52" fmla="*/ 4537 w 10000"/>
              <a:gd name="connsiteY52" fmla="*/ 14462 h 14913"/>
              <a:gd name="connsiteX53" fmla="*/ 4953 w 10000"/>
              <a:gd name="connsiteY53" fmla="*/ 14223 h 14913"/>
              <a:gd name="connsiteX54" fmla="*/ 5369 w 10000"/>
              <a:gd name="connsiteY54" fmla="*/ 14431 h 14913"/>
              <a:gd name="connsiteX55" fmla="*/ 5879 w 10000"/>
              <a:gd name="connsiteY55" fmla="*/ 14254 h 14913"/>
              <a:gd name="connsiteX56" fmla="*/ 6423 w 10000"/>
              <a:gd name="connsiteY56" fmla="*/ 14073 h 14913"/>
              <a:gd name="connsiteX57" fmla="*/ 6705 w 10000"/>
              <a:gd name="connsiteY57" fmla="*/ 13803 h 14913"/>
              <a:gd name="connsiteX58" fmla="*/ 7094 w 10000"/>
              <a:gd name="connsiteY58" fmla="*/ 13419 h 14913"/>
              <a:gd name="connsiteX59" fmla="*/ 7316 w 10000"/>
              <a:gd name="connsiteY59" fmla="*/ 13207 h 14913"/>
              <a:gd name="connsiteX60" fmla="*/ 7987 w 10000"/>
              <a:gd name="connsiteY60" fmla="*/ 12968 h 14913"/>
              <a:gd name="connsiteX61" fmla="*/ 8564 w 10000"/>
              <a:gd name="connsiteY61" fmla="*/ 12522 h 14913"/>
              <a:gd name="connsiteX62" fmla="*/ 8658 w 10000"/>
              <a:gd name="connsiteY62" fmla="*/ 12491 h 14913"/>
              <a:gd name="connsiteX63" fmla="*/ 9074 w 10000"/>
              <a:gd name="connsiteY63" fmla="*/ 12164 h 14913"/>
              <a:gd name="connsiteX64" fmla="*/ 9490 w 10000"/>
              <a:gd name="connsiteY64" fmla="*/ 11116 h 14913"/>
              <a:gd name="connsiteX65" fmla="*/ 9362 w 10000"/>
              <a:gd name="connsiteY65" fmla="*/ 10307 h 14913"/>
              <a:gd name="connsiteX66" fmla="*/ 9390 w 10000"/>
              <a:gd name="connsiteY66" fmla="*/ 9980 h 14913"/>
              <a:gd name="connsiteX67" fmla="*/ 9678 w 10000"/>
              <a:gd name="connsiteY67" fmla="*/ 9623 h 14913"/>
              <a:gd name="connsiteX68" fmla="*/ 9933 w 10000"/>
              <a:gd name="connsiteY68" fmla="*/ 9234 h 14913"/>
              <a:gd name="connsiteX69" fmla="*/ 10000 w 10000"/>
              <a:gd name="connsiteY69" fmla="*/ 9057 h 14913"/>
              <a:gd name="connsiteX70" fmla="*/ 9773 w 10000"/>
              <a:gd name="connsiteY70" fmla="*/ 8606 h 14913"/>
              <a:gd name="connsiteX71" fmla="*/ 9390 w 10000"/>
              <a:gd name="connsiteY71" fmla="*/ 7231 h 14913"/>
              <a:gd name="connsiteX72" fmla="*/ 9490 w 10000"/>
              <a:gd name="connsiteY72" fmla="*/ 6842 h 14913"/>
              <a:gd name="connsiteX73" fmla="*/ 9645 w 10000"/>
              <a:gd name="connsiteY73" fmla="*/ 6547 h 14913"/>
              <a:gd name="connsiteX74" fmla="*/ 9168 w 10000"/>
              <a:gd name="connsiteY74" fmla="*/ 5919 h 14913"/>
              <a:gd name="connsiteX75" fmla="*/ 8591 w 10000"/>
              <a:gd name="connsiteY75" fmla="*/ 5323 h 14913"/>
              <a:gd name="connsiteX76" fmla="*/ 6980 w 10000"/>
              <a:gd name="connsiteY76" fmla="*/ 2246 h 14913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441 w 10000"/>
              <a:gd name="connsiteY6" fmla="*/ 950 h 14821"/>
              <a:gd name="connsiteX7" fmla="*/ 3086 w 10000"/>
              <a:gd name="connsiteY7" fmla="*/ 1752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441 w 10000"/>
              <a:gd name="connsiteY6" fmla="*/ 950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1567 w 10000"/>
              <a:gd name="connsiteY11" fmla="*/ 2102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345 w 10000"/>
              <a:gd name="connsiteY10" fmla="*/ 2781 h 14821"/>
              <a:gd name="connsiteX11" fmla="*/ 1567 w 10000"/>
              <a:gd name="connsiteY11" fmla="*/ 2102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96 w 10016"/>
              <a:gd name="connsiteY0" fmla="*/ 2154 h 14821"/>
              <a:gd name="connsiteX1" fmla="*/ 4175 w 10016"/>
              <a:gd name="connsiteY1" fmla="*/ 186 h 14821"/>
              <a:gd name="connsiteX2" fmla="*/ 3861 w 10016"/>
              <a:gd name="connsiteY2" fmla="*/ 191 h 14821"/>
              <a:gd name="connsiteX3" fmla="*/ 3560 w 10016"/>
              <a:gd name="connsiteY3" fmla="*/ 120 h 14821"/>
              <a:gd name="connsiteX4" fmla="*/ 3015 w 10016"/>
              <a:gd name="connsiteY4" fmla="*/ 731 h 14821"/>
              <a:gd name="connsiteX5" fmla="*/ 3662 w 10016"/>
              <a:gd name="connsiteY5" fmla="*/ 9 h 14821"/>
              <a:gd name="connsiteX6" fmla="*/ 3235 w 10016"/>
              <a:gd name="connsiteY6" fmla="*/ 662 h 14821"/>
              <a:gd name="connsiteX7" fmla="*/ 2792 w 10016"/>
              <a:gd name="connsiteY7" fmla="*/ 980 h 14821"/>
              <a:gd name="connsiteX8" fmla="*/ 2280 w 10016"/>
              <a:gd name="connsiteY8" fmla="*/ 1318 h 14821"/>
              <a:gd name="connsiteX9" fmla="*/ 1871 w 10016"/>
              <a:gd name="connsiteY9" fmla="*/ 1659 h 14821"/>
              <a:gd name="connsiteX10" fmla="*/ 1361 w 10016"/>
              <a:gd name="connsiteY10" fmla="*/ 2781 h 14821"/>
              <a:gd name="connsiteX11" fmla="*/ 1583 w 10016"/>
              <a:gd name="connsiteY11" fmla="*/ 2102 h 14821"/>
              <a:gd name="connsiteX12" fmla="*/ 1302 w 10016"/>
              <a:gd name="connsiteY12" fmla="*/ 2999 h 14821"/>
              <a:gd name="connsiteX13" fmla="*/ 867 w 10016"/>
              <a:gd name="connsiteY13" fmla="*/ 3761 h 14821"/>
              <a:gd name="connsiteX14" fmla="*/ 2222 w 10016"/>
              <a:gd name="connsiteY14" fmla="*/ 5799 h 14821"/>
              <a:gd name="connsiteX15" fmla="*/ 2 w 10016"/>
              <a:gd name="connsiteY15" fmla="*/ 6357 h 14821"/>
              <a:gd name="connsiteX16" fmla="*/ 3943 w 10016"/>
              <a:gd name="connsiteY16" fmla="*/ 8156 h 14821"/>
              <a:gd name="connsiteX17" fmla="*/ 3815 w 10016"/>
              <a:gd name="connsiteY17" fmla="*/ 8306 h 14821"/>
              <a:gd name="connsiteX18" fmla="*/ 3688 w 10016"/>
              <a:gd name="connsiteY18" fmla="*/ 8514 h 14821"/>
              <a:gd name="connsiteX19" fmla="*/ 3338 w 10016"/>
              <a:gd name="connsiteY19" fmla="*/ 8815 h 14821"/>
              <a:gd name="connsiteX20" fmla="*/ 3244 w 10016"/>
              <a:gd name="connsiteY20" fmla="*/ 8991 h 14821"/>
              <a:gd name="connsiteX21" fmla="*/ 3050 w 10016"/>
              <a:gd name="connsiteY21" fmla="*/ 9142 h 14821"/>
              <a:gd name="connsiteX22" fmla="*/ 2856 w 10016"/>
              <a:gd name="connsiteY22" fmla="*/ 9380 h 14821"/>
              <a:gd name="connsiteX23" fmla="*/ 2634 w 10016"/>
              <a:gd name="connsiteY23" fmla="*/ 9712 h 14821"/>
              <a:gd name="connsiteX24" fmla="*/ 2284 w 10016"/>
              <a:gd name="connsiteY24" fmla="*/ 9977 h 14821"/>
              <a:gd name="connsiteX25" fmla="*/ 1802 w 10016"/>
              <a:gd name="connsiteY25" fmla="*/ 10547 h 14821"/>
              <a:gd name="connsiteX26" fmla="*/ 1674 w 10016"/>
              <a:gd name="connsiteY26" fmla="*/ 10723 h 14821"/>
              <a:gd name="connsiteX27" fmla="*/ 1486 w 10016"/>
              <a:gd name="connsiteY27" fmla="*/ 10817 h 14821"/>
              <a:gd name="connsiteX28" fmla="*/ 1197 w 10016"/>
              <a:gd name="connsiteY28" fmla="*/ 11024 h 14821"/>
              <a:gd name="connsiteX29" fmla="*/ 1037 w 10016"/>
              <a:gd name="connsiteY29" fmla="*/ 11206 h 14821"/>
              <a:gd name="connsiteX30" fmla="*/ 976 w 10016"/>
              <a:gd name="connsiteY30" fmla="*/ 11382 h 14821"/>
              <a:gd name="connsiteX31" fmla="*/ 876 w 10016"/>
              <a:gd name="connsiteY31" fmla="*/ 11413 h 14821"/>
              <a:gd name="connsiteX32" fmla="*/ 593 w 10016"/>
              <a:gd name="connsiteY32" fmla="*/ 11683 h 14821"/>
              <a:gd name="connsiteX33" fmla="*/ 526 w 10016"/>
              <a:gd name="connsiteY33" fmla="*/ 11922 h 14821"/>
              <a:gd name="connsiteX34" fmla="*/ 332 w 10016"/>
              <a:gd name="connsiteY34" fmla="*/ 12041 h 14821"/>
              <a:gd name="connsiteX35" fmla="*/ 205 w 10016"/>
              <a:gd name="connsiteY35" fmla="*/ 12217 h 14821"/>
              <a:gd name="connsiteX36" fmla="*/ 144 w 10016"/>
              <a:gd name="connsiteY36" fmla="*/ 12311 h 14821"/>
              <a:gd name="connsiteX37" fmla="*/ 16 w 10016"/>
              <a:gd name="connsiteY37" fmla="*/ 12487 h 14821"/>
              <a:gd name="connsiteX38" fmla="*/ 332 w 10016"/>
              <a:gd name="connsiteY38" fmla="*/ 12819 h 14821"/>
              <a:gd name="connsiteX39" fmla="*/ 720 w 10016"/>
              <a:gd name="connsiteY39" fmla="*/ 13265 h 14821"/>
              <a:gd name="connsiteX40" fmla="*/ 815 w 10016"/>
              <a:gd name="connsiteY40" fmla="*/ 13327 h 14821"/>
              <a:gd name="connsiteX41" fmla="*/ 909 w 10016"/>
              <a:gd name="connsiteY41" fmla="*/ 13353 h 14821"/>
              <a:gd name="connsiteX42" fmla="*/ 1003 w 10016"/>
              <a:gd name="connsiteY42" fmla="*/ 13447 h 14821"/>
              <a:gd name="connsiteX43" fmla="*/ 1103 w 10016"/>
              <a:gd name="connsiteY43" fmla="*/ 13504 h 14821"/>
              <a:gd name="connsiteX44" fmla="*/ 1292 w 10016"/>
              <a:gd name="connsiteY44" fmla="*/ 13893 h 14821"/>
              <a:gd name="connsiteX45" fmla="*/ 1774 w 10016"/>
              <a:gd name="connsiteY45" fmla="*/ 14100 h 14821"/>
              <a:gd name="connsiteX46" fmla="*/ 2190 w 10016"/>
              <a:gd name="connsiteY46" fmla="*/ 14639 h 14821"/>
              <a:gd name="connsiteX47" fmla="*/ 2379 w 10016"/>
              <a:gd name="connsiteY47" fmla="*/ 14759 h 14821"/>
              <a:gd name="connsiteX48" fmla="*/ 2473 w 10016"/>
              <a:gd name="connsiteY48" fmla="*/ 14821 h 14821"/>
              <a:gd name="connsiteX49" fmla="*/ 4043 w 10016"/>
              <a:gd name="connsiteY49" fmla="*/ 14551 h 14821"/>
              <a:gd name="connsiteX50" fmla="*/ 4137 w 10016"/>
              <a:gd name="connsiteY50" fmla="*/ 14520 h 14821"/>
              <a:gd name="connsiteX51" fmla="*/ 4231 w 10016"/>
              <a:gd name="connsiteY51" fmla="*/ 14458 h 14821"/>
              <a:gd name="connsiteX52" fmla="*/ 4553 w 10016"/>
              <a:gd name="connsiteY52" fmla="*/ 14370 h 14821"/>
              <a:gd name="connsiteX53" fmla="*/ 4969 w 10016"/>
              <a:gd name="connsiteY53" fmla="*/ 14131 h 14821"/>
              <a:gd name="connsiteX54" fmla="*/ 5385 w 10016"/>
              <a:gd name="connsiteY54" fmla="*/ 14339 h 14821"/>
              <a:gd name="connsiteX55" fmla="*/ 5895 w 10016"/>
              <a:gd name="connsiteY55" fmla="*/ 14162 h 14821"/>
              <a:gd name="connsiteX56" fmla="*/ 6439 w 10016"/>
              <a:gd name="connsiteY56" fmla="*/ 13981 h 14821"/>
              <a:gd name="connsiteX57" fmla="*/ 6721 w 10016"/>
              <a:gd name="connsiteY57" fmla="*/ 13711 h 14821"/>
              <a:gd name="connsiteX58" fmla="*/ 7110 w 10016"/>
              <a:gd name="connsiteY58" fmla="*/ 13327 h 14821"/>
              <a:gd name="connsiteX59" fmla="*/ 7332 w 10016"/>
              <a:gd name="connsiteY59" fmla="*/ 13115 h 14821"/>
              <a:gd name="connsiteX60" fmla="*/ 8003 w 10016"/>
              <a:gd name="connsiteY60" fmla="*/ 12876 h 14821"/>
              <a:gd name="connsiteX61" fmla="*/ 8580 w 10016"/>
              <a:gd name="connsiteY61" fmla="*/ 12430 h 14821"/>
              <a:gd name="connsiteX62" fmla="*/ 8674 w 10016"/>
              <a:gd name="connsiteY62" fmla="*/ 12399 h 14821"/>
              <a:gd name="connsiteX63" fmla="*/ 9090 w 10016"/>
              <a:gd name="connsiteY63" fmla="*/ 12072 h 14821"/>
              <a:gd name="connsiteX64" fmla="*/ 9506 w 10016"/>
              <a:gd name="connsiteY64" fmla="*/ 11024 h 14821"/>
              <a:gd name="connsiteX65" fmla="*/ 9378 w 10016"/>
              <a:gd name="connsiteY65" fmla="*/ 10215 h 14821"/>
              <a:gd name="connsiteX66" fmla="*/ 9406 w 10016"/>
              <a:gd name="connsiteY66" fmla="*/ 9888 h 14821"/>
              <a:gd name="connsiteX67" fmla="*/ 9694 w 10016"/>
              <a:gd name="connsiteY67" fmla="*/ 9531 h 14821"/>
              <a:gd name="connsiteX68" fmla="*/ 9949 w 10016"/>
              <a:gd name="connsiteY68" fmla="*/ 9142 h 14821"/>
              <a:gd name="connsiteX69" fmla="*/ 10016 w 10016"/>
              <a:gd name="connsiteY69" fmla="*/ 8965 h 14821"/>
              <a:gd name="connsiteX70" fmla="*/ 9789 w 10016"/>
              <a:gd name="connsiteY70" fmla="*/ 8514 h 14821"/>
              <a:gd name="connsiteX71" fmla="*/ 9406 w 10016"/>
              <a:gd name="connsiteY71" fmla="*/ 7139 h 14821"/>
              <a:gd name="connsiteX72" fmla="*/ 9506 w 10016"/>
              <a:gd name="connsiteY72" fmla="*/ 6750 h 14821"/>
              <a:gd name="connsiteX73" fmla="*/ 9661 w 10016"/>
              <a:gd name="connsiteY73" fmla="*/ 6455 h 14821"/>
              <a:gd name="connsiteX74" fmla="*/ 9184 w 10016"/>
              <a:gd name="connsiteY74" fmla="*/ 5827 h 14821"/>
              <a:gd name="connsiteX75" fmla="*/ 8607 w 10016"/>
              <a:gd name="connsiteY75" fmla="*/ 5231 h 14821"/>
              <a:gd name="connsiteX76" fmla="*/ 6996 w 10016"/>
              <a:gd name="connsiteY76" fmla="*/ 2154 h 14821"/>
              <a:gd name="connsiteX0" fmla="*/ 6996 w 10016"/>
              <a:gd name="connsiteY0" fmla="*/ 2154 h 14821"/>
              <a:gd name="connsiteX1" fmla="*/ 4175 w 10016"/>
              <a:gd name="connsiteY1" fmla="*/ 186 h 14821"/>
              <a:gd name="connsiteX2" fmla="*/ 3861 w 10016"/>
              <a:gd name="connsiteY2" fmla="*/ 191 h 14821"/>
              <a:gd name="connsiteX3" fmla="*/ 3560 w 10016"/>
              <a:gd name="connsiteY3" fmla="*/ 120 h 14821"/>
              <a:gd name="connsiteX4" fmla="*/ 3015 w 10016"/>
              <a:gd name="connsiteY4" fmla="*/ 731 h 14821"/>
              <a:gd name="connsiteX5" fmla="*/ 3662 w 10016"/>
              <a:gd name="connsiteY5" fmla="*/ 9 h 14821"/>
              <a:gd name="connsiteX6" fmla="*/ 3235 w 10016"/>
              <a:gd name="connsiteY6" fmla="*/ 662 h 14821"/>
              <a:gd name="connsiteX7" fmla="*/ 2792 w 10016"/>
              <a:gd name="connsiteY7" fmla="*/ 980 h 14821"/>
              <a:gd name="connsiteX8" fmla="*/ 2280 w 10016"/>
              <a:gd name="connsiteY8" fmla="*/ 1318 h 14821"/>
              <a:gd name="connsiteX9" fmla="*/ 1871 w 10016"/>
              <a:gd name="connsiteY9" fmla="*/ 1659 h 14821"/>
              <a:gd name="connsiteX10" fmla="*/ 1361 w 10016"/>
              <a:gd name="connsiteY10" fmla="*/ 2781 h 14821"/>
              <a:gd name="connsiteX11" fmla="*/ 1583 w 10016"/>
              <a:gd name="connsiteY11" fmla="*/ 2102 h 14821"/>
              <a:gd name="connsiteX12" fmla="*/ 1302 w 10016"/>
              <a:gd name="connsiteY12" fmla="*/ 2999 h 14821"/>
              <a:gd name="connsiteX13" fmla="*/ 867 w 10016"/>
              <a:gd name="connsiteY13" fmla="*/ 3761 h 14821"/>
              <a:gd name="connsiteX14" fmla="*/ 517 w 10016"/>
              <a:gd name="connsiteY14" fmla="*/ 4748 h 14821"/>
              <a:gd name="connsiteX15" fmla="*/ 2 w 10016"/>
              <a:gd name="connsiteY15" fmla="*/ 6357 h 14821"/>
              <a:gd name="connsiteX16" fmla="*/ 3943 w 10016"/>
              <a:gd name="connsiteY16" fmla="*/ 8156 h 14821"/>
              <a:gd name="connsiteX17" fmla="*/ 3815 w 10016"/>
              <a:gd name="connsiteY17" fmla="*/ 8306 h 14821"/>
              <a:gd name="connsiteX18" fmla="*/ 3688 w 10016"/>
              <a:gd name="connsiteY18" fmla="*/ 8514 h 14821"/>
              <a:gd name="connsiteX19" fmla="*/ 3338 w 10016"/>
              <a:gd name="connsiteY19" fmla="*/ 8815 h 14821"/>
              <a:gd name="connsiteX20" fmla="*/ 3244 w 10016"/>
              <a:gd name="connsiteY20" fmla="*/ 8991 h 14821"/>
              <a:gd name="connsiteX21" fmla="*/ 3050 w 10016"/>
              <a:gd name="connsiteY21" fmla="*/ 9142 h 14821"/>
              <a:gd name="connsiteX22" fmla="*/ 2856 w 10016"/>
              <a:gd name="connsiteY22" fmla="*/ 9380 h 14821"/>
              <a:gd name="connsiteX23" fmla="*/ 2634 w 10016"/>
              <a:gd name="connsiteY23" fmla="*/ 9712 h 14821"/>
              <a:gd name="connsiteX24" fmla="*/ 2284 w 10016"/>
              <a:gd name="connsiteY24" fmla="*/ 9977 h 14821"/>
              <a:gd name="connsiteX25" fmla="*/ 1802 w 10016"/>
              <a:gd name="connsiteY25" fmla="*/ 10547 h 14821"/>
              <a:gd name="connsiteX26" fmla="*/ 1674 w 10016"/>
              <a:gd name="connsiteY26" fmla="*/ 10723 h 14821"/>
              <a:gd name="connsiteX27" fmla="*/ 1486 w 10016"/>
              <a:gd name="connsiteY27" fmla="*/ 10817 h 14821"/>
              <a:gd name="connsiteX28" fmla="*/ 1197 w 10016"/>
              <a:gd name="connsiteY28" fmla="*/ 11024 h 14821"/>
              <a:gd name="connsiteX29" fmla="*/ 1037 w 10016"/>
              <a:gd name="connsiteY29" fmla="*/ 11206 h 14821"/>
              <a:gd name="connsiteX30" fmla="*/ 976 w 10016"/>
              <a:gd name="connsiteY30" fmla="*/ 11382 h 14821"/>
              <a:gd name="connsiteX31" fmla="*/ 876 w 10016"/>
              <a:gd name="connsiteY31" fmla="*/ 11413 h 14821"/>
              <a:gd name="connsiteX32" fmla="*/ 593 w 10016"/>
              <a:gd name="connsiteY32" fmla="*/ 11683 h 14821"/>
              <a:gd name="connsiteX33" fmla="*/ 526 w 10016"/>
              <a:gd name="connsiteY33" fmla="*/ 11922 h 14821"/>
              <a:gd name="connsiteX34" fmla="*/ 332 w 10016"/>
              <a:gd name="connsiteY34" fmla="*/ 12041 h 14821"/>
              <a:gd name="connsiteX35" fmla="*/ 205 w 10016"/>
              <a:gd name="connsiteY35" fmla="*/ 12217 h 14821"/>
              <a:gd name="connsiteX36" fmla="*/ 144 w 10016"/>
              <a:gd name="connsiteY36" fmla="*/ 12311 h 14821"/>
              <a:gd name="connsiteX37" fmla="*/ 16 w 10016"/>
              <a:gd name="connsiteY37" fmla="*/ 12487 h 14821"/>
              <a:gd name="connsiteX38" fmla="*/ 332 w 10016"/>
              <a:gd name="connsiteY38" fmla="*/ 12819 h 14821"/>
              <a:gd name="connsiteX39" fmla="*/ 720 w 10016"/>
              <a:gd name="connsiteY39" fmla="*/ 13265 h 14821"/>
              <a:gd name="connsiteX40" fmla="*/ 815 w 10016"/>
              <a:gd name="connsiteY40" fmla="*/ 13327 h 14821"/>
              <a:gd name="connsiteX41" fmla="*/ 909 w 10016"/>
              <a:gd name="connsiteY41" fmla="*/ 13353 h 14821"/>
              <a:gd name="connsiteX42" fmla="*/ 1003 w 10016"/>
              <a:gd name="connsiteY42" fmla="*/ 13447 h 14821"/>
              <a:gd name="connsiteX43" fmla="*/ 1103 w 10016"/>
              <a:gd name="connsiteY43" fmla="*/ 13504 h 14821"/>
              <a:gd name="connsiteX44" fmla="*/ 1292 w 10016"/>
              <a:gd name="connsiteY44" fmla="*/ 13893 h 14821"/>
              <a:gd name="connsiteX45" fmla="*/ 1774 w 10016"/>
              <a:gd name="connsiteY45" fmla="*/ 14100 h 14821"/>
              <a:gd name="connsiteX46" fmla="*/ 2190 w 10016"/>
              <a:gd name="connsiteY46" fmla="*/ 14639 h 14821"/>
              <a:gd name="connsiteX47" fmla="*/ 2379 w 10016"/>
              <a:gd name="connsiteY47" fmla="*/ 14759 h 14821"/>
              <a:gd name="connsiteX48" fmla="*/ 2473 w 10016"/>
              <a:gd name="connsiteY48" fmla="*/ 14821 h 14821"/>
              <a:gd name="connsiteX49" fmla="*/ 4043 w 10016"/>
              <a:gd name="connsiteY49" fmla="*/ 14551 h 14821"/>
              <a:gd name="connsiteX50" fmla="*/ 4137 w 10016"/>
              <a:gd name="connsiteY50" fmla="*/ 14520 h 14821"/>
              <a:gd name="connsiteX51" fmla="*/ 4231 w 10016"/>
              <a:gd name="connsiteY51" fmla="*/ 14458 h 14821"/>
              <a:gd name="connsiteX52" fmla="*/ 4553 w 10016"/>
              <a:gd name="connsiteY52" fmla="*/ 14370 h 14821"/>
              <a:gd name="connsiteX53" fmla="*/ 4969 w 10016"/>
              <a:gd name="connsiteY53" fmla="*/ 14131 h 14821"/>
              <a:gd name="connsiteX54" fmla="*/ 5385 w 10016"/>
              <a:gd name="connsiteY54" fmla="*/ 14339 h 14821"/>
              <a:gd name="connsiteX55" fmla="*/ 5895 w 10016"/>
              <a:gd name="connsiteY55" fmla="*/ 14162 h 14821"/>
              <a:gd name="connsiteX56" fmla="*/ 6439 w 10016"/>
              <a:gd name="connsiteY56" fmla="*/ 13981 h 14821"/>
              <a:gd name="connsiteX57" fmla="*/ 6721 w 10016"/>
              <a:gd name="connsiteY57" fmla="*/ 13711 h 14821"/>
              <a:gd name="connsiteX58" fmla="*/ 7110 w 10016"/>
              <a:gd name="connsiteY58" fmla="*/ 13327 h 14821"/>
              <a:gd name="connsiteX59" fmla="*/ 7332 w 10016"/>
              <a:gd name="connsiteY59" fmla="*/ 13115 h 14821"/>
              <a:gd name="connsiteX60" fmla="*/ 8003 w 10016"/>
              <a:gd name="connsiteY60" fmla="*/ 12876 h 14821"/>
              <a:gd name="connsiteX61" fmla="*/ 8580 w 10016"/>
              <a:gd name="connsiteY61" fmla="*/ 12430 h 14821"/>
              <a:gd name="connsiteX62" fmla="*/ 8674 w 10016"/>
              <a:gd name="connsiteY62" fmla="*/ 12399 h 14821"/>
              <a:gd name="connsiteX63" fmla="*/ 9090 w 10016"/>
              <a:gd name="connsiteY63" fmla="*/ 12072 h 14821"/>
              <a:gd name="connsiteX64" fmla="*/ 9506 w 10016"/>
              <a:gd name="connsiteY64" fmla="*/ 11024 h 14821"/>
              <a:gd name="connsiteX65" fmla="*/ 9378 w 10016"/>
              <a:gd name="connsiteY65" fmla="*/ 10215 h 14821"/>
              <a:gd name="connsiteX66" fmla="*/ 9406 w 10016"/>
              <a:gd name="connsiteY66" fmla="*/ 9888 h 14821"/>
              <a:gd name="connsiteX67" fmla="*/ 9694 w 10016"/>
              <a:gd name="connsiteY67" fmla="*/ 9531 h 14821"/>
              <a:gd name="connsiteX68" fmla="*/ 9949 w 10016"/>
              <a:gd name="connsiteY68" fmla="*/ 9142 h 14821"/>
              <a:gd name="connsiteX69" fmla="*/ 10016 w 10016"/>
              <a:gd name="connsiteY69" fmla="*/ 8965 h 14821"/>
              <a:gd name="connsiteX70" fmla="*/ 9789 w 10016"/>
              <a:gd name="connsiteY70" fmla="*/ 8514 h 14821"/>
              <a:gd name="connsiteX71" fmla="*/ 9406 w 10016"/>
              <a:gd name="connsiteY71" fmla="*/ 7139 h 14821"/>
              <a:gd name="connsiteX72" fmla="*/ 9506 w 10016"/>
              <a:gd name="connsiteY72" fmla="*/ 6750 h 14821"/>
              <a:gd name="connsiteX73" fmla="*/ 9661 w 10016"/>
              <a:gd name="connsiteY73" fmla="*/ 6455 h 14821"/>
              <a:gd name="connsiteX74" fmla="*/ 9184 w 10016"/>
              <a:gd name="connsiteY74" fmla="*/ 5827 h 14821"/>
              <a:gd name="connsiteX75" fmla="*/ 8607 w 10016"/>
              <a:gd name="connsiteY75" fmla="*/ 5231 h 14821"/>
              <a:gd name="connsiteX76" fmla="*/ 6996 w 10016"/>
              <a:gd name="connsiteY76" fmla="*/ 2154 h 14821"/>
              <a:gd name="connsiteX0" fmla="*/ 7526 w 10546"/>
              <a:gd name="connsiteY0" fmla="*/ 2154 h 14821"/>
              <a:gd name="connsiteX1" fmla="*/ 4705 w 10546"/>
              <a:gd name="connsiteY1" fmla="*/ 186 h 14821"/>
              <a:gd name="connsiteX2" fmla="*/ 4391 w 10546"/>
              <a:gd name="connsiteY2" fmla="*/ 191 h 14821"/>
              <a:gd name="connsiteX3" fmla="*/ 4090 w 10546"/>
              <a:gd name="connsiteY3" fmla="*/ 120 h 14821"/>
              <a:gd name="connsiteX4" fmla="*/ 3545 w 10546"/>
              <a:gd name="connsiteY4" fmla="*/ 731 h 14821"/>
              <a:gd name="connsiteX5" fmla="*/ 4192 w 10546"/>
              <a:gd name="connsiteY5" fmla="*/ 9 h 14821"/>
              <a:gd name="connsiteX6" fmla="*/ 3765 w 10546"/>
              <a:gd name="connsiteY6" fmla="*/ 662 h 14821"/>
              <a:gd name="connsiteX7" fmla="*/ 3322 w 10546"/>
              <a:gd name="connsiteY7" fmla="*/ 980 h 14821"/>
              <a:gd name="connsiteX8" fmla="*/ 2810 w 10546"/>
              <a:gd name="connsiteY8" fmla="*/ 1318 h 14821"/>
              <a:gd name="connsiteX9" fmla="*/ 2401 w 10546"/>
              <a:gd name="connsiteY9" fmla="*/ 1659 h 14821"/>
              <a:gd name="connsiteX10" fmla="*/ 1891 w 10546"/>
              <a:gd name="connsiteY10" fmla="*/ 2781 h 14821"/>
              <a:gd name="connsiteX11" fmla="*/ 2113 w 10546"/>
              <a:gd name="connsiteY11" fmla="*/ 2102 h 14821"/>
              <a:gd name="connsiteX12" fmla="*/ 1832 w 10546"/>
              <a:gd name="connsiteY12" fmla="*/ 2999 h 14821"/>
              <a:gd name="connsiteX13" fmla="*/ 1397 w 10546"/>
              <a:gd name="connsiteY13" fmla="*/ 3761 h 14821"/>
              <a:gd name="connsiteX14" fmla="*/ 1047 w 10546"/>
              <a:gd name="connsiteY14" fmla="*/ 4748 h 14821"/>
              <a:gd name="connsiteX15" fmla="*/ 532 w 10546"/>
              <a:gd name="connsiteY15" fmla="*/ 6357 h 14821"/>
              <a:gd name="connsiteX16" fmla="*/ 4473 w 10546"/>
              <a:gd name="connsiteY16" fmla="*/ 8156 h 14821"/>
              <a:gd name="connsiteX17" fmla="*/ 1 w 10546"/>
              <a:gd name="connsiteY17" fmla="*/ 7430 h 14821"/>
              <a:gd name="connsiteX18" fmla="*/ 4218 w 10546"/>
              <a:gd name="connsiteY18" fmla="*/ 8514 h 14821"/>
              <a:gd name="connsiteX19" fmla="*/ 3868 w 10546"/>
              <a:gd name="connsiteY19" fmla="*/ 8815 h 14821"/>
              <a:gd name="connsiteX20" fmla="*/ 3774 w 10546"/>
              <a:gd name="connsiteY20" fmla="*/ 8991 h 14821"/>
              <a:gd name="connsiteX21" fmla="*/ 3580 w 10546"/>
              <a:gd name="connsiteY21" fmla="*/ 9142 h 14821"/>
              <a:gd name="connsiteX22" fmla="*/ 3386 w 10546"/>
              <a:gd name="connsiteY22" fmla="*/ 9380 h 14821"/>
              <a:gd name="connsiteX23" fmla="*/ 3164 w 10546"/>
              <a:gd name="connsiteY23" fmla="*/ 9712 h 14821"/>
              <a:gd name="connsiteX24" fmla="*/ 2814 w 10546"/>
              <a:gd name="connsiteY24" fmla="*/ 9977 h 14821"/>
              <a:gd name="connsiteX25" fmla="*/ 2332 w 10546"/>
              <a:gd name="connsiteY25" fmla="*/ 10547 h 14821"/>
              <a:gd name="connsiteX26" fmla="*/ 2204 w 10546"/>
              <a:gd name="connsiteY26" fmla="*/ 10723 h 14821"/>
              <a:gd name="connsiteX27" fmla="*/ 2016 w 10546"/>
              <a:gd name="connsiteY27" fmla="*/ 10817 h 14821"/>
              <a:gd name="connsiteX28" fmla="*/ 1727 w 10546"/>
              <a:gd name="connsiteY28" fmla="*/ 11024 h 14821"/>
              <a:gd name="connsiteX29" fmla="*/ 1567 w 10546"/>
              <a:gd name="connsiteY29" fmla="*/ 11206 h 14821"/>
              <a:gd name="connsiteX30" fmla="*/ 1506 w 10546"/>
              <a:gd name="connsiteY30" fmla="*/ 11382 h 14821"/>
              <a:gd name="connsiteX31" fmla="*/ 1406 w 10546"/>
              <a:gd name="connsiteY31" fmla="*/ 11413 h 14821"/>
              <a:gd name="connsiteX32" fmla="*/ 1123 w 10546"/>
              <a:gd name="connsiteY32" fmla="*/ 11683 h 14821"/>
              <a:gd name="connsiteX33" fmla="*/ 1056 w 10546"/>
              <a:gd name="connsiteY33" fmla="*/ 11922 h 14821"/>
              <a:gd name="connsiteX34" fmla="*/ 862 w 10546"/>
              <a:gd name="connsiteY34" fmla="*/ 12041 h 14821"/>
              <a:gd name="connsiteX35" fmla="*/ 735 w 10546"/>
              <a:gd name="connsiteY35" fmla="*/ 12217 h 14821"/>
              <a:gd name="connsiteX36" fmla="*/ 674 w 10546"/>
              <a:gd name="connsiteY36" fmla="*/ 12311 h 14821"/>
              <a:gd name="connsiteX37" fmla="*/ 546 w 10546"/>
              <a:gd name="connsiteY37" fmla="*/ 12487 h 14821"/>
              <a:gd name="connsiteX38" fmla="*/ 862 w 10546"/>
              <a:gd name="connsiteY38" fmla="*/ 12819 h 14821"/>
              <a:gd name="connsiteX39" fmla="*/ 1250 w 10546"/>
              <a:gd name="connsiteY39" fmla="*/ 13265 h 14821"/>
              <a:gd name="connsiteX40" fmla="*/ 1345 w 10546"/>
              <a:gd name="connsiteY40" fmla="*/ 13327 h 14821"/>
              <a:gd name="connsiteX41" fmla="*/ 1439 w 10546"/>
              <a:gd name="connsiteY41" fmla="*/ 13353 h 14821"/>
              <a:gd name="connsiteX42" fmla="*/ 1533 w 10546"/>
              <a:gd name="connsiteY42" fmla="*/ 13447 h 14821"/>
              <a:gd name="connsiteX43" fmla="*/ 1633 w 10546"/>
              <a:gd name="connsiteY43" fmla="*/ 13504 h 14821"/>
              <a:gd name="connsiteX44" fmla="*/ 1822 w 10546"/>
              <a:gd name="connsiteY44" fmla="*/ 13893 h 14821"/>
              <a:gd name="connsiteX45" fmla="*/ 2304 w 10546"/>
              <a:gd name="connsiteY45" fmla="*/ 14100 h 14821"/>
              <a:gd name="connsiteX46" fmla="*/ 2720 w 10546"/>
              <a:gd name="connsiteY46" fmla="*/ 14639 h 14821"/>
              <a:gd name="connsiteX47" fmla="*/ 2909 w 10546"/>
              <a:gd name="connsiteY47" fmla="*/ 14759 h 14821"/>
              <a:gd name="connsiteX48" fmla="*/ 3003 w 10546"/>
              <a:gd name="connsiteY48" fmla="*/ 14821 h 14821"/>
              <a:gd name="connsiteX49" fmla="*/ 4573 w 10546"/>
              <a:gd name="connsiteY49" fmla="*/ 14551 h 14821"/>
              <a:gd name="connsiteX50" fmla="*/ 4667 w 10546"/>
              <a:gd name="connsiteY50" fmla="*/ 14520 h 14821"/>
              <a:gd name="connsiteX51" fmla="*/ 4761 w 10546"/>
              <a:gd name="connsiteY51" fmla="*/ 14458 h 14821"/>
              <a:gd name="connsiteX52" fmla="*/ 5083 w 10546"/>
              <a:gd name="connsiteY52" fmla="*/ 14370 h 14821"/>
              <a:gd name="connsiteX53" fmla="*/ 5499 w 10546"/>
              <a:gd name="connsiteY53" fmla="*/ 14131 h 14821"/>
              <a:gd name="connsiteX54" fmla="*/ 5915 w 10546"/>
              <a:gd name="connsiteY54" fmla="*/ 14339 h 14821"/>
              <a:gd name="connsiteX55" fmla="*/ 6425 w 10546"/>
              <a:gd name="connsiteY55" fmla="*/ 14162 h 14821"/>
              <a:gd name="connsiteX56" fmla="*/ 6969 w 10546"/>
              <a:gd name="connsiteY56" fmla="*/ 13981 h 14821"/>
              <a:gd name="connsiteX57" fmla="*/ 7251 w 10546"/>
              <a:gd name="connsiteY57" fmla="*/ 13711 h 14821"/>
              <a:gd name="connsiteX58" fmla="*/ 7640 w 10546"/>
              <a:gd name="connsiteY58" fmla="*/ 13327 h 14821"/>
              <a:gd name="connsiteX59" fmla="*/ 7862 w 10546"/>
              <a:gd name="connsiteY59" fmla="*/ 13115 h 14821"/>
              <a:gd name="connsiteX60" fmla="*/ 8533 w 10546"/>
              <a:gd name="connsiteY60" fmla="*/ 12876 h 14821"/>
              <a:gd name="connsiteX61" fmla="*/ 9110 w 10546"/>
              <a:gd name="connsiteY61" fmla="*/ 12430 h 14821"/>
              <a:gd name="connsiteX62" fmla="*/ 9204 w 10546"/>
              <a:gd name="connsiteY62" fmla="*/ 12399 h 14821"/>
              <a:gd name="connsiteX63" fmla="*/ 9620 w 10546"/>
              <a:gd name="connsiteY63" fmla="*/ 12072 h 14821"/>
              <a:gd name="connsiteX64" fmla="*/ 10036 w 10546"/>
              <a:gd name="connsiteY64" fmla="*/ 11024 h 14821"/>
              <a:gd name="connsiteX65" fmla="*/ 9908 w 10546"/>
              <a:gd name="connsiteY65" fmla="*/ 10215 h 14821"/>
              <a:gd name="connsiteX66" fmla="*/ 9936 w 10546"/>
              <a:gd name="connsiteY66" fmla="*/ 9888 h 14821"/>
              <a:gd name="connsiteX67" fmla="*/ 10224 w 10546"/>
              <a:gd name="connsiteY67" fmla="*/ 9531 h 14821"/>
              <a:gd name="connsiteX68" fmla="*/ 10479 w 10546"/>
              <a:gd name="connsiteY68" fmla="*/ 9142 h 14821"/>
              <a:gd name="connsiteX69" fmla="*/ 10546 w 10546"/>
              <a:gd name="connsiteY69" fmla="*/ 8965 h 14821"/>
              <a:gd name="connsiteX70" fmla="*/ 10319 w 10546"/>
              <a:gd name="connsiteY70" fmla="*/ 8514 h 14821"/>
              <a:gd name="connsiteX71" fmla="*/ 9936 w 10546"/>
              <a:gd name="connsiteY71" fmla="*/ 7139 h 14821"/>
              <a:gd name="connsiteX72" fmla="*/ 10036 w 10546"/>
              <a:gd name="connsiteY72" fmla="*/ 6750 h 14821"/>
              <a:gd name="connsiteX73" fmla="*/ 10191 w 10546"/>
              <a:gd name="connsiteY73" fmla="*/ 6455 h 14821"/>
              <a:gd name="connsiteX74" fmla="*/ 9714 w 10546"/>
              <a:gd name="connsiteY74" fmla="*/ 5827 h 14821"/>
              <a:gd name="connsiteX75" fmla="*/ 9137 w 10546"/>
              <a:gd name="connsiteY75" fmla="*/ 5231 h 14821"/>
              <a:gd name="connsiteX76" fmla="*/ 7526 w 10546"/>
              <a:gd name="connsiteY76" fmla="*/ 2154 h 14821"/>
              <a:gd name="connsiteX0" fmla="*/ 7807 w 10827"/>
              <a:gd name="connsiteY0" fmla="*/ 2154 h 14821"/>
              <a:gd name="connsiteX1" fmla="*/ 4986 w 10827"/>
              <a:gd name="connsiteY1" fmla="*/ 186 h 14821"/>
              <a:gd name="connsiteX2" fmla="*/ 4672 w 10827"/>
              <a:gd name="connsiteY2" fmla="*/ 191 h 14821"/>
              <a:gd name="connsiteX3" fmla="*/ 4371 w 10827"/>
              <a:gd name="connsiteY3" fmla="*/ 120 h 14821"/>
              <a:gd name="connsiteX4" fmla="*/ 3826 w 10827"/>
              <a:gd name="connsiteY4" fmla="*/ 731 h 14821"/>
              <a:gd name="connsiteX5" fmla="*/ 4473 w 10827"/>
              <a:gd name="connsiteY5" fmla="*/ 9 h 14821"/>
              <a:gd name="connsiteX6" fmla="*/ 4046 w 10827"/>
              <a:gd name="connsiteY6" fmla="*/ 662 h 14821"/>
              <a:gd name="connsiteX7" fmla="*/ 3603 w 10827"/>
              <a:gd name="connsiteY7" fmla="*/ 980 h 14821"/>
              <a:gd name="connsiteX8" fmla="*/ 3091 w 10827"/>
              <a:gd name="connsiteY8" fmla="*/ 1318 h 14821"/>
              <a:gd name="connsiteX9" fmla="*/ 2682 w 10827"/>
              <a:gd name="connsiteY9" fmla="*/ 1659 h 14821"/>
              <a:gd name="connsiteX10" fmla="*/ 2172 w 10827"/>
              <a:gd name="connsiteY10" fmla="*/ 2781 h 14821"/>
              <a:gd name="connsiteX11" fmla="*/ 2394 w 10827"/>
              <a:gd name="connsiteY11" fmla="*/ 2102 h 14821"/>
              <a:gd name="connsiteX12" fmla="*/ 2113 w 10827"/>
              <a:gd name="connsiteY12" fmla="*/ 2999 h 14821"/>
              <a:gd name="connsiteX13" fmla="*/ 1678 w 10827"/>
              <a:gd name="connsiteY13" fmla="*/ 3761 h 14821"/>
              <a:gd name="connsiteX14" fmla="*/ 1328 w 10827"/>
              <a:gd name="connsiteY14" fmla="*/ 4748 h 14821"/>
              <a:gd name="connsiteX15" fmla="*/ 813 w 10827"/>
              <a:gd name="connsiteY15" fmla="*/ 6357 h 14821"/>
              <a:gd name="connsiteX16" fmla="*/ 412 w 10827"/>
              <a:gd name="connsiteY16" fmla="*/ 6664 h 14821"/>
              <a:gd name="connsiteX17" fmla="*/ 282 w 10827"/>
              <a:gd name="connsiteY17" fmla="*/ 7430 h 14821"/>
              <a:gd name="connsiteX18" fmla="*/ 4499 w 10827"/>
              <a:gd name="connsiteY18" fmla="*/ 8514 h 14821"/>
              <a:gd name="connsiteX19" fmla="*/ 4149 w 10827"/>
              <a:gd name="connsiteY19" fmla="*/ 8815 h 14821"/>
              <a:gd name="connsiteX20" fmla="*/ 4055 w 10827"/>
              <a:gd name="connsiteY20" fmla="*/ 8991 h 14821"/>
              <a:gd name="connsiteX21" fmla="*/ 3861 w 10827"/>
              <a:gd name="connsiteY21" fmla="*/ 9142 h 14821"/>
              <a:gd name="connsiteX22" fmla="*/ 3667 w 10827"/>
              <a:gd name="connsiteY22" fmla="*/ 9380 h 14821"/>
              <a:gd name="connsiteX23" fmla="*/ 3445 w 10827"/>
              <a:gd name="connsiteY23" fmla="*/ 9712 h 14821"/>
              <a:gd name="connsiteX24" fmla="*/ 3095 w 10827"/>
              <a:gd name="connsiteY24" fmla="*/ 9977 h 14821"/>
              <a:gd name="connsiteX25" fmla="*/ 2613 w 10827"/>
              <a:gd name="connsiteY25" fmla="*/ 10547 h 14821"/>
              <a:gd name="connsiteX26" fmla="*/ 2485 w 10827"/>
              <a:gd name="connsiteY26" fmla="*/ 10723 h 14821"/>
              <a:gd name="connsiteX27" fmla="*/ 2297 w 10827"/>
              <a:gd name="connsiteY27" fmla="*/ 10817 h 14821"/>
              <a:gd name="connsiteX28" fmla="*/ 2008 w 10827"/>
              <a:gd name="connsiteY28" fmla="*/ 11024 h 14821"/>
              <a:gd name="connsiteX29" fmla="*/ 1848 w 10827"/>
              <a:gd name="connsiteY29" fmla="*/ 11206 h 14821"/>
              <a:gd name="connsiteX30" fmla="*/ 1787 w 10827"/>
              <a:gd name="connsiteY30" fmla="*/ 11382 h 14821"/>
              <a:gd name="connsiteX31" fmla="*/ 1687 w 10827"/>
              <a:gd name="connsiteY31" fmla="*/ 11413 h 14821"/>
              <a:gd name="connsiteX32" fmla="*/ 1404 w 10827"/>
              <a:gd name="connsiteY32" fmla="*/ 11683 h 14821"/>
              <a:gd name="connsiteX33" fmla="*/ 1337 w 10827"/>
              <a:gd name="connsiteY33" fmla="*/ 11922 h 14821"/>
              <a:gd name="connsiteX34" fmla="*/ 1143 w 10827"/>
              <a:gd name="connsiteY34" fmla="*/ 12041 h 14821"/>
              <a:gd name="connsiteX35" fmla="*/ 1016 w 10827"/>
              <a:gd name="connsiteY35" fmla="*/ 12217 h 14821"/>
              <a:gd name="connsiteX36" fmla="*/ 955 w 10827"/>
              <a:gd name="connsiteY36" fmla="*/ 12311 h 14821"/>
              <a:gd name="connsiteX37" fmla="*/ 827 w 10827"/>
              <a:gd name="connsiteY37" fmla="*/ 12487 h 14821"/>
              <a:gd name="connsiteX38" fmla="*/ 1143 w 10827"/>
              <a:gd name="connsiteY38" fmla="*/ 12819 h 14821"/>
              <a:gd name="connsiteX39" fmla="*/ 1531 w 10827"/>
              <a:gd name="connsiteY39" fmla="*/ 13265 h 14821"/>
              <a:gd name="connsiteX40" fmla="*/ 1626 w 10827"/>
              <a:gd name="connsiteY40" fmla="*/ 13327 h 14821"/>
              <a:gd name="connsiteX41" fmla="*/ 1720 w 10827"/>
              <a:gd name="connsiteY41" fmla="*/ 13353 h 14821"/>
              <a:gd name="connsiteX42" fmla="*/ 1814 w 10827"/>
              <a:gd name="connsiteY42" fmla="*/ 13447 h 14821"/>
              <a:gd name="connsiteX43" fmla="*/ 1914 w 10827"/>
              <a:gd name="connsiteY43" fmla="*/ 13504 h 14821"/>
              <a:gd name="connsiteX44" fmla="*/ 2103 w 10827"/>
              <a:gd name="connsiteY44" fmla="*/ 13893 h 14821"/>
              <a:gd name="connsiteX45" fmla="*/ 2585 w 10827"/>
              <a:gd name="connsiteY45" fmla="*/ 14100 h 14821"/>
              <a:gd name="connsiteX46" fmla="*/ 3001 w 10827"/>
              <a:gd name="connsiteY46" fmla="*/ 14639 h 14821"/>
              <a:gd name="connsiteX47" fmla="*/ 3190 w 10827"/>
              <a:gd name="connsiteY47" fmla="*/ 14759 h 14821"/>
              <a:gd name="connsiteX48" fmla="*/ 3284 w 10827"/>
              <a:gd name="connsiteY48" fmla="*/ 14821 h 14821"/>
              <a:gd name="connsiteX49" fmla="*/ 4854 w 10827"/>
              <a:gd name="connsiteY49" fmla="*/ 14551 h 14821"/>
              <a:gd name="connsiteX50" fmla="*/ 4948 w 10827"/>
              <a:gd name="connsiteY50" fmla="*/ 14520 h 14821"/>
              <a:gd name="connsiteX51" fmla="*/ 5042 w 10827"/>
              <a:gd name="connsiteY51" fmla="*/ 14458 h 14821"/>
              <a:gd name="connsiteX52" fmla="*/ 5364 w 10827"/>
              <a:gd name="connsiteY52" fmla="*/ 14370 h 14821"/>
              <a:gd name="connsiteX53" fmla="*/ 5780 w 10827"/>
              <a:gd name="connsiteY53" fmla="*/ 14131 h 14821"/>
              <a:gd name="connsiteX54" fmla="*/ 6196 w 10827"/>
              <a:gd name="connsiteY54" fmla="*/ 14339 h 14821"/>
              <a:gd name="connsiteX55" fmla="*/ 6706 w 10827"/>
              <a:gd name="connsiteY55" fmla="*/ 14162 h 14821"/>
              <a:gd name="connsiteX56" fmla="*/ 7250 w 10827"/>
              <a:gd name="connsiteY56" fmla="*/ 13981 h 14821"/>
              <a:gd name="connsiteX57" fmla="*/ 7532 w 10827"/>
              <a:gd name="connsiteY57" fmla="*/ 13711 h 14821"/>
              <a:gd name="connsiteX58" fmla="*/ 7921 w 10827"/>
              <a:gd name="connsiteY58" fmla="*/ 13327 h 14821"/>
              <a:gd name="connsiteX59" fmla="*/ 8143 w 10827"/>
              <a:gd name="connsiteY59" fmla="*/ 13115 h 14821"/>
              <a:gd name="connsiteX60" fmla="*/ 8814 w 10827"/>
              <a:gd name="connsiteY60" fmla="*/ 12876 h 14821"/>
              <a:gd name="connsiteX61" fmla="*/ 9391 w 10827"/>
              <a:gd name="connsiteY61" fmla="*/ 12430 h 14821"/>
              <a:gd name="connsiteX62" fmla="*/ 9485 w 10827"/>
              <a:gd name="connsiteY62" fmla="*/ 12399 h 14821"/>
              <a:gd name="connsiteX63" fmla="*/ 9901 w 10827"/>
              <a:gd name="connsiteY63" fmla="*/ 12072 h 14821"/>
              <a:gd name="connsiteX64" fmla="*/ 10317 w 10827"/>
              <a:gd name="connsiteY64" fmla="*/ 11024 h 14821"/>
              <a:gd name="connsiteX65" fmla="*/ 10189 w 10827"/>
              <a:gd name="connsiteY65" fmla="*/ 10215 h 14821"/>
              <a:gd name="connsiteX66" fmla="*/ 10217 w 10827"/>
              <a:gd name="connsiteY66" fmla="*/ 9888 h 14821"/>
              <a:gd name="connsiteX67" fmla="*/ 10505 w 10827"/>
              <a:gd name="connsiteY67" fmla="*/ 9531 h 14821"/>
              <a:gd name="connsiteX68" fmla="*/ 10760 w 10827"/>
              <a:gd name="connsiteY68" fmla="*/ 9142 h 14821"/>
              <a:gd name="connsiteX69" fmla="*/ 10827 w 10827"/>
              <a:gd name="connsiteY69" fmla="*/ 8965 h 14821"/>
              <a:gd name="connsiteX70" fmla="*/ 10600 w 10827"/>
              <a:gd name="connsiteY70" fmla="*/ 8514 h 14821"/>
              <a:gd name="connsiteX71" fmla="*/ 10217 w 10827"/>
              <a:gd name="connsiteY71" fmla="*/ 7139 h 14821"/>
              <a:gd name="connsiteX72" fmla="*/ 10317 w 10827"/>
              <a:gd name="connsiteY72" fmla="*/ 6750 h 14821"/>
              <a:gd name="connsiteX73" fmla="*/ 10472 w 10827"/>
              <a:gd name="connsiteY73" fmla="*/ 6455 h 14821"/>
              <a:gd name="connsiteX74" fmla="*/ 9995 w 10827"/>
              <a:gd name="connsiteY74" fmla="*/ 5827 h 14821"/>
              <a:gd name="connsiteX75" fmla="*/ 9418 w 10827"/>
              <a:gd name="connsiteY75" fmla="*/ 5231 h 14821"/>
              <a:gd name="connsiteX76" fmla="*/ 7807 w 10827"/>
              <a:gd name="connsiteY76" fmla="*/ 2154 h 14821"/>
              <a:gd name="connsiteX0" fmla="*/ 8026 w 11046"/>
              <a:gd name="connsiteY0" fmla="*/ 2154 h 14821"/>
              <a:gd name="connsiteX1" fmla="*/ 5205 w 11046"/>
              <a:gd name="connsiteY1" fmla="*/ 186 h 14821"/>
              <a:gd name="connsiteX2" fmla="*/ 4891 w 11046"/>
              <a:gd name="connsiteY2" fmla="*/ 191 h 14821"/>
              <a:gd name="connsiteX3" fmla="*/ 4590 w 11046"/>
              <a:gd name="connsiteY3" fmla="*/ 120 h 14821"/>
              <a:gd name="connsiteX4" fmla="*/ 4045 w 11046"/>
              <a:gd name="connsiteY4" fmla="*/ 731 h 14821"/>
              <a:gd name="connsiteX5" fmla="*/ 4692 w 11046"/>
              <a:gd name="connsiteY5" fmla="*/ 9 h 14821"/>
              <a:gd name="connsiteX6" fmla="*/ 4265 w 11046"/>
              <a:gd name="connsiteY6" fmla="*/ 662 h 14821"/>
              <a:gd name="connsiteX7" fmla="*/ 3822 w 11046"/>
              <a:gd name="connsiteY7" fmla="*/ 980 h 14821"/>
              <a:gd name="connsiteX8" fmla="*/ 3310 w 11046"/>
              <a:gd name="connsiteY8" fmla="*/ 1318 h 14821"/>
              <a:gd name="connsiteX9" fmla="*/ 2901 w 11046"/>
              <a:gd name="connsiteY9" fmla="*/ 1659 h 14821"/>
              <a:gd name="connsiteX10" fmla="*/ 2391 w 11046"/>
              <a:gd name="connsiteY10" fmla="*/ 2781 h 14821"/>
              <a:gd name="connsiteX11" fmla="*/ 2613 w 11046"/>
              <a:gd name="connsiteY11" fmla="*/ 2102 h 14821"/>
              <a:gd name="connsiteX12" fmla="*/ 2332 w 11046"/>
              <a:gd name="connsiteY12" fmla="*/ 2999 h 14821"/>
              <a:gd name="connsiteX13" fmla="*/ 1897 w 11046"/>
              <a:gd name="connsiteY13" fmla="*/ 3761 h 14821"/>
              <a:gd name="connsiteX14" fmla="*/ 1547 w 11046"/>
              <a:gd name="connsiteY14" fmla="*/ 4748 h 14821"/>
              <a:gd name="connsiteX15" fmla="*/ 1032 w 11046"/>
              <a:gd name="connsiteY15" fmla="*/ 6357 h 14821"/>
              <a:gd name="connsiteX16" fmla="*/ 631 w 11046"/>
              <a:gd name="connsiteY16" fmla="*/ 6664 h 14821"/>
              <a:gd name="connsiteX17" fmla="*/ 501 w 11046"/>
              <a:gd name="connsiteY17" fmla="*/ 7430 h 14821"/>
              <a:gd name="connsiteX18" fmla="*/ 0 w 11046"/>
              <a:gd name="connsiteY18" fmla="*/ 7774 h 14821"/>
              <a:gd name="connsiteX19" fmla="*/ 4368 w 11046"/>
              <a:gd name="connsiteY19" fmla="*/ 8815 h 14821"/>
              <a:gd name="connsiteX20" fmla="*/ 4274 w 11046"/>
              <a:gd name="connsiteY20" fmla="*/ 8991 h 14821"/>
              <a:gd name="connsiteX21" fmla="*/ 4080 w 11046"/>
              <a:gd name="connsiteY21" fmla="*/ 9142 h 14821"/>
              <a:gd name="connsiteX22" fmla="*/ 3886 w 11046"/>
              <a:gd name="connsiteY22" fmla="*/ 9380 h 14821"/>
              <a:gd name="connsiteX23" fmla="*/ 3664 w 11046"/>
              <a:gd name="connsiteY23" fmla="*/ 9712 h 14821"/>
              <a:gd name="connsiteX24" fmla="*/ 3314 w 11046"/>
              <a:gd name="connsiteY24" fmla="*/ 9977 h 14821"/>
              <a:gd name="connsiteX25" fmla="*/ 2832 w 11046"/>
              <a:gd name="connsiteY25" fmla="*/ 10547 h 14821"/>
              <a:gd name="connsiteX26" fmla="*/ 2704 w 11046"/>
              <a:gd name="connsiteY26" fmla="*/ 10723 h 14821"/>
              <a:gd name="connsiteX27" fmla="*/ 2516 w 11046"/>
              <a:gd name="connsiteY27" fmla="*/ 10817 h 14821"/>
              <a:gd name="connsiteX28" fmla="*/ 2227 w 11046"/>
              <a:gd name="connsiteY28" fmla="*/ 11024 h 14821"/>
              <a:gd name="connsiteX29" fmla="*/ 2067 w 11046"/>
              <a:gd name="connsiteY29" fmla="*/ 11206 h 14821"/>
              <a:gd name="connsiteX30" fmla="*/ 2006 w 11046"/>
              <a:gd name="connsiteY30" fmla="*/ 11382 h 14821"/>
              <a:gd name="connsiteX31" fmla="*/ 1906 w 11046"/>
              <a:gd name="connsiteY31" fmla="*/ 11413 h 14821"/>
              <a:gd name="connsiteX32" fmla="*/ 1623 w 11046"/>
              <a:gd name="connsiteY32" fmla="*/ 11683 h 14821"/>
              <a:gd name="connsiteX33" fmla="*/ 1556 w 11046"/>
              <a:gd name="connsiteY33" fmla="*/ 11922 h 14821"/>
              <a:gd name="connsiteX34" fmla="*/ 1362 w 11046"/>
              <a:gd name="connsiteY34" fmla="*/ 12041 h 14821"/>
              <a:gd name="connsiteX35" fmla="*/ 1235 w 11046"/>
              <a:gd name="connsiteY35" fmla="*/ 12217 h 14821"/>
              <a:gd name="connsiteX36" fmla="*/ 1174 w 11046"/>
              <a:gd name="connsiteY36" fmla="*/ 12311 h 14821"/>
              <a:gd name="connsiteX37" fmla="*/ 1046 w 11046"/>
              <a:gd name="connsiteY37" fmla="*/ 12487 h 14821"/>
              <a:gd name="connsiteX38" fmla="*/ 1362 w 11046"/>
              <a:gd name="connsiteY38" fmla="*/ 12819 h 14821"/>
              <a:gd name="connsiteX39" fmla="*/ 1750 w 11046"/>
              <a:gd name="connsiteY39" fmla="*/ 13265 h 14821"/>
              <a:gd name="connsiteX40" fmla="*/ 1845 w 11046"/>
              <a:gd name="connsiteY40" fmla="*/ 13327 h 14821"/>
              <a:gd name="connsiteX41" fmla="*/ 1939 w 11046"/>
              <a:gd name="connsiteY41" fmla="*/ 13353 h 14821"/>
              <a:gd name="connsiteX42" fmla="*/ 2033 w 11046"/>
              <a:gd name="connsiteY42" fmla="*/ 13447 h 14821"/>
              <a:gd name="connsiteX43" fmla="*/ 2133 w 11046"/>
              <a:gd name="connsiteY43" fmla="*/ 13504 h 14821"/>
              <a:gd name="connsiteX44" fmla="*/ 2322 w 11046"/>
              <a:gd name="connsiteY44" fmla="*/ 13893 h 14821"/>
              <a:gd name="connsiteX45" fmla="*/ 2804 w 11046"/>
              <a:gd name="connsiteY45" fmla="*/ 14100 h 14821"/>
              <a:gd name="connsiteX46" fmla="*/ 3220 w 11046"/>
              <a:gd name="connsiteY46" fmla="*/ 14639 h 14821"/>
              <a:gd name="connsiteX47" fmla="*/ 3409 w 11046"/>
              <a:gd name="connsiteY47" fmla="*/ 14759 h 14821"/>
              <a:gd name="connsiteX48" fmla="*/ 3503 w 11046"/>
              <a:gd name="connsiteY48" fmla="*/ 14821 h 14821"/>
              <a:gd name="connsiteX49" fmla="*/ 5073 w 11046"/>
              <a:gd name="connsiteY49" fmla="*/ 14551 h 14821"/>
              <a:gd name="connsiteX50" fmla="*/ 5167 w 11046"/>
              <a:gd name="connsiteY50" fmla="*/ 14520 h 14821"/>
              <a:gd name="connsiteX51" fmla="*/ 5261 w 11046"/>
              <a:gd name="connsiteY51" fmla="*/ 14458 h 14821"/>
              <a:gd name="connsiteX52" fmla="*/ 5583 w 11046"/>
              <a:gd name="connsiteY52" fmla="*/ 14370 h 14821"/>
              <a:gd name="connsiteX53" fmla="*/ 5999 w 11046"/>
              <a:gd name="connsiteY53" fmla="*/ 14131 h 14821"/>
              <a:gd name="connsiteX54" fmla="*/ 6415 w 11046"/>
              <a:gd name="connsiteY54" fmla="*/ 14339 h 14821"/>
              <a:gd name="connsiteX55" fmla="*/ 6925 w 11046"/>
              <a:gd name="connsiteY55" fmla="*/ 14162 h 14821"/>
              <a:gd name="connsiteX56" fmla="*/ 7469 w 11046"/>
              <a:gd name="connsiteY56" fmla="*/ 13981 h 14821"/>
              <a:gd name="connsiteX57" fmla="*/ 7751 w 11046"/>
              <a:gd name="connsiteY57" fmla="*/ 13711 h 14821"/>
              <a:gd name="connsiteX58" fmla="*/ 8140 w 11046"/>
              <a:gd name="connsiteY58" fmla="*/ 13327 h 14821"/>
              <a:gd name="connsiteX59" fmla="*/ 8362 w 11046"/>
              <a:gd name="connsiteY59" fmla="*/ 13115 h 14821"/>
              <a:gd name="connsiteX60" fmla="*/ 9033 w 11046"/>
              <a:gd name="connsiteY60" fmla="*/ 12876 h 14821"/>
              <a:gd name="connsiteX61" fmla="*/ 9610 w 11046"/>
              <a:gd name="connsiteY61" fmla="*/ 12430 h 14821"/>
              <a:gd name="connsiteX62" fmla="*/ 9704 w 11046"/>
              <a:gd name="connsiteY62" fmla="*/ 12399 h 14821"/>
              <a:gd name="connsiteX63" fmla="*/ 10120 w 11046"/>
              <a:gd name="connsiteY63" fmla="*/ 12072 h 14821"/>
              <a:gd name="connsiteX64" fmla="*/ 10536 w 11046"/>
              <a:gd name="connsiteY64" fmla="*/ 11024 h 14821"/>
              <a:gd name="connsiteX65" fmla="*/ 10408 w 11046"/>
              <a:gd name="connsiteY65" fmla="*/ 10215 h 14821"/>
              <a:gd name="connsiteX66" fmla="*/ 10436 w 11046"/>
              <a:gd name="connsiteY66" fmla="*/ 9888 h 14821"/>
              <a:gd name="connsiteX67" fmla="*/ 10724 w 11046"/>
              <a:gd name="connsiteY67" fmla="*/ 9531 h 14821"/>
              <a:gd name="connsiteX68" fmla="*/ 10979 w 11046"/>
              <a:gd name="connsiteY68" fmla="*/ 9142 h 14821"/>
              <a:gd name="connsiteX69" fmla="*/ 11046 w 11046"/>
              <a:gd name="connsiteY69" fmla="*/ 8965 h 14821"/>
              <a:gd name="connsiteX70" fmla="*/ 10819 w 11046"/>
              <a:gd name="connsiteY70" fmla="*/ 8514 h 14821"/>
              <a:gd name="connsiteX71" fmla="*/ 10436 w 11046"/>
              <a:gd name="connsiteY71" fmla="*/ 7139 h 14821"/>
              <a:gd name="connsiteX72" fmla="*/ 10536 w 11046"/>
              <a:gd name="connsiteY72" fmla="*/ 6750 h 14821"/>
              <a:gd name="connsiteX73" fmla="*/ 10691 w 11046"/>
              <a:gd name="connsiteY73" fmla="*/ 6455 h 14821"/>
              <a:gd name="connsiteX74" fmla="*/ 10214 w 11046"/>
              <a:gd name="connsiteY74" fmla="*/ 5827 h 14821"/>
              <a:gd name="connsiteX75" fmla="*/ 9637 w 11046"/>
              <a:gd name="connsiteY75" fmla="*/ 5231 h 14821"/>
              <a:gd name="connsiteX76" fmla="*/ 8026 w 11046"/>
              <a:gd name="connsiteY76" fmla="*/ 2154 h 14821"/>
              <a:gd name="connsiteX0" fmla="*/ 8291 w 11311"/>
              <a:gd name="connsiteY0" fmla="*/ 2154 h 14821"/>
              <a:gd name="connsiteX1" fmla="*/ 5470 w 11311"/>
              <a:gd name="connsiteY1" fmla="*/ 186 h 14821"/>
              <a:gd name="connsiteX2" fmla="*/ 5156 w 11311"/>
              <a:gd name="connsiteY2" fmla="*/ 191 h 14821"/>
              <a:gd name="connsiteX3" fmla="*/ 4855 w 11311"/>
              <a:gd name="connsiteY3" fmla="*/ 120 h 14821"/>
              <a:gd name="connsiteX4" fmla="*/ 4310 w 11311"/>
              <a:gd name="connsiteY4" fmla="*/ 731 h 14821"/>
              <a:gd name="connsiteX5" fmla="*/ 4957 w 11311"/>
              <a:gd name="connsiteY5" fmla="*/ 9 h 14821"/>
              <a:gd name="connsiteX6" fmla="*/ 4530 w 11311"/>
              <a:gd name="connsiteY6" fmla="*/ 662 h 14821"/>
              <a:gd name="connsiteX7" fmla="*/ 4087 w 11311"/>
              <a:gd name="connsiteY7" fmla="*/ 980 h 14821"/>
              <a:gd name="connsiteX8" fmla="*/ 3575 w 11311"/>
              <a:gd name="connsiteY8" fmla="*/ 1318 h 14821"/>
              <a:gd name="connsiteX9" fmla="*/ 3166 w 11311"/>
              <a:gd name="connsiteY9" fmla="*/ 1659 h 14821"/>
              <a:gd name="connsiteX10" fmla="*/ 2656 w 11311"/>
              <a:gd name="connsiteY10" fmla="*/ 2781 h 14821"/>
              <a:gd name="connsiteX11" fmla="*/ 2878 w 11311"/>
              <a:gd name="connsiteY11" fmla="*/ 2102 h 14821"/>
              <a:gd name="connsiteX12" fmla="*/ 2597 w 11311"/>
              <a:gd name="connsiteY12" fmla="*/ 2999 h 14821"/>
              <a:gd name="connsiteX13" fmla="*/ 2162 w 11311"/>
              <a:gd name="connsiteY13" fmla="*/ 3761 h 14821"/>
              <a:gd name="connsiteX14" fmla="*/ 1812 w 11311"/>
              <a:gd name="connsiteY14" fmla="*/ 4748 h 14821"/>
              <a:gd name="connsiteX15" fmla="*/ 1297 w 11311"/>
              <a:gd name="connsiteY15" fmla="*/ 6357 h 14821"/>
              <a:gd name="connsiteX16" fmla="*/ 896 w 11311"/>
              <a:gd name="connsiteY16" fmla="*/ 6664 h 14821"/>
              <a:gd name="connsiteX17" fmla="*/ 766 w 11311"/>
              <a:gd name="connsiteY17" fmla="*/ 7430 h 14821"/>
              <a:gd name="connsiteX18" fmla="*/ 265 w 11311"/>
              <a:gd name="connsiteY18" fmla="*/ 7774 h 14821"/>
              <a:gd name="connsiteX19" fmla="*/ 4633 w 11311"/>
              <a:gd name="connsiteY19" fmla="*/ 8815 h 14821"/>
              <a:gd name="connsiteX20" fmla="*/ 4539 w 11311"/>
              <a:gd name="connsiteY20" fmla="*/ 8991 h 14821"/>
              <a:gd name="connsiteX21" fmla="*/ 1 w 11311"/>
              <a:gd name="connsiteY21" fmla="*/ 8266 h 14821"/>
              <a:gd name="connsiteX22" fmla="*/ 4151 w 11311"/>
              <a:gd name="connsiteY22" fmla="*/ 9380 h 14821"/>
              <a:gd name="connsiteX23" fmla="*/ 3929 w 11311"/>
              <a:gd name="connsiteY23" fmla="*/ 9712 h 14821"/>
              <a:gd name="connsiteX24" fmla="*/ 3579 w 11311"/>
              <a:gd name="connsiteY24" fmla="*/ 9977 h 14821"/>
              <a:gd name="connsiteX25" fmla="*/ 3097 w 11311"/>
              <a:gd name="connsiteY25" fmla="*/ 10547 h 14821"/>
              <a:gd name="connsiteX26" fmla="*/ 2969 w 11311"/>
              <a:gd name="connsiteY26" fmla="*/ 10723 h 14821"/>
              <a:gd name="connsiteX27" fmla="*/ 2781 w 11311"/>
              <a:gd name="connsiteY27" fmla="*/ 10817 h 14821"/>
              <a:gd name="connsiteX28" fmla="*/ 2492 w 11311"/>
              <a:gd name="connsiteY28" fmla="*/ 11024 h 14821"/>
              <a:gd name="connsiteX29" fmla="*/ 2332 w 11311"/>
              <a:gd name="connsiteY29" fmla="*/ 11206 h 14821"/>
              <a:gd name="connsiteX30" fmla="*/ 2271 w 11311"/>
              <a:gd name="connsiteY30" fmla="*/ 11382 h 14821"/>
              <a:gd name="connsiteX31" fmla="*/ 2171 w 11311"/>
              <a:gd name="connsiteY31" fmla="*/ 11413 h 14821"/>
              <a:gd name="connsiteX32" fmla="*/ 1888 w 11311"/>
              <a:gd name="connsiteY32" fmla="*/ 11683 h 14821"/>
              <a:gd name="connsiteX33" fmla="*/ 1821 w 11311"/>
              <a:gd name="connsiteY33" fmla="*/ 11922 h 14821"/>
              <a:gd name="connsiteX34" fmla="*/ 1627 w 11311"/>
              <a:gd name="connsiteY34" fmla="*/ 12041 h 14821"/>
              <a:gd name="connsiteX35" fmla="*/ 1500 w 11311"/>
              <a:gd name="connsiteY35" fmla="*/ 12217 h 14821"/>
              <a:gd name="connsiteX36" fmla="*/ 1439 w 11311"/>
              <a:gd name="connsiteY36" fmla="*/ 12311 h 14821"/>
              <a:gd name="connsiteX37" fmla="*/ 1311 w 11311"/>
              <a:gd name="connsiteY37" fmla="*/ 12487 h 14821"/>
              <a:gd name="connsiteX38" fmla="*/ 1627 w 11311"/>
              <a:gd name="connsiteY38" fmla="*/ 12819 h 14821"/>
              <a:gd name="connsiteX39" fmla="*/ 2015 w 11311"/>
              <a:gd name="connsiteY39" fmla="*/ 13265 h 14821"/>
              <a:gd name="connsiteX40" fmla="*/ 2110 w 11311"/>
              <a:gd name="connsiteY40" fmla="*/ 13327 h 14821"/>
              <a:gd name="connsiteX41" fmla="*/ 2204 w 11311"/>
              <a:gd name="connsiteY41" fmla="*/ 13353 h 14821"/>
              <a:gd name="connsiteX42" fmla="*/ 2298 w 11311"/>
              <a:gd name="connsiteY42" fmla="*/ 13447 h 14821"/>
              <a:gd name="connsiteX43" fmla="*/ 2398 w 11311"/>
              <a:gd name="connsiteY43" fmla="*/ 13504 h 14821"/>
              <a:gd name="connsiteX44" fmla="*/ 2587 w 11311"/>
              <a:gd name="connsiteY44" fmla="*/ 13893 h 14821"/>
              <a:gd name="connsiteX45" fmla="*/ 3069 w 11311"/>
              <a:gd name="connsiteY45" fmla="*/ 14100 h 14821"/>
              <a:gd name="connsiteX46" fmla="*/ 3485 w 11311"/>
              <a:gd name="connsiteY46" fmla="*/ 14639 h 14821"/>
              <a:gd name="connsiteX47" fmla="*/ 3674 w 11311"/>
              <a:gd name="connsiteY47" fmla="*/ 14759 h 14821"/>
              <a:gd name="connsiteX48" fmla="*/ 3768 w 11311"/>
              <a:gd name="connsiteY48" fmla="*/ 14821 h 14821"/>
              <a:gd name="connsiteX49" fmla="*/ 5338 w 11311"/>
              <a:gd name="connsiteY49" fmla="*/ 14551 h 14821"/>
              <a:gd name="connsiteX50" fmla="*/ 5432 w 11311"/>
              <a:gd name="connsiteY50" fmla="*/ 14520 h 14821"/>
              <a:gd name="connsiteX51" fmla="*/ 5526 w 11311"/>
              <a:gd name="connsiteY51" fmla="*/ 14458 h 14821"/>
              <a:gd name="connsiteX52" fmla="*/ 5848 w 11311"/>
              <a:gd name="connsiteY52" fmla="*/ 14370 h 14821"/>
              <a:gd name="connsiteX53" fmla="*/ 6264 w 11311"/>
              <a:gd name="connsiteY53" fmla="*/ 14131 h 14821"/>
              <a:gd name="connsiteX54" fmla="*/ 6680 w 11311"/>
              <a:gd name="connsiteY54" fmla="*/ 14339 h 14821"/>
              <a:gd name="connsiteX55" fmla="*/ 7190 w 11311"/>
              <a:gd name="connsiteY55" fmla="*/ 14162 h 14821"/>
              <a:gd name="connsiteX56" fmla="*/ 7734 w 11311"/>
              <a:gd name="connsiteY56" fmla="*/ 13981 h 14821"/>
              <a:gd name="connsiteX57" fmla="*/ 8016 w 11311"/>
              <a:gd name="connsiteY57" fmla="*/ 13711 h 14821"/>
              <a:gd name="connsiteX58" fmla="*/ 8405 w 11311"/>
              <a:gd name="connsiteY58" fmla="*/ 13327 h 14821"/>
              <a:gd name="connsiteX59" fmla="*/ 8627 w 11311"/>
              <a:gd name="connsiteY59" fmla="*/ 13115 h 14821"/>
              <a:gd name="connsiteX60" fmla="*/ 9298 w 11311"/>
              <a:gd name="connsiteY60" fmla="*/ 12876 h 14821"/>
              <a:gd name="connsiteX61" fmla="*/ 9875 w 11311"/>
              <a:gd name="connsiteY61" fmla="*/ 12430 h 14821"/>
              <a:gd name="connsiteX62" fmla="*/ 9969 w 11311"/>
              <a:gd name="connsiteY62" fmla="*/ 12399 h 14821"/>
              <a:gd name="connsiteX63" fmla="*/ 10385 w 11311"/>
              <a:gd name="connsiteY63" fmla="*/ 12072 h 14821"/>
              <a:gd name="connsiteX64" fmla="*/ 10801 w 11311"/>
              <a:gd name="connsiteY64" fmla="*/ 11024 h 14821"/>
              <a:gd name="connsiteX65" fmla="*/ 10673 w 11311"/>
              <a:gd name="connsiteY65" fmla="*/ 10215 h 14821"/>
              <a:gd name="connsiteX66" fmla="*/ 10701 w 11311"/>
              <a:gd name="connsiteY66" fmla="*/ 9888 h 14821"/>
              <a:gd name="connsiteX67" fmla="*/ 10989 w 11311"/>
              <a:gd name="connsiteY67" fmla="*/ 9531 h 14821"/>
              <a:gd name="connsiteX68" fmla="*/ 11244 w 11311"/>
              <a:gd name="connsiteY68" fmla="*/ 9142 h 14821"/>
              <a:gd name="connsiteX69" fmla="*/ 11311 w 11311"/>
              <a:gd name="connsiteY69" fmla="*/ 8965 h 14821"/>
              <a:gd name="connsiteX70" fmla="*/ 11084 w 11311"/>
              <a:gd name="connsiteY70" fmla="*/ 8514 h 14821"/>
              <a:gd name="connsiteX71" fmla="*/ 10701 w 11311"/>
              <a:gd name="connsiteY71" fmla="*/ 7139 h 14821"/>
              <a:gd name="connsiteX72" fmla="*/ 10801 w 11311"/>
              <a:gd name="connsiteY72" fmla="*/ 6750 h 14821"/>
              <a:gd name="connsiteX73" fmla="*/ 10956 w 11311"/>
              <a:gd name="connsiteY73" fmla="*/ 6455 h 14821"/>
              <a:gd name="connsiteX74" fmla="*/ 10479 w 11311"/>
              <a:gd name="connsiteY74" fmla="*/ 5827 h 14821"/>
              <a:gd name="connsiteX75" fmla="*/ 9902 w 11311"/>
              <a:gd name="connsiteY75" fmla="*/ 5231 h 14821"/>
              <a:gd name="connsiteX76" fmla="*/ 8291 w 11311"/>
              <a:gd name="connsiteY76" fmla="*/ 2154 h 14821"/>
              <a:gd name="connsiteX0" fmla="*/ 8481 w 11501"/>
              <a:gd name="connsiteY0" fmla="*/ 2154 h 14821"/>
              <a:gd name="connsiteX1" fmla="*/ 5660 w 11501"/>
              <a:gd name="connsiteY1" fmla="*/ 186 h 14821"/>
              <a:gd name="connsiteX2" fmla="*/ 5346 w 11501"/>
              <a:gd name="connsiteY2" fmla="*/ 191 h 14821"/>
              <a:gd name="connsiteX3" fmla="*/ 5045 w 11501"/>
              <a:gd name="connsiteY3" fmla="*/ 120 h 14821"/>
              <a:gd name="connsiteX4" fmla="*/ 4500 w 11501"/>
              <a:gd name="connsiteY4" fmla="*/ 731 h 14821"/>
              <a:gd name="connsiteX5" fmla="*/ 5147 w 11501"/>
              <a:gd name="connsiteY5" fmla="*/ 9 h 14821"/>
              <a:gd name="connsiteX6" fmla="*/ 4720 w 11501"/>
              <a:gd name="connsiteY6" fmla="*/ 662 h 14821"/>
              <a:gd name="connsiteX7" fmla="*/ 4277 w 11501"/>
              <a:gd name="connsiteY7" fmla="*/ 980 h 14821"/>
              <a:gd name="connsiteX8" fmla="*/ 3765 w 11501"/>
              <a:gd name="connsiteY8" fmla="*/ 1318 h 14821"/>
              <a:gd name="connsiteX9" fmla="*/ 3356 w 11501"/>
              <a:gd name="connsiteY9" fmla="*/ 1659 h 14821"/>
              <a:gd name="connsiteX10" fmla="*/ 2846 w 11501"/>
              <a:gd name="connsiteY10" fmla="*/ 2781 h 14821"/>
              <a:gd name="connsiteX11" fmla="*/ 3068 w 11501"/>
              <a:gd name="connsiteY11" fmla="*/ 2102 h 14821"/>
              <a:gd name="connsiteX12" fmla="*/ 2787 w 11501"/>
              <a:gd name="connsiteY12" fmla="*/ 2999 h 14821"/>
              <a:gd name="connsiteX13" fmla="*/ 2352 w 11501"/>
              <a:gd name="connsiteY13" fmla="*/ 3761 h 14821"/>
              <a:gd name="connsiteX14" fmla="*/ 2002 w 11501"/>
              <a:gd name="connsiteY14" fmla="*/ 4748 h 14821"/>
              <a:gd name="connsiteX15" fmla="*/ 1487 w 11501"/>
              <a:gd name="connsiteY15" fmla="*/ 6357 h 14821"/>
              <a:gd name="connsiteX16" fmla="*/ 1086 w 11501"/>
              <a:gd name="connsiteY16" fmla="*/ 6664 h 14821"/>
              <a:gd name="connsiteX17" fmla="*/ 956 w 11501"/>
              <a:gd name="connsiteY17" fmla="*/ 7430 h 14821"/>
              <a:gd name="connsiteX18" fmla="*/ 455 w 11501"/>
              <a:gd name="connsiteY18" fmla="*/ 7774 h 14821"/>
              <a:gd name="connsiteX19" fmla="*/ 4823 w 11501"/>
              <a:gd name="connsiteY19" fmla="*/ 8815 h 14821"/>
              <a:gd name="connsiteX20" fmla="*/ 673 w 11501"/>
              <a:gd name="connsiteY20" fmla="*/ 8034 h 14821"/>
              <a:gd name="connsiteX21" fmla="*/ 191 w 11501"/>
              <a:gd name="connsiteY21" fmla="*/ 8266 h 14821"/>
              <a:gd name="connsiteX22" fmla="*/ 4341 w 11501"/>
              <a:gd name="connsiteY22" fmla="*/ 9380 h 14821"/>
              <a:gd name="connsiteX23" fmla="*/ 4119 w 11501"/>
              <a:gd name="connsiteY23" fmla="*/ 9712 h 14821"/>
              <a:gd name="connsiteX24" fmla="*/ 3769 w 11501"/>
              <a:gd name="connsiteY24" fmla="*/ 9977 h 14821"/>
              <a:gd name="connsiteX25" fmla="*/ 3287 w 11501"/>
              <a:gd name="connsiteY25" fmla="*/ 10547 h 14821"/>
              <a:gd name="connsiteX26" fmla="*/ 3159 w 11501"/>
              <a:gd name="connsiteY26" fmla="*/ 10723 h 14821"/>
              <a:gd name="connsiteX27" fmla="*/ 2971 w 11501"/>
              <a:gd name="connsiteY27" fmla="*/ 10817 h 14821"/>
              <a:gd name="connsiteX28" fmla="*/ 2682 w 11501"/>
              <a:gd name="connsiteY28" fmla="*/ 11024 h 14821"/>
              <a:gd name="connsiteX29" fmla="*/ 2522 w 11501"/>
              <a:gd name="connsiteY29" fmla="*/ 11206 h 14821"/>
              <a:gd name="connsiteX30" fmla="*/ 2461 w 11501"/>
              <a:gd name="connsiteY30" fmla="*/ 11382 h 14821"/>
              <a:gd name="connsiteX31" fmla="*/ 2361 w 11501"/>
              <a:gd name="connsiteY31" fmla="*/ 11413 h 14821"/>
              <a:gd name="connsiteX32" fmla="*/ 2078 w 11501"/>
              <a:gd name="connsiteY32" fmla="*/ 11683 h 14821"/>
              <a:gd name="connsiteX33" fmla="*/ 2011 w 11501"/>
              <a:gd name="connsiteY33" fmla="*/ 11922 h 14821"/>
              <a:gd name="connsiteX34" fmla="*/ 1817 w 11501"/>
              <a:gd name="connsiteY34" fmla="*/ 12041 h 14821"/>
              <a:gd name="connsiteX35" fmla="*/ 1690 w 11501"/>
              <a:gd name="connsiteY35" fmla="*/ 12217 h 14821"/>
              <a:gd name="connsiteX36" fmla="*/ 1629 w 11501"/>
              <a:gd name="connsiteY36" fmla="*/ 12311 h 14821"/>
              <a:gd name="connsiteX37" fmla="*/ 1501 w 11501"/>
              <a:gd name="connsiteY37" fmla="*/ 12487 h 14821"/>
              <a:gd name="connsiteX38" fmla="*/ 1817 w 11501"/>
              <a:gd name="connsiteY38" fmla="*/ 12819 h 14821"/>
              <a:gd name="connsiteX39" fmla="*/ 2205 w 11501"/>
              <a:gd name="connsiteY39" fmla="*/ 13265 h 14821"/>
              <a:gd name="connsiteX40" fmla="*/ 2300 w 11501"/>
              <a:gd name="connsiteY40" fmla="*/ 13327 h 14821"/>
              <a:gd name="connsiteX41" fmla="*/ 2394 w 11501"/>
              <a:gd name="connsiteY41" fmla="*/ 13353 h 14821"/>
              <a:gd name="connsiteX42" fmla="*/ 2488 w 11501"/>
              <a:gd name="connsiteY42" fmla="*/ 13447 h 14821"/>
              <a:gd name="connsiteX43" fmla="*/ 2588 w 11501"/>
              <a:gd name="connsiteY43" fmla="*/ 13504 h 14821"/>
              <a:gd name="connsiteX44" fmla="*/ 2777 w 11501"/>
              <a:gd name="connsiteY44" fmla="*/ 13893 h 14821"/>
              <a:gd name="connsiteX45" fmla="*/ 3259 w 11501"/>
              <a:gd name="connsiteY45" fmla="*/ 14100 h 14821"/>
              <a:gd name="connsiteX46" fmla="*/ 3675 w 11501"/>
              <a:gd name="connsiteY46" fmla="*/ 14639 h 14821"/>
              <a:gd name="connsiteX47" fmla="*/ 3864 w 11501"/>
              <a:gd name="connsiteY47" fmla="*/ 14759 h 14821"/>
              <a:gd name="connsiteX48" fmla="*/ 3958 w 11501"/>
              <a:gd name="connsiteY48" fmla="*/ 14821 h 14821"/>
              <a:gd name="connsiteX49" fmla="*/ 5528 w 11501"/>
              <a:gd name="connsiteY49" fmla="*/ 14551 h 14821"/>
              <a:gd name="connsiteX50" fmla="*/ 5622 w 11501"/>
              <a:gd name="connsiteY50" fmla="*/ 14520 h 14821"/>
              <a:gd name="connsiteX51" fmla="*/ 5716 w 11501"/>
              <a:gd name="connsiteY51" fmla="*/ 14458 h 14821"/>
              <a:gd name="connsiteX52" fmla="*/ 6038 w 11501"/>
              <a:gd name="connsiteY52" fmla="*/ 14370 h 14821"/>
              <a:gd name="connsiteX53" fmla="*/ 6454 w 11501"/>
              <a:gd name="connsiteY53" fmla="*/ 14131 h 14821"/>
              <a:gd name="connsiteX54" fmla="*/ 6870 w 11501"/>
              <a:gd name="connsiteY54" fmla="*/ 14339 h 14821"/>
              <a:gd name="connsiteX55" fmla="*/ 7380 w 11501"/>
              <a:gd name="connsiteY55" fmla="*/ 14162 h 14821"/>
              <a:gd name="connsiteX56" fmla="*/ 7924 w 11501"/>
              <a:gd name="connsiteY56" fmla="*/ 13981 h 14821"/>
              <a:gd name="connsiteX57" fmla="*/ 8206 w 11501"/>
              <a:gd name="connsiteY57" fmla="*/ 13711 h 14821"/>
              <a:gd name="connsiteX58" fmla="*/ 8595 w 11501"/>
              <a:gd name="connsiteY58" fmla="*/ 13327 h 14821"/>
              <a:gd name="connsiteX59" fmla="*/ 8817 w 11501"/>
              <a:gd name="connsiteY59" fmla="*/ 13115 h 14821"/>
              <a:gd name="connsiteX60" fmla="*/ 9488 w 11501"/>
              <a:gd name="connsiteY60" fmla="*/ 12876 h 14821"/>
              <a:gd name="connsiteX61" fmla="*/ 10065 w 11501"/>
              <a:gd name="connsiteY61" fmla="*/ 12430 h 14821"/>
              <a:gd name="connsiteX62" fmla="*/ 10159 w 11501"/>
              <a:gd name="connsiteY62" fmla="*/ 12399 h 14821"/>
              <a:gd name="connsiteX63" fmla="*/ 10575 w 11501"/>
              <a:gd name="connsiteY63" fmla="*/ 12072 h 14821"/>
              <a:gd name="connsiteX64" fmla="*/ 10991 w 11501"/>
              <a:gd name="connsiteY64" fmla="*/ 11024 h 14821"/>
              <a:gd name="connsiteX65" fmla="*/ 10863 w 11501"/>
              <a:gd name="connsiteY65" fmla="*/ 10215 h 14821"/>
              <a:gd name="connsiteX66" fmla="*/ 10891 w 11501"/>
              <a:gd name="connsiteY66" fmla="*/ 9888 h 14821"/>
              <a:gd name="connsiteX67" fmla="*/ 11179 w 11501"/>
              <a:gd name="connsiteY67" fmla="*/ 9531 h 14821"/>
              <a:gd name="connsiteX68" fmla="*/ 11434 w 11501"/>
              <a:gd name="connsiteY68" fmla="*/ 9142 h 14821"/>
              <a:gd name="connsiteX69" fmla="*/ 11501 w 11501"/>
              <a:gd name="connsiteY69" fmla="*/ 8965 h 14821"/>
              <a:gd name="connsiteX70" fmla="*/ 11274 w 11501"/>
              <a:gd name="connsiteY70" fmla="*/ 8514 h 14821"/>
              <a:gd name="connsiteX71" fmla="*/ 10891 w 11501"/>
              <a:gd name="connsiteY71" fmla="*/ 7139 h 14821"/>
              <a:gd name="connsiteX72" fmla="*/ 10991 w 11501"/>
              <a:gd name="connsiteY72" fmla="*/ 6750 h 14821"/>
              <a:gd name="connsiteX73" fmla="*/ 11146 w 11501"/>
              <a:gd name="connsiteY73" fmla="*/ 6455 h 14821"/>
              <a:gd name="connsiteX74" fmla="*/ 10669 w 11501"/>
              <a:gd name="connsiteY74" fmla="*/ 5827 h 14821"/>
              <a:gd name="connsiteX75" fmla="*/ 10092 w 11501"/>
              <a:gd name="connsiteY75" fmla="*/ 5231 h 14821"/>
              <a:gd name="connsiteX76" fmla="*/ 8481 w 11501"/>
              <a:gd name="connsiteY76" fmla="*/ 2154 h 14821"/>
              <a:gd name="connsiteX0" fmla="*/ 8481 w 11501"/>
              <a:gd name="connsiteY0" fmla="*/ 2154 h 14821"/>
              <a:gd name="connsiteX1" fmla="*/ 5660 w 11501"/>
              <a:gd name="connsiteY1" fmla="*/ 186 h 14821"/>
              <a:gd name="connsiteX2" fmla="*/ 5346 w 11501"/>
              <a:gd name="connsiteY2" fmla="*/ 191 h 14821"/>
              <a:gd name="connsiteX3" fmla="*/ 5045 w 11501"/>
              <a:gd name="connsiteY3" fmla="*/ 120 h 14821"/>
              <a:gd name="connsiteX4" fmla="*/ 4500 w 11501"/>
              <a:gd name="connsiteY4" fmla="*/ 731 h 14821"/>
              <a:gd name="connsiteX5" fmla="*/ 5147 w 11501"/>
              <a:gd name="connsiteY5" fmla="*/ 9 h 14821"/>
              <a:gd name="connsiteX6" fmla="*/ 4720 w 11501"/>
              <a:gd name="connsiteY6" fmla="*/ 662 h 14821"/>
              <a:gd name="connsiteX7" fmla="*/ 4277 w 11501"/>
              <a:gd name="connsiteY7" fmla="*/ 980 h 14821"/>
              <a:gd name="connsiteX8" fmla="*/ 3765 w 11501"/>
              <a:gd name="connsiteY8" fmla="*/ 1318 h 14821"/>
              <a:gd name="connsiteX9" fmla="*/ 3356 w 11501"/>
              <a:gd name="connsiteY9" fmla="*/ 1659 h 14821"/>
              <a:gd name="connsiteX10" fmla="*/ 2846 w 11501"/>
              <a:gd name="connsiteY10" fmla="*/ 2781 h 14821"/>
              <a:gd name="connsiteX11" fmla="*/ 3068 w 11501"/>
              <a:gd name="connsiteY11" fmla="*/ 2102 h 14821"/>
              <a:gd name="connsiteX12" fmla="*/ 2787 w 11501"/>
              <a:gd name="connsiteY12" fmla="*/ 2999 h 14821"/>
              <a:gd name="connsiteX13" fmla="*/ 2352 w 11501"/>
              <a:gd name="connsiteY13" fmla="*/ 3761 h 14821"/>
              <a:gd name="connsiteX14" fmla="*/ 2002 w 11501"/>
              <a:gd name="connsiteY14" fmla="*/ 4748 h 14821"/>
              <a:gd name="connsiteX15" fmla="*/ 1487 w 11501"/>
              <a:gd name="connsiteY15" fmla="*/ 6357 h 14821"/>
              <a:gd name="connsiteX16" fmla="*/ 1086 w 11501"/>
              <a:gd name="connsiteY16" fmla="*/ 6664 h 14821"/>
              <a:gd name="connsiteX17" fmla="*/ 956 w 11501"/>
              <a:gd name="connsiteY17" fmla="*/ 7430 h 14821"/>
              <a:gd name="connsiteX18" fmla="*/ 455 w 11501"/>
              <a:gd name="connsiteY18" fmla="*/ 7774 h 14821"/>
              <a:gd name="connsiteX19" fmla="*/ 706 w 11501"/>
              <a:gd name="connsiteY19" fmla="*/ 8151 h 14821"/>
              <a:gd name="connsiteX20" fmla="*/ 673 w 11501"/>
              <a:gd name="connsiteY20" fmla="*/ 8034 h 14821"/>
              <a:gd name="connsiteX21" fmla="*/ 191 w 11501"/>
              <a:gd name="connsiteY21" fmla="*/ 8266 h 14821"/>
              <a:gd name="connsiteX22" fmla="*/ 4341 w 11501"/>
              <a:gd name="connsiteY22" fmla="*/ 9380 h 14821"/>
              <a:gd name="connsiteX23" fmla="*/ 4119 w 11501"/>
              <a:gd name="connsiteY23" fmla="*/ 9712 h 14821"/>
              <a:gd name="connsiteX24" fmla="*/ 3769 w 11501"/>
              <a:gd name="connsiteY24" fmla="*/ 9977 h 14821"/>
              <a:gd name="connsiteX25" fmla="*/ 3287 w 11501"/>
              <a:gd name="connsiteY25" fmla="*/ 10547 h 14821"/>
              <a:gd name="connsiteX26" fmla="*/ 3159 w 11501"/>
              <a:gd name="connsiteY26" fmla="*/ 10723 h 14821"/>
              <a:gd name="connsiteX27" fmla="*/ 2971 w 11501"/>
              <a:gd name="connsiteY27" fmla="*/ 10817 h 14821"/>
              <a:gd name="connsiteX28" fmla="*/ 2682 w 11501"/>
              <a:gd name="connsiteY28" fmla="*/ 11024 h 14821"/>
              <a:gd name="connsiteX29" fmla="*/ 2522 w 11501"/>
              <a:gd name="connsiteY29" fmla="*/ 11206 h 14821"/>
              <a:gd name="connsiteX30" fmla="*/ 2461 w 11501"/>
              <a:gd name="connsiteY30" fmla="*/ 11382 h 14821"/>
              <a:gd name="connsiteX31" fmla="*/ 2361 w 11501"/>
              <a:gd name="connsiteY31" fmla="*/ 11413 h 14821"/>
              <a:gd name="connsiteX32" fmla="*/ 2078 w 11501"/>
              <a:gd name="connsiteY32" fmla="*/ 11683 h 14821"/>
              <a:gd name="connsiteX33" fmla="*/ 2011 w 11501"/>
              <a:gd name="connsiteY33" fmla="*/ 11922 h 14821"/>
              <a:gd name="connsiteX34" fmla="*/ 1817 w 11501"/>
              <a:gd name="connsiteY34" fmla="*/ 12041 h 14821"/>
              <a:gd name="connsiteX35" fmla="*/ 1690 w 11501"/>
              <a:gd name="connsiteY35" fmla="*/ 12217 h 14821"/>
              <a:gd name="connsiteX36" fmla="*/ 1629 w 11501"/>
              <a:gd name="connsiteY36" fmla="*/ 12311 h 14821"/>
              <a:gd name="connsiteX37" fmla="*/ 1501 w 11501"/>
              <a:gd name="connsiteY37" fmla="*/ 12487 h 14821"/>
              <a:gd name="connsiteX38" fmla="*/ 1817 w 11501"/>
              <a:gd name="connsiteY38" fmla="*/ 12819 h 14821"/>
              <a:gd name="connsiteX39" fmla="*/ 2205 w 11501"/>
              <a:gd name="connsiteY39" fmla="*/ 13265 h 14821"/>
              <a:gd name="connsiteX40" fmla="*/ 2300 w 11501"/>
              <a:gd name="connsiteY40" fmla="*/ 13327 h 14821"/>
              <a:gd name="connsiteX41" fmla="*/ 2394 w 11501"/>
              <a:gd name="connsiteY41" fmla="*/ 13353 h 14821"/>
              <a:gd name="connsiteX42" fmla="*/ 2488 w 11501"/>
              <a:gd name="connsiteY42" fmla="*/ 13447 h 14821"/>
              <a:gd name="connsiteX43" fmla="*/ 2588 w 11501"/>
              <a:gd name="connsiteY43" fmla="*/ 13504 h 14821"/>
              <a:gd name="connsiteX44" fmla="*/ 2777 w 11501"/>
              <a:gd name="connsiteY44" fmla="*/ 13893 h 14821"/>
              <a:gd name="connsiteX45" fmla="*/ 3259 w 11501"/>
              <a:gd name="connsiteY45" fmla="*/ 14100 h 14821"/>
              <a:gd name="connsiteX46" fmla="*/ 3675 w 11501"/>
              <a:gd name="connsiteY46" fmla="*/ 14639 h 14821"/>
              <a:gd name="connsiteX47" fmla="*/ 3864 w 11501"/>
              <a:gd name="connsiteY47" fmla="*/ 14759 h 14821"/>
              <a:gd name="connsiteX48" fmla="*/ 3958 w 11501"/>
              <a:gd name="connsiteY48" fmla="*/ 14821 h 14821"/>
              <a:gd name="connsiteX49" fmla="*/ 5528 w 11501"/>
              <a:gd name="connsiteY49" fmla="*/ 14551 h 14821"/>
              <a:gd name="connsiteX50" fmla="*/ 5622 w 11501"/>
              <a:gd name="connsiteY50" fmla="*/ 14520 h 14821"/>
              <a:gd name="connsiteX51" fmla="*/ 5716 w 11501"/>
              <a:gd name="connsiteY51" fmla="*/ 14458 h 14821"/>
              <a:gd name="connsiteX52" fmla="*/ 6038 w 11501"/>
              <a:gd name="connsiteY52" fmla="*/ 14370 h 14821"/>
              <a:gd name="connsiteX53" fmla="*/ 6454 w 11501"/>
              <a:gd name="connsiteY53" fmla="*/ 14131 h 14821"/>
              <a:gd name="connsiteX54" fmla="*/ 6870 w 11501"/>
              <a:gd name="connsiteY54" fmla="*/ 14339 h 14821"/>
              <a:gd name="connsiteX55" fmla="*/ 7380 w 11501"/>
              <a:gd name="connsiteY55" fmla="*/ 14162 h 14821"/>
              <a:gd name="connsiteX56" fmla="*/ 7924 w 11501"/>
              <a:gd name="connsiteY56" fmla="*/ 13981 h 14821"/>
              <a:gd name="connsiteX57" fmla="*/ 8206 w 11501"/>
              <a:gd name="connsiteY57" fmla="*/ 13711 h 14821"/>
              <a:gd name="connsiteX58" fmla="*/ 8595 w 11501"/>
              <a:gd name="connsiteY58" fmla="*/ 13327 h 14821"/>
              <a:gd name="connsiteX59" fmla="*/ 8817 w 11501"/>
              <a:gd name="connsiteY59" fmla="*/ 13115 h 14821"/>
              <a:gd name="connsiteX60" fmla="*/ 9488 w 11501"/>
              <a:gd name="connsiteY60" fmla="*/ 12876 h 14821"/>
              <a:gd name="connsiteX61" fmla="*/ 10065 w 11501"/>
              <a:gd name="connsiteY61" fmla="*/ 12430 h 14821"/>
              <a:gd name="connsiteX62" fmla="*/ 10159 w 11501"/>
              <a:gd name="connsiteY62" fmla="*/ 12399 h 14821"/>
              <a:gd name="connsiteX63" fmla="*/ 10575 w 11501"/>
              <a:gd name="connsiteY63" fmla="*/ 12072 h 14821"/>
              <a:gd name="connsiteX64" fmla="*/ 10991 w 11501"/>
              <a:gd name="connsiteY64" fmla="*/ 11024 h 14821"/>
              <a:gd name="connsiteX65" fmla="*/ 10863 w 11501"/>
              <a:gd name="connsiteY65" fmla="*/ 10215 h 14821"/>
              <a:gd name="connsiteX66" fmla="*/ 10891 w 11501"/>
              <a:gd name="connsiteY66" fmla="*/ 9888 h 14821"/>
              <a:gd name="connsiteX67" fmla="*/ 11179 w 11501"/>
              <a:gd name="connsiteY67" fmla="*/ 9531 h 14821"/>
              <a:gd name="connsiteX68" fmla="*/ 11434 w 11501"/>
              <a:gd name="connsiteY68" fmla="*/ 9142 h 14821"/>
              <a:gd name="connsiteX69" fmla="*/ 11501 w 11501"/>
              <a:gd name="connsiteY69" fmla="*/ 8965 h 14821"/>
              <a:gd name="connsiteX70" fmla="*/ 11274 w 11501"/>
              <a:gd name="connsiteY70" fmla="*/ 8514 h 14821"/>
              <a:gd name="connsiteX71" fmla="*/ 10891 w 11501"/>
              <a:gd name="connsiteY71" fmla="*/ 7139 h 14821"/>
              <a:gd name="connsiteX72" fmla="*/ 10991 w 11501"/>
              <a:gd name="connsiteY72" fmla="*/ 6750 h 14821"/>
              <a:gd name="connsiteX73" fmla="*/ 11146 w 11501"/>
              <a:gd name="connsiteY73" fmla="*/ 6455 h 14821"/>
              <a:gd name="connsiteX74" fmla="*/ 10669 w 11501"/>
              <a:gd name="connsiteY74" fmla="*/ 5827 h 14821"/>
              <a:gd name="connsiteX75" fmla="*/ 10092 w 11501"/>
              <a:gd name="connsiteY75" fmla="*/ 5231 h 14821"/>
              <a:gd name="connsiteX76" fmla="*/ 8481 w 11501"/>
              <a:gd name="connsiteY76" fmla="*/ 2154 h 14821"/>
              <a:gd name="connsiteX0" fmla="*/ 8842 w 11862"/>
              <a:gd name="connsiteY0" fmla="*/ 2154 h 14821"/>
              <a:gd name="connsiteX1" fmla="*/ 6021 w 11862"/>
              <a:gd name="connsiteY1" fmla="*/ 186 h 14821"/>
              <a:gd name="connsiteX2" fmla="*/ 5707 w 11862"/>
              <a:gd name="connsiteY2" fmla="*/ 191 h 14821"/>
              <a:gd name="connsiteX3" fmla="*/ 5406 w 11862"/>
              <a:gd name="connsiteY3" fmla="*/ 120 h 14821"/>
              <a:gd name="connsiteX4" fmla="*/ 4861 w 11862"/>
              <a:gd name="connsiteY4" fmla="*/ 731 h 14821"/>
              <a:gd name="connsiteX5" fmla="*/ 5508 w 11862"/>
              <a:gd name="connsiteY5" fmla="*/ 9 h 14821"/>
              <a:gd name="connsiteX6" fmla="*/ 5081 w 11862"/>
              <a:gd name="connsiteY6" fmla="*/ 662 h 14821"/>
              <a:gd name="connsiteX7" fmla="*/ 4638 w 11862"/>
              <a:gd name="connsiteY7" fmla="*/ 980 h 14821"/>
              <a:gd name="connsiteX8" fmla="*/ 4126 w 11862"/>
              <a:gd name="connsiteY8" fmla="*/ 1318 h 14821"/>
              <a:gd name="connsiteX9" fmla="*/ 3717 w 11862"/>
              <a:gd name="connsiteY9" fmla="*/ 1659 h 14821"/>
              <a:gd name="connsiteX10" fmla="*/ 3207 w 11862"/>
              <a:gd name="connsiteY10" fmla="*/ 2781 h 14821"/>
              <a:gd name="connsiteX11" fmla="*/ 3429 w 11862"/>
              <a:gd name="connsiteY11" fmla="*/ 2102 h 14821"/>
              <a:gd name="connsiteX12" fmla="*/ 3148 w 11862"/>
              <a:gd name="connsiteY12" fmla="*/ 2999 h 14821"/>
              <a:gd name="connsiteX13" fmla="*/ 2713 w 11862"/>
              <a:gd name="connsiteY13" fmla="*/ 3761 h 14821"/>
              <a:gd name="connsiteX14" fmla="*/ 2363 w 11862"/>
              <a:gd name="connsiteY14" fmla="*/ 4748 h 14821"/>
              <a:gd name="connsiteX15" fmla="*/ 1848 w 11862"/>
              <a:gd name="connsiteY15" fmla="*/ 6357 h 14821"/>
              <a:gd name="connsiteX16" fmla="*/ 1447 w 11862"/>
              <a:gd name="connsiteY16" fmla="*/ 6664 h 14821"/>
              <a:gd name="connsiteX17" fmla="*/ 1317 w 11862"/>
              <a:gd name="connsiteY17" fmla="*/ 7430 h 14821"/>
              <a:gd name="connsiteX18" fmla="*/ 816 w 11862"/>
              <a:gd name="connsiteY18" fmla="*/ 7774 h 14821"/>
              <a:gd name="connsiteX19" fmla="*/ 1067 w 11862"/>
              <a:gd name="connsiteY19" fmla="*/ 8151 h 14821"/>
              <a:gd name="connsiteX20" fmla="*/ 1034 w 11862"/>
              <a:gd name="connsiteY20" fmla="*/ 8034 h 14821"/>
              <a:gd name="connsiteX21" fmla="*/ 552 w 11862"/>
              <a:gd name="connsiteY21" fmla="*/ 8266 h 14821"/>
              <a:gd name="connsiteX22" fmla="*/ 4702 w 11862"/>
              <a:gd name="connsiteY22" fmla="*/ 9380 h 14821"/>
              <a:gd name="connsiteX23" fmla="*/ 1 w 11862"/>
              <a:gd name="connsiteY23" fmla="*/ 9032 h 14821"/>
              <a:gd name="connsiteX24" fmla="*/ 4130 w 11862"/>
              <a:gd name="connsiteY24" fmla="*/ 9977 h 14821"/>
              <a:gd name="connsiteX25" fmla="*/ 3648 w 11862"/>
              <a:gd name="connsiteY25" fmla="*/ 10547 h 14821"/>
              <a:gd name="connsiteX26" fmla="*/ 3520 w 11862"/>
              <a:gd name="connsiteY26" fmla="*/ 10723 h 14821"/>
              <a:gd name="connsiteX27" fmla="*/ 3332 w 11862"/>
              <a:gd name="connsiteY27" fmla="*/ 10817 h 14821"/>
              <a:gd name="connsiteX28" fmla="*/ 3043 w 11862"/>
              <a:gd name="connsiteY28" fmla="*/ 11024 h 14821"/>
              <a:gd name="connsiteX29" fmla="*/ 2883 w 11862"/>
              <a:gd name="connsiteY29" fmla="*/ 11206 h 14821"/>
              <a:gd name="connsiteX30" fmla="*/ 2822 w 11862"/>
              <a:gd name="connsiteY30" fmla="*/ 11382 h 14821"/>
              <a:gd name="connsiteX31" fmla="*/ 2722 w 11862"/>
              <a:gd name="connsiteY31" fmla="*/ 11413 h 14821"/>
              <a:gd name="connsiteX32" fmla="*/ 2439 w 11862"/>
              <a:gd name="connsiteY32" fmla="*/ 11683 h 14821"/>
              <a:gd name="connsiteX33" fmla="*/ 2372 w 11862"/>
              <a:gd name="connsiteY33" fmla="*/ 11922 h 14821"/>
              <a:gd name="connsiteX34" fmla="*/ 2178 w 11862"/>
              <a:gd name="connsiteY34" fmla="*/ 12041 h 14821"/>
              <a:gd name="connsiteX35" fmla="*/ 2051 w 11862"/>
              <a:gd name="connsiteY35" fmla="*/ 12217 h 14821"/>
              <a:gd name="connsiteX36" fmla="*/ 1990 w 11862"/>
              <a:gd name="connsiteY36" fmla="*/ 12311 h 14821"/>
              <a:gd name="connsiteX37" fmla="*/ 1862 w 11862"/>
              <a:gd name="connsiteY37" fmla="*/ 12487 h 14821"/>
              <a:gd name="connsiteX38" fmla="*/ 2178 w 11862"/>
              <a:gd name="connsiteY38" fmla="*/ 12819 h 14821"/>
              <a:gd name="connsiteX39" fmla="*/ 2566 w 11862"/>
              <a:gd name="connsiteY39" fmla="*/ 13265 h 14821"/>
              <a:gd name="connsiteX40" fmla="*/ 2661 w 11862"/>
              <a:gd name="connsiteY40" fmla="*/ 13327 h 14821"/>
              <a:gd name="connsiteX41" fmla="*/ 2755 w 11862"/>
              <a:gd name="connsiteY41" fmla="*/ 13353 h 14821"/>
              <a:gd name="connsiteX42" fmla="*/ 2849 w 11862"/>
              <a:gd name="connsiteY42" fmla="*/ 13447 h 14821"/>
              <a:gd name="connsiteX43" fmla="*/ 2949 w 11862"/>
              <a:gd name="connsiteY43" fmla="*/ 13504 h 14821"/>
              <a:gd name="connsiteX44" fmla="*/ 3138 w 11862"/>
              <a:gd name="connsiteY44" fmla="*/ 13893 h 14821"/>
              <a:gd name="connsiteX45" fmla="*/ 3620 w 11862"/>
              <a:gd name="connsiteY45" fmla="*/ 14100 h 14821"/>
              <a:gd name="connsiteX46" fmla="*/ 4036 w 11862"/>
              <a:gd name="connsiteY46" fmla="*/ 14639 h 14821"/>
              <a:gd name="connsiteX47" fmla="*/ 4225 w 11862"/>
              <a:gd name="connsiteY47" fmla="*/ 14759 h 14821"/>
              <a:gd name="connsiteX48" fmla="*/ 4319 w 11862"/>
              <a:gd name="connsiteY48" fmla="*/ 14821 h 14821"/>
              <a:gd name="connsiteX49" fmla="*/ 5889 w 11862"/>
              <a:gd name="connsiteY49" fmla="*/ 14551 h 14821"/>
              <a:gd name="connsiteX50" fmla="*/ 5983 w 11862"/>
              <a:gd name="connsiteY50" fmla="*/ 14520 h 14821"/>
              <a:gd name="connsiteX51" fmla="*/ 6077 w 11862"/>
              <a:gd name="connsiteY51" fmla="*/ 14458 h 14821"/>
              <a:gd name="connsiteX52" fmla="*/ 6399 w 11862"/>
              <a:gd name="connsiteY52" fmla="*/ 14370 h 14821"/>
              <a:gd name="connsiteX53" fmla="*/ 6815 w 11862"/>
              <a:gd name="connsiteY53" fmla="*/ 14131 h 14821"/>
              <a:gd name="connsiteX54" fmla="*/ 7231 w 11862"/>
              <a:gd name="connsiteY54" fmla="*/ 14339 h 14821"/>
              <a:gd name="connsiteX55" fmla="*/ 7741 w 11862"/>
              <a:gd name="connsiteY55" fmla="*/ 14162 h 14821"/>
              <a:gd name="connsiteX56" fmla="*/ 8285 w 11862"/>
              <a:gd name="connsiteY56" fmla="*/ 13981 h 14821"/>
              <a:gd name="connsiteX57" fmla="*/ 8567 w 11862"/>
              <a:gd name="connsiteY57" fmla="*/ 13711 h 14821"/>
              <a:gd name="connsiteX58" fmla="*/ 8956 w 11862"/>
              <a:gd name="connsiteY58" fmla="*/ 13327 h 14821"/>
              <a:gd name="connsiteX59" fmla="*/ 9178 w 11862"/>
              <a:gd name="connsiteY59" fmla="*/ 13115 h 14821"/>
              <a:gd name="connsiteX60" fmla="*/ 9849 w 11862"/>
              <a:gd name="connsiteY60" fmla="*/ 12876 h 14821"/>
              <a:gd name="connsiteX61" fmla="*/ 10426 w 11862"/>
              <a:gd name="connsiteY61" fmla="*/ 12430 h 14821"/>
              <a:gd name="connsiteX62" fmla="*/ 10520 w 11862"/>
              <a:gd name="connsiteY62" fmla="*/ 12399 h 14821"/>
              <a:gd name="connsiteX63" fmla="*/ 10936 w 11862"/>
              <a:gd name="connsiteY63" fmla="*/ 12072 h 14821"/>
              <a:gd name="connsiteX64" fmla="*/ 11352 w 11862"/>
              <a:gd name="connsiteY64" fmla="*/ 11024 h 14821"/>
              <a:gd name="connsiteX65" fmla="*/ 11224 w 11862"/>
              <a:gd name="connsiteY65" fmla="*/ 10215 h 14821"/>
              <a:gd name="connsiteX66" fmla="*/ 11252 w 11862"/>
              <a:gd name="connsiteY66" fmla="*/ 9888 h 14821"/>
              <a:gd name="connsiteX67" fmla="*/ 11540 w 11862"/>
              <a:gd name="connsiteY67" fmla="*/ 9531 h 14821"/>
              <a:gd name="connsiteX68" fmla="*/ 11795 w 11862"/>
              <a:gd name="connsiteY68" fmla="*/ 9142 h 14821"/>
              <a:gd name="connsiteX69" fmla="*/ 11862 w 11862"/>
              <a:gd name="connsiteY69" fmla="*/ 8965 h 14821"/>
              <a:gd name="connsiteX70" fmla="*/ 11635 w 11862"/>
              <a:gd name="connsiteY70" fmla="*/ 8514 h 14821"/>
              <a:gd name="connsiteX71" fmla="*/ 11252 w 11862"/>
              <a:gd name="connsiteY71" fmla="*/ 7139 h 14821"/>
              <a:gd name="connsiteX72" fmla="*/ 11352 w 11862"/>
              <a:gd name="connsiteY72" fmla="*/ 6750 h 14821"/>
              <a:gd name="connsiteX73" fmla="*/ 11507 w 11862"/>
              <a:gd name="connsiteY73" fmla="*/ 6455 h 14821"/>
              <a:gd name="connsiteX74" fmla="*/ 11030 w 11862"/>
              <a:gd name="connsiteY74" fmla="*/ 5827 h 14821"/>
              <a:gd name="connsiteX75" fmla="*/ 10453 w 11862"/>
              <a:gd name="connsiteY75" fmla="*/ 5231 h 14821"/>
              <a:gd name="connsiteX76" fmla="*/ 8842 w 11862"/>
              <a:gd name="connsiteY76" fmla="*/ 2154 h 14821"/>
              <a:gd name="connsiteX0" fmla="*/ 8842 w 11862"/>
              <a:gd name="connsiteY0" fmla="*/ 2154 h 14821"/>
              <a:gd name="connsiteX1" fmla="*/ 6021 w 11862"/>
              <a:gd name="connsiteY1" fmla="*/ 186 h 14821"/>
              <a:gd name="connsiteX2" fmla="*/ 5707 w 11862"/>
              <a:gd name="connsiteY2" fmla="*/ 191 h 14821"/>
              <a:gd name="connsiteX3" fmla="*/ 5406 w 11862"/>
              <a:gd name="connsiteY3" fmla="*/ 120 h 14821"/>
              <a:gd name="connsiteX4" fmla="*/ 4861 w 11862"/>
              <a:gd name="connsiteY4" fmla="*/ 731 h 14821"/>
              <a:gd name="connsiteX5" fmla="*/ 5508 w 11862"/>
              <a:gd name="connsiteY5" fmla="*/ 9 h 14821"/>
              <a:gd name="connsiteX6" fmla="*/ 5081 w 11862"/>
              <a:gd name="connsiteY6" fmla="*/ 662 h 14821"/>
              <a:gd name="connsiteX7" fmla="*/ 4638 w 11862"/>
              <a:gd name="connsiteY7" fmla="*/ 980 h 14821"/>
              <a:gd name="connsiteX8" fmla="*/ 4126 w 11862"/>
              <a:gd name="connsiteY8" fmla="*/ 1318 h 14821"/>
              <a:gd name="connsiteX9" fmla="*/ 3717 w 11862"/>
              <a:gd name="connsiteY9" fmla="*/ 1659 h 14821"/>
              <a:gd name="connsiteX10" fmla="*/ 3207 w 11862"/>
              <a:gd name="connsiteY10" fmla="*/ 2781 h 14821"/>
              <a:gd name="connsiteX11" fmla="*/ 3429 w 11862"/>
              <a:gd name="connsiteY11" fmla="*/ 2102 h 14821"/>
              <a:gd name="connsiteX12" fmla="*/ 3148 w 11862"/>
              <a:gd name="connsiteY12" fmla="*/ 2999 h 14821"/>
              <a:gd name="connsiteX13" fmla="*/ 2713 w 11862"/>
              <a:gd name="connsiteY13" fmla="*/ 3761 h 14821"/>
              <a:gd name="connsiteX14" fmla="*/ 2363 w 11862"/>
              <a:gd name="connsiteY14" fmla="*/ 4748 h 14821"/>
              <a:gd name="connsiteX15" fmla="*/ 1848 w 11862"/>
              <a:gd name="connsiteY15" fmla="*/ 6357 h 14821"/>
              <a:gd name="connsiteX16" fmla="*/ 1447 w 11862"/>
              <a:gd name="connsiteY16" fmla="*/ 6664 h 14821"/>
              <a:gd name="connsiteX17" fmla="*/ 1317 w 11862"/>
              <a:gd name="connsiteY17" fmla="*/ 7430 h 14821"/>
              <a:gd name="connsiteX18" fmla="*/ 816 w 11862"/>
              <a:gd name="connsiteY18" fmla="*/ 7774 h 14821"/>
              <a:gd name="connsiteX19" fmla="*/ 1067 w 11862"/>
              <a:gd name="connsiteY19" fmla="*/ 8151 h 14821"/>
              <a:gd name="connsiteX20" fmla="*/ 1034 w 11862"/>
              <a:gd name="connsiteY20" fmla="*/ 8034 h 14821"/>
              <a:gd name="connsiteX21" fmla="*/ 552 w 11862"/>
              <a:gd name="connsiteY21" fmla="*/ 8266 h 14821"/>
              <a:gd name="connsiteX22" fmla="*/ 255 w 11862"/>
              <a:gd name="connsiteY22" fmla="*/ 8246 h 14821"/>
              <a:gd name="connsiteX23" fmla="*/ 1 w 11862"/>
              <a:gd name="connsiteY23" fmla="*/ 9032 h 14821"/>
              <a:gd name="connsiteX24" fmla="*/ 4130 w 11862"/>
              <a:gd name="connsiteY24" fmla="*/ 9977 h 14821"/>
              <a:gd name="connsiteX25" fmla="*/ 3648 w 11862"/>
              <a:gd name="connsiteY25" fmla="*/ 10547 h 14821"/>
              <a:gd name="connsiteX26" fmla="*/ 3520 w 11862"/>
              <a:gd name="connsiteY26" fmla="*/ 10723 h 14821"/>
              <a:gd name="connsiteX27" fmla="*/ 3332 w 11862"/>
              <a:gd name="connsiteY27" fmla="*/ 10817 h 14821"/>
              <a:gd name="connsiteX28" fmla="*/ 3043 w 11862"/>
              <a:gd name="connsiteY28" fmla="*/ 11024 h 14821"/>
              <a:gd name="connsiteX29" fmla="*/ 2883 w 11862"/>
              <a:gd name="connsiteY29" fmla="*/ 11206 h 14821"/>
              <a:gd name="connsiteX30" fmla="*/ 2822 w 11862"/>
              <a:gd name="connsiteY30" fmla="*/ 11382 h 14821"/>
              <a:gd name="connsiteX31" fmla="*/ 2722 w 11862"/>
              <a:gd name="connsiteY31" fmla="*/ 11413 h 14821"/>
              <a:gd name="connsiteX32" fmla="*/ 2439 w 11862"/>
              <a:gd name="connsiteY32" fmla="*/ 11683 h 14821"/>
              <a:gd name="connsiteX33" fmla="*/ 2372 w 11862"/>
              <a:gd name="connsiteY33" fmla="*/ 11922 h 14821"/>
              <a:gd name="connsiteX34" fmla="*/ 2178 w 11862"/>
              <a:gd name="connsiteY34" fmla="*/ 12041 h 14821"/>
              <a:gd name="connsiteX35" fmla="*/ 2051 w 11862"/>
              <a:gd name="connsiteY35" fmla="*/ 12217 h 14821"/>
              <a:gd name="connsiteX36" fmla="*/ 1990 w 11862"/>
              <a:gd name="connsiteY36" fmla="*/ 12311 h 14821"/>
              <a:gd name="connsiteX37" fmla="*/ 1862 w 11862"/>
              <a:gd name="connsiteY37" fmla="*/ 12487 h 14821"/>
              <a:gd name="connsiteX38" fmla="*/ 2178 w 11862"/>
              <a:gd name="connsiteY38" fmla="*/ 12819 h 14821"/>
              <a:gd name="connsiteX39" fmla="*/ 2566 w 11862"/>
              <a:gd name="connsiteY39" fmla="*/ 13265 h 14821"/>
              <a:gd name="connsiteX40" fmla="*/ 2661 w 11862"/>
              <a:gd name="connsiteY40" fmla="*/ 13327 h 14821"/>
              <a:gd name="connsiteX41" fmla="*/ 2755 w 11862"/>
              <a:gd name="connsiteY41" fmla="*/ 13353 h 14821"/>
              <a:gd name="connsiteX42" fmla="*/ 2849 w 11862"/>
              <a:gd name="connsiteY42" fmla="*/ 13447 h 14821"/>
              <a:gd name="connsiteX43" fmla="*/ 2949 w 11862"/>
              <a:gd name="connsiteY43" fmla="*/ 13504 h 14821"/>
              <a:gd name="connsiteX44" fmla="*/ 3138 w 11862"/>
              <a:gd name="connsiteY44" fmla="*/ 13893 h 14821"/>
              <a:gd name="connsiteX45" fmla="*/ 3620 w 11862"/>
              <a:gd name="connsiteY45" fmla="*/ 14100 h 14821"/>
              <a:gd name="connsiteX46" fmla="*/ 4036 w 11862"/>
              <a:gd name="connsiteY46" fmla="*/ 14639 h 14821"/>
              <a:gd name="connsiteX47" fmla="*/ 4225 w 11862"/>
              <a:gd name="connsiteY47" fmla="*/ 14759 h 14821"/>
              <a:gd name="connsiteX48" fmla="*/ 4319 w 11862"/>
              <a:gd name="connsiteY48" fmla="*/ 14821 h 14821"/>
              <a:gd name="connsiteX49" fmla="*/ 5889 w 11862"/>
              <a:gd name="connsiteY49" fmla="*/ 14551 h 14821"/>
              <a:gd name="connsiteX50" fmla="*/ 5983 w 11862"/>
              <a:gd name="connsiteY50" fmla="*/ 14520 h 14821"/>
              <a:gd name="connsiteX51" fmla="*/ 6077 w 11862"/>
              <a:gd name="connsiteY51" fmla="*/ 14458 h 14821"/>
              <a:gd name="connsiteX52" fmla="*/ 6399 w 11862"/>
              <a:gd name="connsiteY52" fmla="*/ 14370 h 14821"/>
              <a:gd name="connsiteX53" fmla="*/ 6815 w 11862"/>
              <a:gd name="connsiteY53" fmla="*/ 14131 h 14821"/>
              <a:gd name="connsiteX54" fmla="*/ 7231 w 11862"/>
              <a:gd name="connsiteY54" fmla="*/ 14339 h 14821"/>
              <a:gd name="connsiteX55" fmla="*/ 7741 w 11862"/>
              <a:gd name="connsiteY55" fmla="*/ 14162 h 14821"/>
              <a:gd name="connsiteX56" fmla="*/ 8285 w 11862"/>
              <a:gd name="connsiteY56" fmla="*/ 13981 h 14821"/>
              <a:gd name="connsiteX57" fmla="*/ 8567 w 11862"/>
              <a:gd name="connsiteY57" fmla="*/ 13711 h 14821"/>
              <a:gd name="connsiteX58" fmla="*/ 8956 w 11862"/>
              <a:gd name="connsiteY58" fmla="*/ 13327 h 14821"/>
              <a:gd name="connsiteX59" fmla="*/ 9178 w 11862"/>
              <a:gd name="connsiteY59" fmla="*/ 13115 h 14821"/>
              <a:gd name="connsiteX60" fmla="*/ 9849 w 11862"/>
              <a:gd name="connsiteY60" fmla="*/ 12876 h 14821"/>
              <a:gd name="connsiteX61" fmla="*/ 10426 w 11862"/>
              <a:gd name="connsiteY61" fmla="*/ 12430 h 14821"/>
              <a:gd name="connsiteX62" fmla="*/ 10520 w 11862"/>
              <a:gd name="connsiteY62" fmla="*/ 12399 h 14821"/>
              <a:gd name="connsiteX63" fmla="*/ 10936 w 11862"/>
              <a:gd name="connsiteY63" fmla="*/ 12072 h 14821"/>
              <a:gd name="connsiteX64" fmla="*/ 11352 w 11862"/>
              <a:gd name="connsiteY64" fmla="*/ 11024 h 14821"/>
              <a:gd name="connsiteX65" fmla="*/ 11224 w 11862"/>
              <a:gd name="connsiteY65" fmla="*/ 10215 h 14821"/>
              <a:gd name="connsiteX66" fmla="*/ 11252 w 11862"/>
              <a:gd name="connsiteY66" fmla="*/ 9888 h 14821"/>
              <a:gd name="connsiteX67" fmla="*/ 11540 w 11862"/>
              <a:gd name="connsiteY67" fmla="*/ 9531 h 14821"/>
              <a:gd name="connsiteX68" fmla="*/ 11795 w 11862"/>
              <a:gd name="connsiteY68" fmla="*/ 9142 h 14821"/>
              <a:gd name="connsiteX69" fmla="*/ 11862 w 11862"/>
              <a:gd name="connsiteY69" fmla="*/ 8965 h 14821"/>
              <a:gd name="connsiteX70" fmla="*/ 11635 w 11862"/>
              <a:gd name="connsiteY70" fmla="*/ 8514 h 14821"/>
              <a:gd name="connsiteX71" fmla="*/ 11252 w 11862"/>
              <a:gd name="connsiteY71" fmla="*/ 7139 h 14821"/>
              <a:gd name="connsiteX72" fmla="*/ 11352 w 11862"/>
              <a:gd name="connsiteY72" fmla="*/ 6750 h 14821"/>
              <a:gd name="connsiteX73" fmla="*/ 11507 w 11862"/>
              <a:gd name="connsiteY73" fmla="*/ 6455 h 14821"/>
              <a:gd name="connsiteX74" fmla="*/ 11030 w 11862"/>
              <a:gd name="connsiteY74" fmla="*/ 5827 h 14821"/>
              <a:gd name="connsiteX75" fmla="*/ 10453 w 11862"/>
              <a:gd name="connsiteY75" fmla="*/ 5231 h 14821"/>
              <a:gd name="connsiteX76" fmla="*/ 8842 w 11862"/>
              <a:gd name="connsiteY76" fmla="*/ 2154 h 14821"/>
              <a:gd name="connsiteX0" fmla="*/ 8902 w 11922"/>
              <a:gd name="connsiteY0" fmla="*/ 2154 h 14821"/>
              <a:gd name="connsiteX1" fmla="*/ 6081 w 11922"/>
              <a:gd name="connsiteY1" fmla="*/ 186 h 14821"/>
              <a:gd name="connsiteX2" fmla="*/ 5767 w 11922"/>
              <a:gd name="connsiteY2" fmla="*/ 191 h 14821"/>
              <a:gd name="connsiteX3" fmla="*/ 5466 w 11922"/>
              <a:gd name="connsiteY3" fmla="*/ 120 h 14821"/>
              <a:gd name="connsiteX4" fmla="*/ 4921 w 11922"/>
              <a:gd name="connsiteY4" fmla="*/ 731 h 14821"/>
              <a:gd name="connsiteX5" fmla="*/ 5568 w 11922"/>
              <a:gd name="connsiteY5" fmla="*/ 9 h 14821"/>
              <a:gd name="connsiteX6" fmla="*/ 5141 w 11922"/>
              <a:gd name="connsiteY6" fmla="*/ 662 h 14821"/>
              <a:gd name="connsiteX7" fmla="*/ 4698 w 11922"/>
              <a:gd name="connsiteY7" fmla="*/ 980 h 14821"/>
              <a:gd name="connsiteX8" fmla="*/ 4186 w 11922"/>
              <a:gd name="connsiteY8" fmla="*/ 1318 h 14821"/>
              <a:gd name="connsiteX9" fmla="*/ 3777 w 11922"/>
              <a:gd name="connsiteY9" fmla="*/ 1659 h 14821"/>
              <a:gd name="connsiteX10" fmla="*/ 3267 w 11922"/>
              <a:gd name="connsiteY10" fmla="*/ 2781 h 14821"/>
              <a:gd name="connsiteX11" fmla="*/ 3489 w 11922"/>
              <a:gd name="connsiteY11" fmla="*/ 2102 h 14821"/>
              <a:gd name="connsiteX12" fmla="*/ 3208 w 11922"/>
              <a:gd name="connsiteY12" fmla="*/ 2999 h 14821"/>
              <a:gd name="connsiteX13" fmla="*/ 2773 w 11922"/>
              <a:gd name="connsiteY13" fmla="*/ 3761 h 14821"/>
              <a:gd name="connsiteX14" fmla="*/ 2423 w 11922"/>
              <a:gd name="connsiteY14" fmla="*/ 4748 h 14821"/>
              <a:gd name="connsiteX15" fmla="*/ 1908 w 11922"/>
              <a:gd name="connsiteY15" fmla="*/ 6357 h 14821"/>
              <a:gd name="connsiteX16" fmla="*/ 1507 w 11922"/>
              <a:gd name="connsiteY16" fmla="*/ 6664 h 14821"/>
              <a:gd name="connsiteX17" fmla="*/ 1377 w 11922"/>
              <a:gd name="connsiteY17" fmla="*/ 7430 h 14821"/>
              <a:gd name="connsiteX18" fmla="*/ 876 w 11922"/>
              <a:gd name="connsiteY18" fmla="*/ 7774 h 14821"/>
              <a:gd name="connsiteX19" fmla="*/ 1127 w 11922"/>
              <a:gd name="connsiteY19" fmla="*/ 8151 h 14821"/>
              <a:gd name="connsiteX20" fmla="*/ 1094 w 11922"/>
              <a:gd name="connsiteY20" fmla="*/ 8034 h 14821"/>
              <a:gd name="connsiteX21" fmla="*/ 612 w 11922"/>
              <a:gd name="connsiteY21" fmla="*/ 8266 h 14821"/>
              <a:gd name="connsiteX22" fmla="*/ 315 w 11922"/>
              <a:gd name="connsiteY22" fmla="*/ 8246 h 14821"/>
              <a:gd name="connsiteX23" fmla="*/ 61 w 11922"/>
              <a:gd name="connsiteY23" fmla="*/ 9032 h 14821"/>
              <a:gd name="connsiteX24" fmla="*/ 5 w 11922"/>
              <a:gd name="connsiteY24" fmla="*/ 9141 h 14821"/>
              <a:gd name="connsiteX25" fmla="*/ 3708 w 11922"/>
              <a:gd name="connsiteY25" fmla="*/ 10547 h 14821"/>
              <a:gd name="connsiteX26" fmla="*/ 3580 w 11922"/>
              <a:gd name="connsiteY26" fmla="*/ 10723 h 14821"/>
              <a:gd name="connsiteX27" fmla="*/ 3392 w 11922"/>
              <a:gd name="connsiteY27" fmla="*/ 10817 h 14821"/>
              <a:gd name="connsiteX28" fmla="*/ 3103 w 11922"/>
              <a:gd name="connsiteY28" fmla="*/ 11024 h 14821"/>
              <a:gd name="connsiteX29" fmla="*/ 2943 w 11922"/>
              <a:gd name="connsiteY29" fmla="*/ 11206 h 14821"/>
              <a:gd name="connsiteX30" fmla="*/ 2882 w 11922"/>
              <a:gd name="connsiteY30" fmla="*/ 11382 h 14821"/>
              <a:gd name="connsiteX31" fmla="*/ 2782 w 11922"/>
              <a:gd name="connsiteY31" fmla="*/ 11413 h 14821"/>
              <a:gd name="connsiteX32" fmla="*/ 2499 w 11922"/>
              <a:gd name="connsiteY32" fmla="*/ 11683 h 14821"/>
              <a:gd name="connsiteX33" fmla="*/ 2432 w 11922"/>
              <a:gd name="connsiteY33" fmla="*/ 11922 h 14821"/>
              <a:gd name="connsiteX34" fmla="*/ 2238 w 11922"/>
              <a:gd name="connsiteY34" fmla="*/ 12041 h 14821"/>
              <a:gd name="connsiteX35" fmla="*/ 2111 w 11922"/>
              <a:gd name="connsiteY35" fmla="*/ 12217 h 14821"/>
              <a:gd name="connsiteX36" fmla="*/ 2050 w 11922"/>
              <a:gd name="connsiteY36" fmla="*/ 12311 h 14821"/>
              <a:gd name="connsiteX37" fmla="*/ 1922 w 11922"/>
              <a:gd name="connsiteY37" fmla="*/ 12487 h 14821"/>
              <a:gd name="connsiteX38" fmla="*/ 2238 w 11922"/>
              <a:gd name="connsiteY38" fmla="*/ 12819 h 14821"/>
              <a:gd name="connsiteX39" fmla="*/ 2626 w 11922"/>
              <a:gd name="connsiteY39" fmla="*/ 13265 h 14821"/>
              <a:gd name="connsiteX40" fmla="*/ 2721 w 11922"/>
              <a:gd name="connsiteY40" fmla="*/ 13327 h 14821"/>
              <a:gd name="connsiteX41" fmla="*/ 2815 w 11922"/>
              <a:gd name="connsiteY41" fmla="*/ 13353 h 14821"/>
              <a:gd name="connsiteX42" fmla="*/ 2909 w 11922"/>
              <a:gd name="connsiteY42" fmla="*/ 13447 h 14821"/>
              <a:gd name="connsiteX43" fmla="*/ 3009 w 11922"/>
              <a:gd name="connsiteY43" fmla="*/ 13504 h 14821"/>
              <a:gd name="connsiteX44" fmla="*/ 3198 w 11922"/>
              <a:gd name="connsiteY44" fmla="*/ 13893 h 14821"/>
              <a:gd name="connsiteX45" fmla="*/ 3680 w 11922"/>
              <a:gd name="connsiteY45" fmla="*/ 14100 h 14821"/>
              <a:gd name="connsiteX46" fmla="*/ 4096 w 11922"/>
              <a:gd name="connsiteY46" fmla="*/ 14639 h 14821"/>
              <a:gd name="connsiteX47" fmla="*/ 4285 w 11922"/>
              <a:gd name="connsiteY47" fmla="*/ 14759 h 14821"/>
              <a:gd name="connsiteX48" fmla="*/ 4379 w 11922"/>
              <a:gd name="connsiteY48" fmla="*/ 14821 h 14821"/>
              <a:gd name="connsiteX49" fmla="*/ 5949 w 11922"/>
              <a:gd name="connsiteY49" fmla="*/ 14551 h 14821"/>
              <a:gd name="connsiteX50" fmla="*/ 6043 w 11922"/>
              <a:gd name="connsiteY50" fmla="*/ 14520 h 14821"/>
              <a:gd name="connsiteX51" fmla="*/ 6137 w 11922"/>
              <a:gd name="connsiteY51" fmla="*/ 14458 h 14821"/>
              <a:gd name="connsiteX52" fmla="*/ 6459 w 11922"/>
              <a:gd name="connsiteY52" fmla="*/ 14370 h 14821"/>
              <a:gd name="connsiteX53" fmla="*/ 6875 w 11922"/>
              <a:gd name="connsiteY53" fmla="*/ 14131 h 14821"/>
              <a:gd name="connsiteX54" fmla="*/ 7291 w 11922"/>
              <a:gd name="connsiteY54" fmla="*/ 14339 h 14821"/>
              <a:gd name="connsiteX55" fmla="*/ 7801 w 11922"/>
              <a:gd name="connsiteY55" fmla="*/ 14162 h 14821"/>
              <a:gd name="connsiteX56" fmla="*/ 8345 w 11922"/>
              <a:gd name="connsiteY56" fmla="*/ 13981 h 14821"/>
              <a:gd name="connsiteX57" fmla="*/ 8627 w 11922"/>
              <a:gd name="connsiteY57" fmla="*/ 13711 h 14821"/>
              <a:gd name="connsiteX58" fmla="*/ 9016 w 11922"/>
              <a:gd name="connsiteY58" fmla="*/ 13327 h 14821"/>
              <a:gd name="connsiteX59" fmla="*/ 9238 w 11922"/>
              <a:gd name="connsiteY59" fmla="*/ 13115 h 14821"/>
              <a:gd name="connsiteX60" fmla="*/ 9909 w 11922"/>
              <a:gd name="connsiteY60" fmla="*/ 12876 h 14821"/>
              <a:gd name="connsiteX61" fmla="*/ 10486 w 11922"/>
              <a:gd name="connsiteY61" fmla="*/ 12430 h 14821"/>
              <a:gd name="connsiteX62" fmla="*/ 10580 w 11922"/>
              <a:gd name="connsiteY62" fmla="*/ 12399 h 14821"/>
              <a:gd name="connsiteX63" fmla="*/ 10996 w 11922"/>
              <a:gd name="connsiteY63" fmla="*/ 12072 h 14821"/>
              <a:gd name="connsiteX64" fmla="*/ 11412 w 11922"/>
              <a:gd name="connsiteY64" fmla="*/ 11024 h 14821"/>
              <a:gd name="connsiteX65" fmla="*/ 11284 w 11922"/>
              <a:gd name="connsiteY65" fmla="*/ 10215 h 14821"/>
              <a:gd name="connsiteX66" fmla="*/ 11312 w 11922"/>
              <a:gd name="connsiteY66" fmla="*/ 9888 h 14821"/>
              <a:gd name="connsiteX67" fmla="*/ 11600 w 11922"/>
              <a:gd name="connsiteY67" fmla="*/ 9531 h 14821"/>
              <a:gd name="connsiteX68" fmla="*/ 11855 w 11922"/>
              <a:gd name="connsiteY68" fmla="*/ 9142 h 14821"/>
              <a:gd name="connsiteX69" fmla="*/ 11922 w 11922"/>
              <a:gd name="connsiteY69" fmla="*/ 8965 h 14821"/>
              <a:gd name="connsiteX70" fmla="*/ 11695 w 11922"/>
              <a:gd name="connsiteY70" fmla="*/ 8514 h 14821"/>
              <a:gd name="connsiteX71" fmla="*/ 11312 w 11922"/>
              <a:gd name="connsiteY71" fmla="*/ 7139 h 14821"/>
              <a:gd name="connsiteX72" fmla="*/ 11412 w 11922"/>
              <a:gd name="connsiteY72" fmla="*/ 6750 h 14821"/>
              <a:gd name="connsiteX73" fmla="*/ 11567 w 11922"/>
              <a:gd name="connsiteY73" fmla="*/ 6455 h 14821"/>
              <a:gd name="connsiteX74" fmla="*/ 11090 w 11922"/>
              <a:gd name="connsiteY74" fmla="*/ 5827 h 14821"/>
              <a:gd name="connsiteX75" fmla="*/ 10513 w 11922"/>
              <a:gd name="connsiteY75" fmla="*/ 5231 h 14821"/>
              <a:gd name="connsiteX76" fmla="*/ 8902 w 11922"/>
              <a:gd name="connsiteY76" fmla="*/ 2154 h 14821"/>
              <a:gd name="connsiteX0" fmla="*/ 9235 w 12255"/>
              <a:gd name="connsiteY0" fmla="*/ 2154 h 14821"/>
              <a:gd name="connsiteX1" fmla="*/ 6414 w 12255"/>
              <a:gd name="connsiteY1" fmla="*/ 186 h 14821"/>
              <a:gd name="connsiteX2" fmla="*/ 6100 w 12255"/>
              <a:gd name="connsiteY2" fmla="*/ 191 h 14821"/>
              <a:gd name="connsiteX3" fmla="*/ 5799 w 12255"/>
              <a:gd name="connsiteY3" fmla="*/ 120 h 14821"/>
              <a:gd name="connsiteX4" fmla="*/ 5254 w 12255"/>
              <a:gd name="connsiteY4" fmla="*/ 731 h 14821"/>
              <a:gd name="connsiteX5" fmla="*/ 5901 w 12255"/>
              <a:gd name="connsiteY5" fmla="*/ 9 h 14821"/>
              <a:gd name="connsiteX6" fmla="*/ 5474 w 12255"/>
              <a:gd name="connsiteY6" fmla="*/ 662 h 14821"/>
              <a:gd name="connsiteX7" fmla="*/ 5031 w 12255"/>
              <a:gd name="connsiteY7" fmla="*/ 980 h 14821"/>
              <a:gd name="connsiteX8" fmla="*/ 4519 w 12255"/>
              <a:gd name="connsiteY8" fmla="*/ 1318 h 14821"/>
              <a:gd name="connsiteX9" fmla="*/ 4110 w 12255"/>
              <a:gd name="connsiteY9" fmla="*/ 1659 h 14821"/>
              <a:gd name="connsiteX10" fmla="*/ 3600 w 12255"/>
              <a:gd name="connsiteY10" fmla="*/ 2781 h 14821"/>
              <a:gd name="connsiteX11" fmla="*/ 3822 w 12255"/>
              <a:gd name="connsiteY11" fmla="*/ 2102 h 14821"/>
              <a:gd name="connsiteX12" fmla="*/ 3541 w 12255"/>
              <a:gd name="connsiteY12" fmla="*/ 2999 h 14821"/>
              <a:gd name="connsiteX13" fmla="*/ 3106 w 12255"/>
              <a:gd name="connsiteY13" fmla="*/ 3761 h 14821"/>
              <a:gd name="connsiteX14" fmla="*/ 2756 w 12255"/>
              <a:gd name="connsiteY14" fmla="*/ 4748 h 14821"/>
              <a:gd name="connsiteX15" fmla="*/ 2241 w 12255"/>
              <a:gd name="connsiteY15" fmla="*/ 6357 h 14821"/>
              <a:gd name="connsiteX16" fmla="*/ 1840 w 12255"/>
              <a:gd name="connsiteY16" fmla="*/ 6664 h 14821"/>
              <a:gd name="connsiteX17" fmla="*/ 1710 w 12255"/>
              <a:gd name="connsiteY17" fmla="*/ 7430 h 14821"/>
              <a:gd name="connsiteX18" fmla="*/ 1209 w 12255"/>
              <a:gd name="connsiteY18" fmla="*/ 7774 h 14821"/>
              <a:gd name="connsiteX19" fmla="*/ 1460 w 12255"/>
              <a:gd name="connsiteY19" fmla="*/ 8151 h 14821"/>
              <a:gd name="connsiteX20" fmla="*/ 1427 w 12255"/>
              <a:gd name="connsiteY20" fmla="*/ 8034 h 14821"/>
              <a:gd name="connsiteX21" fmla="*/ 945 w 12255"/>
              <a:gd name="connsiteY21" fmla="*/ 8266 h 14821"/>
              <a:gd name="connsiteX22" fmla="*/ 648 w 12255"/>
              <a:gd name="connsiteY22" fmla="*/ 8246 h 14821"/>
              <a:gd name="connsiteX23" fmla="*/ 394 w 12255"/>
              <a:gd name="connsiteY23" fmla="*/ 9032 h 14821"/>
              <a:gd name="connsiteX24" fmla="*/ 338 w 12255"/>
              <a:gd name="connsiteY24" fmla="*/ 9141 h 14821"/>
              <a:gd name="connsiteX25" fmla="*/ 4041 w 12255"/>
              <a:gd name="connsiteY25" fmla="*/ 10547 h 14821"/>
              <a:gd name="connsiteX26" fmla="*/ 3 w 12255"/>
              <a:gd name="connsiteY26" fmla="*/ 10573 h 14821"/>
              <a:gd name="connsiteX27" fmla="*/ 3725 w 12255"/>
              <a:gd name="connsiteY27" fmla="*/ 10817 h 14821"/>
              <a:gd name="connsiteX28" fmla="*/ 3436 w 12255"/>
              <a:gd name="connsiteY28" fmla="*/ 11024 h 14821"/>
              <a:gd name="connsiteX29" fmla="*/ 3276 w 12255"/>
              <a:gd name="connsiteY29" fmla="*/ 11206 h 14821"/>
              <a:gd name="connsiteX30" fmla="*/ 3215 w 12255"/>
              <a:gd name="connsiteY30" fmla="*/ 11382 h 14821"/>
              <a:gd name="connsiteX31" fmla="*/ 3115 w 12255"/>
              <a:gd name="connsiteY31" fmla="*/ 11413 h 14821"/>
              <a:gd name="connsiteX32" fmla="*/ 2832 w 12255"/>
              <a:gd name="connsiteY32" fmla="*/ 11683 h 14821"/>
              <a:gd name="connsiteX33" fmla="*/ 2765 w 12255"/>
              <a:gd name="connsiteY33" fmla="*/ 11922 h 14821"/>
              <a:gd name="connsiteX34" fmla="*/ 2571 w 12255"/>
              <a:gd name="connsiteY34" fmla="*/ 12041 h 14821"/>
              <a:gd name="connsiteX35" fmla="*/ 2444 w 12255"/>
              <a:gd name="connsiteY35" fmla="*/ 12217 h 14821"/>
              <a:gd name="connsiteX36" fmla="*/ 2383 w 12255"/>
              <a:gd name="connsiteY36" fmla="*/ 12311 h 14821"/>
              <a:gd name="connsiteX37" fmla="*/ 2255 w 12255"/>
              <a:gd name="connsiteY37" fmla="*/ 12487 h 14821"/>
              <a:gd name="connsiteX38" fmla="*/ 2571 w 12255"/>
              <a:gd name="connsiteY38" fmla="*/ 12819 h 14821"/>
              <a:gd name="connsiteX39" fmla="*/ 2959 w 12255"/>
              <a:gd name="connsiteY39" fmla="*/ 13265 h 14821"/>
              <a:gd name="connsiteX40" fmla="*/ 3054 w 12255"/>
              <a:gd name="connsiteY40" fmla="*/ 13327 h 14821"/>
              <a:gd name="connsiteX41" fmla="*/ 3148 w 12255"/>
              <a:gd name="connsiteY41" fmla="*/ 13353 h 14821"/>
              <a:gd name="connsiteX42" fmla="*/ 3242 w 12255"/>
              <a:gd name="connsiteY42" fmla="*/ 13447 h 14821"/>
              <a:gd name="connsiteX43" fmla="*/ 3342 w 12255"/>
              <a:gd name="connsiteY43" fmla="*/ 13504 h 14821"/>
              <a:gd name="connsiteX44" fmla="*/ 3531 w 12255"/>
              <a:gd name="connsiteY44" fmla="*/ 13893 h 14821"/>
              <a:gd name="connsiteX45" fmla="*/ 4013 w 12255"/>
              <a:gd name="connsiteY45" fmla="*/ 14100 h 14821"/>
              <a:gd name="connsiteX46" fmla="*/ 4429 w 12255"/>
              <a:gd name="connsiteY46" fmla="*/ 14639 h 14821"/>
              <a:gd name="connsiteX47" fmla="*/ 4618 w 12255"/>
              <a:gd name="connsiteY47" fmla="*/ 14759 h 14821"/>
              <a:gd name="connsiteX48" fmla="*/ 4712 w 12255"/>
              <a:gd name="connsiteY48" fmla="*/ 14821 h 14821"/>
              <a:gd name="connsiteX49" fmla="*/ 6282 w 12255"/>
              <a:gd name="connsiteY49" fmla="*/ 14551 h 14821"/>
              <a:gd name="connsiteX50" fmla="*/ 6376 w 12255"/>
              <a:gd name="connsiteY50" fmla="*/ 14520 h 14821"/>
              <a:gd name="connsiteX51" fmla="*/ 6470 w 12255"/>
              <a:gd name="connsiteY51" fmla="*/ 14458 h 14821"/>
              <a:gd name="connsiteX52" fmla="*/ 6792 w 12255"/>
              <a:gd name="connsiteY52" fmla="*/ 14370 h 14821"/>
              <a:gd name="connsiteX53" fmla="*/ 7208 w 12255"/>
              <a:gd name="connsiteY53" fmla="*/ 14131 h 14821"/>
              <a:gd name="connsiteX54" fmla="*/ 7624 w 12255"/>
              <a:gd name="connsiteY54" fmla="*/ 14339 h 14821"/>
              <a:gd name="connsiteX55" fmla="*/ 8134 w 12255"/>
              <a:gd name="connsiteY55" fmla="*/ 14162 h 14821"/>
              <a:gd name="connsiteX56" fmla="*/ 8678 w 12255"/>
              <a:gd name="connsiteY56" fmla="*/ 13981 h 14821"/>
              <a:gd name="connsiteX57" fmla="*/ 8960 w 12255"/>
              <a:gd name="connsiteY57" fmla="*/ 13711 h 14821"/>
              <a:gd name="connsiteX58" fmla="*/ 9349 w 12255"/>
              <a:gd name="connsiteY58" fmla="*/ 13327 h 14821"/>
              <a:gd name="connsiteX59" fmla="*/ 9571 w 12255"/>
              <a:gd name="connsiteY59" fmla="*/ 13115 h 14821"/>
              <a:gd name="connsiteX60" fmla="*/ 10242 w 12255"/>
              <a:gd name="connsiteY60" fmla="*/ 12876 h 14821"/>
              <a:gd name="connsiteX61" fmla="*/ 10819 w 12255"/>
              <a:gd name="connsiteY61" fmla="*/ 12430 h 14821"/>
              <a:gd name="connsiteX62" fmla="*/ 10913 w 12255"/>
              <a:gd name="connsiteY62" fmla="*/ 12399 h 14821"/>
              <a:gd name="connsiteX63" fmla="*/ 11329 w 12255"/>
              <a:gd name="connsiteY63" fmla="*/ 12072 h 14821"/>
              <a:gd name="connsiteX64" fmla="*/ 11745 w 12255"/>
              <a:gd name="connsiteY64" fmla="*/ 11024 h 14821"/>
              <a:gd name="connsiteX65" fmla="*/ 11617 w 12255"/>
              <a:gd name="connsiteY65" fmla="*/ 10215 h 14821"/>
              <a:gd name="connsiteX66" fmla="*/ 11645 w 12255"/>
              <a:gd name="connsiteY66" fmla="*/ 9888 h 14821"/>
              <a:gd name="connsiteX67" fmla="*/ 11933 w 12255"/>
              <a:gd name="connsiteY67" fmla="*/ 9531 h 14821"/>
              <a:gd name="connsiteX68" fmla="*/ 12188 w 12255"/>
              <a:gd name="connsiteY68" fmla="*/ 9142 h 14821"/>
              <a:gd name="connsiteX69" fmla="*/ 12255 w 12255"/>
              <a:gd name="connsiteY69" fmla="*/ 8965 h 14821"/>
              <a:gd name="connsiteX70" fmla="*/ 12028 w 12255"/>
              <a:gd name="connsiteY70" fmla="*/ 8514 h 14821"/>
              <a:gd name="connsiteX71" fmla="*/ 11645 w 12255"/>
              <a:gd name="connsiteY71" fmla="*/ 7139 h 14821"/>
              <a:gd name="connsiteX72" fmla="*/ 11745 w 12255"/>
              <a:gd name="connsiteY72" fmla="*/ 6750 h 14821"/>
              <a:gd name="connsiteX73" fmla="*/ 11900 w 12255"/>
              <a:gd name="connsiteY73" fmla="*/ 6455 h 14821"/>
              <a:gd name="connsiteX74" fmla="*/ 11423 w 12255"/>
              <a:gd name="connsiteY74" fmla="*/ 5827 h 14821"/>
              <a:gd name="connsiteX75" fmla="*/ 10846 w 12255"/>
              <a:gd name="connsiteY75" fmla="*/ 5231 h 14821"/>
              <a:gd name="connsiteX76" fmla="*/ 9235 w 12255"/>
              <a:gd name="connsiteY76" fmla="*/ 2154 h 14821"/>
              <a:gd name="connsiteX0" fmla="*/ 9235 w 12255"/>
              <a:gd name="connsiteY0" fmla="*/ 2154 h 14821"/>
              <a:gd name="connsiteX1" fmla="*/ 6414 w 12255"/>
              <a:gd name="connsiteY1" fmla="*/ 186 h 14821"/>
              <a:gd name="connsiteX2" fmla="*/ 6100 w 12255"/>
              <a:gd name="connsiteY2" fmla="*/ 191 h 14821"/>
              <a:gd name="connsiteX3" fmla="*/ 5799 w 12255"/>
              <a:gd name="connsiteY3" fmla="*/ 120 h 14821"/>
              <a:gd name="connsiteX4" fmla="*/ 5254 w 12255"/>
              <a:gd name="connsiteY4" fmla="*/ 731 h 14821"/>
              <a:gd name="connsiteX5" fmla="*/ 5901 w 12255"/>
              <a:gd name="connsiteY5" fmla="*/ 9 h 14821"/>
              <a:gd name="connsiteX6" fmla="*/ 5474 w 12255"/>
              <a:gd name="connsiteY6" fmla="*/ 662 h 14821"/>
              <a:gd name="connsiteX7" fmla="*/ 5031 w 12255"/>
              <a:gd name="connsiteY7" fmla="*/ 980 h 14821"/>
              <a:gd name="connsiteX8" fmla="*/ 4519 w 12255"/>
              <a:gd name="connsiteY8" fmla="*/ 1318 h 14821"/>
              <a:gd name="connsiteX9" fmla="*/ 4110 w 12255"/>
              <a:gd name="connsiteY9" fmla="*/ 1659 h 14821"/>
              <a:gd name="connsiteX10" fmla="*/ 3600 w 12255"/>
              <a:gd name="connsiteY10" fmla="*/ 2781 h 14821"/>
              <a:gd name="connsiteX11" fmla="*/ 3822 w 12255"/>
              <a:gd name="connsiteY11" fmla="*/ 2102 h 14821"/>
              <a:gd name="connsiteX12" fmla="*/ 3541 w 12255"/>
              <a:gd name="connsiteY12" fmla="*/ 2999 h 14821"/>
              <a:gd name="connsiteX13" fmla="*/ 3106 w 12255"/>
              <a:gd name="connsiteY13" fmla="*/ 3761 h 14821"/>
              <a:gd name="connsiteX14" fmla="*/ 2756 w 12255"/>
              <a:gd name="connsiteY14" fmla="*/ 4748 h 14821"/>
              <a:gd name="connsiteX15" fmla="*/ 2241 w 12255"/>
              <a:gd name="connsiteY15" fmla="*/ 6357 h 14821"/>
              <a:gd name="connsiteX16" fmla="*/ 1840 w 12255"/>
              <a:gd name="connsiteY16" fmla="*/ 6664 h 14821"/>
              <a:gd name="connsiteX17" fmla="*/ 1710 w 12255"/>
              <a:gd name="connsiteY17" fmla="*/ 7430 h 14821"/>
              <a:gd name="connsiteX18" fmla="*/ 1209 w 12255"/>
              <a:gd name="connsiteY18" fmla="*/ 7774 h 14821"/>
              <a:gd name="connsiteX19" fmla="*/ 1460 w 12255"/>
              <a:gd name="connsiteY19" fmla="*/ 8151 h 14821"/>
              <a:gd name="connsiteX20" fmla="*/ 1427 w 12255"/>
              <a:gd name="connsiteY20" fmla="*/ 8034 h 14821"/>
              <a:gd name="connsiteX21" fmla="*/ 945 w 12255"/>
              <a:gd name="connsiteY21" fmla="*/ 8266 h 14821"/>
              <a:gd name="connsiteX22" fmla="*/ 648 w 12255"/>
              <a:gd name="connsiteY22" fmla="*/ 8246 h 14821"/>
              <a:gd name="connsiteX23" fmla="*/ 394 w 12255"/>
              <a:gd name="connsiteY23" fmla="*/ 9032 h 14821"/>
              <a:gd name="connsiteX24" fmla="*/ 338 w 12255"/>
              <a:gd name="connsiteY24" fmla="*/ 9141 h 14821"/>
              <a:gd name="connsiteX25" fmla="*/ 189 w 12255"/>
              <a:gd name="connsiteY25" fmla="*/ 9565 h 14821"/>
              <a:gd name="connsiteX26" fmla="*/ 3 w 12255"/>
              <a:gd name="connsiteY26" fmla="*/ 10573 h 14821"/>
              <a:gd name="connsiteX27" fmla="*/ 3725 w 12255"/>
              <a:gd name="connsiteY27" fmla="*/ 10817 h 14821"/>
              <a:gd name="connsiteX28" fmla="*/ 3436 w 12255"/>
              <a:gd name="connsiteY28" fmla="*/ 11024 h 14821"/>
              <a:gd name="connsiteX29" fmla="*/ 3276 w 12255"/>
              <a:gd name="connsiteY29" fmla="*/ 11206 h 14821"/>
              <a:gd name="connsiteX30" fmla="*/ 3215 w 12255"/>
              <a:gd name="connsiteY30" fmla="*/ 11382 h 14821"/>
              <a:gd name="connsiteX31" fmla="*/ 3115 w 12255"/>
              <a:gd name="connsiteY31" fmla="*/ 11413 h 14821"/>
              <a:gd name="connsiteX32" fmla="*/ 2832 w 12255"/>
              <a:gd name="connsiteY32" fmla="*/ 11683 h 14821"/>
              <a:gd name="connsiteX33" fmla="*/ 2765 w 12255"/>
              <a:gd name="connsiteY33" fmla="*/ 11922 h 14821"/>
              <a:gd name="connsiteX34" fmla="*/ 2571 w 12255"/>
              <a:gd name="connsiteY34" fmla="*/ 12041 h 14821"/>
              <a:gd name="connsiteX35" fmla="*/ 2444 w 12255"/>
              <a:gd name="connsiteY35" fmla="*/ 12217 h 14821"/>
              <a:gd name="connsiteX36" fmla="*/ 2383 w 12255"/>
              <a:gd name="connsiteY36" fmla="*/ 12311 h 14821"/>
              <a:gd name="connsiteX37" fmla="*/ 2255 w 12255"/>
              <a:gd name="connsiteY37" fmla="*/ 12487 h 14821"/>
              <a:gd name="connsiteX38" fmla="*/ 2571 w 12255"/>
              <a:gd name="connsiteY38" fmla="*/ 12819 h 14821"/>
              <a:gd name="connsiteX39" fmla="*/ 2959 w 12255"/>
              <a:gd name="connsiteY39" fmla="*/ 13265 h 14821"/>
              <a:gd name="connsiteX40" fmla="*/ 3054 w 12255"/>
              <a:gd name="connsiteY40" fmla="*/ 13327 h 14821"/>
              <a:gd name="connsiteX41" fmla="*/ 3148 w 12255"/>
              <a:gd name="connsiteY41" fmla="*/ 13353 h 14821"/>
              <a:gd name="connsiteX42" fmla="*/ 3242 w 12255"/>
              <a:gd name="connsiteY42" fmla="*/ 13447 h 14821"/>
              <a:gd name="connsiteX43" fmla="*/ 3342 w 12255"/>
              <a:gd name="connsiteY43" fmla="*/ 13504 h 14821"/>
              <a:gd name="connsiteX44" fmla="*/ 3531 w 12255"/>
              <a:gd name="connsiteY44" fmla="*/ 13893 h 14821"/>
              <a:gd name="connsiteX45" fmla="*/ 4013 w 12255"/>
              <a:gd name="connsiteY45" fmla="*/ 14100 h 14821"/>
              <a:gd name="connsiteX46" fmla="*/ 4429 w 12255"/>
              <a:gd name="connsiteY46" fmla="*/ 14639 h 14821"/>
              <a:gd name="connsiteX47" fmla="*/ 4618 w 12255"/>
              <a:gd name="connsiteY47" fmla="*/ 14759 h 14821"/>
              <a:gd name="connsiteX48" fmla="*/ 4712 w 12255"/>
              <a:gd name="connsiteY48" fmla="*/ 14821 h 14821"/>
              <a:gd name="connsiteX49" fmla="*/ 6282 w 12255"/>
              <a:gd name="connsiteY49" fmla="*/ 14551 h 14821"/>
              <a:gd name="connsiteX50" fmla="*/ 6376 w 12255"/>
              <a:gd name="connsiteY50" fmla="*/ 14520 h 14821"/>
              <a:gd name="connsiteX51" fmla="*/ 6470 w 12255"/>
              <a:gd name="connsiteY51" fmla="*/ 14458 h 14821"/>
              <a:gd name="connsiteX52" fmla="*/ 6792 w 12255"/>
              <a:gd name="connsiteY52" fmla="*/ 14370 h 14821"/>
              <a:gd name="connsiteX53" fmla="*/ 7208 w 12255"/>
              <a:gd name="connsiteY53" fmla="*/ 14131 h 14821"/>
              <a:gd name="connsiteX54" fmla="*/ 7624 w 12255"/>
              <a:gd name="connsiteY54" fmla="*/ 14339 h 14821"/>
              <a:gd name="connsiteX55" fmla="*/ 8134 w 12255"/>
              <a:gd name="connsiteY55" fmla="*/ 14162 h 14821"/>
              <a:gd name="connsiteX56" fmla="*/ 8678 w 12255"/>
              <a:gd name="connsiteY56" fmla="*/ 13981 h 14821"/>
              <a:gd name="connsiteX57" fmla="*/ 8960 w 12255"/>
              <a:gd name="connsiteY57" fmla="*/ 13711 h 14821"/>
              <a:gd name="connsiteX58" fmla="*/ 9349 w 12255"/>
              <a:gd name="connsiteY58" fmla="*/ 13327 h 14821"/>
              <a:gd name="connsiteX59" fmla="*/ 9571 w 12255"/>
              <a:gd name="connsiteY59" fmla="*/ 13115 h 14821"/>
              <a:gd name="connsiteX60" fmla="*/ 10242 w 12255"/>
              <a:gd name="connsiteY60" fmla="*/ 12876 h 14821"/>
              <a:gd name="connsiteX61" fmla="*/ 10819 w 12255"/>
              <a:gd name="connsiteY61" fmla="*/ 12430 h 14821"/>
              <a:gd name="connsiteX62" fmla="*/ 10913 w 12255"/>
              <a:gd name="connsiteY62" fmla="*/ 12399 h 14821"/>
              <a:gd name="connsiteX63" fmla="*/ 11329 w 12255"/>
              <a:gd name="connsiteY63" fmla="*/ 12072 h 14821"/>
              <a:gd name="connsiteX64" fmla="*/ 11745 w 12255"/>
              <a:gd name="connsiteY64" fmla="*/ 11024 h 14821"/>
              <a:gd name="connsiteX65" fmla="*/ 11617 w 12255"/>
              <a:gd name="connsiteY65" fmla="*/ 10215 h 14821"/>
              <a:gd name="connsiteX66" fmla="*/ 11645 w 12255"/>
              <a:gd name="connsiteY66" fmla="*/ 9888 h 14821"/>
              <a:gd name="connsiteX67" fmla="*/ 11933 w 12255"/>
              <a:gd name="connsiteY67" fmla="*/ 9531 h 14821"/>
              <a:gd name="connsiteX68" fmla="*/ 12188 w 12255"/>
              <a:gd name="connsiteY68" fmla="*/ 9142 h 14821"/>
              <a:gd name="connsiteX69" fmla="*/ 12255 w 12255"/>
              <a:gd name="connsiteY69" fmla="*/ 8965 h 14821"/>
              <a:gd name="connsiteX70" fmla="*/ 12028 w 12255"/>
              <a:gd name="connsiteY70" fmla="*/ 8514 h 14821"/>
              <a:gd name="connsiteX71" fmla="*/ 11645 w 12255"/>
              <a:gd name="connsiteY71" fmla="*/ 7139 h 14821"/>
              <a:gd name="connsiteX72" fmla="*/ 11745 w 12255"/>
              <a:gd name="connsiteY72" fmla="*/ 6750 h 14821"/>
              <a:gd name="connsiteX73" fmla="*/ 11900 w 12255"/>
              <a:gd name="connsiteY73" fmla="*/ 6455 h 14821"/>
              <a:gd name="connsiteX74" fmla="*/ 11423 w 12255"/>
              <a:gd name="connsiteY74" fmla="*/ 5827 h 14821"/>
              <a:gd name="connsiteX75" fmla="*/ 10846 w 12255"/>
              <a:gd name="connsiteY75" fmla="*/ 5231 h 14821"/>
              <a:gd name="connsiteX76" fmla="*/ 9235 w 12255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461 w 12280"/>
              <a:gd name="connsiteY28" fmla="*/ 11024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3140 w 12280"/>
              <a:gd name="connsiteY31" fmla="*/ 11413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3140 w 12280"/>
              <a:gd name="connsiteY31" fmla="*/ 11413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1071 w 12280"/>
              <a:gd name="connsiteY36" fmla="*/ 135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840 w 12280"/>
              <a:gd name="connsiteY34" fmla="*/ 13442 h 14821"/>
              <a:gd name="connsiteX35" fmla="*/ 2469 w 12280"/>
              <a:gd name="connsiteY35" fmla="*/ 12217 h 14821"/>
              <a:gd name="connsiteX36" fmla="*/ 1071 w 12280"/>
              <a:gd name="connsiteY36" fmla="*/ 135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2469 w 12280"/>
              <a:gd name="connsiteY36" fmla="*/ 12217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579 w 12280"/>
              <a:gd name="connsiteY33" fmla="*/ 12899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704 w 12280"/>
              <a:gd name="connsiteY32" fmla="*/ 12983 h 14821"/>
              <a:gd name="connsiteX33" fmla="*/ 579 w 12280"/>
              <a:gd name="connsiteY33" fmla="*/ 12899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965"/>
              <a:gd name="connsiteX1" fmla="*/ 6439 w 12280"/>
              <a:gd name="connsiteY1" fmla="*/ 186 h 14965"/>
              <a:gd name="connsiteX2" fmla="*/ 6125 w 12280"/>
              <a:gd name="connsiteY2" fmla="*/ 191 h 14965"/>
              <a:gd name="connsiteX3" fmla="*/ 5824 w 12280"/>
              <a:gd name="connsiteY3" fmla="*/ 120 h 14965"/>
              <a:gd name="connsiteX4" fmla="*/ 5279 w 12280"/>
              <a:gd name="connsiteY4" fmla="*/ 731 h 14965"/>
              <a:gd name="connsiteX5" fmla="*/ 5926 w 12280"/>
              <a:gd name="connsiteY5" fmla="*/ 9 h 14965"/>
              <a:gd name="connsiteX6" fmla="*/ 5499 w 12280"/>
              <a:gd name="connsiteY6" fmla="*/ 662 h 14965"/>
              <a:gd name="connsiteX7" fmla="*/ 5056 w 12280"/>
              <a:gd name="connsiteY7" fmla="*/ 980 h 14965"/>
              <a:gd name="connsiteX8" fmla="*/ 4544 w 12280"/>
              <a:gd name="connsiteY8" fmla="*/ 1318 h 14965"/>
              <a:gd name="connsiteX9" fmla="*/ 4135 w 12280"/>
              <a:gd name="connsiteY9" fmla="*/ 1659 h 14965"/>
              <a:gd name="connsiteX10" fmla="*/ 3625 w 12280"/>
              <a:gd name="connsiteY10" fmla="*/ 2781 h 14965"/>
              <a:gd name="connsiteX11" fmla="*/ 3847 w 12280"/>
              <a:gd name="connsiteY11" fmla="*/ 2102 h 14965"/>
              <a:gd name="connsiteX12" fmla="*/ 3566 w 12280"/>
              <a:gd name="connsiteY12" fmla="*/ 2999 h 14965"/>
              <a:gd name="connsiteX13" fmla="*/ 3131 w 12280"/>
              <a:gd name="connsiteY13" fmla="*/ 3761 h 14965"/>
              <a:gd name="connsiteX14" fmla="*/ 2781 w 12280"/>
              <a:gd name="connsiteY14" fmla="*/ 4748 h 14965"/>
              <a:gd name="connsiteX15" fmla="*/ 2266 w 12280"/>
              <a:gd name="connsiteY15" fmla="*/ 6357 h 14965"/>
              <a:gd name="connsiteX16" fmla="*/ 1865 w 12280"/>
              <a:gd name="connsiteY16" fmla="*/ 6664 h 14965"/>
              <a:gd name="connsiteX17" fmla="*/ 1735 w 12280"/>
              <a:gd name="connsiteY17" fmla="*/ 7430 h 14965"/>
              <a:gd name="connsiteX18" fmla="*/ 1234 w 12280"/>
              <a:gd name="connsiteY18" fmla="*/ 7774 h 14965"/>
              <a:gd name="connsiteX19" fmla="*/ 1485 w 12280"/>
              <a:gd name="connsiteY19" fmla="*/ 8151 h 14965"/>
              <a:gd name="connsiteX20" fmla="*/ 1452 w 12280"/>
              <a:gd name="connsiteY20" fmla="*/ 8034 h 14965"/>
              <a:gd name="connsiteX21" fmla="*/ 970 w 12280"/>
              <a:gd name="connsiteY21" fmla="*/ 8266 h 14965"/>
              <a:gd name="connsiteX22" fmla="*/ 673 w 12280"/>
              <a:gd name="connsiteY22" fmla="*/ 8246 h 14965"/>
              <a:gd name="connsiteX23" fmla="*/ 419 w 12280"/>
              <a:gd name="connsiteY23" fmla="*/ 9032 h 14965"/>
              <a:gd name="connsiteX24" fmla="*/ 363 w 12280"/>
              <a:gd name="connsiteY24" fmla="*/ 9141 h 14965"/>
              <a:gd name="connsiteX25" fmla="*/ 214 w 12280"/>
              <a:gd name="connsiteY25" fmla="*/ 9565 h 14965"/>
              <a:gd name="connsiteX26" fmla="*/ 28 w 12280"/>
              <a:gd name="connsiteY26" fmla="*/ 10573 h 14965"/>
              <a:gd name="connsiteX27" fmla="*/ 149 w 12280"/>
              <a:gd name="connsiteY27" fmla="*/ 11440 h 14965"/>
              <a:gd name="connsiteX28" fmla="*/ 32 w 12280"/>
              <a:gd name="connsiteY28" fmla="*/ 12076 h 14965"/>
              <a:gd name="connsiteX29" fmla="*/ 166 w 12280"/>
              <a:gd name="connsiteY29" fmla="*/ 12101 h 14965"/>
              <a:gd name="connsiteX30" fmla="*/ 346 w 12280"/>
              <a:gd name="connsiteY30" fmla="*/ 11723 h 14965"/>
              <a:gd name="connsiteX31" fmla="*/ 116 w 12280"/>
              <a:gd name="connsiteY31" fmla="*/ 13030 h 14965"/>
              <a:gd name="connsiteX32" fmla="*/ 704 w 12280"/>
              <a:gd name="connsiteY32" fmla="*/ 12983 h 14965"/>
              <a:gd name="connsiteX33" fmla="*/ 579 w 12280"/>
              <a:gd name="connsiteY33" fmla="*/ 12899 h 14965"/>
              <a:gd name="connsiteX34" fmla="*/ 939 w 12280"/>
              <a:gd name="connsiteY34" fmla="*/ 13099 h 14965"/>
              <a:gd name="connsiteX35" fmla="*/ 840 w 12280"/>
              <a:gd name="connsiteY35" fmla="*/ 13442 h 14965"/>
              <a:gd name="connsiteX36" fmla="*/ 1108 w 12280"/>
              <a:gd name="connsiteY36" fmla="*/ 13179 h 14965"/>
              <a:gd name="connsiteX37" fmla="*/ 1071 w 12280"/>
              <a:gd name="connsiteY37" fmla="*/ 13511 h 14965"/>
              <a:gd name="connsiteX38" fmla="*/ 1104 w 12280"/>
              <a:gd name="connsiteY38" fmla="*/ 14267 h 14965"/>
              <a:gd name="connsiteX39" fmla="*/ 2204 w 12280"/>
              <a:gd name="connsiteY39" fmla="*/ 14953 h 14965"/>
              <a:gd name="connsiteX40" fmla="*/ 2984 w 12280"/>
              <a:gd name="connsiteY40" fmla="*/ 13265 h 14965"/>
              <a:gd name="connsiteX41" fmla="*/ 3079 w 12280"/>
              <a:gd name="connsiteY41" fmla="*/ 13327 h 14965"/>
              <a:gd name="connsiteX42" fmla="*/ 3173 w 12280"/>
              <a:gd name="connsiteY42" fmla="*/ 13353 h 14965"/>
              <a:gd name="connsiteX43" fmla="*/ 3267 w 12280"/>
              <a:gd name="connsiteY43" fmla="*/ 13447 h 14965"/>
              <a:gd name="connsiteX44" fmla="*/ 3367 w 12280"/>
              <a:gd name="connsiteY44" fmla="*/ 13504 h 14965"/>
              <a:gd name="connsiteX45" fmla="*/ 3556 w 12280"/>
              <a:gd name="connsiteY45" fmla="*/ 13893 h 14965"/>
              <a:gd name="connsiteX46" fmla="*/ 4038 w 12280"/>
              <a:gd name="connsiteY46" fmla="*/ 14100 h 14965"/>
              <a:gd name="connsiteX47" fmla="*/ 4454 w 12280"/>
              <a:gd name="connsiteY47" fmla="*/ 14639 h 14965"/>
              <a:gd name="connsiteX48" fmla="*/ 4643 w 12280"/>
              <a:gd name="connsiteY48" fmla="*/ 14759 h 14965"/>
              <a:gd name="connsiteX49" fmla="*/ 4737 w 12280"/>
              <a:gd name="connsiteY49" fmla="*/ 14821 h 14965"/>
              <a:gd name="connsiteX50" fmla="*/ 6307 w 12280"/>
              <a:gd name="connsiteY50" fmla="*/ 14551 h 14965"/>
              <a:gd name="connsiteX51" fmla="*/ 6401 w 12280"/>
              <a:gd name="connsiteY51" fmla="*/ 14520 h 14965"/>
              <a:gd name="connsiteX52" fmla="*/ 6495 w 12280"/>
              <a:gd name="connsiteY52" fmla="*/ 14458 h 14965"/>
              <a:gd name="connsiteX53" fmla="*/ 6817 w 12280"/>
              <a:gd name="connsiteY53" fmla="*/ 14370 h 14965"/>
              <a:gd name="connsiteX54" fmla="*/ 7233 w 12280"/>
              <a:gd name="connsiteY54" fmla="*/ 14131 h 14965"/>
              <a:gd name="connsiteX55" fmla="*/ 7649 w 12280"/>
              <a:gd name="connsiteY55" fmla="*/ 14339 h 14965"/>
              <a:gd name="connsiteX56" fmla="*/ 8159 w 12280"/>
              <a:gd name="connsiteY56" fmla="*/ 14162 h 14965"/>
              <a:gd name="connsiteX57" fmla="*/ 8703 w 12280"/>
              <a:gd name="connsiteY57" fmla="*/ 13981 h 14965"/>
              <a:gd name="connsiteX58" fmla="*/ 8985 w 12280"/>
              <a:gd name="connsiteY58" fmla="*/ 13711 h 14965"/>
              <a:gd name="connsiteX59" fmla="*/ 9374 w 12280"/>
              <a:gd name="connsiteY59" fmla="*/ 13327 h 14965"/>
              <a:gd name="connsiteX60" fmla="*/ 9596 w 12280"/>
              <a:gd name="connsiteY60" fmla="*/ 13115 h 14965"/>
              <a:gd name="connsiteX61" fmla="*/ 10267 w 12280"/>
              <a:gd name="connsiteY61" fmla="*/ 12876 h 14965"/>
              <a:gd name="connsiteX62" fmla="*/ 10844 w 12280"/>
              <a:gd name="connsiteY62" fmla="*/ 12430 h 14965"/>
              <a:gd name="connsiteX63" fmla="*/ 10938 w 12280"/>
              <a:gd name="connsiteY63" fmla="*/ 12399 h 14965"/>
              <a:gd name="connsiteX64" fmla="*/ 11354 w 12280"/>
              <a:gd name="connsiteY64" fmla="*/ 12072 h 14965"/>
              <a:gd name="connsiteX65" fmla="*/ 11770 w 12280"/>
              <a:gd name="connsiteY65" fmla="*/ 11024 h 14965"/>
              <a:gd name="connsiteX66" fmla="*/ 11642 w 12280"/>
              <a:gd name="connsiteY66" fmla="*/ 10215 h 14965"/>
              <a:gd name="connsiteX67" fmla="*/ 11670 w 12280"/>
              <a:gd name="connsiteY67" fmla="*/ 9888 h 14965"/>
              <a:gd name="connsiteX68" fmla="*/ 11958 w 12280"/>
              <a:gd name="connsiteY68" fmla="*/ 9531 h 14965"/>
              <a:gd name="connsiteX69" fmla="*/ 12213 w 12280"/>
              <a:gd name="connsiteY69" fmla="*/ 9142 h 14965"/>
              <a:gd name="connsiteX70" fmla="*/ 12280 w 12280"/>
              <a:gd name="connsiteY70" fmla="*/ 8965 h 14965"/>
              <a:gd name="connsiteX71" fmla="*/ 12053 w 12280"/>
              <a:gd name="connsiteY71" fmla="*/ 8514 h 14965"/>
              <a:gd name="connsiteX72" fmla="*/ 11670 w 12280"/>
              <a:gd name="connsiteY72" fmla="*/ 7139 h 14965"/>
              <a:gd name="connsiteX73" fmla="*/ 11770 w 12280"/>
              <a:gd name="connsiteY73" fmla="*/ 6750 h 14965"/>
              <a:gd name="connsiteX74" fmla="*/ 11925 w 12280"/>
              <a:gd name="connsiteY74" fmla="*/ 6455 h 14965"/>
              <a:gd name="connsiteX75" fmla="*/ 11448 w 12280"/>
              <a:gd name="connsiteY75" fmla="*/ 5827 h 14965"/>
              <a:gd name="connsiteX76" fmla="*/ 10871 w 12280"/>
              <a:gd name="connsiteY76" fmla="*/ 5231 h 14965"/>
              <a:gd name="connsiteX77" fmla="*/ 9260 w 12280"/>
              <a:gd name="connsiteY77" fmla="*/ 2154 h 14965"/>
              <a:gd name="connsiteX0" fmla="*/ 9260 w 12280"/>
              <a:gd name="connsiteY0" fmla="*/ 2154 h 14965"/>
              <a:gd name="connsiteX1" fmla="*/ 6439 w 12280"/>
              <a:gd name="connsiteY1" fmla="*/ 186 h 14965"/>
              <a:gd name="connsiteX2" fmla="*/ 6125 w 12280"/>
              <a:gd name="connsiteY2" fmla="*/ 191 h 14965"/>
              <a:gd name="connsiteX3" fmla="*/ 5824 w 12280"/>
              <a:gd name="connsiteY3" fmla="*/ 120 h 14965"/>
              <a:gd name="connsiteX4" fmla="*/ 5279 w 12280"/>
              <a:gd name="connsiteY4" fmla="*/ 731 h 14965"/>
              <a:gd name="connsiteX5" fmla="*/ 5926 w 12280"/>
              <a:gd name="connsiteY5" fmla="*/ 9 h 14965"/>
              <a:gd name="connsiteX6" fmla="*/ 5499 w 12280"/>
              <a:gd name="connsiteY6" fmla="*/ 662 h 14965"/>
              <a:gd name="connsiteX7" fmla="*/ 5056 w 12280"/>
              <a:gd name="connsiteY7" fmla="*/ 980 h 14965"/>
              <a:gd name="connsiteX8" fmla="*/ 4544 w 12280"/>
              <a:gd name="connsiteY8" fmla="*/ 1318 h 14965"/>
              <a:gd name="connsiteX9" fmla="*/ 4135 w 12280"/>
              <a:gd name="connsiteY9" fmla="*/ 1659 h 14965"/>
              <a:gd name="connsiteX10" fmla="*/ 3625 w 12280"/>
              <a:gd name="connsiteY10" fmla="*/ 2781 h 14965"/>
              <a:gd name="connsiteX11" fmla="*/ 3847 w 12280"/>
              <a:gd name="connsiteY11" fmla="*/ 2102 h 14965"/>
              <a:gd name="connsiteX12" fmla="*/ 3566 w 12280"/>
              <a:gd name="connsiteY12" fmla="*/ 2999 h 14965"/>
              <a:gd name="connsiteX13" fmla="*/ 3131 w 12280"/>
              <a:gd name="connsiteY13" fmla="*/ 3761 h 14965"/>
              <a:gd name="connsiteX14" fmla="*/ 2781 w 12280"/>
              <a:gd name="connsiteY14" fmla="*/ 4748 h 14965"/>
              <a:gd name="connsiteX15" fmla="*/ 2266 w 12280"/>
              <a:gd name="connsiteY15" fmla="*/ 6357 h 14965"/>
              <a:gd name="connsiteX16" fmla="*/ 1865 w 12280"/>
              <a:gd name="connsiteY16" fmla="*/ 6664 h 14965"/>
              <a:gd name="connsiteX17" fmla="*/ 1735 w 12280"/>
              <a:gd name="connsiteY17" fmla="*/ 7430 h 14965"/>
              <a:gd name="connsiteX18" fmla="*/ 1234 w 12280"/>
              <a:gd name="connsiteY18" fmla="*/ 7774 h 14965"/>
              <a:gd name="connsiteX19" fmla="*/ 1485 w 12280"/>
              <a:gd name="connsiteY19" fmla="*/ 8151 h 14965"/>
              <a:gd name="connsiteX20" fmla="*/ 1452 w 12280"/>
              <a:gd name="connsiteY20" fmla="*/ 8034 h 14965"/>
              <a:gd name="connsiteX21" fmla="*/ 970 w 12280"/>
              <a:gd name="connsiteY21" fmla="*/ 8266 h 14965"/>
              <a:gd name="connsiteX22" fmla="*/ 673 w 12280"/>
              <a:gd name="connsiteY22" fmla="*/ 8246 h 14965"/>
              <a:gd name="connsiteX23" fmla="*/ 419 w 12280"/>
              <a:gd name="connsiteY23" fmla="*/ 9032 h 14965"/>
              <a:gd name="connsiteX24" fmla="*/ 363 w 12280"/>
              <a:gd name="connsiteY24" fmla="*/ 9141 h 14965"/>
              <a:gd name="connsiteX25" fmla="*/ 214 w 12280"/>
              <a:gd name="connsiteY25" fmla="*/ 9565 h 14965"/>
              <a:gd name="connsiteX26" fmla="*/ 28 w 12280"/>
              <a:gd name="connsiteY26" fmla="*/ 10573 h 14965"/>
              <a:gd name="connsiteX27" fmla="*/ 149 w 12280"/>
              <a:gd name="connsiteY27" fmla="*/ 11440 h 14965"/>
              <a:gd name="connsiteX28" fmla="*/ 32 w 12280"/>
              <a:gd name="connsiteY28" fmla="*/ 12076 h 14965"/>
              <a:gd name="connsiteX29" fmla="*/ 166 w 12280"/>
              <a:gd name="connsiteY29" fmla="*/ 12101 h 14965"/>
              <a:gd name="connsiteX30" fmla="*/ 346 w 12280"/>
              <a:gd name="connsiteY30" fmla="*/ 11723 h 14965"/>
              <a:gd name="connsiteX31" fmla="*/ 116 w 12280"/>
              <a:gd name="connsiteY31" fmla="*/ 13030 h 14965"/>
              <a:gd name="connsiteX32" fmla="*/ 704 w 12280"/>
              <a:gd name="connsiteY32" fmla="*/ 12983 h 14965"/>
              <a:gd name="connsiteX33" fmla="*/ 579 w 12280"/>
              <a:gd name="connsiteY33" fmla="*/ 12899 h 14965"/>
              <a:gd name="connsiteX34" fmla="*/ 939 w 12280"/>
              <a:gd name="connsiteY34" fmla="*/ 13099 h 14965"/>
              <a:gd name="connsiteX35" fmla="*/ 840 w 12280"/>
              <a:gd name="connsiteY35" fmla="*/ 13442 h 14965"/>
              <a:gd name="connsiteX36" fmla="*/ 1108 w 12280"/>
              <a:gd name="connsiteY36" fmla="*/ 13179 h 14965"/>
              <a:gd name="connsiteX37" fmla="*/ 1071 w 12280"/>
              <a:gd name="connsiteY37" fmla="*/ 13511 h 14965"/>
              <a:gd name="connsiteX38" fmla="*/ 1104 w 12280"/>
              <a:gd name="connsiteY38" fmla="*/ 14267 h 14965"/>
              <a:gd name="connsiteX39" fmla="*/ 2204 w 12280"/>
              <a:gd name="connsiteY39" fmla="*/ 14953 h 14965"/>
              <a:gd name="connsiteX40" fmla="*/ 2984 w 12280"/>
              <a:gd name="connsiteY40" fmla="*/ 13265 h 14965"/>
              <a:gd name="connsiteX41" fmla="*/ 3079 w 12280"/>
              <a:gd name="connsiteY41" fmla="*/ 13327 h 14965"/>
              <a:gd name="connsiteX42" fmla="*/ 2948 w 12280"/>
              <a:gd name="connsiteY42" fmla="*/ 14836 h 14965"/>
              <a:gd name="connsiteX43" fmla="*/ 3267 w 12280"/>
              <a:gd name="connsiteY43" fmla="*/ 13447 h 14965"/>
              <a:gd name="connsiteX44" fmla="*/ 3367 w 12280"/>
              <a:gd name="connsiteY44" fmla="*/ 13504 h 14965"/>
              <a:gd name="connsiteX45" fmla="*/ 3556 w 12280"/>
              <a:gd name="connsiteY45" fmla="*/ 13893 h 14965"/>
              <a:gd name="connsiteX46" fmla="*/ 4038 w 12280"/>
              <a:gd name="connsiteY46" fmla="*/ 14100 h 14965"/>
              <a:gd name="connsiteX47" fmla="*/ 4454 w 12280"/>
              <a:gd name="connsiteY47" fmla="*/ 14639 h 14965"/>
              <a:gd name="connsiteX48" fmla="*/ 4643 w 12280"/>
              <a:gd name="connsiteY48" fmla="*/ 14759 h 14965"/>
              <a:gd name="connsiteX49" fmla="*/ 4737 w 12280"/>
              <a:gd name="connsiteY49" fmla="*/ 14821 h 14965"/>
              <a:gd name="connsiteX50" fmla="*/ 6307 w 12280"/>
              <a:gd name="connsiteY50" fmla="*/ 14551 h 14965"/>
              <a:gd name="connsiteX51" fmla="*/ 6401 w 12280"/>
              <a:gd name="connsiteY51" fmla="*/ 14520 h 14965"/>
              <a:gd name="connsiteX52" fmla="*/ 6495 w 12280"/>
              <a:gd name="connsiteY52" fmla="*/ 14458 h 14965"/>
              <a:gd name="connsiteX53" fmla="*/ 6817 w 12280"/>
              <a:gd name="connsiteY53" fmla="*/ 14370 h 14965"/>
              <a:gd name="connsiteX54" fmla="*/ 7233 w 12280"/>
              <a:gd name="connsiteY54" fmla="*/ 14131 h 14965"/>
              <a:gd name="connsiteX55" fmla="*/ 7649 w 12280"/>
              <a:gd name="connsiteY55" fmla="*/ 14339 h 14965"/>
              <a:gd name="connsiteX56" fmla="*/ 8159 w 12280"/>
              <a:gd name="connsiteY56" fmla="*/ 14162 h 14965"/>
              <a:gd name="connsiteX57" fmla="*/ 8703 w 12280"/>
              <a:gd name="connsiteY57" fmla="*/ 13981 h 14965"/>
              <a:gd name="connsiteX58" fmla="*/ 8985 w 12280"/>
              <a:gd name="connsiteY58" fmla="*/ 13711 h 14965"/>
              <a:gd name="connsiteX59" fmla="*/ 9374 w 12280"/>
              <a:gd name="connsiteY59" fmla="*/ 13327 h 14965"/>
              <a:gd name="connsiteX60" fmla="*/ 9596 w 12280"/>
              <a:gd name="connsiteY60" fmla="*/ 13115 h 14965"/>
              <a:gd name="connsiteX61" fmla="*/ 10267 w 12280"/>
              <a:gd name="connsiteY61" fmla="*/ 12876 h 14965"/>
              <a:gd name="connsiteX62" fmla="*/ 10844 w 12280"/>
              <a:gd name="connsiteY62" fmla="*/ 12430 h 14965"/>
              <a:gd name="connsiteX63" fmla="*/ 10938 w 12280"/>
              <a:gd name="connsiteY63" fmla="*/ 12399 h 14965"/>
              <a:gd name="connsiteX64" fmla="*/ 11354 w 12280"/>
              <a:gd name="connsiteY64" fmla="*/ 12072 h 14965"/>
              <a:gd name="connsiteX65" fmla="*/ 11770 w 12280"/>
              <a:gd name="connsiteY65" fmla="*/ 11024 h 14965"/>
              <a:gd name="connsiteX66" fmla="*/ 11642 w 12280"/>
              <a:gd name="connsiteY66" fmla="*/ 10215 h 14965"/>
              <a:gd name="connsiteX67" fmla="*/ 11670 w 12280"/>
              <a:gd name="connsiteY67" fmla="*/ 9888 h 14965"/>
              <a:gd name="connsiteX68" fmla="*/ 11958 w 12280"/>
              <a:gd name="connsiteY68" fmla="*/ 9531 h 14965"/>
              <a:gd name="connsiteX69" fmla="*/ 12213 w 12280"/>
              <a:gd name="connsiteY69" fmla="*/ 9142 h 14965"/>
              <a:gd name="connsiteX70" fmla="*/ 12280 w 12280"/>
              <a:gd name="connsiteY70" fmla="*/ 8965 h 14965"/>
              <a:gd name="connsiteX71" fmla="*/ 12053 w 12280"/>
              <a:gd name="connsiteY71" fmla="*/ 8514 h 14965"/>
              <a:gd name="connsiteX72" fmla="*/ 11670 w 12280"/>
              <a:gd name="connsiteY72" fmla="*/ 7139 h 14965"/>
              <a:gd name="connsiteX73" fmla="*/ 11770 w 12280"/>
              <a:gd name="connsiteY73" fmla="*/ 6750 h 14965"/>
              <a:gd name="connsiteX74" fmla="*/ 11925 w 12280"/>
              <a:gd name="connsiteY74" fmla="*/ 6455 h 14965"/>
              <a:gd name="connsiteX75" fmla="*/ 11448 w 12280"/>
              <a:gd name="connsiteY75" fmla="*/ 5827 h 14965"/>
              <a:gd name="connsiteX76" fmla="*/ 10871 w 12280"/>
              <a:gd name="connsiteY76" fmla="*/ 5231 h 14965"/>
              <a:gd name="connsiteX77" fmla="*/ 9260 w 12280"/>
              <a:gd name="connsiteY77" fmla="*/ 2154 h 14965"/>
              <a:gd name="connsiteX0" fmla="*/ 9260 w 12280"/>
              <a:gd name="connsiteY0" fmla="*/ 2154 h 14997"/>
              <a:gd name="connsiteX1" fmla="*/ 6439 w 12280"/>
              <a:gd name="connsiteY1" fmla="*/ 186 h 14997"/>
              <a:gd name="connsiteX2" fmla="*/ 6125 w 12280"/>
              <a:gd name="connsiteY2" fmla="*/ 191 h 14997"/>
              <a:gd name="connsiteX3" fmla="*/ 5824 w 12280"/>
              <a:gd name="connsiteY3" fmla="*/ 120 h 14997"/>
              <a:gd name="connsiteX4" fmla="*/ 5279 w 12280"/>
              <a:gd name="connsiteY4" fmla="*/ 731 h 14997"/>
              <a:gd name="connsiteX5" fmla="*/ 5926 w 12280"/>
              <a:gd name="connsiteY5" fmla="*/ 9 h 14997"/>
              <a:gd name="connsiteX6" fmla="*/ 5499 w 12280"/>
              <a:gd name="connsiteY6" fmla="*/ 662 h 14997"/>
              <a:gd name="connsiteX7" fmla="*/ 5056 w 12280"/>
              <a:gd name="connsiteY7" fmla="*/ 980 h 14997"/>
              <a:gd name="connsiteX8" fmla="*/ 4544 w 12280"/>
              <a:gd name="connsiteY8" fmla="*/ 1318 h 14997"/>
              <a:gd name="connsiteX9" fmla="*/ 4135 w 12280"/>
              <a:gd name="connsiteY9" fmla="*/ 1659 h 14997"/>
              <a:gd name="connsiteX10" fmla="*/ 3625 w 12280"/>
              <a:gd name="connsiteY10" fmla="*/ 2781 h 14997"/>
              <a:gd name="connsiteX11" fmla="*/ 3847 w 12280"/>
              <a:gd name="connsiteY11" fmla="*/ 2102 h 14997"/>
              <a:gd name="connsiteX12" fmla="*/ 3566 w 12280"/>
              <a:gd name="connsiteY12" fmla="*/ 2999 h 14997"/>
              <a:gd name="connsiteX13" fmla="*/ 3131 w 12280"/>
              <a:gd name="connsiteY13" fmla="*/ 3761 h 14997"/>
              <a:gd name="connsiteX14" fmla="*/ 2781 w 12280"/>
              <a:gd name="connsiteY14" fmla="*/ 4748 h 14997"/>
              <a:gd name="connsiteX15" fmla="*/ 2266 w 12280"/>
              <a:gd name="connsiteY15" fmla="*/ 6357 h 14997"/>
              <a:gd name="connsiteX16" fmla="*/ 1865 w 12280"/>
              <a:gd name="connsiteY16" fmla="*/ 6664 h 14997"/>
              <a:gd name="connsiteX17" fmla="*/ 1735 w 12280"/>
              <a:gd name="connsiteY17" fmla="*/ 7430 h 14997"/>
              <a:gd name="connsiteX18" fmla="*/ 1234 w 12280"/>
              <a:gd name="connsiteY18" fmla="*/ 7774 h 14997"/>
              <a:gd name="connsiteX19" fmla="*/ 1485 w 12280"/>
              <a:gd name="connsiteY19" fmla="*/ 8151 h 14997"/>
              <a:gd name="connsiteX20" fmla="*/ 1452 w 12280"/>
              <a:gd name="connsiteY20" fmla="*/ 8034 h 14997"/>
              <a:gd name="connsiteX21" fmla="*/ 970 w 12280"/>
              <a:gd name="connsiteY21" fmla="*/ 8266 h 14997"/>
              <a:gd name="connsiteX22" fmla="*/ 673 w 12280"/>
              <a:gd name="connsiteY22" fmla="*/ 8246 h 14997"/>
              <a:gd name="connsiteX23" fmla="*/ 419 w 12280"/>
              <a:gd name="connsiteY23" fmla="*/ 9032 h 14997"/>
              <a:gd name="connsiteX24" fmla="*/ 363 w 12280"/>
              <a:gd name="connsiteY24" fmla="*/ 9141 h 14997"/>
              <a:gd name="connsiteX25" fmla="*/ 214 w 12280"/>
              <a:gd name="connsiteY25" fmla="*/ 9565 h 14997"/>
              <a:gd name="connsiteX26" fmla="*/ 28 w 12280"/>
              <a:gd name="connsiteY26" fmla="*/ 10573 h 14997"/>
              <a:gd name="connsiteX27" fmla="*/ 149 w 12280"/>
              <a:gd name="connsiteY27" fmla="*/ 11440 h 14997"/>
              <a:gd name="connsiteX28" fmla="*/ 32 w 12280"/>
              <a:gd name="connsiteY28" fmla="*/ 12076 h 14997"/>
              <a:gd name="connsiteX29" fmla="*/ 166 w 12280"/>
              <a:gd name="connsiteY29" fmla="*/ 12101 h 14997"/>
              <a:gd name="connsiteX30" fmla="*/ 346 w 12280"/>
              <a:gd name="connsiteY30" fmla="*/ 11723 h 14997"/>
              <a:gd name="connsiteX31" fmla="*/ 116 w 12280"/>
              <a:gd name="connsiteY31" fmla="*/ 13030 h 14997"/>
              <a:gd name="connsiteX32" fmla="*/ 704 w 12280"/>
              <a:gd name="connsiteY32" fmla="*/ 12983 h 14997"/>
              <a:gd name="connsiteX33" fmla="*/ 579 w 12280"/>
              <a:gd name="connsiteY33" fmla="*/ 12899 h 14997"/>
              <a:gd name="connsiteX34" fmla="*/ 939 w 12280"/>
              <a:gd name="connsiteY34" fmla="*/ 13099 h 14997"/>
              <a:gd name="connsiteX35" fmla="*/ 840 w 12280"/>
              <a:gd name="connsiteY35" fmla="*/ 13442 h 14997"/>
              <a:gd name="connsiteX36" fmla="*/ 1108 w 12280"/>
              <a:gd name="connsiteY36" fmla="*/ 13179 h 14997"/>
              <a:gd name="connsiteX37" fmla="*/ 1071 w 12280"/>
              <a:gd name="connsiteY37" fmla="*/ 13511 h 14997"/>
              <a:gd name="connsiteX38" fmla="*/ 1104 w 12280"/>
              <a:gd name="connsiteY38" fmla="*/ 14267 h 14997"/>
              <a:gd name="connsiteX39" fmla="*/ 2204 w 12280"/>
              <a:gd name="connsiteY39" fmla="*/ 14953 h 14997"/>
              <a:gd name="connsiteX40" fmla="*/ 2719 w 12280"/>
              <a:gd name="connsiteY40" fmla="*/ 14738 h 14997"/>
              <a:gd name="connsiteX41" fmla="*/ 3079 w 12280"/>
              <a:gd name="connsiteY41" fmla="*/ 13327 h 14997"/>
              <a:gd name="connsiteX42" fmla="*/ 2948 w 12280"/>
              <a:gd name="connsiteY42" fmla="*/ 14836 h 14997"/>
              <a:gd name="connsiteX43" fmla="*/ 3267 w 12280"/>
              <a:gd name="connsiteY43" fmla="*/ 13447 h 14997"/>
              <a:gd name="connsiteX44" fmla="*/ 3367 w 12280"/>
              <a:gd name="connsiteY44" fmla="*/ 13504 h 14997"/>
              <a:gd name="connsiteX45" fmla="*/ 3556 w 12280"/>
              <a:gd name="connsiteY45" fmla="*/ 13893 h 14997"/>
              <a:gd name="connsiteX46" fmla="*/ 4038 w 12280"/>
              <a:gd name="connsiteY46" fmla="*/ 14100 h 14997"/>
              <a:gd name="connsiteX47" fmla="*/ 4454 w 12280"/>
              <a:gd name="connsiteY47" fmla="*/ 14639 h 14997"/>
              <a:gd name="connsiteX48" fmla="*/ 4643 w 12280"/>
              <a:gd name="connsiteY48" fmla="*/ 14759 h 14997"/>
              <a:gd name="connsiteX49" fmla="*/ 4737 w 12280"/>
              <a:gd name="connsiteY49" fmla="*/ 14821 h 14997"/>
              <a:gd name="connsiteX50" fmla="*/ 6307 w 12280"/>
              <a:gd name="connsiteY50" fmla="*/ 14551 h 14997"/>
              <a:gd name="connsiteX51" fmla="*/ 6401 w 12280"/>
              <a:gd name="connsiteY51" fmla="*/ 14520 h 14997"/>
              <a:gd name="connsiteX52" fmla="*/ 6495 w 12280"/>
              <a:gd name="connsiteY52" fmla="*/ 14458 h 14997"/>
              <a:gd name="connsiteX53" fmla="*/ 6817 w 12280"/>
              <a:gd name="connsiteY53" fmla="*/ 14370 h 14997"/>
              <a:gd name="connsiteX54" fmla="*/ 7233 w 12280"/>
              <a:gd name="connsiteY54" fmla="*/ 14131 h 14997"/>
              <a:gd name="connsiteX55" fmla="*/ 7649 w 12280"/>
              <a:gd name="connsiteY55" fmla="*/ 14339 h 14997"/>
              <a:gd name="connsiteX56" fmla="*/ 8159 w 12280"/>
              <a:gd name="connsiteY56" fmla="*/ 14162 h 14997"/>
              <a:gd name="connsiteX57" fmla="*/ 8703 w 12280"/>
              <a:gd name="connsiteY57" fmla="*/ 13981 h 14997"/>
              <a:gd name="connsiteX58" fmla="*/ 8985 w 12280"/>
              <a:gd name="connsiteY58" fmla="*/ 13711 h 14997"/>
              <a:gd name="connsiteX59" fmla="*/ 9374 w 12280"/>
              <a:gd name="connsiteY59" fmla="*/ 13327 h 14997"/>
              <a:gd name="connsiteX60" fmla="*/ 9596 w 12280"/>
              <a:gd name="connsiteY60" fmla="*/ 13115 h 14997"/>
              <a:gd name="connsiteX61" fmla="*/ 10267 w 12280"/>
              <a:gd name="connsiteY61" fmla="*/ 12876 h 14997"/>
              <a:gd name="connsiteX62" fmla="*/ 10844 w 12280"/>
              <a:gd name="connsiteY62" fmla="*/ 12430 h 14997"/>
              <a:gd name="connsiteX63" fmla="*/ 10938 w 12280"/>
              <a:gd name="connsiteY63" fmla="*/ 12399 h 14997"/>
              <a:gd name="connsiteX64" fmla="*/ 11354 w 12280"/>
              <a:gd name="connsiteY64" fmla="*/ 12072 h 14997"/>
              <a:gd name="connsiteX65" fmla="*/ 11770 w 12280"/>
              <a:gd name="connsiteY65" fmla="*/ 11024 h 14997"/>
              <a:gd name="connsiteX66" fmla="*/ 11642 w 12280"/>
              <a:gd name="connsiteY66" fmla="*/ 10215 h 14997"/>
              <a:gd name="connsiteX67" fmla="*/ 11670 w 12280"/>
              <a:gd name="connsiteY67" fmla="*/ 9888 h 14997"/>
              <a:gd name="connsiteX68" fmla="*/ 11958 w 12280"/>
              <a:gd name="connsiteY68" fmla="*/ 9531 h 14997"/>
              <a:gd name="connsiteX69" fmla="*/ 12213 w 12280"/>
              <a:gd name="connsiteY69" fmla="*/ 9142 h 14997"/>
              <a:gd name="connsiteX70" fmla="*/ 12280 w 12280"/>
              <a:gd name="connsiteY70" fmla="*/ 8965 h 14997"/>
              <a:gd name="connsiteX71" fmla="*/ 12053 w 12280"/>
              <a:gd name="connsiteY71" fmla="*/ 8514 h 14997"/>
              <a:gd name="connsiteX72" fmla="*/ 11670 w 12280"/>
              <a:gd name="connsiteY72" fmla="*/ 7139 h 14997"/>
              <a:gd name="connsiteX73" fmla="*/ 11770 w 12280"/>
              <a:gd name="connsiteY73" fmla="*/ 6750 h 14997"/>
              <a:gd name="connsiteX74" fmla="*/ 11925 w 12280"/>
              <a:gd name="connsiteY74" fmla="*/ 6455 h 14997"/>
              <a:gd name="connsiteX75" fmla="*/ 11448 w 12280"/>
              <a:gd name="connsiteY75" fmla="*/ 5827 h 14997"/>
              <a:gd name="connsiteX76" fmla="*/ 10871 w 12280"/>
              <a:gd name="connsiteY76" fmla="*/ 5231 h 14997"/>
              <a:gd name="connsiteX77" fmla="*/ 9260 w 12280"/>
              <a:gd name="connsiteY77" fmla="*/ 2154 h 14997"/>
              <a:gd name="connsiteX0" fmla="*/ 9260 w 12280"/>
              <a:gd name="connsiteY0" fmla="*/ 2154 h 14997"/>
              <a:gd name="connsiteX1" fmla="*/ 6439 w 12280"/>
              <a:gd name="connsiteY1" fmla="*/ 186 h 14997"/>
              <a:gd name="connsiteX2" fmla="*/ 6125 w 12280"/>
              <a:gd name="connsiteY2" fmla="*/ 191 h 14997"/>
              <a:gd name="connsiteX3" fmla="*/ 5824 w 12280"/>
              <a:gd name="connsiteY3" fmla="*/ 120 h 14997"/>
              <a:gd name="connsiteX4" fmla="*/ 5279 w 12280"/>
              <a:gd name="connsiteY4" fmla="*/ 731 h 14997"/>
              <a:gd name="connsiteX5" fmla="*/ 5926 w 12280"/>
              <a:gd name="connsiteY5" fmla="*/ 9 h 14997"/>
              <a:gd name="connsiteX6" fmla="*/ 5499 w 12280"/>
              <a:gd name="connsiteY6" fmla="*/ 662 h 14997"/>
              <a:gd name="connsiteX7" fmla="*/ 5056 w 12280"/>
              <a:gd name="connsiteY7" fmla="*/ 980 h 14997"/>
              <a:gd name="connsiteX8" fmla="*/ 4544 w 12280"/>
              <a:gd name="connsiteY8" fmla="*/ 1318 h 14997"/>
              <a:gd name="connsiteX9" fmla="*/ 4135 w 12280"/>
              <a:gd name="connsiteY9" fmla="*/ 1659 h 14997"/>
              <a:gd name="connsiteX10" fmla="*/ 3625 w 12280"/>
              <a:gd name="connsiteY10" fmla="*/ 2781 h 14997"/>
              <a:gd name="connsiteX11" fmla="*/ 3847 w 12280"/>
              <a:gd name="connsiteY11" fmla="*/ 2102 h 14997"/>
              <a:gd name="connsiteX12" fmla="*/ 3566 w 12280"/>
              <a:gd name="connsiteY12" fmla="*/ 2999 h 14997"/>
              <a:gd name="connsiteX13" fmla="*/ 3131 w 12280"/>
              <a:gd name="connsiteY13" fmla="*/ 3761 h 14997"/>
              <a:gd name="connsiteX14" fmla="*/ 2781 w 12280"/>
              <a:gd name="connsiteY14" fmla="*/ 4748 h 14997"/>
              <a:gd name="connsiteX15" fmla="*/ 2266 w 12280"/>
              <a:gd name="connsiteY15" fmla="*/ 6357 h 14997"/>
              <a:gd name="connsiteX16" fmla="*/ 1865 w 12280"/>
              <a:gd name="connsiteY16" fmla="*/ 6664 h 14997"/>
              <a:gd name="connsiteX17" fmla="*/ 1735 w 12280"/>
              <a:gd name="connsiteY17" fmla="*/ 7430 h 14997"/>
              <a:gd name="connsiteX18" fmla="*/ 1234 w 12280"/>
              <a:gd name="connsiteY18" fmla="*/ 7774 h 14997"/>
              <a:gd name="connsiteX19" fmla="*/ 1485 w 12280"/>
              <a:gd name="connsiteY19" fmla="*/ 8151 h 14997"/>
              <a:gd name="connsiteX20" fmla="*/ 1452 w 12280"/>
              <a:gd name="connsiteY20" fmla="*/ 8034 h 14997"/>
              <a:gd name="connsiteX21" fmla="*/ 970 w 12280"/>
              <a:gd name="connsiteY21" fmla="*/ 8266 h 14997"/>
              <a:gd name="connsiteX22" fmla="*/ 673 w 12280"/>
              <a:gd name="connsiteY22" fmla="*/ 8246 h 14997"/>
              <a:gd name="connsiteX23" fmla="*/ 419 w 12280"/>
              <a:gd name="connsiteY23" fmla="*/ 9032 h 14997"/>
              <a:gd name="connsiteX24" fmla="*/ 363 w 12280"/>
              <a:gd name="connsiteY24" fmla="*/ 9141 h 14997"/>
              <a:gd name="connsiteX25" fmla="*/ 214 w 12280"/>
              <a:gd name="connsiteY25" fmla="*/ 9565 h 14997"/>
              <a:gd name="connsiteX26" fmla="*/ 28 w 12280"/>
              <a:gd name="connsiteY26" fmla="*/ 10573 h 14997"/>
              <a:gd name="connsiteX27" fmla="*/ 149 w 12280"/>
              <a:gd name="connsiteY27" fmla="*/ 11440 h 14997"/>
              <a:gd name="connsiteX28" fmla="*/ 32 w 12280"/>
              <a:gd name="connsiteY28" fmla="*/ 12076 h 14997"/>
              <a:gd name="connsiteX29" fmla="*/ 166 w 12280"/>
              <a:gd name="connsiteY29" fmla="*/ 12101 h 14997"/>
              <a:gd name="connsiteX30" fmla="*/ 346 w 12280"/>
              <a:gd name="connsiteY30" fmla="*/ 11723 h 14997"/>
              <a:gd name="connsiteX31" fmla="*/ 116 w 12280"/>
              <a:gd name="connsiteY31" fmla="*/ 13030 h 14997"/>
              <a:gd name="connsiteX32" fmla="*/ 704 w 12280"/>
              <a:gd name="connsiteY32" fmla="*/ 12983 h 14997"/>
              <a:gd name="connsiteX33" fmla="*/ 579 w 12280"/>
              <a:gd name="connsiteY33" fmla="*/ 12899 h 14997"/>
              <a:gd name="connsiteX34" fmla="*/ 939 w 12280"/>
              <a:gd name="connsiteY34" fmla="*/ 13099 h 14997"/>
              <a:gd name="connsiteX35" fmla="*/ 840 w 12280"/>
              <a:gd name="connsiteY35" fmla="*/ 13442 h 14997"/>
              <a:gd name="connsiteX36" fmla="*/ 1108 w 12280"/>
              <a:gd name="connsiteY36" fmla="*/ 13179 h 14997"/>
              <a:gd name="connsiteX37" fmla="*/ 1071 w 12280"/>
              <a:gd name="connsiteY37" fmla="*/ 13511 h 14997"/>
              <a:gd name="connsiteX38" fmla="*/ 1104 w 12280"/>
              <a:gd name="connsiteY38" fmla="*/ 14267 h 14997"/>
              <a:gd name="connsiteX39" fmla="*/ 2204 w 12280"/>
              <a:gd name="connsiteY39" fmla="*/ 14953 h 14997"/>
              <a:gd name="connsiteX40" fmla="*/ 2719 w 12280"/>
              <a:gd name="connsiteY40" fmla="*/ 14738 h 14997"/>
              <a:gd name="connsiteX41" fmla="*/ 3079 w 12280"/>
              <a:gd name="connsiteY41" fmla="*/ 13327 h 14997"/>
              <a:gd name="connsiteX42" fmla="*/ 2948 w 12280"/>
              <a:gd name="connsiteY42" fmla="*/ 14836 h 14997"/>
              <a:gd name="connsiteX43" fmla="*/ 2724 w 12280"/>
              <a:gd name="connsiteY43" fmla="*/ 14849 h 14997"/>
              <a:gd name="connsiteX44" fmla="*/ 3367 w 12280"/>
              <a:gd name="connsiteY44" fmla="*/ 13504 h 14997"/>
              <a:gd name="connsiteX45" fmla="*/ 3556 w 12280"/>
              <a:gd name="connsiteY45" fmla="*/ 13893 h 14997"/>
              <a:gd name="connsiteX46" fmla="*/ 4038 w 12280"/>
              <a:gd name="connsiteY46" fmla="*/ 14100 h 14997"/>
              <a:gd name="connsiteX47" fmla="*/ 4454 w 12280"/>
              <a:gd name="connsiteY47" fmla="*/ 14639 h 14997"/>
              <a:gd name="connsiteX48" fmla="*/ 4643 w 12280"/>
              <a:gd name="connsiteY48" fmla="*/ 14759 h 14997"/>
              <a:gd name="connsiteX49" fmla="*/ 4737 w 12280"/>
              <a:gd name="connsiteY49" fmla="*/ 14821 h 14997"/>
              <a:gd name="connsiteX50" fmla="*/ 6307 w 12280"/>
              <a:gd name="connsiteY50" fmla="*/ 14551 h 14997"/>
              <a:gd name="connsiteX51" fmla="*/ 6401 w 12280"/>
              <a:gd name="connsiteY51" fmla="*/ 14520 h 14997"/>
              <a:gd name="connsiteX52" fmla="*/ 6495 w 12280"/>
              <a:gd name="connsiteY52" fmla="*/ 14458 h 14997"/>
              <a:gd name="connsiteX53" fmla="*/ 6817 w 12280"/>
              <a:gd name="connsiteY53" fmla="*/ 14370 h 14997"/>
              <a:gd name="connsiteX54" fmla="*/ 7233 w 12280"/>
              <a:gd name="connsiteY54" fmla="*/ 14131 h 14997"/>
              <a:gd name="connsiteX55" fmla="*/ 7649 w 12280"/>
              <a:gd name="connsiteY55" fmla="*/ 14339 h 14997"/>
              <a:gd name="connsiteX56" fmla="*/ 8159 w 12280"/>
              <a:gd name="connsiteY56" fmla="*/ 14162 h 14997"/>
              <a:gd name="connsiteX57" fmla="*/ 8703 w 12280"/>
              <a:gd name="connsiteY57" fmla="*/ 13981 h 14997"/>
              <a:gd name="connsiteX58" fmla="*/ 8985 w 12280"/>
              <a:gd name="connsiteY58" fmla="*/ 13711 h 14997"/>
              <a:gd name="connsiteX59" fmla="*/ 9374 w 12280"/>
              <a:gd name="connsiteY59" fmla="*/ 13327 h 14997"/>
              <a:gd name="connsiteX60" fmla="*/ 9596 w 12280"/>
              <a:gd name="connsiteY60" fmla="*/ 13115 h 14997"/>
              <a:gd name="connsiteX61" fmla="*/ 10267 w 12280"/>
              <a:gd name="connsiteY61" fmla="*/ 12876 h 14997"/>
              <a:gd name="connsiteX62" fmla="*/ 10844 w 12280"/>
              <a:gd name="connsiteY62" fmla="*/ 12430 h 14997"/>
              <a:gd name="connsiteX63" fmla="*/ 10938 w 12280"/>
              <a:gd name="connsiteY63" fmla="*/ 12399 h 14997"/>
              <a:gd name="connsiteX64" fmla="*/ 11354 w 12280"/>
              <a:gd name="connsiteY64" fmla="*/ 12072 h 14997"/>
              <a:gd name="connsiteX65" fmla="*/ 11770 w 12280"/>
              <a:gd name="connsiteY65" fmla="*/ 11024 h 14997"/>
              <a:gd name="connsiteX66" fmla="*/ 11642 w 12280"/>
              <a:gd name="connsiteY66" fmla="*/ 10215 h 14997"/>
              <a:gd name="connsiteX67" fmla="*/ 11670 w 12280"/>
              <a:gd name="connsiteY67" fmla="*/ 9888 h 14997"/>
              <a:gd name="connsiteX68" fmla="*/ 11958 w 12280"/>
              <a:gd name="connsiteY68" fmla="*/ 9531 h 14997"/>
              <a:gd name="connsiteX69" fmla="*/ 12213 w 12280"/>
              <a:gd name="connsiteY69" fmla="*/ 9142 h 14997"/>
              <a:gd name="connsiteX70" fmla="*/ 12280 w 12280"/>
              <a:gd name="connsiteY70" fmla="*/ 8965 h 14997"/>
              <a:gd name="connsiteX71" fmla="*/ 12053 w 12280"/>
              <a:gd name="connsiteY71" fmla="*/ 8514 h 14997"/>
              <a:gd name="connsiteX72" fmla="*/ 11670 w 12280"/>
              <a:gd name="connsiteY72" fmla="*/ 7139 h 14997"/>
              <a:gd name="connsiteX73" fmla="*/ 11770 w 12280"/>
              <a:gd name="connsiteY73" fmla="*/ 6750 h 14997"/>
              <a:gd name="connsiteX74" fmla="*/ 11925 w 12280"/>
              <a:gd name="connsiteY74" fmla="*/ 6455 h 14997"/>
              <a:gd name="connsiteX75" fmla="*/ 11448 w 12280"/>
              <a:gd name="connsiteY75" fmla="*/ 5827 h 14997"/>
              <a:gd name="connsiteX76" fmla="*/ 10871 w 12280"/>
              <a:gd name="connsiteY76" fmla="*/ 5231 h 14997"/>
              <a:gd name="connsiteX77" fmla="*/ 9260 w 12280"/>
              <a:gd name="connsiteY77" fmla="*/ 2154 h 14997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367 w 12280"/>
              <a:gd name="connsiteY44" fmla="*/ 13504 h 15158"/>
              <a:gd name="connsiteX45" fmla="*/ 3556 w 12280"/>
              <a:gd name="connsiteY45" fmla="*/ 13893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255 w 12280"/>
              <a:gd name="connsiteY44" fmla="*/ 15093 h 15158"/>
              <a:gd name="connsiteX45" fmla="*/ 3556 w 12280"/>
              <a:gd name="connsiteY45" fmla="*/ 13893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255 w 12280"/>
              <a:gd name="connsiteY44" fmla="*/ 15093 h 15158"/>
              <a:gd name="connsiteX45" fmla="*/ 3243 w 12280"/>
              <a:gd name="connsiteY45" fmla="*/ 14892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61"/>
              <a:gd name="connsiteX1" fmla="*/ 6439 w 12280"/>
              <a:gd name="connsiteY1" fmla="*/ 186 h 15161"/>
              <a:gd name="connsiteX2" fmla="*/ 6125 w 12280"/>
              <a:gd name="connsiteY2" fmla="*/ 191 h 15161"/>
              <a:gd name="connsiteX3" fmla="*/ 5824 w 12280"/>
              <a:gd name="connsiteY3" fmla="*/ 120 h 15161"/>
              <a:gd name="connsiteX4" fmla="*/ 5279 w 12280"/>
              <a:gd name="connsiteY4" fmla="*/ 731 h 15161"/>
              <a:gd name="connsiteX5" fmla="*/ 5926 w 12280"/>
              <a:gd name="connsiteY5" fmla="*/ 9 h 15161"/>
              <a:gd name="connsiteX6" fmla="*/ 5499 w 12280"/>
              <a:gd name="connsiteY6" fmla="*/ 662 h 15161"/>
              <a:gd name="connsiteX7" fmla="*/ 5056 w 12280"/>
              <a:gd name="connsiteY7" fmla="*/ 980 h 15161"/>
              <a:gd name="connsiteX8" fmla="*/ 4544 w 12280"/>
              <a:gd name="connsiteY8" fmla="*/ 1318 h 15161"/>
              <a:gd name="connsiteX9" fmla="*/ 4135 w 12280"/>
              <a:gd name="connsiteY9" fmla="*/ 1659 h 15161"/>
              <a:gd name="connsiteX10" fmla="*/ 3625 w 12280"/>
              <a:gd name="connsiteY10" fmla="*/ 2781 h 15161"/>
              <a:gd name="connsiteX11" fmla="*/ 3847 w 12280"/>
              <a:gd name="connsiteY11" fmla="*/ 2102 h 15161"/>
              <a:gd name="connsiteX12" fmla="*/ 3566 w 12280"/>
              <a:gd name="connsiteY12" fmla="*/ 2999 h 15161"/>
              <a:gd name="connsiteX13" fmla="*/ 3131 w 12280"/>
              <a:gd name="connsiteY13" fmla="*/ 3761 h 15161"/>
              <a:gd name="connsiteX14" fmla="*/ 2781 w 12280"/>
              <a:gd name="connsiteY14" fmla="*/ 4748 h 15161"/>
              <a:gd name="connsiteX15" fmla="*/ 2266 w 12280"/>
              <a:gd name="connsiteY15" fmla="*/ 6357 h 15161"/>
              <a:gd name="connsiteX16" fmla="*/ 1865 w 12280"/>
              <a:gd name="connsiteY16" fmla="*/ 6664 h 15161"/>
              <a:gd name="connsiteX17" fmla="*/ 1735 w 12280"/>
              <a:gd name="connsiteY17" fmla="*/ 7430 h 15161"/>
              <a:gd name="connsiteX18" fmla="*/ 1234 w 12280"/>
              <a:gd name="connsiteY18" fmla="*/ 7774 h 15161"/>
              <a:gd name="connsiteX19" fmla="*/ 1485 w 12280"/>
              <a:gd name="connsiteY19" fmla="*/ 8151 h 15161"/>
              <a:gd name="connsiteX20" fmla="*/ 1452 w 12280"/>
              <a:gd name="connsiteY20" fmla="*/ 8034 h 15161"/>
              <a:gd name="connsiteX21" fmla="*/ 970 w 12280"/>
              <a:gd name="connsiteY21" fmla="*/ 8266 h 15161"/>
              <a:gd name="connsiteX22" fmla="*/ 673 w 12280"/>
              <a:gd name="connsiteY22" fmla="*/ 8246 h 15161"/>
              <a:gd name="connsiteX23" fmla="*/ 419 w 12280"/>
              <a:gd name="connsiteY23" fmla="*/ 9032 h 15161"/>
              <a:gd name="connsiteX24" fmla="*/ 363 w 12280"/>
              <a:gd name="connsiteY24" fmla="*/ 9141 h 15161"/>
              <a:gd name="connsiteX25" fmla="*/ 214 w 12280"/>
              <a:gd name="connsiteY25" fmla="*/ 9565 h 15161"/>
              <a:gd name="connsiteX26" fmla="*/ 28 w 12280"/>
              <a:gd name="connsiteY26" fmla="*/ 10573 h 15161"/>
              <a:gd name="connsiteX27" fmla="*/ 149 w 12280"/>
              <a:gd name="connsiteY27" fmla="*/ 11440 h 15161"/>
              <a:gd name="connsiteX28" fmla="*/ 32 w 12280"/>
              <a:gd name="connsiteY28" fmla="*/ 12076 h 15161"/>
              <a:gd name="connsiteX29" fmla="*/ 166 w 12280"/>
              <a:gd name="connsiteY29" fmla="*/ 12101 h 15161"/>
              <a:gd name="connsiteX30" fmla="*/ 346 w 12280"/>
              <a:gd name="connsiteY30" fmla="*/ 11723 h 15161"/>
              <a:gd name="connsiteX31" fmla="*/ 116 w 12280"/>
              <a:gd name="connsiteY31" fmla="*/ 13030 h 15161"/>
              <a:gd name="connsiteX32" fmla="*/ 704 w 12280"/>
              <a:gd name="connsiteY32" fmla="*/ 12983 h 15161"/>
              <a:gd name="connsiteX33" fmla="*/ 579 w 12280"/>
              <a:gd name="connsiteY33" fmla="*/ 12899 h 15161"/>
              <a:gd name="connsiteX34" fmla="*/ 939 w 12280"/>
              <a:gd name="connsiteY34" fmla="*/ 13099 h 15161"/>
              <a:gd name="connsiteX35" fmla="*/ 840 w 12280"/>
              <a:gd name="connsiteY35" fmla="*/ 13442 h 15161"/>
              <a:gd name="connsiteX36" fmla="*/ 1108 w 12280"/>
              <a:gd name="connsiteY36" fmla="*/ 13179 h 15161"/>
              <a:gd name="connsiteX37" fmla="*/ 1071 w 12280"/>
              <a:gd name="connsiteY37" fmla="*/ 13511 h 15161"/>
              <a:gd name="connsiteX38" fmla="*/ 1104 w 12280"/>
              <a:gd name="connsiteY38" fmla="*/ 14267 h 15161"/>
              <a:gd name="connsiteX39" fmla="*/ 2204 w 12280"/>
              <a:gd name="connsiteY39" fmla="*/ 14953 h 15161"/>
              <a:gd name="connsiteX40" fmla="*/ 2719 w 12280"/>
              <a:gd name="connsiteY40" fmla="*/ 14738 h 15161"/>
              <a:gd name="connsiteX41" fmla="*/ 2708 w 12280"/>
              <a:gd name="connsiteY41" fmla="*/ 15158 h 15161"/>
              <a:gd name="connsiteX42" fmla="*/ 2948 w 12280"/>
              <a:gd name="connsiteY42" fmla="*/ 14836 h 15161"/>
              <a:gd name="connsiteX43" fmla="*/ 2724 w 12280"/>
              <a:gd name="connsiteY43" fmla="*/ 14849 h 15161"/>
              <a:gd name="connsiteX44" fmla="*/ 3255 w 12280"/>
              <a:gd name="connsiteY44" fmla="*/ 15093 h 15161"/>
              <a:gd name="connsiteX45" fmla="*/ 3243 w 12280"/>
              <a:gd name="connsiteY45" fmla="*/ 14892 h 15161"/>
              <a:gd name="connsiteX46" fmla="*/ 3924 w 12280"/>
              <a:gd name="connsiteY46" fmla="*/ 15149 h 15161"/>
              <a:gd name="connsiteX47" fmla="*/ 4454 w 12280"/>
              <a:gd name="connsiteY47" fmla="*/ 14639 h 15161"/>
              <a:gd name="connsiteX48" fmla="*/ 4643 w 12280"/>
              <a:gd name="connsiteY48" fmla="*/ 14759 h 15161"/>
              <a:gd name="connsiteX49" fmla="*/ 4737 w 12280"/>
              <a:gd name="connsiteY49" fmla="*/ 14821 h 15161"/>
              <a:gd name="connsiteX50" fmla="*/ 6307 w 12280"/>
              <a:gd name="connsiteY50" fmla="*/ 14551 h 15161"/>
              <a:gd name="connsiteX51" fmla="*/ 6401 w 12280"/>
              <a:gd name="connsiteY51" fmla="*/ 14520 h 15161"/>
              <a:gd name="connsiteX52" fmla="*/ 6495 w 12280"/>
              <a:gd name="connsiteY52" fmla="*/ 14458 h 15161"/>
              <a:gd name="connsiteX53" fmla="*/ 6817 w 12280"/>
              <a:gd name="connsiteY53" fmla="*/ 14370 h 15161"/>
              <a:gd name="connsiteX54" fmla="*/ 7233 w 12280"/>
              <a:gd name="connsiteY54" fmla="*/ 14131 h 15161"/>
              <a:gd name="connsiteX55" fmla="*/ 7649 w 12280"/>
              <a:gd name="connsiteY55" fmla="*/ 14339 h 15161"/>
              <a:gd name="connsiteX56" fmla="*/ 8159 w 12280"/>
              <a:gd name="connsiteY56" fmla="*/ 14162 h 15161"/>
              <a:gd name="connsiteX57" fmla="*/ 8703 w 12280"/>
              <a:gd name="connsiteY57" fmla="*/ 13981 h 15161"/>
              <a:gd name="connsiteX58" fmla="*/ 8985 w 12280"/>
              <a:gd name="connsiteY58" fmla="*/ 13711 h 15161"/>
              <a:gd name="connsiteX59" fmla="*/ 9374 w 12280"/>
              <a:gd name="connsiteY59" fmla="*/ 13327 h 15161"/>
              <a:gd name="connsiteX60" fmla="*/ 9596 w 12280"/>
              <a:gd name="connsiteY60" fmla="*/ 13115 h 15161"/>
              <a:gd name="connsiteX61" fmla="*/ 10267 w 12280"/>
              <a:gd name="connsiteY61" fmla="*/ 12876 h 15161"/>
              <a:gd name="connsiteX62" fmla="*/ 10844 w 12280"/>
              <a:gd name="connsiteY62" fmla="*/ 12430 h 15161"/>
              <a:gd name="connsiteX63" fmla="*/ 10938 w 12280"/>
              <a:gd name="connsiteY63" fmla="*/ 12399 h 15161"/>
              <a:gd name="connsiteX64" fmla="*/ 11354 w 12280"/>
              <a:gd name="connsiteY64" fmla="*/ 12072 h 15161"/>
              <a:gd name="connsiteX65" fmla="*/ 11770 w 12280"/>
              <a:gd name="connsiteY65" fmla="*/ 11024 h 15161"/>
              <a:gd name="connsiteX66" fmla="*/ 11642 w 12280"/>
              <a:gd name="connsiteY66" fmla="*/ 10215 h 15161"/>
              <a:gd name="connsiteX67" fmla="*/ 11670 w 12280"/>
              <a:gd name="connsiteY67" fmla="*/ 9888 h 15161"/>
              <a:gd name="connsiteX68" fmla="*/ 11958 w 12280"/>
              <a:gd name="connsiteY68" fmla="*/ 9531 h 15161"/>
              <a:gd name="connsiteX69" fmla="*/ 12213 w 12280"/>
              <a:gd name="connsiteY69" fmla="*/ 9142 h 15161"/>
              <a:gd name="connsiteX70" fmla="*/ 12280 w 12280"/>
              <a:gd name="connsiteY70" fmla="*/ 8965 h 15161"/>
              <a:gd name="connsiteX71" fmla="*/ 12053 w 12280"/>
              <a:gd name="connsiteY71" fmla="*/ 8514 h 15161"/>
              <a:gd name="connsiteX72" fmla="*/ 11670 w 12280"/>
              <a:gd name="connsiteY72" fmla="*/ 7139 h 15161"/>
              <a:gd name="connsiteX73" fmla="*/ 11770 w 12280"/>
              <a:gd name="connsiteY73" fmla="*/ 6750 h 15161"/>
              <a:gd name="connsiteX74" fmla="*/ 11925 w 12280"/>
              <a:gd name="connsiteY74" fmla="*/ 6455 h 15161"/>
              <a:gd name="connsiteX75" fmla="*/ 11448 w 12280"/>
              <a:gd name="connsiteY75" fmla="*/ 5827 h 15161"/>
              <a:gd name="connsiteX76" fmla="*/ 10871 w 12280"/>
              <a:gd name="connsiteY76" fmla="*/ 5231 h 15161"/>
              <a:gd name="connsiteX77" fmla="*/ 9260 w 12280"/>
              <a:gd name="connsiteY77" fmla="*/ 2154 h 1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280" h="15161">
                <a:moveTo>
                  <a:pt x="9260" y="2154"/>
                </a:moveTo>
                <a:cubicBezTo>
                  <a:pt x="8922" y="2112"/>
                  <a:pt x="6767" y="77"/>
                  <a:pt x="6439" y="186"/>
                </a:cubicBezTo>
                <a:cubicBezTo>
                  <a:pt x="6401" y="259"/>
                  <a:pt x="6227" y="202"/>
                  <a:pt x="6125" y="191"/>
                </a:cubicBezTo>
                <a:cubicBezTo>
                  <a:pt x="6023" y="180"/>
                  <a:pt x="5965" y="30"/>
                  <a:pt x="5824" y="120"/>
                </a:cubicBezTo>
                <a:cubicBezTo>
                  <a:pt x="5683" y="210"/>
                  <a:pt x="5313" y="721"/>
                  <a:pt x="5279" y="731"/>
                </a:cubicBezTo>
                <a:cubicBezTo>
                  <a:pt x="5119" y="830"/>
                  <a:pt x="6081" y="-95"/>
                  <a:pt x="5926" y="9"/>
                </a:cubicBezTo>
                <a:cubicBezTo>
                  <a:pt x="5826" y="144"/>
                  <a:pt x="5671" y="615"/>
                  <a:pt x="5499" y="662"/>
                </a:cubicBezTo>
                <a:cubicBezTo>
                  <a:pt x="5366" y="750"/>
                  <a:pt x="5215" y="871"/>
                  <a:pt x="5056" y="980"/>
                </a:cubicBezTo>
                <a:cubicBezTo>
                  <a:pt x="4897" y="1089"/>
                  <a:pt x="4755" y="1085"/>
                  <a:pt x="4544" y="1318"/>
                </a:cubicBezTo>
                <a:cubicBezTo>
                  <a:pt x="4500" y="1365"/>
                  <a:pt x="4196" y="1638"/>
                  <a:pt x="4135" y="1659"/>
                </a:cubicBezTo>
                <a:cubicBezTo>
                  <a:pt x="4123" y="1690"/>
                  <a:pt x="3653" y="2765"/>
                  <a:pt x="3625" y="2781"/>
                </a:cubicBezTo>
                <a:cubicBezTo>
                  <a:pt x="3570" y="2817"/>
                  <a:pt x="3857" y="2066"/>
                  <a:pt x="3847" y="2102"/>
                </a:cubicBezTo>
                <a:cubicBezTo>
                  <a:pt x="3837" y="2138"/>
                  <a:pt x="3694" y="2916"/>
                  <a:pt x="3566" y="2999"/>
                </a:cubicBezTo>
                <a:cubicBezTo>
                  <a:pt x="3489" y="3103"/>
                  <a:pt x="3264" y="3725"/>
                  <a:pt x="3131" y="3761"/>
                </a:cubicBezTo>
                <a:cubicBezTo>
                  <a:pt x="3059" y="3969"/>
                  <a:pt x="2925" y="4315"/>
                  <a:pt x="2781" y="4748"/>
                </a:cubicBezTo>
                <a:cubicBezTo>
                  <a:pt x="2637" y="5181"/>
                  <a:pt x="2411" y="6311"/>
                  <a:pt x="2266" y="6357"/>
                </a:cubicBezTo>
                <a:cubicBezTo>
                  <a:pt x="2156" y="6497"/>
                  <a:pt x="2053" y="6607"/>
                  <a:pt x="1865" y="6664"/>
                </a:cubicBezTo>
                <a:cubicBezTo>
                  <a:pt x="1809" y="6835"/>
                  <a:pt x="1840" y="7245"/>
                  <a:pt x="1735" y="7430"/>
                </a:cubicBezTo>
                <a:cubicBezTo>
                  <a:pt x="1630" y="7615"/>
                  <a:pt x="1311" y="7686"/>
                  <a:pt x="1234" y="7774"/>
                </a:cubicBezTo>
                <a:cubicBezTo>
                  <a:pt x="1173" y="7841"/>
                  <a:pt x="1563" y="8099"/>
                  <a:pt x="1485" y="8151"/>
                </a:cubicBezTo>
                <a:cubicBezTo>
                  <a:pt x="1446" y="8203"/>
                  <a:pt x="1496" y="7982"/>
                  <a:pt x="1452" y="8034"/>
                </a:cubicBezTo>
                <a:cubicBezTo>
                  <a:pt x="1402" y="8096"/>
                  <a:pt x="1100" y="8231"/>
                  <a:pt x="970" y="8266"/>
                </a:cubicBezTo>
                <a:cubicBezTo>
                  <a:pt x="840" y="8301"/>
                  <a:pt x="806" y="8174"/>
                  <a:pt x="673" y="8246"/>
                </a:cubicBezTo>
                <a:cubicBezTo>
                  <a:pt x="634" y="8376"/>
                  <a:pt x="535" y="8954"/>
                  <a:pt x="419" y="9032"/>
                </a:cubicBezTo>
                <a:cubicBezTo>
                  <a:pt x="341" y="9146"/>
                  <a:pt x="502" y="9104"/>
                  <a:pt x="363" y="9141"/>
                </a:cubicBezTo>
                <a:cubicBezTo>
                  <a:pt x="192" y="9312"/>
                  <a:pt x="358" y="9373"/>
                  <a:pt x="214" y="9565"/>
                </a:cubicBezTo>
                <a:cubicBezTo>
                  <a:pt x="208" y="9576"/>
                  <a:pt x="39" y="10568"/>
                  <a:pt x="28" y="10573"/>
                </a:cubicBezTo>
                <a:cubicBezTo>
                  <a:pt x="-105" y="10615"/>
                  <a:pt x="271" y="11362"/>
                  <a:pt x="149" y="11440"/>
                </a:cubicBezTo>
                <a:cubicBezTo>
                  <a:pt x="-12" y="11658"/>
                  <a:pt x="265" y="12030"/>
                  <a:pt x="32" y="12076"/>
                </a:cubicBezTo>
                <a:cubicBezTo>
                  <a:pt x="-40" y="12144"/>
                  <a:pt x="215" y="12013"/>
                  <a:pt x="166" y="12101"/>
                </a:cubicBezTo>
                <a:cubicBezTo>
                  <a:pt x="138" y="12158"/>
                  <a:pt x="354" y="11568"/>
                  <a:pt x="346" y="11723"/>
                </a:cubicBezTo>
                <a:cubicBezTo>
                  <a:pt x="338" y="11878"/>
                  <a:pt x="149" y="13020"/>
                  <a:pt x="116" y="13030"/>
                </a:cubicBezTo>
                <a:cubicBezTo>
                  <a:pt x="16" y="13124"/>
                  <a:pt x="820" y="12905"/>
                  <a:pt x="704" y="12983"/>
                </a:cubicBezTo>
                <a:cubicBezTo>
                  <a:pt x="676" y="13061"/>
                  <a:pt x="635" y="12836"/>
                  <a:pt x="579" y="12899"/>
                </a:cubicBezTo>
                <a:cubicBezTo>
                  <a:pt x="535" y="12949"/>
                  <a:pt x="1264" y="12846"/>
                  <a:pt x="939" y="13099"/>
                </a:cubicBezTo>
                <a:cubicBezTo>
                  <a:pt x="614" y="13352"/>
                  <a:pt x="812" y="13429"/>
                  <a:pt x="840" y="13442"/>
                </a:cubicBezTo>
                <a:cubicBezTo>
                  <a:pt x="868" y="13455"/>
                  <a:pt x="1146" y="13117"/>
                  <a:pt x="1108" y="13179"/>
                </a:cubicBezTo>
                <a:cubicBezTo>
                  <a:pt x="1085" y="13210"/>
                  <a:pt x="1093" y="13480"/>
                  <a:pt x="1071" y="13511"/>
                </a:cubicBezTo>
                <a:cubicBezTo>
                  <a:pt x="1032" y="13568"/>
                  <a:pt x="915" y="14027"/>
                  <a:pt x="1104" y="14267"/>
                </a:cubicBezTo>
                <a:cubicBezTo>
                  <a:pt x="1293" y="14507"/>
                  <a:pt x="1982" y="14901"/>
                  <a:pt x="2204" y="14953"/>
                </a:cubicBezTo>
                <a:cubicBezTo>
                  <a:pt x="2348" y="15140"/>
                  <a:pt x="2453" y="14676"/>
                  <a:pt x="2719" y="14738"/>
                </a:cubicBezTo>
                <a:cubicBezTo>
                  <a:pt x="2753" y="14759"/>
                  <a:pt x="2674" y="15143"/>
                  <a:pt x="2708" y="15158"/>
                </a:cubicBezTo>
                <a:cubicBezTo>
                  <a:pt x="2735" y="15174"/>
                  <a:pt x="2920" y="14821"/>
                  <a:pt x="2948" y="14836"/>
                </a:cubicBezTo>
                <a:cubicBezTo>
                  <a:pt x="2987" y="14862"/>
                  <a:pt x="2691" y="14823"/>
                  <a:pt x="2724" y="14849"/>
                </a:cubicBezTo>
                <a:cubicBezTo>
                  <a:pt x="2752" y="14869"/>
                  <a:pt x="3222" y="15072"/>
                  <a:pt x="3255" y="15093"/>
                </a:cubicBezTo>
                <a:cubicBezTo>
                  <a:pt x="3288" y="15243"/>
                  <a:pt x="3104" y="14803"/>
                  <a:pt x="3243" y="14892"/>
                </a:cubicBezTo>
                <a:cubicBezTo>
                  <a:pt x="3320" y="15094"/>
                  <a:pt x="3725" y="15108"/>
                  <a:pt x="3924" y="15149"/>
                </a:cubicBezTo>
                <a:cubicBezTo>
                  <a:pt x="4035" y="15263"/>
                  <a:pt x="4349" y="14572"/>
                  <a:pt x="4454" y="14639"/>
                </a:cubicBezTo>
                <a:cubicBezTo>
                  <a:pt x="4515" y="14681"/>
                  <a:pt x="4582" y="14717"/>
                  <a:pt x="4643" y="14759"/>
                </a:cubicBezTo>
                <a:cubicBezTo>
                  <a:pt x="4676" y="14780"/>
                  <a:pt x="4737" y="14821"/>
                  <a:pt x="4737" y="14821"/>
                </a:cubicBezTo>
                <a:cubicBezTo>
                  <a:pt x="5269" y="14774"/>
                  <a:pt x="5774" y="14614"/>
                  <a:pt x="6307" y="14551"/>
                </a:cubicBezTo>
                <a:cubicBezTo>
                  <a:pt x="6340" y="14541"/>
                  <a:pt x="6373" y="14536"/>
                  <a:pt x="6401" y="14520"/>
                </a:cubicBezTo>
                <a:cubicBezTo>
                  <a:pt x="6434" y="14505"/>
                  <a:pt x="6462" y="14473"/>
                  <a:pt x="6495" y="14458"/>
                </a:cubicBezTo>
                <a:cubicBezTo>
                  <a:pt x="6601" y="14416"/>
                  <a:pt x="6712" y="14406"/>
                  <a:pt x="6817" y="14370"/>
                </a:cubicBezTo>
                <a:cubicBezTo>
                  <a:pt x="6972" y="14323"/>
                  <a:pt x="7072" y="14183"/>
                  <a:pt x="7233" y="14131"/>
                </a:cubicBezTo>
                <a:cubicBezTo>
                  <a:pt x="7388" y="14183"/>
                  <a:pt x="7488" y="14297"/>
                  <a:pt x="7649" y="14339"/>
                </a:cubicBezTo>
                <a:cubicBezTo>
                  <a:pt x="7854" y="14313"/>
                  <a:pt x="7971" y="14219"/>
                  <a:pt x="8159" y="14162"/>
                </a:cubicBezTo>
                <a:cubicBezTo>
                  <a:pt x="8320" y="14059"/>
                  <a:pt x="8520" y="14038"/>
                  <a:pt x="8703" y="13981"/>
                </a:cubicBezTo>
                <a:cubicBezTo>
                  <a:pt x="8825" y="13939"/>
                  <a:pt x="8913" y="13804"/>
                  <a:pt x="8985" y="13711"/>
                </a:cubicBezTo>
                <a:cubicBezTo>
                  <a:pt x="9091" y="13436"/>
                  <a:pt x="9024" y="13384"/>
                  <a:pt x="9374" y="13327"/>
                </a:cubicBezTo>
                <a:cubicBezTo>
                  <a:pt x="9440" y="13223"/>
                  <a:pt x="9468" y="13156"/>
                  <a:pt x="9596" y="13115"/>
                </a:cubicBezTo>
                <a:cubicBezTo>
                  <a:pt x="9823" y="12902"/>
                  <a:pt x="9917" y="12902"/>
                  <a:pt x="10267" y="12876"/>
                </a:cubicBezTo>
                <a:cubicBezTo>
                  <a:pt x="10538" y="12809"/>
                  <a:pt x="10638" y="12580"/>
                  <a:pt x="10844" y="12430"/>
                </a:cubicBezTo>
                <a:cubicBezTo>
                  <a:pt x="10871" y="12409"/>
                  <a:pt x="10910" y="12414"/>
                  <a:pt x="10938" y="12399"/>
                </a:cubicBezTo>
                <a:cubicBezTo>
                  <a:pt x="11088" y="12326"/>
                  <a:pt x="11232" y="12181"/>
                  <a:pt x="11354" y="12072"/>
                </a:cubicBezTo>
                <a:cubicBezTo>
                  <a:pt x="11537" y="11730"/>
                  <a:pt x="11526" y="11346"/>
                  <a:pt x="11770" y="11024"/>
                </a:cubicBezTo>
                <a:cubicBezTo>
                  <a:pt x="11853" y="10666"/>
                  <a:pt x="11759" y="10506"/>
                  <a:pt x="11642" y="10215"/>
                </a:cubicBezTo>
                <a:cubicBezTo>
                  <a:pt x="11653" y="10106"/>
                  <a:pt x="11637" y="9992"/>
                  <a:pt x="11670" y="9888"/>
                </a:cubicBezTo>
                <a:cubicBezTo>
                  <a:pt x="11675" y="9878"/>
                  <a:pt x="11936" y="9572"/>
                  <a:pt x="11958" y="9531"/>
                </a:cubicBezTo>
                <a:cubicBezTo>
                  <a:pt x="12008" y="9354"/>
                  <a:pt x="12141" y="9297"/>
                  <a:pt x="12213" y="9142"/>
                </a:cubicBezTo>
                <a:cubicBezTo>
                  <a:pt x="12241" y="9084"/>
                  <a:pt x="12280" y="8965"/>
                  <a:pt x="12280" y="8965"/>
                </a:cubicBezTo>
                <a:cubicBezTo>
                  <a:pt x="12208" y="8810"/>
                  <a:pt x="12158" y="8654"/>
                  <a:pt x="12053" y="8514"/>
                </a:cubicBezTo>
                <a:cubicBezTo>
                  <a:pt x="11908" y="8063"/>
                  <a:pt x="11836" y="7580"/>
                  <a:pt x="11670" y="7139"/>
                </a:cubicBezTo>
                <a:cubicBezTo>
                  <a:pt x="11670" y="7134"/>
                  <a:pt x="11725" y="6833"/>
                  <a:pt x="11770" y="6750"/>
                </a:cubicBezTo>
                <a:cubicBezTo>
                  <a:pt x="11825" y="6647"/>
                  <a:pt x="11892" y="6569"/>
                  <a:pt x="11925" y="6455"/>
                </a:cubicBezTo>
                <a:cubicBezTo>
                  <a:pt x="11864" y="6195"/>
                  <a:pt x="11620" y="6030"/>
                  <a:pt x="11448" y="5827"/>
                </a:cubicBezTo>
                <a:cubicBezTo>
                  <a:pt x="11276" y="5625"/>
                  <a:pt x="11110" y="5366"/>
                  <a:pt x="10871" y="5231"/>
                </a:cubicBezTo>
                <a:cubicBezTo>
                  <a:pt x="10760" y="5065"/>
                  <a:pt x="9415" y="2299"/>
                  <a:pt x="9260" y="2154"/>
                </a:cubicBezTo>
                <a:close/>
              </a:path>
            </a:pathLst>
          </a:cu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5952" tIns="52976" rIns="105952" bIns="529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59" name="Freeform 155" descr="Светлый диагональный 2"/>
          <p:cNvSpPr>
            <a:spLocks/>
          </p:cNvSpPr>
          <p:nvPr/>
        </p:nvSpPr>
        <p:spPr bwMode="auto">
          <a:xfrm rot="10800000">
            <a:off x="174716" y="7233301"/>
            <a:ext cx="309728" cy="302296"/>
          </a:xfrm>
          <a:custGeom>
            <a:avLst/>
            <a:gdLst>
              <a:gd name="T0" fmla="*/ 2147483647 w 1803"/>
              <a:gd name="T1" fmla="*/ 2147483647 h 1928"/>
              <a:gd name="T2" fmla="*/ 2147483647 w 1803"/>
              <a:gd name="T3" fmla="*/ 2147483647 h 1928"/>
              <a:gd name="T4" fmla="*/ 2147483647 w 1803"/>
              <a:gd name="T5" fmla="*/ 2147483647 h 1928"/>
              <a:gd name="T6" fmla="*/ 2147483647 w 1803"/>
              <a:gd name="T7" fmla="*/ 2147483647 h 1928"/>
              <a:gd name="T8" fmla="*/ 2147483647 w 1803"/>
              <a:gd name="T9" fmla="*/ 2147483647 h 1928"/>
              <a:gd name="T10" fmla="*/ 2147483647 w 1803"/>
              <a:gd name="T11" fmla="*/ 2147483647 h 1928"/>
              <a:gd name="T12" fmla="*/ 2147483647 w 1803"/>
              <a:gd name="T13" fmla="*/ 2147483647 h 1928"/>
              <a:gd name="T14" fmla="*/ 2147483647 w 1803"/>
              <a:gd name="T15" fmla="*/ 2147483647 h 1928"/>
              <a:gd name="T16" fmla="*/ 2147483647 w 1803"/>
              <a:gd name="T17" fmla="*/ 2147483647 h 1928"/>
              <a:gd name="T18" fmla="*/ 2147483647 w 1803"/>
              <a:gd name="T19" fmla="*/ 2147483647 h 1928"/>
              <a:gd name="T20" fmla="*/ 2147483647 w 1803"/>
              <a:gd name="T21" fmla="*/ 2147483647 h 1928"/>
              <a:gd name="T22" fmla="*/ 2147483647 w 1803"/>
              <a:gd name="T23" fmla="*/ 2147483647 h 1928"/>
              <a:gd name="T24" fmla="*/ 2147483647 w 1803"/>
              <a:gd name="T25" fmla="*/ 2147483647 h 1928"/>
              <a:gd name="T26" fmla="*/ 2147483647 w 1803"/>
              <a:gd name="T27" fmla="*/ 2147483647 h 1928"/>
              <a:gd name="T28" fmla="*/ 2147483647 w 1803"/>
              <a:gd name="T29" fmla="*/ 2147483647 h 1928"/>
              <a:gd name="T30" fmla="*/ 2147483647 w 1803"/>
              <a:gd name="T31" fmla="*/ 2147483647 h 1928"/>
              <a:gd name="T32" fmla="*/ 2147483647 w 1803"/>
              <a:gd name="T33" fmla="*/ 2147483647 h 1928"/>
              <a:gd name="T34" fmla="*/ 2147483647 w 1803"/>
              <a:gd name="T35" fmla="*/ 2147483647 h 1928"/>
              <a:gd name="T36" fmla="*/ 0 w 1803"/>
              <a:gd name="T37" fmla="*/ 2147483647 h 1928"/>
              <a:gd name="T38" fmla="*/ 2147483647 w 1803"/>
              <a:gd name="T39" fmla="*/ 2147483647 h 1928"/>
              <a:gd name="T40" fmla="*/ 2147483647 w 1803"/>
              <a:gd name="T41" fmla="*/ 2147483647 h 1928"/>
              <a:gd name="T42" fmla="*/ 2147483647 w 1803"/>
              <a:gd name="T43" fmla="*/ 2147483647 h 1928"/>
              <a:gd name="T44" fmla="*/ 2147483647 w 1803"/>
              <a:gd name="T45" fmla="*/ 2147483647 h 1928"/>
              <a:gd name="T46" fmla="*/ 2147483647 w 1803"/>
              <a:gd name="T47" fmla="*/ 2147483647 h 1928"/>
              <a:gd name="T48" fmla="*/ 2147483647 w 1803"/>
              <a:gd name="T49" fmla="*/ 2147483647 h 1928"/>
              <a:gd name="T50" fmla="*/ 2147483647 w 1803"/>
              <a:gd name="T51" fmla="*/ 2147483647 h 1928"/>
              <a:gd name="T52" fmla="*/ 2147483647 w 1803"/>
              <a:gd name="T53" fmla="*/ 2147483647 h 1928"/>
              <a:gd name="T54" fmla="*/ 2147483647 w 1803"/>
              <a:gd name="T55" fmla="*/ 2147483647 h 1928"/>
              <a:gd name="T56" fmla="*/ 2147483647 w 1803"/>
              <a:gd name="T57" fmla="*/ 2147483647 h 1928"/>
              <a:gd name="T58" fmla="*/ 2147483647 w 1803"/>
              <a:gd name="T59" fmla="*/ 2147483647 h 1928"/>
              <a:gd name="T60" fmla="*/ 2147483647 w 1803"/>
              <a:gd name="T61" fmla="*/ 2147483647 h 1928"/>
              <a:gd name="T62" fmla="*/ 2147483647 w 1803"/>
              <a:gd name="T63" fmla="*/ 2147483647 h 1928"/>
              <a:gd name="T64" fmla="*/ 2147483647 w 1803"/>
              <a:gd name="T65" fmla="*/ 2147483647 h 1928"/>
              <a:gd name="T66" fmla="*/ 2147483647 w 1803"/>
              <a:gd name="T67" fmla="*/ 2147483647 h 1928"/>
              <a:gd name="T68" fmla="*/ 2147483647 w 1803"/>
              <a:gd name="T69" fmla="*/ 2147483647 h 1928"/>
              <a:gd name="T70" fmla="*/ 2147483647 w 1803"/>
              <a:gd name="T71" fmla="*/ 2147483647 h 1928"/>
              <a:gd name="T72" fmla="*/ 2147483647 w 1803"/>
              <a:gd name="T73" fmla="*/ 2147483647 h 1928"/>
              <a:gd name="T74" fmla="*/ 2147483647 w 1803"/>
              <a:gd name="T75" fmla="*/ 2147483647 h 192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03"/>
              <a:gd name="T115" fmla="*/ 0 h 1928"/>
              <a:gd name="T116" fmla="*/ 1803 w 1803"/>
              <a:gd name="T117" fmla="*/ 1928 h 1928"/>
              <a:gd name="connsiteX0" fmla="*/ 6980 w 10000"/>
              <a:gd name="connsiteY0" fmla="*/ 0 h 12667"/>
              <a:gd name="connsiteX1" fmla="*/ 7060 w 10000"/>
              <a:gd name="connsiteY1" fmla="*/ 2776 h 12667"/>
              <a:gd name="connsiteX2" fmla="*/ 6933 w 10000"/>
              <a:gd name="connsiteY2" fmla="*/ 2983 h 12667"/>
              <a:gd name="connsiteX3" fmla="*/ 6805 w 10000"/>
              <a:gd name="connsiteY3" fmla="*/ 3341 h 12667"/>
              <a:gd name="connsiteX4" fmla="*/ 6705 w 10000"/>
              <a:gd name="connsiteY4" fmla="*/ 3372 h 12667"/>
              <a:gd name="connsiteX5" fmla="*/ 6229 w 10000"/>
              <a:gd name="connsiteY5" fmla="*/ 3673 h 12667"/>
              <a:gd name="connsiteX6" fmla="*/ 5907 w 10000"/>
              <a:gd name="connsiteY6" fmla="*/ 3969 h 12667"/>
              <a:gd name="connsiteX7" fmla="*/ 5624 w 10000"/>
              <a:gd name="connsiteY7" fmla="*/ 4327 h 12667"/>
              <a:gd name="connsiteX8" fmla="*/ 5524 w 10000"/>
              <a:gd name="connsiteY8" fmla="*/ 4539 h 12667"/>
              <a:gd name="connsiteX9" fmla="*/ 5336 w 10000"/>
              <a:gd name="connsiteY9" fmla="*/ 4628 h 12667"/>
              <a:gd name="connsiteX10" fmla="*/ 5302 w 10000"/>
              <a:gd name="connsiteY10" fmla="*/ 4716 h 12667"/>
              <a:gd name="connsiteX11" fmla="*/ 5108 w 10000"/>
              <a:gd name="connsiteY11" fmla="*/ 4778 h 12667"/>
              <a:gd name="connsiteX12" fmla="*/ 4825 w 10000"/>
              <a:gd name="connsiteY12" fmla="*/ 5136 h 12667"/>
              <a:gd name="connsiteX13" fmla="*/ 4631 w 10000"/>
              <a:gd name="connsiteY13" fmla="*/ 5343 h 12667"/>
              <a:gd name="connsiteX14" fmla="*/ 4504 w 10000"/>
              <a:gd name="connsiteY14" fmla="*/ 5463 h 12667"/>
              <a:gd name="connsiteX15" fmla="*/ 4248 w 10000"/>
              <a:gd name="connsiteY15" fmla="*/ 5675 h 12667"/>
              <a:gd name="connsiteX16" fmla="*/ 3927 w 10000"/>
              <a:gd name="connsiteY16" fmla="*/ 6002 h 12667"/>
              <a:gd name="connsiteX17" fmla="*/ 3799 w 10000"/>
              <a:gd name="connsiteY17" fmla="*/ 6152 h 12667"/>
              <a:gd name="connsiteX18" fmla="*/ 3672 w 10000"/>
              <a:gd name="connsiteY18" fmla="*/ 6360 h 12667"/>
              <a:gd name="connsiteX19" fmla="*/ 3322 w 10000"/>
              <a:gd name="connsiteY19" fmla="*/ 6661 h 12667"/>
              <a:gd name="connsiteX20" fmla="*/ 3228 w 10000"/>
              <a:gd name="connsiteY20" fmla="*/ 6837 h 12667"/>
              <a:gd name="connsiteX21" fmla="*/ 3034 w 10000"/>
              <a:gd name="connsiteY21" fmla="*/ 6988 h 12667"/>
              <a:gd name="connsiteX22" fmla="*/ 2840 w 10000"/>
              <a:gd name="connsiteY22" fmla="*/ 7226 h 12667"/>
              <a:gd name="connsiteX23" fmla="*/ 2618 w 10000"/>
              <a:gd name="connsiteY23" fmla="*/ 7558 h 12667"/>
              <a:gd name="connsiteX24" fmla="*/ 2268 w 10000"/>
              <a:gd name="connsiteY24" fmla="*/ 7823 h 12667"/>
              <a:gd name="connsiteX25" fmla="*/ 1786 w 10000"/>
              <a:gd name="connsiteY25" fmla="*/ 8393 h 12667"/>
              <a:gd name="connsiteX26" fmla="*/ 1658 w 10000"/>
              <a:gd name="connsiteY26" fmla="*/ 8569 h 12667"/>
              <a:gd name="connsiteX27" fmla="*/ 1470 w 10000"/>
              <a:gd name="connsiteY27" fmla="*/ 8663 h 12667"/>
              <a:gd name="connsiteX28" fmla="*/ 1181 w 10000"/>
              <a:gd name="connsiteY28" fmla="*/ 8870 h 12667"/>
              <a:gd name="connsiteX29" fmla="*/ 1021 w 10000"/>
              <a:gd name="connsiteY29" fmla="*/ 9052 h 12667"/>
              <a:gd name="connsiteX30" fmla="*/ 960 w 10000"/>
              <a:gd name="connsiteY30" fmla="*/ 9228 h 12667"/>
              <a:gd name="connsiteX31" fmla="*/ 860 w 10000"/>
              <a:gd name="connsiteY31" fmla="*/ 9259 h 12667"/>
              <a:gd name="connsiteX32" fmla="*/ 577 w 10000"/>
              <a:gd name="connsiteY32" fmla="*/ 9529 h 12667"/>
              <a:gd name="connsiteX33" fmla="*/ 510 w 10000"/>
              <a:gd name="connsiteY33" fmla="*/ 9768 h 12667"/>
              <a:gd name="connsiteX34" fmla="*/ 316 w 10000"/>
              <a:gd name="connsiteY34" fmla="*/ 9887 h 12667"/>
              <a:gd name="connsiteX35" fmla="*/ 189 w 10000"/>
              <a:gd name="connsiteY35" fmla="*/ 10063 h 12667"/>
              <a:gd name="connsiteX36" fmla="*/ 128 w 10000"/>
              <a:gd name="connsiteY36" fmla="*/ 10157 h 12667"/>
              <a:gd name="connsiteX37" fmla="*/ 0 w 10000"/>
              <a:gd name="connsiteY37" fmla="*/ 10333 h 12667"/>
              <a:gd name="connsiteX38" fmla="*/ 316 w 10000"/>
              <a:gd name="connsiteY38" fmla="*/ 10665 h 12667"/>
              <a:gd name="connsiteX39" fmla="*/ 704 w 10000"/>
              <a:gd name="connsiteY39" fmla="*/ 11111 h 12667"/>
              <a:gd name="connsiteX40" fmla="*/ 799 w 10000"/>
              <a:gd name="connsiteY40" fmla="*/ 11173 h 12667"/>
              <a:gd name="connsiteX41" fmla="*/ 893 w 10000"/>
              <a:gd name="connsiteY41" fmla="*/ 11199 h 12667"/>
              <a:gd name="connsiteX42" fmla="*/ 987 w 10000"/>
              <a:gd name="connsiteY42" fmla="*/ 11293 h 12667"/>
              <a:gd name="connsiteX43" fmla="*/ 1087 w 10000"/>
              <a:gd name="connsiteY43" fmla="*/ 11350 h 12667"/>
              <a:gd name="connsiteX44" fmla="*/ 1276 w 10000"/>
              <a:gd name="connsiteY44" fmla="*/ 11739 h 12667"/>
              <a:gd name="connsiteX45" fmla="*/ 1758 w 10000"/>
              <a:gd name="connsiteY45" fmla="*/ 11946 h 12667"/>
              <a:gd name="connsiteX46" fmla="*/ 2174 w 10000"/>
              <a:gd name="connsiteY46" fmla="*/ 12485 h 12667"/>
              <a:gd name="connsiteX47" fmla="*/ 2363 w 10000"/>
              <a:gd name="connsiteY47" fmla="*/ 12605 h 12667"/>
              <a:gd name="connsiteX48" fmla="*/ 2457 w 10000"/>
              <a:gd name="connsiteY48" fmla="*/ 12667 h 12667"/>
              <a:gd name="connsiteX49" fmla="*/ 4027 w 10000"/>
              <a:gd name="connsiteY49" fmla="*/ 12397 h 12667"/>
              <a:gd name="connsiteX50" fmla="*/ 4121 w 10000"/>
              <a:gd name="connsiteY50" fmla="*/ 12366 h 12667"/>
              <a:gd name="connsiteX51" fmla="*/ 4215 w 10000"/>
              <a:gd name="connsiteY51" fmla="*/ 12304 h 12667"/>
              <a:gd name="connsiteX52" fmla="*/ 4537 w 10000"/>
              <a:gd name="connsiteY52" fmla="*/ 12216 h 12667"/>
              <a:gd name="connsiteX53" fmla="*/ 4953 w 10000"/>
              <a:gd name="connsiteY53" fmla="*/ 11977 h 12667"/>
              <a:gd name="connsiteX54" fmla="*/ 5369 w 10000"/>
              <a:gd name="connsiteY54" fmla="*/ 12185 h 12667"/>
              <a:gd name="connsiteX55" fmla="*/ 5879 w 10000"/>
              <a:gd name="connsiteY55" fmla="*/ 12008 h 12667"/>
              <a:gd name="connsiteX56" fmla="*/ 6423 w 10000"/>
              <a:gd name="connsiteY56" fmla="*/ 11827 h 12667"/>
              <a:gd name="connsiteX57" fmla="*/ 6705 w 10000"/>
              <a:gd name="connsiteY57" fmla="*/ 11557 h 12667"/>
              <a:gd name="connsiteX58" fmla="*/ 7094 w 10000"/>
              <a:gd name="connsiteY58" fmla="*/ 11173 h 12667"/>
              <a:gd name="connsiteX59" fmla="*/ 7316 w 10000"/>
              <a:gd name="connsiteY59" fmla="*/ 10961 h 12667"/>
              <a:gd name="connsiteX60" fmla="*/ 7987 w 10000"/>
              <a:gd name="connsiteY60" fmla="*/ 10722 h 12667"/>
              <a:gd name="connsiteX61" fmla="*/ 8564 w 10000"/>
              <a:gd name="connsiteY61" fmla="*/ 10276 h 12667"/>
              <a:gd name="connsiteX62" fmla="*/ 8658 w 10000"/>
              <a:gd name="connsiteY62" fmla="*/ 10245 h 12667"/>
              <a:gd name="connsiteX63" fmla="*/ 9074 w 10000"/>
              <a:gd name="connsiteY63" fmla="*/ 9918 h 12667"/>
              <a:gd name="connsiteX64" fmla="*/ 9490 w 10000"/>
              <a:gd name="connsiteY64" fmla="*/ 8870 h 12667"/>
              <a:gd name="connsiteX65" fmla="*/ 9362 w 10000"/>
              <a:gd name="connsiteY65" fmla="*/ 8061 h 12667"/>
              <a:gd name="connsiteX66" fmla="*/ 9390 w 10000"/>
              <a:gd name="connsiteY66" fmla="*/ 7734 h 12667"/>
              <a:gd name="connsiteX67" fmla="*/ 9678 w 10000"/>
              <a:gd name="connsiteY67" fmla="*/ 7377 h 12667"/>
              <a:gd name="connsiteX68" fmla="*/ 9933 w 10000"/>
              <a:gd name="connsiteY68" fmla="*/ 6988 h 12667"/>
              <a:gd name="connsiteX69" fmla="*/ 10000 w 10000"/>
              <a:gd name="connsiteY69" fmla="*/ 6811 h 12667"/>
              <a:gd name="connsiteX70" fmla="*/ 9773 w 10000"/>
              <a:gd name="connsiteY70" fmla="*/ 6360 h 12667"/>
              <a:gd name="connsiteX71" fmla="*/ 9390 w 10000"/>
              <a:gd name="connsiteY71" fmla="*/ 4985 h 12667"/>
              <a:gd name="connsiteX72" fmla="*/ 9490 w 10000"/>
              <a:gd name="connsiteY72" fmla="*/ 4596 h 12667"/>
              <a:gd name="connsiteX73" fmla="*/ 9645 w 10000"/>
              <a:gd name="connsiteY73" fmla="*/ 4301 h 12667"/>
              <a:gd name="connsiteX74" fmla="*/ 9168 w 10000"/>
              <a:gd name="connsiteY74" fmla="*/ 3673 h 12667"/>
              <a:gd name="connsiteX75" fmla="*/ 8591 w 10000"/>
              <a:gd name="connsiteY75" fmla="*/ 3077 h 12667"/>
              <a:gd name="connsiteX76" fmla="*/ 6980 w 10000"/>
              <a:gd name="connsiteY76" fmla="*/ 0 h 12667"/>
              <a:gd name="connsiteX0" fmla="*/ 6980 w 10000"/>
              <a:gd name="connsiteY0" fmla="*/ 63 h 12730"/>
              <a:gd name="connsiteX1" fmla="*/ 7060 w 10000"/>
              <a:gd name="connsiteY1" fmla="*/ 2839 h 12730"/>
              <a:gd name="connsiteX2" fmla="*/ 6933 w 10000"/>
              <a:gd name="connsiteY2" fmla="*/ 3046 h 12730"/>
              <a:gd name="connsiteX3" fmla="*/ 6805 w 10000"/>
              <a:gd name="connsiteY3" fmla="*/ 3404 h 12730"/>
              <a:gd name="connsiteX4" fmla="*/ 6705 w 10000"/>
              <a:gd name="connsiteY4" fmla="*/ 3435 h 12730"/>
              <a:gd name="connsiteX5" fmla="*/ 4874 w 10000"/>
              <a:gd name="connsiteY5" fmla="*/ 2 h 12730"/>
              <a:gd name="connsiteX6" fmla="*/ 5907 w 10000"/>
              <a:gd name="connsiteY6" fmla="*/ 4032 h 12730"/>
              <a:gd name="connsiteX7" fmla="*/ 5624 w 10000"/>
              <a:gd name="connsiteY7" fmla="*/ 4390 h 12730"/>
              <a:gd name="connsiteX8" fmla="*/ 5524 w 10000"/>
              <a:gd name="connsiteY8" fmla="*/ 4602 h 12730"/>
              <a:gd name="connsiteX9" fmla="*/ 5336 w 10000"/>
              <a:gd name="connsiteY9" fmla="*/ 4691 h 12730"/>
              <a:gd name="connsiteX10" fmla="*/ 5302 w 10000"/>
              <a:gd name="connsiteY10" fmla="*/ 4779 h 12730"/>
              <a:gd name="connsiteX11" fmla="*/ 5108 w 10000"/>
              <a:gd name="connsiteY11" fmla="*/ 4841 h 12730"/>
              <a:gd name="connsiteX12" fmla="*/ 4825 w 10000"/>
              <a:gd name="connsiteY12" fmla="*/ 5199 h 12730"/>
              <a:gd name="connsiteX13" fmla="*/ 4631 w 10000"/>
              <a:gd name="connsiteY13" fmla="*/ 5406 h 12730"/>
              <a:gd name="connsiteX14" fmla="*/ 4504 w 10000"/>
              <a:gd name="connsiteY14" fmla="*/ 5526 h 12730"/>
              <a:gd name="connsiteX15" fmla="*/ 4248 w 10000"/>
              <a:gd name="connsiteY15" fmla="*/ 5738 h 12730"/>
              <a:gd name="connsiteX16" fmla="*/ 3927 w 10000"/>
              <a:gd name="connsiteY16" fmla="*/ 6065 h 12730"/>
              <a:gd name="connsiteX17" fmla="*/ 3799 w 10000"/>
              <a:gd name="connsiteY17" fmla="*/ 6215 h 12730"/>
              <a:gd name="connsiteX18" fmla="*/ 3672 w 10000"/>
              <a:gd name="connsiteY18" fmla="*/ 6423 h 12730"/>
              <a:gd name="connsiteX19" fmla="*/ 3322 w 10000"/>
              <a:gd name="connsiteY19" fmla="*/ 6724 h 12730"/>
              <a:gd name="connsiteX20" fmla="*/ 3228 w 10000"/>
              <a:gd name="connsiteY20" fmla="*/ 6900 h 12730"/>
              <a:gd name="connsiteX21" fmla="*/ 3034 w 10000"/>
              <a:gd name="connsiteY21" fmla="*/ 7051 h 12730"/>
              <a:gd name="connsiteX22" fmla="*/ 2840 w 10000"/>
              <a:gd name="connsiteY22" fmla="*/ 7289 h 12730"/>
              <a:gd name="connsiteX23" fmla="*/ 2618 w 10000"/>
              <a:gd name="connsiteY23" fmla="*/ 7621 h 12730"/>
              <a:gd name="connsiteX24" fmla="*/ 2268 w 10000"/>
              <a:gd name="connsiteY24" fmla="*/ 7886 h 12730"/>
              <a:gd name="connsiteX25" fmla="*/ 1786 w 10000"/>
              <a:gd name="connsiteY25" fmla="*/ 8456 h 12730"/>
              <a:gd name="connsiteX26" fmla="*/ 1658 w 10000"/>
              <a:gd name="connsiteY26" fmla="*/ 8632 h 12730"/>
              <a:gd name="connsiteX27" fmla="*/ 1470 w 10000"/>
              <a:gd name="connsiteY27" fmla="*/ 8726 h 12730"/>
              <a:gd name="connsiteX28" fmla="*/ 1181 w 10000"/>
              <a:gd name="connsiteY28" fmla="*/ 8933 h 12730"/>
              <a:gd name="connsiteX29" fmla="*/ 1021 w 10000"/>
              <a:gd name="connsiteY29" fmla="*/ 9115 h 12730"/>
              <a:gd name="connsiteX30" fmla="*/ 960 w 10000"/>
              <a:gd name="connsiteY30" fmla="*/ 9291 h 12730"/>
              <a:gd name="connsiteX31" fmla="*/ 860 w 10000"/>
              <a:gd name="connsiteY31" fmla="*/ 9322 h 12730"/>
              <a:gd name="connsiteX32" fmla="*/ 577 w 10000"/>
              <a:gd name="connsiteY32" fmla="*/ 9592 h 12730"/>
              <a:gd name="connsiteX33" fmla="*/ 510 w 10000"/>
              <a:gd name="connsiteY33" fmla="*/ 9831 h 12730"/>
              <a:gd name="connsiteX34" fmla="*/ 316 w 10000"/>
              <a:gd name="connsiteY34" fmla="*/ 9950 h 12730"/>
              <a:gd name="connsiteX35" fmla="*/ 189 w 10000"/>
              <a:gd name="connsiteY35" fmla="*/ 10126 h 12730"/>
              <a:gd name="connsiteX36" fmla="*/ 128 w 10000"/>
              <a:gd name="connsiteY36" fmla="*/ 10220 h 12730"/>
              <a:gd name="connsiteX37" fmla="*/ 0 w 10000"/>
              <a:gd name="connsiteY37" fmla="*/ 10396 h 12730"/>
              <a:gd name="connsiteX38" fmla="*/ 316 w 10000"/>
              <a:gd name="connsiteY38" fmla="*/ 10728 h 12730"/>
              <a:gd name="connsiteX39" fmla="*/ 704 w 10000"/>
              <a:gd name="connsiteY39" fmla="*/ 11174 h 12730"/>
              <a:gd name="connsiteX40" fmla="*/ 799 w 10000"/>
              <a:gd name="connsiteY40" fmla="*/ 11236 h 12730"/>
              <a:gd name="connsiteX41" fmla="*/ 893 w 10000"/>
              <a:gd name="connsiteY41" fmla="*/ 11262 h 12730"/>
              <a:gd name="connsiteX42" fmla="*/ 987 w 10000"/>
              <a:gd name="connsiteY42" fmla="*/ 11356 h 12730"/>
              <a:gd name="connsiteX43" fmla="*/ 1087 w 10000"/>
              <a:gd name="connsiteY43" fmla="*/ 11413 h 12730"/>
              <a:gd name="connsiteX44" fmla="*/ 1276 w 10000"/>
              <a:gd name="connsiteY44" fmla="*/ 11802 h 12730"/>
              <a:gd name="connsiteX45" fmla="*/ 1758 w 10000"/>
              <a:gd name="connsiteY45" fmla="*/ 12009 h 12730"/>
              <a:gd name="connsiteX46" fmla="*/ 2174 w 10000"/>
              <a:gd name="connsiteY46" fmla="*/ 12548 h 12730"/>
              <a:gd name="connsiteX47" fmla="*/ 2363 w 10000"/>
              <a:gd name="connsiteY47" fmla="*/ 12668 h 12730"/>
              <a:gd name="connsiteX48" fmla="*/ 2457 w 10000"/>
              <a:gd name="connsiteY48" fmla="*/ 12730 h 12730"/>
              <a:gd name="connsiteX49" fmla="*/ 4027 w 10000"/>
              <a:gd name="connsiteY49" fmla="*/ 12460 h 12730"/>
              <a:gd name="connsiteX50" fmla="*/ 4121 w 10000"/>
              <a:gd name="connsiteY50" fmla="*/ 12429 h 12730"/>
              <a:gd name="connsiteX51" fmla="*/ 4215 w 10000"/>
              <a:gd name="connsiteY51" fmla="*/ 12367 h 12730"/>
              <a:gd name="connsiteX52" fmla="*/ 4537 w 10000"/>
              <a:gd name="connsiteY52" fmla="*/ 12279 h 12730"/>
              <a:gd name="connsiteX53" fmla="*/ 4953 w 10000"/>
              <a:gd name="connsiteY53" fmla="*/ 12040 h 12730"/>
              <a:gd name="connsiteX54" fmla="*/ 5369 w 10000"/>
              <a:gd name="connsiteY54" fmla="*/ 12248 h 12730"/>
              <a:gd name="connsiteX55" fmla="*/ 5879 w 10000"/>
              <a:gd name="connsiteY55" fmla="*/ 12071 h 12730"/>
              <a:gd name="connsiteX56" fmla="*/ 6423 w 10000"/>
              <a:gd name="connsiteY56" fmla="*/ 11890 h 12730"/>
              <a:gd name="connsiteX57" fmla="*/ 6705 w 10000"/>
              <a:gd name="connsiteY57" fmla="*/ 11620 h 12730"/>
              <a:gd name="connsiteX58" fmla="*/ 7094 w 10000"/>
              <a:gd name="connsiteY58" fmla="*/ 11236 h 12730"/>
              <a:gd name="connsiteX59" fmla="*/ 7316 w 10000"/>
              <a:gd name="connsiteY59" fmla="*/ 11024 h 12730"/>
              <a:gd name="connsiteX60" fmla="*/ 7987 w 10000"/>
              <a:gd name="connsiteY60" fmla="*/ 10785 h 12730"/>
              <a:gd name="connsiteX61" fmla="*/ 8564 w 10000"/>
              <a:gd name="connsiteY61" fmla="*/ 10339 h 12730"/>
              <a:gd name="connsiteX62" fmla="*/ 8658 w 10000"/>
              <a:gd name="connsiteY62" fmla="*/ 10308 h 12730"/>
              <a:gd name="connsiteX63" fmla="*/ 9074 w 10000"/>
              <a:gd name="connsiteY63" fmla="*/ 9981 h 12730"/>
              <a:gd name="connsiteX64" fmla="*/ 9490 w 10000"/>
              <a:gd name="connsiteY64" fmla="*/ 8933 h 12730"/>
              <a:gd name="connsiteX65" fmla="*/ 9362 w 10000"/>
              <a:gd name="connsiteY65" fmla="*/ 8124 h 12730"/>
              <a:gd name="connsiteX66" fmla="*/ 9390 w 10000"/>
              <a:gd name="connsiteY66" fmla="*/ 7797 h 12730"/>
              <a:gd name="connsiteX67" fmla="*/ 9678 w 10000"/>
              <a:gd name="connsiteY67" fmla="*/ 7440 h 12730"/>
              <a:gd name="connsiteX68" fmla="*/ 9933 w 10000"/>
              <a:gd name="connsiteY68" fmla="*/ 7051 h 12730"/>
              <a:gd name="connsiteX69" fmla="*/ 10000 w 10000"/>
              <a:gd name="connsiteY69" fmla="*/ 6874 h 12730"/>
              <a:gd name="connsiteX70" fmla="*/ 9773 w 10000"/>
              <a:gd name="connsiteY70" fmla="*/ 6423 h 12730"/>
              <a:gd name="connsiteX71" fmla="*/ 9390 w 10000"/>
              <a:gd name="connsiteY71" fmla="*/ 5048 h 12730"/>
              <a:gd name="connsiteX72" fmla="*/ 9490 w 10000"/>
              <a:gd name="connsiteY72" fmla="*/ 4659 h 12730"/>
              <a:gd name="connsiteX73" fmla="*/ 9645 w 10000"/>
              <a:gd name="connsiteY73" fmla="*/ 4364 h 12730"/>
              <a:gd name="connsiteX74" fmla="*/ 9168 w 10000"/>
              <a:gd name="connsiteY74" fmla="*/ 3736 h 12730"/>
              <a:gd name="connsiteX75" fmla="*/ 8591 w 10000"/>
              <a:gd name="connsiteY75" fmla="*/ 3140 h 12730"/>
              <a:gd name="connsiteX76" fmla="*/ 6980 w 10000"/>
              <a:gd name="connsiteY76" fmla="*/ 63 h 12730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6805 w 10000"/>
              <a:gd name="connsiteY3" fmla="*/ 3407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5302 w 10000"/>
              <a:gd name="connsiteY10" fmla="*/ 4782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6805 w 10000"/>
              <a:gd name="connsiteY3" fmla="*/ 3407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6933 w 10000"/>
              <a:gd name="connsiteY2" fmla="*/ 3049 h 12733"/>
              <a:gd name="connsiteX3" fmla="*/ 3279 w 10000"/>
              <a:gd name="connsiteY3" fmla="*/ 660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66 h 12733"/>
              <a:gd name="connsiteX1" fmla="*/ 7060 w 10000"/>
              <a:gd name="connsiteY1" fmla="*/ 2842 h 12733"/>
              <a:gd name="connsiteX2" fmla="*/ 4064 w 10000"/>
              <a:gd name="connsiteY2" fmla="*/ 161 h 12733"/>
              <a:gd name="connsiteX3" fmla="*/ 3279 w 10000"/>
              <a:gd name="connsiteY3" fmla="*/ 660 h 12733"/>
              <a:gd name="connsiteX4" fmla="*/ 2660 w 10000"/>
              <a:gd name="connsiteY4" fmla="*/ 1175 h 12733"/>
              <a:gd name="connsiteX5" fmla="*/ 4874 w 10000"/>
              <a:gd name="connsiteY5" fmla="*/ 5 h 12733"/>
              <a:gd name="connsiteX6" fmla="*/ 5907 w 10000"/>
              <a:gd name="connsiteY6" fmla="*/ 4035 h 12733"/>
              <a:gd name="connsiteX7" fmla="*/ 5624 w 10000"/>
              <a:gd name="connsiteY7" fmla="*/ 4393 h 12733"/>
              <a:gd name="connsiteX8" fmla="*/ 5524 w 10000"/>
              <a:gd name="connsiteY8" fmla="*/ 4605 h 12733"/>
              <a:gd name="connsiteX9" fmla="*/ 5336 w 10000"/>
              <a:gd name="connsiteY9" fmla="*/ 4694 h 12733"/>
              <a:gd name="connsiteX10" fmla="*/ 1702 w 10000"/>
              <a:gd name="connsiteY10" fmla="*/ 784 h 12733"/>
              <a:gd name="connsiteX11" fmla="*/ 5108 w 10000"/>
              <a:gd name="connsiteY11" fmla="*/ 4844 h 12733"/>
              <a:gd name="connsiteX12" fmla="*/ 4825 w 10000"/>
              <a:gd name="connsiteY12" fmla="*/ 5202 h 12733"/>
              <a:gd name="connsiteX13" fmla="*/ 4631 w 10000"/>
              <a:gd name="connsiteY13" fmla="*/ 5409 h 12733"/>
              <a:gd name="connsiteX14" fmla="*/ 4504 w 10000"/>
              <a:gd name="connsiteY14" fmla="*/ 5529 h 12733"/>
              <a:gd name="connsiteX15" fmla="*/ 4248 w 10000"/>
              <a:gd name="connsiteY15" fmla="*/ 5741 h 12733"/>
              <a:gd name="connsiteX16" fmla="*/ 3927 w 10000"/>
              <a:gd name="connsiteY16" fmla="*/ 6068 h 12733"/>
              <a:gd name="connsiteX17" fmla="*/ 3799 w 10000"/>
              <a:gd name="connsiteY17" fmla="*/ 6218 h 12733"/>
              <a:gd name="connsiteX18" fmla="*/ 3672 w 10000"/>
              <a:gd name="connsiteY18" fmla="*/ 6426 h 12733"/>
              <a:gd name="connsiteX19" fmla="*/ 3322 w 10000"/>
              <a:gd name="connsiteY19" fmla="*/ 6727 h 12733"/>
              <a:gd name="connsiteX20" fmla="*/ 3228 w 10000"/>
              <a:gd name="connsiteY20" fmla="*/ 6903 h 12733"/>
              <a:gd name="connsiteX21" fmla="*/ 3034 w 10000"/>
              <a:gd name="connsiteY21" fmla="*/ 7054 h 12733"/>
              <a:gd name="connsiteX22" fmla="*/ 2840 w 10000"/>
              <a:gd name="connsiteY22" fmla="*/ 7292 h 12733"/>
              <a:gd name="connsiteX23" fmla="*/ 2618 w 10000"/>
              <a:gd name="connsiteY23" fmla="*/ 7624 h 12733"/>
              <a:gd name="connsiteX24" fmla="*/ 2268 w 10000"/>
              <a:gd name="connsiteY24" fmla="*/ 7889 h 12733"/>
              <a:gd name="connsiteX25" fmla="*/ 1786 w 10000"/>
              <a:gd name="connsiteY25" fmla="*/ 8459 h 12733"/>
              <a:gd name="connsiteX26" fmla="*/ 1658 w 10000"/>
              <a:gd name="connsiteY26" fmla="*/ 8635 h 12733"/>
              <a:gd name="connsiteX27" fmla="*/ 1470 w 10000"/>
              <a:gd name="connsiteY27" fmla="*/ 8729 h 12733"/>
              <a:gd name="connsiteX28" fmla="*/ 1181 w 10000"/>
              <a:gd name="connsiteY28" fmla="*/ 8936 h 12733"/>
              <a:gd name="connsiteX29" fmla="*/ 1021 w 10000"/>
              <a:gd name="connsiteY29" fmla="*/ 9118 h 12733"/>
              <a:gd name="connsiteX30" fmla="*/ 960 w 10000"/>
              <a:gd name="connsiteY30" fmla="*/ 9294 h 12733"/>
              <a:gd name="connsiteX31" fmla="*/ 860 w 10000"/>
              <a:gd name="connsiteY31" fmla="*/ 9325 h 12733"/>
              <a:gd name="connsiteX32" fmla="*/ 577 w 10000"/>
              <a:gd name="connsiteY32" fmla="*/ 9595 h 12733"/>
              <a:gd name="connsiteX33" fmla="*/ 510 w 10000"/>
              <a:gd name="connsiteY33" fmla="*/ 9834 h 12733"/>
              <a:gd name="connsiteX34" fmla="*/ 316 w 10000"/>
              <a:gd name="connsiteY34" fmla="*/ 9953 h 12733"/>
              <a:gd name="connsiteX35" fmla="*/ 189 w 10000"/>
              <a:gd name="connsiteY35" fmla="*/ 10129 h 12733"/>
              <a:gd name="connsiteX36" fmla="*/ 128 w 10000"/>
              <a:gd name="connsiteY36" fmla="*/ 10223 h 12733"/>
              <a:gd name="connsiteX37" fmla="*/ 0 w 10000"/>
              <a:gd name="connsiteY37" fmla="*/ 10399 h 12733"/>
              <a:gd name="connsiteX38" fmla="*/ 316 w 10000"/>
              <a:gd name="connsiteY38" fmla="*/ 10731 h 12733"/>
              <a:gd name="connsiteX39" fmla="*/ 704 w 10000"/>
              <a:gd name="connsiteY39" fmla="*/ 11177 h 12733"/>
              <a:gd name="connsiteX40" fmla="*/ 799 w 10000"/>
              <a:gd name="connsiteY40" fmla="*/ 11239 h 12733"/>
              <a:gd name="connsiteX41" fmla="*/ 893 w 10000"/>
              <a:gd name="connsiteY41" fmla="*/ 11265 h 12733"/>
              <a:gd name="connsiteX42" fmla="*/ 987 w 10000"/>
              <a:gd name="connsiteY42" fmla="*/ 11359 h 12733"/>
              <a:gd name="connsiteX43" fmla="*/ 1087 w 10000"/>
              <a:gd name="connsiteY43" fmla="*/ 11416 h 12733"/>
              <a:gd name="connsiteX44" fmla="*/ 1276 w 10000"/>
              <a:gd name="connsiteY44" fmla="*/ 11805 h 12733"/>
              <a:gd name="connsiteX45" fmla="*/ 1758 w 10000"/>
              <a:gd name="connsiteY45" fmla="*/ 12012 h 12733"/>
              <a:gd name="connsiteX46" fmla="*/ 2174 w 10000"/>
              <a:gd name="connsiteY46" fmla="*/ 12551 h 12733"/>
              <a:gd name="connsiteX47" fmla="*/ 2363 w 10000"/>
              <a:gd name="connsiteY47" fmla="*/ 12671 h 12733"/>
              <a:gd name="connsiteX48" fmla="*/ 2457 w 10000"/>
              <a:gd name="connsiteY48" fmla="*/ 12733 h 12733"/>
              <a:gd name="connsiteX49" fmla="*/ 4027 w 10000"/>
              <a:gd name="connsiteY49" fmla="*/ 12463 h 12733"/>
              <a:gd name="connsiteX50" fmla="*/ 4121 w 10000"/>
              <a:gd name="connsiteY50" fmla="*/ 12432 h 12733"/>
              <a:gd name="connsiteX51" fmla="*/ 4215 w 10000"/>
              <a:gd name="connsiteY51" fmla="*/ 12370 h 12733"/>
              <a:gd name="connsiteX52" fmla="*/ 4537 w 10000"/>
              <a:gd name="connsiteY52" fmla="*/ 12282 h 12733"/>
              <a:gd name="connsiteX53" fmla="*/ 4953 w 10000"/>
              <a:gd name="connsiteY53" fmla="*/ 12043 h 12733"/>
              <a:gd name="connsiteX54" fmla="*/ 5369 w 10000"/>
              <a:gd name="connsiteY54" fmla="*/ 12251 h 12733"/>
              <a:gd name="connsiteX55" fmla="*/ 5879 w 10000"/>
              <a:gd name="connsiteY55" fmla="*/ 12074 h 12733"/>
              <a:gd name="connsiteX56" fmla="*/ 6423 w 10000"/>
              <a:gd name="connsiteY56" fmla="*/ 11893 h 12733"/>
              <a:gd name="connsiteX57" fmla="*/ 6705 w 10000"/>
              <a:gd name="connsiteY57" fmla="*/ 11623 h 12733"/>
              <a:gd name="connsiteX58" fmla="*/ 7094 w 10000"/>
              <a:gd name="connsiteY58" fmla="*/ 11239 h 12733"/>
              <a:gd name="connsiteX59" fmla="*/ 7316 w 10000"/>
              <a:gd name="connsiteY59" fmla="*/ 11027 h 12733"/>
              <a:gd name="connsiteX60" fmla="*/ 7987 w 10000"/>
              <a:gd name="connsiteY60" fmla="*/ 10788 h 12733"/>
              <a:gd name="connsiteX61" fmla="*/ 8564 w 10000"/>
              <a:gd name="connsiteY61" fmla="*/ 10342 h 12733"/>
              <a:gd name="connsiteX62" fmla="*/ 8658 w 10000"/>
              <a:gd name="connsiteY62" fmla="*/ 10311 h 12733"/>
              <a:gd name="connsiteX63" fmla="*/ 9074 w 10000"/>
              <a:gd name="connsiteY63" fmla="*/ 9984 h 12733"/>
              <a:gd name="connsiteX64" fmla="*/ 9490 w 10000"/>
              <a:gd name="connsiteY64" fmla="*/ 8936 h 12733"/>
              <a:gd name="connsiteX65" fmla="*/ 9362 w 10000"/>
              <a:gd name="connsiteY65" fmla="*/ 8127 h 12733"/>
              <a:gd name="connsiteX66" fmla="*/ 9390 w 10000"/>
              <a:gd name="connsiteY66" fmla="*/ 7800 h 12733"/>
              <a:gd name="connsiteX67" fmla="*/ 9678 w 10000"/>
              <a:gd name="connsiteY67" fmla="*/ 7443 h 12733"/>
              <a:gd name="connsiteX68" fmla="*/ 9933 w 10000"/>
              <a:gd name="connsiteY68" fmla="*/ 7054 h 12733"/>
              <a:gd name="connsiteX69" fmla="*/ 10000 w 10000"/>
              <a:gd name="connsiteY69" fmla="*/ 6877 h 12733"/>
              <a:gd name="connsiteX70" fmla="*/ 9773 w 10000"/>
              <a:gd name="connsiteY70" fmla="*/ 6426 h 12733"/>
              <a:gd name="connsiteX71" fmla="*/ 9390 w 10000"/>
              <a:gd name="connsiteY71" fmla="*/ 5051 h 12733"/>
              <a:gd name="connsiteX72" fmla="*/ 9490 w 10000"/>
              <a:gd name="connsiteY72" fmla="*/ 4662 h 12733"/>
              <a:gd name="connsiteX73" fmla="*/ 9645 w 10000"/>
              <a:gd name="connsiteY73" fmla="*/ 4367 h 12733"/>
              <a:gd name="connsiteX74" fmla="*/ 9168 w 10000"/>
              <a:gd name="connsiteY74" fmla="*/ 3739 h 12733"/>
              <a:gd name="connsiteX75" fmla="*/ 8591 w 10000"/>
              <a:gd name="connsiteY75" fmla="*/ 3143 h 12733"/>
              <a:gd name="connsiteX76" fmla="*/ 6980 w 10000"/>
              <a:gd name="connsiteY76" fmla="*/ 66 h 12733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5524 w 10000"/>
              <a:gd name="connsiteY8" fmla="*/ 6511 h 14639"/>
              <a:gd name="connsiteX9" fmla="*/ 5336 w 10000"/>
              <a:gd name="connsiteY9" fmla="*/ 6600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5524 w 10000"/>
              <a:gd name="connsiteY8" fmla="*/ 6511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4504 w 10000"/>
              <a:gd name="connsiteY14" fmla="*/ 7435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4631 w 10000"/>
              <a:gd name="connsiteY13" fmla="*/ 7315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5624 w 10000"/>
              <a:gd name="connsiteY7" fmla="*/ 6299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5108 w 10000"/>
              <a:gd name="connsiteY11" fmla="*/ 6750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5907 w 10000"/>
              <a:gd name="connsiteY6" fmla="*/ 594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4825 w 10000"/>
              <a:gd name="connsiteY12" fmla="*/ 7108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3446 w 10000"/>
              <a:gd name="connsiteY11" fmla="*/ 5094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4025 w 10000"/>
              <a:gd name="connsiteY7" fmla="*/ 3735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3086 w 10000"/>
              <a:gd name="connsiteY7" fmla="*/ 1570 h 14639"/>
              <a:gd name="connsiteX8" fmla="*/ 2295 w 10000"/>
              <a:gd name="connsiteY8" fmla="*/ 4147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377 w 10000"/>
              <a:gd name="connsiteY6" fmla="*/ 2831 h 14639"/>
              <a:gd name="connsiteX7" fmla="*/ 3086 w 10000"/>
              <a:gd name="connsiteY7" fmla="*/ 1570 h 14639"/>
              <a:gd name="connsiteX8" fmla="*/ 2579 w 10000"/>
              <a:gd name="connsiteY8" fmla="*/ 1832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1972 h 14639"/>
              <a:gd name="connsiteX1" fmla="*/ 4159 w 10000"/>
              <a:gd name="connsiteY1" fmla="*/ 4 h 14639"/>
              <a:gd name="connsiteX2" fmla="*/ 4064 w 10000"/>
              <a:gd name="connsiteY2" fmla="*/ 2067 h 14639"/>
              <a:gd name="connsiteX3" fmla="*/ 3279 w 10000"/>
              <a:gd name="connsiteY3" fmla="*/ 2566 h 14639"/>
              <a:gd name="connsiteX4" fmla="*/ 2660 w 10000"/>
              <a:gd name="connsiteY4" fmla="*/ 3081 h 14639"/>
              <a:gd name="connsiteX5" fmla="*/ 4874 w 10000"/>
              <a:gd name="connsiteY5" fmla="*/ 1911 h 14639"/>
              <a:gd name="connsiteX6" fmla="*/ 3441 w 10000"/>
              <a:gd name="connsiteY6" fmla="*/ 768 h 14639"/>
              <a:gd name="connsiteX7" fmla="*/ 3086 w 10000"/>
              <a:gd name="connsiteY7" fmla="*/ 1570 h 14639"/>
              <a:gd name="connsiteX8" fmla="*/ 2579 w 10000"/>
              <a:gd name="connsiteY8" fmla="*/ 1832 h 14639"/>
              <a:gd name="connsiteX9" fmla="*/ 2350 w 10000"/>
              <a:gd name="connsiteY9" fmla="*/ 3066 h 14639"/>
              <a:gd name="connsiteX10" fmla="*/ 1702 w 10000"/>
              <a:gd name="connsiteY10" fmla="*/ 2690 h 14639"/>
              <a:gd name="connsiteX11" fmla="*/ 2086 w 10000"/>
              <a:gd name="connsiteY11" fmla="*/ 2591 h 14639"/>
              <a:gd name="connsiteX12" fmla="*/ 1286 w 10000"/>
              <a:gd name="connsiteY12" fmla="*/ 2817 h 14639"/>
              <a:gd name="connsiteX13" fmla="*/ 851 w 10000"/>
              <a:gd name="connsiteY13" fmla="*/ 3579 h 14639"/>
              <a:gd name="connsiteX14" fmla="*/ 2206 w 10000"/>
              <a:gd name="connsiteY14" fmla="*/ 5617 h 14639"/>
              <a:gd name="connsiteX15" fmla="*/ 4248 w 10000"/>
              <a:gd name="connsiteY15" fmla="*/ 7647 h 14639"/>
              <a:gd name="connsiteX16" fmla="*/ 3927 w 10000"/>
              <a:gd name="connsiteY16" fmla="*/ 7974 h 14639"/>
              <a:gd name="connsiteX17" fmla="*/ 3799 w 10000"/>
              <a:gd name="connsiteY17" fmla="*/ 8124 h 14639"/>
              <a:gd name="connsiteX18" fmla="*/ 3672 w 10000"/>
              <a:gd name="connsiteY18" fmla="*/ 8332 h 14639"/>
              <a:gd name="connsiteX19" fmla="*/ 3322 w 10000"/>
              <a:gd name="connsiteY19" fmla="*/ 8633 h 14639"/>
              <a:gd name="connsiteX20" fmla="*/ 3228 w 10000"/>
              <a:gd name="connsiteY20" fmla="*/ 8809 h 14639"/>
              <a:gd name="connsiteX21" fmla="*/ 3034 w 10000"/>
              <a:gd name="connsiteY21" fmla="*/ 8960 h 14639"/>
              <a:gd name="connsiteX22" fmla="*/ 2840 w 10000"/>
              <a:gd name="connsiteY22" fmla="*/ 9198 h 14639"/>
              <a:gd name="connsiteX23" fmla="*/ 2618 w 10000"/>
              <a:gd name="connsiteY23" fmla="*/ 9530 h 14639"/>
              <a:gd name="connsiteX24" fmla="*/ 2268 w 10000"/>
              <a:gd name="connsiteY24" fmla="*/ 9795 h 14639"/>
              <a:gd name="connsiteX25" fmla="*/ 1786 w 10000"/>
              <a:gd name="connsiteY25" fmla="*/ 10365 h 14639"/>
              <a:gd name="connsiteX26" fmla="*/ 1658 w 10000"/>
              <a:gd name="connsiteY26" fmla="*/ 10541 h 14639"/>
              <a:gd name="connsiteX27" fmla="*/ 1470 w 10000"/>
              <a:gd name="connsiteY27" fmla="*/ 10635 h 14639"/>
              <a:gd name="connsiteX28" fmla="*/ 1181 w 10000"/>
              <a:gd name="connsiteY28" fmla="*/ 10842 h 14639"/>
              <a:gd name="connsiteX29" fmla="*/ 1021 w 10000"/>
              <a:gd name="connsiteY29" fmla="*/ 11024 h 14639"/>
              <a:gd name="connsiteX30" fmla="*/ 960 w 10000"/>
              <a:gd name="connsiteY30" fmla="*/ 11200 h 14639"/>
              <a:gd name="connsiteX31" fmla="*/ 860 w 10000"/>
              <a:gd name="connsiteY31" fmla="*/ 11231 h 14639"/>
              <a:gd name="connsiteX32" fmla="*/ 577 w 10000"/>
              <a:gd name="connsiteY32" fmla="*/ 11501 h 14639"/>
              <a:gd name="connsiteX33" fmla="*/ 510 w 10000"/>
              <a:gd name="connsiteY33" fmla="*/ 11740 h 14639"/>
              <a:gd name="connsiteX34" fmla="*/ 316 w 10000"/>
              <a:gd name="connsiteY34" fmla="*/ 11859 h 14639"/>
              <a:gd name="connsiteX35" fmla="*/ 189 w 10000"/>
              <a:gd name="connsiteY35" fmla="*/ 12035 h 14639"/>
              <a:gd name="connsiteX36" fmla="*/ 128 w 10000"/>
              <a:gd name="connsiteY36" fmla="*/ 12129 h 14639"/>
              <a:gd name="connsiteX37" fmla="*/ 0 w 10000"/>
              <a:gd name="connsiteY37" fmla="*/ 12305 h 14639"/>
              <a:gd name="connsiteX38" fmla="*/ 316 w 10000"/>
              <a:gd name="connsiteY38" fmla="*/ 12637 h 14639"/>
              <a:gd name="connsiteX39" fmla="*/ 704 w 10000"/>
              <a:gd name="connsiteY39" fmla="*/ 13083 h 14639"/>
              <a:gd name="connsiteX40" fmla="*/ 799 w 10000"/>
              <a:gd name="connsiteY40" fmla="*/ 13145 h 14639"/>
              <a:gd name="connsiteX41" fmla="*/ 893 w 10000"/>
              <a:gd name="connsiteY41" fmla="*/ 13171 h 14639"/>
              <a:gd name="connsiteX42" fmla="*/ 987 w 10000"/>
              <a:gd name="connsiteY42" fmla="*/ 13265 h 14639"/>
              <a:gd name="connsiteX43" fmla="*/ 1087 w 10000"/>
              <a:gd name="connsiteY43" fmla="*/ 13322 h 14639"/>
              <a:gd name="connsiteX44" fmla="*/ 1276 w 10000"/>
              <a:gd name="connsiteY44" fmla="*/ 13711 h 14639"/>
              <a:gd name="connsiteX45" fmla="*/ 1758 w 10000"/>
              <a:gd name="connsiteY45" fmla="*/ 13918 h 14639"/>
              <a:gd name="connsiteX46" fmla="*/ 2174 w 10000"/>
              <a:gd name="connsiteY46" fmla="*/ 14457 h 14639"/>
              <a:gd name="connsiteX47" fmla="*/ 2363 w 10000"/>
              <a:gd name="connsiteY47" fmla="*/ 14577 h 14639"/>
              <a:gd name="connsiteX48" fmla="*/ 2457 w 10000"/>
              <a:gd name="connsiteY48" fmla="*/ 14639 h 14639"/>
              <a:gd name="connsiteX49" fmla="*/ 4027 w 10000"/>
              <a:gd name="connsiteY49" fmla="*/ 14369 h 14639"/>
              <a:gd name="connsiteX50" fmla="*/ 4121 w 10000"/>
              <a:gd name="connsiteY50" fmla="*/ 14338 h 14639"/>
              <a:gd name="connsiteX51" fmla="*/ 4215 w 10000"/>
              <a:gd name="connsiteY51" fmla="*/ 14276 h 14639"/>
              <a:gd name="connsiteX52" fmla="*/ 4537 w 10000"/>
              <a:gd name="connsiteY52" fmla="*/ 14188 h 14639"/>
              <a:gd name="connsiteX53" fmla="*/ 4953 w 10000"/>
              <a:gd name="connsiteY53" fmla="*/ 13949 h 14639"/>
              <a:gd name="connsiteX54" fmla="*/ 5369 w 10000"/>
              <a:gd name="connsiteY54" fmla="*/ 14157 h 14639"/>
              <a:gd name="connsiteX55" fmla="*/ 5879 w 10000"/>
              <a:gd name="connsiteY55" fmla="*/ 13980 h 14639"/>
              <a:gd name="connsiteX56" fmla="*/ 6423 w 10000"/>
              <a:gd name="connsiteY56" fmla="*/ 13799 h 14639"/>
              <a:gd name="connsiteX57" fmla="*/ 6705 w 10000"/>
              <a:gd name="connsiteY57" fmla="*/ 13529 h 14639"/>
              <a:gd name="connsiteX58" fmla="*/ 7094 w 10000"/>
              <a:gd name="connsiteY58" fmla="*/ 13145 h 14639"/>
              <a:gd name="connsiteX59" fmla="*/ 7316 w 10000"/>
              <a:gd name="connsiteY59" fmla="*/ 12933 h 14639"/>
              <a:gd name="connsiteX60" fmla="*/ 7987 w 10000"/>
              <a:gd name="connsiteY60" fmla="*/ 12694 h 14639"/>
              <a:gd name="connsiteX61" fmla="*/ 8564 w 10000"/>
              <a:gd name="connsiteY61" fmla="*/ 12248 h 14639"/>
              <a:gd name="connsiteX62" fmla="*/ 8658 w 10000"/>
              <a:gd name="connsiteY62" fmla="*/ 12217 h 14639"/>
              <a:gd name="connsiteX63" fmla="*/ 9074 w 10000"/>
              <a:gd name="connsiteY63" fmla="*/ 11890 h 14639"/>
              <a:gd name="connsiteX64" fmla="*/ 9490 w 10000"/>
              <a:gd name="connsiteY64" fmla="*/ 10842 h 14639"/>
              <a:gd name="connsiteX65" fmla="*/ 9362 w 10000"/>
              <a:gd name="connsiteY65" fmla="*/ 10033 h 14639"/>
              <a:gd name="connsiteX66" fmla="*/ 9390 w 10000"/>
              <a:gd name="connsiteY66" fmla="*/ 9706 h 14639"/>
              <a:gd name="connsiteX67" fmla="*/ 9678 w 10000"/>
              <a:gd name="connsiteY67" fmla="*/ 9349 h 14639"/>
              <a:gd name="connsiteX68" fmla="*/ 9933 w 10000"/>
              <a:gd name="connsiteY68" fmla="*/ 8960 h 14639"/>
              <a:gd name="connsiteX69" fmla="*/ 10000 w 10000"/>
              <a:gd name="connsiteY69" fmla="*/ 8783 h 14639"/>
              <a:gd name="connsiteX70" fmla="*/ 9773 w 10000"/>
              <a:gd name="connsiteY70" fmla="*/ 8332 h 14639"/>
              <a:gd name="connsiteX71" fmla="*/ 9390 w 10000"/>
              <a:gd name="connsiteY71" fmla="*/ 6957 h 14639"/>
              <a:gd name="connsiteX72" fmla="*/ 9490 w 10000"/>
              <a:gd name="connsiteY72" fmla="*/ 6568 h 14639"/>
              <a:gd name="connsiteX73" fmla="*/ 9645 w 10000"/>
              <a:gd name="connsiteY73" fmla="*/ 6273 h 14639"/>
              <a:gd name="connsiteX74" fmla="*/ 9168 w 10000"/>
              <a:gd name="connsiteY74" fmla="*/ 5645 h 14639"/>
              <a:gd name="connsiteX75" fmla="*/ 8591 w 10000"/>
              <a:gd name="connsiteY75" fmla="*/ 5049 h 14639"/>
              <a:gd name="connsiteX76" fmla="*/ 6980 w 10000"/>
              <a:gd name="connsiteY76" fmla="*/ 1972 h 14639"/>
              <a:gd name="connsiteX0" fmla="*/ 6980 w 10000"/>
              <a:gd name="connsiteY0" fmla="*/ 2147 h 14814"/>
              <a:gd name="connsiteX1" fmla="*/ 4159 w 10000"/>
              <a:gd name="connsiteY1" fmla="*/ 179 h 14814"/>
              <a:gd name="connsiteX2" fmla="*/ 4064 w 10000"/>
              <a:gd name="connsiteY2" fmla="*/ 2242 h 14814"/>
              <a:gd name="connsiteX3" fmla="*/ 3279 w 10000"/>
              <a:gd name="connsiteY3" fmla="*/ 2741 h 14814"/>
              <a:gd name="connsiteX4" fmla="*/ 2660 w 10000"/>
              <a:gd name="connsiteY4" fmla="*/ 3256 h 14814"/>
              <a:gd name="connsiteX5" fmla="*/ 3646 w 10000"/>
              <a:gd name="connsiteY5" fmla="*/ 2 h 14814"/>
              <a:gd name="connsiteX6" fmla="*/ 3441 w 10000"/>
              <a:gd name="connsiteY6" fmla="*/ 943 h 14814"/>
              <a:gd name="connsiteX7" fmla="*/ 3086 w 10000"/>
              <a:gd name="connsiteY7" fmla="*/ 1745 h 14814"/>
              <a:gd name="connsiteX8" fmla="*/ 2579 w 10000"/>
              <a:gd name="connsiteY8" fmla="*/ 2007 h 14814"/>
              <a:gd name="connsiteX9" fmla="*/ 2350 w 10000"/>
              <a:gd name="connsiteY9" fmla="*/ 3241 h 14814"/>
              <a:gd name="connsiteX10" fmla="*/ 1702 w 10000"/>
              <a:gd name="connsiteY10" fmla="*/ 2865 h 14814"/>
              <a:gd name="connsiteX11" fmla="*/ 2086 w 10000"/>
              <a:gd name="connsiteY11" fmla="*/ 2766 h 14814"/>
              <a:gd name="connsiteX12" fmla="*/ 1286 w 10000"/>
              <a:gd name="connsiteY12" fmla="*/ 2992 h 14814"/>
              <a:gd name="connsiteX13" fmla="*/ 851 w 10000"/>
              <a:gd name="connsiteY13" fmla="*/ 3754 h 14814"/>
              <a:gd name="connsiteX14" fmla="*/ 2206 w 10000"/>
              <a:gd name="connsiteY14" fmla="*/ 5792 h 14814"/>
              <a:gd name="connsiteX15" fmla="*/ 4248 w 10000"/>
              <a:gd name="connsiteY15" fmla="*/ 7822 h 14814"/>
              <a:gd name="connsiteX16" fmla="*/ 3927 w 10000"/>
              <a:gd name="connsiteY16" fmla="*/ 8149 h 14814"/>
              <a:gd name="connsiteX17" fmla="*/ 3799 w 10000"/>
              <a:gd name="connsiteY17" fmla="*/ 8299 h 14814"/>
              <a:gd name="connsiteX18" fmla="*/ 3672 w 10000"/>
              <a:gd name="connsiteY18" fmla="*/ 8507 h 14814"/>
              <a:gd name="connsiteX19" fmla="*/ 3322 w 10000"/>
              <a:gd name="connsiteY19" fmla="*/ 8808 h 14814"/>
              <a:gd name="connsiteX20" fmla="*/ 3228 w 10000"/>
              <a:gd name="connsiteY20" fmla="*/ 8984 h 14814"/>
              <a:gd name="connsiteX21" fmla="*/ 3034 w 10000"/>
              <a:gd name="connsiteY21" fmla="*/ 9135 h 14814"/>
              <a:gd name="connsiteX22" fmla="*/ 2840 w 10000"/>
              <a:gd name="connsiteY22" fmla="*/ 9373 h 14814"/>
              <a:gd name="connsiteX23" fmla="*/ 2618 w 10000"/>
              <a:gd name="connsiteY23" fmla="*/ 9705 h 14814"/>
              <a:gd name="connsiteX24" fmla="*/ 2268 w 10000"/>
              <a:gd name="connsiteY24" fmla="*/ 9970 h 14814"/>
              <a:gd name="connsiteX25" fmla="*/ 1786 w 10000"/>
              <a:gd name="connsiteY25" fmla="*/ 10540 h 14814"/>
              <a:gd name="connsiteX26" fmla="*/ 1658 w 10000"/>
              <a:gd name="connsiteY26" fmla="*/ 10716 h 14814"/>
              <a:gd name="connsiteX27" fmla="*/ 1470 w 10000"/>
              <a:gd name="connsiteY27" fmla="*/ 10810 h 14814"/>
              <a:gd name="connsiteX28" fmla="*/ 1181 w 10000"/>
              <a:gd name="connsiteY28" fmla="*/ 11017 h 14814"/>
              <a:gd name="connsiteX29" fmla="*/ 1021 w 10000"/>
              <a:gd name="connsiteY29" fmla="*/ 11199 h 14814"/>
              <a:gd name="connsiteX30" fmla="*/ 960 w 10000"/>
              <a:gd name="connsiteY30" fmla="*/ 11375 h 14814"/>
              <a:gd name="connsiteX31" fmla="*/ 860 w 10000"/>
              <a:gd name="connsiteY31" fmla="*/ 11406 h 14814"/>
              <a:gd name="connsiteX32" fmla="*/ 577 w 10000"/>
              <a:gd name="connsiteY32" fmla="*/ 11676 h 14814"/>
              <a:gd name="connsiteX33" fmla="*/ 510 w 10000"/>
              <a:gd name="connsiteY33" fmla="*/ 11915 h 14814"/>
              <a:gd name="connsiteX34" fmla="*/ 316 w 10000"/>
              <a:gd name="connsiteY34" fmla="*/ 12034 h 14814"/>
              <a:gd name="connsiteX35" fmla="*/ 189 w 10000"/>
              <a:gd name="connsiteY35" fmla="*/ 12210 h 14814"/>
              <a:gd name="connsiteX36" fmla="*/ 128 w 10000"/>
              <a:gd name="connsiteY36" fmla="*/ 12304 h 14814"/>
              <a:gd name="connsiteX37" fmla="*/ 0 w 10000"/>
              <a:gd name="connsiteY37" fmla="*/ 12480 h 14814"/>
              <a:gd name="connsiteX38" fmla="*/ 316 w 10000"/>
              <a:gd name="connsiteY38" fmla="*/ 12812 h 14814"/>
              <a:gd name="connsiteX39" fmla="*/ 704 w 10000"/>
              <a:gd name="connsiteY39" fmla="*/ 13258 h 14814"/>
              <a:gd name="connsiteX40" fmla="*/ 799 w 10000"/>
              <a:gd name="connsiteY40" fmla="*/ 13320 h 14814"/>
              <a:gd name="connsiteX41" fmla="*/ 893 w 10000"/>
              <a:gd name="connsiteY41" fmla="*/ 13346 h 14814"/>
              <a:gd name="connsiteX42" fmla="*/ 987 w 10000"/>
              <a:gd name="connsiteY42" fmla="*/ 13440 h 14814"/>
              <a:gd name="connsiteX43" fmla="*/ 1087 w 10000"/>
              <a:gd name="connsiteY43" fmla="*/ 13497 h 14814"/>
              <a:gd name="connsiteX44" fmla="*/ 1276 w 10000"/>
              <a:gd name="connsiteY44" fmla="*/ 13886 h 14814"/>
              <a:gd name="connsiteX45" fmla="*/ 1758 w 10000"/>
              <a:gd name="connsiteY45" fmla="*/ 14093 h 14814"/>
              <a:gd name="connsiteX46" fmla="*/ 2174 w 10000"/>
              <a:gd name="connsiteY46" fmla="*/ 14632 h 14814"/>
              <a:gd name="connsiteX47" fmla="*/ 2363 w 10000"/>
              <a:gd name="connsiteY47" fmla="*/ 14752 h 14814"/>
              <a:gd name="connsiteX48" fmla="*/ 2457 w 10000"/>
              <a:gd name="connsiteY48" fmla="*/ 14814 h 14814"/>
              <a:gd name="connsiteX49" fmla="*/ 4027 w 10000"/>
              <a:gd name="connsiteY49" fmla="*/ 14544 h 14814"/>
              <a:gd name="connsiteX50" fmla="*/ 4121 w 10000"/>
              <a:gd name="connsiteY50" fmla="*/ 14513 h 14814"/>
              <a:gd name="connsiteX51" fmla="*/ 4215 w 10000"/>
              <a:gd name="connsiteY51" fmla="*/ 14451 h 14814"/>
              <a:gd name="connsiteX52" fmla="*/ 4537 w 10000"/>
              <a:gd name="connsiteY52" fmla="*/ 14363 h 14814"/>
              <a:gd name="connsiteX53" fmla="*/ 4953 w 10000"/>
              <a:gd name="connsiteY53" fmla="*/ 14124 h 14814"/>
              <a:gd name="connsiteX54" fmla="*/ 5369 w 10000"/>
              <a:gd name="connsiteY54" fmla="*/ 14332 h 14814"/>
              <a:gd name="connsiteX55" fmla="*/ 5879 w 10000"/>
              <a:gd name="connsiteY55" fmla="*/ 14155 h 14814"/>
              <a:gd name="connsiteX56" fmla="*/ 6423 w 10000"/>
              <a:gd name="connsiteY56" fmla="*/ 13974 h 14814"/>
              <a:gd name="connsiteX57" fmla="*/ 6705 w 10000"/>
              <a:gd name="connsiteY57" fmla="*/ 13704 h 14814"/>
              <a:gd name="connsiteX58" fmla="*/ 7094 w 10000"/>
              <a:gd name="connsiteY58" fmla="*/ 13320 h 14814"/>
              <a:gd name="connsiteX59" fmla="*/ 7316 w 10000"/>
              <a:gd name="connsiteY59" fmla="*/ 13108 h 14814"/>
              <a:gd name="connsiteX60" fmla="*/ 7987 w 10000"/>
              <a:gd name="connsiteY60" fmla="*/ 12869 h 14814"/>
              <a:gd name="connsiteX61" fmla="*/ 8564 w 10000"/>
              <a:gd name="connsiteY61" fmla="*/ 12423 h 14814"/>
              <a:gd name="connsiteX62" fmla="*/ 8658 w 10000"/>
              <a:gd name="connsiteY62" fmla="*/ 12392 h 14814"/>
              <a:gd name="connsiteX63" fmla="*/ 9074 w 10000"/>
              <a:gd name="connsiteY63" fmla="*/ 12065 h 14814"/>
              <a:gd name="connsiteX64" fmla="*/ 9490 w 10000"/>
              <a:gd name="connsiteY64" fmla="*/ 11017 h 14814"/>
              <a:gd name="connsiteX65" fmla="*/ 9362 w 10000"/>
              <a:gd name="connsiteY65" fmla="*/ 10208 h 14814"/>
              <a:gd name="connsiteX66" fmla="*/ 9390 w 10000"/>
              <a:gd name="connsiteY66" fmla="*/ 9881 h 14814"/>
              <a:gd name="connsiteX67" fmla="*/ 9678 w 10000"/>
              <a:gd name="connsiteY67" fmla="*/ 9524 h 14814"/>
              <a:gd name="connsiteX68" fmla="*/ 9933 w 10000"/>
              <a:gd name="connsiteY68" fmla="*/ 9135 h 14814"/>
              <a:gd name="connsiteX69" fmla="*/ 10000 w 10000"/>
              <a:gd name="connsiteY69" fmla="*/ 8958 h 14814"/>
              <a:gd name="connsiteX70" fmla="*/ 9773 w 10000"/>
              <a:gd name="connsiteY70" fmla="*/ 8507 h 14814"/>
              <a:gd name="connsiteX71" fmla="*/ 9390 w 10000"/>
              <a:gd name="connsiteY71" fmla="*/ 7132 h 14814"/>
              <a:gd name="connsiteX72" fmla="*/ 9490 w 10000"/>
              <a:gd name="connsiteY72" fmla="*/ 6743 h 14814"/>
              <a:gd name="connsiteX73" fmla="*/ 9645 w 10000"/>
              <a:gd name="connsiteY73" fmla="*/ 6448 h 14814"/>
              <a:gd name="connsiteX74" fmla="*/ 9168 w 10000"/>
              <a:gd name="connsiteY74" fmla="*/ 5820 h 14814"/>
              <a:gd name="connsiteX75" fmla="*/ 8591 w 10000"/>
              <a:gd name="connsiteY75" fmla="*/ 5224 h 14814"/>
              <a:gd name="connsiteX76" fmla="*/ 6980 w 10000"/>
              <a:gd name="connsiteY76" fmla="*/ 2147 h 14814"/>
              <a:gd name="connsiteX0" fmla="*/ 6980 w 10000"/>
              <a:gd name="connsiteY0" fmla="*/ 2147 h 14814"/>
              <a:gd name="connsiteX1" fmla="*/ 4159 w 10000"/>
              <a:gd name="connsiteY1" fmla="*/ 179 h 14814"/>
              <a:gd name="connsiteX2" fmla="*/ 3845 w 10000"/>
              <a:gd name="connsiteY2" fmla="*/ 184 h 14814"/>
              <a:gd name="connsiteX3" fmla="*/ 3279 w 10000"/>
              <a:gd name="connsiteY3" fmla="*/ 2741 h 14814"/>
              <a:gd name="connsiteX4" fmla="*/ 2660 w 10000"/>
              <a:gd name="connsiteY4" fmla="*/ 3256 h 14814"/>
              <a:gd name="connsiteX5" fmla="*/ 3646 w 10000"/>
              <a:gd name="connsiteY5" fmla="*/ 2 h 14814"/>
              <a:gd name="connsiteX6" fmla="*/ 3441 w 10000"/>
              <a:gd name="connsiteY6" fmla="*/ 943 h 14814"/>
              <a:gd name="connsiteX7" fmla="*/ 3086 w 10000"/>
              <a:gd name="connsiteY7" fmla="*/ 1745 h 14814"/>
              <a:gd name="connsiteX8" fmla="*/ 2579 w 10000"/>
              <a:gd name="connsiteY8" fmla="*/ 2007 h 14814"/>
              <a:gd name="connsiteX9" fmla="*/ 2350 w 10000"/>
              <a:gd name="connsiteY9" fmla="*/ 3241 h 14814"/>
              <a:gd name="connsiteX10" fmla="*/ 1702 w 10000"/>
              <a:gd name="connsiteY10" fmla="*/ 2865 h 14814"/>
              <a:gd name="connsiteX11" fmla="*/ 2086 w 10000"/>
              <a:gd name="connsiteY11" fmla="*/ 2766 h 14814"/>
              <a:gd name="connsiteX12" fmla="*/ 1286 w 10000"/>
              <a:gd name="connsiteY12" fmla="*/ 2992 h 14814"/>
              <a:gd name="connsiteX13" fmla="*/ 851 w 10000"/>
              <a:gd name="connsiteY13" fmla="*/ 3754 h 14814"/>
              <a:gd name="connsiteX14" fmla="*/ 2206 w 10000"/>
              <a:gd name="connsiteY14" fmla="*/ 5792 h 14814"/>
              <a:gd name="connsiteX15" fmla="*/ 4248 w 10000"/>
              <a:gd name="connsiteY15" fmla="*/ 7822 h 14814"/>
              <a:gd name="connsiteX16" fmla="*/ 3927 w 10000"/>
              <a:gd name="connsiteY16" fmla="*/ 8149 h 14814"/>
              <a:gd name="connsiteX17" fmla="*/ 3799 w 10000"/>
              <a:gd name="connsiteY17" fmla="*/ 8299 h 14814"/>
              <a:gd name="connsiteX18" fmla="*/ 3672 w 10000"/>
              <a:gd name="connsiteY18" fmla="*/ 8507 h 14814"/>
              <a:gd name="connsiteX19" fmla="*/ 3322 w 10000"/>
              <a:gd name="connsiteY19" fmla="*/ 8808 h 14814"/>
              <a:gd name="connsiteX20" fmla="*/ 3228 w 10000"/>
              <a:gd name="connsiteY20" fmla="*/ 8984 h 14814"/>
              <a:gd name="connsiteX21" fmla="*/ 3034 w 10000"/>
              <a:gd name="connsiteY21" fmla="*/ 9135 h 14814"/>
              <a:gd name="connsiteX22" fmla="*/ 2840 w 10000"/>
              <a:gd name="connsiteY22" fmla="*/ 9373 h 14814"/>
              <a:gd name="connsiteX23" fmla="*/ 2618 w 10000"/>
              <a:gd name="connsiteY23" fmla="*/ 9705 h 14814"/>
              <a:gd name="connsiteX24" fmla="*/ 2268 w 10000"/>
              <a:gd name="connsiteY24" fmla="*/ 9970 h 14814"/>
              <a:gd name="connsiteX25" fmla="*/ 1786 w 10000"/>
              <a:gd name="connsiteY25" fmla="*/ 10540 h 14814"/>
              <a:gd name="connsiteX26" fmla="*/ 1658 w 10000"/>
              <a:gd name="connsiteY26" fmla="*/ 10716 h 14814"/>
              <a:gd name="connsiteX27" fmla="*/ 1470 w 10000"/>
              <a:gd name="connsiteY27" fmla="*/ 10810 h 14814"/>
              <a:gd name="connsiteX28" fmla="*/ 1181 w 10000"/>
              <a:gd name="connsiteY28" fmla="*/ 11017 h 14814"/>
              <a:gd name="connsiteX29" fmla="*/ 1021 w 10000"/>
              <a:gd name="connsiteY29" fmla="*/ 11199 h 14814"/>
              <a:gd name="connsiteX30" fmla="*/ 960 w 10000"/>
              <a:gd name="connsiteY30" fmla="*/ 11375 h 14814"/>
              <a:gd name="connsiteX31" fmla="*/ 860 w 10000"/>
              <a:gd name="connsiteY31" fmla="*/ 11406 h 14814"/>
              <a:gd name="connsiteX32" fmla="*/ 577 w 10000"/>
              <a:gd name="connsiteY32" fmla="*/ 11676 h 14814"/>
              <a:gd name="connsiteX33" fmla="*/ 510 w 10000"/>
              <a:gd name="connsiteY33" fmla="*/ 11915 h 14814"/>
              <a:gd name="connsiteX34" fmla="*/ 316 w 10000"/>
              <a:gd name="connsiteY34" fmla="*/ 12034 h 14814"/>
              <a:gd name="connsiteX35" fmla="*/ 189 w 10000"/>
              <a:gd name="connsiteY35" fmla="*/ 12210 h 14814"/>
              <a:gd name="connsiteX36" fmla="*/ 128 w 10000"/>
              <a:gd name="connsiteY36" fmla="*/ 12304 h 14814"/>
              <a:gd name="connsiteX37" fmla="*/ 0 w 10000"/>
              <a:gd name="connsiteY37" fmla="*/ 12480 h 14814"/>
              <a:gd name="connsiteX38" fmla="*/ 316 w 10000"/>
              <a:gd name="connsiteY38" fmla="*/ 12812 h 14814"/>
              <a:gd name="connsiteX39" fmla="*/ 704 w 10000"/>
              <a:gd name="connsiteY39" fmla="*/ 13258 h 14814"/>
              <a:gd name="connsiteX40" fmla="*/ 799 w 10000"/>
              <a:gd name="connsiteY40" fmla="*/ 13320 h 14814"/>
              <a:gd name="connsiteX41" fmla="*/ 893 w 10000"/>
              <a:gd name="connsiteY41" fmla="*/ 13346 h 14814"/>
              <a:gd name="connsiteX42" fmla="*/ 987 w 10000"/>
              <a:gd name="connsiteY42" fmla="*/ 13440 h 14814"/>
              <a:gd name="connsiteX43" fmla="*/ 1087 w 10000"/>
              <a:gd name="connsiteY43" fmla="*/ 13497 h 14814"/>
              <a:gd name="connsiteX44" fmla="*/ 1276 w 10000"/>
              <a:gd name="connsiteY44" fmla="*/ 13886 h 14814"/>
              <a:gd name="connsiteX45" fmla="*/ 1758 w 10000"/>
              <a:gd name="connsiteY45" fmla="*/ 14093 h 14814"/>
              <a:gd name="connsiteX46" fmla="*/ 2174 w 10000"/>
              <a:gd name="connsiteY46" fmla="*/ 14632 h 14814"/>
              <a:gd name="connsiteX47" fmla="*/ 2363 w 10000"/>
              <a:gd name="connsiteY47" fmla="*/ 14752 h 14814"/>
              <a:gd name="connsiteX48" fmla="*/ 2457 w 10000"/>
              <a:gd name="connsiteY48" fmla="*/ 14814 h 14814"/>
              <a:gd name="connsiteX49" fmla="*/ 4027 w 10000"/>
              <a:gd name="connsiteY49" fmla="*/ 14544 h 14814"/>
              <a:gd name="connsiteX50" fmla="*/ 4121 w 10000"/>
              <a:gd name="connsiteY50" fmla="*/ 14513 h 14814"/>
              <a:gd name="connsiteX51" fmla="*/ 4215 w 10000"/>
              <a:gd name="connsiteY51" fmla="*/ 14451 h 14814"/>
              <a:gd name="connsiteX52" fmla="*/ 4537 w 10000"/>
              <a:gd name="connsiteY52" fmla="*/ 14363 h 14814"/>
              <a:gd name="connsiteX53" fmla="*/ 4953 w 10000"/>
              <a:gd name="connsiteY53" fmla="*/ 14124 h 14814"/>
              <a:gd name="connsiteX54" fmla="*/ 5369 w 10000"/>
              <a:gd name="connsiteY54" fmla="*/ 14332 h 14814"/>
              <a:gd name="connsiteX55" fmla="*/ 5879 w 10000"/>
              <a:gd name="connsiteY55" fmla="*/ 14155 h 14814"/>
              <a:gd name="connsiteX56" fmla="*/ 6423 w 10000"/>
              <a:gd name="connsiteY56" fmla="*/ 13974 h 14814"/>
              <a:gd name="connsiteX57" fmla="*/ 6705 w 10000"/>
              <a:gd name="connsiteY57" fmla="*/ 13704 h 14814"/>
              <a:gd name="connsiteX58" fmla="*/ 7094 w 10000"/>
              <a:gd name="connsiteY58" fmla="*/ 13320 h 14814"/>
              <a:gd name="connsiteX59" fmla="*/ 7316 w 10000"/>
              <a:gd name="connsiteY59" fmla="*/ 13108 h 14814"/>
              <a:gd name="connsiteX60" fmla="*/ 7987 w 10000"/>
              <a:gd name="connsiteY60" fmla="*/ 12869 h 14814"/>
              <a:gd name="connsiteX61" fmla="*/ 8564 w 10000"/>
              <a:gd name="connsiteY61" fmla="*/ 12423 h 14814"/>
              <a:gd name="connsiteX62" fmla="*/ 8658 w 10000"/>
              <a:gd name="connsiteY62" fmla="*/ 12392 h 14814"/>
              <a:gd name="connsiteX63" fmla="*/ 9074 w 10000"/>
              <a:gd name="connsiteY63" fmla="*/ 12065 h 14814"/>
              <a:gd name="connsiteX64" fmla="*/ 9490 w 10000"/>
              <a:gd name="connsiteY64" fmla="*/ 11017 h 14814"/>
              <a:gd name="connsiteX65" fmla="*/ 9362 w 10000"/>
              <a:gd name="connsiteY65" fmla="*/ 10208 h 14814"/>
              <a:gd name="connsiteX66" fmla="*/ 9390 w 10000"/>
              <a:gd name="connsiteY66" fmla="*/ 9881 h 14814"/>
              <a:gd name="connsiteX67" fmla="*/ 9678 w 10000"/>
              <a:gd name="connsiteY67" fmla="*/ 9524 h 14814"/>
              <a:gd name="connsiteX68" fmla="*/ 9933 w 10000"/>
              <a:gd name="connsiteY68" fmla="*/ 9135 h 14814"/>
              <a:gd name="connsiteX69" fmla="*/ 10000 w 10000"/>
              <a:gd name="connsiteY69" fmla="*/ 8958 h 14814"/>
              <a:gd name="connsiteX70" fmla="*/ 9773 w 10000"/>
              <a:gd name="connsiteY70" fmla="*/ 8507 h 14814"/>
              <a:gd name="connsiteX71" fmla="*/ 9390 w 10000"/>
              <a:gd name="connsiteY71" fmla="*/ 7132 h 14814"/>
              <a:gd name="connsiteX72" fmla="*/ 9490 w 10000"/>
              <a:gd name="connsiteY72" fmla="*/ 6743 h 14814"/>
              <a:gd name="connsiteX73" fmla="*/ 9645 w 10000"/>
              <a:gd name="connsiteY73" fmla="*/ 6448 h 14814"/>
              <a:gd name="connsiteX74" fmla="*/ 9168 w 10000"/>
              <a:gd name="connsiteY74" fmla="*/ 5820 h 14814"/>
              <a:gd name="connsiteX75" fmla="*/ 8591 w 10000"/>
              <a:gd name="connsiteY75" fmla="*/ 5224 h 14814"/>
              <a:gd name="connsiteX76" fmla="*/ 6980 w 10000"/>
              <a:gd name="connsiteY76" fmla="*/ 2147 h 14814"/>
              <a:gd name="connsiteX0" fmla="*/ 6980 w 10000"/>
              <a:gd name="connsiteY0" fmla="*/ 2246 h 14913"/>
              <a:gd name="connsiteX1" fmla="*/ 4159 w 10000"/>
              <a:gd name="connsiteY1" fmla="*/ 278 h 14913"/>
              <a:gd name="connsiteX2" fmla="*/ 3845 w 10000"/>
              <a:gd name="connsiteY2" fmla="*/ 283 h 14913"/>
              <a:gd name="connsiteX3" fmla="*/ 3544 w 10000"/>
              <a:gd name="connsiteY3" fmla="*/ 212 h 14913"/>
              <a:gd name="connsiteX4" fmla="*/ 2660 w 10000"/>
              <a:gd name="connsiteY4" fmla="*/ 3355 h 14913"/>
              <a:gd name="connsiteX5" fmla="*/ 3646 w 10000"/>
              <a:gd name="connsiteY5" fmla="*/ 101 h 14913"/>
              <a:gd name="connsiteX6" fmla="*/ 3441 w 10000"/>
              <a:gd name="connsiteY6" fmla="*/ 1042 h 14913"/>
              <a:gd name="connsiteX7" fmla="*/ 3086 w 10000"/>
              <a:gd name="connsiteY7" fmla="*/ 1844 h 14913"/>
              <a:gd name="connsiteX8" fmla="*/ 2579 w 10000"/>
              <a:gd name="connsiteY8" fmla="*/ 2106 h 14913"/>
              <a:gd name="connsiteX9" fmla="*/ 2350 w 10000"/>
              <a:gd name="connsiteY9" fmla="*/ 3340 h 14913"/>
              <a:gd name="connsiteX10" fmla="*/ 1702 w 10000"/>
              <a:gd name="connsiteY10" fmla="*/ 2964 h 14913"/>
              <a:gd name="connsiteX11" fmla="*/ 2086 w 10000"/>
              <a:gd name="connsiteY11" fmla="*/ 2865 h 14913"/>
              <a:gd name="connsiteX12" fmla="*/ 1286 w 10000"/>
              <a:gd name="connsiteY12" fmla="*/ 3091 h 14913"/>
              <a:gd name="connsiteX13" fmla="*/ 851 w 10000"/>
              <a:gd name="connsiteY13" fmla="*/ 3853 h 14913"/>
              <a:gd name="connsiteX14" fmla="*/ 2206 w 10000"/>
              <a:gd name="connsiteY14" fmla="*/ 5891 h 14913"/>
              <a:gd name="connsiteX15" fmla="*/ 4248 w 10000"/>
              <a:gd name="connsiteY15" fmla="*/ 7921 h 14913"/>
              <a:gd name="connsiteX16" fmla="*/ 3927 w 10000"/>
              <a:gd name="connsiteY16" fmla="*/ 8248 h 14913"/>
              <a:gd name="connsiteX17" fmla="*/ 3799 w 10000"/>
              <a:gd name="connsiteY17" fmla="*/ 8398 h 14913"/>
              <a:gd name="connsiteX18" fmla="*/ 3672 w 10000"/>
              <a:gd name="connsiteY18" fmla="*/ 8606 h 14913"/>
              <a:gd name="connsiteX19" fmla="*/ 3322 w 10000"/>
              <a:gd name="connsiteY19" fmla="*/ 8907 h 14913"/>
              <a:gd name="connsiteX20" fmla="*/ 3228 w 10000"/>
              <a:gd name="connsiteY20" fmla="*/ 9083 h 14913"/>
              <a:gd name="connsiteX21" fmla="*/ 3034 w 10000"/>
              <a:gd name="connsiteY21" fmla="*/ 9234 h 14913"/>
              <a:gd name="connsiteX22" fmla="*/ 2840 w 10000"/>
              <a:gd name="connsiteY22" fmla="*/ 9472 h 14913"/>
              <a:gd name="connsiteX23" fmla="*/ 2618 w 10000"/>
              <a:gd name="connsiteY23" fmla="*/ 9804 h 14913"/>
              <a:gd name="connsiteX24" fmla="*/ 2268 w 10000"/>
              <a:gd name="connsiteY24" fmla="*/ 10069 h 14913"/>
              <a:gd name="connsiteX25" fmla="*/ 1786 w 10000"/>
              <a:gd name="connsiteY25" fmla="*/ 10639 h 14913"/>
              <a:gd name="connsiteX26" fmla="*/ 1658 w 10000"/>
              <a:gd name="connsiteY26" fmla="*/ 10815 h 14913"/>
              <a:gd name="connsiteX27" fmla="*/ 1470 w 10000"/>
              <a:gd name="connsiteY27" fmla="*/ 10909 h 14913"/>
              <a:gd name="connsiteX28" fmla="*/ 1181 w 10000"/>
              <a:gd name="connsiteY28" fmla="*/ 11116 h 14913"/>
              <a:gd name="connsiteX29" fmla="*/ 1021 w 10000"/>
              <a:gd name="connsiteY29" fmla="*/ 11298 h 14913"/>
              <a:gd name="connsiteX30" fmla="*/ 960 w 10000"/>
              <a:gd name="connsiteY30" fmla="*/ 11474 h 14913"/>
              <a:gd name="connsiteX31" fmla="*/ 860 w 10000"/>
              <a:gd name="connsiteY31" fmla="*/ 11505 h 14913"/>
              <a:gd name="connsiteX32" fmla="*/ 577 w 10000"/>
              <a:gd name="connsiteY32" fmla="*/ 11775 h 14913"/>
              <a:gd name="connsiteX33" fmla="*/ 510 w 10000"/>
              <a:gd name="connsiteY33" fmla="*/ 12014 h 14913"/>
              <a:gd name="connsiteX34" fmla="*/ 316 w 10000"/>
              <a:gd name="connsiteY34" fmla="*/ 12133 h 14913"/>
              <a:gd name="connsiteX35" fmla="*/ 189 w 10000"/>
              <a:gd name="connsiteY35" fmla="*/ 12309 h 14913"/>
              <a:gd name="connsiteX36" fmla="*/ 128 w 10000"/>
              <a:gd name="connsiteY36" fmla="*/ 12403 h 14913"/>
              <a:gd name="connsiteX37" fmla="*/ 0 w 10000"/>
              <a:gd name="connsiteY37" fmla="*/ 12579 h 14913"/>
              <a:gd name="connsiteX38" fmla="*/ 316 w 10000"/>
              <a:gd name="connsiteY38" fmla="*/ 12911 h 14913"/>
              <a:gd name="connsiteX39" fmla="*/ 704 w 10000"/>
              <a:gd name="connsiteY39" fmla="*/ 13357 h 14913"/>
              <a:gd name="connsiteX40" fmla="*/ 799 w 10000"/>
              <a:gd name="connsiteY40" fmla="*/ 13419 h 14913"/>
              <a:gd name="connsiteX41" fmla="*/ 893 w 10000"/>
              <a:gd name="connsiteY41" fmla="*/ 13445 h 14913"/>
              <a:gd name="connsiteX42" fmla="*/ 987 w 10000"/>
              <a:gd name="connsiteY42" fmla="*/ 13539 h 14913"/>
              <a:gd name="connsiteX43" fmla="*/ 1087 w 10000"/>
              <a:gd name="connsiteY43" fmla="*/ 13596 h 14913"/>
              <a:gd name="connsiteX44" fmla="*/ 1276 w 10000"/>
              <a:gd name="connsiteY44" fmla="*/ 13985 h 14913"/>
              <a:gd name="connsiteX45" fmla="*/ 1758 w 10000"/>
              <a:gd name="connsiteY45" fmla="*/ 14192 h 14913"/>
              <a:gd name="connsiteX46" fmla="*/ 2174 w 10000"/>
              <a:gd name="connsiteY46" fmla="*/ 14731 h 14913"/>
              <a:gd name="connsiteX47" fmla="*/ 2363 w 10000"/>
              <a:gd name="connsiteY47" fmla="*/ 14851 h 14913"/>
              <a:gd name="connsiteX48" fmla="*/ 2457 w 10000"/>
              <a:gd name="connsiteY48" fmla="*/ 14913 h 14913"/>
              <a:gd name="connsiteX49" fmla="*/ 4027 w 10000"/>
              <a:gd name="connsiteY49" fmla="*/ 14643 h 14913"/>
              <a:gd name="connsiteX50" fmla="*/ 4121 w 10000"/>
              <a:gd name="connsiteY50" fmla="*/ 14612 h 14913"/>
              <a:gd name="connsiteX51" fmla="*/ 4215 w 10000"/>
              <a:gd name="connsiteY51" fmla="*/ 14550 h 14913"/>
              <a:gd name="connsiteX52" fmla="*/ 4537 w 10000"/>
              <a:gd name="connsiteY52" fmla="*/ 14462 h 14913"/>
              <a:gd name="connsiteX53" fmla="*/ 4953 w 10000"/>
              <a:gd name="connsiteY53" fmla="*/ 14223 h 14913"/>
              <a:gd name="connsiteX54" fmla="*/ 5369 w 10000"/>
              <a:gd name="connsiteY54" fmla="*/ 14431 h 14913"/>
              <a:gd name="connsiteX55" fmla="*/ 5879 w 10000"/>
              <a:gd name="connsiteY55" fmla="*/ 14254 h 14913"/>
              <a:gd name="connsiteX56" fmla="*/ 6423 w 10000"/>
              <a:gd name="connsiteY56" fmla="*/ 14073 h 14913"/>
              <a:gd name="connsiteX57" fmla="*/ 6705 w 10000"/>
              <a:gd name="connsiteY57" fmla="*/ 13803 h 14913"/>
              <a:gd name="connsiteX58" fmla="*/ 7094 w 10000"/>
              <a:gd name="connsiteY58" fmla="*/ 13419 h 14913"/>
              <a:gd name="connsiteX59" fmla="*/ 7316 w 10000"/>
              <a:gd name="connsiteY59" fmla="*/ 13207 h 14913"/>
              <a:gd name="connsiteX60" fmla="*/ 7987 w 10000"/>
              <a:gd name="connsiteY60" fmla="*/ 12968 h 14913"/>
              <a:gd name="connsiteX61" fmla="*/ 8564 w 10000"/>
              <a:gd name="connsiteY61" fmla="*/ 12522 h 14913"/>
              <a:gd name="connsiteX62" fmla="*/ 8658 w 10000"/>
              <a:gd name="connsiteY62" fmla="*/ 12491 h 14913"/>
              <a:gd name="connsiteX63" fmla="*/ 9074 w 10000"/>
              <a:gd name="connsiteY63" fmla="*/ 12164 h 14913"/>
              <a:gd name="connsiteX64" fmla="*/ 9490 w 10000"/>
              <a:gd name="connsiteY64" fmla="*/ 11116 h 14913"/>
              <a:gd name="connsiteX65" fmla="*/ 9362 w 10000"/>
              <a:gd name="connsiteY65" fmla="*/ 10307 h 14913"/>
              <a:gd name="connsiteX66" fmla="*/ 9390 w 10000"/>
              <a:gd name="connsiteY66" fmla="*/ 9980 h 14913"/>
              <a:gd name="connsiteX67" fmla="*/ 9678 w 10000"/>
              <a:gd name="connsiteY67" fmla="*/ 9623 h 14913"/>
              <a:gd name="connsiteX68" fmla="*/ 9933 w 10000"/>
              <a:gd name="connsiteY68" fmla="*/ 9234 h 14913"/>
              <a:gd name="connsiteX69" fmla="*/ 10000 w 10000"/>
              <a:gd name="connsiteY69" fmla="*/ 9057 h 14913"/>
              <a:gd name="connsiteX70" fmla="*/ 9773 w 10000"/>
              <a:gd name="connsiteY70" fmla="*/ 8606 h 14913"/>
              <a:gd name="connsiteX71" fmla="*/ 9390 w 10000"/>
              <a:gd name="connsiteY71" fmla="*/ 7231 h 14913"/>
              <a:gd name="connsiteX72" fmla="*/ 9490 w 10000"/>
              <a:gd name="connsiteY72" fmla="*/ 6842 h 14913"/>
              <a:gd name="connsiteX73" fmla="*/ 9645 w 10000"/>
              <a:gd name="connsiteY73" fmla="*/ 6547 h 14913"/>
              <a:gd name="connsiteX74" fmla="*/ 9168 w 10000"/>
              <a:gd name="connsiteY74" fmla="*/ 5919 h 14913"/>
              <a:gd name="connsiteX75" fmla="*/ 8591 w 10000"/>
              <a:gd name="connsiteY75" fmla="*/ 5323 h 14913"/>
              <a:gd name="connsiteX76" fmla="*/ 6980 w 10000"/>
              <a:gd name="connsiteY76" fmla="*/ 2246 h 14913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441 w 10000"/>
              <a:gd name="connsiteY6" fmla="*/ 950 h 14821"/>
              <a:gd name="connsiteX7" fmla="*/ 3086 w 10000"/>
              <a:gd name="connsiteY7" fmla="*/ 1752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441 w 10000"/>
              <a:gd name="connsiteY6" fmla="*/ 950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2350 w 10000"/>
              <a:gd name="connsiteY9" fmla="*/ 3248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579 w 10000"/>
              <a:gd name="connsiteY8" fmla="*/ 2014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2086 w 10000"/>
              <a:gd name="connsiteY11" fmla="*/ 2773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702 w 10000"/>
              <a:gd name="connsiteY10" fmla="*/ 2872 h 14821"/>
              <a:gd name="connsiteX11" fmla="*/ 1567 w 10000"/>
              <a:gd name="connsiteY11" fmla="*/ 2102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80 w 10000"/>
              <a:gd name="connsiteY0" fmla="*/ 2154 h 14821"/>
              <a:gd name="connsiteX1" fmla="*/ 4159 w 10000"/>
              <a:gd name="connsiteY1" fmla="*/ 186 h 14821"/>
              <a:gd name="connsiteX2" fmla="*/ 3845 w 10000"/>
              <a:gd name="connsiteY2" fmla="*/ 191 h 14821"/>
              <a:gd name="connsiteX3" fmla="*/ 3544 w 10000"/>
              <a:gd name="connsiteY3" fmla="*/ 120 h 14821"/>
              <a:gd name="connsiteX4" fmla="*/ 2999 w 10000"/>
              <a:gd name="connsiteY4" fmla="*/ 731 h 14821"/>
              <a:gd name="connsiteX5" fmla="*/ 3646 w 10000"/>
              <a:gd name="connsiteY5" fmla="*/ 9 h 14821"/>
              <a:gd name="connsiteX6" fmla="*/ 3219 w 10000"/>
              <a:gd name="connsiteY6" fmla="*/ 662 h 14821"/>
              <a:gd name="connsiteX7" fmla="*/ 2776 w 10000"/>
              <a:gd name="connsiteY7" fmla="*/ 980 h 14821"/>
              <a:gd name="connsiteX8" fmla="*/ 2264 w 10000"/>
              <a:gd name="connsiteY8" fmla="*/ 1318 h 14821"/>
              <a:gd name="connsiteX9" fmla="*/ 1855 w 10000"/>
              <a:gd name="connsiteY9" fmla="*/ 1659 h 14821"/>
              <a:gd name="connsiteX10" fmla="*/ 1345 w 10000"/>
              <a:gd name="connsiteY10" fmla="*/ 2781 h 14821"/>
              <a:gd name="connsiteX11" fmla="*/ 1567 w 10000"/>
              <a:gd name="connsiteY11" fmla="*/ 2102 h 14821"/>
              <a:gd name="connsiteX12" fmla="*/ 1286 w 10000"/>
              <a:gd name="connsiteY12" fmla="*/ 2999 h 14821"/>
              <a:gd name="connsiteX13" fmla="*/ 851 w 10000"/>
              <a:gd name="connsiteY13" fmla="*/ 3761 h 14821"/>
              <a:gd name="connsiteX14" fmla="*/ 2206 w 10000"/>
              <a:gd name="connsiteY14" fmla="*/ 5799 h 14821"/>
              <a:gd name="connsiteX15" fmla="*/ 4248 w 10000"/>
              <a:gd name="connsiteY15" fmla="*/ 7829 h 14821"/>
              <a:gd name="connsiteX16" fmla="*/ 3927 w 10000"/>
              <a:gd name="connsiteY16" fmla="*/ 8156 h 14821"/>
              <a:gd name="connsiteX17" fmla="*/ 3799 w 10000"/>
              <a:gd name="connsiteY17" fmla="*/ 8306 h 14821"/>
              <a:gd name="connsiteX18" fmla="*/ 3672 w 10000"/>
              <a:gd name="connsiteY18" fmla="*/ 8514 h 14821"/>
              <a:gd name="connsiteX19" fmla="*/ 3322 w 10000"/>
              <a:gd name="connsiteY19" fmla="*/ 8815 h 14821"/>
              <a:gd name="connsiteX20" fmla="*/ 3228 w 10000"/>
              <a:gd name="connsiteY20" fmla="*/ 8991 h 14821"/>
              <a:gd name="connsiteX21" fmla="*/ 3034 w 10000"/>
              <a:gd name="connsiteY21" fmla="*/ 9142 h 14821"/>
              <a:gd name="connsiteX22" fmla="*/ 2840 w 10000"/>
              <a:gd name="connsiteY22" fmla="*/ 9380 h 14821"/>
              <a:gd name="connsiteX23" fmla="*/ 2618 w 10000"/>
              <a:gd name="connsiteY23" fmla="*/ 9712 h 14821"/>
              <a:gd name="connsiteX24" fmla="*/ 2268 w 10000"/>
              <a:gd name="connsiteY24" fmla="*/ 9977 h 14821"/>
              <a:gd name="connsiteX25" fmla="*/ 1786 w 10000"/>
              <a:gd name="connsiteY25" fmla="*/ 10547 h 14821"/>
              <a:gd name="connsiteX26" fmla="*/ 1658 w 10000"/>
              <a:gd name="connsiteY26" fmla="*/ 10723 h 14821"/>
              <a:gd name="connsiteX27" fmla="*/ 1470 w 10000"/>
              <a:gd name="connsiteY27" fmla="*/ 10817 h 14821"/>
              <a:gd name="connsiteX28" fmla="*/ 1181 w 10000"/>
              <a:gd name="connsiteY28" fmla="*/ 11024 h 14821"/>
              <a:gd name="connsiteX29" fmla="*/ 1021 w 10000"/>
              <a:gd name="connsiteY29" fmla="*/ 11206 h 14821"/>
              <a:gd name="connsiteX30" fmla="*/ 960 w 10000"/>
              <a:gd name="connsiteY30" fmla="*/ 11382 h 14821"/>
              <a:gd name="connsiteX31" fmla="*/ 860 w 10000"/>
              <a:gd name="connsiteY31" fmla="*/ 11413 h 14821"/>
              <a:gd name="connsiteX32" fmla="*/ 577 w 10000"/>
              <a:gd name="connsiteY32" fmla="*/ 11683 h 14821"/>
              <a:gd name="connsiteX33" fmla="*/ 510 w 10000"/>
              <a:gd name="connsiteY33" fmla="*/ 11922 h 14821"/>
              <a:gd name="connsiteX34" fmla="*/ 316 w 10000"/>
              <a:gd name="connsiteY34" fmla="*/ 12041 h 14821"/>
              <a:gd name="connsiteX35" fmla="*/ 189 w 10000"/>
              <a:gd name="connsiteY35" fmla="*/ 12217 h 14821"/>
              <a:gd name="connsiteX36" fmla="*/ 128 w 10000"/>
              <a:gd name="connsiteY36" fmla="*/ 12311 h 14821"/>
              <a:gd name="connsiteX37" fmla="*/ 0 w 10000"/>
              <a:gd name="connsiteY37" fmla="*/ 12487 h 14821"/>
              <a:gd name="connsiteX38" fmla="*/ 316 w 10000"/>
              <a:gd name="connsiteY38" fmla="*/ 12819 h 14821"/>
              <a:gd name="connsiteX39" fmla="*/ 704 w 10000"/>
              <a:gd name="connsiteY39" fmla="*/ 13265 h 14821"/>
              <a:gd name="connsiteX40" fmla="*/ 799 w 10000"/>
              <a:gd name="connsiteY40" fmla="*/ 13327 h 14821"/>
              <a:gd name="connsiteX41" fmla="*/ 893 w 10000"/>
              <a:gd name="connsiteY41" fmla="*/ 13353 h 14821"/>
              <a:gd name="connsiteX42" fmla="*/ 987 w 10000"/>
              <a:gd name="connsiteY42" fmla="*/ 13447 h 14821"/>
              <a:gd name="connsiteX43" fmla="*/ 1087 w 10000"/>
              <a:gd name="connsiteY43" fmla="*/ 13504 h 14821"/>
              <a:gd name="connsiteX44" fmla="*/ 1276 w 10000"/>
              <a:gd name="connsiteY44" fmla="*/ 13893 h 14821"/>
              <a:gd name="connsiteX45" fmla="*/ 1758 w 10000"/>
              <a:gd name="connsiteY45" fmla="*/ 14100 h 14821"/>
              <a:gd name="connsiteX46" fmla="*/ 2174 w 10000"/>
              <a:gd name="connsiteY46" fmla="*/ 14639 h 14821"/>
              <a:gd name="connsiteX47" fmla="*/ 2363 w 10000"/>
              <a:gd name="connsiteY47" fmla="*/ 14759 h 14821"/>
              <a:gd name="connsiteX48" fmla="*/ 2457 w 10000"/>
              <a:gd name="connsiteY48" fmla="*/ 14821 h 14821"/>
              <a:gd name="connsiteX49" fmla="*/ 4027 w 10000"/>
              <a:gd name="connsiteY49" fmla="*/ 14551 h 14821"/>
              <a:gd name="connsiteX50" fmla="*/ 4121 w 10000"/>
              <a:gd name="connsiteY50" fmla="*/ 14520 h 14821"/>
              <a:gd name="connsiteX51" fmla="*/ 4215 w 10000"/>
              <a:gd name="connsiteY51" fmla="*/ 14458 h 14821"/>
              <a:gd name="connsiteX52" fmla="*/ 4537 w 10000"/>
              <a:gd name="connsiteY52" fmla="*/ 14370 h 14821"/>
              <a:gd name="connsiteX53" fmla="*/ 4953 w 10000"/>
              <a:gd name="connsiteY53" fmla="*/ 14131 h 14821"/>
              <a:gd name="connsiteX54" fmla="*/ 5369 w 10000"/>
              <a:gd name="connsiteY54" fmla="*/ 14339 h 14821"/>
              <a:gd name="connsiteX55" fmla="*/ 5879 w 10000"/>
              <a:gd name="connsiteY55" fmla="*/ 14162 h 14821"/>
              <a:gd name="connsiteX56" fmla="*/ 6423 w 10000"/>
              <a:gd name="connsiteY56" fmla="*/ 13981 h 14821"/>
              <a:gd name="connsiteX57" fmla="*/ 6705 w 10000"/>
              <a:gd name="connsiteY57" fmla="*/ 13711 h 14821"/>
              <a:gd name="connsiteX58" fmla="*/ 7094 w 10000"/>
              <a:gd name="connsiteY58" fmla="*/ 13327 h 14821"/>
              <a:gd name="connsiteX59" fmla="*/ 7316 w 10000"/>
              <a:gd name="connsiteY59" fmla="*/ 13115 h 14821"/>
              <a:gd name="connsiteX60" fmla="*/ 7987 w 10000"/>
              <a:gd name="connsiteY60" fmla="*/ 12876 h 14821"/>
              <a:gd name="connsiteX61" fmla="*/ 8564 w 10000"/>
              <a:gd name="connsiteY61" fmla="*/ 12430 h 14821"/>
              <a:gd name="connsiteX62" fmla="*/ 8658 w 10000"/>
              <a:gd name="connsiteY62" fmla="*/ 12399 h 14821"/>
              <a:gd name="connsiteX63" fmla="*/ 9074 w 10000"/>
              <a:gd name="connsiteY63" fmla="*/ 12072 h 14821"/>
              <a:gd name="connsiteX64" fmla="*/ 9490 w 10000"/>
              <a:gd name="connsiteY64" fmla="*/ 11024 h 14821"/>
              <a:gd name="connsiteX65" fmla="*/ 9362 w 10000"/>
              <a:gd name="connsiteY65" fmla="*/ 10215 h 14821"/>
              <a:gd name="connsiteX66" fmla="*/ 9390 w 10000"/>
              <a:gd name="connsiteY66" fmla="*/ 9888 h 14821"/>
              <a:gd name="connsiteX67" fmla="*/ 9678 w 10000"/>
              <a:gd name="connsiteY67" fmla="*/ 9531 h 14821"/>
              <a:gd name="connsiteX68" fmla="*/ 9933 w 10000"/>
              <a:gd name="connsiteY68" fmla="*/ 9142 h 14821"/>
              <a:gd name="connsiteX69" fmla="*/ 10000 w 10000"/>
              <a:gd name="connsiteY69" fmla="*/ 8965 h 14821"/>
              <a:gd name="connsiteX70" fmla="*/ 9773 w 10000"/>
              <a:gd name="connsiteY70" fmla="*/ 8514 h 14821"/>
              <a:gd name="connsiteX71" fmla="*/ 9390 w 10000"/>
              <a:gd name="connsiteY71" fmla="*/ 7139 h 14821"/>
              <a:gd name="connsiteX72" fmla="*/ 9490 w 10000"/>
              <a:gd name="connsiteY72" fmla="*/ 6750 h 14821"/>
              <a:gd name="connsiteX73" fmla="*/ 9645 w 10000"/>
              <a:gd name="connsiteY73" fmla="*/ 6455 h 14821"/>
              <a:gd name="connsiteX74" fmla="*/ 9168 w 10000"/>
              <a:gd name="connsiteY74" fmla="*/ 5827 h 14821"/>
              <a:gd name="connsiteX75" fmla="*/ 8591 w 10000"/>
              <a:gd name="connsiteY75" fmla="*/ 5231 h 14821"/>
              <a:gd name="connsiteX76" fmla="*/ 6980 w 10000"/>
              <a:gd name="connsiteY76" fmla="*/ 2154 h 14821"/>
              <a:gd name="connsiteX0" fmla="*/ 6996 w 10016"/>
              <a:gd name="connsiteY0" fmla="*/ 2154 h 14821"/>
              <a:gd name="connsiteX1" fmla="*/ 4175 w 10016"/>
              <a:gd name="connsiteY1" fmla="*/ 186 h 14821"/>
              <a:gd name="connsiteX2" fmla="*/ 3861 w 10016"/>
              <a:gd name="connsiteY2" fmla="*/ 191 h 14821"/>
              <a:gd name="connsiteX3" fmla="*/ 3560 w 10016"/>
              <a:gd name="connsiteY3" fmla="*/ 120 h 14821"/>
              <a:gd name="connsiteX4" fmla="*/ 3015 w 10016"/>
              <a:gd name="connsiteY4" fmla="*/ 731 h 14821"/>
              <a:gd name="connsiteX5" fmla="*/ 3662 w 10016"/>
              <a:gd name="connsiteY5" fmla="*/ 9 h 14821"/>
              <a:gd name="connsiteX6" fmla="*/ 3235 w 10016"/>
              <a:gd name="connsiteY6" fmla="*/ 662 h 14821"/>
              <a:gd name="connsiteX7" fmla="*/ 2792 w 10016"/>
              <a:gd name="connsiteY7" fmla="*/ 980 h 14821"/>
              <a:gd name="connsiteX8" fmla="*/ 2280 w 10016"/>
              <a:gd name="connsiteY8" fmla="*/ 1318 h 14821"/>
              <a:gd name="connsiteX9" fmla="*/ 1871 w 10016"/>
              <a:gd name="connsiteY9" fmla="*/ 1659 h 14821"/>
              <a:gd name="connsiteX10" fmla="*/ 1361 w 10016"/>
              <a:gd name="connsiteY10" fmla="*/ 2781 h 14821"/>
              <a:gd name="connsiteX11" fmla="*/ 1583 w 10016"/>
              <a:gd name="connsiteY11" fmla="*/ 2102 h 14821"/>
              <a:gd name="connsiteX12" fmla="*/ 1302 w 10016"/>
              <a:gd name="connsiteY12" fmla="*/ 2999 h 14821"/>
              <a:gd name="connsiteX13" fmla="*/ 867 w 10016"/>
              <a:gd name="connsiteY13" fmla="*/ 3761 h 14821"/>
              <a:gd name="connsiteX14" fmla="*/ 2222 w 10016"/>
              <a:gd name="connsiteY14" fmla="*/ 5799 h 14821"/>
              <a:gd name="connsiteX15" fmla="*/ 2 w 10016"/>
              <a:gd name="connsiteY15" fmla="*/ 6357 h 14821"/>
              <a:gd name="connsiteX16" fmla="*/ 3943 w 10016"/>
              <a:gd name="connsiteY16" fmla="*/ 8156 h 14821"/>
              <a:gd name="connsiteX17" fmla="*/ 3815 w 10016"/>
              <a:gd name="connsiteY17" fmla="*/ 8306 h 14821"/>
              <a:gd name="connsiteX18" fmla="*/ 3688 w 10016"/>
              <a:gd name="connsiteY18" fmla="*/ 8514 h 14821"/>
              <a:gd name="connsiteX19" fmla="*/ 3338 w 10016"/>
              <a:gd name="connsiteY19" fmla="*/ 8815 h 14821"/>
              <a:gd name="connsiteX20" fmla="*/ 3244 w 10016"/>
              <a:gd name="connsiteY20" fmla="*/ 8991 h 14821"/>
              <a:gd name="connsiteX21" fmla="*/ 3050 w 10016"/>
              <a:gd name="connsiteY21" fmla="*/ 9142 h 14821"/>
              <a:gd name="connsiteX22" fmla="*/ 2856 w 10016"/>
              <a:gd name="connsiteY22" fmla="*/ 9380 h 14821"/>
              <a:gd name="connsiteX23" fmla="*/ 2634 w 10016"/>
              <a:gd name="connsiteY23" fmla="*/ 9712 h 14821"/>
              <a:gd name="connsiteX24" fmla="*/ 2284 w 10016"/>
              <a:gd name="connsiteY24" fmla="*/ 9977 h 14821"/>
              <a:gd name="connsiteX25" fmla="*/ 1802 w 10016"/>
              <a:gd name="connsiteY25" fmla="*/ 10547 h 14821"/>
              <a:gd name="connsiteX26" fmla="*/ 1674 w 10016"/>
              <a:gd name="connsiteY26" fmla="*/ 10723 h 14821"/>
              <a:gd name="connsiteX27" fmla="*/ 1486 w 10016"/>
              <a:gd name="connsiteY27" fmla="*/ 10817 h 14821"/>
              <a:gd name="connsiteX28" fmla="*/ 1197 w 10016"/>
              <a:gd name="connsiteY28" fmla="*/ 11024 h 14821"/>
              <a:gd name="connsiteX29" fmla="*/ 1037 w 10016"/>
              <a:gd name="connsiteY29" fmla="*/ 11206 h 14821"/>
              <a:gd name="connsiteX30" fmla="*/ 976 w 10016"/>
              <a:gd name="connsiteY30" fmla="*/ 11382 h 14821"/>
              <a:gd name="connsiteX31" fmla="*/ 876 w 10016"/>
              <a:gd name="connsiteY31" fmla="*/ 11413 h 14821"/>
              <a:gd name="connsiteX32" fmla="*/ 593 w 10016"/>
              <a:gd name="connsiteY32" fmla="*/ 11683 h 14821"/>
              <a:gd name="connsiteX33" fmla="*/ 526 w 10016"/>
              <a:gd name="connsiteY33" fmla="*/ 11922 h 14821"/>
              <a:gd name="connsiteX34" fmla="*/ 332 w 10016"/>
              <a:gd name="connsiteY34" fmla="*/ 12041 h 14821"/>
              <a:gd name="connsiteX35" fmla="*/ 205 w 10016"/>
              <a:gd name="connsiteY35" fmla="*/ 12217 h 14821"/>
              <a:gd name="connsiteX36" fmla="*/ 144 w 10016"/>
              <a:gd name="connsiteY36" fmla="*/ 12311 h 14821"/>
              <a:gd name="connsiteX37" fmla="*/ 16 w 10016"/>
              <a:gd name="connsiteY37" fmla="*/ 12487 h 14821"/>
              <a:gd name="connsiteX38" fmla="*/ 332 w 10016"/>
              <a:gd name="connsiteY38" fmla="*/ 12819 h 14821"/>
              <a:gd name="connsiteX39" fmla="*/ 720 w 10016"/>
              <a:gd name="connsiteY39" fmla="*/ 13265 h 14821"/>
              <a:gd name="connsiteX40" fmla="*/ 815 w 10016"/>
              <a:gd name="connsiteY40" fmla="*/ 13327 h 14821"/>
              <a:gd name="connsiteX41" fmla="*/ 909 w 10016"/>
              <a:gd name="connsiteY41" fmla="*/ 13353 h 14821"/>
              <a:gd name="connsiteX42" fmla="*/ 1003 w 10016"/>
              <a:gd name="connsiteY42" fmla="*/ 13447 h 14821"/>
              <a:gd name="connsiteX43" fmla="*/ 1103 w 10016"/>
              <a:gd name="connsiteY43" fmla="*/ 13504 h 14821"/>
              <a:gd name="connsiteX44" fmla="*/ 1292 w 10016"/>
              <a:gd name="connsiteY44" fmla="*/ 13893 h 14821"/>
              <a:gd name="connsiteX45" fmla="*/ 1774 w 10016"/>
              <a:gd name="connsiteY45" fmla="*/ 14100 h 14821"/>
              <a:gd name="connsiteX46" fmla="*/ 2190 w 10016"/>
              <a:gd name="connsiteY46" fmla="*/ 14639 h 14821"/>
              <a:gd name="connsiteX47" fmla="*/ 2379 w 10016"/>
              <a:gd name="connsiteY47" fmla="*/ 14759 h 14821"/>
              <a:gd name="connsiteX48" fmla="*/ 2473 w 10016"/>
              <a:gd name="connsiteY48" fmla="*/ 14821 h 14821"/>
              <a:gd name="connsiteX49" fmla="*/ 4043 w 10016"/>
              <a:gd name="connsiteY49" fmla="*/ 14551 h 14821"/>
              <a:gd name="connsiteX50" fmla="*/ 4137 w 10016"/>
              <a:gd name="connsiteY50" fmla="*/ 14520 h 14821"/>
              <a:gd name="connsiteX51" fmla="*/ 4231 w 10016"/>
              <a:gd name="connsiteY51" fmla="*/ 14458 h 14821"/>
              <a:gd name="connsiteX52" fmla="*/ 4553 w 10016"/>
              <a:gd name="connsiteY52" fmla="*/ 14370 h 14821"/>
              <a:gd name="connsiteX53" fmla="*/ 4969 w 10016"/>
              <a:gd name="connsiteY53" fmla="*/ 14131 h 14821"/>
              <a:gd name="connsiteX54" fmla="*/ 5385 w 10016"/>
              <a:gd name="connsiteY54" fmla="*/ 14339 h 14821"/>
              <a:gd name="connsiteX55" fmla="*/ 5895 w 10016"/>
              <a:gd name="connsiteY55" fmla="*/ 14162 h 14821"/>
              <a:gd name="connsiteX56" fmla="*/ 6439 w 10016"/>
              <a:gd name="connsiteY56" fmla="*/ 13981 h 14821"/>
              <a:gd name="connsiteX57" fmla="*/ 6721 w 10016"/>
              <a:gd name="connsiteY57" fmla="*/ 13711 h 14821"/>
              <a:gd name="connsiteX58" fmla="*/ 7110 w 10016"/>
              <a:gd name="connsiteY58" fmla="*/ 13327 h 14821"/>
              <a:gd name="connsiteX59" fmla="*/ 7332 w 10016"/>
              <a:gd name="connsiteY59" fmla="*/ 13115 h 14821"/>
              <a:gd name="connsiteX60" fmla="*/ 8003 w 10016"/>
              <a:gd name="connsiteY60" fmla="*/ 12876 h 14821"/>
              <a:gd name="connsiteX61" fmla="*/ 8580 w 10016"/>
              <a:gd name="connsiteY61" fmla="*/ 12430 h 14821"/>
              <a:gd name="connsiteX62" fmla="*/ 8674 w 10016"/>
              <a:gd name="connsiteY62" fmla="*/ 12399 h 14821"/>
              <a:gd name="connsiteX63" fmla="*/ 9090 w 10016"/>
              <a:gd name="connsiteY63" fmla="*/ 12072 h 14821"/>
              <a:gd name="connsiteX64" fmla="*/ 9506 w 10016"/>
              <a:gd name="connsiteY64" fmla="*/ 11024 h 14821"/>
              <a:gd name="connsiteX65" fmla="*/ 9378 w 10016"/>
              <a:gd name="connsiteY65" fmla="*/ 10215 h 14821"/>
              <a:gd name="connsiteX66" fmla="*/ 9406 w 10016"/>
              <a:gd name="connsiteY66" fmla="*/ 9888 h 14821"/>
              <a:gd name="connsiteX67" fmla="*/ 9694 w 10016"/>
              <a:gd name="connsiteY67" fmla="*/ 9531 h 14821"/>
              <a:gd name="connsiteX68" fmla="*/ 9949 w 10016"/>
              <a:gd name="connsiteY68" fmla="*/ 9142 h 14821"/>
              <a:gd name="connsiteX69" fmla="*/ 10016 w 10016"/>
              <a:gd name="connsiteY69" fmla="*/ 8965 h 14821"/>
              <a:gd name="connsiteX70" fmla="*/ 9789 w 10016"/>
              <a:gd name="connsiteY70" fmla="*/ 8514 h 14821"/>
              <a:gd name="connsiteX71" fmla="*/ 9406 w 10016"/>
              <a:gd name="connsiteY71" fmla="*/ 7139 h 14821"/>
              <a:gd name="connsiteX72" fmla="*/ 9506 w 10016"/>
              <a:gd name="connsiteY72" fmla="*/ 6750 h 14821"/>
              <a:gd name="connsiteX73" fmla="*/ 9661 w 10016"/>
              <a:gd name="connsiteY73" fmla="*/ 6455 h 14821"/>
              <a:gd name="connsiteX74" fmla="*/ 9184 w 10016"/>
              <a:gd name="connsiteY74" fmla="*/ 5827 h 14821"/>
              <a:gd name="connsiteX75" fmla="*/ 8607 w 10016"/>
              <a:gd name="connsiteY75" fmla="*/ 5231 h 14821"/>
              <a:gd name="connsiteX76" fmla="*/ 6996 w 10016"/>
              <a:gd name="connsiteY76" fmla="*/ 2154 h 14821"/>
              <a:gd name="connsiteX0" fmla="*/ 6996 w 10016"/>
              <a:gd name="connsiteY0" fmla="*/ 2154 h 14821"/>
              <a:gd name="connsiteX1" fmla="*/ 4175 w 10016"/>
              <a:gd name="connsiteY1" fmla="*/ 186 h 14821"/>
              <a:gd name="connsiteX2" fmla="*/ 3861 w 10016"/>
              <a:gd name="connsiteY2" fmla="*/ 191 h 14821"/>
              <a:gd name="connsiteX3" fmla="*/ 3560 w 10016"/>
              <a:gd name="connsiteY3" fmla="*/ 120 h 14821"/>
              <a:gd name="connsiteX4" fmla="*/ 3015 w 10016"/>
              <a:gd name="connsiteY4" fmla="*/ 731 h 14821"/>
              <a:gd name="connsiteX5" fmla="*/ 3662 w 10016"/>
              <a:gd name="connsiteY5" fmla="*/ 9 h 14821"/>
              <a:gd name="connsiteX6" fmla="*/ 3235 w 10016"/>
              <a:gd name="connsiteY6" fmla="*/ 662 h 14821"/>
              <a:gd name="connsiteX7" fmla="*/ 2792 w 10016"/>
              <a:gd name="connsiteY7" fmla="*/ 980 h 14821"/>
              <a:gd name="connsiteX8" fmla="*/ 2280 w 10016"/>
              <a:gd name="connsiteY8" fmla="*/ 1318 h 14821"/>
              <a:gd name="connsiteX9" fmla="*/ 1871 w 10016"/>
              <a:gd name="connsiteY9" fmla="*/ 1659 h 14821"/>
              <a:gd name="connsiteX10" fmla="*/ 1361 w 10016"/>
              <a:gd name="connsiteY10" fmla="*/ 2781 h 14821"/>
              <a:gd name="connsiteX11" fmla="*/ 1583 w 10016"/>
              <a:gd name="connsiteY11" fmla="*/ 2102 h 14821"/>
              <a:gd name="connsiteX12" fmla="*/ 1302 w 10016"/>
              <a:gd name="connsiteY12" fmla="*/ 2999 h 14821"/>
              <a:gd name="connsiteX13" fmla="*/ 867 w 10016"/>
              <a:gd name="connsiteY13" fmla="*/ 3761 h 14821"/>
              <a:gd name="connsiteX14" fmla="*/ 517 w 10016"/>
              <a:gd name="connsiteY14" fmla="*/ 4748 h 14821"/>
              <a:gd name="connsiteX15" fmla="*/ 2 w 10016"/>
              <a:gd name="connsiteY15" fmla="*/ 6357 h 14821"/>
              <a:gd name="connsiteX16" fmla="*/ 3943 w 10016"/>
              <a:gd name="connsiteY16" fmla="*/ 8156 h 14821"/>
              <a:gd name="connsiteX17" fmla="*/ 3815 w 10016"/>
              <a:gd name="connsiteY17" fmla="*/ 8306 h 14821"/>
              <a:gd name="connsiteX18" fmla="*/ 3688 w 10016"/>
              <a:gd name="connsiteY18" fmla="*/ 8514 h 14821"/>
              <a:gd name="connsiteX19" fmla="*/ 3338 w 10016"/>
              <a:gd name="connsiteY19" fmla="*/ 8815 h 14821"/>
              <a:gd name="connsiteX20" fmla="*/ 3244 w 10016"/>
              <a:gd name="connsiteY20" fmla="*/ 8991 h 14821"/>
              <a:gd name="connsiteX21" fmla="*/ 3050 w 10016"/>
              <a:gd name="connsiteY21" fmla="*/ 9142 h 14821"/>
              <a:gd name="connsiteX22" fmla="*/ 2856 w 10016"/>
              <a:gd name="connsiteY22" fmla="*/ 9380 h 14821"/>
              <a:gd name="connsiteX23" fmla="*/ 2634 w 10016"/>
              <a:gd name="connsiteY23" fmla="*/ 9712 h 14821"/>
              <a:gd name="connsiteX24" fmla="*/ 2284 w 10016"/>
              <a:gd name="connsiteY24" fmla="*/ 9977 h 14821"/>
              <a:gd name="connsiteX25" fmla="*/ 1802 w 10016"/>
              <a:gd name="connsiteY25" fmla="*/ 10547 h 14821"/>
              <a:gd name="connsiteX26" fmla="*/ 1674 w 10016"/>
              <a:gd name="connsiteY26" fmla="*/ 10723 h 14821"/>
              <a:gd name="connsiteX27" fmla="*/ 1486 w 10016"/>
              <a:gd name="connsiteY27" fmla="*/ 10817 h 14821"/>
              <a:gd name="connsiteX28" fmla="*/ 1197 w 10016"/>
              <a:gd name="connsiteY28" fmla="*/ 11024 h 14821"/>
              <a:gd name="connsiteX29" fmla="*/ 1037 w 10016"/>
              <a:gd name="connsiteY29" fmla="*/ 11206 h 14821"/>
              <a:gd name="connsiteX30" fmla="*/ 976 w 10016"/>
              <a:gd name="connsiteY30" fmla="*/ 11382 h 14821"/>
              <a:gd name="connsiteX31" fmla="*/ 876 w 10016"/>
              <a:gd name="connsiteY31" fmla="*/ 11413 h 14821"/>
              <a:gd name="connsiteX32" fmla="*/ 593 w 10016"/>
              <a:gd name="connsiteY32" fmla="*/ 11683 h 14821"/>
              <a:gd name="connsiteX33" fmla="*/ 526 w 10016"/>
              <a:gd name="connsiteY33" fmla="*/ 11922 h 14821"/>
              <a:gd name="connsiteX34" fmla="*/ 332 w 10016"/>
              <a:gd name="connsiteY34" fmla="*/ 12041 h 14821"/>
              <a:gd name="connsiteX35" fmla="*/ 205 w 10016"/>
              <a:gd name="connsiteY35" fmla="*/ 12217 h 14821"/>
              <a:gd name="connsiteX36" fmla="*/ 144 w 10016"/>
              <a:gd name="connsiteY36" fmla="*/ 12311 h 14821"/>
              <a:gd name="connsiteX37" fmla="*/ 16 w 10016"/>
              <a:gd name="connsiteY37" fmla="*/ 12487 h 14821"/>
              <a:gd name="connsiteX38" fmla="*/ 332 w 10016"/>
              <a:gd name="connsiteY38" fmla="*/ 12819 h 14821"/>
              <a:gd name="connsiteX39" fmla="*/ 720 w 10016"/>
              <a:gd name="connsiteY39" fmla="*/ 13265 h 14821"/>
              <a:gd name="connsiteX40" fmla="*/ 815 w 10016"/>
              <a:gd name="connsiteY40" fmla="*/ 13327 h 14821"/>
              <a:gd name="connsiteX41" fmla="*/ 909 w 10016"/>
              <a:gd name="connsiteY41" fmla="*/ 13353 h 14821"/>
              <a:gd name="connsiteX42" fmla="*/ 1003 w 10016"/>
              <a:gd name="connsiteY42" fmla="*/ 13447 h 14821"/>
              <a:gd name="connsiteX43" fmla="*/ 1103 w 10016"/>
              <a:gd name="connsiteY43" fmla="*/ 13504 h 14821"/>
              <a:gd name="connsiteX44" fmla="*/ 1292 w 10016"/>
              <a:gd name="connsiteY44" fmla="*/ 13893 h 14821"/>
              <a:gd name="connsiteX45" fmla="*/ 1774 w 10016"/>
              <a:gd name="connsiteY45" fmla="*/ 14100 h 14821"/>
              <a:gd name="connsiteX46" fmla="*/ 2190 w 10016"/>
              <a:gd name="connsiteY46" fmla="*/ 14639 h 14821"/>
              <a:gd name="connsiteX47" fmla="*/ 2379 w 10016"/>
              <a:gd name="connsiteY47" fmla="*/ 14759 h 14821"/>
              <a:gd name="connsiteX48" fmla="*/ 2473 w 10016"/>
              <a:gd name="connsiteY48" fmla="*/ 14821 h 14821"/>
              <a:gd name="connsiteX49" fmla="*/ 4043 w 10016"/>
              <a:gd name="connsiteY49" fmla="*/ 14551 h 14821"/>
              <a:gd name="connsiteX50" fmla="*/ 4137 w 10016"/>
              <a:gd name="connsiteY50" fmla="*/ 14520 h 14821"/>
              <a:gd name="connsiteX51" fmla="*/ 4231 w 10016"/>
              <a:gd name="connsiteY51" fmla="*/ 14458 h 14821"/>
              <a:gd name="connsiteX52" fmla="*/ 4553 w 10016"/>
              <a:gd name="connsiteY52" fmla="*/ 14370 h 14821"/>
              <a:gd name="connsiteX53" fmla="*/ 4969 w 10016"/>
              <a:gd name="connsiteY53" fmla="*/ 14131 h 14821"/>
              <a:gd name="connsiteX54" fmla="*/ 5385 w 10016"/>
              <a:gd name="connsiteY54" fmla="*/ 14339 h 14821"/>
              <a:gd name="connsiteX55" fmla="*/ 5895 w 10016"/>
              <a:gd name="connsiteY55" fmla="*/ 14162 h 14821"/>
              <a:gd name="connsiteX56" fmla="*/ 6439 w 10016"/>
              <a:gd name="connsiteY56" fmla="*/ 13981 h 14821"/>
              <a:gd name="connsiteX57" fmla="*/ 6721 w 10016"/>
              <a:gd name="connsiteY57" fmla="*/ 13711 h 14821"/>
              <a:gd name="connsiteX58" fmla="*/ 7110 w 10016"/>
              <a:gd name="connsiteY58" fmla="*/ 13327 h 14821"/>
              <a:gd name="connsiteX59" fmla="*/ 7332 w 10016"/>
              <a:gd name="connsiteY59" fmla="*/ 13115 h 14821"/>
              <a:gd name="connsiteX60" fmla="*/ 8003 w 10016"/>
              <a:gd name="connsiteY60" fmla="*/ 12876 h 14821"/>
              <a:gd name="connsiteX61" fmla="*/ 8580 w 10016"/>
              <a:gd name="connsiteY61" fmla="*/ 12430 h 14821"/>
              <a:gd name="connsiteX62" fmla="*/ 8674 w 10016"/>
              <a:gd name="connsiteY62" fmla="*/ 12399 h 14821"/>
              <a:gd name="connsiteX63" fmla="*/ 9090 w 10016"/>
              <a:gd name="connsiteY63" fmla="*/ 12072 h 14821"/>
              <a:gd name="connsiteX64" fmla="*/ 9506 w 10016"/>
              <a:gd name="connsiteY64" fmla="*/ 11024 h 14821"/>
              <a:gd name="connsiteX65" fmla="*/ 9378 w 10016"/>
              <a:gd name="connsiteY65" fmla="*/ 10215 h 14821"/>
              <a:gd name="connsiteX66" fmla="*/ 9406 w 10016"/>
              <a:gd name="connsiteY66" fmla="*/ 9888 h 14821"/>
              <a:gd name="connsiteX67" fmla="*/ 9694 w 10016"/>
              <a:gd name="connsiteY67" fmla="*/ 9531 h 14821"/>
              <a:gd name="connsiteX68" fmla="*/ 9949 w 10016"/>
              <a:gd name="connsiteY68" fmla="*/ 9142 h 14821"/>
              <a:gd name="connsiteX69" fmla="*/ 10016 w 10016"/>
              <a:gd name="connsiteY69" fmla="*/ 8965 h 14821"/>
              <a:gd name="connsiteX70" fmla="*/ 9789 w 10016"/>
              <a:gd name="connsiteY70" fmla="*/ 8514 h 14821"/>
              <a:gd name="connsiteX71" fmla="*/ 9406 w 10016"/>
              <a:gd name="connsiteY71" fmla="*/ 7139 h 14821"/>
              <a:gd name="connsiteX72" fmla="*/ 9506 w 10016"/>
              <a:gd name="connsiteY72" fmla="*/ 6750 h 14821"/>
              <a:gd name="connsiteX73" fmla="*/ 9661 w 10016"/>
              <a:gd name="connsiteY73" fmla="*/ 6455 h 14821"/>
              <a:gd name="connsiteX74" fmla="*/ 9184 w 10016"/>
              <a:gd name="connsiteY74" fmla="*/ 5827 h 14821"/>
              <a:gd name="connsiteX75" fmla="*/ 8607 w 10016"/>
              <a:gd name="connsiteY75" fmla="*/ 5231 h 14821"/>
              <a:gd name="connsiteX76" fmla="*/ 6996 w 10016"/>
              <a:gd name="connsiteY76" fmla="*/ 2154 h 14821"/>
              <a:gd name="connsiteX0" fmla="*/ 7526 w 10546"/>
              <a:gd name="connsiteY0" fmla="*/ 2154 h 14821"/>
              <a:gd name="connsiteX1" fmla="*/ 4705 w 10546"/>
              <a:gd name="connsiteY1" fmla="*/ 186 h 14821"/>
              <a:gd name="connsiteX2" fmla="*/ 4391 w 10546"/>
              <a:gd name="connsiteY2" fmla="*/ 191 h 14821"/>
              <a:gd name="connsiteX3" fmla="*/ 4090 w 10546"/>
              <a:gd name="connsiteY3" fmla="*/ 120 h 14821"/>
              <a:gd name="connsiteX4" fmla="*/ 3545 w 10546"/>
              <a:gd name="connsiteY4" fmla="*/ 731 h 14821"/>
              <a:gd name="connsiteX5" fmla="*/ 4192 w 10546"/>
              <a:gd name="connsiteY5" fmla="*/ 9 h 14821"/>
              <a:gd name="connsiteX6" fmla="*/ 3765 w 10546"/>
              <a:gd name="connsiteY6" fmla="*/ 662 h 14821"/>
              <a:gd name="connsiteX7" fmla="*/ 3322 w 10546"/>
              <a:gd name="connsiteY7" fmla="*/ 980 h 14821"/>
              <a:gd name="connsiteX8" fmla="*/ 2810 w 10546"/>
              <a:gd name="connsiteY8" fmla="*/ 1318 h 14821"/>
              <a:gd name="connsiteX9" fmla="*/ 2401 w 10546"/>
              <a:gd name="connsiteY9" fmla="*/ 1659 h 14821"/>
              <a:gd name="connsiteX10" fmla="*/ 1891 w 10546"/>
              <a:gd name="connsiteY10" fmla="*/ 2781 h 14821"/>
              <a:gd name="connsiteX11" fmla="*/ 2113 w 10546"/>
              <a:gd name="connsiteY11" fmla="*/ 2102 h 14821"/>
              <a:gd name="connsiteX12" fmla="*/ 1832 w 10546"/>
              <a:gd name="connsiteY12" fmla="*/ 2999 h 14821"/>
              <a:gd name="connsiteX13" fmla="*/ 1397 w 10546"/>
              <a:gd name="connsiteY13" fmla="*/ 3761 h 14821"/>
              <a:gd name="connsiteX14" fmla="*/ 1047 w 10546"/>
              <a:gd name="connsiteY14" fmla="*/ 4748 h 14821"/>
              <a:gd name="connsiteX15" fmla="*/ 532 w 10546"/>
              <a:gd name="connsiteY15" fmla="*/ 6357 h 14821"/>
              <a:gd name="connsiteX16" fmla="*/ 4473 w 10546"/>
              <a:gd name="connsiteY16" fmla="*/ 8156 h 14821"/>
              <a:gd name="connsiteX17" fmla="*/ 1 w 10546"/>
              <a:gd name="connsiteY17" fmla="*/ 7430 h 14821"/>
              <a:gd name="connsiteX18" fmla="*/ 4218 w 10546"/>
              <a:gd name="connsiteY18" fmla="*/ 8514 h 14821"/>
              <a:gd name="connsiteX19" fmla="*/ 3868 w 10546"/>
              <a:gd name="connsiteY19" fmla="*/ 8815 h 14821"/>
              <a:gd name="connsiteX20" fmla="*/ 3774 w 10546"/>
              <a:gd name="connsiteY20" fmla="*/ 8991 h 14821"/>
              <a:gd name="connsiteX21" fmla="*/ 3580 w 10546"/>
              <a:gd name="connsiteY21" fmla="*/ 9142 h 14821"/>
              <a:gd name="connsiteX22" fmla="*/ 3386 w 10546"/>
              <a:gd name="connsiteY22" fmla="*/ 9380 h 14821"/>
              <a:gd name="connsiteX23" fmla="*/ 3164 w 10546"/>
              <a:gd name="connsiteY23" fmla="*/ 9712 h 14821"/>
              <a:gd name="connsiteX24" fmla="*/ 2814 w 10546"/>
              <a:gd name="connsiteY24" fmla="*/ 9977 h 14821"/>
              <a:gd name="connsiteX25" fmla="*/ 2332 w 10546"/>
              <a:gd name="connsiteY25" fmla="*/ 10547 h 14821"/>
              <a:gd name="connsiteX26" fmla="*/ 2204 w 10546"/>
              <a:gd name="connsiteY26" fmla="*/ 10723 h 14821"/>
              <a:gd name="connsiteX27" fmla="*/ 2016 w 10546"/>
              <a:gd name="connsiteY27" fmla="*/ 10817 h 14821"/>
              <a:gd name="connsiteX28" fmla="*/ 1727 w 10546"/>
              <a:gd name="connsiteY28" fmla="*/ 11024 h 14821"/>
              <a:gd name="connsiteX29" fmla="*/ 1567 w 10546"/>
              <a:gd name="connsiteY29" fmla="*/ 11206 h 14821"/>
              <a:gd name="connsiteX30" fmla="*/ 1506 w 10546"/>
              <a:gd name="connsiteY30" fmla="*/ 11382 h 14821"/>
              <a:gd name="connsiteX31" fmla="*/ 1406 w 10546"/>
              <a:gd name="connsiteY31" fmla="*/ 11413 h 14821"/>
              <a:gd name="connsiteX32" fmla="*/ 1123 w 10546"/>
              <a:gd name="connsiteY32" fmla="*/ 11683 h 14821"/>
              <a:gd name="connsiteX33" fmla="*/ 1056 w 10546"/>
              <a:gd name="connsiteY33" fmla="*/ 11922 h 14821"/>
              <a:gd name="connsiteX34" fmla="*/ 862 w 10546"/>
              <a:gd name="connsiteY34" fmla="*/ 12041 h 14821"/>
              <a:gd name="connsiteX35" fmla="*/ 735 w 10546"/>
              <a:gd name="connsiteY35" fmla="*/ 12217 h 14821"/>
              <a:gd name="connsiteX36" fmla="*/ 674 w 10546"/>
              <a:gd name="connsiteY36" fmla="*/ 12311 h 14821"/>
              <a:gd name="connsiteX37" fmla="*/ 546 w 10546"/>
              <a:gd name="connsiteY37" fmla="*/ 12487 h 14821"/>
              <a:gd name="connsiteX38" fmla="*/ 862 w 10546"/>
              <a:gd name="connsiteY38" fmla="*/ 12819 h 14821"/>
              <a:gd name="connsiteX39" fmla="*/ 1250 w 10546"/>
              <a:gd name="connsiteY39" fmla="*/ 13265 h 14821"/>
              <a:gd name="connsiteX40" fmla="*/ 1345 w 10546"/>
              <a:gd name="connsiteY40" fmla="*/ 13327 h 14821"/>
              <a:gd name="connsiteX41" fmla="*/ 1439 w 10546"/>
              <a:gd name="connsiteY41" fmla="*/ 13353 h 14821"/>
              <a:gd name="connsiteX42" fmla="*/ 1533 w 10546"/>
              <a:gd name="connsiteY42" fmla="*/ 13447 h 14821"/>
              <a:gd name="connsiteX43" fmla="*/ 1633 w 10546"/>
              <a:gd name="connsiteY43" fmla="*/ 13504 h 14821"/>
              <a:gd name="connsiteX44" fmla="*/ 1822 w 10546"/>
              <a:gd name="connsiteY44" fmla="*/ 13893 h 14821"/>
              <a:gd name="connsiteX45" fmla="*/ 2304 w 10546"/>
              <a:gd name="connsiteY45" fmla="*/ 14100 h 14821"/>
              <a:gd name="connsiteX46" fmla="*/ 2720 w 10546"/>
              <a:gd name="connsiteY46" fmla="*/ 14639 h 14821"/>
              <a:gd name="connsiteX47" fmla="*/ 2909 w 10546"/>
              <a:gd name="connsiteY47" fmla="*/ 14759 h 14821"/>
              <a:gd name="connsiteX48" fmla="*/ 3003 w 10546"/>
              <a:gd name="connsiteY48" fmla="*/ 14821 h 14821"/>
              <a:gd name="connsiteX49" fmla="*/ 4573 w 10546"/>
              <a:gd name="connsiteY49" fmla="*/ 14551 h 14821"/>
              <a:gd name="connsiteX50" fmla="*/ 4667 w 10546"/>
              <a:gd name="connsiteY50" fmla="*/ 14520 h 14821"/>
              <a:gd name="connsiteX51" fmla="*/ 4761 w 10546"/>
              <a:gd name="connsiteY51" fmla="*/ 14458 h 14821"/>
              <a:gd name="connsiteX52" fmla="*/ 5083 w 10546"/>
              <a:gd name="connsiteY52" fmla="*/ 14370 h 14821"/>
              <a:gd name="connsiteX53" fmla="*/ 5499 w 10546"/>
              <a:gd name="connsiteY53" fmla="*/ 14131 h 14821"/>
              <a:gd name="connsiteX54" fmla="*/ 5915 w 10546"/>
              <a:gd name="connsiteY54" fmla="*/ 14339 h 14821"/>
              <a:gd name="connsiteX55" fmla="*/ 6425 w 10546"/>
              <a:gd name="connsiteY55" fmla="*/ 14162 h 14821"/>
              <a:gd name="connsiteX56" fmla="*/ 6969 w 10546"/>
              <a:gd name="connsiteY56" fmla="*/ 13981 h 14821"/>
              <a:gd name="connsiteX57" fmla="*/ 7251 w 10546"/>
              <a:gd name="connsiteY57" fmla="*/ 13711 h 14821"/>
              <a:gd name="connsiteX58" fmla="*/ 7640 w 10546"/>
              <a:gd name="connsiteY58" fmla="*/ 13327 h 14821"/>
              <a:gd name="connsiteX59" fmla="*/ 7862 w 10546"/>
              <a:gd name="connsiteY59" fmla="*/ 13115 h 14821"/>
              <a:gd name="connsiteX60" fmla="*/ 8533 w 10546"/>
              <a:gd name="connsiteY60" fmla="*/ 12876 h 14821"/>
              <a:gd name="connsiteX61" fmla="*/ 9110 w 10546"/>
              <a:gd name="connsiteY61" fmla="*/ 12430 h 14821"/>
              <a:gd name="connsiteX62" fmla="*/ 9204 w 10546"/>
              <a:gd name="connsiteY62" fmla="*/ 12399 h 14821"/>
              <a:gd name="connsiteX63" fmla="*/ 9620 w 10546"/>
              <a:gd name="connsiteY63" fmla="*/ 12072 h 14821"/>
              <a:gd name="connsiteX64" fmla="*/ 10036 w 10546"/>
              <a:gd name="connsiteY64" fmla="*/ 11024 h 14821"/>
              <a:gd name="connsiteX65" fmla="*/ 9908 w 10546"/>
              <a:gd name="connsiteY65" fmla="*/ 10215 h 14821"/>
              <a:gd name="connsiteX66" fmla="*/ 9936 w 10546"/>
              <a:gd name="connsiteY66" fmla="*/ 9888 h 14821"/>
              <a:gd name="connsiteX67" fmla="*/ 10224 w 10546"/>
              <a:gd name="connsiteY67" fmla="*/ 9531 h 14821"/>
              <a:gd name="connsiteX68" fmla="*/ 10479 w 10546"/>
              <a:gd name="connsiteY68" fmla="*/ 9142 h 14821"/>
              <a:gd name="connsiteX69" fmla="*/ 10546 w 10546"/>
              <a:gd name="connsiteY69" fmla="*/ 8965 h 14821"/>
              <a:gd name="connsiteX70" fmla="*/ 10319 w 10546"/>
              <a:gd name="connsiteY70" fmla="*/ 8514 h 14821"/>
              <a:gd name="connsiteX71" fmla="*/ 9936 w 10546"/>
              <a:gd name="connsiteY71" fmla="*/ 7139 h 14821"/>
              <a:gd name="connsiteX72" fmla="*/ 10036 w 10546"/>
              <a:gd name="connsiteY72" fmla="*/ 6750 h 14821"/>
              <a:gd name="connsiteX73" fmla="*/ 10191 w 10546"/>
              <a:gd name="connsiteY73" fmla="*/ 6455 h 14821"/>
              <a:gd name="connsiteX74" fmla="*/ 9714 w 10546"/>
              <a:gd name="connsiteY74" fmla="*/ 5827 h 14821"/>
              <a:gd name="connsiteX75" fmla="*/ 9137 w 10546"/>
              <a:gd name="connsiteY75" fmla="*/ 5231 h 14821"/>
              <a:gd name="connsiteX76" fmla="*/ 7526 w 10546"/>
              <a:gd name="connsiteY76" fmla="*/ 2154 h 14821"/>
              <a:gd name="connsiteX0" fmla="*/ 7807 w 10827"/>
              <a:gd name="connsiteY0" fmla="*/ 2154 h 14821"/>
              <a:gd name="connsiteX1" fmla="*/ 4986 w 10827"/>
              <a:gd name="connsiteY1" fmla="*/ 186 h 14821"/>
              <a:gd name="connsiteX2" fmla="*/ 4672 w 10827"/>
              <a:gd name="connsiteY2" fmla="*/ 191 h 14821"/>
              <a:gd name="connsiteX3" fmla="*/ 4371 w 10827"/>
              <a:gd name="connsiteY3" fmla="*/ 120 h 14821"/>
              <a:gd name="connsiteX4" fmla="*/ 3826 w 10827"/>
              <a:gd name="connsiteY4" fmla="*/ 731 h 14821"/>
              <a:gd name="connsiteX5" fmla="*/ 4473 w 10827"/>
              <a:gd name="connsiteY5" fmla="*/ 9 h 14821"/>
              <a:gd name="connsiteX6" fmla="*/ 4046 w 10827"/>
              <a:gd name="connsiteY6" fmla="*/ 662 h 14821"/>
              <a:gd name="connsiteX7" fmla="*/ 3603 w 10827"/>
              <a:gd name="connsiteY7" fmla="*/ 980 h 14821"/>
              <a:gd name="connsiteX8" fmla="*/ 3091 w 10827"/>
              <a:gd name="connsiteY8" fmla="*/ 1318 h 14821"/>
              <a:gd name="connsiteX9" fmla="*/ 2682 w 10827"/>
              <a:gd name="connsiteY9" fmla="*/ 1659 h 14821"/>
              <a:gd name="connsiteX10" fmla="*/ 2172 w 10827"/>
              <a:gd name="connsiteY10" fmla="*/ 2781 h 14821"/>
              <a:gd name="connsiteX11" fmla="*/ 2394 w 10827"/>
              <a:gd name="connsiteY11" fmla="*/ 2102 h 14821"/>
              <a:gd name="connsiteX12" fmla="*/ 2113 w 10827"/>
              <a:gd name="connsiteY12" fmla="*/ 2999 h 14821"/>
              <a:gd name="connsiteX13" fmla="*/ 1678 w 10827"/>
              <a:gd name="connsiteY13" fmla="*/ 3761 h 14821"/>
              <a:gd name="connsiteX14" fmla="*/ 1328 w 10827"/>
              <a:gd name="connsiteY14" fmla="*/ 4748 h 14821"/>
              <a:gd name="connsiteX15" fmla="*/ 813 w 10827"/>
              <a:gd name="connsiteY15" fmla="*/ 6357 h 14821"/>
              <a:gd name="connsiteX16" fmla="*/ 412 w 10827"/>
              <a:gd name="connsiteY16" fmla="*/ 6664 h 14821"/>
              <a:gd name="connsiteX17" fmla="*/ 282 w 10827"/>
              <a:gd name="connsiteY17" fmla="*/ 7430 h 14821"/>
              <a:gd name="connsiteX18" fmla="*/ 4499 w 10827"/>
              <a:gd name="connsiteY18" fmla="*/ 8514 h 14821"/>
              <a:gd name="connsiteX19" fmla="*/ 4149 w 10827"/>
              <a:gd name="connsiteY19" fmla="*/ 8815 h 14821"/>
              <a:gd name="connsiteX20" fmla="*/ 4055 w 10827"/>
              <a:gd name="connsiteY20" fmla="*/ 8991 h 14821"/>
              <a:gd name="connsiteX21" fmla="*/ 3861 w 10827"/>
              <a:gd name="connsiteY21" fmla="*/ 9142 h 14821"/>
              <a:gd name="connsiteX22" fmla="*/ 3667 w 10827"/>
              <a:gd name="connsiteY22" fmla="*/ 9380 h 14821"/>
              <a:gd name="connsiteX23" fmla="*/ 3445 w 10827"/>
              <a:gd name="connsiteY23" fmla="*/ 9712 h 14821"/>
              <a:gd name="connsiteX24" fmla="*/ 3095 w 10827"/>
              <a:gd name="connsiteY24" fmla="*/ 9977 h 14821"/>
              <a:gd name="connsiteX25" fmla="*/ 2613 w 10827"/>
              <a:gd name="connsiteY25" fmla="*/ 10547 h 14821"/>
              <a:gd name="connsiteX26" fmla="*/ 2485 w 10827"/>
              <a:gd name="connsiteY26" fmla="*/ 10723 h 14821"/>
              <a:gd name="connsiteX27" fmla="*/ 2297 w 10827"/>
              <a:gd name="connsiteY27" fmla="*/ 10817 h 14821"/>
              <a:gd name="connsiteX28" fmla="*/ 2008 w 10827"/>
              <a:gd name="connsiteY28" fmla="*/ 11024 h 14821"/>
              <a:gd name="connsiteX29" fmla="*/ 1848 w 10827"/>
              <a:gd name="connsiteY29" fmla="*/ 11206 h 14821"/>
              <a:gd name="connsiteX30" fmla="*/ 1787 w 10827"/>
              <a:gd name="connsiteY30" fmla="*/ 11382 h 14821"/>
              <a:gd name="connsiteX31" fmla="*/ 1687 w 10827"/>
              <a:gd name="connsiteY31" fmla="*/ 11413 h 14821"/>
              <a:gd name="connsiteX32" fmla="*/ 1404 w 10827"/>
              <a:gd name="connsiteY32" fmla="*/ 11683 h 14821"/>
              <a:gd name="connsiteX33" fmla="*/ 1337 w 10827"/>
              <a:gd name="connsiteY33" fmla="*/ 11922 h 14821"/>
              <a:gd name="connsiteX34" fmla="*/ 1143 w 10827"/>
              <a:gd name="connsiteY34" fmla="*/ 12041 h 14821"/>
              <a:gd name="connsiteX35" fmla="*/ 1016 w 10827"/>
              <a:gd name="connsiteY35" fmla="*/ 12217 h 14821"/>
              <a:gd name="connsiteX36" fmla="*/ 955 w 10827"/>
              <a:gd name="connsiteY36" fmla="*/ 12311 h 14821"/>
              <a:gd name="connsiteX37" fmla="*/ 827 w 10827"/>
              <a:gd name="connsiteY37" fmla="*/ 12487 h 14821"/>
              <a:gd name="connsiteX38" fmla="*/ 1143 w 10827"/>
              <a:gd name="connsiteY38" fmla="*/ 12819 h 14821"/>
              <a:gd name="connsiteX39" fmla="*/ 1531 w 10827"/>
              <a:gd name="connsiteY39" fmla="*/ 13265 h 14821"/>
              <a:gd name="connsiteX40" fmla="*/ 1626 w 10827"/>
              <a:gd name="connsiteY40" fmla="*/ 13327 h 14821"/>
              <a:gd name="connsiteX41" fmla="*/ 1720 w 10827"/>
              <a:gd name="connsiteY41" fmla="*/ 13353 h 14821"/>
              <a:gd name="connsiteX42" fmla="*/ 1814 w 10827"/>
              <a:gd name="connsiteY42" fmla="*/ 13447 h 14821"/>
              <a:gd name="connsiteX43" fmla="*/ 1914 w 10827"/>
              <a:gd name="connsiteY43" fmla="*/ 13504 h 14821"/>
              <a:gd name="connsiteX44" fmla="*/ 2103 w 10827"/>
              <a:gd name="connsiteY44" fmla="*/ 13893 h 14821"/>
              <a:gd name="connsiteX45" fmla="*/ 2585 w 10827"/>
              <a:gd name="connsiteY45" fmla="*/ 14100 h 14821"/>
              <a:gd name="connsiteX46" fmla="*/ 3001 w 10827"/>
              <a:gd name="connsiteY46" fmla="*/ 14639 h 14821"/>
              <a:gd name="connsiteX47" fmla="*/ 3190 w 10827"/>
              <a:gd name="connsiteY47" fmla="*/ 14759 h 14821"/>
              <a:gd name="connsiteX48" fmla="*/ 3284 w 10827"/>
              <a:gd name="connsiteY48" fmla="*/ 14821 h 14821"/>
              <a:gd name="connsiteX49" fmla="*/ 4854 w 10827"/>
              <a:gd name="connsiteY49" fmla="*/ 14551 h 14821"/>
              <a:gd name="connsiteX50" fmla="*/ 4948 w 10827"/>
              <a:gd name="connsiteY50" fmla="*/ 14520 h 14821"/>
              <a:gd name="connsiteX51" fmla="*/ 5042 w 10827"/>
              <a:gd name="connsiteY51" fmla="*/ 14458 h 14821"/>
              <a:gd name="connsiteX52" fmla="*/ 5364 w 10827"/>
              <a:gd name="connsiteY52" fmla="*/ 14370 h 14821"/>
              <a:gd name="connsiteX53" fmla="*/ 5780 w 10827"/>
              <a:gd name="connsiteY53" fmla="*/ 14131 h 14821"/>
              <a:gd name="connsiteX54" fmla="*/ 6196 w 10827"/>
              <a:gd name="connsiteY54" fmla="*/ 14339 h 14821"/>
              <a:gd name="connsiteX55" fmla="*/ 6706 w 10827"/>
              <a:gd name="connsiteY55" fmla="*/ 14162 h 14821"/>
              <a:gd name="connsiteX56" fmla="*/ 7250 w 10827"/>
              <a:gd name="connsiteY56" fmla="*/ 13981 h 14821"/>
              <a:gd name="connsiteX57" fmla="*/ 7532 w 10827"/>
              <a:gd name="connsiteY57" fmla="*/ 13711 h 14821"/>
              <a:gd name="connsiteX58" fmla="*/ 7921 w 10827"/>
              <a:gd name="connsiteY58" fmla="*/ 13327 h 14821"/>
              <a:gd name="connsiteX59" fmla="*/ 8143 w 10827"/>
              <a:gd name="connsiteY59" fmla="*/ 13115 h 14821"/>
              <a:gd name="connsiteX60" fmla="*/ 8814 w 10827"/>
              <a:gd name="connsiteY60" fmla="*/ 12876 h 14821"/>
              <a:gd name="connsiteX61" fmla="*/ 9391 w 10827"/>
              <a:gd name="connsiteY61" fmla="*/ 12430 h 14821"/>
              <a:gd name="connsiteX62" fmla="*/ 9485 w 10827"/>
              <a:gd name="connsiteY62" fmla="*/ 12399 h 14821"/>
              <a:gd name="connsiteX63" fmla="*/ 9901 w 10827"/>
              <a:gd name="connsiteY63" fmla="*/ 12072 h 14821"/>
              <a:gd name="connsiteX64" fmla="*/ 10317 w 10827"/>
              <a:gd name="connsiteY64" fmla="*/ 11024 h 14821"/>
              <a:gd name="connsiteX65" fmla="*/ 10189 w 10827"/>
              <a:gd name="connsiteY65" fmla="*/ 10215 h 14821"/>
              <a:gd name="connsiteX66" fmla="*/ 10217 w 10827"/>
              <a:gd name="connsiteY66" fmla="*/ 9888 h 14821"/>
              <a:gd name="connsiteX67" fmla="*/ 10505 w 10827"/>
              <a:gd name="connsiteY67" fmla="*/ 9531 h 14821"/>
              <a:gd name="connsiteX68" fmla="*/ 10760 w 10827"/>
              <a:gd name="connsiteY68" fmla="*/ 9142 h 14821"/>
              <a:gd name="connsiteX69" fmla="*/ 10827 w 10827"/>
              <a:gd name="connsiteY69" fmla="*/ 8965 h 14821"/>
              <a:gd name="connsiteX70" fmla="*/ 10600 w 10827"/>
              <a:gd name="connsiteY70" fmla="*/ 8514 h 14821"/>
              <a:gd name="connsiteX71" fmla="*/ 10217 w 10827"/>
              <a:gd name="connsiteY71" fmla="*/ 7139 h 14821"/>
              <a:gd name="connsiteX72" fmla="*/ 10317 w 10827"/>
              <a:gd name="connsiteY72" fmla="*/ 6750 h 14821"/>
              <a:gd name="connsiteX73" fmla="*/ 10472 w 10827"/>
              <a:gd name="connsiteY73" fmla="*/ 6455 h 14821"/>
              <a:gd name="connsiteX74" fmla="*/ 9995 w 10827"/>
              <a:gd name="connsiteY74" fmla="*/ 5827 h 14821"/>
              <a:gd name="connsiteX75" fmla="*/ 9418 w 10827"/>
              <a:gd name="connsiteY75" fmla="*/ 5231 h 14821"/>
              <a:gd name="connsiteX76" fmla="*/ 7807 w 10827"/>
              <a:gd name="connsiteY76" fmla="*/ 2154 h 14821"/>
              <a:gd name="connsiteX0" fmla="*/ 8026 w 11046"/>
              <a:gd name="connsiteY0" fmla="*/ 2154 h 14821"/>
              <a:gd name="connsiteX1" fmla="*/ 5205 w 11046"/>
              <a:gd name="connsiteY1" fmla="*/ 186 h 14821"/>
              <a:gd name="connsiteX2" fmla="*/ 4891 w 11046"/>
              <a:gd name="connsiteY2" fmla="*/ 191 h 14821"/>
              <a:gd name="connsiteX3" fmla="*/ 4590 w 11046"/>
              <a:gd name="connsiteY3" fmla="*/ 120 h 14821"/>
              <a:gd name="connsiteX4" fmla="*/ 4045 w 11046"/>
              <a:gd name="connsiteY4" fmla="*/ 731 h 14821"/>
              <a:gd name="connsiteX5" fmla="*/ 4692 w 11046"/>
              <a:gd name="connsiteY5" fmla="*/ 9 h 14821"/>
              <a:gd name="connsiteX6" fmla="*/ 4265 w 11046"/>
              <a:gd name="connsiteY6" fmla="*/ 662 h 14821"/>
              <a:gd name="connsiteX7" fmla="*/ 3822 w 11046"/>
              <a:gd name="connsiteY7" fmla="*/ 980 h 14821"/>
              <a:gd name="connsiteX8" fmla="*/ 3310 w 11046"/>
              <a:gd name="connsiteY8" fmla="*/ 1318 h 14821"/>
              <a:gd name="connsiteX9" fmla="*/ 2901 w 11046"/>
              <a:gd name="connsiteY9" fmla="*/ 1659 h 14821"/>
              <a:gd name="connsiteX10" fmla="*/ 2391 w 11046"/>
              <a:gd name="connsiteY10" fmla="*/ 2781 h 14821"/>
              <a:gd name="connsiteX11" fmla="*/ 2613 w 11046"/>
              <a:gd name="connsiteY11" fmla="*/ 2102 h 14821"/>
              <a:gd name="connsiteX12" fmla="*/ 2332 w 11046"/>
              <a:gd name="connsiteY12" fmla="*/ 2999 h 14821"/>
              <a:gd name="connsiteX13" fmla="*/ 1897 w 11046"/>
              <a:gd name="connsiteY13" fmla="*/ 3761 h 14821"/>
              <a:gd name="connsiteX14" fmla="*/ 1547 w 11046"/>
              <a:gd name="connsiteY14" fmla="*/ 4748 h 14821"/>
              <a:gd name="connsiteX15" fmla="*/ 1032 w 11046"/>
              <a:gd name="connsiteY15" fmla="*/ 6357 h 14821"/>
              <a:gd name="connsiteX16" fmla="*/ 631 w 11046"/>
              <a:gd name="connsiteY16" fmla="*/ 6664 h 14821"/>
              <a:gd name="connsiteX17" fmla="*/ 501 w 11046"/>
              <a:gd name="connsiteY17" fmla="*/ 7430 h 14821"/>
              <a:gd name="connsiteX18" fmla="*/ 0 w 11046"/>
              <a:gd name="connsiteY18" fmla="*/ 7774 h 14821"/>
              <a:gd name="connsiteX19" fmla="*/ 4368 w 11046"/>
              <a:gd name="connsiteY19" fmla="*/ 8815 h 14821"/>
              <a:gd name="connsiteX20" fmla="*/ 4274 w 11046"/>
              <a:gd name="connsiteY20" fmla="*/ 8991 h 14821"/>
              <a:gd name="connsiteX21" fmla="*/ 4080 w 11046"/>
              <a:gd name="connsiteY21" fmla="*/ 9142 h 14821"/>
              <a:gd name="connsiteX22" fmla="*/ 3886 w 11046"/>
              <a:gd name="connsiteY22" fmla="*/ 9380 h 14821"/>
              <a:gd name="connsiteX23" fmla="*/ 3664 w 11046"/>
              <a:gd name="connsiteY23" fmla="*/ 9712 h 14821"/>
              <a:gd name="connsiteX24" fmla="*/ 3314 w 11046"/>
              <a:gd name="connsiteY24" fmla="*/ 9977 h 14821"/>
              <a:gd name="connsiteX25" fmla="*/ 2832 w 11046"/>
              <a:gd name="connsiteY25" fmla="*/ 10547 h 14821"/>
              <a:gd name="connsiteX26" fmla="*/ 2704 w 11046"/>
              <a:gd name="connsiteY26" fmla="*/ 10723 h 14821"/>
              <a:gd name="connsiteX27" fmla="*/ 2516 w 11046"/>
              <a:gd name="connsiteY27" fmla="*/ 10817 h 14821"/>
              <a:gd name="connsiteX28" fmla="*/ 2227 w 11046"/>
              <a:gd name="connsiteY28" fmla="*/ 11024 h 14821"/>
              <a:gd name="connsiteX29" fmla="*/ 2067 w 11046"/>
              <a:gd name="connsiteY29" fmla="*/ 11206 h 14821"/>
              <a:gd name="connsiteX30" fmla="*/ 2006 w 11046"/>
              <a:gd name="connsiteY30" fmla="*/ 11382 h 14821"/>
              <a:gd name="connsiteX31" fmla="*/ 1906 w 11046"/>
              <a:gd name="connsiteY31" fmla="*/ 11413 h 14821"/>
              <a:gd name="connsiteX32" fmla="*/ 1623 w 11046"/>
              <a:gd name="connsiteY32" fmla="*/ 11683 h 14821"/>
              <a:gd name="connsiteX33" fmla="*/ 1556 w 11046"/>
              <a:gd name="connsiteY33" fmla="*/ 11922 h 14821"/>
              <a:gd name="connsiteX34" fmla="*/ 1362 w 11046"/>
              <a:gd name="connsiteY34" fmla="*/ 12041 h 14821"/>
              <a:gd name="connsiteX35" fmla="*/ 1235 w 11046"/>
              <a:gd name="connsiteY35" fmla="*/ 12217 h 14821"/>
              <a:gd name="connsiteX36" fmla="*/ 1174 w 11046"/>
              <a:gd name="connsiteY36" fmla="*/ 12311 h 14821"/>
              <a:gd name="connsiteX37" fmla="*/ 1046 w 11046"/>
              <a:gd name="connsiteY37" fmla="*/ 12487 h 14821"/>
              <a:gd name="connsiteX38" fmla="*/ 1362 w 11046"/>
              <a:gd name="connsiteY38" fmla="*/ 12819 h 14821"/>
              <a:gd name="connsiteX39" fmla="*/ 1750 w 11046"/>
              <a:gd name="connsiteY39" fmla="*/ 13265 h 14821"/>
              <a:gd name="connsiteX40" fmla="*/ 1845 w 11046"/>
              <a:gd name="connsiteY40" fmla="*/ 13327 h 14821"/>
              <a:gd name="connsiteX41" fmla="*/ 1939 w 11046"/>
              <a:gd name="connsiteY41" fmla="*/ 13353 h 14821"/>
              <a:gd name="connsiteX42" fmla="*/ 2033 w 11046"/>
              <a:gd name="connsiteY42" fmla="*/ 13447 h 14821"/>
              <a:gd name="connsiteX43" fmla="*/ 2133 w 11046"/>
              <a:gd name="connsiteY43" fmla="*/ 13504 h 14821"/>
              <a:gd name="connsiteX44" fmla="*/ 2322 w 11046"/>
              <a:gd name="connsiteY44" fmla="*/ 13893 h 14821"/>
              <a:gd name="connsiteX45" fmla="*/ 2804 w 11046"/>
              <a:gd name="connsiteY45" fmla="*/ 14100 h 14821"/>
              <a:gd name="connsiteX46" fmla="*/ 3220 w 11046"/>
              <a:gd name="connsiteY46" fmla="*/ 14639 h 14821"/>
              <a:gd name="connsiteX47" fmla="*/ 3409 w 11046"/>
              <a:gd name="connsiteY47" fmla="*/ 14759 h 14821"/>
              <a:gd name="connsiteX48" fmla="*/ 3503 w 11046"/>
              <a:gd name="connsiteY48" fmla="*/ 14821 h 14821"/>
              <a:gd name="connsiteX49" fmla="*/ 5073 w 11046"/>
              <a:gd name="connsiteY49" fmla="*/ 14551 h 14821"/>
              <a:gd name="connsiteX50" fmla="*/ 5167 w 11046"/>
              <a:gd name="connsiteY50" fmla="*/ 14520 h 14821"/>
              <a:gd name="connsiteX51" fmla="*/ 5261 w 11046"/>
              <a:gd name="connsiteY51" fmla="*/ 14458 h 14821"/>
              <a:gd name="connsiteX52" fmla="*/ 5583 w 11046"/>
              <a:gd name="connsiteY52" fmla="*/ 14370 h 14821"/>
              <a:gd name="connsiteX53" fmla="*/ 5999 w 11046"/>
              <a:gd name="connsiteY53" fmla="*/ 14131 h 14821"/>
              <a:gd name="connsiteX54" fmla="*/ 6415 w 11046"/>
              <a:gd name="connsiteY54" fmla="*/ 14339 h 14821"/>
              <a:gd name="connsiteX55" fmla="*/ 6925 w 11046"/>
              <a:gd name="connsiteY55" fmla="*/ 14162 h 14821"/>
              <a:gd name="connsiteX56" fmla="*/ 7469 w 11046"/>
              <a:gd name="connsiteY56" fmla="*/ 13981 h 14821"/>
              <a:gd name="connsiteX57" fmla="*/ 7751 w 11046"/>
              <a:gd name="connsiteY57" fmla="*/ 13711 h 14821"/>
              <a:gd name="connsiteX58" fmla="*/ 8140 w 11046"/>
              <a:gd name="connsiteY58" fmla="*/ 13327 h 14821"/>
              <a:gd name="connsiteX59" fmla="*/ 8362 w 11046"/>
              <a:gd name="connsiteY59" fmla="*/ 13115 h 14821"/>
              <a:gd name="connsiteX60" fmla="*/ 9033 w 11046"/>
              <a:gd name="connsiteY60" fmla="*/ 12876 h 14821"/>
              <a:gd name="connsiteX61" fmla="*/ 9610 w 11046"/>
              <a:gd name="connsiteY61" fmla="*/ 12430 h 14821"/>
              <a:gd name="connsiteX62" fmla="*/ 9704 w 11046"/>
              <a:gd name="connsiteY62" fmla="*/ 12399 h 14821"/>
              <a:gd name="connsiteX63" fmla="*/ 10120 w 11046"/>
              <a:gd name="connsiteY63" fmla="*/ 12072 h 14821"/>
              <a:gd name="connsiteX64" fmla="*/ 10536 w 11046"/>
              <a:gd name="connsiteY64" fmla="*/ 11024 h 14821"/>
              <a:gd name="connsiteX65" fmla="*/ 10408 w 11046"/>
              <a:gd name="connsiteY65" fmla="*/ 10215 h 14821"/>
              <a:gd name="connsiteX66" fmla="*/ 10436 w 11046"/>
              <a:gd name="connsiteY66" fmla="*/ 9888 h 14821"/>
              <a:gd name="connsiteX67" fmla="*/ 10724 w 11046"/>
              <a:gd name="connsiteY67" fmla="*/ 9531 h 14821"/>
              <a:gd name="connsiteX68" fmla="*/ 10979 w 11046"/>
              <a:gd name="connsiteY68" fmla="*/ 9142 h 14821"/>
              <a:gd name="connsiteX69" fmla="*/ 11046 w 11046"/>
              <a:gd name="connsiteY69" fmla="*/ 8965 h 14821"/>
              <a:gd name="connsiteX70" fmla="*/ 10819 w 11046"/>
              <a:gd name="connsiteY70" fmla="*/ 8514 h 14821"/>
              <a:gd name="connsiteX71" fmla="*/ 10436 w 11046"/>
              <a:gd name="connsiteY71" fmla="*/ 7139 h 14821"/>
              <a:gd name="connsiteX72" fmla="*/ 10536 w 11046"/>
              <a:gd name="connsiteY72" fmla="*/ 6750 h 14821"/>
              <a:gd name="connsiteX73" fmla="*/ 10691 w 11046"/>
              <a:gd name="connsiteY73" fmla="*/ 6455 h 14821"/>
              <a:gd name="connsiteX74" fmla="*/ 10214 w 11046"/>
              <a:gd name="connsiteY74" fmla="*/ 5827 h 14821"/>
              <a:gd name="connsiteX75" fmla="*/ 9637 w 11046"/>
              <a:gd name="connsiteY75" fmla="*/ 5231 h 14821"/>
              <a:gd name="connsiteX76" fmla="*/ 8026 w 11046"/>
              <a:gd name="connsiteY76" fmla="*/ 2154 h 14821"/>
              <a:gd name="connsiteX0" fmla="*/ 8291 w 11311"/>
              <a:gd name="connsiteY0" fmla="*/ 2154 h 14821"/>
              <a:gd name="connsiteX1" fmla="*/ 5470 w 11311"/>
              <a:gd name="connsiteY1" fmla="*/ 186 h 14821"/>
              <a:gd name="connsiteX2" fmla="*/ 5156 w 11311"/>
              <a:gd name="connsiteY2" fmla="*/ 191 h 14821"/>
              <a:gd name="connsiteX3" fmla="*/ 4855 w 11311"/>
              <a:gd name="connsiteY3" fmla="*/ 120 h 14821"/>
              <a:gd name="connsiteX4" fmla="*/ 4310 w 11311"/>
              <a:gd name="connsiteY4" fmla="*/ 731 h 14821"/>
              <a:gd name="connsiteX5" fmla="*/ 4957 w 11311"/>
              <a:gd name="connsiteY5" fmla="*/ 9 h 14821"/>
              <a:gd name="connsiteX6" fmla="*/ 4530 w 11311"/>
              <a:gd name="connsiteY6" fmla="*/ 662 h 14821"/>
              <a:gd name="connsiteX7" fmla="*/ 4087 w 11311"/>
              <a:gd name="connsiteY7" fmla="*/ 980 h 14821"/>
              <a:gd name="connsiteX8" fmla="*/ 3575 w 11311"/>
              <a:gd name="connsiteY8" fmla="*/ 1318 h 14821"/>
              <a:gd name="connsiteX9" fmla="*/ 3166 w 11311"/>
              <a:gd name="connsiteY9" fmla="*/ 1659 h 14821"/>
              <a:gd name="connsiteX10" fmla="*/ 2656 w 11311"/>
              <a:gd name="connsiteY10" fmla="*/ 2781 h 14821"/>
              <a:gd name="connsiteX11" fmla="*/ 2878 w 11311"/>
              <a:gd name="connsiteY11" fmla="*/ 2102 h 14821"/>
              <a:gd name="connsiteX12" fmla="*/ 2597 w 11311"/>
              <a:gd name="connsiteY12" fmla="*/ 2999 h 14821"/>
              <a:gd name="connsiteX13" fmla="*/ 2162 w 11311"/>
              <a:gd name="connsiteY13" fmla="*/ 3761 h 14821"/>
              <a:gd name="connsiteX14" fmla="*/ 1812 w 11311"/>
              <a:gd name="connsiteY14" fmla="*/ 4748 h 14821"/>
              <a:gd name="connsiteX15" fmla="*/ 1297 w 11311"/>
              <a:gd name="connsiteY15" fmla="*/ 6357 h 14821"/>
              <a:gd name="connsiteX16" fmla="*/ 896 w 11311"/>
              <a:gd name="connsiteY16" fmla="*/ 6664 h 14821"/>
              <a:gd name="connsiteX17" fmla="*/ 766 w 11311"/>
              <a:gd name="connsiteY17" fmla="*/ 7430 h 14821"/>
              <a:gd name="connsiteX18" fmla="*/ 265 w 11311"/>
              <a:gd name="connsiteY18" fmla="*/ 7774 h 14821"/>
              <a:gd name="connsiteX19" fmla="*/ 4633 w 11311"/>
              <a:gd name="connsiteY19" fmla="*/ 8815 h 14821"/>
              <a:gd name="connsiteX20" fmla="*/ 4539 w 11311"/>
              <a:gd name="connsiteY20" fmla="*/ 8991 h 14821"/>
              <a:gd name="connsiteX21" fmla="*/ 1 w 11311"/>
              <a:gd name="connsiteY21" fmla="*/ 8266 h 14821"/>
              <a:gd name="connsiteX22" fmla="*/ 4151 w 11311"/>
              <a:gd name="connsiteY22" fmla="*/ 9380 h 14821"/>
              <a:gd name="connsiteX23" fmla="*/ 3929 w 11311"/>
              <a:gd name="connsiteY23" fmla="*/ 9712 h 14821"/>
              <a:gd name="connsiteX24" fmla="*/ 3579 w 11311"/>
              <a:gd name="connsiteY24" fmla="*/ 9977 h 14821"/>
              <a:gd name="connsiteX25" fmla="*/ 3097 w 11311"/>
              <a:gd name="connsiteY25" fmla="*/ 10547 h 14821"/>
              <a:gd name="connsiteX26" fmla="*/ 2969 w 11311"/>
              <a:gd name="connsiteY26" fmla="*/ 10723 h 14821"/>
              <a:gd name="connsiteX27" fmla="*/ 2781 w 11311"/>
              <a:gd name="connsiteY27" fmla="*/ 10817 h 14821"/>
              <a:gd name="connsiteX28" fmla="*/ 2492 w 11311"/>
              <a:gd name="connsiteY28" fmla="*/ 11024 h 14821"/>
              <a:gd name="connsiteX29" fmla="*/ 2332 w 11311"/>
              <a:gd name="connsiteY29" fmla="*/ 11206 h 14821"/>
              <a:gd name="connsiteX30" fmla="*/ 2271 w 11311"/>
              <a:gd name="connsiteY30" fmla="*/ 11382 h 14821"/>
              <a:gd name="connsiteX31" fmla="*/ 2171 w 11311"/>
              <a:gd name="connsiteY31" fmla="*/ 11413 h 14821"/>
              <a:gd name="connsiteX32" fmla="*/ 1888 w 11311"/>
              <a:gd name="connsiteY32" fmla="*/ 11683 h 14821"/>
              <a:gd name="connsiteX33" fmla="*/ 1821 w 11311"/>
              <a:gd name="connsiteY33" fmla="*/ 11922 h 14821"/>
              <a:gd name="connsiteX34" fmla="*/ 1627 w 11311"/>
              <a:gd name="connsiteY34" fmla="*/ 12041 h 14821"/>
              <a:gd name="connsiteX35" fmla="*/ 1500 w 11311"/>
              <a:gd name="connsiteY35" fmla="*/ 12217 h 14821"/>
              <a:gd name="connsiteX36" fmla="*/ 1439 w 11311"/>
              <a:gd name="connsiteY36" fmla="*/ 12311 h 14821"/>
              <a:gd name="connsiteX37" fmla="*/ 1311 w 11311"/>
              <a:gd name="connsiteY37" fmla="*/ 12487 h 14821"/>
              <a:gd name="connsiteX38" fmla="*/ 1627 w 11311"/>
              <a:gd name="connsiteY38" fmla="*/ 12819 h 14821"/>
              <a:gd name="connsiteX39" fmla="*/ 2015 w 11311"/>
              <a:gd name="connsiteY39" fmla="*/ 13265 h 14821"/>
              <a:gd name="connsiteX40" fmla="*/ 2110 w 11311"/>
              <a:gd name="connsiteY40" fmla="*/ 13327 h 14821"/>
              <a:gd name="connsiteX41" fmla="*/ 2204 w 11311"/>
              <a:gd name="connsiteY41" fmla="*/ 13353 h 14821"/>
              <a:gd name="connsiteX42" fmla="*/ 2298 w 11311"/>
              <a:gd name="connsiteY42" fmla="*/ 13447 h 14821"/>
              <a:gd name="connsiteX43" fmla="*/ 2398 w 11311"/>
              <a:gd name="connsiteY43" fmla="*/ 13504 h 14821"/>
              <a:gd name="connsiteX44" fmla="*/ 2587 w 11311"/>
              <a:gd name="connsiteY44" fmla="*/ 13893 h 14821"/>
              <a:gd name="connsiteX45" fmla="*/ 3069 w 11311"/>
              <a:gd name="connsiteY45" fmla="*/ 14100 h 14821"/>
              <a:gd name="connsiteX46" fmla="*/ 3485 w 11311"/>
              <a:gd name="connsiteY46" fmla="*/ 14639 h 14821"/>
              <a:gd name="connsiteX47" fmla="*/ 3674 w 11311"/>
              <a:gd name="connsiteY47" fmla="*/ 14759 h 14821"/>
              <a:gd name="connsiteX48" fmla="*/ 3768 w 11311"/>
              <a:gd name="connsiteY48" fmla="*/ 14821 h 14821"/>
              <a:gd name="connsiteX49" fmla="*/ 5338 w 11311"/>
              <a:gd name="connsiteY49" fmla="*/ 14551 h 14821"/>
              <a:gd name="connsiteX50" fmla="*/ 5432 w 11311"/>
              <a:gd name="connsiteY50" fmla="*/ 14520 h 14821"/>
              <a:gd name="connsiteX51" fmla="*/ 5526 w 11311"/>
              <a:gd name="connsiteY51" fmla="*/ 14458 h 14821"/>
              <a:gd name="connsiteX52" fmla="*/ 5848 w 11311"/>
              <a:gd name="connsiteY52" fmla="*/ 14370 h 14821"/>
              <a:gd name="connsiteX53" fmla="*/ 6264 w 11311"/>
              <a:gd name="connsiteY53" fmla="*/ 14131 h 14821"/>
              <a:gd name="connsiteX54" fmla="*/ 6680 w 11311"/>
              <a:gd name="connsiteY54" fmla="*/ 14339 h 14821"/>
              <a:gd name="connsiteX55" fmla="*/ 7190 w 11311"/>
              <a:gd name="connsiteY55" fmla="*/ 14162 h 14821"/>
              <a:gd name="connsiteX56" fmla="*/ 7734 w 11311"/>
              <a:gd name="connsiteY56" fmla="*/ 13981 h 14821"/>
              <a:gd name="connsiteX57" fmla="*/ 8016 w 11311"/>
              <a:gd name="connsiteY57" fmla="*/ 13711 h 14821"/>
              <a:gd name="connsiteX58" fmla="*/ 8405 w 11311"/>
              <a:gd name="connsiteY58" fmla="*/ 13327 h 14821"/>
              <a:gd name="connsiteX59" fmla="*/ 8627 w 11311"/>
              <a:gd name="connsiteY59" fmla="*/ 13115 h 14821"/>
              <a:gd name="connsiteX60" fmla="*/ 9298 w 11311"/>
              <a:gd name="connsiteY60" fmla="*/ 12876 h 14821"/>
              <a:gd name="connsiteX61" fmla="*/ 9875 w 11311"/>
              <a:gd name="connsiteY61" fmla="*/ 12430 h 14821"/>
              <a:gd name="connsiteX62" fmla="*/ 9969 w 11311"/>
              <a:gd name="connsiteY62" fmla="*/ 12399 h 14821"/>
              <a:gd name="connsiteX63" fmla="*/ 10385 w 11311"/>
              <a:gd name="connsiteY63" fmla="*/ 12072 h 14821"/>
              <a:gd name="connsiteX64" fmla="*/ 10801 w 11311"/>
              <a:gd name="connsiteY64" fmla="*/ 11024 h 14821"/>
              <a:gd name="connsiteX65" fmla="*/ 10673 w 11311"/>
              <a:gd name="connsiteY65" fmla="*/ 10215 h 14821"/>
              <a:gd name="connsiteX66" fmla="*/ 10701 w 11311"/>
              <a:gd name="connsiteY66" fmla="*/ 9888 h 14821"/>
              <a:gd name="connsiteX67" fmla="*/ 10989 w 11311"/>
              <a:gd name="connsiteY67" fmla="*/ 9531 h 14821"/>
              <a:gd name="connsiteX68" fmla="*/ 11244 w 11311"/>
              <a:gd name="connsiteY68" fmla="*/ 9142 h 14821"/>
              <a:gd name="connsiteX69" fmla="*/ 11311 w 11311"/>
              <a:gd name="connsiteY69" fmla="*/ 8965 h 14821"/>
              <a:gd name="connsiteX70" fmla="*/ 11084 w 11311"/>
              <a:gd name="connsiteY70" fmla="*/ 8514 h 14821"/>
              <a:gd name="connsiteX71" fmla="*/ 10701 w 11311"/>
              <a:gd name="connsiteY71" fmla="*/ 7139 h 14821"/>
              <a:gd name="connsiteX72" fmla="*/ 10801 w 11311"/>
              <a:gd name="connsiteY72" fmla="*/ 6750 h 14821"/>
              <a:gd name="connsiteX73" fmla="*/ 10956 w 11311"/>
              <a:gd name="connsiteY73" fmla="*/ 6455 h 14821"/>
              <a:gd name="connsiteX74" fmla="*/ 10479 w 11311"/>
              <a:gd name="connsiteY74" fmla="*/ 5827 h 14821"/>
              <a:gd name="connsiteX75" fmla="*/ 9902 w 11311"/>
              <a:gd name="connsiteY75" fmla="*/ 5231 h 14821"/>
              <a:gd name="connsiteX76" fmla="*/ 8291 w 11311"/>
              <a:gd name="connsiteY76" fmla="*/ 2154 h 14821"/>
              <a:gd name="connsiteX0" fmla="*/ 8481 w 11501"/>
              <a:gd name="connsiteY0" fmla="*/ 2154 h 14821"/>
              <a:gd name="connsiteX1" fmla="*/ 5660 w 11501"/>
              <a:gd name="connsiteY1" fmla="*/ 186 h 14821"/>
              <a:gd name="connsiteX2" fmla="*/ 5346 w 11501"/>
              <a:gd name="connsiteY2" fmla="*/ 191 h 14821"/>
              <a:gd name="connsiteX3" fmla="*/ 5045 w 11501"/>
              <a:gd name="connsiteY3" fmla="*/ 120 h 14821"/>
              <a:gd name="connsiteX4" fmla="*/ 4500 w 11501"/>
              <a:gd name="connsiteY4" fmla="*/ 731 h 14821"/>
              <a:gd name="connsiteX5" fmla="*/ 5147 w 11501"/>
              <a:gd name="connsiteY5" fmla="*/ 9 h 14821"/>
              <a:gd name="connsiteX6" fmla="*/ 4720 w 11501"/>
              <a:gd name="connsiteY6" fmla="*/ 662 h 14821"/>
              <a:gd name="connsiteX7" fmla="*/ 4277 w 11501"/>
              <a:gd name="connsiteY7" fmla="*/ 980 h 14821"/>
              <a:gd name="connsiteX8" fmla="*/ 3765 w 11501"/>
              <a:gd name="connsiteY8" fmla="*/ 1318 h 14821"/>
              <a:gd name="connsiteX9" fmla="*/ 3356 w 11501"/>
              <a:gd name="connsiteY9" fmla="*/ 1659 h 14821"/>
              <a:gd name="connsiteX10" fmla="*/ 2846 w 11501"/>
              <a:gd name="connsiteY10" fmla="*/ 2781 h 14821"/>
              <a:gd name="connsiteX11" fmla="*/ 3068 w 11501"/>
              <a:gd name="connsiteY11" fmla="*/ 2102 h 14821"/>
              <a:gd name="connsiteX12" fmla="*/ 2787 w 11501"/>
              <a:gd name="connsiteY12" fmla="*/ 2999 h 14821"/>
              <a:gd name="connsiteX13" fmla="*/ 2352 w 11501"/>
              <a:gd name="connsiteY13" fmla="*/ 3761 h 14821"/>
              <a:gd name="connsiteX14" fmla="*/ 2002 w 11501"/>
              <a:gd name="connsiteY14" fmla="*/ 4748 h 14821"/>
              <a:gd name="connsiteX15" fmla="*/ 1487 w 11501"/>
              <a:gd name="connsiteY15" fmla="*/ 6357 h 14821"/>
              <a:gd name="connsiteX16" fmla="*/ 1086 w 11501"/>
              <a:gd name="connsiteY16" fmla="*/ 6664 h 14821"/>
              <a:gd name="connsiteX17" fmla="*/ 956 w 11501"/>
              <a:gd name="connsiteY17" fmla="*/ 7430 h 14821"/>
              <a:gd name="connsiteX18" fmla="*/ 455 w 11501"/>
              <a:gd name="connsiteY18" fmla="*/ 7774 h 14821"/>
              <a:gd name="connsiteX19" fmla="*/ 4823 w 11501"/>
              <a:gd name="connsiteY19" fmla="*/ 8815 h 14821"/>
              <a:gd name="connsiteX20" fmla="*/ 673 w 11501"/>
              <a:gd name="connsiteY20" fmla="*/ 8034 h 14821"/>
              <a:gd name="connsiteX21" fmla="*/ 191 w 11501"/>
              <a:gd name="connsiteY21" fmla="*/ 8266 h 14821"/>
              <a:gd name="connsiteX22" fmla="*/ 4341 w 11501"/>
              <a:gd name="connsiteY22" fmla="*/ 9380 h 14821"/>
              <a:gd name="connsiteX23" fmla="*/ 4119 w 11501"/>
              <a:gd name="connsiteY23" fmla="*/ 9712 h 14821"/>
              <a:gd name="connsiteX24" fmla="*/ 3769 w 11501"/>
              <a:gd name="connsiteY24" fmla="*/ 9977 h 14821"/>
              <a:gd name="connsiteX25" fmla="*/ 3287 w 11501"/>
              <a:gd name="connsiteY25" fmla="*/ 10547 h 14821"/>
              <a:gd name="connsiteX26" fmla="*/ 3159 w 11501"/>
              <a:gd name="connsiteY26" fmla="*/ 10723 h 14821"/>
              <a:gd name="connsiteX27" fmla="*/ 2971 w 11501"/>
              <a:gd name="connsiteY27" fmla="*/ 10817 h 14821"/>
              <a:gd name="connsiteX28" fmla="*/ 2682 w 11501"/>
              <a:gd name="connsiteY28" fmla="*/ 11024 h 14821"/>
              <a:gd name="connsiteX29" fmla="*/ 2522 w 11501"/>
              <a:gd name="connsiteY29" fmla="*/ 11206 h 14821"/>
              <a:gd name="connsiteX30" fmla="*/ 2461 w 11501"/>
              <a:gd name="connsiteY30" fmla="*/ 11382 h 14821"/>
              <a:gd name="connsiteX31" fmla="*/ 2361 w 11501"/>
              <a:gd name="connsiteY31" fmla="*/ 11413 h 14821"/>
              <a:gd name="connsiteX32" fmla="*/ 2078 w 11501"/>
              <a:gd name="connsiteY32" fmla="*/ 11683 h 14821"/>
              <a:gd name="connsiteX33" fmla="*/ 2011 w 11501"/>
              <a:gd name="connsiteY33" fmla="*/ 11922 h 14821"/>
              <a:gd name="connsiteX34" fmla="*/ 1817 w 11501"/>
              <a:gd name="connsiteY34" fmla="*/ 12041 h 14821"/>
              <a:gd name="connsiteX35" fmla="*/ 1690 w 11501"/>
              <a:gd name="connsiteY35" fmla="*/ 12217 h 14821"/>
              <a:gd name="connsiteX36" fmla="*/ 1629 w 11501"/>
              <a:gd name="connsiteY36" fmla="*/ 12311 h 14821"/>
              <a:gd name="connsiteX37" fmla="*/ 1501 w 11501"/>
              <a:gd name="connsiteY37" fmla="*/ 12487 h 14821"/>
              <a:gd name="connsiteX38" fmla="*/ 1817 w 11501"/>
              <a:gd name="connsiteY38" fmla="*/ 12819 h 14821"/>
              <a:gd name="connsiteX39" fmla="*/ 2205 w 11501"/>
              <a:gd name="connsiteY39" fmla="*/ 13265 h 14821"/>
              <a:gd name="connsiteX40" fmla="*/ 2300 w 11501"/>
              <a:gd name="connsiteY40" fmla="*/ 13327 h 14821"/>
              <a:gd name="connsiteX41" fmla="*/ 2394 w 11501"/>
              <a:gd name="connsiteY41" fmla="*/ 13353 h 14821"/>
              <a:gd name="connsiteX42" fmla="*/ 2488 w 11501"/>
              <a:gd name="connsiteY42" fmla="*/ 13447 h 14821"/>
              <a:gd name="connsiteX43" fmla="*/ 2588 w 11501"/>
              <a:gd name="connsiteY43" fmla="*/ 13504 h 14821"/>
              <a:gd name="connsiteX44" fmla="*/ 2777 w 11501"/>
              <a:gd name="connsiteY44" fmla="*/ 13893 h 14821"/>
              <a:gd name="connsiteX45" fmla="*/ 3259 w 11501"/>
              <a:gd name="connsiteY45" fmla="*/ 14100 h 14821"/>
              <a:gd name="connsiteX46" fmla="*/ 3675 w 11501"/>
              <a:gd name="connsiteY46" fmla="*/ 14639 h 14821"/>
              <a:gd name="connsiteX47" fmla="*/ 3864 w 11501"/>
              <a:gd name="connsiteY47" fmla="*/ 14759 h 14821"/>
              <a:gd name="connsiteX48" fmla="*/ 3958 w 11501"/>
              <a:gd name="connsiteY48" fmla="*/ 14821 h 14821"/>
              <a:gd name="connsiteX49" fmla="*/ 5528 w 11501"/>
              <a:gd name="connsiteY49" fmla="*/ 14551 h 14821"/>
              <a:gd name="connsiteX50" fmla="*/ 5622 w 11501"/>
              <a:gd name="connsiteY50" fmla="*/ 14520 h 14821"/>
              <a:gd name="connsiteX51" fmla="*/ 5716 w 11501"/>
              <a:gd name="connsiteY51" fmla="*/ 14458 h 14821"/>
              <a:gd name="connsiteX52" fmla="*/ 6038 w 11501"/>
              <a:gd name="connsiteY52" fmla="*/ 14370 h 14821"/>
              <a:gd name="connsiteX53" fmla="*/ 6454 w 11501"/>
              <a:gd name="connsiteY53" fmla="*/ 14131 h 14821"/>
              <a:gd name="connsiteX54" fmla="*/ 6870 w 11501"/>
              <a:gd name="connsiteY54" fmla="*/ 14339 h 14821"/>
              <a:gd name="connsiteX55" fmla="*/ 7380 w 11501"/>
              <a:gd name="connsiteY55" fmla="*/ 14162 h 14821"/>
              <a:gd name="connsiteX56" fmla="*/ 7924 w 11501"/>
              <a:gd name="connsiteY56" fmla="*/ 13981 h 14821"/>
              <a:gd name="connsiteX57" fmla="*/ 8206 w 11501"/>
              <a:gd name="connsiteY57" fmla="*/ 13711 h 14821"/>
              <a:gd name="connsiteX58" fmla="*/ 8595 w 11501"/>
              <a:gd name="connsiteY58" fmla="*/ 13327 h 14821"/>
              <a:gd name="connsiteX59" fmla="*/ 8817 w 11501"/>
              <a:gd name="connsiteY59" fmla="*/ 13115 h 14821"/>
              <a:gd name="connsiteX60" fmla="*/ 9488 w 11501"/>
              <a:gd name="connsiteY60" fmla="*/ 12876 h 14821"/>
              <a:gd name="connsiteX61" fmla="*/ 10065 w 11501"/>
              <a:gd name="connsiteY61" fmla="*/ 12430 h 14821"/>
              <a:gd name="connsiteX62" fmla="*/ 10159 w 11501"/>
              <a:gd name="connsiteY62" fmla="*/ 12399 h 14821"/>
              <a:gd name="connsiteX63" fmla="*/ 10575 w 11501"/>
              <a:gd name="connsiteY63" fmla="*/ 12072 h 14821"/>
              <a:gd name="connsiteX64" fmla="*/ 10991 w 11501"/>
              <a:gd name="connsiteY64" fmla="*/ 11024 h 14821"/>
              <a:gd name="connsiteX65" fmla="*/ 10863 w 11501"/>
              <a:gd name="connsiteY65" fmla="*/ 10215 h 14821"/>
              <a:gd name="connsiteX66" fmla="*/ 10891 w 11501"/>
              <a:gd name="connsiteY66" fmla="*/ 9888 h 14821"/>
              <a:gd name="connsiteX67" fmla="*/ 11179 w 11501"/>
              <a:gd name="connsiteY67" fmla="*/ 9531 h 14821"/>
              <a:gd name="connsiteX68" fmla="*/ 11434 w 11501"/>
              <a:gd name="connsiteY68" fmla="*/ 9142 h 14821"/>
              <a:gd name="connsiteX69" fmla="*/ 11501 w 11501"/>
              <a:gd name="connsiteY69" fmla="*/ 8965 h 14821"/>
              <a:gd name="connsiteX70" fmla="*/ 11274 w 11501"/>
              <a:gd name="connsiteY70" fmla="*/ 8514 h 14821"/>
              <a:gd name="connsiteX71" fmla="*/ 10891 w 11501"/>
              <a:gd name="connsiteY71" fmla="*/ 7139 h 14821"/>
              <a:gd name="connsiteX72" fmla="*/ 10991 w 11501"/>
              <a:gd name="connsiteY72" fmla="*/ 6750 h 14821"/>
              <a:gd name="connsiteX73" fmla="*/ 11146 w 11501"/>
              <a:gd name="connsiteY73" fmla="*/ 6455 h 14821"/>
              <a:gd name="connsiteX74" fmla="*/ 10669 w 11501"/>
              <a:gd name="connsiteY74" fmla="*/ 5827 h 14821"/>
              <a:gd name="connsiteX75" fmla="*/ 10092 w 11501"/>
              <a:gd name="connsiteY75" fmla="*/ 5231 h 14821"/>
              <a:gd name="connsiteX76" fmla="*/ 8481 w 11501"/>
              <a:gd name="connsiteY76" fmla="*/ 2154 h 14821"/>
              <a:gd name="connsiteX0" fmla="*/ 8481 w 11501"/>
              <a:gd name="connsiteY0" fmla="*/ 2154 h 14821"/>
              <a:gd name="connsiteX1" fmla="*/ 5660 w 11501"/>
              <a:gd name="connsiteY1" fmla="*/ 186 h 14821"/>
              <a:gd name="connsiteX2" fmla="*/ 5346 w 11501"/>
              <a:gd name="connsiteY2" fmla="*/ 191 h 14821"/>
              <a:gd name="connsiteX3" fmla="*/ 5045 w 11501"/>
              <a:gd name="connsiteY3" fmla="*/ 120 h 14821"/>
              <a:gd name="connsiteX4" fmla="*/ 4500 w 11501"/>
              <a:gd name="connsiteY4" fmla="*/ 731 h 14821"/>
              <a:gd name="connsiteX5" fmla="*/ 5147 w 11501"/>
              <a:gd name="connsiteY5" fmla="*/ 9 h 14821"/>
              <a:gd name="connsiteX6" fmla="*/ 4720 w 11501"/>
              <a:gd name="connsiteY6" fmla="*/ 662 h 14821"/>
              <a:gd name="connsiteX7" fmla="*/ 4277 w 11501"/>
              <a:gd name="connsiteY7" fmla="*/ 980 h 14821"/>
              <a:gd name="connsiteX8" fmla="*/ 3765 w 11501"/>
              <a:gd name="connsiteY8" fmla="*/ 1318 h 14821"/>
              <a:gd name="connsiteX9" fmla="*/ 3356 w 11501"/>
              <a:gd name="connsiteY9" fmla="*/ 1659 h 14821"/>
              <a:gd name="connsiteX10" fmla="*/ 2846 w 11501"/>
              <a:gd name="connsiteY10" fmla="*/ 2781 h 14821"/>
              <a:gd name="connsiteX11" fmla="*/ 3068 w 11501"/>
              <a:gd name="connsiteY11" fmla="*/ 2102 h 14821"/>
              <a:gd name="connsiteX12" fmla="*/ 2787 w 11501"/>
              <a:gd name="connsiteY12" fmla="*/ 2999 h 14821"/>
              <a:gd name="connsiteX13" fmla="*/ 2352 w 11501"/>
              <a:gd name="connsiteY13" fmla="*/ 3761 h 14821"/>
              <a:gd name="connsiteX14" fmla="*/ 2002 w 11501"/>
              <a:gd name="connsiteY14" fmla="*/ 4748 h 14821"/>
              <a:gd name="connsiteX15" fmla="*/ 1487 w 11501"/>
              <a:gd name="connsiteY15" fmla="*/ 6357 h 14821"/>
              <a:gd name="connsiteX16" fmla="*/ 1086 w 11501"/>
              <a:gd name="connsiteY16" fmla="*/ 6664 h 14821"/>
              <a:gd name="connsiteX17" fmla="*/ 956 w 11501"/>
              <a:gd name="connsiteY17" fmla="*/ 7430 h 14821"/>
              <a:gd name="connsiteX18" fmla="*/ 455 w 11501"/>
              <a:gd name="connsiteY18" fmla="*/ 7774 h 14821"/>
              <a:gd name="connsiteX19" fmla="*/ 706 w 11501"/>
              <a:gd name="connsiteY19" fmla="*/ 8151 h 14821"/>
              <a:gd name="connsiteX20" fmla="*/ 673 w 11501"/>
              <a:gd name="connsiteY20" fmla="*/ 8034 h 14821"/>
              <a:gd name="connsiteX21" fmla="*/ 191 w 11501"/>
              <a:gd name="connsiteY21" fmla="*/ 8266 h 14821"/>
              <a:gd name="connsiteX22" fmla="*/ 4341 w 11501"/>
              <a:gd name="connsiteY22" fmla="*/ 9380 h 14821"/>
              <a:gd name="connsiteX23" fmla="*/ 4119 w 11501"/>
              <a:gd name="connsiteY23" fmla="*/ 9712 h 14821"/>
              <a:gd name="connsiteX24" fmla="*/ 3769 w 11501"/>
              <a:gd name="connsiteY24" fmla="*/ 9977 h 14821"/>
              <a:gd name="connsiteX25" fmla="*/ 3287 w 11501"/>
              <a:gd name="connsiteY25" fmla="*/ 10547 h 14821"/>
              <a:gd name="connsiteX26" fmla="*/ 3159 w 11501"/>
              <a:gd name="connsiteY26" fmla="*/ 10723 h 14821"/>
              <a:gd name="connsiteX27" fmla="*/ 2971 w 11501"/>
              <a:gd name="connsiteY27" fmla="*/ 10817 h 14821"/>
              <a:gd name="connsiteX28" fmla="*/ 2682 w 11501"/>
              <a:gd name="connsiteY28" fmla="*/ 11024 h 14821"/>
              <a:gd name="connsiteX29" fmla="*/ 2522 w 11501"/>
              <a:gd name="connsiteY29" fmla="*/ 11206 h 14821"/>
              <a:gd name="connsiteX30" fmla="*/ 2461 w 11501"/>
              <a:gd name="connsiteY30" fmla="*/ 11382 h 14821"/>
              <a:gd name="connsiteX31" fmla="*/ 2361 w 11501"/>
              <a:gd name="connsiteY31" fmla="*/ 11413 h 14821"/>
              <a:gd name="connsiteX32" fmla="*/ 2078 w 11501"/>
              <a:gd name="connsiteY32" fmla="*/ 11683 h 14821"/>
              <a:gd name="connsiteX33" fmla="*/ 2011 w 11501"/>
              <a:gd name="connsiteY33" fmla="*/ 11922 h 14821"/>
              <a:gd name="connsiteX34" fmla="*/ 1817 w 11501"/>
              <a:gd name="connsiteY34" fmla="*/ 12041 h 14821"/>
              <a:gd name="connsiteX35" fmla="*/ 1690 w 11501"/>
              <a:gd name="connsiteY35" fmla="*/ 12217 h 14821"/>
              <a:gd name="connsiteX36" fmla="*/ 1629 w 11501"/>
              <a:gd name="connsiteY36" fmla="*/ 12311 h 14821"/>
              <a:gd name="connsiteX37" fmla="*/ 1501 w 11501"/>
              <a:gd name="connsiteY37" fmla="*/ 12487 h 14821"/>
              <a:gd name="connsiteX38" fmla="*/ 1817 w 11501"/>
              <a:gd name="connsiteY38" fmla="*/ 12819 h 14821"/>
              <a:gd name="connsiteX39" fmla="*/ 2205 w 11501"/>
              <a:gd name="connsiteY39" fmla="*/ 13265 h 14821"/>
              <a:gd name="connsiteX40" fmla="*/ 2300 w 11501"/>
              <a:gd name="connsiteY40" fmla="*/ 13327 h 14821"/>
              <a:gd name="connsiteX41" fmla="*/ 2394 w 11501"/>
              <a:gd name="connsiteY41" fmla="*/ 13353 h 14821"/>
              <a:gd name="connsiteX42" fmla="*/ 2488 w 11501"/>
              <a:gd name="connsiteY42" fmla="*/ 13447 h 14821"/>
              <a:gd name="connsiteX43" fmla="*/ 2588 w 11501"/>
              <a:gd name="connsiteY43" fmla="*/ 13504 h 14821"/>
              <a:gd name="connsiteX44" fmla="*/ 2777 w 11501"/>
              <a:gd name="connsiteY44" fmla="*/ 13893 h 14821"/>
              <a:gd name="connsiteX45" fmla="*/ 3259 w 11501"/>
              <a:gd name="connsiteY45" fmla="*/ 14100 h 14821"/>
              <a:gd name="connsiteX46" fmla="*/ 3675 w 11501"/>
              <a:gd name="connsiteY46" fmla="*/ 14639 h 14821"/>
              <a:gd name="connsiteX47" fmla="*/ 3864 w 11501"/>
              <a:gd name="connsiteY47" fmla="*/ 14759 h 14821"/>
              <a:gd name="connsiteX48" fmla="*/ 3958 w 11501"/>
              <a:gd name="connsiteY48" fmla="*/ 14821 h 14821"/>
              <a:gd name="connsiteX49" fmla="*/ 5528 w 11501"/>
              <a:gd name="connsiteY49" fmla="*/ 14551 h 14821"/>
              <a:gd name="connsiteX50" fmla="*/ 5622 w 11501"/>
              <a:gd name="connsiteY50" fmla="*/ 14520 h 14821"/>
              <a:gd name="connsiteX51" fmla="*/ 5716 w 11501"/>
              <a:gd name="connsiteY51" fmla="*/ 14458 h 14821"/>
              <a:gd name="connsiteX52" fmla="*/ 6038 w 11501"/>
              <a:gd name="connsiteY52" fmla="*/ 14370 h 14821"/>
              <a:gd name="connsiteX53" fmla="*/ 6454 w 11501"/>
              <a:gd name="connsiteY53" fmla="*/ 14131 h 14821"/>
              <a:gd name="connsiteX54" fmla="*/ 6870 w 11501"/>
              <a:gd name="connsiteY54" fmla="*/ 14339 h 14821"/>
              <a:gd name="connsiteX55" fmla="*/ 7380 w 11501"/>
              <a:gd name="connsiteY55" fmla="*/ 14162 h 14821"/>
              <a:gd name="connsiteX56" fmla="*/ 7924 w 11501"/>
              <a:gd name="connsiteY56" fmla="*/ 13981 h 14821"/>
              <a:gd name="connsiteX57" fmla="*/ 8206 w 11501"/>
              <a:gd name="connsiteY57" fmla="*/ 13711 h 14821"/>
              <a:gd name="connsiteX58" fmla="*/ 8595 w 11501"/>
              <a:gd name="connsiteY58" fmla="*/ 13327 h 14821"/>
              <a:gd name="connsiteX59" fmla="*/ 8817 w 11501"/>
              <a:gd name="connsiteY59" fmla="*/ 13115 h 14821"/>
              <a:gd name="connsiteX60" fmla="*/ 9488 w 11501"/>
              <a:gd name="connsiteY60" fmla="*/ 12876 h 14821"/>
              <a:gd name="connsiteX61" fmla="*/ 10065 w 11501"/>
              <a:gd name="connsiteY61" fmla="*/ 12430 h 14821"/>
              <a:gd name="connsiteX62" fmla="*/ 10159 w 11501"/>
              <a:gd name="connsiteY62" fmla="*/ 12399 h 14821"/>
              <a:gd name="connsiteX63" fmla="*/ 10575 w 11501"/>
              <a:gd name="connsiteY63" fmla="*/ 12072 h 14821"/>
              <a:gd name="connsiteX64" fmla="*/ 10991 w 11501"/>
              <a:gd name="connsiteY64" fmla="*/ 11024 h 14821"/>
              <a:gd name="connsiteX65" fmla="*/ 10863 w 11501"/>
              <a:gd name="connsiteY65" fmla="*/ 10215 h 14821"/>
              <a:gd name="connsiteX66" fmla="*/ 10891 w 11501"/>
              <a:gd name="connsiteY66" fmla="*/ 9888 h 14821"/>
              <a:gd name="connsiteX67" fmla="*/ 11179 w 11501"/>
              <a:gd name="connsiteY67" fmla="*/ 9531 h 14821"/>
              <a:gd name="connsiteX68" fmla="*/ 11434 w 11501"/>
              <a:gd name="connsiteY68" fmla="*/ 9142 h 14821"/>
              <a:gd name="connsiteX69" fmla="*/ 11501 w 11501"/>
              <a:gd name="connsiteY69" fmla="*/ 8965 h 14821"/>
              <a:gd name="connsiteX70" fmla="*/ 11274 w 11501"/>
              <a:gd name="connsiteY70" fmla="*/ 8514 h 14821"/>
              <a:gd name="connsiteX71" fmla="*/ 10891 w 11501"/>
              <a:gd name="connsiteY71" fmla="*/ 7139 h 14821"/>
              <a:gd name="connsiteX72" fmla="*/ 10991 w 11501"/>
              <a:gd name="connsiteY72" fmla="*/ 6750 h 14821"/>
              <a:gd name="connsiteX73" fmla="*/ 11146 w 11501"/>
              <a:gd name="connsiteY73" fmla="*/ 6455 h 14821"/>
              <a:gd name="connsiteX74" fmla="*/ 10669 w 11501"/>
              <a:gd name="connsiteY74" fmla="*/ 5827 h 14821"/>
              <a:gd name="connsiteX75" fmla="*/ 10092 w 11501"/>
              <a:gd name="connsiteY75" fmla="*/ 5231 h 14821"/>
              <a:gd name="connsiteX76" fmla="*/ 8481 w 11501"/>
              <a:gd name="connsiteY76" fmla="*/ 2154 h 14821"/>
              <a:gd name="connsiteX0" fmla="*/ 8842 w 11862"/>
              <a:gd name="connsiteY0" fmla="*/ 2154 h 14821"/>
              <a:gd name="connsiteX1" fmla="*/ 6021 w 11862"/>
              <a:gd name="connsiteY1" fmla="*/ 186 h 14821"/>
              <a:gd name="connsiteX2" fmla="*/ 5707 w 11862"/>
              <a:gd name="connsiteY2" fmla="*/ 191 h 14821"/>
              <a:gd name="connsiteX3" fmla="*/ 5406 w 11862"/>
              <a:gd name="connsiteY3" fmla="*/ 120 h 14821"/>
              <a:gd name="connsiteX4" fmla="*/ 4861 w 11862"/>
              <a:gd name="connsiteY4" fmla="*/ 731 h 14821"/>
              <a:gd name="connsiteX5" fmla="*/ 5508 w 11862"/>
              <a:gd name="connsiteY5" fmla="*/ 9 h 14821"/>
              <a:gd name="connsiteX6" fmla="*/ 5081 w 11862"/>
              <a:gd name="connsiteY6" fmla="*/ 662 h 14821"/>
              <a:gd name="connsiteX7" fmla="*/ 4638 w 11862"/>
              <a:gd name="connsiteY7" fmla="*/ 980 h 14821"/>
              <a:gd name="connsiteX8" fmla="*/ 4126 w 11862"/>
              <a:gd name="connsiteY8" fmla="*/ 1318 h 14821"/>
              <a:gd name="connsiteX9" fmla="*/ 3717 w 11862"/>
              <a:gd name="connsiteY9" fmla="*/ 1659 h 14821"/>
              <a:gd name="connsiteX10" fmla="*/ 3207 w 11862"/>
              <a:gd name="connsiteY10" fmla="*/ 2781 h 14821"/>
              <a:gd name="connsiteX11" fmla="*/ 3429 w 11862"/>
              <a:gd name="connsiteY11" fmla="*/ 2102 h 14821"/>
              <a:gd name="connsiteX12" fmla="*/ 3148 w 11862"/>
              <a:gd name="connsiteY12" fmla="*/ 2999 h 14821"/>
              <a:gd name="connsiteX13" fmla="*/ 2713 w 11862"/>
              <a:gd name="connsiteY13" fmla="*/ 3761 h 14821"/>
              <a:gd name="connsiteX14" fmla="*/ 2363 w 11862"/>
              <a:gd name="connsiteY14" fmla="*/ 4748 h 14821"/>
              <a:gd name="connsiteX15" fmla="*/ 1848 w 11862"/>
              <a:gd name="connsiteY15" fmla="*/ 6357 h 14821"/>
              <a:gd name="connsiteX16" fmla="*/ 1447 w 11862"/>
              <a:gd name="connsiteY16" fmla="*/ 6664 h 14821"/>
              <a:gd name="connsiteX17" fmla="*/ 1317 w 11862"/>
              <a:gd name="connsiteY17" fmla="*/ 7430 h 14821"/>
              <a:gd name="connsiteX18" fmla="*/ 816 w 11862"/>
              <a:gd name="connsiteY18" fmla="*/ 7774 h 14821"/>
              <a:gd name="connsiteX19" fmla="*/ 1067 w 11862"/>
              <a:gd name="connsiteY19" fmla="*/ 8151 h 14821"/>
              <a:gd name="connsiteX20" fmla="*/ 1034 w 11862"/>
              <a:gd name="connsiteY20" fmla="*/ 8034 h 14821"/>
              <a:gd name="connsiteX21" fmla="*/ 552 w 11862"/>
              <a:gd name="connsiteY21" fmla="*/ 8266 h 14821"/>
              <a:gd name="connsiteX22" fmla="*/ 4702 w 11862"/>
              <a:gd name="connsiteY22" fmla="*/ 9380 h 14821"/>
              <a:gd name="connsiteX23" fmla="*/ 1 w 11862"/>
              <a:gd name="connsiteY23" fmla="*/ 9032 h 14821"/>
              <a:gd name="connsiteX24" fmla="*/ 4130 w 11862"/>
              <a:gd name="connsiteY24" fmla="*/ 9977 h 14821"/>
              <a:gd name="connsiteX25" fmla="*/ 3648 w 11862"/>
              <a:gd name="connsiteY25" fmla="*/ 10547 h 14821"/>
              <a:gd name="connsiteX26" fmla="*/ 3520 w 11862"/>
              <a:gd name="connsiteY26" fmla="*/ 10723 h 14821"/>
              <a:gd name="connsiteX27" fmla="*/ 3332 w 11862"/>
              <a:gd name="connsiteY27" fmla="*/ 10817 h 14821"/>
              <a:gd name="connsiteX28" fmla="*/ 3043 w 11862"/>
              <a:gd name="connsiteY28" fmla="*/ 11024 h 14821"/>
              <a:gd name="connsiteX29" fmla="*/ 2883 w 11862"/>
              <a:gd name="connsiteY29" fmla="*/ 11206 h 14821"/>
              <a:gd name="connsiteX30" fmla="*/ 2822 w 11862"/>
              <a:gd name="connsiteY30" fmla="*/ 11382 h 14821"/>
              <a:gd name="connsiteX31" fmla="*/ 2722 w 11862"/>
              <a:gd name="connsiteY31" fmla="*/ 11413 h 14821"/>
              <a:gd name="connsiteX32" fmla="*/ 2439 w 11862"/>
              <a:gd name="connsiteY32" fmla="*/ 11683 h 14821"/>
              <a:gd name="connsiteX33" fmla="*/ 2372 w 11862"/>
              <a:gd name="connsiteY33" fmla="*/ 11922 h 14821"/>
              <a:gd name="connsiteX34" fmla="*/ 2178 w 11862"/>
              <a:gd name="connsiteY34" fmla="*/ 12041 h 14821"/>
              <a:gd name="connsiteX35" fmla="*/ 2051 w 11862"/>
              <a:gd name="connsiteY35" fmla="*/ 12217 h 14821"/>
              <a:gd name="connsiteX36" fmla="*/ 1990 w 11862"/>
              <a:gd name="connsiteY36" fmla="*/ 12311 h 14821"/>
              <a:gd name="connsiteX37" fmla="*/ 1862 w 11862"/>
              <a:gd name="connsiteY37" fmla="*/ 12487 h 14821"/>
              <a:gd name="connsiteX38" fmla="*/ 2178 w 11862"/>
              <a:gd name="connsiteY38" fmla="*/ 12819 h 14821"/>
              <a:gd name="connsiteX39" fmla="*/ 2566 w 11862"/>
              <a:gd name="connsiteY39" fmla="*/ 13265 h 14821"/>
              <a:gd name="connsiteX40" fmla="*/ 2661 w 11862"/>
              <a:gd name="connsiteY40" fmla="*/ 13327 h 14821"/>
              <a:gd name="connsiteX41" fmla="*/ 2755 w 11862"/>
              <a:gd name="connsiteY41" fmla="*/ 13353 h 14821"/>
              <a:gd name="connsiteX42" fmla="*/ 2849 w 11862"/>
              <a:gd name="connsiteY42" fmla="*/ 13447 h 14821"/>
              <a:gd name="connsiteX43" fmla="*/ 2949 w 11862"/>
              <a:gd name="connsiteY43" fmla="*/ 13504 h 14821"/>
              <a:gd name="connsiteX44" fmla="*/ 3138 w 11862"/>
              <a:gd name="connsiteY44" fmla="*/ 13893 h 14821"/>
              <a:gd name="connsiteX45" fmla="*/ 3620 w 11862"/>
              <a:gd name="connsiteY45" fmla="*/ 14100 h 14821"/>
              <a:gd name="connsiteX46" fmla="*/ 4036 w 11862"/>
              <a:gd name="connsiteY46" fmla="*/ 14639 h 14821"/>
              <a:gd name="connsiteX47" fmla="*/ 4225 w 11862"/>
              <a:gd name="connsiteY47" fmla="*/ 14759 h 14821"/>
              <a:gd name="connsiteX48" fmla="*/ 4319 w 11862"/>
              <a:gd name="connsiteY48" fmla="*/ 14821 h 14821"/>
              <a:gd name="connsiteX49" fmla="*/ 5889 w 11862"/>
              <a:gd name="connsiteY49" fmla="*/ 14551 h 14821"/>
              <a:gd name="connsiteX50" fmla="*/ 5983 w 11862"/>
              <a:gd name="connsiteY50" fmla="*/ 14520 h 14821"/>
              <a:gd name="connsiteX51" fmla="*/ 6077 w 11862"/>
              <a:gd name="connsiteY51" fmla="*/ 14458 h 14821"/>
              <a:gd name="connsiteX52" fmla="*/ 6399 w 11862"/>
              <a:gd name="connsiteY52" fmla="*/ 14370 h 14821"/>
              <a:gd name="connsiteX53" fmla="*/ 6815 w 11862"/>
              <a:gd name="connsiteY53" fmla="*/ 14131 h 14821"/>
              <a:gd name="connsiteX54" fmla="*/ 7231 w 11862"/>
              <a:gd name="connsiteY54" fmla="*/ 14339 h 14821"/>
              <a:gd name="connsiteX55" fmla="*/ 7741 w 11862"/>
              <a:gd name="connsiteY55" fmla="*/ 14162 h 14821"/>
              <a:gd name="connsiteX56" fmla="*/ 8285 w 11862"/>
              <a:gd name="connsiteY56" fmla="*/ 13981 h 14821"/>
              <a:gd name="connsiteX57" fmla="*/ 8567 w 11862"/>
              <a:gd name="connsiteY57" fmla="*/ 13711 h 14821"/>
              <a:gd name="connsiteX58" fmla="*/ 8956 w 11862"/>
              <a:gd name="connsiteY58" fmla="*/ 13327 h 14821"/>
              <a:gd name="connsiteX59" fmla="*/ 9178 w 11862"/>
              <a:gd name="connsiteY59" fmla="*/ 13115 h 14821"/>
              <a:gd name="connsiteX60" fmla="*/ 9849 w 11862"/>
              <a:gd name="connsiteY60" fmla="*/ 12876 h 14821"/>
              <a:gd name="connsiteX61" fmla="*/ 10426 w 11862"/>
              <a:gd name="connsiteY61" fmla="*/ 12430 h 14821"/>
              <a:gd name="connsiteX62" fmla="*/ 10520 w 11862"/>
              <a:gd name="connsiteY62" fmla="*/ 12399 h 14821"/>
              <a:gd name="connsiteX63" fmla="*/ 10936 w 11862"/>
              <a:gd name="connsiteY63" fmla="*/ 12072 h 14821"/>
              <a:gd name="connsiteX64" fmla="*/ 11352 w 11862"/>
              <a:gd name="connsiteY64" fmla="*/ 11024 h 14821"/>
              <a:gd name="connsiteX65" fmla="*/ 11224 w 11862"/>
              <a:gd name="connsiteY65" fmla="*/ 10215 h 14821"/>
              <a:gd name="connsiteX66" fmla="*/ 11252 w 11862"/>
              <a:gd name="connsiteY66" fmla="*/ 9888 h 14821"/>
              <a:gd name="connsiteX67" fmla="*/ 11540 w 11862"/>
              <a:gd name="connsiteY67" fmla="*/ 9531 h 14821"/>
              <a:gd name="connsiteX68" fmla="*/ 11795 w 11862"/>
              <a:gd name="connsiteY68" fmla="*/ 9142 h 14821"/>
              <a:gd name="connsiteX69" fmla="*/ 11862 w 11862"/>
              <a:gd name="connsiteY69" fmla="*/ 8965 h 14821"/>
              <a:gd name="connsiteX70" fmla="*/ 11635 w 11862"/>
              <a:gd name="connsiteY70" fmla="*/ 8514 h 14821"/>
              <a:gd name="connsiteX71" fmla="*/ 11252 w 11862"/>
              <a:gd name="connsiteY71" fmla="*/ 7139 h 14821"/>
              <a:gd name="connsiteX72" fmla="*/ 11352 w 11862"/>
              <a:gd name="connsiteY72" fmla="*/ 6750 h 14821"/>
              <a:gd name="connsiteX73" fmla="*/ 11507 w 11862"/>
              <a:gd name="connsiteY73" fmla="*/ 6455 h 14821"/>
              <a:gd name="connsiteX74" fmla="*/ 11030 w 11862"/>
              <a:gd name="connsiteY74" fmla="*/ 5827 h 14821"/>
              <a:gd name="connsiteX75" fmla="*/ 10453 w 11862"/>
              <a:gd name="connsiteY75" fmla="*/ 5231 h 14821"/>
              <a:gd name="connsiteX76" fmla="*/ 8842 w 11862"/>
              <a:gd name="connsiteY76" fmla="*/ 2154 h 14821"/>
              <a:gd name="connsiteX0" fmla="*/ 8842 w 11862"/>
              <a:gd name="connsiteY0" fmla="*/ 2154 h 14821"/>
              <a:gd name="connsiteX1" fmla="*/ 6021 w 11862"/>
              <a:gd name="connsiteY1" fmla="*/ 186 h 14821"/>
              <a:gd name="connsiteX2" fmla="*/ 5707 w 11862"/>
              <a:gd name="connsiteY2" fmla="*/ 191 h 14821"/>
              <a:gd name="connsiteX3" fmla="*/ 5406 w 11862"/>
              <a:gd name="connsiteY3" fmla="*/ 120 h 14821"/>
              <a:gd name="connsiteX4" fmla="*/ 4861 w 11862"/>
              <a:gd name="connsiteY4" fmla="*/ 731 h 14821"/>
              <a:gd name="connsiteX5" fmla="*/ 5508 w 11862"/>
              <a:gd name="connsiteY5" fmla="*/ 9 h 14821"/>
              <a:gd name="connsiteX6" fmla="*/ 5081 w 11862"/>
              <a:gd name="connsiteY6" fmla="*/ 662 h 14821"/>
              <a:gd name="connsiteX7" fmla="*/ 4638 w 11862"/>
              <a:gd name="connsiteY7" fmla="*/ 980 h 14821"/>
              <a:gd name="connsiteX8" fmla="*/ 4126 w 11862"/>
              <a:gd name="connsiteY8" fmla="*/ 1318 h 14821"/>
              <a:gd name="connsiteX9" fmla="*/ 3717 w 11862"/>
              <a:gd name="connsiteY9" fmla="*/ 1659 h 14821"/>
              <a:gd name="connsiteX10" fmla="*/ 3207 w 11862"/>
              <a:gd name="connsiteY10" fmla="*/ 2781 h 14821"/>
              <a:gd name="connsiteX11" fmla="*/ 3429 w 11862"/>
              <a:gd name="connsiteY11" fmla="*/ 2102 h 14821"/>
              <a:gd name="connsiteX12" fmla="*/ 3148 w 11862"/>
              <a:gd name="connsiteY12" fmla="*/ 2999 h 14821"/>
              <a:gd name="connsiteX13" fmla="*/ 2713 w 11862"/>
              <a:gd name="connsiteY13" fmla="*/ 3761 h 14821"/>
              <a:gd name="connsiteX14" fmla="*/ 2363 w 11862"/>
              <a:gd name="connsiteY14" fmla="*/ 4748 h 14821"/>
              <a:gd name="connsiteX15" fmla="*/ 1848 w 11862"/>
              <a:gd name="connsiteY15" fmla="*/ 6357 h 14821"/>
              <a:gd name="connsiteX16" fmla="*/ 1447 w 11862"/>
              <a:gd name="connsiteY16" fmla="*/ 6664 h 14821"/>
              <a:gd name="connsiteX17" fmla="*/ 1317 w 11862"/>
              <a:gd name="connsiteY17" fmla="*/ 7430 h 14821"/>
              <a:gd name="connsiteX18" fmla="*/ 816 w 11862"/>
              <a:gd name="connsiteY18" fmla="*/ 7774 h 14821"/>
              <a:gd name="connsiteX19" fmla="*/ 1067 w 11862"/>
              <a:gd name="connsiteY19" fmla="*/ 8151 h 14821"/>
              <a:gd name="connsiteX20" fmla="*/ 1034 w 11862"/>
              <a:gd name="connsiteY20" fmla="*/ 8034 h 14821"/>
              <a:gd name="connsiteX21" fmla="*/ 552 w 11862"/>
              <a:gd name="connsiteY21" fmla="*/ 8266 h 14821"/>
              <a:gd name="connsiteX22" fmla="*/ 255 w 11862"/>
              <a:gd name="connsiteY22" fmla="*/ 8246 h 14821"/>
              <a:gd name="connsiteX23" fmla="*/ 1 w 11862"/>
              <a:gd name="connsiteY23" fmla="*/ 9032 h 14821"/>
              <a:gd name="connsiteX24" fmla="*/ 4130 w 11862"/>
              <a:gd name="connsiteY24" fmla="*/ 9977 h 14821"/>
              <a:gd name="connsiteX25" fmla="*/ 3648 w 11862"/>
              <a:gd name="connsiteY25" fmla="*/ 10547 h 14821"/>
              <a:gd name="connsiteX26" fmla="*/ 3520 w 11862"/>
              <a:gd name="connsiteY26" fmla="*/ 10723 h 14821"/>
              <a:gd name="connsiteX27" fmla="*/ 3332 w 11862"/>
              <a:gd name="connsiteY27" fmla="*/ 10817 h 14821"/>
              <a:gd name="connsiteX28" fmla="*/ 3043 w 11862"/>
              <a:gd name="connsiteY28" fmla="*/ 11024 h 14821"/>
              <a:gd name="connsiteX29" fmla="*/ 2883 w 11862"/>
              <a:gd name="connsiteY29" fmla="*/ 11206 h 14821"/>
              <a:gd name="connsiteX30" fmla="*/ 2822 w 11862"/>
              <a:gd name="connsiteY30" fmla="*/ 11382 h 14821"/>
              <a:gd name="connsiteX31" fmla="*/ 2722 w 11862"/>
              <a:gd name="connsiteY31" fmla="*/ 11413 h 14821"/>
              <a:gd name="connsiteX32" fmla="*/ 2439 w 11862"/>
              <a:gd name="connsiteY32" fmla="*/ 11683 h 14821"/>
              <a:gd name="connsiteX33" fmla="*/ 2372 w 11862"/>
              <a:gd name="connsiteY33" fmla="*/ 11922 h 14821"/>
              <a:gd name="connsiteX34" fmla="*/ 2178 w 11862"/>
              <a:gd name="connsiteY34" fmla="*/ 12041 h 14821"/>
              <a:gd name="connsiteX35" fmla="*/ 2051 w 11862"/>
              <a:gd name="connsiteY35" fmla="*/ 12217 h 14821"/>
              <a:gd name="connsiteX36" fmla="*/ 1990 w 11862"/>
              <a:gd name="connsiteY36" fmla="*/ 12311 h 14821"/>
              <a:gd name="connsiteX37" fmla="*/ 1862 w 11862"/>
              <a:gd name="connsiteY37" fmla="*/ 12487 h 14821"/>
              <a:gd name="connsiteX38" fmla="*/ 2178 w 11862"/>
              <a:gd name="connsiteY38" fmla="*/ 12819 h 14821"/>
              <a:gd name="connsiteX39" fmla="*/ 2566 w 11862"/>
              <a:gd name="connsiteY39" fmla="*/ 13265 h 14821"/>
              <a:gd name="connsiteX40" fmla="*/ 2661 w 11862"/>
              <a:gd name="connsiteY40" fmla="*/ 13327 h 14821"/>
              <a:gd name="connsiteX41" fmla="*/ 2755 w 11862"/>
              <a:gd name="connsiteY41" fmla="*/ 13353 h 14821"/>
              <a:gd name="connsiteX42" fmla="*/ 2849 w 11862"/>
              <a:gd name="connsiteY42" fmla="*/ 13447 h 14821"/>
              <a:gd name="connsiteX43" fmla="*/ 2949 w 11862"/>
              <a:gd name="connsiteY43" fmla="*/ 13504 h 14821"/>
              <a:gd name="connsiteX44" fmla="*/ 3138 w 11862"/>
              <a:gd name="connsiteY44" fmla="*/ 13893 h 14821"/>
              <a:gd name="connsiteX45" fmla="*/ 3620 w 11862"/>
              <a:gd name="connsiteY45" fmla="*/ 14100 h 14821"/>
              <a:gd name="connsiteX46" fmla="*/ 4036 w 11862"/>
              <a:gd name="connsiteY46" fmla="*/ 14639 h 14821"/>
              <a:gd name="connsiteX47" fmla="*/ 4225 w 11862"/>
              <a:gd name="connsiteY47" fmla="*/ 14759 h 14821"/>
              <a:gd name="connsiteX48" fmla="*/ 4319 w 11862"/>
              <a:gd name="connsiteY48" fmla="*/ 14821 h 14821"/>
              <a:gd name="connsiteX49" fmla="*/ 5889 w 11862"/>
              <a:gd name="connsiteY49" fmla="*/ 14551 h 14821"/>
              <a:gd name="connsiteX50" fmla="*/ 5983 w 11862"/>
              <a:gd name="connsiteY50" fmla="*/ 14520 h 14821"/>
              <a:gd name="connsiteX51" fmla="*/ 6077 w 11862"/>
              <a:gd name="connsiteY51" fmla="*/ 14458 h 14821"/>
              <a:gd name="connsiteX52" fmla="*/ 6399 w 11862"/>
              <a:gd name="connsiteY52" fmla="*/ 14370 h 14821"/>
              <a:gd name="connsiteX53" fmla="*/ 6815 w 11862"/>
              <a:gd name="connsiteY53" fmla="*/ 14131 h 14821"/>
              <a:gd name="connsiteX54" fmla="*/ 7231 w 11862"/>
              <a:gd name="connsiteY54" fmla="*/ 14339 h 14821"/>
              <a:gd name="connsiteX55" fmla="*/ 7741 w 11862"/>
              <a:gd name="connsiteY55" fmla="*/ 14162 h 14821"/>
              <a:gd name="connsiteX56" fmla="*/ 8285 w 11862"/>
              <a:gd name="connsiteY56" fmla="*/ 13981 h 14821"/>
              <a:gd name="connsiteX57" fmla="*/ 8567 w 11862"/>
              <a:gd name="connsiteY57" fmla="*/ 13711 h 14821"/>
              <a:gd name="connsiteX58" fmla="*/ 8956 w 11862"/>
              <a:gd name="connsiteY58" fmla="*/ 13327 h 14821"/>
              <a:gd name="connsiteX59" fmla="*/ 9178 w 11862"/>
              <a:gd name="connsiteY59" fmla="*/ 13115 h 14821"/>
              <a:gd name="connsiteX60" fmla="*/ 9849 w 11862"/>
              <a:gd name="connsiteY60" fmla="*/ 12876 h 14821"/>
              <a:gd name="connsiteX61" fmla="*/ 10426 w 11862"/>
              <a:gd name="connsiteY61" fmla="*/ 12430 h 14821"/>
              <a:gd name="connsiteX62" fmla="*/ 10520 w 11862"/>
              <a:gd name="connsiteY62" fmla="*/ 12399 h 14821"/>
              <a:gd name="connsiteX63" fmla="*/ 10936 w 11862"/>
              <a:gd name="connsiteY63" fmla="*/ 12072 h 14821"/>
              <a:gd name="connsiteX64" fmla="*/ 11352 w 11862"/>
              <a:gd name="connsiteY64" fmla="*/ 11024 h 14821"/>
              <a:gd name="connsiteX65" fmla="*/ 11224 w 11862"/>
              <a:gd name="connsiteY65" fmla="*/ 10215 h 14821"/>
              <a:gd name="connsiteX66" fmla="*/ 11252 w 11862"/>
              <a:gd name="connsiteY66" fmla="*/ 9888 h 14821"/>
              <a:gd name="connsiteX67" fmla="*/ 11540 w 11862"/>
              <a:gd name="connsiteY67" fmla="*/ 9531 h 14821"/>
              <a:gd name="connsiteX68" fmla="*/ 11795 w 11862"/>
              <a:gd name="connsiteY68" fmla="*/ 9142 h 14821"/>
              <a:gd name="connsiteX69" fmla="*/ 11862 w 11862"/>
              <a:gd name="connsiteY69" fmla="*/ 8965 h 14821"/>
              <a:gd name="connsiteX70" fmla="*/ 11635 w 11862"/>
              <a:gd name="connsiteY70" fmla="*/ 8514 h 14821"/>
              <a:gd name="connsiteX71" fmla="*/ 11252 w 11862"/>
              <a:gd name="connsiteY71" fmla="*/ 7139 h 14821"/>
              <a:gd name="connsiteX72" fmla="*/ 11352 w 11862"/>
              <a:gd name="connsiteY72" fmla="*/ 6750 h 14821"/>
              <a:gd name="connsiteX73" fmla="*/ 11507 w 11862"/>
              <a:gd name="connsiteY73" fmla="*/ 6455 h 14821"/>
              <a:gd name="connsiteX74" fmla="*/ 11030 w 11862"/>
              <a:gd name="connsiteY74" fmla="*/ 5827 h 14821"/>
              <a:gd name="connsiteX75" fmla="*/ 10453 w 11862"/>
              <a:gd name="connsiteY75" fmla="*/ 5231 h 14821"/>
              <a:gd name="connsiteX76" fmla="*/ 8842 w 11862"/>
              <a:gd name="connsiteY76" fmla="*/ 2154 h 14821"/>
              <a:gd name="connsiteX0" fmla="*/ 8902 w 11922"/>
              <a:gd name="connsiteY0" fmla="*/ 2154 h 14821"/>
              <a:gd name="connsiteX1" fmla="*/ 6081 w 11922"/>
              <a:gd name="connsiteY1" fmla="*/ 186 h 14821"/>
              <a:gd name="connsiteX2" fmla="*/ 5767 w 11922"/>
              <a:gd name="connsiteY2" fmla="*/ 191 h 14821"/>
              <a:gd name="connsiteX3" fmla="*/ 5466 w 11922"/>
              <a:gd name="connsiteY3" fmla="*/ 120 h 14821"/>
              <a:gd name="connsiteX4" fmla="*/ 4921 w 11922"/>
              <a:gd name="connsiteY4" fmla="*/ 731 h 14821"/>
              <a:gd name="connsiteX5" fmla="*/ 5568 w 11922"/>
              <a:gd name="connsiteY5" fmla="*/ 9 h 14821"/>
              <a:gd name="connsiteX6" fmla="*/ 5141 w 11922"/>
              <a:gd name="connsiteY6" fmla="*/ 662 h 14821"/>
              <a:gd name="connsiteX7" fmla="*/ 4698 w 11922"/>
              <a:gd name="connsiteY7" fmla="*/ 980 h 14821"/>
              <a:gd name="connsiteX8" fmla="*/ 4186 w 11922"/>
              <a:gd name="connsiteY8" fmla="*/ 1318 h 14821"/>
              <a:gd name="connsiteX9" fmla="*/ 3777 w 11922"/>
              <a:gd name="connsiteY9" fmla="*/ 1659 h 14821"/>
              <a:gd name="connsiteX10" fmla="*/ 3267 w 11922"/>
              <a:gd name="connsiteY10" fmla="*/ 2781 h 14821"/>
              <a:gd name="connsiteX11" fmla="*/ 3489 w 11922"/>
              <a:gd name="connsiteY11" fmla="*/ 2102 h 14821"/>
              <a:gd name="connsiteX12" fmla="*/ 3208 w 11922"/>
              <a:gd name="connsiteY12" fmla="*/ 2999 h 14821"/>
              <a:gd name="connsiteX13" fmla="*/ 2773 w 11922"/>
              <a:gd name="connsiteY13" fmla="*/ 3761 h 14821"/>
              <a:gd name="connsiteX14" fmla="*/ 2423 w 11922"/>
              <a:gd name="connsiteY14" fmla="*/ 4748 h 14821"/>
              <a:gd name="connsiteX15" fmla="*/ 1908 w 11922"/>
              <a:gd name="connsiteY15" fmla="*/ 6357 h 14821"/>
              <a:gd name="connsiteX16" fmla="*/ 1507 w 11922"/>
              <a:gd name="connsiteY16" fmla="*/ 6664 h 14821"/>
              <a:gd name="connsiteX17" fmla="*/ 1377 w 11922"/>
              <a:gd name="connsiteY17" fmla="*/ 7430 h 14821"/>
              <a:gd name="connsiteX18" fmla="*/ 876 w 11922"/>
              <a:gd name="connsiteY18" fmla="*/ 7774 h 14821"/>
              <a:gd name="connsiteX19" fmla="*/ 1127 w 11922"/>
              <a:gd name="connsiteY19" fmla="*/ 8151 h 14821"/>
              <a:gd name="connsiteX20" fmla="*/ 1094 w 11922"/>
              <a:gd name="connsiteY20" fmla="*/ 8034 h 14821"/>
              <a:gd name="connsiteX21" fmla="*/ 612 w 11922"/>
              <a:gd name="connsiteY21" fmla="*/ 8266 h 14821"/>
              <a:gd name="connsiteX22" fmla="*/ 315 w 11922"/>
              <a:gd name="connsiteY22" fmla="*/ 8246 h 14821"/>
              <a:gd name="connsiteX23" fmla="*/ 61 w 11922"/>
              <a:gd name="connsiteY23" fmla="*/ 9032 h 14821"/>
              <a:gd name="connsiteX24" fmla="*/ 5 w 11922"/>
              <a:gd name="connsiteY24" fmla="*/ 9141 h 14821"/>
              <a:gd name="connsiteX25" fmla="*/ 3708 w 11922"/>
              <a:gd name="connsiteY25" fmla="*/ 10547 h 14821"/>
              <a:gd name="connsiteX26" fmla="*/ 3580 w 11922"/>
              <a:gd name="connsiteY26" fmla="*/ 10723 h 14821"/>
              <a:gd name="connsiteX27" fmla="*/ 3392 w 11922"/>
              <a:gd name="connsiteY27" fmla="*/ 10817 h 14821"/>
              <a:gd name="connsiteX28" fmla="*/ 3103 w 11922"/>
              <a:gd name="connsiteY28" fmla="*/ 11024 h 14821"/>
              <a:gd name="connsiteX29" fmla="*/ 2943 w 11922"/>
              <a:gd name="connsiteY29" fmla="*/ 11206 h 14821"/>
              <a:gd name="connsiteX30" fmla="*/ 2882 w 11922"/>
              <a:gd name="connsiteY30" fmla="*/ 11382 h 14821"/>
              <a:gd name="connsiteX31" fmla="*/ 2782 w 11922"/>
              <a:gd name="connsiteY31" fmla="*/ 11413 h 14821"/>
              <a:gd name="connsiteX32" fmla="*/ 2499 w 11922"/>
              <a:gd name="connsiteY32" fmla="*/ 11683 h 14821"/>
              <a:gd name="connsiteX33" fmla="*/ 2432 w 11922"/>
              <a:gd name="connsiteY33" fmla="*/ 11922 h 14821"/>
              <a:gd name="connsiteX34" fmla="*/ 2238 w 11922"/>
              <a:gd name="connsiteY34" fmla="*/ 12041 h 14821"/>
              <a:gd name="connsiteX35" fmla="*/ 2111 w 11922"/>
              <a:gd name="connsiteY35" fmla="*/ 12217 h 14821"/>
              <a:gd name="connsiteX36" fmla="*/ 2050 w 11922"/>
              <a:gd name="connsiteY36" fmla="*/ 12311 h 14821"/>
              <a:gd name="connsiteX37" fmla="*/ 1922 w 11922"/>
              <a:gd name="connsiteY37" fmla="*/ 12487 h 14821"/>
              <a:gd name="connsiteX38" fmla="*/ 2238 w 11922"/>
              <a:gd name="connsiteY38" fmla="*/ 12819 h 14821"/>
              <a:gd name="connsiteX39" fmla="*/ 2626 w 11922"/>
              <a:gd name="connsiteY39" fmla="*/ 13265 h 14821"/>
              <a:gd name="connsiteX40" fmla="*/ 2721 w 11922"/>
              <a:gd name="connsiteY40" fmla="*/ 13327 h 14821"/>
              <a:gd name="connsiteX41" fmla="*/ 2815 w 11922"/>
              <a:gd name="connsiteY41" fmla="*/ 13353 h 14821"/>
              <a:gd name="connsiteX42" fmla="*/ 2909 w 11922"/>
              <a:gd name="connsiteY42" fmla="*/ 13447 h 14821"/>
              <a:gd name="connsiteX43" fmla="*/ 3009 w 11922"/>
              <a:gd name="connsiteY43" fmla="*/ 13504 h 14821"/>
              <a:gd name="connsiteX44" fmla="*/ 3198 w 11922"/>
              <a:gd name="connsiteY44" fmla="*/ 13893 h 14821"/>
              <a:gd name="connsiteX45" fmla="*/ 3680 w 11922"/>
              <a:gd name="connsiteY45" fmla="*/ 14100 h 14821"/>
              <a:gd name="connsiteX46" fmla="*/ 4096 w 11922"/>
              <a:gd name="connsiteY46" fmla="*/ 14639 h 14821"/>
              <a:gd name="connsiteX47" fmla="*/ 4285 w 11922"/>
              <a:gd name="connsiteY47" fmla="*/ 14759 h 14821"/>
              <a:gd name="connsiteX48" fmla="*/ 4379 w 11922"/>
              <a:gd name="connsiteY48" fmla="*/ 14821 h 14821"/>
              <a:gd name="connsiteX49" fmla="*/ 5949 w 11922"/>
              <a:gd name="connsiteY49" fmla="*/ 14551 h 14821"/>
              <a:gd name="connsiteX50" fmla="*/ 6043 w 11922"/>
              <a:gd name="connsiteY50" fmla="*/ 14520 h 14821"/>
              <a:gd name="connsiteX51" fmla="*/ 6137 w 11922"/>
              <a:gd name="connsiteY51" fmla="*/ 14458 h 14821"/>
              <a:gd name="connsiteX52" fmla="*/ 6459 w 11922"/>
              <a:gd name="connsiteY52" fmla="*/ 14370 h 14821"/>
              <a:gd name="connsiteX53" fmla="*/ 6875 w 11922"/>
              <a:gd name="connsiteY53" fmla="*/ 14131 h 14821"/>
              <a:gd name="connsiteX54" fmla="*/ 7291 w 11922"/>
              <a:gd name="connsiteY54" fmla="*/ 14339 h 14821"/>
              <a:gd name="connsiteX55" fmla="*/ 7801 w 11922"/>
              <a:gd name="connsiteY55" fmla="*/ 14162 h 14821"/>
              <a:gd name="connsiteX56" fmla="*/ 8345 w 11922"/>
              <a:gd name="connsiteY56" fmla="*/ 13981 h 14821"/>
              <a:gd name="connsiteX57" fmla="*/ 8627 w 11922"/>
              <a:gd name="connsiteY57" fmla="*/ 13711 h 14821"/>
              <a:gd name="connsiteX58" fmla="*/ 9016 w 11922"/>
              <a:gd name="connsiteY58" fmla="*/ 13327 h 14821"/>
              <a:gd name="connsiteX59" fmla="*/ 9238 w 11922"/>
              <a:gd name="connsiteY59" fmla="*/ 13115 h 14821"/>
              <a:gd name="connsiteX60" fmla="*/ 9909 w 11922"/>
              <a:gd name="connsiteY60" fmla="*/ 12876 h 14821"/>
              <a:gd name="connsiteX61" fmla="*/ 10486 w 11922"/>
              <a:gd name="connsiteY61" fmla="*/ 12430 h 14821"/>
              <a:gd name="connsiteX62" fmla="*/ 10580 w 11922"/>
              <a:gd name="connsiteY62" fmla="*/ 12399 h 14821"/>
              <a:gd name="connsiteX63" fmla="*/ 10996 w 11922"/>
              <a:gd name="connsiteY63" fmla="*/ 12072 h 14821"/>
              <a:gd name="connsiteX64" fmla="*/ 11412 w 11922"/>
              <a:gd name="connsiteY64" fmla="*/ 11024 h 14821"/>
              <a:gd name="connsiteX65" fmla="*/ 11284 w 11922"/>
              <a:gd name="connsiteY65" fmla="*/ 10215 h 14821"/>
              <a:gd name="connsiteX66" fmla="*/ 11312 w 11922"/>
              <a:gd name="connsiteY66" fmla="*/ 9888 h 14821"/>
              <a:gd name="connsiteX67" fmla="*/ 11600 w 11922"/>
              <a:gd name="connsiteY67" fmla="*/ 9531 h 14821"/>
              <a:gd name="connsiteX68" fmla="*/ 11855 w 11922"/>
              <a:gd name="connsiteY68" fmla="*/ 9142 h 14821"/>
              <a:gd name="connsiteX69" fmla="*/ 11922 w 11922"/>
              <a:gd name="connsiteY69" fmla="*/ 8965 h 14821"/>
              <a:gd name="connsiteX70" fmla="*/ 11695 w 11922"/>
              <a:gd name="connsiteY70" fmla="*/ 8514 h 14821"/>
              <a:gd name="connsiteX71" fmla="*/ 11312 w 11922"/>
              <a:gd name="connsiteY71" fmla="*/ 7139 h 14821"/>
              <a:gd name="connsiteX72" fmla="*/ 11412 w 11922"/>
              <a:gd name="connsiteY72" fmla="*/ 6750 h 14821"/>
              <a:gd name="connsiteX73" fmla="*/ 11567 w 11922"/>
              <a:gd name="connsiteY73" fmla="*/ 6455 h 14821"/>
              <a:gd name="connsiteX74" fmla="*/ 11090 w 11922"/>
              <a:gd name="connsiteY74" fmla="*/ 5827 h 14821"/>
              <a:gd name="connsiteX75" fmla="*/ 10513 w 11922"/>
              <a:gd name="connsiteY75" fmla="*/ 5231 h 14821"/>
              <a:gd name="connsiteX76" fmla="*/ 8902 w 11922"/>
              <a:gd name="connsiteY76" fmla="*/ 2154 h 14821"/>
              <a:gd name="connsiteX0" fmla="*/ 9235 w 12255"/>
              <a:gd name="connsiteY0" fmla="*/ 2154 h 14821"/>
              <a:gd name="connsiteX1" fmla="*/ 6414 w 12255"/>
              <a:gd name="connsiteY1" fmla="*/ 186 h 14821"/>
              <a:gd name="connsiteX2" fmla="*/ 6100 w 12255"/>
              <a:gd name="connsiteY2" fmla="*/ 191 h 14821"/>
              <a:gd name="connsiteX3" fmla="*/ 5799 w 12255"/>
              <a:gd name="connsiteY3" fmla="*/ 120 h 14821"/>
              <a:gd name="connsiteX4" fmla="*/ 5254 w 12255"/>
              <a:gd name="connsiteY4" fmla="*/ 731 h 14821"/>
              <a:gd name="connsiteX5" fmla="*/ 5901 w 12255"/>
              <a:gd name="connsiteY5" fmla="*/ 9 h 14821"/>
              <a:gd name="connsiteX6" fmla="*/ 5474 w 12255"/>
              <a:gd name="connsiteY6" fmla="*/ 662 h 14821"/>
              <a:gd name="connsiteX7" fmla="*/ 5031 w 12255"/>
              <a:gd name="connsiteY7" fmla="*/ 980 h 14821"/>
              <a:gd name="connsiteX8" fmla="*/ 4519 w 12255"/>
              <a:gd name="connsiteY8" fmla="*/ 1318 h 14821"/>
              <a:gd name="connsiteX9" fmla="*/ 4110 w 12255"/>
              <a:gd name="connsiteY9" fmla="*/ 1659 h 14821"/>
              <a:gd name="connsiteX10" fmla="*/ 3600 w 12255"/>
              <a:gd name="connsiteY10" fmla="*/ 2781 h 14821"/>
              <a:gd name="connsiteX11" fmla="*/ 3822 w 12255"/>
              <a:gd name="connsiteY11" fmla="*/ 2102 h 14821"/>
              <a:gd name="connsiteX12" fmla="*/ 3541 w 12255"/>
              <a:gd name="connsiteY12" fmla="*/ 2999 h 14821"/>
              <a:gd name="connsiteX13" fmla="*/ 3106 w 12255"/>
              <a:gd name="connsiteY13" fmla="*/ 3761 h 14821"/>
              <a:gd name="connsiteX14" fmla="*/ 2756 w 12255"/>
              <a:gd name="connsiteY14" fmla="*/ 4748 h 14821"/>
              <a:gd name="connsiteX15" fmla="*/ 2241 w 12255"/>
              <a:gd name="connsiteY15" fmla="*/ 6357 h 14821"/>
              <a:gd name="connsiteX16" fmla="*/ 1840 w 12255"/>
              <a:gd name="connsiteY16" fmla="*/ 6664 h 14821"/>
              <a:gd name="connsiteX17" fmla="*/ 1710 w 12255"/>
              <a:gd name="connsiteY17" fmla="*/ 7430 h 14821"/>
              <a:gd name="connsiteX18" fmla="*/ 1209 w 12255"/>
              <a:gd name="connsiteY18" fmla="*/ 7774 h 14821"/>
              <a:gd name="connsiteX19" fmla="*/ 1460 w 12255"/>
              <a:gd name="connsiteY19" fmla="*/ 8151 h 14821"/>
              <a:gd name="connsiteX20" fmla="*/ 1427 w 12255"/>
              <a:gd name="connsiteY20" fmla="*/ 8034 h 14821"/>
              <a:gd name="connsiteX21" fmla="*/ 945 w 12255"/>
              <a:gd name="connsiteY21" fmla="*/ 8266 h 14821"/>
              <a:gd name="connsiteX22" fmla="*/ 648 w 12255"/>
              <a:gd name="connsiteY22" fmla="*/ 8246 h 14821"/>
              <a:gd name="connsiteX23" fmla="*/ 394 w 12255"/>
              <a:gd name="connsiteY23" fmla="*/ 9032 h 14821"/>
              <a:gd name="connsiteX24" fmla="*/ 338 w 12255"/>
              <a:gd name="connsiteY24" fmla="*/ 9141 h 14821"/>
              <a:gd name="connsiteX25" fmla="*/ 4041 w 12255"/>
              <a:gd name="connsiteY25" fmla="*/ 10547 h 14821"/>
              <a:gd name="connsiteX26" fmla="*/ 3 w 12255"/>
              <a:gd name="connsiteY26" fmla="*/ 10573 h 14821"/>
              <a:gd name="connsiteX27" fmla="*/ 3725 w 12255"/>
              <a:gd name="connsiteY27" fmla="*/ 10817 h 14821"/>
              <a:gd name="connsiteX28" fmla="*/ 3436 w 12255"/>
              <a:gd name="connsiteY28" fmla="*/ 11024 h 14821"/>
              <a:gd name="connsiteX29" fmla="*/ 3276 w 12255"/>
              <a:gd name="connsiteY29" fmla="*/ 11206 h 14821"/>
              <a:gd name="connsiteX30" fmla="*/ 3215 w 12255"/>
              <a:gd name="connsiteY30" fmla="*/ 11382 h 14821"/>
              <a:gd name="connsiteX31" fmla="*/ 3115 w 12255"/>
              <a:gd name="connsiteY31" fmla="*/ 11413 h 14821"/>
              <a:gd name="connsiteX32" fmla="*/ 2832 w 12255"/>
              <a:gd name="connsiteY32" fmla="*/ 11683 h 14821"/>
              <a:gd name="connsiteX33" fmla="*/ 2765 w 12255"/>
              <a:gd name="connsiteY33" fmla="*/ 11922 h 14821"/>
              <a:gd name="connsiteX34" fmla="*/ 2571 w 12255"/>
              <a:gd name="connsiteY34" fmla="*/ 12041 h 14821"/>
              <a:gd name="connsiteX35" fmla="*/ 2444 w 12255"/>
              <a:gd name="connsiteY35" fmla="*/ 12217 h 14821"/>
              <a:gd name="connsiteX36" fmla="*/ 2383 w 12255"/>
              <a:gd name="connsiteY36" fmla="*/ 12311 h 14821"/>
              <a:gd name="connsiteX37" fmla="*/ 2255 w 12255"/>
              <a:gd name="connsiteY37" fmla="*/ 12487 h 14821"/>
              <a:gd name="connsiteX38" fmla="*/ 2571 w 12255"/>
              <a:gd name="connsiteY38" fmla="*/ 12819 h 14821"/>
              <a:gd name="connsiteX39" fmla="*/ 2959 w 12255"/>
              <a:gd name="connsiteY39" fmla="*/ 13265 h 14821"/>
              <a:gd name="connsiteX40" fmla="*/ 3054 w 12255"/>
              <a:gd name="connsiteY40" fmla="*/ 13327 h 14821"/>
              <a:gd name="connsiteX41" fmla="*/ 3148 w 12255"/>
              <a:gd name="connsiteY41" fmla="*/ 13353 h 14821"/>
              <a:gd name="connsiteX42" fmla="*/ 3242 w 12255"/>
              <a:gd name="connsiteY42" fmla="*/ 13447 h 14821"/>
              <a:gd name="connsiteX43" fmla="*/ 3342 w 12255"/>
              <a:gd name="connsiteY43" fmla="*/ 13504 h 14821"/>
              <a:gd name="connsiteX44" fmla="*/ 3531 w 12255"/>
              <a:gd name="connsiteY44" fmla="*/ 13893 h 14821"/>
              <a:gd name="connsiteX45" fmla="*/ 4013 w 12255"/>
              <a:gd name="connsiteY45" fmla="*/ 14100 h 14821"/>
              <a:gd name="connsiteX46" fmla="*/ 4429 w 12255"/>
              <a:gd name="connsiteY46" fmla="*/ 14639 h 14821"/>
              <a:gd name="connsiteX47" fmla="*/ 4618 w 12255"/>
              <a:gd name="connsiteY47" fmla="*/ 14759 h 14821"/>
              <a:gd name="connsiteX48" fmla="*/ 4712 w 12255"/>
              <a:gd name="connsiteY48" fmla="*/ 14821 h 14821"/>
              <a:gd name="connsiteX49" fmla="*/ 6282 w 12255"/>
              <a:gd name="connsiteY49" fmla="*/ 14551 h 14821"/>
              <a:gd name="connsiteX50" fmla="*/ 6376 w 12255"/>
              <a:gd name="connsiteY50" fmla="*/ 14520 h 14821"/>
              <a:gd name="connsiteX51" fmla="*/ 6470 w 12255"/>
              <a:gd name="connsiteY51" fmla="*/ 14458 h 14821"/>
              <a:gd name="connsiteX52" fmla="*/ 6792 w 12255"/>
              <a:gd name="connsiteY52" fmla="*/ 14370 h 14821"/>
              <a:gd name="connsiteX53" fmla="*/ 7208 w 12255"/>
              <a:gd name="connsiteY53" fmla="*/ 14131 h 14821"/>
              <a:gd name="connsiteX54" fmla="*/ 7624 w 12255"/>
              <a:gd name="connsiteY54" fmla="*/ 14339 h 14821"/>
              <a:gd name="connsiteX55" fmla="*/ 8134 w 12255"/>
              <a:gd name="connsiteY55" fmla="*/ 14162 h 14821"/>
              <a:gd name="connsiteX56" fmla="*/ 8678 w 12255"/>
              <a:gd name="connsiteY56" fmla="*/ 13981 h 14821"/>
              <a:gd name="connsiteX57" fmla="*/ 8960 w 12255"/>
              <a:gd name="connsiteY57" fmla="*/ 13711 h 14821"/>
              <a:gd name="connsiteX58" fmla="*/ 9349 w 12255"/>
              <a:gd name="connsiteY58" fmla="*/ 13327 h 14821"/>
              <a:gd name="connsiteX59" fmla="*/ 9571 w 12255"/>
              <a:gd name="connsiteY59" fmla="*/ 13115 h 14821"/>
              <a:gd name="connsiteX60" fmla="*/ 10242 w 12255"/>
              <a:gd name="connsiteY60" fmla="*/ 12876 h 14821"/>
              <a:gd name="connsiteX61" fmla="*/ 10819 w 12255"/>
              <a:gd name="connsiteY61" fmla="*/ 12430 h 14821"/>
              <a:gd name="connsiteX62" fmla="*/ 10913 w 12255"/>
              <a:gd name="connsiteY62" fmla="*/ 12399 h 14821"/>
              <a:gd name="connsiteX63" fmla="*/ 11329 w 12255"/>
              <a:gd name="connsiteY63" fmla="*/ 12072 h 14821"/>
              <a:gd name="connsiteX64" fmla="*/ 11745 w 12255"/>
              <a:gd name="connsiteY64" fmla="*/ 11024 h 14821"/>
              <a:gd name="connsiteX65" fmla="*/ 11617 w 12255"/>
              <a:gd name="connsiteY65" fmla="*/ 10215 h 14821"/>
              <a:gd name="connsiteX66" fmla="*/ 11645 w 12255"/>
              <a:gd name="connsiteY66" fmla="*/ 9888 h 14821"/>
              <a:gd name="connsiteX67" fmla="*/ 11933 w 12255"/>
              <a:gd name="connsiteY67" fmla="*/ 9531 h 14821"/>
              <a:gd name="connsiteX68" fmla="*/ 12188 w 12255"/>
              <a:gd name="connsiteY68" fmla="*/ 9142 h 14821"/>
              <a:gd name="connsiteX69" fmla="*/ 12255 w 12255"/>
              <a:gd name="connsiteY69" fmla="*/ 8965 h 14821"/>
              <a:gd name="connsiteX70" fmla="*/ 12028 w 12255"/>
              <a:gd name="connsiteY70" fmla="*/ 8514 h 14821"/>
              <a:gd name="connsiteX71" fmla="*/ 11645 w 12255"/>
              <a:gd name="connsiteY71" fmla="*/ 7139 h 14821"/>
              <a:gd name="connsiteX72" fmla="*/ 11745 w 12255"/>
              <a:gd name="connsiteY72" fmla="*/ 6750 h 14821"/>
              <a:gd name="connsiteX73" fmla="*/ 11900 w 12255"/>
              <a:gd name="connsiteY73" fmla="*/ 6455 h 14821"/>
              <a:gd name="connsiteX74" fmla="*/ 11423 w 12255"/>
              <a:gd name="connsiteY74" fmla="*/ 5827 h 14821"/>
              <a:gd name="connsiteX75" fmla="*/ 10846 w 12255"/>
              <a:gd name="connsiteY75" fmla="*/ 5231 h 14821"/>
              <a:gd name="connsiteX76" fmla="*/ 9235 w 12255"/>
              <a:gd name="connsiteY76" fmla="*/ 2154 h 14821"/>
              <a:gd name="connsiteX0" fmla="*/ 9235 w 12255"/>
              <a:gd name="connsiteY0" fmla="*/ 2154 h 14821"/>
              <a:gd name="connsiteX1" fmla="*/ 6414 w 12255"/>
              <a:gd name="connsiteY1" fmla="*/ 186 h 14821"/>
              <a:gd name="connsiteX2" fmla="*/ 6100 w 12255"/>
              <a:gd name="connsiteY2" fmla="*/ 191 h 14821"/>
              <a:gd name="connsiteX3" fmla="*/ 5799 w 12255"/>
              <a:gd name="connsiteY3" fmla="*/ 120 h 14821"/>
              <a:gd name="connsiteX4" fmla="*/ 5254 w 12255"/>
              <a:gd name="connsiteY4" fmla="*/ 731 h 14821"/>
              <a:gd name="connsiteX5" fmla="*/ 5901 w 12255"/>
              <a:gd name="connsiteY5" fmla="*/ 9 h 14821"/>
              <a:gd name="connsiteX6" fmla="*/ 5474 w 12255"/>
              <a:gd name="connsiteY6" fmla="*/ 662 h 14821"/>
              <a:gd name="connsiteX7" fmla="*/ 5031 w 12255"/>
              <a:gd name="connsiteY7" fmla="*/ 980 h 14821"/>
              <a:gd name="connsiteX8" fmla="*/ 4519 w 12255"/>
              <a:gd name="connsiteY8" fmla="*/ 1318 h 14821"/>
              <a:gd name="connsiteX9" fmla="*/ 4110 w 12255"/>
              <a:gd name="connsiteY9" fmla="*/ 1659 h 14821"/>
              <a:gd name="connsiteX10" fmla="*/ 3600 w 12255"/>
              <a:gd name="connsiteY10" fmla="*/ 2781 h 14821"/>
              <a:gd name="connsiteX11" fmla="*/ 3822 w 12255"/>
              <a:gd name="connsiteY11" fmla="*/ 2102 h 14821"/>
              <a:gd name="connsiteX12" fmla="*/ 3541 w 12255"/>
              <a:gd name="connsiteY12" fmla="*/ 2999 h 14821"/>
              <a:gd name="connsiteX13" fmla="*/ 3106 w 12255"/>
              <a:gd name="connsiteY13" fmla="*/ 3761 h 14821"/>
              <a:gd name="connsiteX14" fmla="*/ 2756 w 12255"/>
              <a:gd name="connsiteY14" fmla="*/ 4748 h 14821"/>
              <a:gd name="connsiteX15" fmla="*/ 2241 w 12255"/>
              <a:gd name="connsiteY15" fmla="*/ 6357 h 14821"/>
              <a:gd name="connsiteX16" fmla="*/ 1840 w 12255"/>
              <a:gd name="connsiteY16" fmla="*/ 6664 h 14821"/>
              <a:gd name="connsiteX17" fmla="*/ 1710 w 12255"/>
              <a:gd name="connsiteY17" fmla="*/ 7430 h 14821"/>
              <a:gd name="connsiteX18" fmla="*/ 1209 w 12255"/>
              <a:gd name="connsiteY18" fmla="*/ 7774 h 14821"/>
              <a:gd name="connsiteX19" fmla="*/ 1460 w 12255"/>
              <a:gd name="connsiteY19" fmla="*/ 8151 h 14821"/>
              <a:gd name="connsiteX20" fmla="*/ 1427 w 12255"/>
              <a:gd name="connsiteY20" fmla="*/ 8034 h 14821"/>
              <a:gd name="connsiteX21" fmla="*/ 945 w 12255"/>
              <a:gd name="connsiteY21" fmla="*/ 8266 h 14821"/>
              <a:gd name="connsiteX22" fmla="*/ 648 w 12255"/>
              <a:gd name="connsiteY22" fmla="*/ 8246 h 14821"/>
              <a:gd name="connsiteX23" fmla="*/ 394 w 12255"/>
              <a:gd name="connsiteY23" fmla="*/ 9032 h 14821"/>
              <a:gd name="connsiteX24" fmla="*/ 338 w 12255"/>
              <a:gd name="connsiteY24" fmla="*/ 9141 h 14821"/>
              <a:gd name="connsiteX25" fmla="*/ 189 w 12255"/>
              <a:gd name="connsiteY25" fmla="*/ 9565 h 14821"/>
              <a:gd name="connsiteX26" fmla="*/ 3 w 12255"/>
              <a:gd name="connsiteY26" fmla="*/ 10573 h 14821"/>
              <a:gd name="connsiteX27" fmla="*/ 3725 w 12255"/>
              <a:gd name="connsiteY27" fmla="*/ 10817 h 14821"/>
              <a:gd name="connsiteX28" fmla="*/ 3436 w 12255"/>
              <a:gd name="connsiteY28" fmla="*/ 11024 h 14821"/>
              <a:gd name="connsiteX29" fmla="*/ 3276 w 12255"/>
              <a:gd name="connsiteY29" fmla="*/ 11206 h 14821"/>
              <a:gd name="connsiteX30" fmla="*/ 3215 w 12255"/>
              <a:gd name="connsiteY30" fmla="*/ 11382 h 14821"/>
              <a:gd name="connsiteX31" fmla="*/ 3115 w 12255"/>
              <a:gd name="connsiteY31" fmla="*/ 11413 h 14821"/>
              <a:gd name="connsiteX32" fmla="*/ 2832 w 12255"/>
              <a:gd name="connsiteY32" fmla="*/ 11683 h 14821"/>
              <a:gd name="connsiteX33" fmla="*/ 2765 w 12255"/>
              <a:gd name="connsiteY33" fmla="*/ 11922 h 14821"/>
              <a:gd name="connsiteX34" fmla="*/ 2571 w 12255"/>
              <a:gd name="connsiteY34" fmla="*/ 12041 h 14821"/>
              <a:gd name="connsiteX35" fmla="*/ 2444 w 12255"/>
              <a:gd name="connsiteY35" fmla="*/ 12217 h 14821"/>
              <a:gd name="connsiteX36" fmla="*/ 2383 w 12255"/>
              <a:gd name="connsiteY36" fmla="*/ 12311 h 14821"/>
              <a:gd name="connsiteX37" fmla="*/ 2255 w 12255"/>
              <a:gd name="connsiteY37" fmla="*/ 12487 h 14821"/>
              <a:gd name="connsiteX38" fmla="*/ 2571 w 12255"/>
              <a:gd name="connsiteY38" fmla="*/ 12819 h 14821"/>
              <a:gd name="connsiteX39" fmla="*/ 2959 w 12255"/>
              <a:gd name="connsiteY39" fmla="*/ 13265 h 14821"/>
              <a:gd name="connsiteX40" fmla="*/ 3054 w 12255"/>
              <a:gd name="connsiteY40" fmla="*/ 13327 h 14821"/>
              <a:gd name="connsiteX41" fmla="*/ 3148 w 12255"/>
              <a:gd name="connsiteY41" fmla="*/ 13353 h 14821"/>
              <a:gd name="connsiteX42" fmla="*/ 3242 w 12255"/>
              <a:gd name="connsiteY42" fmla="*/ 13447 h 14821"/>
              <a:gd name="connsiteX43" fmla="*/ 3342 w 12255"/>
              <a:gd name="connsiteY43" fmla="*/ 13504 h 14821"/>
              <a:gd name="connsiteX44" fmla="*/ 3531 w 12255"/>
              <a:gd name="connsiteY44" fmla="*/ 13893 h 14821"/>
              <a:gd name="connsiteX45" fmla="*/ 4013 w 12255"/>
              <a:gd name="connsiteY45" fmla="*/ 14100 h 14821"/>
              <a:gd name="connsiteX46" fmla="*/ 4429 w 12255"/>
              <a:gd name="connsiteY46" fmla="*/ 14639 h 14821"/>
              <a:gd name="connsiteX47" fmla="*/ 4618 w 12255"/>
              <a:gd name="connsiteY47" fmla="*/ 14759 h 14821"/>
              <a:gd name="connsiteX48" fmla="*/ 4712 w 12255"/>
              <a:gd name="connsiteY48" fmla="*/ 14821 h 14821"/>
              <a:gd name="connsiteX49" fmla="*/ 6282 w 12255"/>
              <a:gd name="connsiteY49" fmla="*/ 14551 h 14821"/>
              <a:gd name="connsiteX50" fmla="*/ 6376 w 12255"/>
              <a:gd name="connsiteY50" fmla="*/ 14520 h 14821"/>
              <a:gd name="connsiteX51" fmla="*/ 6470 w 12255"/>
              <a:gd name="connsiteY51" fmla="*/ 14458 h 14821"/>
              <a:gd name="connsiteX52" fmla="*/ 6792 w 12255"/>
              <a:gd name="connsiteY52" fmla="*/ 14370 h 14821"/>
              <a:gd name="connsiteX53" fmla="*/ 7208 w 12255"/>
              <a:gd name="connsiteY53" fmla="*/ 14131 h 14821"/>
              <a:gd name="connsiteX54" fmla="*/ 7624 w 12255"/>
              <a:gd name="connsiteY54" fmla="*/ 14339 h 14821"/>
              <a:gd name="connsiteX55" fmla="*/ 8134 w 12255"/>
              <a:gd name="connsiteY55" fmla="*/ 14162 h 14821"/>
              <a:gd name="connsiteX56" fmla="*/ 8678 w 12255"/>
              <a:gd name="connsiteY56" fmla="*/ 13981 h 14821"/>
              <a:gd name="connsiteX57" fmla="*/ 8960 w 12255"/>
              <a:gd name="connsiteY57" fmla="*/ 13711 h 14821"/>
              <a:gd name="connsiteX58" fmla="*/ 9349 w 12255"/>
              <a:gd name="connsiteY58" fmla="*/ 13327 h 14821"/>
              <a:gd name="connsiteX59" fmla="*/ 9571 w 12255"/>
              <a:gd name="connsiteY59" fmla="*/ 13115 h 14821"/>
              <a:gd name="connsiteX60" fmla="*/ 10242 w 12255"/>
              <a:gd name="connsiteY60" fmla="*/ 12876 h 14821"/>
              <a:gd name="connsiteX61" fmla="*/ 10819 w 12255"/>
              <a:gd name="connsiteY61" fmla="*/ 12430 h 14821"/>
              <a:gd name="connsiteX62" fmla="*/ 10913 w 12255"/>
              <a:gd name="connsiteY62" fmla="*/ 12399 h 14821"/>
              <a:gd name="connsiteX63" fmla="*/ 11329 w 12255"/>
              <a:gd name="connsiteY63" fmla="*/ 12072 h 14821"/>
              <a:gd name="connsiteX64" fmla="*/ 11745 w 12255"/>
              <a:gd name="connsiteY64" fmla="*/ 11024 h 14821"/>
              <a:gd name="connsiteX65" fmla="*/ 11617 w 12255"/>
              <a:gd name="connsiteY65" fmla="*/ 10215 h 14821"/>
              <a:gd name="connsiteX66" fmla="*/ 11645 w 12255"/>
              <a:gd name="connsiteY66" fmla="*/ 9888 h 14821"/>
              <a:gd name="connsiteX67" fmla="*/ 11933 w 12255"/>
              <a:gd name="connsiteY67" fmla="*/ 9531 h 14821"/>
              <a:gd name="connsiteX68" fmla="*/ 12188 w 12255"/>
              <a:gd name="connsiteY68" fmla="*/ 9142 h 14821"/>
              <a:gd name="connsiteX69" fmla="*/ 12255 w 12255"/>
              <a:gd name="connsiteY69" fmla="*/ 8965 h 14821"/>
              <a:gd name="connsiteX70" fmla="*/ 12028 w 12255"/>
              <a:gd name="connsiteY70" fmla="*/ 8514 h 14821"/>
              <a:gd name="connsiteX71" fmla="*/ 11645 w 12255"/>
              <a:gd name="connsiteY71" fmla="*/ 7139 h 14821"/>
              <a:gd name="connsiteX72" fmla="*/ 11745 w 12255"/>
              <a:gd name="connsiteY72" fmla="*/ 6750 h 14821"/>
              <a:gd name="connsiteX73" fmla="*/ 11900 w 12255"/>
              <a:gd name="connsiteY73" fmla="*/ 6455 h 14821"/>
              <a:gd name="connsiteX74" fmla="*/ 11423 w 12255"/>
              <a:gd name="connsiteY74" fmla="*/ 5827 h 14821"/>
              <a:gd name="connsiteX75" fmla="*/ 10846 w 12255"/>
              <a:gd name="connsiteY75" fmla="*/ 5231 h 14821"/>
              <a:gd name="connsiteX76" fmla="*/ 9235 w 12255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461 w 12280"/>
              <a:gd name="connsiteY28" fmla="*/ 11024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3140 w 12280"/>
              <a:gd name="connsiteY31" fmla="*/ 11413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3140 w 12280"/>
              <a:gd name="connsiteY31" fmla="*/ 11413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240 w 12280"/>
              <a:gd name="connsiteY30" fmla="*/ 11382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3301 w 12280"/>
              <a:gd name="connsiteY29" fmla="*/ 11206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2280 w 12280"/>
              <a:gd name="connsiteY37" fmla="*/ 1248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2408 w 12280"/>
              <a:gd name="connsiteY36" fmla="*/ 123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2596 w 12280"/>
              <a:gd name="connsiteY34" fmla="*/ 12041 h 14821"/>
              <a:gd name="connsiteX35" fmla="*/ 2469 w 12280"/>
              <a:gd name="connsiteY35" fmla="*/ 12217 h 14821"/>
              <a:gd name="connsiteX36" fmla="*/ 1071 w 12280"/>
              <a:gd name="connsiteY36" fmla="*/ 135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840 w 12280"/>
              <a:gd name="connsiteY34" fmla="*/ 13442 h 14821"/>
              <a:gd name="connsiteX35" fmla="*/ 2469 w 12280"/>
              <a:gd name="connsiteY35" fmla="*/ 12217 h 14821"/>
              <a:gd name="connsiteX36" fmla="*/ 1071 w 12280"/>
              <a:gd name="connsiteY36" fmla="*/ 13511 h 14821"/>
              <a:gd name="connsiteX37" fmla="*/ 1104 w 12280"/>
              <a:gd name="connsiteY37" fmla="*/ 14267 h 14821"/>
              <a:gd name="connsiteX38" fmla="*/ 2596 w 12280"/>
              <a:gd name="connsiteY38" fmla="*/ 12819 h 14821"/>
              <a:gd name="connsiteX39" fmla="*/ 2984 w 12280"/>
              <a:gd name="connsiteY39" fmla="*/ 13265 h 14821"/>
              <a:gd name="connsiteX40" fmla="*/ 3079 w 12280"/>
              <a:gd name="connsiteY40" fmla="*/ 13327 h 14821"/>
              <a:gd name="connsiteX41" fmla="*/ 3173 w 12280"/>
              <a:gd name="connsiteY41" fmla="*/ 13353 h 14821"/>
              <a:gd name="connsiteX42" fmla="*/ 3267 w 12280"/>
              <a:gd name="connsiteY42" fmla="*/ 13447 h 14821"/>
              <a:gd name="connsiteX43" fmla="*/ 3367 w 12280"/>
              <a:gd name="connsiteY43" fmla="*/ 13504 h 14821"/>
              <a:gd name="connsiteX44" fmla="*/ 3556 w 12280"/>
              <a:gd name="connsiteY44" fmla="*/ 13893 h 14821"/>
              <a:gd name="connsiteX45" fmla="*/ 4038 w 12280"/>
              <a:gd name="connsiteY45" fmla="*/ 14100 h 14821"/>
              <a:gd name="connsiteX46" fmla="*/ 4454 w 12280"/>
              <a:gd name="connsiteY46" fmla="*/ 14639 h 14821"/>
              <a:gd name="connsiteX47" fmla="*/ 4643 w 12280"/>
              <a:gd name="connsiteY47" fmla="*/ 14759 h 14821"/>
              <a:gd name="connsiteX48" fmla="*/ 4737 w 12280"/>
              <a:gd name="connsiteY48" fmla="*/ 14821 h 14821"/>
              <a:gd name="connsiteX49" fmla="*/ 6307 w 12280"/>
              <a:gd name="connsiteY49" fmla="*/ 14551 h 14821"/>
              <a:gd name="connsiteX50" fmla="*/ 6401 w 12280"/>
              <a:gd name="connsiteY50" fmla="*/ 14520 h 14821"/>
              <a:gd name="connsiteX51" fmla="*/ 6495 w 12280"/>
              <a:gd name="connsiteY51" fmla="*/ 14458 h 14821"/>
              <a:gd name="connsiteX52" fmla="*/ 6817 w 12280"/>
              <a:gd name="connsiteY52" fmla="*/ 14370 h 14821"/>
              <a:gd name="connsiteX53" fmla="*/ 7233 w 12280"/>
              <a:gd name="connsiteY53" fmla="*/ 14131 h 14821"/>
              <a:gd name="connsiteX54" fmla="*/ 7649 w 12280"/>
              <a:gd name="connsiteY54" fmla="*/ 14339 h 14821"/>
              <a:gd name="connsiteX55" fmla="*/ 8159 w 12280"/>
              <a:gd name="connsiteY55" fmla="*/ 14162 h 14821"/>
              <a:gd name="connsiteX56" fmla="*/ 8703 w 12280"/>
              <a:gd name="connsiteY56" fmla="*/ 13981 h 14821"/>
              <a:gd name="connsiteX57" fmla="*/ 8985 w 12280"/>
              <a:gd name="connsiteY57" fmla="*/ 13711 h 14821"/>
              <a:gd name="connsiteX58" fmla="*/ 9374 w 12280"/>
              <a:gd name="connsiteY58" fmla="*/ 13327 h 14821"/>
              <a:gd name="connsiteX59" fmla="*/ 9596 w 12280"/>
              <a:gd name="connsiteY59" fmla="*/ 13115 h 14821"/>
              <a:gd name="connsiteX60" fmla="*/ 10267 w 12280"/>
              <a:gd name="connsiteY60" fmla="*/ 12876 h 14821"/>
              <a:gd name="connsiteX61" fmla="*/ 10844 w 12280"/>
              <a:gd name="connsiteY61" fmla="*/ 12430 h 14821"/>
              <a:gd name="connsiteX62" fmla="*/ 10938 w 12280"/>
              <a:gd name="connsiteY62" fmla="*/ 12399 h 14821"/>
              <a:gd name="connsiteX63" fmla="*/ 11354 w 12280"/>
              <a:gd name="connsiteY63" fmla="*/ 12072 h 14821"/>
              <a:gd name="connsiteX64" fmla="*/ 11770 w 12280"/>
              <a:gd name="connsiteY64" fmla="*/ 11024 h 14821"/>
              <a:gd name="connsiteX65" fmla="*/ 11642 w 12280"/>
              <a:gd name="connsiteY65" fmla="*/ 10215 h 14821"/>
              <a:gd name="connsiteX66" fmla="*/ 11670 w 12280"/>
              <a:gd name="connsiteY66" fmla="*/ 9888 h 14821"/>
              <a:gd name="connsiteX67" fmla="*/ 11958 w 12280"/>
              <a:gd name="connsiteY67" fmla="*/ 9531 h 14821"/>
              <a:gd name="connsiteX68" fmla="*/ 12213 w 12280"/>
              <a:gd name="connsiteY68" fmla="*/ 9142 h 14821"/>
              <a:gd name="connsiteX69" fmla="*/ 12280 w 12280"/>
              <a:gd name="connsiteY69" fmla="*/ 8965 h 14821"/>
              <a:gd name="connsiteX70" fmla="*/ 12053 w 12280"/>
              <a:gd name="connsiteY70" fmla="*/ 8514 h 14821"/>
              <a:gd name="connsiteX71" fmla="*/ 11670 w 12280"/>
              <a:gd name="connsiteY71" fmla="*/ 7139 h 14821"/>
              <a:gd name="connsiteX72" fmla="*/ 11770 w 12280"/>
              <a:gd name="connsiteY72" fmla="*/ 6750 h 14821"/>
              <a:gd name="connsiteX73" fmla="*/ 11925 w 12280"/>
              <a:gd name="connsiteY73" fmla="*/ 6455 h 14821"/>
              <a:gd name="connsiteX74" fmla="*/ 11448 w 12280"/>
              <a:gd name="connsiteY74" fmla="*/ 5827 h 14821"/>
              <a:gd name="connsiteX75" fmla="*/ 10871 w 12280"/>
              <a:gd name="connsiteY75" fmla="*/ 5231 h 14821"/>
              <a:gd name="connsiteX76" fmla="*/ 9260 w 12280"/>
              <a:gd name="connsiteY76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2469 w 12280"/>
              <a:gd name="connsiteY36" fmla="*/ 12217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2790 w 12280"/>
              <a:gd name="connsiteY33" fmla="*/ 11922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2857 w 12280"/>
              <a:gd name="connsiteY32" fmla="*/ 11683 h 14821"/>
              <a:gd name="connsiteX33" fmla="*/ 579 w 12280"/>
              <a:gd name="connsiteY33" fmla="*/ 12899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821"/>
              <a:gd name="connsiteX1" fmla="*/ 6439 w 12280"/>
              <a:gd name="connsiteY1" fmla="*/ 186 h 14821"/>
              <a:gd name="connsiteX2" fmla="*/ 6125 w 12280"/>
              <a:gd name="connsiteY2" fmla="*/ 191 h 14821"/>
              <a:gd name="connsiteX3" fmla="*/ 5824 w 12280"/>
              <a:gd name="connsiteY3" fmla="*/ 120 h 14821"/>
              <a:gd name="connsiteX4" fmla="*/ 5279 w 12280"/>
              <a:gd name="connsiteY4" fmla="*/ 731 h 14821"/>
              <a:gd name="connsiteX5" fmla="*/ 5926 w 12280"/>
              <a:gd name="connsiteY5" fmla="*/ 9 h 14821"/>
              <a:gd name="connsiteX6" fmla="*/ 5499 w 12280"/>
              <a:gd name="connsiteY6" fmla="*/ 662 h 14821"/>
              <a:gd name="connsiteX7" fmla="*/ 5056 w 12280"/>
              <a:gd name="connsiteY7" fmla="*/ 980 h 14821"/>
              <a:gd name="connsiteX8" fmla="*/ 4544 w 12280"/>
              <a:gd name="connsiteY8" fmla="*/ 1318 h 14821"/>
              <a:gd name="connsiteX9" fmla="*/ 4135 w 12280"/>
              <a:gd name="connsiteY9" fmla="*/ 1659 h 14821"/>
              <a:gd name="connsiteX10" fmla="*/ 3625 w 12280"/>
              <a:gd name="connsiteY10" fmla="*/ 2781 h 14821"/>
              <a:gd name="connsiteX11" fmla="*/ 3847 w 12280"/>
              <a:gd name="connsiteY11" fmla="*/ 2102 h 14821"/>
              <a:gd name="connsiteX12" fmla="*/ 3566 w 12280"/>
              <a:gd name="connsiteY12" fmla="*/ 2999 h 14821"/>
              <a:gd name="connsiteX13" fmla="*/ 3131 w 12280"/>
              <a:gd name="connsiteY13" fmla="*/ 3761 h 14821"/>
              <a:gd name="connsiteX14" fmla="*/ 2781 w 12280"/>
              <a:gd name="connsiteY14" fmla="*/ 4748 h 14821"/>
              <a:gd name="connsiteX15" fmla="*/ 2266 w 12280"/>
              <a:gd name="connsiteY15" fmla="*/ 6357 h 14821"/>
              <a:gd name="connsiteX16" fmla="*/ 1865 w 12280"/>
              <a:gd name="connsiteY16" fmla="*/ 6664 h 14821"/>
              <a:gd name="connsiteX17" fmla="*/ 1735 w 12280"/>
              <a:gd name="connsiteY17" fmla="*/ 7430 h 14821"/>
              <a:gd name="connsiteX18" fmla="*/ 1234 w 12280"/>
              <a:gd name="connsiteY18" fmla="*/ 7774 h 14821"/>
              <a:gd name="connsiteX19" fmla="*/ 1485 w 12280"/>
              <a:gd name="connsiteY19" fmla="*/ 8151 h 14821"/>
              <a:gd name="connsiteX20" fmla="*/ 1452 w 12280"/>
              <a:gd name="connsiteY20" fmla="*/ 8034 h 14821"/>
              <a:gd name="connsiteX21" fmla="*/ 970 w 12280"/>
              <a:gd name="connsiteY21" fmla="*/ 8266 h 14821"/>
              <a:gd name="connsiteX22" fmla="*/ 673 w 12280"/>
              <a:gd name="connsiteY22" fmla="*/ 8246 h 14821"/>
              <a:gd name="connsiteX23" fmla="*/ 419 w 12280"/>
              <a:gd name="connsiteY23" fmla="*/ 9032 h 14821"/>
              <a:gd name="connsiteX24" fmla="*/ 363 w 12280"/>
              <a:gd name="connsiteY24" fmla="*/ 9141 h 14821"/>
              <a:gd name="connsiteX25" fmla="*/ 214 w 12280"/>
              <a:gd name="connsiteY25" fmla="*/ 9565 h 14821"/>
              <a:gd name="connsiteX26" fmla="*/ 28 w 12280"/>
              <a:gd name="connsiteY26" fmla="*/ 10573 h 14821"/>
              <a:gd name="connsiteX27" fmla="*/ 149 w 12280"/>
              <a:gd name="connsiteY27" fmla="*/ 11440 h 14821"/>
              <a:gd name="connsiteX28" fmla="*/ 32 w 12280"/>
              <a:gd name="connsiteY28" fmla="*/ 12076 h 14821"/>
              <a:gd name="connsiteX29" fmla="*/ 166 w 12280"/>
              <a:gd name="connsiteY29" fmla="*/ 12101 h 14821"/>
              <a:gd name="connsiteX30" fmla="*/ 346 w 12280"/>
              <a:gd name="connsiteY30" fmla="*/ 11723 h 14821"/>
              <a:gd name="connsiteX31" fmla="*/ 116 w 12280"/>
              <a:gd name="connsiteY31" fmla="*/ 13030 h 14821"/>
              <a:gd name="connsiteX32" fmla="*/ 704 w 12280"/>
              <a:gd name="connsiteY32" fmla="*/ 12983 h 14821"/>
              <a:gd name="connsiteX33" fmla="*/ 579 w 12280"/>
              <a:gd name="connsiteY33" fmla="*/ 12899 h 14821"/>
              <a:gd name="connsiteX34" fmla="*/ 939 w 12280"/>
              <a:gd name="connsiteY34" fmla="*/ 13099 h 14821"/>
              <a:gd name="connsiteX35" fmla="*/ 840 w 12280"/>
              <a:gd name="connsiteY35" fmla="*/ 13442 h 14821"/>
              <a:gd name="connsiteX36" fmla="*/ 1108 w 12280"/>
              <a:gd name="connsiteY36" fmla="*/ 13179 h 14821"/>
              <a:gd name="connsiteX37" fmla="*/ 1071 w 12280"/>
              <a:gd name="connsiteY37" fmla="*/ 13511 h 14821"/>
              <a:gd name="connsiteX38" fmla="*/ 1104 w 12280"/>
              <a:gd name="connsiteY38" fmla="*/ 14267 h 14821"/>
              <a:gd name="connsiteX39" fmla="*/ 2596 w 12280"/>
              <a:gd name="connsiteY39" fmla="*/ 12819 h 14821"/>
              <a:gd name="connsiteX40" fmla="*/ 2984 w 12280"/>
              <a:gd name="connsiteY40" fmla="*/ 13265 h 14821"/>
              <a:gd name="connsiteX41" fmla="*/ 3079 w 12280"/>
              <a:gd name="connsiteY41" fmla="*/ 13327 h 14821"/>
              <a:gd name="connsiteX42" fmla="*/ 3173 w 12280"/>
              <a:gd name="connsiteY42" fmla="*/ 13353 h 14821"/>
              <a:gd name="connsiteX43" fmla="*/ 3267 w 12280"/>
              <a:gd name="connsiteY43" fmla="*/ 13447 h 14821"/>
              <a:gd name="connsiteX44" fmla="*/ 3367 w 12280"/>
              <a:gd name="connsiteY44" fmla="*/ 13504 h 14821"/>
              <a:gd name="connsiteX45" fmla="*/ 3556 w 12280"/>
              <a:gd name="connsiteY45" fmla="*/ 13893 h 14821"/>
              <a:gd name="connsiteX46" fmla="*/ 4038 w 12280"/>
              <a:gd name="connsiteY46" fmla="*/ 14100 h 14821"/>
              <a:gd name="connsiteX47" fmla="*/ 4454 w 12280"/>
              <a:gd name="connsiteY47" fmla="*/ 14639 h 14821"/>
              <a:gd name="connsiteX48" fmla="*/ 4643 w 12280"/>
              <a:gd name="connsiteY48" fmla="*/ 14759 h 14821"/>
              <a:gd name="connsiteX49" fmla="*/ 4737 w 12280"/>
              <a:gd name="connsiteY49" fmla="*/ 14821 h 14821"/>
              <a:gd name="connsiteX50" fmla="*/ 6307 w 12280"/>
              <a:gd name="connsiteY50" fmla="*/ 14551 h 14821"/>
              <a:gd name="connsiteX51" fmla="*/ 6401 w 12280"/>
              <a:gd name="connsiteY51" fmla="*/ 14520 h 14821"/>
              <a:gd name="connsiteX52" fmla="*/ 6495 w 12280"/>
              <a:gd name="connsiteY52" fmla="*/ 14458 h 14821"/>
              <a:gd name="connsiteX53" fmla="*/ 6817 w 12280"/>
              <a:gd name="connsiteY53" fmla="*/ 14370 h 14821"/>
              <a:gd name="connsiteX54" fmla="*/ 7233 w 12280"/>
              <a:gd name="connsiteY54" fmla="*/ 14131 h 14821"/>
              <a:gd name="connsiteX55" fmla="*/ 7649 w 12280"/>
              <a:gd name="connsiteY55" fmla="*/ 14339 h 14821"/>
              <a:gd name="connsiteX56" fmla="*/ 8159 w 12280"/>
              <a:gd name="connsiteY56" fmla="*/ 14162 h 14821"/>
              <a:gd name="connsiteX57" fmla="*/ 8703 w 12280"/>
              <a:gd name="connsiteY57" fmla="*/ 13981 h 14821"/>
              <a:gd name="connsiteX58" fmla="*/ 8985 w 12280"/>
              <a:gd name="connsiteY58" fmla="*/ 13711 h 14821"/>
              <a:gd name="connsiteX59" fmla="*/ 9374 w 12280"/>
              <a:gd name="connsiteY59" fmla="*/ 13327 h 14821"/>
              <a:gd name="connsiteX60" fmla="*/ 9596 w 12280"/>
              <a:gd name="connsiteY60" fmla="*/ 13115 h 14821"/>
              <a:gd name="connsiteX61" fmla="*/ 10267 w 12280"/>
              <a:gd name="connsiteY61" fmla="*/ 12876 h 14821"/>
              <a:gd name="connsiteX62" fmla="*/ 10844 w 12280"/>
              <a:gd name="connsiteY62" fmla="*/ 12430 h 14821"/>
              <a:gd name="connsiteX63" fmla="*/ 10938 w 12280"/>
              <a:gd name="connsiteY63" fmla="*/ 12399 h 14821"/>
              <a:gd name="connsiteX64" fmla="*/ 11354 w 12280"/>
              <a:gd name="connsiteY64" fmla="*/ 12072 h 14821"/>
              <a:gd name="connsiteX65" fmla="*/ 11770 w 12280"/>
              <a:gd name="connsiteY65" fmla="*/ 11024 h 14821"/>
              <a:gd name="connsiteX66" fmla="*/ 11642 w 12280"/>
              <a:gd name="connsiteY66" fmla="*/ 10215 h 14821"/>
              <a:gd name="connsiteX67" fmla="*/ 11670 w 12280"/>
              <a:gd name="connsiteY67" fmla="*/ 9888 h 14821"/>
              <a:gd name="connsiteX68" fmla="*/ 11958 w 12280"/>
              <a:gd name="connsiteY68" fmla="*/ 9531 h 14821"/>
              <a:gd name="connsiteX69" fmla="*/ 12213 w 12280"/>
              <a:gd name="connsiteY69" fmla="*/ 9142 h 14821"/>
              <a:gd name="connsiteX70" fmla="*/ 12280 w 12280"/>
              <a:gd name="connsiteY70" fmla="*/ 8965 h 14821"/>
              <a:gd name="connsiteX71" fmla="*/ 12053 w 12280"/>
              <a:gd name="connsiteY71" fmla="*/ 8514 h 14821"/>
              <a:gd name="connsiteX72" fmla="*/ 11670 w 12280"/>
              <a:gd name="connsiteY72" fmla="*/ 7139 h 14821"/>
              <a:gd name="connsiteX73" fmla="*/ 11770 w 12280"/>
              <a:gd name="connsiteY73" fmla="*/ 6750 h 14821"/>
              <a:gd name="connsiteX74" fmla="*/ 11925 w 12280"/>
              <a:gd name="connsiteY74" fmla="*/ 6455 h 14821"/>
              <a:gd name="connsiteX75" fmla="*/ 11448 w 12280"/>
              <a:gd name="connsiteY75" fmla="*/ 5827 h 14821"/>
              <a:gd name="connsiteX76" fmla="*/ 10871 w 12280"/>
              <a:gd name="connsiteY76" fmla="*/ 5231 h 14821"/>
              <a:gd name="connsiteX77" fmla="*/ 9260 w 12280"/>
              <a:gd name="connsiteY77" fmla="*/ 2154 h 14821"/>
              <a:gd name="connsiteX0" fmla="*/ 9260 w 12280"/>
              <a:gd name="connsiteY0" fmla="*/ 2154 h 14965"/>
              <a:gd name="connsiteX1" fmla="*/ 6439 w 12280"/>
              <a:gd name="connsiteY1" fmla="*/ 186 h 14965"/>
              <a:gd name="connsiteX2" fmla="*/ 6125 w 12280"/>
              <a:gd name="connsiteY2" fmla="*/ 191 h 14965"/>
              <a:gd name="connsiteX3" fmla="*/ 5824 w 12280"/>
              <a:gd name="connsiteY3" fmla="*/ 120 h 14965"/>
              <a:gd name="connsiteX4" fmla="*/ 5279 w 12280"/>
              <a:gd name="connsiteY4" fmla="*/ 731 h 14965"/>
              <a:gd name="connsiteX5" fmla="*/ 5926 w 12280"/>
              <a:gd name="connsiteY5" fmla="*/ 9 h 14965"/>
              <a:gd name="connsiteX6" fmla="*/ 5499 w 12280"/>
              <a:gd name="connsiteY6" fmla="*/ 662 h 14965"/>
              <a:gd name="connsiteX7" fmla="*/ 5056 w 12280"/>
              <a:gd name="connsiteY7" fmla="*/ 980 h 14965"/>
              <a:gd name="connsiteX8" fmla="*/ 4544 w 12280"/>
              <a:gd name="connsiteY8" fmla="*/ 1318 h 14965"/>
              <a:gd name="connsiteX9" fmla="*/ 4135 w 12280"/>
              <a:gd name="connsiteY9" fmla="*/ 1659 h 14965"/>
              <a:gd name="connsiteX10" fmla="*/ 3625 w 12280"/>
              <a:gd name="connsiteY10" fmla="*/ 2781 h 14965"/>
              <a:gd name="connsiteX11" fmla="*/ 3847 w 12280"/>
              <a:gd name="connsiteY11" fmla="*/ 2102 h 14965"/>
              <a:gd name="connsiteX12" fmla="*/ 3566 w 12280"/>
              <a:gd name="connsiteY12" fmla="*/ 2999 h 14965"/>
              <a:gd name="connsiteX13" fmla="*/ 3131 w 12280"/>
              <a:gd name="connsiteY13" fmla="*/ 3761 h 14965"/>
              <a:gd name="connsiteX14" fmla="*/ 2781 w 12280"/>
              <a:gd name="connsiteY14" fmla="*/ 4748 h 14965"/>
              <a:gd name="connsiteX15" fmla="*/ 2266 w 12280"/>
              <a:gd name="connsiteY15" fmla="*/ 6357 h 14965"/>
              <a:gd name="connsiteX16" fmla="*/ 1865 w 12280"/>
              <a:gd name="connsiteY16" fmla="*/ 6664 h 14965"/>
              <a:gd name="connsiteX17" fmla="*/ 1735 w 12280"/>
              <a:gd name="connsiteY17" fmla="*/ 7430 h 14965"/>
              <a:gd name="connsiteX18" fmla="*/ 1234 w 12280"/>
              <a:gd name="connsiteY18" fmla="*/ 7774 h 14965"/>
              <a:gd name="connsiteX19" fmla="*/ 1485 w 12280"/>
              <a:gd name="connsiteY19" fmla="*/ 8151 h 14965"/>
              <a:gd name="connsiteX20" fmla="*/ 1452 w 12280"/>
              <a:gd name="connsiteY20" fmla="*/ 8034 h 14965"/>
              <a:gd name="connsiteX21" fmla="*/ 970 w 12280"/>
              <a:gd name="connsiteY21" fmla="*/ 8266 h 14965"/>
              <a:gd name="connsiteX22" fmla="*/ 673 w 12280"/>
              <a:gd name="connsiteY22" fmla="*/ 8246 h 14965"/>
              <a:gd name="connsiteX23" fmla="*/ 419 w 12280"/>
              <a:gd name="connsiteY23" fmla="*/ 9032 h 14965"/>
              <a:gd name="connsiteX24" fmla="*/ 363 w 12280"/>
              <a:gd name="connsiteY24" fmla="*/ 9141 h 14965"/>
              <a:gd name="connsiteX25" fmla="*/ 214 w 12280"/>
              <a:gd name="connsiteY25" fmla="*/ 9565 h 14965"/>
              <a:gd name="connsiteX26" fmla="*/ 28 w 12280"/>
              <a:gd name="connsiteY26" fmla="*/ 10573 h 14965"/>
              <a:gd name="connsiteX27" fmla="*/ 149 w 12280"/>
              <a:gd name="connsiteY27" fmla="*/ 11440 h 14965"/>
              <a:gd name="connsiteX28" fmla="*/ 32 w 12280"/>
              <a:gd name="connsiteY28" fmla="*/ 12076 h 14965"/>
              <a:gd name="connsiteX29" fmla="*/ 166 w 12280"/>
              <a:gd name="connsiteY29" fmla="*/ 12101 h 14965"/>
              <a:gd name="connsiteX30" fmla="*/ 346 w 12280"/>
              <a:gd name="connsiteY30" fmla="*/ 11723 h 14965"/>
              <a:gd name="connsiteX31" fmla="*/ 116 w 12280"/>
              <a:gd name="connsiteY31" fmla="*/ 13030 h 14965"/>
              <a:gd name="connsiteX32" fmla="*/ 704 w 12280"/>
              <a:gd name="connsiteY32" fmla="*/ 12983 h 14965"/>
              <a:gd name="connsiteX33" fmla="*/ 579 w 12280"/>
              <a:gd name="connsiteY33" fmla="*/ 12899 h 14965"/>
              <a:gd name="connsiteX34" fmla="*/ 939 w 12280"/>
              <a:gd name="connsiteY34" fmla="*/ 13099 h 14965"/>
              <a:gd name="connsiteX35" fmla="*/ 840 w 12280"/>
              <a:gd name="connsiteY35" fmla="*/ 13442 h 14965"/>
              <a:gd name="connsiteX36" fmla="*/ 1108 w 12280"/>
              <a:gd name="connsiteY36" fmla="*/ 13179 h 14965"/>
              <a:gd name="connsiteX37" fmla="*/ 1071 w 12280"/>
              <a:gd name="connsiteY37" fmla="*/ 13511 h 14965"/>
              <a:gd name="connsiteX38" fmla="*/ 1104 w 12280"/>
              <a:gd name="connsiteY38" fmla="*/ 14267 h 14965"/>
              <a:gd name="connsiteX39" fmla="*/ 2204 w 12280"/>
              <a:gd name="connsiteY39" fmla="*/ 14953 h 14965"/>
              <a:gd name="connsiteX40" fmla="*/ 2984 w 12280"/>
              <a:gd name="connsiteY40" fmla="*/ 13265 h 14965"/>
              <a:gd name="connsiteX41" fmla="*/ 3079 w 12280"/>
              <a:gd name="connsiteY41" fmla="*/ 13327 h 14965"/>
              <a:gd name="connsiteX42" fmla="*/ 3173 w 12280"/>
              <a:gd name="connsiteY42" fmla="*/ 13353 h 14965"/>
              <a:gd name="connsiteX43" fmla="*/ 3267 w 12280"/>
              <a:gd name="connsiteY43" fmla="*/ 13447 h 14965"/>
              <a:gd name="connsiteX44" fmla="*/ 3367 w 12280"/>
              <a:gd name="connsiteY44" fmla="*/ 13504 h 14965"/>
              <a:gd name="connsiteX45" fmla="*/ 3556 w 12280"/>
              <a:gd name="connsiteY45" fmla="*/ 13893 h 14965"/>
              <a:gd name="connsiteX46" fmla="*/ 4038 w 12280"/>
              <a:gd name="connsiteY46" fmla="*/ 14100 h 14965"/>
              <a:gd name="connsiteX47" fmla="*/ 4454 w 12280"/>
              <a:gd name="connsiteY47" fmla="*/ 14639 h 14965"/>
              <a:gd name="connsiteX48" fmla="*/ 4643 w 12280"/>
              <a:gd name="connsiteY48" fmla="*/ 14759 h 14965"/>
              <a:gd name="connsiteX49" fmla="*/ 4737 w 12280"/>
              <a:gd name="connsiteY49" fmla="*/ 14821 h 14965"/>
              <a:gd name="connsiteX50" fmla="*/ 6307 w 12280"/>
              <a:gd name="connsiteY50" fmla="*/ 14551 h 14965"/>
              <a:gd name="connsiteX51" fmla="*/ 6401 w 12280"/>
              <a:gd name="connsiteY51" fmla="*/ 14520 h 14965"/>
              <a:gd name="connsiteX52" fmla="*/ 6495 w 12280"/>
              <a:gd name="connsiteY52" fmla="*/ 14458 h 14965"/>
              <a:gd name="connsiteX53" fmla="*/ 6817 w 12280"/>
              <a:gd name="connsiteY53" fmla="*/ 14370 h 14965"/>
              <a:gd name="connsiteX54" fmla="*/ 7233 w 12280"/>
              <a:gd name="connsiteY54" fmla="*/ 14131 h 14965"/>
              <a:gd name="connsiteX55" fmla="*/ 7649 w 12280"/>
              <a:gd name="connsiteY55" fmla="*/ 14339 h 14965"/>
              <a:gd name="connsiteX56" fmla="*/ 8159 w 12280"/>
              <a:gd name="connsiteY56" fmla="*/ 14162 h 14965"/>
              <a:gd name="connsiteX57" fmla="*/ 8703 w 12280"/>
              <a:gd name="connsiteY57" fmla="*/ 13981 h 14965"/>
              <a:gd name="connsiteX58" fmla="*/ 8985 w 12280"/>
              <a:gd name="connsiteY58" fmla="*/ 13711 h 14965"/>
              <a:gd name="connsiteX59" fmla="*/ 9374 w 12280"/>
              <a:gd name="connsiteY59" fmla="*/ 13327 h 14965"/>
              <a:gd name="connsiteX60" fmla="*/ 9596 w 12280"/>
              <a:gd name="connsiteY60" fmla="*/ 13115 h 14965"/>
              <a:gd name="connsiteX61" fmla="*/ 10267 w 12280"/>
              <a:gd name="connsiteY61" fmla="*/ 12876 h 14965"/>
              <a:gd name="connsiteX62" fmla="*/ 10844 w 12280"/>
              <a:gd name="connsiteY62" fmla="*/ 12430 h 14965"/>
              <a:gd name="connsiteX63" fmla="*/ 10938 w 12280"/>
              <a:gd name="connsiteY63" fmla="*/ 12399 h 14965"/>
              <a:gd name="connsiteX64" fmla="*/ 11354 w 12280"/>
              <a:gd name="connsiteY64" fmla="*/ 12072 h 14965"/>
              <a:gd name="connsiteX65" fmla="*/ 11770 w 12280"/>
              <a:gd name="connsiteY65" fmla="*/ 11024 h 14965"/>
              <a:gd name="connsiteX66" fmla="*/ 11642 w 12280"/>
              <a:gd name="connsiteY66" fmla="*/ 10215 h 14965"/>
              <a:gd name="connsiteX67" fmla="*/ 11670 w 12280"/>
              <a:gd name="connsiteY67" fmla="*/ 9888 h 14965"/>
              <a:gd name="connsiteX68" fmla="*/ 11958 w 12280"/>
              <a:gd name="connsiteY68" fmla="*/ 9531 h 14965"/>
              <a:gd name="connsiteX69" fmla="*/ 12213 w 12280"/>
              <a:gd name="connsiteY69" fmla="*/ 9142 h 14965"/>
              <a:gd name="connsiteX70" fmla="*/ 12280 w 12280"/>
              <a:gd name="connsiteY70" fmla="*/ 8965 h 14965"/>
              <a:gd name="connsiteX71" fmla="*/ 12053 w 12280"/>
              <a:gd name="connsiteY71" fmla="*/ 8514 h 14965"/>
              <a:gd name="connsiteX72" fmla="*/ 11670 w 12280"/>
              <a:gd name="connsiteY72" fmla="*/ 7139 h 14965"/>
              <a:gd name="connsiteX73" fmla="*/ 11770 w 12280"/>
              <a:gd name="connsiteY73" fmla="*/ 6750 h 14965"/>
              <a:gd name="connsiteX74" fmla="*/ 11925 w 12280"/>
              <a:gd name="connsiteY74" fmla="*/ 6455 h 14965"/>
              <a:gd name="connsiteX75" fmla="*/ 11448 w 12280"/>
              <a:gd name="connsiteY75" fmla="*/ 5827 h 14965"/>
              <a:gd name="connsiteX76" fmla="*/ 10871 w 12280"/>
              <a:gd name="connsiteY76" fmla="*/ 5231 h 14965"/>
              <a:gd name="connsiteX77" fmla="*/ 9260 w 12280"/>
              <a:gd name="connsiteY77" fmla="*/ 2154 h 14965"/>
              <a:gd name="connsiteX0" fmla="*/ 9260 w 12280"/>
              <a:gd name="connsiteY0" fmla="*/ 2154 h 14965"/>
              <a:gd name="connsiteX1" fmla="*/ 6439 w 12280"/>
              <a:gd name="connsiteY1" fmla="*/ 186 h 14965"/>
              <a:gd name="connsiteX2" fmla="*/ 6125 w 12280"/>
              <a:gd name="connsiteY2" fmla="*/ 191 h 14965"/>
              <a:gd name="connsiteX3" fmla="*/ 5824 w 12280"/>
              <a:gd name="connsiteY3" fmla="*/ 120 h 14965"/>
              <a:gd name="connsiteX4" fmla="*/ 5279 w 12280"/>
              <a:gd name="connsiteY4" fmla="*/ 731 h 14965"/>
              <a:gd name="connsiteX5" fmla="*/ 5926 w 12280"/>
              <a:gd name="connsiteY5" fmla="*/ 9 h 14965"/>
              <a:gd name="connsiteX6" fmla="*/ 5499 w 12280"/>
              <a:gd name="connsiteY6" fmla="*/ 662 h 14965"/>
              <a:gd name="connsiteX7" fmla="*/ 5056 w 12280"/>
              <a:gd name="connsiteY7" fmla="*/ 980 h 14965"/>
              <a:gd name="connsiteX8" fmla="*/ 4544 w 12280"/>
              <a:gd name="connsiteY8" fmla="*/ 1318 h 14965"/>
              <a:gd name="connsiteX9" fmla="*/ 4135 w 12280"/>
              <a:gd name="connsiteY9" fmla="*/ 1659 h 14965"/>
              <a:gd name="connsiteX10" fmla="*/ 3625 w 12280"/>
              <a:gd name="connsiteY10" fmla="*/ 2781 h 14965"/>
              <a:gd name="connsiteX11" fmla="*/ 3847 w 12280"/>
              <a:gd name="connsiteY11" fmla="*/ 2102 h 14965"/>
              <a:gd name="connsiteX12" fmla="*/ 3566 w 12280"/>
              <a:gd name="connsiteY12" fmla="*/ 2999 h 14965"/>
              <a:gd name="connsiteX13" fmla="*/ 3131 w 12280"/>
              <a:gd name="connsiteY13" fmla="*/ 3761 h 14965"/>
              <a:gd name="connsiteX14" fmla="*/ 2781 w 12280"/>
              <a:gd name="connsiteY14" fmla="*/ 4748 h 14965"/>
              <a:gd name="connsiteX15" fmla="*/ 2266 w 12280"/>
              <a:gd name="connsiteY15" fmla="*/ 6357 h 14965"/>
              <a:gd name="connsiteX16" fmla="*/ 1865 w 12280"/>
              <a:gd name="connsiteY16" fmla="*/ 6664 h 14965"/>
              <a:gd name="connsiteX17" fmla="*/ 1735 w 12280"/>
              <a:gd name="connsiteY17" fmla="*/ 7430 h 14965"/>
              <a:gd name="connsiteX18" fmla="*/ 1234 w 12280"/>
              <a:gd name="connsiteY18" fmla="*/ 7774 h 14965"/>
              <a:gd name="connsiteX19" fmla="*/ 1485 w 12280"/>
              <a:gd name="connsiteY19" fmla="*/ 8151 h 14965"/>
              <a:gd name="connsiteX20" fmla="*/ 1452 w 12280"/>
              <a:gd name="connsiteY20" fmla="*/ 8034 h 14965"/>
              <a:gd name="connsiteX21" fmla="*/ 970 w 12280"/>
              <a:gd name="connsiteY21" fmla="*/ 8266 h 14965"/>
              <a:gd name="connsiteX22" fmla="*/ 673 w 12280"/>
              <a:gd name="connsiteY22" fmla="*/ 8246 h 14965"/>
              <a:gd name="connsiteX23" fmla="*/ 419 w 12280"/>
              <a:gd name="connsiteY23" fmla="*/ 9032 h 14965"/>
              <a:gd name="connsiteX24" fmla="*/ 363 w 12280"/>
              <a:gd name="connsiteY24" fmla="*/ 9141 h 14965"/>
              <a:gd name="connsiteX25" fmla="*/ 214 w 12280"/>
              <a:gd name="connsiteY25" fmla="*/ 9565 h 14965"/>
              <a:gd name="connsiteX26" fmla="*/ 28 w 12280"/>
              <a:gd name="connsiteY26" fmla="*/ 10573 h 14965"/>
              <a:gd name="connsiteX27" fmla="*/ 149 w 12280"/>
              <a:gd name="connsiteY27" fmla="*/ 11440 h 14965"/>
              <a:gd name="connsiteX28" fmla="*/ 32 w 12280"/>
              <a:gd name="connsiteY28" fmla="*/ 12076 h 14965"/>
              <a:gd name="connsiteX29" fmla="*/ 166 w 12280"/>
              <a:gd name="connsiteY29" fmla="*/ 12101 h 14965"/>
              <a:gd name="connsiteX30" fmla="*/ 346 w 12280"/>
              <a:gd name="connsiteY30" fmla="*/ 11723 h 14965"/>
              <a:gd name="connsiteX31" fmla="*/ 116 w 12280"/>
              <a:gd name="connsiteY31" fmla="*/ 13030 h 14965"/>
              <a:gd name="connsiteX32" fmla="*/ 704 w 12280"/>
              <a:gd name="connsiteY32" fmla="*/ 12983 h 14965"/>
              <a:gd name="connsiteX33" fmla="*/ 579 w 12280"/>
              <a:gd name="connsiteY33" fmla="*/ 12899 h 14965"/>
              <a:gd name="connsiteX34" fmla="*/ 939 w 12280"/>
              <a:gd name="connsiteY34" fmla="*/ 13099 h 14965"/>
              <a:gd name="connsiteX35" fmla="*/ 840 w 12280"/>
              <a:gd name="connsiteY35" fmla="*/ 13442 h 14965"/>
              <a:gd name="connsiteX36" fmla="*/ 1108 w 12280"/>
              <a:gd name="connsiteY36" fmla="*/ 13179 h 14965"/>
              <a:gd name="connsiteX37" fmla="*/ 1071 w 12280"/>
              <a:gd name="connsiteY37" fmla="*/ 13511 h 14965"/>
              <a:gd name="connsiteX38" fmla="*/ 1104 w 12280"/>
              <a:gd name="connsiteY38" fmla="*/ 14267 h 14965"/>
              <a:gd name="connsiteX39" fmla="*/ 2204 w 12280"/>
              <a:gd name="connsiteY39" fmla="*/ 14953 h 14965"/>
              <a:gd name="connsiteX40" fmla="*/ 2984 w 12280"/>
              <a:gd name="connsiteY40" fmla="*/ 13265 h 14965"/>
              <a:gd name="connsiteX41" fmla="*/ 3079 w 12280"/>
              <a:gd name="connsiteY41" fmla="*/ 13327 h 14965"/>
              <a:gd name="connsiteX42" fmla="*/ 2948 w 12280"/>
              <a:gd name="connsiteY42" fmla="*/ 14836 h 14965"/>
              <a:gd name="connsiteX43" fmla="*/ 3267 w 12280"/>
              <a:gd name="connsiteY43" fmla="*/ 13447 h 14965"/>
              <a:gd name="connsiteX44" fmla="*/ 3367 w 12280"/>
              <a:gd name="connsiteY44" fmla="*/ 13504 h 14965"/>
              <a:gd name="connsiteX45" fmla="*/ 3556 w 12280"/>
              <a:gd name="connsiteY45" fmla="*/ 13893 h 14965"/>
              <a:gd name="connsiteX46" fmla="*/ 4038 w 12280"/>
              <a:gd name="connsiteY46" fmla="*/ 14100 h 14965"/>
              <a:gd name="connsiteX47" fmla="*/ 4454 w 12280"/>
              <a:gd name="connsiteY47" fmla="*/ 14639 h 14965"/>
              <a:gd name="connsiteX48" fmla="*/ 4643 w 12280"/>
              <a:gd name="connsiteY48" fmla="*/ 14759 h 14965"/>
              <a:gd name="connsiteX49" fmla="*/ 4737 w 12280"/>
              <a:gd name="connsiteY49" fmla="*/ 14821 h 14965"/>
              <a:gd name="connsiteX50" fmla="*/ 6307 w 12280"/>
              <a:gd name="connsiteY50" fmla="*/ 14551 h 14965"/>
              <a:gd name="connsiteX51" fmla="*/ 6401 w 12280"/>
              <a:gd name="connsiteY51" fmla="*/ 14520 h 14965"/>
              <a:gd name="connsiteX52" fmla="*/ 6495 w 12280"/>
              <a:gd name="connsiteY52" fmla="*/ 14458 h 14965"/>
              <a:gd name="connsiteX53" fmla="*/ 6817 w 12280"/>
              <a:gd name="connsiteY53" fmla="*/ 14370 h 14965"/>
              <a:gd name="connsiteX54" fmla="*/ 7233 w 12280"/>
              <a:gd name="connsiteY54" fmla="*/ 14131 h 14965"/>
              <a:gd name="connsiteX55" fmla="*/ 7649 w 12280"/>
              <a:gd name="connsiteY55" fmla="*/ 14339 h 14965"/>
              <a:gd name="connsiteX56" fmla="*/ 8159 w 12280"/>
              <a:gd name="connsiteY56" fmla="*/ 14162 h 14965"/>
              <a:gd name="connsiteX57" fmla="*/ 8703 w 12280"/>
              <a:gd name="connsiteY57" fmla="*/ 13981 h 14965"/>
              <a:gd name="connsiteX58" fmla="*/ 8985 w 12280"/>
              <a:gd name="connsiteY58" fmla="*/ 13711 h 14965"/>
              <a:gd name="connsiteX59" fmla="*/ 9374 w 12280"/>
              <a:gd name="connsiteY59" fmla="*/ 13327 h 14965"/>
              <a:gd name="connsiteX60" fmla="*/ 9596 w 12280"/>
              <a:gd name="connsiteY60" fmla="*/ 13115 h 14965"/>
              <a:gd name="connsiteX61" fmla="*/ 10267 w 12280"/>
              <a:gd name="connsiteY61" fmla="*/ 12876 h 14965"/>
              <a:gd name="connsiteX62" fmla="*/ 10844 w 12280"/>
              <a:gd name="connsiteY62" fmla="*/ 12430 h 14965"/>
              <a:gd name="connsiteX63" fmla="*/ 10938 w 12280"/>
              <a:gd name="connsiteY63" fmla="*/ 12399 h 14965"/>
              <a:gd name="connsiteX64" fmla="*/ 11354 w 12280"/>
              <a:gd name="connsiteY64" fmla="*/ 12072 h 14965"/>
              <a:gd name="connsiteX65" fmla="*/ 11770 w 12280"/>
              <a:gd name="connsiteY65" fmla="*/ 11024 h 14965"/>
              <a:gd name="connsiteX66" fmla="*/ 11642 w 12280"/>
              <a:gd name="connsiteY66" fmla="*/ 10215 h 14965"/>
              <a:gd name="connsiteX67" fmla="*/ 11670 w 12280"/>
              <a:gd name="connsiteY67" fmla="*/ 9888 h 14965"/>
              <a:gd name="connsiteX68" fmla="*/ 11958 w 12280"/>
              <a:gd name="connsiteY68" fmla="*/ 9531 h 14965"/>
              <a:gd name="connsiteX69" fmla="*/ 12213 w 12280"/>
              <a:gd name="connsiteY69" fmla="*/ 9142 h 14965"/>
              <a:gd name="connsiteX70" fmla="*/ 12280 w 12280"/>
              <a:gd name="connsiteY70" fmla="*/ 8965 h 14965"/>
              <a:gd name="connsiteX71" fmla="*/ 12053 w 12280"/>
              <a:gd name="connsiteY71" fmla="*/ 8514 h 14965"/>
              <a:gd name="connsiteX72" fmla="*/ 11670 w 12280"/>
              <a:gd name="connsiteY72" fmla="*/ 7139 h 14965"/>
              <a:gd name="connsiteX73" fmla="*/ 11770 w 12280"/>
              <a:gd name="connsiteY73" fmla="*/ 6750 h 14965"/>
              <a:gd name="connsiteX74" fmla="*/ 11925 w 12280"/>
              <a:gd name="connsiteY74" fmla="*/ 6455 h 14965"/>
              <a:gd name="connsiteX75" fmla="*/ 11448 w 12280"/>
              <a:gd name="connsiteY75" fmla="*/ 5827 h 14965"/>
              <a:gd name="connsiteX76" fmla="*/ 10871 w 12280"/>
              <a:gd name="connsiteY76" fmla="*/ 5231 h 14965"/>
              <a:gd name="connsiteX77" fmla="*/ 9260 w 12280"/>
              <a:gd name="connsiteY77" fmla="*/ 2154 h 14965"/>
              <a:gd name="connsiteX0" fmla="*/ 9260 w 12280"/>
              <a:gd name="connsiteY0" fmla="*/ 2154 h 14997"/>
              <a:gd name="connsiteX1" fmla="*/ 6439 w 12280"/>
              <a:gd name="connsiteY1" fmla="*/ 186 h 14997"/>
              <a:gd name="connsiteX2" fmla="*/ 6125 w 12280"/>
              <a:gd name="connsiteY2" fmla="*/ 191 h 14997"/>
              <a:gd name="connsiteX3" fmla="*/ 5824 w 12280"/>
              <a:gd name="connsiteY3" fmla="*/ 120 h 14997"/>
              <a:gd name="connsiteX4" fmla="*/ 5279 w 12280"/>
              <a:gd name="connsiteY4" fmla="*/ 731 h 14997"/>
              <a:gd name="connsiteX5" fmla="*/ 5926 w 12280"/>
              <a:gd name="connsiteY5" fmla="*/ 9 h 14997"/>
              <a:gd name="connsiteX6" fmla="*/ 5499 w 12280"/>
              <a:gd name="connsiteY6" fmla="*/ 662 h 14997"/>
              <a:gd name="connsiteX7" fmla="*/ 5056 w 12280"/>
              <a:gd name="connsiteY7" fmla="*/ 980 h 14997"/>
              <a:gd name="connsiteX8" fmla="*/ 4544 w 12280"/>
              <a:gd name="connsiteY8" fmla="*/ 1318 h 14997"/>
              <a:gd name="connsiteX9" fmla="*/ 4135 w 12280"/>
              <a:gd name="connsiteY9" fmla="*/ 1659 h 14997"/>
              <a:gd name="connsiteX10" fmla="*/ 3625 w 12280"/>
              <a:gd name="connsiteY10" fmla="*/ 2781 h 14997"/>
              <a:gd name="connsiteX11" fmla="*/ 3847 w 12280"/>
              <a:gd name="connsiteY11" fmla="*/ 2102 h 14997"/>
              <a:gd name="connsiteX12" fmla="*/ 3566 w 12280"/>
              <a:gd name="connsiteY12" fmla="*/ 2999 h 14997"/>
              <a:gd name="connsiteX13" fmla="*/ 3131 w 12280"/>
              <a:gd name="connsiteY13" fmla="*/ 3761 h 14997"/>
              <a:gd name="connsiteX14" fmla="*/ 2781 w 12280"/>
              <a:gd name="connsiteY14" fmla="*/ 4748 h 14997"/>
              <a:gd name="connsiteX15" fmla="*/ 2266 w 12280"/>
              <a:gd name="connsiteY15" fmla="*/ 6357 h 14997"/>
              <a:gd name="connsiteX16" fmla="*/ 1865 w 12280"/>
              <a:gd name="connsiteY16" fmla="*/ 6664 h 14997"/>
              <a:gd name="connsiteX17" fmla="*/ 1735 w 12280"/>
              <a:gd name="connsiteY17" fmla="*/ 7430 h 14997"/>
              <a:gd name="connsiteX18" fmla="*/ 1234 w 12280"/>
              <a:gd name="connsiteY18" fmla="*/ 7774 h 14997"/>
              <a:gd name="connsiteX19" fmla="*/ 1485 w 12280"/>
              <a:gd name="connsiteY19" fmla="*/ 8151 h 14997"/>
              <a:gd name="connsiteX20" fmla="*/ 1452 w 12280"/>
              <a:gd name="connsiteY20" fmla="*/ 8034 h 14997"/>
              <a:gd name="connsiteX21" fmla="*/ 970 w 12280"/>
              <a:gd name="connsiteY21" fmla="*/ 8266 h 14997"/>
              <a:gd name="connsiteX22" fmla="*/ 673 w 12280"/>
              <a:gd name="connsiteY22" fmla="*/ 8246 h 14997"/>
              <a:gd name="connsiteX23" fmla="*/ 419 w 12280"/>
              <a:gd name="connsiteY23" fmla="*/ 9032 h 14997"/>
              <a:gd name="connsiteX24" fmla="*/ 363 w 12280"/>
              <a:gd name="connsiteY24" fmla="*/ 9141 h 14997"/>
              <a:gd name="connsiteX25" fmla="*/ 214 w 12280"/>
              <a:gd name="connsiteY25" fmla="*/ 9565 h 14997"/>
              <a:gd name="connsiteX26" fmla="*/ 28 w 12280"/>
              <a:gd name="connsiteY26" fmla="*/ 10573 h 14997"/>
              <a:gd name="connsiteX27" fmla="*/ 149 w 12280"/>
              <a:gd name="connsiteY27" fmla="*/ 11440 h 14997"/>
              <a:gd name="connsiteX28" fmla="*/ 32 w 12280"/>
              <a:gd name="connsiteY28" fmla="*/ 12076 h 14997"/>
              <a:gd name="connsiteX29" fmla="*/ 166 w 12280"/>
              <a:gd name="connsiteY29" fmla="*/ 12101 h 14997"/>
              <a:gd name="connsiteX30" fmla="*/ 346 w 12280"/>
              <a:gd name="connsiteY30" fmla="*/ 11723 h 14997"/>
              <a:gd name="connsiteX31" fmla="*/ 116 w 12280"/>
              <a:gd name="connsiteY31" fmla="*/ 13030 h 14997"/>
              <a:gd name="connsiteX32" fmla="*/ 704 w 12280"/>
              <a:gd name="connsiteY32" fmla="*/ 12983 h 14997"/>
              <a:gd name="connsiteX33" fmla="*/ 579 w 12280"/>
              <a:gd name="connsiteY33" fmla="*/ 12899 h 14997"/>
              <a:gd name="connsiteX34" fmla="*/ 939 w 12280"/>
              <a:gd name="connsiteY34" fmla="*/ 13099 h 14997"/>
              <a:gd name="connsiteX35" fmla="*/ 840 w 12280"/>
              <a:gd name="connsiteY35" fmla="*/ 13442 h 14997"/>
              <a:gd name="connsiteX36" fmla="*/ 1108 w 12280"/>
              <a:gd name="connsiteY36" fmla="*/ 13179 h 14997"/>
              <a:gd name="connsiteX37" fmla="*/ 1071 w 12280"/>
              <a:gd name="connsiteY37" fmla="*/ 13511 h 14997"/>
              <a:gd name="connsiteX38" fmla="*/ 1104 w 12280"/>
              <a:gd name="connsiteY38" fmla="*/ 14267 h 14997"/>
              <a:gd name="connsiteX39" fmla="*/ 2204 w 12280"/>
              <a:gd name="connsiteY39" fmla="*/ 14953 h 14997"/>
              <a:gd name="connsiteX40" fmla="*/ 2719 w 12280"/>
              <a:gd name="connsiteY40" fmla="*/ 14738 h 14997"/>
              <a:gd name="connsiteX41" fmla="*/ 3079 w 12280"/>
              <a:gd name="connsiteY41" fmla="*/ 13327 h 14997"/>
              <a:gd name="connsiteX42" fmla="*/ 2948 w 12280"/>
              <a:gd name="connsiteY42" fmla="*/ 14836 h 14997"/>
              <a:gd name="connsiteX43" fmla="*/ 3267 w 12280"/>
              <a:gd name="connsiteY43" fmla="*/ 13447 h 14997"/>
              <a:gd name="connsiteX44" fmla="*/ 3367 w 12280"/>
              <a:gd name="connsiteY44" fmla="*/ 13504 h 14997"/>
              <a:gd name="connsiteX45" fmla="*/ 3556 w 12280"/>
              <a:gd name="connsiteY45" fmla="*/ 13893 h 14997"/>
              <a:gd name="connsiteX46" fmla="*/ 4038 w 12280"/>
              <a:gd name="connsiteY46" fmla="*/ 14100 h 14997"/>
              <a:gd name="connsiteX47" fmla="*/ 4454 w 12280"/>
              <a:gd name="connsiteY47" fmla="*/ 14639 h 14997"/>
              <a:gd name="connsiteX48" fmla="*/ 4643 w 12280"/>
              <a:gd name="connsiteY48" fmla="*/ 14759 h 14997"/>
              <a:gd name="connsiteX49" fmla="*/ 4737 w 12280"/>
              <a:gd name="connsiteY49" fmla="*/ 14821 h 14997"/>
              <a:gd name="connsiteX50" fmla="*/ 6307 w 12280"/>
              <a:gd name="connsiteY50" fmla="*/ 14551 h 14997"/>
              <a:gd name="connsiteX51" fmla="*/ 6401 w 12280"/>
              <a:gd name="connsiteY51" fmla="*/ 14520 h 14997"/>
              <a:gd name="connsiteX52" fmla="*/ 6495 w 12280"/>
              <a:gd name="connsiteY52" fmla="*/ 14458 h 14997"/>
              <a:gd name="connsiteX53" fmla="*/ 6817 w 12280"/>
              <a:gd name="connsiteY53" fmla="*/ 14370 h 14997"/>
              <a:gd name="connsiteX54" fmla="*/ 7233 w 12280"/>
              <a:gd name="connsiteY54" fmla="*/ 14131 h 14997"/>
              <a:gd name="connsiteX55" fmla="*/ 7649 w 12280"/>
              <a:gd name="connsiteY55" fmla="*/ 14339 h 14997"/>
              <a:gd name="connsiteX56" fmla="*/ 8159 w 12280"/>
              <a:gd name="connsiteY56" fmla="*/ 14162 h 14997"/>
              <a:gd name="connsiteX57" fmla="*/ 8703 w 12280"/>
              <a:gd name="connsiteY57" fmla="*/ 13981 h 14997"/>
              <a:gd name="connsiteX58" fmla="*/ 8985 w 12280"/>
              <a:gd name="connsiteY58" fmla="*/ 13711 h 14997"/>
              <a:gd name="connsiteX59" fmla="*/ 9374 w 12280"/>
              <a:gd name="connsiteY59" fmla="*/ 13327 h 14997"/>
              <a:gd name="connsiteX60" fmla="*/ 9596 w 12280"/>
              <a:gd name="connsiteY60" fmla="*/ 13115 h 14997"/>
              <a:gd name="connsiteX61" fmla="*/ 10267 w 12280"/>
              <a:gd name="connsiteY61" fmla="*/ 12876 h 14997"/>
              <a:gd name="connsiteX62" fmla="*/ 10844 w 12280"/>
              <a:gd name="connsiteY62" fmla="*/ 12430 h 14997"/>
              <a:gd name="connsiteX63" fmla="*/ 10938 w 12280"/>
              <a:gd name="connsiteY63" fmla="*/ 12399 h 14997"/>
              <a:gd name="connsiteX64" fmla="*/ 11354 w 12280"/>
              <a:gd name="connsiteY64" fmla="*/ 12072 h 14997"/>
              <a:gd name="connsiteX65" fmla="*/ 11770 w 12280"/>
              <a:gd name="connsiteY65" fmla="*/ 11024 h 14997"/>
              <a:gd name="connsiteX66" fmla="*/ 11642 w 12280"/>
              <a:gd name="connsiteY66" fmla="*/ 10215 h 14997"/>
              <a:gd name="connsiteX67" fmla="*/ 11670 w 12280"/>
              <a:gd name="connsiteY67" fmla="*/ 9888 h 14997"/>
              <a:gd name="connsiteX68" fmla="*/ 11958 w 12280"/>
              <a:gd name="connsiteY68" fmla="*/ 9531 h 14997"/>
              <a:gd name="connsiteX69" fmla="*/ 12213 w 12280"/>
              <a:gd name="connsiteY69" fmla="*/ 9142 h 14997"/>
              <a:gd name="connsiteX70" fmla="*/ 12280 w 12280"/>
              <a:gd name="connsiteY70" fmla="*/ 8965 h 14997"/>
              <a:gd name="connsiteX71" fmla="*/ 12053 w 12280"/>
              <a:gd name="connsiteY71" fmla="*/ 8514 h 14997"/>
              <a:gd name="connsiteX72" fmla="*/ 11670 w 12280"/>
              <a:gd name="connsiteY72" fmla="*/ 7139 h 14997"/>
              <a:gd name="connsiteX73" fmla="*/ 11770 w 12280"/>
              <a:gd name="connsiteY73" fmla="*/ 6750 h 14997"/>
              <a:gd name="connsiteX74" fmla="*/ 11925 w 12280"/>
              <a:gd name="connsiteY74" fmla="*/ 6455 h 14997"/>
              <a:gd name="connsiteX75" fmla="*/ 11448 w 12280"/>
              <a:gd name="connsiteY75" fmla="*/ 5827 h 14997"/>
              <a:gd name="connsiteX76" fmla="*/ 10871 w 12280"/>
              <a:gd name="connsiteY76" fmla="*/ 5231 h 14997"/>
              <a:gd name="connsiteX77" fmla="*/ 9260 w 12280"/>
              <a:gd name="connsiteY77" fmla="*/ 2154 h 14997"/>
              <a:gd name="connsiteX0" fmla="*/ 9260 w 12280"/>
              <a:gd name="connsiteY0" fmla="*/ 2154 h 14997"/>
              <a:gd name="connsiteX1" fmla="*/ 6439 w 12280"/>
              <a:gd name="connsiteY1" fmla="*/ 186 h 14997"/>
              <a:gd name="connsiteX2" fmla="*/ 6125 w 12280"/>
              <a:gd name="connsiteY2" fmla="*/ 191 h 14997"/>
              <a:gd name="connsiteX3" fmla="*/ 5824 w 12280"/>
              <a:gd name="connsiteY3" fmla="*/ 120 h 14997"/>
              <a:gd name="connsiteX4" fmla="*/ 5279 w 12280"/>
              <a:gd name="connsiteY4" fmla="*/ 731 h 14997"/>
              <a:gd name="connsiteX5" fmla="*/ 5926 w 12280"/>
              <a:gd name="connsiteY5" fmla="*/ 9 h 14997"/>
              <a:gd name="connsiteX6" fmla="*/ 5499 w 12280"/>
              <a:gd name="connsiteY6" fmla="*/ 662 h 14997"/>
              <a:gd name="connsiteX7" fmla="*/ 5056 w 12280"/>
              <a:gd name="connsiteY7" fmla="*/ 980 h 14997"/>
              <a:gd name="connsiteX8" fmla="*/ 4544 w 12280"/>
              <a:gd name="connsiteY8" fmla="*/ 1318 h 14997"/>
              <a:gd name="connsiteX9" fmla="*/ 4135 w 12280"/>
              <a:gd name="connsiteY9" fmla="*/ 1659 h 14997"/>
              <a:gd name="connsiteX10" fmla="*/ 3625 w 12280"/>
              <a:gd name="connsiteY10" fmla="*/ 2781 h 14997"/>
              <a:gd name="connsiteX11" fmla="*/ 3847 w 12280"/>
              <a:gd name="connsiteY11" fmla="*/ 2102 h 14997"/>
              <a:gd name="connsiteX12" fmla="*/ 3566 w 12280"/>
              <a:gd name="connsiteY12" fmla="*/ 2999 h 14997"/>
              <a:gd name="connsiteX13" fmla="*/ 3131 w 12280"/>
              <a:gd name="connsiteY13" fmla="*/ 3761 h 14997"/>
              <a:gd name="connsiteX14" fmla="*/ 2781 w 12280"/>
              <a:gd name="connsiteY14" fmla="*/ 4748 h 14997"/>
              <a:gd name="connsiteX15" fmla="*/ 2266 w 12280"/>
              <a:gd name="connsiteY15" fmla="*/ 6357 h 14997"/>
              <a:gd name="connsiteX16" fmla="*/ 1865 w 12280"/>
              <a:gd name="connsiteY16" fmla="*/ 6664 h 14997"/>
              <a:gd name="connsiteX17" fmla="*/ 1735 w 12280"/>
              <a:gd name="connsiteY17" fmla="*/ 7430 h 14997"/>
              <a:gd name="connsiteX18" fmla="*/ 1234 w 12280"/>
              <a:gd name="connsiteY18" fmla="*/ 7774 h 14997"/>
              <a:gd name="connsiteX19" fmla="*/ 1485 w 12280"/>
              <a:gd name="connsiteY19" fmla="*/ 8151 h 14997"/>
              <a:gd name="connsiteX20" fmla="*/ 1452 w 12280"/>
              <a:gd name="connsiteY20" fmla="*/ 8034 h 14997"/>
              <a:gd name="connsiteX21" fmla="*/ 970 w 12280"/>
              <a:gd name="connsiteY21" fmla="*/ 8266 h 14997"/>
              <a:gd name="connsiteX22" fmla="*/ 673 w 12280"/>
              <a:gd name="connsiteY22" fmla="*/ 8246 h 14997"/>
              <a:gd name="connsiteX23" fmla="*/ 419 w 12280"/>
              <a:gd name="connsiteY23" fmla="*/ 9032 h 14997"/>
              <a:gd name="connsiteX24" fmla="*/ 363 w 12280"/>
              <a:gd name="connsiteY24" fmla="*/ 9141 h 14997"/>
              <a:gd name="connsiteX25" fmla="*/ 214 w 12280"/>
              <a:gd name="connsiteY25" fmla="*/ 9565 h 14997"/>
              <a:gd name="connsiteX26" fmla="*/ 28 w 12280"/>
              <a:gd name="connsiteY26" fmla="*/ 10573 h 14997"/>
              <a:gd name="connsiteX27" fmla="*/ 149 w 12280"/>
              <a:gd name="connsiteY27" fmla="*/ 11440 h 14997"/>
              <a:gd name="connsiteX28" fmla="*/ 32 w 12280"/>
              <a:gd name="connsiteY28" fmla="*/ 12076 h 14997"/>
              <a:gd name="connsiteX29" fmla="*/ 166 w 12280"/>
              <a:gd name="connsiteY29" fmla="*/ 12101 h 14997"/>
              <a:gd name="connsiteX30" fmla="*/ 346 w 12280"/>
              <a:gd name="connsiteY30" fmla="*/ 11723 h 14997"/>
              <a:gd name="connsiteX31" fmla="*/ 116 w 12280"/>
              <a:gd name="connsiteY31" fmla="*/ 13030 h 14997"/>
              <a:gd name="connsiteX32" fmla="*/ 704 w 12280"/>
              <a:gd name="connsiteY32" fmla="*/ 12983 h 14997"/>
              <a:gd name="connsiteX33" fmla="*/ 579 w 12280"/>
              <a:gd name="connsiteY33" fmla="*/ 12899 h 14997"/>
              <a:gd name="connsiteX34" fmla="*/ 939 w 12280"/>
              <a:gd name="connsiteY34" fmla="*/ 13099 h 14997"/>
              <a:gd name="connsiteX35" fmla="*/ 840 w 12280"/>
              <a:gd name="connsiteY35" fmla="*/ 13442 h 14997"/>
              <a:gd name="connsiteX36" fmla="*/ 1108 w 12280"/>
              <a:gd name="connsiteY36" fmla="*/ 13179 h 14997"/>
              <a:gd name="connsiteX37" fmla="*/ 1071 w 12280"/>
              <a:gd name="connsiteY37" fmla="*/ 13511 h 14997"/>
              <a:gd name="connsiteX38" fmla="*/ 1104 w 12280"/>
              <a:gd name="connsiteY38" fmla="*/ 14267 h 14997"/>
              <a:gd name="connsiteX39" fmla="*/ 2204 w 12280"/>
              <a:gd name="connsiteY39" fmla="*/ 14953 h 14997"/>
              <a:gd name="connsiteX40" fmla="*/ 2719 w 12280"/>
              <a:gd name="connsiteY40" fmla="*/ 14738 h 14997"/>
              <a:gd name="connsiteX41" fmla="*/ 3079 w 12280"/>
              <a:gd name="connsiteY41" fmla="*/ 13327 h 14997"/>
              <a:gd name="connsiteX42" fmla="*/ 2948 w 12280"/>
              <a:gd name="connsiteY42" fmla="*/ 14836 h 14997"/>
              <a:gd name="connsiteX43" fmla="*/ 2724 w 12280"/>
              <a:gd name="connsiteY43" fmla="*/ 14849 h 14997"/>
              <a:gd name="connsiteX44" fmla="*/ 3367 w 12280"/>
              <a:gd name="connsiteY44" fmla="*/ 13504 h 14997"/>
              <a:gd name="connsiteX45" fmla="*/ 3556 w 12280"/>
              <a:gd name="connsiteY45" fmla="*/ 13893 h 14997"/>
              <a:gd name="connsiteX46" fmla="*/ 4038 w 12280"/>
              <a:gd name="connsiteY46" fmla="*/ 14100 h 14997"/>
              <a:gd name="connsiteX47" fmla="*/ 4454 w 12280"/>
              <a:gd name="connsiteY47" fmla="*/ 14639 h 14997"/>
              <a:gd name="connsiteX48" fmla="*/ 4643 w 12280"/>
              <a:gd name="connsiteY48" fmla="*/ 14759 h 14997"/>
              <a:gd name="connsiteX49" fmla="*/ 4737 w 12280"/>
              <a:gd name="connsiteY49" fmla="*/ 14821 h 14997"/>
              <a:gd name="connsiteX50" fmla="*/ 6307 w 12280"/>
              <a:gd name="connsiteY50" fmla="*/ 14551 h 14997"/>
              <a:gd name="connsiteX51" fmla="*/ 6401 w 12280"/>
              <a:gd name="connsiteY51" fmla="*/ 14520 h 14997"/>
              <a:gd name="connsiteX52" fmla="*/ 6495 w 12280"/>
              <a:gd name="connsiteY52" fmla="*/ 14458 h 14997"/>
              <a:gd name="connsiteX53" fmla="*/ 6817 w 12280"/>
              <a:gd name="connsiteY53" fmla="*/ 14370 h 14997"/>
              <a:gd name="connsiteX54" fmla="*/ 7233 w 12280"/>
              <a:gd name="connsiteY54" fmla="*/ 14131 h 14997"/>
              <a:gd name="connsiteX55" fmla="*/ 7649 w 12280"/>
              <a:gd name="connsiteY55" fmla="*/ 14339 h 14997"/>
              <a:gd name="connsiteX56" fmla="*/ 8159 w 12280"/>
              <a:gd name="connsiteY56" fmla="*/ 14162 h 14997"/>
              <a:gd name="connsiteX57" fmla="*/ 8703 w 12280"/>
              <a:gd name="connsiteY57" fmla="*/ 13981 h 14997"/>
              <a:gd name="connsiteX58" fmla="*/ 8985 w 12280"/>
              <a:gd name="connsiteY58" fmla="*/ 13711 h 14997"/>
              <a:gd name="connsiteX59" fmla="*/ 9374 w 12280"/>
              <a:gd name="connsiteY59" fmla="*/ 13327 h 14997"/>
              <a:gd name="connsiteX60" fmla="*/ 9596 w 12280"/>
              <a:gd name="connsiteY60" fmla="*/ 13115 h 14997"/>
              <a:gd name="connsiteX61" fmla="*/ 10267 w 12280"/>
              <a:gd name="connsiteY61" fmla="*/ 12876 h 14997"/>
              <a:gd name="connsiteX62" fmla="*/ 10844 w 12280"/>
              <a:gd name="connsiteY62" fmla="*/ 12430 h 14997"/>
              <a:gd name="connsiteX63" fmla="*/ 10938 w 12280"/>
              <a:gd name="connsiteY63" fmla="*/ 12399 h 14997"/>
              <a:gd name="connsiteX64" fmla="*/ 11354 w 12280"/>
              <a:gd name="connsiteY64" fmla="*/ 12072 h 14997"/>
              <a:gd name="connsiteX65" fmla="*/ 11770 w 12280"/>
              <a:gd name="connsiteY65" fmla="*/ 11024 h 14997"/>
              <a:gd name="connsiteX66" fmla="*/ 11642 w 12280"/>
              <a:gd name="connsiteY66" fmla="*/ 10215 h 14997"/>
              <a:gd name="connsiteX67" fmla="*/ 11670 w 12280"/>
              <a:gd name="connsiteY67" fmla="*/ 9888 h 14997"/>
              <a:gd name="connsiteX68" fmla="*/ 11958 w 12280"/>
              <a:gd name="connsiteY68" fmla="*/ 9531 h 14997"/>
              <a:gd name="connsiteX69" fmla="*/ 12213 w 12280"/>
              <a:gd name="connsiteY69" fmla="*/ 9142 h 14997"/>
              <a:gd name="connsiteX70" fmla="*/ 12280 w 12280"/>
              <a:gd name="connsiteY70" fmla="*/ 8965 h 14997"/>
              <a:gd name="connsiteX71" fmla="*/ 12053 w 12280"/>
              <a:gd name="connsiteY71" fmla="*/ 8514 h 14997"/>
              <a:gd name="connsiteX72" fmla="*/ 11670 w 12280"/>
              <a:gd name="connsiteY72" fmla="*/ 7139 h 14997"/>
              <a:gd name="connsiteX73" fmla="*/ 11770 w 12280"/>
              <a:gd name="connsiteY73" fmla="*/ 6750 h 14997"/>
              <a:gd name="connsiteX74" fmla="*/ 11925 w 12280"/>
              <a:gd name="connsiteY74" fmla="*/ 6455 h 14997"/>
              <a:gd name="connsiteX75" fmla="*/ 11448 w 12280"/>
              <a:gd name="connsiteY75" fmla="*/ 5827 h 14997"/>
              <a:gd name="connsiteX76" fmla="*/ 10871 w 12280"/>
              <a:gd name="connsiteY76" fmla="*/ 5231 h 14997"/>
              <a:gd name="connsiteX77" fmla="*/ 9260 w 12280"/>
              <a:gd name="connsiteY77" fmla="*/ 2154 h 14997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367 w 12280"/>
              <a:gd name="connsiteY44" fmla="*/ 13504 h 15158"/>
              <a:gd name="connsiteX45" fmla="*/ 3556 w 12280"/>
              <a:gd name="connsiteY45" fmla="*/ 13893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255 w 12280"/>
              <a:gd name="connsiteY44" fmla="*/ 15093 h 15158"/>
              <a:gd name="connsiteX45" fmla="*/ 3556 w 12280"/>
              <a:gd name="connsiteY45" fmla="*/ 13893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58"/>
              <a:gd name="connsiteX1" fmla="*/ 6439 w 12280"/>
              <a:gd name="connsiteY1" fmla="*/ 186 h 15158"/>
              <a:gd name="connsiteX2" fmla="*/ 6125 w 12280"/>
              <a:gd name="connsiteY2" fmla="*/ 191 h 15158"/>
              <a:gd name="connsiteX3" fmla="*/ 5824 w 12280"/>
              <a:gd name="connsiteY3" fmla="*/ 120 h 15158"/>
              <a:gd name="connsiteX4" fmla="*/ 5279 w 12280"/>
              <a:gd name="connsiteY4" fmla="*/ 731 h 15158"/>
              <a:gd name="connsiteX5" fmla="*/ 5926 w 12280"/>
              <a:gd name="connsiteY5" fmla="*/ 9 h 15158"/>
              <a:gd name="connsiteX6" fmla="*/ 5499 w 12280"/>
              <a:gd name="connsiteY6" fmla="*/ 662 h 15158"/>
              <a:gd name="connsiteX7" fmla="*/ 5056 w 12280"/>
              <a:gd name="connsiteY7" fmla="*/ 980 h 15158"/>
              <a:gd name="connsiteX8" fmla="*/ 4544 w 12280"/>
              <a:gd name="connsiteY8" fmla="*/ 1318 h 15158"/>
              <a:gd name="connsiteX9" fmla="*/ 4135 w 12280"/>
              <a:gd name="connsiteY9" fmla="*/ 1659 h 15158"/>
              <a:gd name="connsiteX10" fmla="*/ 3625 w 12280"/>
              <a:gd name="connsiteY10" fmla="*/ 2781 h 15158"/>
              <a:gd name="connsiteX11" fmla="*/ 3847 w 12280"/>
              <a:gd name="connsiteY11" fmla="*/ 2102 h 15158"/>
              <a:gd name="connsiteX12" fmla="*/ 3566 w 12280"/>
              <a:gd name="connsiteY12" fmla="*/ 2999 h 15158"/>
              <a:gd name="connsiteX13" fmla="*/ 3131 w 12280"/>
              <a:gd name="connsiteY13" fmla="*/ 3761 h 15158"/>
              <a:gd name="connsiteX14" fmla="*/ 2781 w 12280"/>
              <a:gd name="connsiteY14" fmla="*/ 4748 h 15158"/>
              <a:gd name="connsiteX15" fmla="*/ 2266 w 12280"/>
              <a:gd name="connsiteY15" fmla="*/ 6357 h 15158"/>
              <a:gd name="connsiteX16" fmla="*/ 1865 w 12280"/>
              <a:gd name="connsiteY16" fmla="*/ 6664 h 15158"/>
              <a:gd name="connsiteX17" fmla="*/ 1735 w 12280"/>
              <a:gd name="connsiteY17" fmla="*/ 7430 h 15158"/>
              <a:gd name="connsiteX18" fmla="*/ 1234 w 12280"/>
              <a:gd name="connsiteY18" fmla="*/ 7774 h 15158"/>
              <a:gd name="connsiteX19" fmla="*/ 1485 w 12280"/>
              <a:gd name="connsiteY19" fmla="*/ 8151 h 15158"/>
              <a:gd name="connsiteX20" fmla="*/ 1452 w 12280"/>
              <a:gd name="connsiteY20" fmla="*/ 8034 h 15158"/>
              <a:gd name="connsiteX21" fmla="*/ 970 w 12280"/>
              <a:gd name="connsiteY21" fmla="*/ 8266 h 15158"/>
              <a:gd name="connsiteX22" fmla="*/ 673 w 12280"/>
              <a:gd name="connsiteY22" fmla="*/ 8246 h 15158"/>
              <a:gd name="connsiteX23" fmla="*/ 419 w 12280"/>
              <a:gd name="connsiteY23" fmla="*/ 9032 h 15158"/>
              <a:gd name="connsiteX24" fmla="*/ 363 w 12280"/>
              <a:gd name="connsiteY24" fmla="*/ 9141 h 15158"/>
              <a:gd name="connsiteX25" fmla="*/ 214 w 12280"/>
              <a:gd name="connsiteY25" fmla="*/ 9565 h 15158"/>
              <a:gd name="connsiteX26" fmla="*/ 28 w 12280"/>
              <a:gd name="connsiteY26" fmla="*/ 10573 h 15158"/>
              <a:gd name="connsiteX27" fmla="*/ 149 w 12280"/>
              <a:gd name="connsiteY27" fmla="*/ 11440 h 15158"/>
              <a:gd name="connsiteX28" fmla="*/ 32 w 12280"/>
              <a:gd name="connsiteY28" fmla="*/ 12076 h 15158"/>
              <a:gd name="connsiteX29" fmla="*/ 166 w 12280"/>
              <a:gd name="connsiteY29" fmla="*/ 12101 h 15158"/>
              <a:gd name="connsiteX30" fmla="*/ 346 w 12280"/>
              <a:gd name="connsiteY30" fmla="*/ 11723 h 15158"/>
              <a:gd name="connsiteX31" fmla="*/ 116 w 12280"/>
              <a:gd name="connsiteY31" fmla="*/ 13030 h 15158"/>
              <a:gd name="connsiteX32" fmla="*/ 704 w 12280"/>
              <a:gd name="connsiteY32" fmla="*/ 12983 h 15158"/>
              <a:gd name="connsiteX33" fmla="*/ 579 w 12280"/>
              <a:gd name="connsiteY33" fmla="*/ 12899 h 15158"/>
              <a:gd name="connsiteX34" fmla="*/ 939 w 12280"/>
              <a:gd name="connsiteY34" fmla="*/ 13099 h 15158"/>
              <a:gd name="connsiteX35" fmla="*/ 840 w 12280"/>
              <a:gd name="connsiteY35" fmla="*/ 13442 h 15158"/>
              <a:gd name="connsiteX36" fmla="*/ 1108 w 12280"/>
              <a:gd name="connsiteY36" fmla="*/ 13179 h 15158"/>
              <a:gd name="connsiteX37" fmla="*/ 1071 w 12280"/>
              <a:gd name="connsiteY37" fmla="*/ 13511 h 15158"/>
              <a:gd name="connsiteX38" fmla="*/ 1104 w 12280"/>
              <a:gd name="connsiteY38" fmla="*/ 14267 h 15158"/>
              <a:gd name="connsiteX39" fmla="*/ 2204 w 12280"/>
              <a:gd name="connsiteY39" fmla="*/ 14953 h 15158"/>
              <a:gd name="connsiteX40" fmla="*/ 2719 w 12280"/>
              <a:gd name="connsiteY40" fmla="*/ 14738 h 15158"/>
              <a:gd name="connsiteX41" fmla="*/ 2708 w 12280"/>
              <a:gd name="connsiteY41" fmla="*/ 15158 h 15158"/>
              <a:gd name="connsiteX42" fmla="*/ 2948 w 12280"/>
              <a:gd name="connsiteY42" fmla="*/ 14836 h 15158"/>
              <a:gd name="connsiteX43" fmla="*/ 2724 w 12280"/>
              <a:gd name="connsiteY43" fmla="*/ 14849 h 15158"/>
              <a:gd name="connsiteX44" fmla="*/ 3255 w 12280"/>
              <a:gd name="connsiteY44" fmla="*/ 15093 h 15158"/>
              <a:gd name="connsiteX45" fmla="*/ 3243 w 12280"/>
              <a:gd name="connsiteY45" fmla="*/ 14892 h 15158"/>
              <a:gd name="connsiteX46" fmla="*/ 4038 w 12280"/>
              <a:gd name="connsiteY46" fmla="*/ 14100 h 15158"/>
              <a:gd name="connsiteX47" fmla="*/ 4454 w 12280"/>
              <a:gd name="connsiteY47" fmla="*/ 14639 h 15158"/>
              <a:gd name="connsiteX48" fmla="*/ 4643 w 12280"/>
              <a:gd name="connsiteY48" fmla="*/ 14759 h 15158"/>
              <a:gd name="connsiteX49" fmla="*/ 4737 w 12280"/>
              <a:gd name="connsiteY49" fmla="*/ 14821 h 15158"/>
              <a:gd name="connsiteX50" fmla="*/ 6307 w 12280"/>
              <a:gd name="connsiteY50" fmla="*/ 14551 h 15158"/>
              <a:gd name="connsiteX51" fmla="*/ 6401 w 12280"/>
              <a:gd name="connsiteY51" fmla="*/ 14520 h 15158"/>
              <a:gd name="connsiteX52" fmla="*/ 6495 w 12280"/>
              <a:gd name="connsiteY52" fmla="*/ 14458 h 15158"/>
              <a:gd name="connsiteX53" fmla="*/ 6817 w 12280"/>
              <a:gd name="connsiteY53" fmla="*/ 14370 h 15158"/>
              <a:gd name="connsiteX54" fmla="*/ 7233 w 12280"/>
              <a:gd name="connsiteY54" fmla="*/ 14131 h 15158"/>
              <a:gd name="connsiteX55" fmla="*/ 7649 w 12280"/>
              <a:gd name="connsiteY55" fmla="*/ 14339 h 15158"/>
              <a:gd name="connsiteX56" fmla="*/ 8159 w 12280"/>
              <a:gd name="connsiteY56" fmla="*/ 14162 h 15158"/>
              <a:gd name="connsiteX57" fmla="*/ 8703 w 12280"/>
              <a:gd name="connsiteY57" fmla="*/ 13981 h 15158"/>
              <a:gd name="connsiteX58" fmla="*/ 8985 w 12280"/>
              <a:gd name="connsiteY58" fmla="*/ 13711 h 15158"/>
              <a:gd name="connsiteX59" fmla="*/ 9374 w 12280"/>
              <a:gd name="connsiteY59" fmla="*/ 13327 h 15158"/>
              <a:gd name="connsiteX60" fmla="*/ 9596 w 12280"/>
              <a:gd name="connsiteY60" fmla="*/ 13115 h 15158"/>
              <a:gd name="connsiteX61" fmla="*/ 10267 w 12280"/>
              <a:gd name="connsiteY61" fmla="*/ 12876 h 15158"/>
              <a:gd name="connsiteX62" fmla="*/ 10844 w 12280"/>
              <a:gd name="connsiteY62" fmla="*/ 12430 h 15158"/>
              <a:gd name="connsiteX63" fmla="*/ 10938 w 12280"/>
              <a:gd name="connsiteY63" fmla="*/ 12399 h 15158"/>
              <a:gd name="connsiteX64" fmla="*/ 11354 w 12280"/>
              <a:gd name="connsiteY64" fmla="*/ 12072 h 15158"/>
              <a:gd name="connsiteX65" fmla="*/ 11770 w 12280"/>
              <a:gd name="connsiteY65" fmla="*/ 11024 h 15158"/>
              <a:gd name="connsiteX66" fmla="*/ 11642 w 12280"/>
              <a:gd name="connsiteY66" fmla="*/ 10215 h 15158"/>
              <a:gd name="connsiteX67" fmla="*/ 11670 w 12280"/>
              <a:gd name="connsiteY67" fmla="*/ 9888 h 15158"/>
              <a:gd name="connsiteX68" fmla="*/ 11958 w 12280"/>
              <a:gd name="connsiteY68" fmla="*/ 9531 h 15158"/>
              <a:gd name="connsiteX69" fmla="*/ 12213 w 12280"/>
              <a:gd name="connsiteY69" fmla="*/ 9142 h 15158"/>
              <a:gd name="connsiteX70" fmla="*/ 12280 w 12280"/>
              <a:gd name="connsiteY70" fmla="*/ 8965 h 15158"/>
              <a:gd name="connsiteX71" fmla="*/ 12053 w 12280"/>
              <a:gd name="connsiteY71" fmla="*/ 8514 h 15158"/>
              <a:gd name="connsiteX72" fmla="*/ 11670 w 12280"/>
              <a:gd name="connsiteY72" fmla="*/ 7139 h 15158"/>
              <a:gd name="connsiteX73" fmla="*/ 11770 w 12280"/>
              <a:gd name="connsiteY73" fmla="*/ 6750 h 15158"/>
              <a:gd name="connsiteX74" fmla="*/ 11925 w 12280"/>
              <a:gd name="connsiteY74" fmla="*/ 6455 h 15158"/>
              <a:gd name="connsiteX75" fmla="*/ 11448 w 12280"/>
              <a:gd name="connsiteY75" fmla="*/ 5827 h 15158"/>
              <a:gd name="connsiteX76" fmla="*/ 10871 w 12280"/>
              <a:gd name="connsiteY76" fmla="*/ 5231 h 15158"/>
              <a:gd name="connsiteX77" fmla="*/ 9260 w 12280"/>
              <a:gd name="connsiteY77" fmla="*/ 2154 h 15158"/>
              <a:gd name="connsiteX0" fmla="*/ 9260 w 12280"/>
              <a:gd name="connsiteY0" fmla="*/ 2154 h 15161"/>
              <a:gd name="connsiteX1" fmla="*/ 6439 w 12280"/>
              <a:gd name="connsiteY1" fmla="*/ 186 h 15161"/>
              <a:gd name="connsiteX2" fmla="*/ 6125 w 12280"/>
              <a:gd name="connsiteY2" fmla="*/ 191 h 15161"/>
              <a:gd name="connsiteX3" fmla="*/ 5824 w 12280"/>
              <a:gd name="connsiteY3" fmla="*/ 120 h 15161"/>
              <a:gd name="connsiteX4" fmla="*/ 5279 w 12280"/>
              <a:gd name="connsiteY4" fmla="*/ 731 h 15161"/>
              <a:gd name="connsiteX5" fmla="*/ 5926 w 12280"/>
              <a:gd name="connsiteY5" fmla="*/ 9 h 15161"/>
              <a:gd name="connsiteX6" fmla="*/ 5499 w 12280"/>
              <a:gd name="connsiteY6" fmla="*/ 662 h 15161"/>
              <a:gd name="connsiteX7" fmla="*/ 5056 w 12280"/>
              <a:gd name="connsiteY7" fmla="*/ 980 h 15161"/>
              <a:gd name="connsiteX8" fmla="*/ 4544 w 12280"/>
              <a:gd name="connsiteY8" fmla="*/ 1318 h 15161"/>
              <a:gd name="connsiteX9" fmla="*/ 4135 w 12280"/>
              <a:gd name="connsiteY9" fmla="*/ 1659 h 15161"/>
              <a:gd name="connsiteX10" fmla="*/ 3625 w 12280"/>
              <a:gd name="connsiteY10" fmla="*/ 2781 h 15161"/>
              <a:gd name="connsiteX11" fmla="*/ 3847 w 12280"/>
              <a:gd name="connsiteY11" fmla="*/ 2102 h 15161"/>
              <a:gd name="connsiteX12" fmla="*/ 3566 w 12280"/>
              <a:gd name="connsiteY12" fmla="*/ 2999 h 15161"/>
              <a:gd name="connsiteX13" fmla="*/ 3131 w 12280"/>
              <a:gd name="connsiteY13" fmla="*/ 3761 h 15161"/>
              <a:gd name="connsiteX14" fmla="*/ 2781 w 12280"/>
              <a:gd name="connsiteY14" fmla="*/ 4748 h 15161"/>
              <a:gd name="connsiteX15" fmla="*/ 2266 w 12280"/>
              <a:gd name="connsiteY15" fmla="*/ 6357 h 15161"/>
              <a:gd name="connsiteX16" fmla="*/ 1865 w 12280"/>
              <a:gd name="connsiteY16" fmla="*/ 6664 h 15161"/>
              <a:gd name="connsiteX17" fmla="*/ 1735 w 12280"/>
              <a:gd name="connsiteY17" fmla="*/ 7430 h 15161"/>
              <a:gd name="connsiteX18" fmla="*/ 1234 w 12280"/>
              <a:gd name="connsiteY18" fmla="*/ 7774 h 15161"/>
              <a:gd name="connsiteX19" fmla="*/ 1485 w 12280"/>
              <a:gd name="connsiteY19" fmla="*/ 8151 h 15161"/>
              <a:gd name="connsiteX20" fmla="*/ 1452 w 12280"/>
              <a:gd name="connsiteY20" fmla="*/ 8034 h 15161"/>
              <a:gd name="connsiteX21" fmla="*/ 970 w 12280"/>
              <a:gd name="connsiteY21" fmla="*/ 8266 h 15161"/>
              <a:gd name="connsiteX22" fmla="*/ 673 w 12280"/>
              <a:gd name="connsiteY22" fmla="*/ 8246 h 15161"/>
              <a:gd name="connsiteX23" fmla="*/ 419 w 12280"/>
              <a:gd name="connsiteY23" fmla="*/ 9032 h 15161"/>
              <a:gd name="connsiteX24" fmla="*/ 363 w 12280"/>
              <a:gd name="connsiteY24" fmla="*/ 9141 h 15161"/>
              <a:gd name="connsiteX25" fmla="*/ 214 w 12280"/>
              <a:gd name="connsiteY25" fmla="*/ 9565 h 15161"/>
              <a:gd name="connsiteX26" fmla="*/ 28 w 12280"/>
              <a:gd name="connsiteY26" fmla="*/ 10573 h 15161"/>
              <a:gd name="connsiteX27" fmla="*/ 149 w 12280"/>
              <a:gd name="connsiteY27" fmla="*/ 11440 h 15161"/>
              <a:gd name="connsiteX28" fmla="*/ 32 w 12280"/>
              <a:gd name="connsiteY28" fmla="*/ 12076 h 15161"/>
              <a:gd name="connsiteX29" fmla="*/ 166 w 12280"/>
              <a:gd name="connsiteY29" fmla="*/ 12101 h 15161"/>
              <a:gd name="connsiteX30" fmla="*/ 346 w 12280"/>
              <a:gd name="connsiteY30" fmla="*/ 11723 h 15161"/>
              <a:gd name="connsiteX31" fmla="*/ 116 w 12280"/>
              <a:gd name="connsiteY31" fmla="*/ 13030 h 15161"/>
              <a:gd name="connsiteX32" fmla="*/ 704 w 12280"/>
              <a:gd name="connsiteY32" fmla="*/ 12983 h 15161"/>
              <a:gd name="connsiteX33" fmla="*/ 579 w 12280"/>
              <a:gd name="connsiteY33" fmla="*/ 12899 h 15161"/>
              <a:gd name="connsiteX34" fmla="*/ 939 w 12280"/>
              <a:gd name="connsiteY34" fmla="*/ 13099 h 15161"/>
              <a:gd name="connsiteX35" fmla="*/ 840 w 12280"/>
              <a:gd name="connsiteY35" fmla="*/ 13442 h 15161"/>
              <a:gd name="connsiteX36" fmla="*/ 1108 w 12280"/>
              <a:gd name="connsiteY36" fmla="*/ 13179 h 15161"/>
              <a:gd name="connsiteX37" fmla="*/ 1071 w 12280"/>
              <a:gd name="connsiteY37" fmla="*/ 13511 h 15161"/>
              <a:gd name="connsiteX38" fmla="*/ 1104 w 12280"/>
              <a:gd name="connsiteY38" fmla="*/ 14267 h 15161"/>
              <a:gd name="connsiteX39" fmla="*/ 2204 w 12280"/>
              <a:gd name="connsiteY39" fmla="*/ 14953 h 15161"/>
              <a:gd name="connsiteX40" fmla="*/ 2719 w 12280"/>
              <a:gd name="connsiteY40" fmla="*/ 14738 h 15161"/>
              <a:gd name="connsiteX41" fmla="*/ 2708 w 12280"/>
              <a:gd name="connsiteY41" fmla="*/ 15158 h 15161"/>
              <a:gd name="connsiteX42" fmla="*/ 2948 w 12280"/>
              <a:gd name="connsiteY42" fmla="*/ 14836 h 15161"/>
              <a:gd name="connsiteX43" fmla="*/ 2724 w 12280"/>
              <a:gd name="connsiteY43" fmla="*/ 14849 h 15161"/>
              <a:gd name="connsiteX44" fmla="*/ 3255 w 12280"/>
              <a:gd name="connsiteY44" fmla="*/ 15093 h 15161"/>
              <a:gd name="connsiteX45" fmla="*/ 3243 w 12280"/>
              <a:gd name="connsiteY45" fmla="*/ 14892 h 15161"/>
              <a:gd name="connsiteX46" fmla="*/ 3924 w 12280"/>
              <a:gd name="connsiteY46" fmla="*/ 15149 h 15161"/>
              <a:gd name="connsiteX47" fmla="*/ 4454 w 12280"/>
              <a:gd name="connsiteY47" fmla="*/ 14639 h 15161"/>
              <a:gd name="connsiteX48" fmla="*/ 4643 w 12280"/>
              <a:gd name="connsiteY48" fmla="*/ 14759 h 15161"/>
              <a:gd name="connsiteX49" fmla="*/ 4737 w 12280"/>
              <a:gd name="connsiteY49" fmla="*/ 14821 h 15161"/>
              <a:gd name="connsiteX50" fmla="*/ 6307 w 12280"/>
              <a:gd name="connsiteY50" fmla="*/ 14551 h 15161"/>
              <a:gd name="connsiteX51" fmla="*/ 6401 w 12280"/>
              <a:gd name="connsiteY51" fmla="*/ 14520 h 15161"/>
              <a:gd name="connsiteX52" fmla="*/ 6495 w 12280"/>
              <a:gd name="connsiteY52" fmla="*/ 14458 h 15161"/>
              <a:gd name="connsiteX53" fmla="*/ 6817 w 12280"/>
              <a:gd name="connsiteY53" fmla="*/ 14370 h 15161"/>
              <a:gd name="connsiteX54" fmla="*/ 7233 w 12280"/>
              <a:gd name="connsiteY54" fmla="*/ 14131 h 15161"/>
              <a:gd name="connsiteX55" fmla="*/ 7649 w 12280"/>
              <a:gd name="connsiteY55" fmla="*/ 14339 h 15161"/>
              <a:gd name="connsiteX56" fmla="*/ 8159 w 12280"/>
              <a:gd name="connsiteY56" fmla="*/ 14162 h 15161"/>
              <a:gd name="connsiteX57" fmla="*/ 8703 w 12280"/>
              <a:gd name="connsiteY57" fmla="*/ 13981 h 15161"/>
              <a:gd name="connsiteX58" fmla="*/ 8985 w 12280"/>
              <a:gd name="connsiteY58" fmla="*/ 13711 h 15161"/>
              <a:gd name="connsiteX59" fmla="*/ 9374 w 12280"/>
              <a:gd name="connsiteY59" fmla="*/ 13327 h 15161"/>
              <a:gd name="connsiteX60" fmla="*/ 9596 w 12280"/>
              <a:gd name="connsiteY60" fmla="*/ 13115 h 15161"/>
              <a:gd name="connsiteX61" fmla="*/ 10267 w 12280"/>
              <a:gd name="connsiteY61" fmla="*/ 12876 h 15161"/>
              <a:gd name="connsiteX62" fmla="*/ 10844 w 12280"/>
              <a:gd name="connsiteY62" fmla="*/ 12430 h 15161"/>
              <a:gd name="connsiteX63" fmla="*/ 10938 w 12280"/>
              <a:gd name="connsiteY63" fmla="*/ 12399 h 15161"/>
              <a:gd name="connsiteX64" fmla="*/ 11354 w 12280"/>
              <a:gd name="connsiteY64" fmla="*/ 12072 h 15161"/>
              <a:gd name="connsiteX65" fmla="*/ 11770 w 12280"/>
              <a:gd name="connsiteY65" fmla="*/ 11024 h 15161"/>
              <a:gd name="connsiteX66" fmla="*/ 11642 w 12280"/>
              <a:gd name="connsiteY66" fmla="*/ 10215 h 15161"/>
              <a:gd name="connsiteX67" fmla="*/ 11670 w 12280"/>
              <a:gd name="connsiteY67" fmla="*/ 9888 h 15161"/>
              <a:gd name="connsiteX68" fmla="*/ 11958 w 12280"/>
              <a:gd name="connsiteY68" fmla="*/ 9531 h 15161"/>
              <a:gd name="connsiteX69" fmla="*/ 12213 w 12280"/>
              <a:gd name="connsiteY69" fmla="*/ 9142 h 15161"/>
              <a:gd name="connsiteX70" fmla="*/ 12280 w 12280"/>
              <a:gd name="connsiteY70" fmla="*/ 8965 h 15161"/>
              <a:gd name="connsiteX71" fmla="*/ 12053 w 12280"/>
              <a:gd name="connsiteY71" fmla="*/ 8514 h 15161"/>
              <a:gd name="connsiteX72" fmla="*/ 11670 w 12280"/>
              <a:gd name="connsiteY72" fmla="*/ 7139 h 15161"/>
              <a:gd name="connsiteX73" fmla="*/ 11770 w 12280"/>
              <a:gd name="connsiteY73" fmla="*/ 6750 h 15161"/>
              <a:gd name="connsiteX74" fmla="*/ 11925 w 12280"/>
              <a:gd name="connsiteY74" fmla="*/ 6455 h 15161"/>
              <a:gd name="connsiteX75" fmla="*/ 11448 w 12280"/>
              <a:gd name="connsiteY75" fmla="*/ 5827 h 15161"/>
              <a:gd name="connsiteX76" fmla="*/ 10871 w 12280"/>
              <a:gd name="connsiteY76" fmla="*/ 5231 h 15161"/>
              <a:gd name="connsiteX77" fmla="*/ 9260 w 12280"/>
              <a:gd name="connsiteY77" fmla="*/ 2154 h 1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280" h="15161">
                <a:moveTo>
                  <a:pt x="9260" y="2154"/>
                </a:moveTo>
                <a:cubicBezTo>
                  <a:pt x="8922" y="2112"/>
                  <a:pt x="6767" y="77"/>
                  <a:pt x="6439" y="186"/>
                </a:cubicBezTo>
                <a:cubicBezTo>
                  <a:pt x="6401" y="259"/>
                  <a:pt x="6227" y="202"/>
                  <a:pt x="6125" y="191"/>
                </a:cubicBezTo>
                <a:cubicBezTo>
                  <a:pt x="6023" y="180"/>
                  <a:pt x="5965" y="30"/>
                  <a:pt x="5824" y="120"/>
                </a:cubicBezTo>
                <a:cubicBezTo>
                  <a:pt x="5683" y="210"/>
                  <a:pt x="5313" y="721"/>
                  <a:pt x="5279" y="731"/>
                </a:cubicBezTo>
                <a:cubicBezTo>
                  <a:pt x="5119" y="830"/>
                  <a:pt x="6081" y="-95"/>
                  <a:pt x="5926" y="9"/>
                </a:cubicBezTo>
                <a:cubicBezTo>
                  <a:pt x="5826" y="144"/>
                  <a:pt x="5671" y="615"/>
                  <a:pt x="5499" y="662"/>
                </a:cubicBezTo>
                <a:cubicBezTo>
                  <a:pt x="5366" y="750"/>
                  <a:pt x="5215" y="871"/>
                  <a:pt x="5056" y="980"/>
                </a:cubicBezTo>
                <a:cubicBezTo>
                  <a:pt x="4897" y="1089"/>
                  <a:pt x="4755" y="1085"/>
                  <a:pt x="4544" y="1318"/>
                </a:cubicBezTo>
                <a:cubicBezTo>
                  <a:pt x="4500" y="1365"/>
                  <a:pt x="4196" y="1638"/>
                  <a:pt x="4135" y="1659"/>
                </a:cubicBezTo>
                <a:cubicBezTo>
                  <a:pt x="4123" y="1690"/>
                  <a:pt x="3653" y="2765"/>
                  <a:pt x="3625" y="2781"/>
                </a:cubicBezTo>
                <a:cubicBezTo>
                  <a:pt x="3570" y="2817"/>
                  <a:pt x="3857" y="2066"/>
                  <a:pt x="3847" y="2102"/>
                </a:cubicBezTo>
                <a:cubicBezTo>
                  <a:pt x="3837" y="2138"/>
                  <a:pt x="3694" y="2916"/>
                  <a:pt x="3566" y="2999"/>
                </a:cubicBezTo>
                <a:cubicBezTo>
                  <a:pt x="3489" y="3103"/>
                  <a:pt x="3264" y="3725"/>
                  <a:pt x="3131" y="3761"/>
                </a:cubicBezTo>
                <a:cubicBezTo>
                  <a:pt x="3059" y="3969"/>
                  <a:pt x="2925" y="4315"/>
                  <a:pt x="2781" y="4748"/>
                </a:cubicBezTo>
                <a:cubicBezTo>
                  <a:pt x="2637" y="5181"/>
                  <a:pt x="2411" y="6311"/>
                  <a:pt x="2266" y="6357"/>
                </a:cubicBezTo>
                <a:cubicBezTo>
                  <a:pt x="2156" y="6497"/>
                  <a:pt x="2053" y="6607"/>
                  <a:pt x="1865" y="6664"/>
                </a:cubicBezTo>
                <a:cubicBezTo>
                  <a:pt x="1809" y="6835"/>
                  <a:pt x="1840" y="7245"/>
                  <a:pt x="1735" y="7430"/>
                </a:cubicBezTo>
                <a:cubicBezTo>
                  <a:pt x="1630" y="7615"/>
                  <a:pt x="1311" y="7686"/>
                  <a:pt x="1234" y="7774"/>
                </a:cubicBezTo>
                <a:cubicBezTo>
                  <a:pt x="1173" y="7841"/>
                  <a:pt x="1563" y="8099"/>
                  <a:pt x="1485" y="8151"/>
                </a:cubicBezTo>
                <a:cubicBezTo>
                  <a:pt x="1446" y="8203"/>
                  <a:pt x="1496" y="7982"/>
                  <a:pt x="1452" y="8034"/>
                </a:cubicBezTo>
                <a:cubicBezTo>
                  <a:pt x="1402" y="8096"/>
                  <a:pt x="1100" y="8231"/>
                  <a:pt x="970" y="8266"/>
                </a:cubicBezTo>
                <a:cubicBezTo>
                  <a:pt x="840" y="8301"/>
                  <a:pt x="806" y="8174"/>
                  <a:pt x="673" y="8246"/>
                </a:cubicBezTo>
                <a:cubicBezTo>
                  <a:pt x="634" y="8376"/>
                  <a:pt x="535" y="8954"/>
                  <a:pt x="419" y="9032"/>
                </a:cubicBezTo>
                <a:cubicBezTo>
                  <a:pt x="341" y="9146"/>
                  <a:pt x="502" y="9104"/>
                  <a:pt x="363" y="9141"/>
                </a:cubicBezTo>
                <a:cubicBezTo>
                  <a:pt x="192" y="9312"/>
                  <a:pt x="358" y="9373"/>
                  <a:pt x="214" y="9565"/>
                </a:cubicBezTo>
                <a:cubicBezTo>
                  <a:pt x="208" y="9576"/>
                  <a:pt x="39" y="10568"/>
                  <a:pt x="28" y="10573"/>
                </a:cubicBezTo>
                <a:cubicBezTo>
                  <a:pt x="-105" y="10615"/>
                  <a:pt x="271" y="11362"/>
                  <a:pt x="149" y="11440"/>
                </a:cubicBezTo>
                <a:cubicBezTo>
                  <a:pt x="-12" y="11658"/>
                  <a:pt x="265" y="12030"/>
                  <a:pt x="32" y="12076"/>
                </a:cubicBezTo>
                <a:cubicBezTo>
                  <a:pt x="-40" y="12144"/>
                  <a:pt x="215" y="12013"/>
                  <a:pt x="166" y="12101"/>
                </a:cubicBezTo>
                <a:cubicBezTo>
                  <a:pt x="138" y="12158"/>
                  <a:pt x="354" y="11568"/>
                  <a:pt x="346" y="11723"/>
                </a:cubicBezTo>
                <a:cubicBezTo>
                  <a:pt x="338" y="11878"/>
                  <a:pt x="149" y="13020"/>
                  <a:pt x="116" y="13030"/>
                </a:cubicBezTo>
                <a:cubicBezTo>
                  <a:pt x="16" y="13124"/>
                  <a:pt x="820" y="12905"/>
                  <a:pt x="704" y="12983"/>
                </a:cubicBezTo>
                <a:cubicBezTo>
                  <a:pt x="676" y="13061"/>
                  <a:pt x="635" y="12836"/>
                  <a:pt x="579" y="12899"/>
                </a:cubicBezTo>
                <a:cubicBezTo>
                  <a:pt x="535" y="12949"/>
                  <a:pt x="1264" y="12846"/>
                  <a:pt x="939" y="13099"/>
                </a:cubicBezTo>
                <a:cubicBezTo>
                  <a:pt x="614" y="13352"/>
                  <a:pt x="812" y="13429"/>
                  <a:pt x="840" y="13442"/>
                </a:cubicBezTo>
                <a:cubicBezTo>
                  <a:pt x="868" y="13455"/>
                  <a:pt x="1146" y="13117"/>
                  <a:pt x="1108" y="13179"/>
                </a:cubicBezTo>
                <a:cubicBezTo>
                  <a:pt x="1085" y="13210"/>
                  <a:pt x="1093" y="13480"/>
                  <a:pt x="1071" y="13511"/>
                </a:cubicBezTo>
                <a:cubicBezTo>
                  <a:pt x="1032" y="13568"/>
                  <a:pt x="915" y="14027"/>
                  <a:pt x="1104" y="14267"/>
                </a:cubicBezTo>
                <a:cubicBezTo>
                  <a:pt x="1293" y="14507"/>
                  <a:pt x="1982" y="14901"/>
                  <a:pt x="2204" y="14953"/>
                </a:cubicBezTo>
                <a:cubicBezTo>
                  <a:pt x="2348" y="15140"/>
                  <a:pt x="2453" y="14676"/>
                  <a:pt x="2719" y="14738"/>
                </a:cubicBezTo>
                <a:cubicBezTo>
                  <a:pt x="2753" y="14759"/>
                  <a:pt x="2674" y="15143"/>
                  <a:pt x="2708" y="15158"/>
                </a:cubicBezTo>
                <a:cubicBezTo>
                  <a:pt x="2735" y="15174"/>
                  <a:pt x="2920" y="14821"/>
                  <a:pt x="2948" y="14836"/>
                </a:cubicBezTo>
                <a:cubicBezTo>
                  <a:pt x="2987" y="14862"/>
                  <a:pt x="2691" y="14823"/>
                  <a:pt x="2724" y="14849"/>
                </a:cubicBezTo>
                <a:cubicBezTo>
                  <a:pt x="2752" y="14869"/>
                  <a:pt x="3222" y="15072"/>
                  <a:pt x="3255" y="15093"/>
                </a:cubicBezTo>
                <a:cubicBezTo>
                  <a:pt x="3288" y="15243"/>
                  <a:pt x="3104" y="14803"/>
                  <a:pt x="3243" y="14892"/>
                </a:cubicBezTo>
                <a:cubicBezTo>
                  <a:pt x="3320" y="15094"/>
                  <a:pt x="3725" y="15108"/>
                  <a:pt x="3924" y="15149"/>
                </a:cubicBezTo>
                <a:cubicBezTo>
                  <a:pt x="4035" y="15263"/>
                  <a:pt x="4349" y="14572"/>
                  <a:pt x="4454" y="14639"/>
                </a:cubicBezTo>
                <a:cubicBezTo>
                  <a:pt x="4515" y="14681"/>
                  <a:pt x="4582" y="14717"/>
                  <a:pt x="4643" y="14759"/>
                </a:cubicBezTo>
                <a:cubicBezTo>
                  <a:pt x="4676" y="14780"/>
                  <a:pt x="4737" y="14821"/>
                  <a:pt x="4737" y="14821"/>
                </a:cubicBezTo>
                <a:cubicBezTo>
                  <a:pt x="5269" y="14774"/>
                  <a:pt x="5774" y="14614"/>
                  <a:pt x="6307" y="14551"/>
                </a:cubicBezTo>
                <a:cubicBezTo>
                  <a:pt x="6340" y="14541"/>
                  <a:pt x="6373" y="14536"/>
                  <a:pt x="6401" y="14520"/>
                </a:cubicBezTo>
                <a:cubicBezTo>
                  <a:pt x="6434" y="14505"/>
                  <a:pt x="6462" y="14473"/>
                  <a:pt x="6495" y="14458"/>
                </a:cubicBezTo>
                <a:cubicBezTo>
                  <a:pt x="6601" y="14416"/>
                  <a:pt x="6712" y="14406"/>
                  <a:pt x="6817" y="14370"/>
                </a:cubicBezTo>
                <a:cubicBezTo>
                  <a:pt x="6972" y="14323"/>
                  <a:pt x="7072" y="14183"/>
                  <a:pt x="7233" y="14131"/>
                </a:cubicBezTo>
                <a:cubicBezTo>
                  <a:pt x="7388" y="14183"/>
                  <a:pt x="7488" y="14297"/>
                  <a:pt x="7649" y="14339"/>
                </a:cubicBezTo>
                <a:cubicBezTo>
                  <a:pt x="7854" y="14313"/>
                  <a:pt x="7971" y="14219"/>
                  <a:pt x="8159" y="14162"/>
                </a:cubicBezTo>
                <a:cubicBezTo>
                  <a:pt x="8320" y="14059"/>
                  <a:pt x="8520" y="14038"/>
                  <a:pt x="8703" y="13981"/>
                </a:cubicBezTo>
                <a:cubicBezTo>
                  <a:pt x="8825" y="13939"/>
                  <a:pt x="8913" y="13804"/>
                  <a:pt x="8985" y="13711"/>
                </a:cubicBezTo>
                <a:cubicBezTo>
                  <a:pt x="9091" y="13436"/>
                  <a:pt x="9024" y="13384"/>
                  <a:pt x="9374" y="13327"/>
                </a:cubicBezTo>
                <a:cubicBezTo>
                  <a:pt x="9440" y="13223"/>
                  <a:pt x="9468" y="13156"/>
                  <a:pt x="9596" y="13115"/>
                </a:cubicBezTo>
                <a:cubicBezTo>
                  <a:pt x="9823" y="12902"/>
                  <a:pt x="9917" y="12902"/>
                  <a:pt x="10267" y="12876"/>
                </a:cubicBezTo>
                <a:cubicBezTo>
                  <a:pt x="10538" y="12809"/>
                  <a:pt x="10638" y="12580"/>
                  <a:pt x="10844" y="12430"/>
                </a:cubicBezTo>
                <a:cubicBezTo>
                  <a:pt x="10871" y="12409"/>
                  <a:pt x="10910" y="12414"/>
                  <a:pt x="10938" y="12399"/>
                </a:cubicBezTo>
                <a:cubicBezTo>
                  <a:pt x="11088" y="12326"/>
                  <a:pt x="11232" y="12181"/>
                  <a:pt x="11354" y="12072"/>
                </a:cubicBezTo>
                <a:cubicBezTo>
                  <a:pt x="11537" y="11730"/>
                  <a:pt x="11526" y="11346"/>
                  <a:pt x="11770" y="11024"/>
                </a:cubicBezTo>
                <a:cubicBezTo>
                  <a:pt x="11853" y="10666"/>
                  <a:pt x="11759" y="10506"/>
                  <a:pt x="11642" y="10215"/>
                </a:cubicBezTo>
                <a:cubicBezTo>
                  <a:pt x="11653" y="10106"/>
                  <a:pt x="11637" y="9992"/>
                  <a:pt x="11670" y="9888"/>
                </a:cubicBezTo>
                <a:cubicBezTo>
                  <a:pt x="11675" y="9878"/>
                  <a:pt x="11936" y="9572"/>
                  <a:pt x="11958" y="9531"/>
                </a:cubicBezTo>
                <a:cubicBezTo>
                  <a:pt x="12008" y="9354"/>
                  <a:pt x="12141" y="9297"/>
                  <a:pt x="12213" y="9142"/>
                </a:cubicBezTo>
                <a:cubicBezTo>
                  <a:pt x="12241" y="9084"/>
                  <a:pt x="12280" y="8965"/>
                  <a:pt x="12280" y="8965"/>
                </a:cubicBezTo>
                <a:cubicBezTo>
                  <a:pt x="12208" y="8810"/>
                  <a:pt x="12158" y="8654"/>
                  <a:pt x="12053" y="8514"/>
                </a:cubicBezTo>
                <a:cubicBezTo>
                  <a:pt x="11908" y="8063"/>
                  <a:pt x="11836" y="7580"/>
                  <a:pt x="11670" y="7139"/>
                </a:cubicBezTo>
                <a:cubicBezTo>
                  <a:pt x="11670" y="7134"/>
                  <a:pt x="11725" y="6833"/>
                  <a:pt x="11770" y="6750"/>
                </a:cubicBezTo>
                <a:cubicBezTo>
                  <a:pt x="11825" y="6647"/>
                  <a:pt x="11892" y="6569"/>
                  <a:pt x="11925" y="6455"/>
                </a:cubicBezTo>
                <a:cubicBezTo>
                  <a:pt x="11864" y="6195"/>
                  <a:pt x="11620" y="6030"/>
                  <a:pt x="11448" y="5827"/>
                </a:cubicBezTo>
                <a:cubicBezTo>
                  <a:pt x="11276" y="5625"/>
                  <a:pt x="11110" y="5366"/>
                  <a:pt x="10871" y="5231"/>
                </a:cubicBezTo>
                <a:cubicBezTo>
                  <a:pt x="10760" y="5065"/>
                  <a:pt x="9415" y="2299"/>
                  <a:pt x="9260" y="2154"/>
                </a:cubicBezTo>
                <a:close/>
              </a:path>
            </a:pathLst>
          </a:custGeom>
          <a:solidFill>
            <a:srgbClr val="002060">
              <a:alpha val="76000"/>
            </a:srgbClr>
          </a:solidFill>
          <a:ln w="9525">
            <a:solidFill>
              <a:schemeClr val="bg1">
                <a:alpha val="76000"/>
              </a:schemeClr>
            </a:solidFill>
            <a:round/>
            <a:headEnd/>
            <a:tailEnd/>
          </a:ln>
        </p:spPr>
        <p:txBody>
          <a:bodyPr lIns="111239" tIns="55620" rIns="111239" bIns="5562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5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endParaRPr lang="ru-RU" sz="9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0" name="Rectangle 152"/>
          <p:cNvSpPr>
            <a:spLocks noChangeArrowheads="1"/>
          </p:cNvSpPr>
          <p:nvPr/>
        </p:nvSpPr>
        <p:spPr bwMode="auto">
          <a:xfrm>
            <a:off x="1648369" y="7733329"/>
            <a:ext cx="832138" cy="442087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19601" tIns="0" rIns="19601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№_7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16.00 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12.05.2021 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Коптелов</a:t>
            </a:r>
            <a:endParaRPr lang="ru-RU" altLang="ru-RU" sz="7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3220</a:t>
            </a:r>
            <a:r>
              <a:rPr lang="ru-RU" altLang="ru-RU" sz="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-5507</a:t>
            </a:r>
            <a:endParaRPr lang="ru-RU" altLang="ru-RU" sz="7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25835" y="759046"/>
            <a:ext cx="2596733" cy="2737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59" tIns="39731" rIns="79459" bIns="39731" rtlCol="0" anchor="ctr"/>
          <a:lstStyle>
            <a:defPPr>
              <a:defRPr lang="ru-RU"/>
            </a:defPPr>
            <a:lvl1pPr algn="ctr">
              <a:defRPr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300" dirty="0"/>
              <a:t>Прогноз метеоявлений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29559" y="2574628"/>
            <a:ext cx="2593009" cy="237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59" tIns="39731" rIns="79459" bIns="39731" rtlCol="0" anchor="ctr"/>
          <a:lstStyle>
            <a:defPPr>
              <a:defRPr lang="ru-RU"/>
            </a:defPPr>
            <a:lvl1pPr algn="ctr">
              <a:defRPr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300" dirty="0"/>
              <a:t>Глубина снега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982" y="1022630"/>
            <a:ext cx="2624939" cy="155199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982" y="2845707"/>
            <a:ext cx="2621055" cy="16856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90" y="2831215"/>
            <a:ext cx="157947" cy="17001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8573389" y="3884988"/>
            <a:ext cx="1109398" cy="208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4094" tIns="12048" rIns="24094" bIns="12048">
            <a:spAutoFit/>
          </a:bodyPr>
          <a:lstStyle/>
          <a:p>
            <a:pPr algn="just" defTabSz="595667">
              <a:spcBef>
                <a:spcPct val="0"/>
              </a:spcBef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Красная Поляна</a:t>
            </a:r>
            <a:endParaRPr lang="ru-RU" alt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8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510366</TotalTime>
  <Words>550</Words>
  <Application>Microsoft Office PowerPoint</Application>
  <PresentationFormat>Произвольный</PresentationFormat>
  <Paragraphs>73</Paragraphs>
  <Slides>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23312</cp:revision>
  <cp:lastPrinted>2019-12-06T02:44:57Z</cp:lastPrinted>
  <dcterms:created xsi:type="dcterms:W3CDTF">2014-09-08T13:21:12Z</dcterms:created>
  <dcterms:modified xsi:type="dcterms:W3CDTF">2021-05-12T07:26:08Z</dcterms:modified>
</cp:coreProperties>
</file>