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104" d="100"/>
          <a:sy n="104" d="100"/>
        </p:scale>
        <p:origin x="-22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8679" y="516218"/>
            <a:ext cx="9152679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74" y="483074"/>
            <a:ext cx="2924510" cy="2145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96" y="1268760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421297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691" y="516217"/>
            <a:ext cx="3125783" cy="2098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9" y="487842"/>
            <a:ext cx="3102370" cy="21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-8679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509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215</cp:revision>
  <dcterms:created xsi:type="dcterms:W3CDTF">2020-10-19T16:39:39Z</dcterms:created>
  <dcterms:modified xsi:type="dcterms:W3CDTF">2021-05-12T08:30:02Z</dcterms:modified>
</cp:coreProperties>
</file>