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98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F7D9F-EE29-4C1C-B4D3-BF6EA5DDFA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32175-9E99-4C2B-A245-F8C80842D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4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7388"/>
            <a:ext cx="4573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10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219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219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6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6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3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981" y="573404"/>
            <a:ext cx="9839565" cy="6343714"/>
            <a:chOff x="-14641" y="823389"/>
            <a:chExt cx="13119420" cy="6091376"/>
          </a:xfrm>
        </p:grpSpPr>
        <p:pic>
          <p:nvPicPr>
            <p:cNvPr id="241" name="Picture 2" descr="\\10.66.0.115\рабочие файлы 2\документы ОДС\2019\Январь\03\ОМИП\КК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41" y="823389"/>
              <a:ext cx="12195024" cy="6034612"/>
            </a:xfrm>
            <a:prstGeom prst="rect">
              <a:avLst/>
            </a:prstGeom>
            <a:solidFill>
              <a:srgbClr val="FF9999">
                <a:alpha val="45000"/>
              </a:srgb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xtLst/>
          </p:spPr>
        </p:pic>
        <p:sp>
          <p:nvSpPr>
            <p:cNvPr id="2" name="Полилиния 1"/>
            <p:cNvSpPr/>
            <p:nvPr/>
          </p:nvSpPr>
          <p:spPr>
            <a:xfrm>
              <a:off x="3035983" y="823889"/>
              <a:ext cx="6936776" cy="5977697"/>
            </a:xfrm>
            <a:custGeom>
              <a:avLst/>
              <a:gdLst>
                <a:gd name="connsiteX0" fmla="*/ 1809750 w 5202582"/>
                <a:gd name="connsiteY0" fmla="*/ 146050 h 4483273"/>
                <a:gd name="connsiteX1" fmla="*/ 1898650 w 5202582"/>
                <a:gd name="connsiteY1" fmla="*/ 152400 h 4483273"/>
                <a:gd name="connsiteX2" fmla="*/ 1930400 w 5202582"/>
                <a:gd name="connsiteY2" fmla="*/ 165100 h 4483273"/>
                <a:gd name="connsiteX3" fmla="*/ 1968500 w 5202582"/>
                <a:gd name="connsiteY3" fmla="*/ 196850 h 4483273"/>
                <a:gd name="connsiteX4" fmla="*/ 1987550 w 5202582"/>
                <a:gd name="connsiteY4" fmla="*/ 222250 h 4483273"/>
                <a:gd name="connsiteX5" fmla="*/ 1993900 w 5202582"/>
                <a:gd name="connsiteY5" fmla="*/ 241300 h 4483273"/>
                <a:gd name="connsiteX6" fmla="*/ 1987550 w 5202582"/>
                <a:gd name="connsiteY6" fmla="*/ 266700 h 4483273"/>
                <a:gd name="connsiteX7" fmla="*/ 1962150 w 5202582"/>
                <a:gd name="connsiteY7" fmla="*/ 285750 h 4483273"/>
                <a:gd name="connsiteX8" fmla="*/ 1911350 w 5202582"/>
                <a:gd name="connsiteY8" fmla="*/ 304800 h 4483273"/>
                <a:gd name="connsiteX9" fmla="*/ 1784350 w 5202582"/>
                <a:gd name="connsiteY9" fmla="*/ 298450 h 4483273"/>
                <a:gd name="connsiteX10" fmla="*/ 1765300 w 5202582"/>
                <a:gd name="connsiteY10" fmla="*/ 279400 h 4483273"/>
                <a:gd name="connsiteX11" fmla="*/ 1739900 w 5202582"/>
                <a:gd name="connsiteY11" fmla="*/ 241300 h 4483273"/>
                <a:gd name="connsiteX12" fmla="*/ 1720850 w 5202582"/>
                <a:gd name="connsiteY12" fmla="*/ 203200 h 4483273"/>
                <a:gd name="connsiteX13" fmla="*/ 1695450 w 5202582"/>
                <a:gd name="connsiteY13" fmla="*/ 165100 h 4483273"/>
                <a:gd name="connsiteX14" fmla="*/ 1676400 w 5202582"/>
                <a:gd name="connsiteY14" fmla="*/ 158750 h 4483273"/>
                <a:gd name="connsiteX15" fmla="*/ 1657350 w 5202582"/>
                <a:gd name="connsiteY15" fmla="*/ 171450 h 4483273"/>
                <a:gd name="connsiteX16" fmla="*/ 1631950 w 5202582"/>
                <a:gd name="connsiteY16" fmla="*/ 190500 h 4483273"/>
                <a:gd name="connsiteX17" fmla="*/ 1581150 w 5202582"/>
                <a:gd name="connsiteY17" fmla="*/ 203200 h 4483273"/>
                <a:gd name="connsiteX18" fmla="*/ 1543050 w 5202582"/>
                <a:gd name="connsiteY18" fmla="*/ 215900 h 4483273"/>
                <a:gd name="connsiteX19" fmla="*/ 1492250 w 5202582"/>
                <a:gd name="connsiteY19" fmla="*/ 228600 h 4483273"/>
                <a:gd name="connsiteX20" fmla="*/ 1473200 w 5202582"/>
                <a:gd name="connsiteY20" fmla="*/ 234950 h 4483273"/>
                <a:gd name="connsiteX21" fmla="*/ 1409700 w 5202582"/>
                <a:gd name="connsiteY21" fmla="*/ 241300 h 4483273"/>
                <a:gd name="connsiteX22" fmla="*/ 1225550 w 5202582"/>
                <a:gd name="connsiteY22" fmla="*/ 247650 h 4483273"/>
                <a:gd name="connsiteX23" fmla="*/ 1206500 w 5202582"/>
                <a:gd name="connsiteY23" fmla="*/ 234950 h 4483273"/>
                <a:gd name="connsiteX24" fmla="*/ 1168400 w 5202582"/>
                <a:gd name="connsiteY24" fmla="*/ 215900 h 4483273"/>
                <a:gd name="connsiteX25" fmla="*/ 1155700 w 5202582"/>
                <a:gd name="connsiteY25" fmla="*/ 234950 h 4483273"/>
                <a:gd name="connsiteX26" fmla="*/ 1168400 w 5202582"/>
                <a:gd name="connsiteY26" fmla="*/ 323850 h 4483273"/>
                <a:gd name="connsiteX27" fmla="*/ 1181100 w 5202582"/>
                <a:gd name="connsiteY27" fmla="*/ 342900 h 4483273"/>
                <a:gd name="connsiteX28" fmla="*/ 1193800 w 5202582"/>
                <a:gd name="connsiteY28" fmla="*/ 381000 h 4483273"/>
                <a:gd name="connsiteX29" fmla="*/ 1200150 w 5202582"/>
                <a:gd name="connsiteY29" fmla="*/ 400050 h 4483273"/>
                <a:gd name="connsiteX30" fmla="*/ 1206500 w 5202582"/>
                <a:gd name="connsiteY30" fmla="*/ 425450 h 4483273"/>
                <a:gd name="connsiteX31" fmla="*/ 1231900 w 5202582"/>
                <a:gd name="connsiteY31" fmla="*/ 463550 h 4483273"/>
                <a:gd name="connsiteX32" fmla="*/ 1263650 w 5202582"/>
                <a:gd name="connsiteY32" fmla="*/ 514350 h 4483273"/>
                <a:gd name="connsiteX33" fmla="*/ 1282700 w 5202582"/>
                <a:gd name="connsiteY33" fmla="*/ 565150 h 4483273"/>
                <a:gd name="connsiteX34" fmla="*/ 1314450 w 5202582"/>
                <a:gd name="connsiteY34" fmla="*/ 622300 h 4483273"/>
                <a:gd name="connsiteX35" fmla="*/ 1397000 w 5202582"/>
                <a:gd name="connsiteY35" fmla="*/ 628650 h 4483273"/>
                <a:gd name="connsiteX36" fmla="*/ 1498600 w 5202582"/>
                <a:gd name="connsiteY36" fmla="*/ 641350 h 4483273"/>
                <a:gd name="connsiteX37" fmla="*/ 1536700 w 5202582"/>
                <a:gd name="connsiteY37" fmla="*/ 654050 h 4483273"/>
                <a:gd name="connsiteX38" fmla="*/ 1600200 w 5202582"/>
                <a:gd name="connsiteY38" fmla="*/ 698500 h 4483273"/>
                <a:gd name="connsiteX39" fmla="*/ 1638300 w 5202582"/>
                <a:gd name="connsiteY39" fmla="*/ 736600 h 4483273"/>
                <a:gd name="connsiteX40" fmla="*/ 1644650 w 5202582"/>
                <a:gd name="connsiteY40" fmla="*/ 755650 h 4483273"/>
                <a:gd name="connsiteX41" fmla="*/ 1657350 w 5202582"/>
                <a:gd name="connsiteY41" fmla="*/ 806450 h 4483273"/>
                <a:gd name="connsiteX42" fmla="*/ 1670050 w 5202582"/>
                <a:gd name="connsiteY42" fmla="*/ 844550 h 4483273"/>
                <a:gd name="connsiteX43" fmla="*/ 1663700 w 5202582"/>
                <a:gd name="connsiteY43" fmla="*/ 939800 h 4483273"/>
                <a:gd name="connsiteX44" fmla="*/ 1651000 w 5202582"/>
                <a:gd name="connsiteY44" fmla="*/ 958850 h 4483273"/>
                <a:gd name="connsiteX45" fmla="*/ 1619250 w 5202582"/>
                <a:gd name="connsiteY45" fmla="*/ 1016000 h 4483273"/>
                <a:gd name="connsiteX46" fmla="*/ 1581150 w 5202582"/>
                <a:gd name="connsiteY46" fmla="*/ 1047750 h 4483273"/>
                <a:gd name="connsiteX47" fmla="*/ 1562100 w 5202582"/>
                <a:gd name="connsiteY47" fmla="*/ 1111250 h 4483273"/>
                <a:gd name="connsiteX48" fmla="*/ 1555750 w 5202582"/>
                <a:gd name="connsiteY48" fmla="*/ 1143000 h 4483273"/>
                <a:gd name="connsiteX49" fmla="*/ 1536700 w 5202582"/>
                <a:gd name="connsiteY49" fmla="*/ 1149350 h 4483273"/>
                <a:gd name="connsiteX50" fmla="*/ 1492250 w 5202582"/>
                <a:gd name="connsiteY50" fmla="*/ 1143000 h 4483273"/>
                <a:gd name="connsiteX51" fmla="*/ 1473200 w 5202582"/>
                <a:gd name="connsiteY51" fmla="*/ 1136650 h 4483273"/>
                <a:gd name="connsiteX52" fmla="*/ 1447800 w 5202582"/>
                <a:gd name="connsiteY52" fmla="*/ 1130300 h 4483273"/>
                <a:gd name="connsiteX53" fmla="*/ 1428750 w 5202582"/>
                <a:gd name="connsiteY53" fmla="*/ 1136650 h 4483273"/>
                <a:gd name="connsiteX54" fmla="*/ 1390650 w 5202582"/>
                <a:gd name="connsiteY54" fmla="*/ 1168400 h 4483273"/>
                <a:gd name="connsiteX55" fmla="*/ 1371600 w 5202582"/>
                <a:gd name="connsiteY55" fmla="*/ 1181100 h 4483273"/>
                <a:gd name="connsiteX56" fmla="*/ 1358900 w 5202582"/>
                <a:gd name="connsiteY56" fmla="*/ 1200150 h 4483273"/>
                <a:gd name="connsiteX57" fmla="*/ 1339850 w 5202582"/>
                <a:gd name="connsiteY57" fmla="*/ 1212850 h 4483273"/>
                <a:gd name="connsiteX58" fmla="*/ 1327150 w 5202582"/>
                <a:gd name="connsiteY58" fmla="*/ 1250950 h 4483273"/>
                <a:gd name="connsiteX59" fmla="*/ 1320800 w 5202582"/>
                <a:gd name="connsiteY59" fmla="*/ 1276350 h 4483273"/>
                <a:gd name="connsiteX60" fmla="*/ 1314450 w 5202582"/>
                <a:gd name="connsiteY60" fmla="*/ 1295400 h 4483273"/>
                <a:gd name="connsiteX61" fmla="*/ 1301750 w 5202582"/>
                <a:gd name="connsiteY61" fmla="*/ 1352550 h 4483273"/>
                <a:gd name="connsiteX62" fmla="*/ 1289050 w 5202582"/>
                <a:gd name="connsiteY62" fmla="*/ 1371600 h 4483273"/>
                <a:gd name="connsiteX63" fmla="*/ 1276350 w 5202582"/>
                <a:gd name="connsiteY63" fmla="*/ 1397000 h 4483273"/>
                <a:gd name="connsiteX64" fmla="*/ 1244600 w 5202582"/>
                <a:gd name="connsiteY64" fmla="*/ 1460500 h 4483273"/>
                <a:gd name="connsiteX65" fmla="*/ 1212850 w 5202582"/>
                <a:gd name="connsiteY65" fmla="*/ 1517650 h 4483273"/>
                <a:gd name="connsiteX66" fmla="*/ 1200150 w 5202582"/>
                <a:gd name="connsiteY66" fmla="*/ 1536700 h 4483273"/>
                <a:gd name="connsiteX67" fmla="*/ 1193800 w 5202582"/>
                <a:gd name="connsiteY67" fmla="*/ 1555750 h 4483273"/>
                <a:gd name="connsiteX68" fmla="*/ 1168400 w 5202582"/>
                <a:gd name="connsiteY68" fmla="*/ 1562100 h 4483273"/>
                <a:gd name="connsiteX69" fmla="*/ 1123950 w 5202582"/>
                <a:gd name="connsiteY69" fmla="*/ 1568450 h 4483273"/>
                <a:gd name="connsiteX70" fmla="*/ 1073150 w 5202582"/>
                <a:gd name="connsiteY70" fmla="*/ 1581150 h 4483273"/>
                <a:gd name="connsiteX71" fmla="*/ 1016000 w 5202582"/>
                <a:gd name="connsiteY71" fmla="*/ 1625600 h 4483273"/>
                <a:gd name="connsiteX72" fmla="*/ 996950 w 5202582"/>
                <a:gd name="connsiteY72" fmla="*/ 1930400 h 4483273"/>
                <a:gd name="connsiteX73" fmla="*/ 952500 w 5202582"/>
                <a:gd name="connsiteY73" fmla="*/ 1962150 h 4483273"/>
                <a:gd name="connsiteX74" fmla="*/ 914400 w 5202582"/>
                <a:gd name="connsiteY74" fmla="*/ 1987550 h 4483273"/>
                <a:gd name="connsiteX75" fmla="*/ 889000 w 5202582"/>
                <a:gd name="connsiteY75" fmla="*/ 1993900 h 4483273"/>
                <a:gd name="connsiteX76" fmla="*/ 857250 w 5202582"/>
                <a:gd name="connsiteY76" fmla="*/ 2000250 h 4483273"/>
                <a:gd name="connsiteX77" fmla="*/ 819150 w 5202582"/>
                <a:gd name="connsiteY77" fmla="*/ 2012950 h 4483273"/>
                <a:gd name="connsiteX78" fmla="*/ 800100 w 5202582"/>
                <a:gd name="connsiteY78" fmla="*/ 2019300 h 4483273"/>
                <a:gd name="connsiteX79" fmla="*/ 736600 w 5202582"/>
                <a:gd name="connsiteY79" fmla="*/ 2025650 h 4483273"/>
                <a:gd name="connsiteX80" fmla="*/ 520700 w 5202582"/>
                <a:gd name="connsiteY80" fmla="*/ 2019300 h 4483273"/>
                <a:gd name="connsiteX81" fmla="*/ 476250 w 5202582"/>
                <a:gd name="connsiteY81" fmla="*/ 1974850 h 4483273"/>
                <a:gd name="connsiteX82" fmla="*/ 431800 w 5202582"/>
                <a:gd name="connsiteY82" fmla="*/ 1936750 h 4483273"/>
                <a:gd name="connsiteX83" fmla="*/ 355600 w 5202582"/>
                <a:gd name="connsiteY83" fmla="*/ 1917700 h 4483273"/>
                <a:gd name="connsiteX84" fmla="*/ 336550 w 5202582"/>
                <a:gd name="connsiteY84" fmla="*/ 1911350 h 4483273"/>
                <a:gd name="connsiteX85" fmla="*/ 285750 w 5202582"/>
                <a:gd name="connsiteY85" fmla="*/ 1905000 h 4483273"/>
                <a:gd name="connsiteX86" fmla="*/ 222250 w 5202582"/>
                <a:gd name="connsiteY86" fmla="*/ 1911350 h 4483273"/>
                <a:gd name="connsiteX87" fmla="*/ 177800 w 5202582"/>
                <a:gd name="connsiteY87" fmla="*/ 1943100 h 4483273"/>
                <a:gd name="connsiteX88" fmla="*/ 139700 w 5202582"/>
                <a:gd name="connsiteY88" fmla="*/ 2000250 h 4483273"/>
                <a:gd name="connsiteX89" fmla="*/ 165100 w 5202582"/>
                <a:gd name="connsiteY89" fmla="*/ 2032000 h 4483273"/>
                <a:gd name="connsiteX90" fmla="*/ 222250 w 5202582"/>
                <a:gd name="connsiteY90" fmla="*/ 2051050 h 4483273"/>
                <a:gd name="connsiteX91" fmla="*/ 241300 w 5202582"/>
                <a:gd name="connsiteY91" fmla="*/ 2057400 h 4483273"/>
                <a:gd name="connsiteX92" fmla="*/ 285750 w 5202582"/>
                <a:gd name="connsiteY92" fmla="*/ 2076450 h 4483273"/>
                <a:gd name="connsiteX93" fmla="*/ 387350 w 5202582"/>
                <a:gd name="connsiteY93" fmla="*/ 2089150 h 4483273"/>
                <a:gd name="connsiteX94" fmla="*/ 349250 w 5202582"/>
                <a:gd name="connsiteY94" fmla="*/ 2127250 h 4483273"/>
                <a:gd name="connsiteX95" fmla="*/ 330200 w 5202582"/>
                <a:gd name="connsiteY95" fmla="*/ 2133600 h 4483273"/>
                <a:gd name="connsiteX96" fmla="*/ 311150 w 5202582"/>
                <a:gd name="connsiteY96" fmla="*/ 2146300 h 4483273"/>
                <a:gd name="connsiteX97" fmla="*/ 165100 w 5202582"/>
                <a:gd name="connsiteY97" fmla="*/ 2159000 h 4483273"/>
                <a:gd name="connsiteX98" fmla="*/ 146050 w 5202582"/>
                <a:gd name="connsiteY98" fmla="*/ 2165350 h 4483273"/>
                <a:gd name="connsiteX99" fmla="*/ 101600 w 5202582"/>
                <a:gd name="connsiteY99" fmla="*/ 2171700 h 4483273"/>
                <a:gd name="connsiteX100" fmla="*/ 82550 w 5202582"/>
                <a:gd name="connsiteY100" fmla="*/ 2184400 h 4483273"/>
                <a:gd name="connsiteX101" fmla="*/ 63500 w 5202582"/>
                <a:gd name="connsiteY101" fmla="*/ 2190750 h 4483273"/>
                <a:gd name="connsiteX102" fmla="*/ 44450 w 5202582"/>
                <a:gd name="connsiteY102" fmla="*/ 2209800 h 4483273"/>
                <a:gd name="connsiteX103" fmla="*/ 63500 w 5202582"/>
                <a:gd name="connsiteY103" fmla="*/ 2216150 h 4483273"/>
                <a:gd name="connsiteX104" fmla="*/ 120650 w 5202582"/>
                <a:gd name="connsiteY104" fmla="*/ 2197100 h 4483273"/>
                <a:gd name="connsiteX105" fmla="*/ 171450 w 5202582"/>
                <a:gd name="connsiteY105" fmla="*/ 2139950 h 4483273"/>
                <a:gd name="connsiteX106" fmla="*/ 190500 w 5202582"/>
                <a:gd name="connsiteY106" fmla="*/ 2120900 h 4483273"/>
                <a:gd name="connsiteX107" fmla="*/ 107950 w 5202582"/>
                <a:gd name="connsiteY107" fmla="*/ 2178050 h 4483273"/>
                <a:gd name="connsiteX108" fmla="*/ 88900 w 5202582"/>
                <a:gd name="connsiteY108" fmla="*/ 2197100 h 4483273"/>
                <a:gd name="connsiteX109" fmla="*/ 63500 w 5202582"/>
                <a:gd name="connsiteY109" fmla="*/ 2209800 h 4483273"/>
                <a:gd name="connsiteX110" fmla="*/ 31750 w 5202582"/>
                <a:gd name="connsiteY110" fmla="*/ 2247900 h 4483273"/>
                <a:gd name="connsiteX111" fmla="*/ 0 w 5202582"/>
                <a:gd name="connsiteY111" fmla="*/ 2286000 h 4483273"/>
                <a:gd name="connsiteX112" fmla="*/ 12700 w 5202582"/>
                <a:gd name="connsiteY112" fmla="*/ 2324100 h 4483273"/>
                <a:gd name="connsiteX113" fmla="*/ 107950 w 5202582"/>
                <a:gd name="connsiteY113" fmla="*/ 2343150 h 4483273"/>
                <a:gd name="connsiteX114" fmla="*/ 133350 w 5202582"/>
                <a:gd name="connsiteY114" fmla="*/ 2349500 h 4483273"/>
                <a:gd name="connsiteX115" fmla="*/ 222250 w 5202582"/>
                <a:gd name="connsiteY115" fmla="*/ 2362200 h 4483273"/>
                <a:gd name="connsiteX116" fmla="*/ 247650 w 5202582"/>
                <a:gd name="connsiteY116" fmla="*/ 2368550 h 4483273"/>
                <a:gd name="connsiteX117" fmla="*/ 317500 w 5202582"/>
                <a:gd name="connsiteY117" fmla="*/ 2387600 h 4483273"/>
                <a:gd name="connsiteX118" fmla="*/ 336550 w 5202582"/>
                <a:gd name="connsiteY118" fmla="*/ 2393950 h 4483273"/>
                <a:gd name="connsiteX119" fmla="*/ 374650 w 5202582"/>
                <a:gd name="connsiteY119" fmla="*/ 2419350 h 4483273"/>
                <a:gd name="connsiteX120" fmla="*/ 393700 w 5202582"/>
                <a:gd name="connsiteY120" fmla="*/ 2432050 h 4483273"/>
                <a:gd name="connsiteX121" fmla="*/ 457200 w 5202582"/>
                <a:gd name="connsiteY121" fmla="*/ 2457450 h 4483273"/>
                <a:gd name="connsiteX122" fmla="*/ 476250 w 5202582"/>
                <a:gd name="connsiteY122" fmla="*/ 2463800 h 4483273"/>
                <a:gd name="connsiteX123" fmla="*/ 501650 w 5202582"/>
                <a:gd name="connsiteY123" fmla="*/ 2476500 h 4483273"/>
                <a:gd name="connsiteX124" fmla="*/ 552450 w 5202582"/>
                <a:gd name="connsiteY124" fmla="*/ 2489200 h 4483273"/>
                <a:gd name="connsiteX125" fmla="*/ 571500 w 5202582"/>
                <a:gd name="connsiteY125" fmla="*/ 2495550 h 4483273"/>
                <a:gd name="connsiteX126" fmla="*/ 603250 w 5202582"/>
                <a:gd name="connsiteY126" fmla="*/ 2501900 h 4483273"/>
                <a:gd name="connsiteX127" fmla="*/ 628650 w 5202582"/>
                <a:gd name="connsiteY127" fmla="*/ 2508250 h 4483273"/>
                <a:gd name="connsiteX128" fmla="*/ 654050 w 5202582"/>
                <a:gd name="connsiteY128" fmla="*/ 2533650 h 4483273"/>
                <a:gd name="connsiteX129" fmla="*/ 711200 w 5202582"/>
                <a:gd name="connsiteY129" fmla="*/ 2584450 h 4483273"/>
                <a:gd name="connsiteX130" fmla="*/ 730250 w 5202582"/>
                <a:gd name="connsiteY130" fmla="*/ 2635250 h 4483273"/>
                <a:gd name="connsiteX131" fmla="*/ 742950 w 5202582"/>
                <a:gd name="connsiteY131" fmla="*/ 2692400 h 4483273"/>
                <a:gd name="connsiteX132" fmla="*/ 762000 w 5202582"/>
                <a:gd name="connsiteY132" fmla="*/ 2825750 h 4483273"/>
                <a:gd name="connsiteX133" fmla="*/ 781050 w 5202582"/>
                <a:gd name="connsiteY133" fmla="*/ 2851150 h 4483273"/>
                <a:gd name="connsiteX134" fmla="*/ 800100 w 5202582"/>
                <a:gd name="connsiteY134" fmla="*/ 2863850 h 4483273"/>
                <a:gd name="connsiteX135" fmla="*/ 825500 w 5202582"/>
                <a:gd name="connsiteY135" fmla="*/ 2882900 h 4483273"/>
                <a:gd name="connsiteX136" fmla="*/ 863600 w 5202582"/>
                <a:gd name="connsiteY136" fmla="*/ 2914650 h 4483273"/>
                <a:gd name="connsiteX137" fmla="*/ 901700 w 5202582"/>
                <a:gd name="connsiteY137" fmla="*/ 2927350 h 4483273"/>
                <a:gd name="connsiteX138" fmla="*/ 939800 w 5202582"/>
                <a:gd name="connsiteY138" fmla="*/ 2940050 h 4483273"/>
                <a:gd name="connsiteX139" fmla="*/ 958850 w 5202582"/>
                <a:gd name="connsiteY139" fmla="*/ 2946400 h 4483273"/>
                <a:gd name="connsiteX140" fmla="*/ 1009650 w 5202582"/>
                <a:gd name="connsiteY140" fmla="*/ 2959100 h 4483273"/>
                <a:gd name="connsiteX141" fmla="*/ 1035050 w 5202582"/>
                <a:gd name="connsiteY141" fmla="*/ 2965450 h 4483273"/>
                <a:gd name="connsiteX142" fmla="*/ 1085850 w 5202582"/>
                <a:gd name="connsiteY142" fmla="*/ 2990850 h 4483273"/>
                <a:gd name="connsiteX143" fmla="*/ 1200150 w 5202582"/>
                <a:gd name="connsiteY143" fmla="*/ 2997200 h 4483273"/>
                <a:gd name="connsiteX144" fmla="*/ 1238250 w 5202582"/>
                <a:gd name="connsiteY144" fmla="*/ 2990850 h 4483273"/>
                <a:gd name="connsiteX145" fmla="*/ 1295400 w 5202582"/>
                <a:gd name="connsiteY145" fmla="*/ 2901950 h 4483273"/>
                <a:gd name="connsiteX146" fmla="*/ 1314450 w 5202582"/>
                <a:gd name="connsiteY146" fmla="*/ 2921000 h 4483273"/>
                <a:gd name="connsiteX147" fmla="*/ 1339850 w 5202582"/>
                <a:gd name="connsiteY147" fmla="*/ 2965450 h 4483273"/>
                <a:gd name="connsiteX148" fmla="*/ 1358900 w 5202582"/>
                <a:gd name="connsiteY148" fmla="*/ 3003550 h 4483273"/>
                <a:gd name="connsiteX149" fmla="*/ 1377950 w 5202582"/>
                <a:gd name="connsiteY149" fmla="*/ 3067050 h 4483273"/>
                <a:gd name="connsiteX150" fmla="*/ 1422400 w 5202582"/>
                <a:gd name="connsiteY150" fmla="*/ 3079750 h 4483273"/>
                <a:gd name="connsiteX151" fmla="*/ 1485900 w 5202582"/>
                <a:gd name="connsiteY151" fmla="*/ 3086100 h 4483273"/>
                <a:gd name="connsiteX152" fmla="*/ 1498600 w 5202582"/>
                <a:gd name="connsiteY152" fmla="*/ 3111500 h 4483273"/>
                <a:gd name="connsiteX153" fmla="*/ 1511300 w 5202582"/>
                <a:gd name="connsiteY153" fmla="*/ 3181350 h 4483273"/>
                <a:gd name="connsiteX154" fmla="*/ 1530350 w 5202582"/>
                <a:gd name="connsiteY154" fmla="*/ 3200400 h 4483273"/>
                <a:gd name="connsiteX155" fmla="*/ 1555750 w 5202582"/>
                <a:gd name="connsiteY155" fmla="*/ 3213100 h 4483273"/>
                <a:gd name="connsiteX156" fmla="*/ 1600200 w 5202582"/>
                <a:gd name="connsiteY156" fmla="*/ 3225800 h 4483273"/>
                <a:gd name="connsiteX157" fmla="*/ 1619250 w 5202582"/>
                <a:gd name="connsiteY157" fmla="*/ 3238500 h 4483273"/>
                <a:gd name="connsiteX158" fmla="*/ 1682750 w 5202582"/>
                <a:gd name="connsiteY158" fmla="*/ 3251200 h 4483273"/>
                <a:gd name="connsiteX159" fmla="*/ 1708150 w 5202582"/>
                <a:gd name="connsiteY159" fmla="*/ 3263900 h 4483273"/>
                <a:gd name="connsiteX160" fmla="*/ 1752600 w 5202582"/>
                <a:gd name="connsiteY160" fmla="*/ 3276600 h 4483273"/>
                <a:gd name="connsiteX161" fmla="*/ 1790700 w 5202582"/>
                <a:gd name="connsiteY161" fmla="*/ 3289300 h 4483273"/>
                <a:gd name="connsiteX162" fmla="*/ 1828800 w 5202582"/>
                <a:gd name="connsiteY162" fmla="*/ 3302000 h 4483273"/>
                <a:gd name="connsiteX163" fmla="*/ 1847850 w 5202582"/>
                <a:gd name="connsiteY163" fmla="*/ 3308350 h 4483273"/>
                <a:gd name="connsiteX164" fmla="*/ 1885950 w 5202582"/>
                <a:gd name="connsiteY164" fmla="*/ 3314700 h 4483273"/>
                <a:gd name="connsiteX165" fmla="*/ 1936750 w 5202582"/>
                <a:gd name="connsiteY165" fmla="*/ 3327400 h 4483273"/>
                <a:gd name="connsiteX166" fmla="*/ 1962150 w 5202582"/>
                <a:gd name="connsiteY166" fmla="*/ 3333750 h 4483273"/>
                <a:gd name="connsiteX167" fmla="*/ 2019300 w 5202582"/>
                <a:gd name="connsiteY167" fmla="*/ 3340100 h 4483273"/>
                <a:gd name="connsiteX168" fmla="*/ 2063750 w 5202582"/>
                <a:gd name="connsiteY168" fmla="*/ 3352800 h 4483273"/>
                <a:gd name="connsiteX169" fmla="*/ 2101850 w 5202582"/>
                <a:gd name="connsiteY169" fmla="*/ 3365500 h 4483273"/>
                <a:gd name="connsiteX170" fmla="*/ 2139950 w 5202582"/>
                <a:gd name="connsiteY170" fmla="*/ 3390900 h 4483273"/>
                <a:gd name="connsiteX171" fmla="*/ 2159000 w 5202582"/>
                <a:gd name="connsiteY171" fmla="*/ 3403600 h 4483273"/>
                <a:gd name="connsiteX172" fmla="*/ 2203450 w 5202582"/>
                <a:gd name="connsiteY172" fmla="*/ 3429000 h 4483273"/>
                <a:gd name="connsiteX173" fmla="*/ 2228850 w 5202582"/>
                <a:gd name="connsiteY173" fmla="*/ 3448050 h 4483273"/>
                <a:gd name="connsiteX174" fmla="*/ 2273300 w 5202582"/>
                <a:gd name="connsiteY174" fmla="*/ 3479800 h 4483273"/>
                <a:gd name="connsiteX175" fmla="*/ 2292350 w 5202582"/>
                <a:gd name="connsiteY175" fmla="*/ 3498850 h 4483273"/>
                <a:gd name="connsiteX176" fmla="*/ 2330450 w 5202582"/>
                <a:gd name="connsiteY176" fmla="*/ 3530600 h 4483273"/>
                <a:gd name="connsiteX177" fmla="*/ 2336800 w 5202582"/>
                <a:gd name="connsiteY177" fmla="*/ 3549650 h 4483273"/>
                <a:gd name="connsiteX178" fmla="*/ 2368550 w 5202582"/>
                <a:gd name="connsiteY178" fmla="*/ 3594100 h 4483273"/>
                <a:gd name="connsiteX179" fmla="*/ 2387600 w 5202582"/>
                <a:gd name="connsiteY179" fmla="*/ 3613150 h 4483273"/>
                <a:gd name="connsiteX180" fmla="*/ 2406650 w 5202582"/>
                <a:gd name="connsiteY180" fmla="*/ 3638550 h 4483273"/>
                <a:gd name="connsiteX181" fmla="*/ 2419350 w 5202582"/>
                <a:gd name="connsiteY181" fmla="*/ 3657600 h 4483273"/>
                <a:gd name="connsiteX182" fmla="*/ 2457450 w 5202582"/>
                <a:gd name="connsiteY182" fmla="*/ 3695700 h 4483273"/>
                <a:gd name="connsiteX183" fmla="*/ 2470150 w 5202582"/>
                <a:gd name="connsiteY183" fmla="*/ 3714750 h 4483273"/>
                <a:gd name="connsiteX184" fmla="*/ 2533650 w 5202582"/>
                <a:gd name="connsiteY184" fmla="*/ 3752850 h 4483273"/>
                <a:gd name="connsiteX185" fmla="*/ 2552700 w 5202582"/>
                <a:gd name="connsiteY185" fmla="*/ 3759200 h 4483273"/>
                <a:gd name="connsiteX186" fmla="*/ 2590800 w 5202582"/>
                <a:gd name="connsiteY186" fmla="*/ 3784600 h 4483273"/>
                <a:gd name="connsiteX187" fmla="*/ 2641600 w 5202582"/>
                <a:gd name="connsiteY187" fmla="*/ 3822700 h 4483273"/>
                <a:gd name="connsiteX188" fmla="*/ 2679700 w 5202582"/>
                <a:gd name="connsiteY188" fmla="*/ 3860800 h 4483273"/>
                <a:gd name="connsiteX189" fmla="*/ 2698750 w 5202582"/>
                <a:gd name="connsiteY189" fmla="*/ 3879850 h 4483273"/>
                <a:gd name="connsiteX190" fmla="*/ 2717800 w 5202582"/>
                <a:gd name="connsiteY190" fmla="*/ 3892550 h 4483273"/>
                <a:gd name="connsiteX191" fmla="*/ 2749550 w 5202582"/>
                <a:gd name="connsiteY191" fmla="*/ 3930650 h 4483273"/>
                <a:gd name="connsiteX192" fmla="*/ 2774950 w 5202582"/>
                <a:gd name="connsiteY192" fmla="*/ 3975100 h 4483273"/>
                <a:gd name="connsiteX193" fmla="*/ 2794000 w 5202582"/>
                <a:gd name="connsiteY193" fmla="*/ 3994150 h 4483273"/>
                <a:gd name="connsiteX194" fmla="*/ 2806700 w 5202582"/>
                <a:gd name="connsiteY194" fmla="*/ 4013200 h 4483273"/>
                <a:gd name="connsiteX195" fmla="*/ 2844800 w 5202582"/>
                <a:gd name="connsiteY195" fmla="*/ 4051300 h 4483273"/>
                <a:gd name="connsiteX196" fmla="*/ 2863850 w 5202582"/>
                <a:gd name="connsiteY196" fmla="*/ 4070350 h 4483273"/>
                <a:gd name="connsiteX197" fmla="*/ 2876550 w 5202582"/>
                <a:gd name="connsiteY197" fmla="*/ 4089400 h 4483273"/>
                <a:gd name="connsiteX198" fmla="*/ 2895600 w 5202582"/>
                <a:gd name="connsiteY198" fmla="*/ 4108450 h 4483273"/>
                <a:gd name="connsiteX199" fmla="*/ 2933700 w 5202582"/>
                <a:gd name="connsiteY199" fmla="*/ 4140200 h 4483273"/>
                <a:gd name="connsiteX200" fmla="*/ 2959100 w 5202582"/>
                <a:gd name="connsiteY200" fmla="*/ 4178300 h 4483273"/>
                <a:gd name="connsiteX201" fmla="*/ 2971800 w 5202582"/>
                <a:gd name="connsiteY201" fmla="*/ 4197350 h 4483273"/>
                <a:gd name="connsiteX202" fmla="*/ 2990850 w 5202582"/>
                <a:gd name="connsiteY202" fmla="*/ 4216400 h 4483273"/>
                <a:gd name="connsiteX203" fmla="*/ 3016250 w 5202582"/>
                <a:gd name="connsiteY203" fmla="*/ 4254500 h 4483273"/>
                <a:gd name="connsiteX204" fmla="*/ 3054350 w 5202582"/>
                <a:gd name="connsiteY204" fmla="*/ 4286250 h 4483273"/>
                <a:gd name="connsiteX205" fmla="*/ 3086100 w 5202582"/>
                <a:gd name="connsiteY205" fmla="*/ 4318000 h 4483273"/>
                <a:gd name="connsiteX206" fmla="*/ 3098800 w 5202582"/>
                <a:gd name="connsiteY206" fmla="*/ 4337050 h 4483273"/>
                <a:gd name="connsiteX207" fmla="*/ 3130550 w 5202582"/>
                <a:gd name="connsiteY207" fmla="*/ 4356100 h 4483273"/>
                <a:gd name="connsiteX208" fmla="*/ 3168650 w 5202582"/>
                <a:gd name="connsiteY208" fmla="*/ 4381500 h 4483273"/>
                <a:gd name="connsiteX209" fmla="*/ 3187700 w 5202582"/>
                <a:gd name="connsiteY209" fmla="*/ 4394200 h 4483273"/>
                <a:gd name="connsiteX210" fmla="*/ 3213100 w 5202582"/>
                <a:gd name="connsiteY210" fmla="*/ 4413250 h 4483273"/>
                <a:gd name="connsiteX211" fmla="*/ 3232150 w 5202582"/>
                <a:gd name="connsiteY211" fmla="*/ 4419600 h 4483273"/>
                <a:gd name="connsiteX212" fmla="*/ 3257550 w 5202582"/>
                <a:gd name="connsiteY212" fmla="*/ 4432300 h 4483273"/>
                <a:gd name="connsiteX213" fmla="*/ 3289300 w 5202582"/>
                <a:gd name="connsiteY213" fmla="*/ 4438650 h 4483273"/>
                <a:gd name="connsiteX214" fmla="*/ 3314700 w 5202582"/>
                <a:gd name="connsiteY214" fmla="*/ 4445000 h 4483273"/>
                <a:gd name="connsiteX215" fmla="*/ 3333750 w 5202582"/>
                <a:gd name="connsiteY215" fmla="*/ 4451350 h 4483273"/>
                <a:gd name="connsiteX216" fmla="*/ 3359150 w 5202582"/>
                <a:gd name="connsiteY216" fmla="*/ 4457700 h 4483273"/>
                <a:gd name="connsiteX217" fmla="*/ 3397250 w 5202582"/>
                <a:gd name="connsiteY217" fmla="*/ 4470400 h 4483273"/>
                <a:gd name="connsiteX218" fmla="*/ 3416300 w 5202582"/>
                <a:gd name="connsiteY218" fmla="*/ 4476750 h 4483273"/>
                <a:gd name="connsiteX219" fmla="*/ 3441700 w 5202582"/>
                <a:gd name="connsiteY219" fmla="*/ 4483100 h 4483273"/>
                <a:gd name="connsiteX220" fmla="*/ 3511550 w 5202582"/>
                <a:gd name="connsiteY220" fmla="*/ 4470400 h 4483273"/>
                <a:gd name="connsiteX221" fmla="*/ 3517900 w 5202582"/>
                <a:gd name="connsiteY221" fmla="*/ 4438650 h 4483273"/>
                <a:gd name="connsiteX222" fmla="*/ 3549650 w 5202582"/>
                <a:gd name="connsiteY222" fmla="*/ 4419600 h 4483273"/>
                <a:gd name="connsiteX223" fmla="*/ 3670300 w 5202582"/>
                <a:gd name="connsiteY223" fmla="*/ 4425950 h 4483273"/>
                <a:gd name="connsiteX224" fmla="*/ 3740150 w 5202582"/>
                <a:gd name="connsiteY224" fmla="*/ 4445000 h 4483273"/>
                <a:gd name="connsiteX225" fmla="*/ 3759200 w 5202582"/>
                <a:gd name="connsiteY225" fmla="*/ 4451350 h 4483273"/>
                <a:gd name="connsiteX226" fmla="*/ 3873500 w 5202582"/>
                <a:gd name="connsiteY226" fmla="*/ 4464050 h 4483273"/>
                <a:gd name="connsiteX227" fmla="*/ 4000500 w 5202582"/>
                <a:gd name="connsiteY227" fmla="*/ 4483100 h 4483273"/>
                <a:gd name="connsiteX228" fmla="*/ 4127500 w 5202582"/>
                <a:gd name="connsiteY228" fmla="*/ 4476750 h 4483273"/>
                <a:gd name="connsiteX229" fmla="*/ 4159250 w 5202582"/>
                <a:gd name="connsiteY229" fmla="*/ 4438650 h 4483273"/>
                <a:gd name="connsiteX230" fmla="*/ 4165600 w 5202582"/>
                <a:gd name="connsiteY230" fmla="*/ 4419600 h 4483273"/>
                <a:gd name="connsiteX231" fmla="*/ 4152900 w 5202582"/>
                <a:gd name="connsiteY231" fmla="*/ 4298950 h 4483273"/>
                <a:gd name="connsiteX232" fmla="*/ 4140200 w 5202582"/>
                <a:gd name="connsiteY232" fmla="*/ 4279900 h 4483273"/>
                <a:gd name="connsiteX233" fmla="*/ 4127500 w 5202582"/>
                <a:gd name="connsiteY233" fmla="*/ 4235450 h 4483273"/>
                <a:gd name="connsiteX234" fmla="*/ 4114800 w 5202582"/>
                <a:gd name="connsiteY234" fmla="*/ 4216400 h 4483273"/>
                <a:gd name="connsiteX235" fmla="*/ 4127500 w 5202582"/>
                <a:gd name="connsiteY235" fmla="*/ 4089400 h 4483273"/>
                <a:gd name="connsiteX236" fmla="*/ 4171950 w 5202582"/>
                <a:gd name="connsiteY236" fmla="*/ 4038600 h 4483273"/>
                <a:gd name="connsiteX237" fmla="*/ 4197350 w 5202582"/>
                <a:gd name="connsiteY237" fmla="*/ 4013200 h 4483273"/>
                <a:gd name="connsiteX238" fmla="*/ 4222750 w 5202582"/>
                <a:gd name="connsiteY238" fmla="*/ 4006850 h 4483273"/>
                <a:gd name="connsiteX239" fmla="*/ 4241800 w 5202582"/>
                <a:gd name="connsiteY239" fmla="*/ 3987800 h 4483273"/>
                <a:gd name="connsiteX240" fmla="*/ 4267200 w 5202582"/>
                <a:gd name="connsiteY240" fmla="*/ 3981450 h 4483273"/>
                <a:gd name="connsiteX241" fmla="*/ 4311650 w 5202582"/>
                <a:gd name="connsiteY241" fmla="*/ 3949700 h 4483273"/>
                <a:gd name="connsiteX242" fmla="*/ 4343400 w 5202582"/>
                <a:gd name="connsiteY242" fmla="*/ 3905250 h 4483273"/>
                <a:gd name="connsiteX243" fmla="*/ 4356100 w 5202582"/>
                <a:gd name="connsiteY243" fmla="*/ 3879850 h 4483273"/>
                <a:gd name="connsiteX244" fmla="*/ 4362450 w 5202582"/>
                <a:gd name="connsiteY244" fmla="*/ 3860800 h 4483273"/>
                <a:gd name="connsiteX245" fmla="*/ 4381500 w 5202582"/>
                <a:gd name="connsiteY245" fmla="*/ 3841750 h 4483273"/>
                <a:gd name="connsiteX246" fmla="*/ 4387850 w 5202582"/>
                <a:gd name="connsiteY246" fmla="*/ 3822700 h 4483273"/>
                <a:gd name="connsiteX247" fmla="*/ 4387850 w 5202582"/>
                <a:gd name="connsiteY247" fmla="*/ 3670300 h 4483273"/>
                <a:gd name="connsiteX248" fmla="*/ 4375150 w 5202582"/>
                <a:gd name="connsiteY248" fmla="*/ 3632200 h 4483273"/>
                <a:gd name="connsiteX249" fmla="*/ 4400550 w 5202582"/>
                <a:gd name="connsiteY249" fmla="*/ 3625850 h 4483273"/>
                <a:gd name="connsiteX250" fmla="*/ 4419600 w 5202582"/>
                <a:gd name="connsiteY250" fmla="*/ 3644900 h 4483273"/>
                <a:gd name="connsiteX251" fmla="*/ 4457700 w 5202582"/>
                <a:gd name="connsiteY251" fmla="*/ 3670300 h 4483273"/>
                <a:gd name="connsiteX252" fmla="*/ 4483100 w 5202582"/>
                <a:gd name="connsiteY252" fmla="*/ 3689350 h 4483273"/>
                <a:gd name="connsiteX253" fmla="*/ 4502150 w 5202582"/>
                <a:gd name="connsiteY253" fmla="*/ 3702050 h 4483273"/>
                <a:gd name="connsiteX254" fmla="*/ 4718050 w 5202582"/>
                <a:gd name="connsiteY254" fmla="*/ 3708400 h 4483273"/>
                <a:gd name="connsiteX255" fmla="*/ 4756150 w 5202582"/>
                <a:gd name="connsiteY255" fmla="*/ 3721100 h 4483273"/>
                <a:gd name="connsiteX256" fmla="*/ 4806950 w 5202582"/>
                <a:gd name="connsiteY256" fmla="*/ 3759200 h 4483273"/>
                <a:gd name="connsiteX257" fmla="*/ 4838700 w 5202582"/>
                <a:gd name="connsiteY257" fmla="*/ 3790950 h 4483273"/>
                <a:gd name="connsiteX258" fmla="*/ 4851400 w 5202582"/>
                <a:gd name="connsiteY258" fmla="*/ 3810000 h 4483273"/>
                <a:gd name="connsiteX259" fmla="*/ 4978400 w 5202582"/>
                <a:gd name="connsiteY259" fmla="*/ 3810000 h 4483273"/>
                <a:gd name="connsiteX260" fmla="*/ 5003800 w 5202582"/>
                <a:gd name="connsiteY260" fmla="*/ 3797300 h 4483273"/>
                <a:gd name="connsiteX261" fmla="*/ 5048250 w 5202582"/>
                <a:gd name="connsiteY261" fmla="*/ 3740150 h 4483273"/>
                <a:gd name="connsiteX262" fmla="*/ 5060950 w 5202582"/>
                <a:gd name="connsiteY262" fmla="*/ 3702050 h 4483273"/>
                <a:gd name="connsiteX263" fmla="*/ 5086350 w 5202582"/>
                <a:gd name="connsiteY263" fmla="*/ 3638550 h 4483273"/>
                <a:gd name="connsiteX264" fmla="*/ 5092700 w 5202582"/>
                <a:gd name="connsiteY264" fmla="*/ 3619500 h 4483273"/>
                <a:gd name="connsiteX265" fmla="*/ 5099050 w 5202582"/>
                <a:gd name="connsiteY265" fmla="*/ 3594100 h 4483273"/>
                <a:gd name="connsiteX266" fmla="*/ 5143500 w 5202582"/>
                <a:gd name="connsiteY266" fmla="*/ 3524250 h 4483273"/>
                <a:gd name="connsiteX267" fmla="*/ 5149850 w 5202582"/>
                <a:gd name="connsiteY267" fmla="*/ 3505200 h 4483273"/>
                <a:gd name="connsiteX268" fmla="*/ 5194300 w 5202582"/>
                <a:gd name="connsiteY268" fmla="*/ 3467100 h 4483273"/>
                <a:gd name="connsiteX269" fmla="*/ 5187950 w 5202582"/>
                <a:gd name="connsiteY269" fmla="*/ 3403600 h 4483273"/>
                <a:gd name="connsiteX270" fmla="*/ 5149850 w 5202582"/>
                <a:gd name="connsiteY270" fmla="*/ 3390900 h 4483273"/>
                <a:gd name="connsiteX271" fmla="*/ 5105400 w 5202582"/>
                <a:gd name="connsiteY271" fmla="*/ 3378200 h 4483273"/>
                <a:gd name="connsiteX272" fmla="*/ 5067300 w 5202582"/>
                <a:gd name="connsiteY272" fmla="*/ 3359150 h 4483273"/>
                <a:gd name="connsiteX273" fmla="*/ 5022850 w 5202582"/>
                <a:gd name="connsiteY273" fmla="*/ 3327400 h 4483273"/>
                <a:gd name="connsiteX274" fmla="*/ 5010150 w 5202582"/>
                <a:gd name="connsiteY274" fmla="*/ 3302000 h 4483273"/>
                <a:gd name="connsiteX275" fmla="*/ 5016500 w 5202582"/>
                <a:gd name="connsiteY275" fmla="*/ 3270250 h 4483273"/>
                <a:gd name="connsiteX276" fmla="*/ 5048250 w 5202582"/>
                <a:gd name="connsiteY276" fmla="*/ 3251200 h 4483273"/>
                <a:gd name="connsiteX277" fmla="*/ 5175250 w 5202582"/>
                <a:gd name="connsiteY277" fmla="*/ 3238500 h 4483273"/>
                <a:gd name="connsiteX278" fmla="*/ 5168900 w 5202582"/>
                <a:gd name="connsiteY278" fmla="*/ 3213100 h 4483273"/>
                <a:gd name="connsiteX279" fmla="*/ 5149850 w 5202582"/>
                <a:gd name="connsiteY279" fmla="*/ 3194050 h 4483273"/>
                <a:gd name="connsiteX280" fmla="*/ 5105400 w 5202582"/>
                <a:gd name="connsiteY280" fmla="*/ 3168650 h 4483273"/>
                <a:gd name="connsiteX281" fmla="*/ 5060950 w 5202582"/>
                <a:gd name="connsiteY281" fmla="*/ 3136900 h 4483273"/>
                <a:gd name="connsiteX282" fmla="*/ 5041900 w 5202582"/>
                <a:gd name="connsiteY282" fmla="*/ 3130550 h 4483273"/>
                <a:gd name="connsiteX283" fmla="*/ 5003800 w 5202582"/>
                <a:gd name="connsiteY283" fmla="*/ 3105150 h 4483273"/>
                <a:gd name="connsiteX284" fmla="*/ 4984750 w 5202582"/>
                <a:gd name="connsiteY284" fmla="*/ 3098800 h 4483273"/>
                <a:gd name="connsiteX285" fmla="*/ 4946650 w 5202582"/>
                <a:gd name="connsiteY285" fmla="*/ 3067050 h 4483273"/>
                <a:gd name="connsiteX286" fmla="*/ 4940300 w 5202582"/>
                <a:gd name="connsiteY286" fmla="*/ 3048000 h 4483273"/>
                <a:gd name="connsiteX287" fmla="*/ 4933950 w 5202582"/>
                <a:gd name="connsiteY287" fmla="*/ 3016250 h 4483273"/>
                <a:gd name="connsiteX288" fmla="*/ 4921250 w 5202582"/>
                <a:gd name="connsiteY288" fmla="*/ 2984500 h 4483273"/>
                <a:gd name="connsiteX289" fmla="*/ 4889500 w 5202582"/>
                <a:gd name="connsiteY289" fmla="*/ 2940050 h 4483273"/>
                <a:gd name="connsiteX290" fmla="*/ 4876800 w 5202582"/>
                <a:gd name="connsiteY290" fmla="*/ 2914650 h 4483273"/>
                <a:gd name="connsiteX291" fmla="*/ 4857750 w 5202582"/>
                <a:gd name="connsiteY291" fmla="*/ 2889250 h 4483273"/>
                <a:gd name="connsiteX292" fmla="*/ 4876800 w 5202582"/>
                <a:gd name="connsiteY292" fmla="*/ 2844800 h 4483273"/>
                <a:gd name="connsiteX293" fmla="*/ 4984750 w 5202582"/>
                <a:gd name="connsiteY293" fmla="*/ 2838450 h 4483273"/>
                <a:gd name="connsiteX294" fmla="*/ 5003800 w 5202582"/>
                <a:gd name="connsiteY294" fmla="*/ 2825750 h 4483273"/>
                <a:gd name="connsiteX295" fmla="*/ 5067300 w 5202582"/>
                <a:gd name="connsiteY295" fmla="*/ 2755900 h 4483273"/>
                <a:gd name="connsiteX296" fmla="*/ 5080000 w 5202582"/>
                <a:gd name="connsiteY296" fmla="*/ 2736850 h 4483273"/>
                <a:gd name="connsiteX297" fmla="*/ 5086350 w 5202582"/>
                <a:gd name="connsiteY297" fmla="*/ 2717800 h 4483273"/>
                <a:gd name="connsiteX298" fmla="*/ 5073650 w 5202582"/>
                <a:gd name="connsiteY298" fmla="*/ 2597150 h 4483273"/>
                <a:gd name="connsiteX299" fmla="*/ 5060950 w 5202582"/>
                <a:gd name="connsiteY299" fmla="*/ 2571750 h 4483273"/>
                <a:gd name="connsiteX300" fmla="*/ 5041900 w 5202582"/>
                <a:gd name="connsiteY300" fmla="*/ 2552700 h 4483273"/>
                <a:gd name="connsiteX301" fmla="*/ 5003800 w 5202582"/>
                <a:gd name="connsiteY301" fmla="*/ 2533650 h 4483273"/>
                <a:gd name="connsiteX302" fmla="*/ 4997450 w 5202582"/>
                <a:gd name="connsiteY302" fmla="*/ 2514600 h 4483273"/>
                <a:gd name="connsiteX303" fmla="*/ 4978400 w 5202582"/>
                <a:gd name="connsiteY303" fmla="*/ 2463800 h 4483273"/>
                <a:gd name="connsiteX304" fmla="*/ 4940300 w 5202582"/>
                <a:gd name="connsiteY304" fmla="*/ 2438400 h 4483273"/>
                <a:gd name="connsiteX305" fmla="*/ 4921250 w 5202582"/>
                <a:gd name="connsiteY305" fmla="*/ 2425700 h 4483273"/>
                <a:gd name="connsiteX306" fmla="*/ 4902200 w 5202582"/>
                <a:gd name="connsiteY306" fmla="*/ 2413000 h 4483273"/>
                <a:gd name="connsiteX307" fmla="*/ 4876800 w 5202582"/>
                <a:gd name="connsiteY307" fmla="*/ 2400300 h 4483273"/>
                <a:gd name="connsiteX308" fmla="*/ 4826000 w 5202582"/>
                <a:gd name="connsiteY308" fmla="*/ 2368550 h 4483273"/>
                <a:gd name="connsiteX309" fmla="*/ 4800600 w 5202582"/>
                <a:gd name="connsiteY309" fmla="*/ 2343150 h 4483273"/>
                <a:gd name="connsiteX310" fmla="*/ 4781550 w 5202582"/>
                <a:gd name="connsiteY310" fmla="*/ 2336800 h 4483273"/>
                <a:gd name="connsiteX311" fmla="*/ 4762500 w 5202582"/>
                <a:gd name="connsiteY311" fmla="*/ 2324100 h 4483273"/>
                <a:gd name="connsiteX312" fmla="*/ 4743450 w 5202582"/>
                <a:gd name="connsiteY312" fmla="*/ 2228850 h 4483273"/>
                <a:gd name="connsiteX313" fmla="*/ 4692650 w 5202582"/>
                <a:gd name="connsiteY313" fmla="*/ 2178050 h 4483273"/>
                <a:gd name="connsiteX314" fmla="*/ 4654550 w 5202582"/>
                <a:gd name="connsiteY314" fmla="*/ 2165350 h 4483273"/>
                <a:gd name="connsiteX315" fmla="*/ 4597400 w 5202582"/>
                <a:gd name="connsiteY315" fmla="*/ 2171700 h 4483273"/>
                <a:gd name="connsiteX316" fmla="*/ 4559300 w 5202582"/>
                <a:gd name="connsiteY316" fmla="*/ 2184400 h 4483273"/>
                <a:gd name="connsiteX317" fmla="*/ 4381500 w 5202582"/>
                <a:gd name="connsiteY317" fmla="*/ 2178050 h 4483273"/>
                <a:gd name="connsiteX318" fmla="*/ 4387850 w 5202582"/>
                <a:gd name="connsiteY318" fmla="*/ 2127250 h 4483273"/>
                <a:gd name="connsiteX319" fmla="*/ 4400550 w 5202582"/>
                <a:gd name="connsiteY319" fmla="*/ 2089150 h 4483273"/>
                <a:gd name="connsiteX320" fmla="*/ 4381500 w 5202582"/>
                <a:gd name="connsiteY320" fmla="*/ 1949450 h 4483273"/>
                <a:gd name="connsiteX321" fmla="*/ 4343400 w 5202582"/>
                <a:gd name="connsiteY321" fmla="*/ 1911350 h 4483273"/>
                <a:gd name="connsiteX322" fmla="*/ 4330700 w 5202582"/>
                <a:gd name="connsiteY322" fmla="*/ 1892300 h 4483273"/>
                <a:gd name="connsiteX323" fmla="*/ 4292600 w 5202582"/>
                <a:gd name="connsiteY323" fmla="*/ 1866900 h 4483273"/>
                <a:gd name="connsiteX324" fmla="*/ 4273550 w 5202582"/>
                <a:gd name="connsiteY324" fmla="*/ 1854200 h 4483273"/>
                <a:gd name="connsiteX325" fmla="*/ 4254500 w 5202582"/>
                <a:gd name="connsiteY325" fmla="*/ 1816100 h 4483273"/>
                <a:gd name="connsiteX326" fmla="*/ 4241800 w 5202582"/>
                <a:gd name="connsiteY326" fmla="*/ 1797050 h 4483273"/>
                <a:gd name="connsiteX327" fmla="*/ 4248150 w 5202582"/>
                <a:gd name="connsiteY327" fmla="*/ 1612900 h 4483273"/>
                <a:gd name="connsiteX328" fmla="*/ 4273550 w 5202582"/>
                <a:gd name="connsiteY328" fmla="*/ 1593850 h 4483273"/>
                <a:gd name="connsiteX329" fmla="*/ 4311650 w 5202582"/>
                <a:gd name="connsiteY329" fmla="*/ 1574800 h 4483273"/>
                <a:gd name="connsiteX330" fmla="*/ 4445000 w 5202582"/>
                <a:gd name="connsiteY330" fmla="*/ 1581150 h 4483273"/>
                <a:gd name="connsiteX331" fmla="*/ 4464050 w 5202582"/>
                <a:gd name="connsiteY331" fmla="*/ 1587500 h 4483273"/>
                <a:gd name="connsiteX332" fmla="*/ 4514850 w 5202582"/>
                <a:gd name="connsiteY332" fmla="*/ 1600200 h 4483273"/>
                <a:gd name="connsiteX333" fmla="*/ 4565650 w 5202582"/>
                <a:gd name="connsiteY333" fmla="*/ 1593850 h 4483273"/>
                <a:gd name="connsiteX334" fmla="*/ 4578350 w 5202582"/>
                <a:gd name="connsiteY334" fmla="*/ 1555750 h 4483273"/>
                <a:gd name="connsiteX335" fmla="*/ 4603750 w 5202582"/>
                <a:gd name="connsiteY335" fmla="*/ 1517650 h 4483273"/>
                <a:gd name="connsiteX336" fmla="*/ 4616450 w 5202582"/>
                <a:gd name="connsiteY336" fmla="*/ 1498600 h 4483273"/>
                <a:gd name="connsiteX337" fmla="*/ 4635500 w 5202582"/>
                <a:gd name="connsiteY337" fmla="*/ 1485900 h 4483273"/>
                <a:gd name="connsiteX338" fmla="*/ 4635500 w 5202582"/>
                <a:gd name="connsiteY338" fmla="*/ 1403350 h 4483273"/>
                <a:gd name="connsiteX339" fmla="*/ 4616450 w 5202582"/>
                <a:gd name="connsiteY339" fmla="*/ 1377950 h 4483273"/>
                <a:gd name="connsiteX340" fmla="*/ 4578350 w 5202582"/>
                <a:gd name="connsiteY340" fmla="*/ 1333500 h 4483273"/>
                <a:gd name="connsiteX341" fmla="*/ 4572000 w 5202582"/>
                <a:gd name="connsiteY341" fmla="*/ 1314450 h 4483273"/>
                <a:gd name="connsiteX342" fmla="*/ 4533900 w 5202582"/>
                <a:gd name="connsiteY342" fmla="*/ 1270000 h 4483273"/>
                <a:gd name="connsiteX343" fmla="*/ 4527550 w 5202582"/>
                <a:gd name="connsiteY343" fmla="*/ 1244600 h 4483273"/>
                <a:gd name="connsiteX344" fmla="*/ 4495800 w 5202582"/>
                <a:gd name="connsiteY344" fmla="*/ 1193800 h 4483273"/>
                <a:gd name="connsiteX345" fmla="*/ 4489450 w 5202582"/>
                <a:gd name="connsiteY345" fmla="*/ 1168400 h 4483273"/>
                <a:gd name="connsiteX346" fmla="*/ 4476750 w 5202582"/>
                <a:gd name="connsiteY346" fmla="*/ 1149350 h 4483273"/>
                <a:gd name="connsiteX347" fmla="*/ 4464050 w 5202582"/>
                <a:gd name="connsiteY347" fmla="*/ 1117600 h 4483273"/>
                <a:gd name="connsiteX348" fmla="*/ 4457700 w 5202582"/>
                <a:gd name="connsiteY348" fmla="*/ 1079500 h 4483273"/>
                <a:gd name="connsiteX349" fmla="*/ 4451350 w 5202582"/>
                <a:gd name="connsiteY349" fmla="*/ 996950 h 4483273"/>
                <a:gd name="connsiteX350" fmla="*/ 4445000 w 5202582"/>
                <a:gd name="connsiteY350" fmla="*/ 977900 h 4483273"/>
                <a:gd name="connsiteX351" fmla="*/ 4432300 w 5202582"/>
                <a:gd name="connsiteY351" fmla="*/ 933450 h 4483273"/>
                <a:gd name="connsiteX352" fmla="*/ 4419600 w 5202582"/>
                <a:gd name="connsiteY352" fmla="*/ 908050 h 4483273"/>
                <a:gd name="connsiteX353" fmla="*/ 4413250 w 5202582"/>
                <a:gd name="connsiteY353" fmla="*/ 889000 h 4483273"/>
                <a:gd name="connsiteX354" fmla="*/ 4394200 w 5202582"/>
                <a:gd name="connsiteY354" fmla="*/ 869950 h 4483273"/>
                <a:gd name="connsiteX355" fmla="*/ 4387850 w 5202582"/>
                <a:gd name="connsiteY355" fmla="*/ 850900 h 4483273"/>
                <a:gd name="connsiteX356" fmla="*/ 4375150 w 5202582"/>
                <a:gd name="connsiteY356" fmla="*/ 831850 h 4483273"/>
                <a:gd name="connsiteX357" fmla="*/ 4368800 w 5202582"/>
                <a:gd name="connsiteY357" fmla="*/ 787400 h 4483273"/>
                <a:gd name="connsiteX358" fmla="*/ 4362450 w 5202582"/>
                <a:gd name="connsiteY358" fmla="*/ 768350 h 4483273"/>
                <a:gd name="connsiteX359" fmla="*/ 4343400 w 5202582"/>
                <a:gd name="connsiteY359" fmla="*/ 755650 h 4483273"/>
                <a:gd name="connsiteX360" fmla="*/ 4324350 w 5202582"/>
                <a:gd name="connsiteY360" fmla="*/ 749300 h 4483273"/>
                <a:gd name="connsiteX361" fmla="*/ 4286250 w 5202582"/>
                <a:gd name="connsiteY361" fmla="*/ 755650 h 4483273"/>
                <a:gd name="connsiteX362" fmla="*/ 4248150 w 5202582"/>
                <a:gd name="connsiteY362" fmla="*/ 781050 h 4483273"/>
                <a:gd name="connsiteX363" fmla="*/ 4229100 w 5202582"/>
                <a:gd name="connsiteY363" fmla="*/ 800100 h 4483273"/>
                <a:gd name="connsiteX364" fmla="*/ 4203700 w 5202582"/>
                <a:gd name="connsiteY364" fmla="*/ 806450 h 4483273"/>
                <a:gd name="connsiteX365" fmla="*/ 4089400 w 5202582"/>
                <a:gd name="connsiteY365" fmla="*/ 793750 h 4483273"/>
                <a:gd name="connsiteX366" fmla="*/ 4051300 w 5202582"/>
                <a:gd name="connsiteY366" fmla="*/ 781050 h 4483273"/>
                <a:gd name="connsiteX367" fmla="*/ 4000500 w 5202582"/>
                <a:gd name="connsiteY367" fmla="*/ 768350 h 4483273"/>
                <a:gd name="connsiteX368" fmla="*/ 3778250 w 5202582"/>
                <a:gd name="connsiteY368" fmla="*/ 762000 h 4483273"/>
                <a:gd name="connsiteX369" fmla="*/ 3727450 w 5202582"/>
                <a:gd name="connsiteY369" fmla="*/ 736600 h 4483273"/>
                <a:gd name="connsiteX370" fmla="*/ 3689350 w 5202582"/>
                <a:gd name="connsiteY370" fmla="*/ 711200 h 4483273"/>
                <a:gd name="connsiteX371" fmla="*/ 3670300 w 5202582"/>
                <a:gd name="connsiteY371" fmla="*/ 571500 h 4483273"/>
                <a:gd name="connsiteX372" fmla="*/ 3632200 w 5202582"/>
                <a:gd name="connsiteY372" fmla="*/ 482600 h 4483273"/>
                <a:gd name="connsiteX373" fmla="*/ 3619500 w 5202582"/>
                <a:gd name="connsiteY373" fmla="*/ 463550 h 4483273"/>
                <a:gd name="connsiteX374" fmla="*/ 3613150 w 5202582"/>
                <a:gd name="connsiteY374" fmla="*/ 444500 h 4483273"/>
                <a:gd name="connsiteX375" fmla="*/ 3575050 w 5202582"/>
                <a:gd name="connsiteY375" fmla="*/ 406400 h 4483273"/>
                <a:gd name="connsiteX376" fmla="*/ 3530600 w 5202582"/>
                <a:gd name="connsiteY376" fmla="*/ 393700 h 4483273"/>
                <a:gd name="connsiteX377" fmla="*/ 3486150 w 5202582"/>
                <a:gd name="connsiteY377" fmla="*/ 374650 h 4483273"/>
                <a:gd name="connsiteX378" fmla="*/ 3467100 w 5202582"/>
                <a:gd name="connsiteY378" fmla="*/ 355600 h 4483273"/>
                <a:gd name="connsiteX379" fmla="*/ 3460750 w 5202582"/>
                <a:gd name="connsiteY379" fmla="*/ 336550 h 4483273"/>
                <a:gd name="connsiteX380" fmla="*/ 3467100 w 5202582"/>
                <a:gd name="connsiteY380" fmla="*/ 298450 h 4483273"/>
                <a:gd name="connsiteX381" fmla="*/ 3492500 w 5202582"/>
                <a:gd name="connsiteY381" fmla="*/ 279400 h 4483273"/>
                <a:gd name="connsiteX382" fmla="*/ 3536950 w 5202582"/>
                <a:gd name="connsiteY382" fmla="*/ 254000 h 4483273"/>
                <a:gd name="connsiteX383" fmla="*/ 3549650 w 5202582"/>
                <a:gd name="connsiteY383" fmla="*/ 234950 h 4483273"/>
                <a:gd name="connsiteX384" fmla="*/ 3536950 w 5202582"/>
                <a:gd name="connsiteY384" fmla="*/ 215900 h 4483273"/>
                <a:gd name="connsiteX385" fmla="*/ 3517900 w 5202582"/>
                <a:gd name="connsiteY385" fmla="*/ 177800 h 4483273"/>
                <a:gd name="connsiteX386" fmla="*/ 3479800 w 5202582"/>
                <a:gd name="connsiteY386" fmla="*/ 152400 h 4483273"/>
                <a:gd name="connsiteX387" fmla="*/ 3435350 w 5202582"/>
                <a:gd name="connsiteY387" fmla="*/ 127000 h 4483273"/>
                <a:gd name="connsiteX388" fmla="*/ 3416300 w 5202582"/>
                <a:gd name="connsiteY388" fmla="*/ 120650 h 4483273"/>
                <a:gd name="connsiteX389" fmla="*/ 2927350 w 5202582"/>
                <a:gd name="connsiteY389" fmla="*/ 114300 h 4483273"/>
                <a:gd name="connsiteX390" fmla="*/ 2724150 w 5202582"/>
                <a:gd name="connsiteY390" fmla="*/ 107950 h 4483273"/>
                <a:gd name="connsiteX391" fmla="*/ 2705100 w 5202582"/>
                <a:gd name="connsiteY391" fmla="*/ 127000 h 4483273"/>
                <a:gd name="connsiteX392" fmla="*/ 2654300 w 5202582"/>
                <a:gd name="connsiteY392" fmla="*/ 184150 h 4483273"/>
                <a:gd name="connsiteX393" fmla="*/ 2616200 w 5202582"/>
                <a:gd name="connsiteY393" fmla="*/ 215900 h 4483273"/>
                <a:gd name="connsiteX394" fmla="*/ 2571750 w 5202582"/>
                <a:gd name="connsiteY394" fmla="*/ 266700 h 4483273"/>
                <a:gd name="connsiteX395" fmla="*/ 2527300 w 5202582"/>
                <a:gd name="connsiteY395" fmla="*/ 292100 h 4483273"/>
                <a:gd name="connsiteX396" fmla="*/ 2508250 w 5202582"/>
                <a:gd name="connsiteY396" fmla="*/ 304800 h 4483273"/>
                <a:gd name="connsiteX397" fmla="*/ 2457450 w 5202582"/>
                <a:gd name="connsiteY397" fmla="*/ 317500 h 4483273"/>
                <a:gd name="connsiteX398" fmla="*/ 2438400 w 5202582"/>
                <a:gd name="connsiteY398" fmla="*/ 330200 h 4483273"/>
                <a:gd name="connsiteX399" fmla="*/ 2400300 w 5202582"/>
                <a:gd name="connsiteY399" fmla="*/ 342900 h 4483273"/>
                <a:gd name="connsiteX400" fmla="*/ 2311400 w 5202582"/>
                <a:gd name="connsiteY400" fmla="*/ 336550 h 4483273"/>
                <a:gd name="connsiteX401" fmla="*/ 2305050 w 5202582"/>
                <a:gd name="connsiteY401" fmla="*/ 317500 h 4483273"/>
                <a:gd name="connsiteX402" fmla="*/ 2311400 w 5202582"/>
                <a:gd name="connsiteY402" fmla="*/ 215900 h 4483273"/>
                <a:gd name="connsiteX403" fmla="*/ 2317750 w 5202582"/>
                <a:gd name="connsiteY403" fmla="*/ 196850 h 4483273"/>
                <a:gd name="connsiteX404" fmla="*/ 2336800 w 5202582"/>
                <a:gd name="connsiteY404" fmla="*/ 127000 h 4483273"/>
                <a:gd name="connsiteX405" fmla="*/ 2330450 w 5202582"/>
                <a:gd name="connsiteY405" fmla="*/ 63500 h 4483273"/>
                <a:gd name="connsiteX406" fmla="*/ 2279650 w 5202582"/>
                <a:gd name="connsiteY406" fmla="*/ 44450 h 4483273"/>
                <a:gd name="connsiteX407" fmla="*/ 2171700 w 5202582"/>
                <a:gd name="connsiteY407" fmla="*/ 38100 h 4483273"/>
                <a:gd name="connsiteX408" fmla="*/ 2101850 w 5202582"/>
                <a:gd name="connsiteY408" fmla="*/ 12700 h 4483273"/>
                <a:gd name="connsiteX409" fmla="*/ 2063750 w 5202582"/>
                <a:gd name="connsiteY409" fmla="*/ 0 h 4483273"/>
                <a:gd name="connsiteX410" fmla="*/ 1873250 w 5202582"/>
                <a:gd name="connsiteY410" fmla="*/ 6350 h 4483273"/>
                <a:gd name="connsiteX411" fmla="*/ 1860550 w 5202582"/>
                <a:gd name="connsiteY411" fmla="*/ 25400 h 4483273"/>
                <a:gd name="connsiteX412" fmla="*/ 1847850 w 5202582"/>
                <a:gd name="connsiteY412" fmla="*/ 63500 h 4483273"/>
                <a:gd name="connsiteX413" fmla="*/ 1835150 w 5202582"/>
                <a:gd name="connsiteY413" fmla="*/ 82550 h 4483273"/>
                <a:gd name="connsiteX414" fmla="*/ 1822450 w 5202582"/>
                <a:gd name="connsiteY414" fmla="*/ 120650 h 4483273"/>
                <a:gd name="connsiteX415" fmla="*/ 1809750 w 5202582"/>
                <a:gd name="connsiteY415" fmla="*/ 146050 h 448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5202582" h="4483273">
                  <a:moveTo>
                    <a:pt x="1809750" y="146050"/>
                  </a:moveTo>
                  <a:cubicBezTo>
                    <a:pt x="1839383" y="148167"/>
                    <a:pt x="1869305" y="147767"/>
                    <a:pt x="1898650" y="152400"/>
                  </a:cubicBezTo>
                  <a:cubicBezTo>
                    <a:pt x="1909909" y="154178"/>
                    <a:pt x="1920205" y="160002"/>
                    <a:pt x="1930400" y="165100"/>
                  </a:cubicBezTo>
                  <a:cubicBezTo>
                    <a:pt x="1945098" y="172449"/>
                    <a:pt x="1957967" y="184562"/>
                    <a:pt x="1968500" y="196850"/>
                  </a:cubicBezTo>
                  <a:cubicBezTo>
                    <a:pt x="1975388" y="204885"/>
                    <a:pt x="1981200" y="213783"/>
                    <a:pt x="1987550" y="222250"/>
                  </a:cubicBezTo>
                  <a:cubicBezTo>
                    <a:pt x="1989667" y="228600"/>
                    <a:pt x="1993900" y="234607"/>
                    <a:pt x="1993900" y="241300"/>
                  </a:cubicBezTo>
                  <a:cubicBezTo>
                    <a:pt x="1993900" y="250027"/>
                    <a:pt x="1992623" y="259598"/>
                    <a:pt x="1987550" y="266700"/>
                  </a:cubicBezTo>
                  <a:cubicBezTo>
                    <a:pt x="1981399" y="275312"/>
                    <a:pt x="1971401" y="280610"/>
                    <a:pt x="1962150" y="285750"/>
                  </a:cubicBezTo>
                  <a:cubicBezTo>
                    <a:pt x="1950761" y="292077"/>
                    <a:pt x="1925608" y="300047"/>
                    <a:pt x="1911350" y="304800"/>
                  </a:cubicBezTo>
                  <a:cubicBezTo>
                    <a:pt x="1869017" y="302683"/>
                    <a:pt x="1826109" y="305713"/>
                    <a:pt x="1784350" y="298450"/>
                  </a:cubicBezTo>
                  <a:cubicBezTo>
                    <a:pt x="1775503" y="296911"/>
                    <a:pt x="1770813" y="286489"/>
                    <a:pt x="1765300" y="279400"/>
                  </a:cubicBezTo>
                  <a:cubicBezTo>
                    <a:pt x="1755929" y="267352"/>
                    <a:pt x="1748367" y="254000"/>
                    <a:pt x="1739900" y="241300"/>
                  </a:cubicBezTo>
                  <a:cubicBezTo>
                    <a:pt x="1683520" y="156730"/>
                    <a:pt x="1764667" y="282070"/>
                    <a:pt x="1720850" y="203200"/>
                  </a:cubicBezTo>
                  <a:cubicBezTo>
                    <a:pt x="1713437" y="189857"/>
                    <a:pt x="1709930" y="169927"/>
                    <a:pt x="1695450" y="165100"/>
                  </a:cubicBezTo>
                  <a:lnTo>
                    <a:pt x="1676400" y="158750"/>
                  </a:lnTo>
                  <a:cubicBezTo>
                    <a:pt x="1670050" y="162983"/>
                    <a:pt x="1663560" y="167014"/>
                    <a:pt x="1657350" y="171450"/>
                  </a:cubicBezTo>
                  <a:cubicBezTo>
                    <a:pt x="1648738" y="177601"/>
                    <a:pt x="1641719" y="186429"/>
                    <a:pt x="1631950" y="190500"/>
                  </a:cubicBezTo>
                  <a:cubicBezTo>
                    <a:pt x="1615838" y="197213"/>
                    <a:pt x="1597709" y="197680"/>
                    <a:pt x="1581150" y="203200"/>
                  </a:cubicBezTo>
                  <a:cubicBezTo>
                    <a:pt x="1568450" y="207433"/>
                    <a:pt x="1556037" y="212653"/>
                    <a:pt x="1543050" y="215900"/>
                  </a:cubicBezTo>
                  <a:cubicBezTo>
                    <a:pt x="1526117" y="220133"/>
                    <a:pt x="1508809" y="223080"/>
                    <a:pt x="1492250" y="228600"/>
                  </a:cubicBezTo>
                  <a:cubicBezTo>
                    <a:pt x="1485900" y="230717"/>
                    <a:pt x="1479816" y="233932"/>
                    <a:pt x="1473200" y="234950"/>
                  </a:cubicBezTo>
                  <a:cubicBezTo>
                    <a:pt x="1452175" y="238185"/>
                    <a:pt x="1430867" y="239183"/>
                    <a:pt x="1409700" y="241300"/>
                  </a:cubicBezTo>
                  <a:cubicBezTo>
                    <a:pt x="1346845" y="283203"/>
                    <a:pt x="1383700" y="264010"/>
                    <a:pt x="1225550" y="247650"/>
                  </a:cubicBezTo>
                  <a:cubicBezTo>
                    <a:pt x="1217959" y="246865"/>
                    <a:pt x="1213326" y="238363"/>
                    <a:pt x="1206500" y="234950"/>
                  </a:cubicBezTo>
                  <a:cubicBezTo>
                    <a:pt x="1153920" y="208660"/>
                    <a:pt x="1222995" y="252296"/>
                    <a:pt x="1168400" y="215900"/>
                  </a:cubicBezTo>
                  <a:cubicBezTo>
                    <a:pt x="1164167" y="222250"/>
                    <a:pt x="1156244" y="227338"/>
                    <a:pt x="1155700" y="234950"/>
                  </a:cubicBezTo>
                  <a:cubicBezTo>
                    <a:pt x="1154787" y="247726"/>
                    <a:pt x="1156910" y="300869"/>
                    <a:pt x="1168400" y="323850"/>
                  </a:cubicBezTo>
                  <a:cubicBezTo>
                    <a:pt x="1171813" y="330676"/>
                    <a:pt x="1178000" y="335926"/>
                    <a:pt x="1181100" y="342900"/>
                  </a:cubicBezTo>
                  <a:cubicBezTo>
                    <a:pt x="1186537" y="355133"/>
                    <a:pt x="1189567" y="368300"/>
                    <a:pt x="1193800" y="381000"/>
                  </a:cubicBezTo>
                  <a:cubicBezTo>
                    <a:pt x="1195917" y="387350"/>
                    <a:pt x="1198527" y="393556"/>
                    <a:pt x="1200150" y="400050"/>
                  </a:cubicBezTo>
                  <a:cubicBezTo>
                    <a:pt x="1202267" y="408517"/>
                    <a:pt x="1202597" y="417644"/>
                    <a:pt x="1206500" y="425450"/>
                  </a:cubicBezTo>
                  <a:cubicBezTo>
                    <a:pt x="1213326" y="439102"/>
                    <a:pt x="1225074" y="449898"/>
                    <a:pt x="1231900" y="463550"/>
                  </a:cubicBezTo>
                  <a:cubicBezTo>
                    <a:pt x="1249333" y="498416"/>
                    <a:pt x="1238920" y="481377"/>
                    <a:pt x="1263650" y="514350"/>
                  </a:cubicBezTo>
                  <a:cubicBezTo>
                    <a:pt x="1278704" y="589621"/>
                    <a:pt x="1258917" y="511638"/>
                    <a:pt x="1282700" y="565150"/>
                  </a:cubicBezTo>
                  <a:cubicBezTo>
                    <a:pt x="1288126" y="577359"/>
                    <a:pt x="1292718" y="616867"/>
                    <a:pt x="1314450" y="622300"/>
                  </a:cubicBezTo>
                  <a:cubicBezTo>
                    <a:pt x="1341224" y="628993"/>
                    <a:pt x="1369549" y="625810"/>
                    <a:pt x="1397000" y="628650"/>
                  </a:cubicBezTo>
                  <a:cubicBezTo>
                    <a:pt x="1430949" y="632162"/>
                    <a:pt x="1498600" y="641350"/>
                    <a:pt x="1498600" y="641350"/>
                  </a:cubicBezTo>
                  <a:cubicBezTo>
                    <a:pt x="1511300" y="645583"/>
                    <a:pt x="1525561" y="646624"/>
                    <a:pt x="1536700" y="654050"/>
                  </a:cubicBezTo>
                  <a:cubicBezTo>
                    <a:pt x="1548735" y="662074"/>
                    <a:pt x="1586768" y="686411"/>
                    <a:pt x="1600200" y="698500"/>
                  </a:cubicBezTo>
                  <a:cubicBezTo>
                    <a:pt x="1613550" y="710515"/>
                    <a:pt x="1638300" y="736600"/>
                    <a:pt x="1638300" y="736600"/>
                  </a:cubicBezTo>
                  <a:cubicBezTo>
                    <a:pt x="1640417" y="742950"/>
                    <a:pt x="1642889" y="749192"/>
                    <a:pt x="1644650" y="755650"/>
                  </a:cubicBezTo>
                  <a:cubicBezTo>
                    <a:pt x="1649243" y="772489"/>
                    <a:pt x="1651830" y="789891"/>
                    <a:pt x="1657350" y="806450"/>
                  </a:cubicBezTo>
                  <a:lnTo>
                    <a:pt x="1670050" y="844550"/>
                  </a:lnTo>
                  <a:cubicBezTo>
                    <a:pt x="1667933" y="876300"/>
                    <a:pt x="1668931" y="908412"/>
                    <a:pt x="1663700" y="939800"/>
                  </a:cubicBezTo>
                  <a:cubicBezTo>
                    <a:pt x="1662445" y="947328"/>
                    <a:pt x="1654413" y="952024"/>
                    <a:pt x="1651000" y="958850"/>
                  </a:cubicBezTo>
                  <a:cubicBezTo>
                    <a:pt x="1639420" y="982010"/>
                    <a:pt x="1649283" y="995978"/>
                    <a:pt x="1619250" y="1016000"/>
                  </a:cubicBezTo>
                  <a:cubicBezTo>
                    <a:pt x="1592728" y="1033681"/>
                    <a:pt x="1605596" y="1023304"/>
                    <a:pt x="1581150" y="1047750"/>
                  </a:cubicBezTo>
                  <a:cubicBezTo>
                    <a:pt x="1570597" y="1079409"/>
                    <a:pt x="1568498" y="1082460"/>
                    <a:pt x="1562100" y="1111250"/>
                  </a:cubicBezTo>
                  <a:cubicBezTo>
                    <a:pt x="1559759" y="1121786"/>
                    <a:pt x="1561737" y="1134020"/>
                    <a:pt x="1555750" y="1143000"/>
                  </a:cubicBezTo>
                  <a:cubicBezTo>
                    <a:pt x="1552037" y="1148569"/>
                    <a:pt x="1543050" y="1147233"/>
                    <a:pt x="1536700" y="1149350"/>
                  </a:cubicBezTo>
                  <a:cubicBezTo>
                    <a:pt x="1521883" y="1147233"/>
                    <a:pt x="1506926" y="1145935"/>
                    <a:pt x="1492250" y="1143000"/>
                  </a:cubicBezTo>
                  <a:cubicBezTo>
                    <a:pt x="1485686" y="1141687"/>
                    <a:pt x="1479636" y="1138489"/>
                    <a:pt x="1473200" y="1136650"/>
                  </a:cubicBezTo>
                  <a:cubicBezTo>
                    <a:pt x="1464809" y="1134252"/>
                    <a:pt x="1456267" y="1132417"/>
                    <a:pt x="1447800" y="1130300"/>
                  </a:cubicBezTo>
                  <a:cubicBezTo>
                    <a:pt x="1441450" y="1132417"/>
                    <a:pt x="1434737" y="1133657"/>
                    <a:pt x="1428750" y="1136650"/>
                  </a:cubicBezTo>
                  <a:cubicBezTo>
                    <a:pt x="1405101" y="1148474"/>
                    <a:pt x="1411716" y="1150845"/>
                    <a:pt x="1390650" y="1168400"/>
                  </a:cubicBezTo>
                  <a:cubicBezTo>
                    <a:pt x="1384787" y="1173286"/>
                    <a:pt x="1377950" y="1176867"/>
                    <a:pt x="1371600" y="1181100"/>
                  </a:cubicBezTo>
                  <a:cubicBezTo>
                    <a:pt x="1367367" y="1187450"/>
                    <a:pt x="1364296" y="1194754"/>
                    <a:pt x="1358900" y="1200150"/>
                  </a:cubicBezTo>
                  <a:cubicBezTo>
                    <a:pt x="1353504" y="1205546"/>
                    <a:pt x="1343895" y="1206378"/>
                    <a:pt x="1339850" y="1212850"/>
                  </a:cubicBezTo>
                  <a:cubicBezTo>
                    <a:pt x="1332755" y="1224202"/>
                    <a:pt x="1330397" y="1237963"/>
                    <a:pt x="1327150" y="1250950"/>
                  </a:cubicBezTo>
                  <a:cubicBezTo>
                    <a:pt x="1325033" y="1259417"/>
                    <a:pt x="1323198" y="1267959"/>
                    <a:pt x="1320800" y="1276350"/>
                  </a:cubicBezTo>
                  <a:cubicBezTo>
                    <a:pt x="1318961" y="1282786"/>
                    <a:pt x="1316073" y="1288906"/>
                    <a:pt x="1314450" y="1295400"/>
                  </a:cubicBezTo>
                  <a:cubicBezTo>
                    <a:pt x="1312642" y="1302633"/>
                    <a:pt x="1305661" y="1343424"/>
                    <a:pt x="1301750" y="1352550"/>
                  </a:cubicBezTo>
                  <a:cubicBezTo>
                    <a:pt x="1298744" y="1359565"/>
                    <a:pt x="1292836" y="1364974"/>
                    <a:pt x="1289050" y="1371600"/>
                  </a:cubicBezTo>
                  <a:cubicBezTo>
                    <a:pt x="1284354" y="1379819"/>
                    <a:pt x="1279866" y="1388211"/>
                    <a:pt x="1276350" y="1397000"/>
                  </a:cubicBezTo>
                  <a:cubicBezTo>
                    <a:pt x="1253426" y="1454310"/>
                    <a:pt x="1277119" y="1417141"/>
                    <a:pt x="1244600" y="1460500"/>
                  </a:cubicBezTo>
                  <a:cubicBezTo>
                    <a:pt x="1233423" y="1494030"/>
                    <a:pt x="1241963" y="1473981"/>
                    <a:pt x="1212850" y="1517650"/>
                  </a:cubicBezTo>
                  <a:cubicBezTo>
                    <a:pt x="1208617" y="1524000"/>
                    <a:pt x="1202563" y="1529460"/>
                    <a:pt x="1200150" y="1536700"/>
                  </a:cubicBezTo>
                  <a:cubicBezTo>
                    <a:pt x="1198033" y="1543050"/>
                    <a:pt x="1199027" y="1551569"/>
                    <a:pt x="1193800" y="1555750"/>
                  </a:cubicBezTo>
                  <a:cubicBezTo>
                    <a:pt x="1186985" y="1561202"/>
                    <a:pt x="1176986" y="1560539"/>
                    <a:pt x="1168400" y="1562100"/>
                  </a:cubicBezTo>
                  <a:cubicBezTo>
                    <a:pt x="1153674" y="1564777"/>
                    <a:pt x="1138713" y="1565989"/>
                    <a:pt x="1123950" y="1568450"/>
                  </a:cubicBezTo>
                  <a:cubicBezTo>
                    <a:pt x="1115907" y="1569790"/>
                    <a:pt x="1083666" y="1575308"/>
                    <a:pt x="1073150" y="1581150"/>
                  </a:cubicBezTo>
                  <a:cubicBezTo>
                    <a:pt x="1038971" y="1600138"/>
                    <a:pt x="1039140" y="1602460"/>
                    <a:pt x="1016000" y="1625600"/>
                  </a:cubicBezTo>
                  <a:cubicBezTo>
                    <a:pt x="971577" y="1758869"/>
                    <a:pt x="1027547" y="1578531"/>
                    <a:pt x="996950" y="1930400"/>
                  </a:cubicBezTo>
                  <a:cubicBezTo>
                    <a:pt x="994611" y="1957295"/>
                    <a:pt x="970069" y="1957758"/>
                    <a:pt x="952500" y="1962150"/>
                  </a:cubicBezTo>
                  <a:cubicBezTo>
                    <a:pt x="939800" y="1970617"/>
                    <a:pt x="929208" y="1983848"/>
                    <a:pt x="914400" y="1987550"/>
                  </a:cubicBezTo>
                  <a:cubicBezTo>
                    <a:pt x="905933" y="1989667"/>
                    <a:pt x="897519" y="1992007"/>
                    <a:pt x="889000" y="1993900"/>
                  </a:cubicBezTo>
                  <a:cubicBezTo>
                    <a:pt x="878464" y="1996241"/>
                    <a:pt x="867663" y="1997410"/>
                    <a:pt x="857250" y="2000250"/>
                  </a:cubicBezTo>
                  <a:cubicBezTo>
                    <a:pt x="844335" y="2003772"/>
                    <a:pt x="831850" y="2008717"/>
                    <a:pt x="819150" y="2012950"/>
                  </a:cubicBezTo>
                  <a:cubicBezTo>
                    <a:pt x="812800" y="2015067"/>
                    <a:pt x="806760" y="2018634"/>
                    <a:pt x="800100" y="2019300"/>
                  </a:cubicBezTo>
                  <a:lnTo>
                    <a:pt x="736600" y="2025650"/>
                  </a:lnTo>
                  <a:cubicBezTo>
                    <a:pt x="664633" y="2023533"/>
                    <a:pt x="591365" y="2033088"/>
                    <a:pt x="520700" y="2019300"/>
                  </a:cubicBezTo>
                  <a:cubicBezTo>
                    <a:pt x="500134" y="2015287"/>
                    <a:pt x="491067" y="1989667"/>
                    <a:pt x="476250" y="1974850"/>
                  </a:cubicBezTo>
                  <a:cubicBezTo>
                    <a:pt x="463541" y="1962141"/>
                    <a:pt x="448092" y="1944896"/>
                    <a:pt x="431800" y="1936750"/>
                  </a:cubicBezTo>
                  <a:cubicBezTo>
                    <a:pt x="401005" y="1921353"/>
                    <a:pt x="388131" y="1924929"/>
                    <a:pt x="355600" y="1917700"/>
                  </a:cubicBezTo>
                  <a:cubicBezTo>
                    <a:pt x="349066" y="1916248"/>
                    <a:pt x="343136" y="1912547"/>
                    <a:pt x="336550" y="1911350"/>
                  </a:cubicBezTo>
                  <a:cubicBezTo>
                    <a:pt x="319760" y="1908297"/>
                    <a:pt x="302683" y="1907117"/>
                    <a:pt x="285750" y="1905000"/>
                  </a:cubicBezTo>
                  <a:cubicBezTo>
                    <a:pt x="264583" y="1907117"/>
                    <a:pt x="243050" y="1906893"/>
                    <a:pt x="222250" y="1911350"/>
                  </a:cubicBezTo>
                  <a:cubicBezTo>
                    <a:pt x="203279" y="1915415"/>
                    <a:pt x="189824" y="1929358"/>
                    <a:pt x="177800" y="1943100"/>
                  </a:cubicBezTo>
                  <a:cubicBezTo>
                    <a:pt x="150401" y="1974413"/>
                    <a:pt x="155727" y="1968195"/>
                    <a:pt x="139700" y="2000250"/>
                  </a:cubicBezTo>
                  <a:cubicBezTo>
                    <a:pt x="148167" y="2010833"/>
                    <a:pt x="153997" y="2024228"/>
                    <a:pt x="165100" y="2032000"/>
                  </a:cubicBezTo>
                  <a:lnTo>
                    <a:pt x="222250" y="2051050"/>
                  </a:lnTo>
                  <a:cubicBezTo>
                    <a:pt x="228600" y="2053167"/>
                    <a:pt x="235313" y="2054407"/>
                    <a:pt x="241300" y="2057400"/>
                  </a:cubicBezTo>
                  <a:cubicBezTo>
                    <a:pt x="259473" y="2066487"/>
                    <a:pt x="267063" y="2071778"/>
                    <a:pt x="285750" y="2076450"/>
                  </a:cubicBezTo>
                  <a:cubicBezTo>
                    <a:pt x="323242" y="2085823"/>
                    <a:pt x="343974" y="2085207"/>
                    <a:pt x="387350" y="2089150"/>
                  </a:cubicBezTo>
                  <a:cubicBezTo>
                    <a:pt x="371447" y="2110354"/>
                    <a:pt x="371535" y="2116108"/>
                    <a:pt x="349250" y="2127250"/>
                  </a:cubicBezTo>
                  <a:cubicBezTo>
                    <a:pt x="343263" y="2130243"/>
                    <a:pt x="336187" y="2130607"/>
                    <a:pt x="330200" y="2133600"/>
                  </a:cubicBezTo>
                  <a:cubicBezTo>
                    <a:pt x="323374" y="2137013"/>
                    <a:pt x="318586" y="2144584"/>
                    <a:pt x="311150" y="2146300"/>
                  </a:cubicBezTo>
                  <a:cubicBezTo>
                    <a:pt x="297506" y="2149449"/>
                    <a:pt x="168551" y="2158735"/>
                    <a:pt x="165100" y="2159000"/>
                  </a:cubicBezTo>
                  <a:cubicBezTo>
                    <a:pt x="158750" y="2161117"/>
                    <a:pt x="152614" y="2164037"/>
                    <a:pt x="146050" y="2165350"/>
                  </a:cubicBezTo>
                  <a:cubicBezTo>
                    <a:pt x="131374" y="2168285"/>
                    <a:pt x="115936" y="2167399"/>
                    <a:pt x="101600" y="2171700"/>
                  </a:cubicBezTo>
                  <a:cubicBezTo>
                    <a:pt x="94290" y="2173893"/>
                    <a:pt x="89376" y="2180987"/>
                    <a:pt x="82550" y="2184400"/>
                  </a:cubicBezTo>
                  <a:cubicBezTo>
                    <a:pt x="76563" y="2187393"/>
                    <a:pt x="69850" y="2188633"/>
                    <a:pt x="63500" y="2190750"/>
                  </a:cubicBezTo>
                  <a:cubicBezTo>
                    <a:pt x="57150" y="2197100"/>
                    <a:pt x="44450" y="2200820"/>
                    <a:pt x="44450" y="2209800"/>
                  </a:cubicBezTo>
                  <a:cubicBezTo>
                    <a:pt x="44450" y="2216493"/>
                    <a:pt x="56898" y="2217250"/>
                    <a:pt x="63500" y="2216150"/>
                  </a:cubicBezTo>
                  <a:cubicBezTo>
                    <a:pt x="83307" y="2212849"/>
                    <a:pt x="101600" y="2203450"/>
                    <a:pt x="120650" y="2197100"/>
                  </a:cubicBezTo>
                  <a:cubicBezTo>
                    <a:pt x="177419" y="2140331"/>
                    <a:pt x="113910" y="2205710"/>
                    <a:pt x="171450" y="2139950"/>
                  </a:cubicBezTo>
                  <a:cubicBezTo>
                    <a:pt x="177364" y="2133192"/>
                    <a:pt x="198838" y="2117565"/>
                    <a:pt x="190500" y="2120900"/>
                  </a:cubicBezTo>
                  <a:cubicBezTo>
                    <a:pt x="168728" y="2129609"/>
                    <a:pt x="127790" y="2160690"/>
                    <a:pt x="107950" y="2178050"/>
                  </a:cubicBezTo>
                  <a:cubicBezTo>
                    <a:pt x="101192" y="2183964"/>
                    <a:pt x="96208" y="2191880"/>
                    <a:pt x="88900" y="2197100"/>
                  </a:cubicBezTo>
                  <a:cubicBezTo>
                    <a:pt x="81197" y="2202602"/>
                    <a:pt x="71203" y="2204298"/>
                    <a:pt x="63500" y="2209800"/>
                  </a:cubicBezTo>
                  <a:cubicBezTo>
                    <a:pt x="40583" y="2226169"/>
                    <a:pt x="48131" y="2228242"/>
                    <a:pt x="31750" y="2247900"/>
                  </a:cubicBezTo>
                  <a:cubicBezTo>
                    <a:pt x="-8994" y="2296793"/>
                    <a:pt x="31532" y="2238702"/>
                    <a:pt x="0" y="2286000"/>
                  </a:cubicBezTo>
                  <a:cubicBezTo>
                    <a:pt x="4233" y="2298700"/>
                    <a:pt x="3234" y="2314634"/>
                    <a:pt x="12700" y="2324100"/>
                  </a:cubicBezTo>
                  <a:cubicBezTo>
                    <a:pt x="26771" y="2338171"/>
                    <a:pt x="97934" y="2342037"/>
                    <a:pt x="107950" y="2343150"/>
                  </a:cubicBezTo>
                  <a:cubicBezTo>
                    <a:pt x="116417" y="2345267"/>
                    <a:pt x="124742" y="2348065"/>
                    <a:pt x="133350" y="2349500"/>
                  </a:cubicBezTo>
                  <a:cubicBezTo>
                    <a:pt x="162877" y="2354421"/>
                    <a:pt x="193210" y="2354940"/>
                    <a:pt x="222250" y="2362200"/>
                  </a:cubicBezTo>
                  <a:cubicBezTo>
                    <a:pt x="230717" y="2364317"/>
                    <a:pt x="239131" y="2366657"/>
                    <a:pt x="247650" y="2368550"/>
                  </a:cubicBezTo>
                  <a:cubicBezTo>
                    <a:pt x="301502" y="2380517"/>
                    <a:pt x="258028" y="2367776"/>
                    <a:pt x="317500" y="2387600"/>
                  </a:cubicBezTo>
                  <a:lnTo>
                    <a:pt x="336550" y="2393950"/>
                  </a:lnTo>
                  <a:cubicBezTo>
                    <a:pt x="372662" y="2430062"/>
                    <a:pt x="337891" y="2400970"/>
                    <a:pt x="374650" y="2419350"/>
                  </a:cubicBezTo>
                  <a:cubicBezTo>
                    <a:pt x="381476" y="2422763"/>
                    <a:pt x="387074" y="2428264"/>
                    <a:pt x="393700" y="2432050"/>
                  </a:cubicBezTo>
                  <a:cubicBezTo>
                    <a:pt x="419862" y="2446999"/>
                    <a:pt x="425976" y="2447042"/>
                    <a:pt x="457200" y="2457450"/>
                  </a:cubicBezTo>
                  <a:cubicBezTo>
                    <a:pt x="463550" y="2459567"/>
                    <a:pt x="470263" y="2460807"/>
                    <a:pt x="476250" y="2463800"/>
                  </a:cubicBezTo>
                  <a:cubicBezTo>
                    <a:pt x="484717" y="2468033"/>
                    <a:pt x="492670" y="2473507"/>
                    <a:pt x="501650" y="2476500"/>
                  </a:cubicBezTo>
                  <a:cubicBezTo>
                    <a:pt x="518209" y="2482020"/>
                    <a:pt x="535891" y="2483680"/>
                    <a:pt x="552450" y="2489200"/>
                  </a:cubicBezTo>
                  <a:cubicBezTo>
                    <a:pt x="558800" y="2491317"/>
                    <a:pt x="565006" y="2493927"/>
                    <a:pt x="571500" y="2495550"/>
                  </a:cubicBezTo>
                  <a:cubicBezTo>
                    <a:pt x="581971" y="2498168"/>
                    <a:pt x="592714" y="2499559"/>
                    <a:pt x="603250" y="2501900"/>
                  </a:cubicBezTo>
                  <a:cubicBezTo>
                    <a:pt x="611769" y="2503793"/>
                    <a:pt x="620183" y="2506133"/>
                    <a:pt x="628650" y="2508250"/>
                  </a:cubicBezTo>
                  <a:cubicBezTo>
                    <a:pt x="637117" y="2516717"/>
                    <a:pt x="645150" y="2525640"/>
                    <a:pt x="654050" y="2533650"/>
                  </a:cubicBezTo>
                  <a:cubicBezTo>
                    <a:pt x="659778" y="2538805"/>
                    <a:pt x="701793" y="2571280"/>
                    <a:pt x="711200" y="2584450"/>
                  </a:cubicBezTo>
                  <a:cubicBezTo>
                    <a:pt x="723077" y="2601078"/>
                    <a:pt x="725961" y="2615951"/>
                    <a:pt x="730250" y="2635250"/>
                  </a:cubicBezTo>
                  <a:cubicBezTo>
                    <a:pt x="746373" y="2707804"/>
                    <a:pt x="727464" y="2630455"/>
                    <a:pt x="742950" y="2692400"/>
                  </a:cubicBezTo>
                  <a:cubicBezTo>
                    <a:pt x="743592" y="2702033"/>
                    <a:pt x="742013" y="2799101"/>
                    <a:pt x="762000" y="2825750"/>
                  </a:cubicBezTo>
                  <a:cubicBezTo>
                    <a:pt x="768350" y="2834217"/>
                    <a:pt x="773566" y="2843666"/>
                    <a:pt x="781050" y="2851150"/>
                  </a:cubicBezTo>
                  <a:cubicBezTo>
                    <a:pt x="786446" y="2856546"/>
                    <a:pt x="793890" y="2859414"/>
                    <a:pt x="800100" y="2863850"/>
                  </a:cubicBezTo>
                  <a:cubicBezTo>
                    <a:pt x="808712" y="2870001"/>
                    <a:pt x="817465" y="2876012"/>
                    <a:pt x="825500" y="2882900"/>
                  </a:cubicBezTo>
                  <a:cubicBezTo>
                    <a:pt x="841604" y="2896704"/>
                    <a:pt x="844168" y="2906013"/>
                    <a:pt x="863600" y="2914650"/>
                  </a:cubicBezTo>
                  <a:cubicBezTo>
                    <a:pt x="875833" y="2920087"/>
                    <a:pt x="889000" y="2923117"/>
                    <a:pt x="901700" y="2927350"/>
                  </a:cubicBezTo>
                  <a:lnTo>
                    <a:pt x="939800" y="2940050"/>
                  </a:lnTo>
                  <a:cubicBezTo>
                    <a:pt x="946150" y="2942167"/>
                    <a:pt x="952356" y="2944777"/>
                    <a:pt x="958850" y="2946400"/>
                  </a:cubicBezTo>
                  <a:lnTo>
                    <a:pt x="1009650" y="2959100"/>
                  </a:lnTo>
                  <a:cubicBezTo>
                    <a:pt x="1018117" y="2961217"/>
                    <a:pt x="1027244" y="2961547"/>
                    <a:pt x="1035050" y="2965450"/>
                  </a:cubicBezTo>
                  <a:cubicBezTo>
                    <a:pt x="1051983" y="2973917"/>
                    <a:pt x="1066947" y="2989800"/>
                    <a:pt x="1085850" y="2990850"/>
                  </a:cubicBezTo>
                  <a:lnTo>
                    <a:pt x="1200150" y="2997200"/>
                  </a:lnTo>
                  <a:cubicBezTo>
                    <a:pt x="1212850" y="2995083"/>
                    <a:pt x="1231938" y="3002072"/>
                    <a:pt x="1238250" y="2990850"/>
                  </a:cubicBezTo>
                  <a:cubicBezTo>
                    <a:pt x="1295578" y="2888934"/>
                    <a:pt x="1211145" y="2887907"/>
                    <a:pt x="1295400" y="2901950"/>
                  </a:cubicBezTo>
                  <a:cubicBezTo>
                    <a:pt x="1301750" y="2908300"/>
                    <a:pt x="1308701" y="2914101"/>
                    <a:pt x="1314450" y="2921000"/>
                  </a:cubicBezTo>
                  <a:cubicBezTo>
                    <a:pt x="1328514" y="2937877"/>
                    <a:pt x="1328558" y="2945688"/>
                    <a:pt x="1339850" y="2965450"/>
                  </a:cubicBezTo>
                  <a:cubicBezTo>
                    <a:pt x="1355753" y="2993280"/>
                    <a:pt x="1350584" y="2974444"/>
                    <a:pt x="1358900" y="3003550"/>
                  </a:cubicBezTo>
                  <a:cubicBezTo>
                    <a:pt x="1361525" y="3012737"/>
                    <a:pt x="1373185" y="3065462"/>
                    <a:pt x="1377950" y="3067050"/>
                  </a:cubicBezTo>
                  <a:cubicBezTo>
                    <a:pt x="1391520" y="3071573"/>
                    <a:pt x="1408447" y="3077757"/>
                    <a:pt x="1422400" y="3079750"/>
                  </a:cubicBezTo>
                  <a:cubicBezTo>
                    <a:pt x="1443458" y="3082758"/>
                    <a:pt x="1464733" y="3083983"/>
                    <a:pt x="1485900" y="3086100"/>
                  </a:cubicBezTo>
                  <a:cubicBezTo>
                    <a:pt x="1490133" y="3094567"/>
                    <a:pt x="1496304" y="3102317"/>
                    <a:pt x="1498600" y="3111500"/>
                  </a:cubicBezTo>
                  <a:cubicBezTo>
                    <a:pt x="1499300" y="3114300"/>
                    <a:pt x="1502095" y="3167543"/>
                    <a:pt x="1511300" y="3181350"/>
                  </a:cubicBezTo>
                  <a:cubicBezTo>
                    <a:pt x="1516281" y="3188822"/>
                    <a:pt x="1523042" y="3195180"/>
                    <a:pt x="1530350" y="3200400"/>
                  </a:cubicBezTo>
                  <a:cubicBezTo>
                    <a:pt x="1538053" y="3205902"/>
                    <a:pt x="1546887" y="3209776"/>
                    <a:pt x="1555750" y="3213100"/>
                  </a:cubicBezTo>
                  <a:cubicBezTo>
                    <a:pt x="1572026" y="3219204"/>
                    <a:pt x="1584848" y="3218124"/>
                    <a:pt x="1600200" y="3225800"/>
                  </a:cubicBezTo>
                  <a:cubicBezTo>
                    <a:pt x="1607026" y="3229213"/>
                    <a:pt x="1611956" y="3236256"/>
                    <a:pt x="1619250" y="3238500"/>
                  </a:cubicBezTo>
                  <a:cubicBezTo>
                    <a:pt x="1639881" y="3244848"/>
                    <a:pt x="1682750" y="3251200"/>
                    <a:pt x="1682750" y="3251200"/>
                  </a:cubicBezTo>
                  <a:cubicBezTo>
                    <a:pt x="1691217" y="3255433"/>
                    <a:pt x="1699449" y="3260171"/>
                    <a:pt x="1708150" y="3263900"/>
                  </a:cubicBezTo>
                  <a:cubicBezTo>
                    <a:pt x="1724748" y="3271013"/>
                    <a:pt x="1734698" y="3271229"/>
                    <a:pt x="1752600" y="3276600"/>
                  </a:cubicBezTo>
                  <a:cubicBezTo>
                    <a:pt x="1765422" y="3280447"/>
                    <a:pt x="1778000" y="3285067"/>
                    <a:pt x="1790700" y="3289300"/>
                  </a:cubicBezTo>
                  <a:lnTo>
                    <a:pt x="1828800" y="3302000"/>
                  </a:lnTo>
                  <a:cubicBezTo>
                    <a:pt x="1835150" y="3304117"/>
                    <a:pt x="1841248" y="3307250"/>
                    <a:pt x="1847850" y="3308350"/>
                  </a:cubicBezTo>
                  <a:cubicBezTo>
                    <a:pt x="1860550" y="3310467"/>
                    <a:pt x="1873361" y="3312002"/>
                    <a:pt x="1885950" y="3314700"/>
                  </a:cubicBezTo>
                  <a:cubicBezTo>
                    <a:pt x="1903017" y="3318357"/>
                    <a:pt x="1919817" y="3323167"/>
                    <a:pt x="1936750" y="3327400"/>
                  </a:cubicBezTo>
                  <a:cubicBezTo>
                    <a:pt x="1945217" y="3329517"/>
                    <a:pt x="1953476" y="3332786"/>
                    <a:pt x="1962150" y="3333750"/>
                  </a:cubicBezTo>
                  <a:lnTo>
                    <a:pt x="2019300" y="3340100"/>
                  </a:lnTo>
                  <a:cubicBezTo>
                    <a:pt x="2083321" y="3361440"/>
                    <a:pt x="1984016" y="3328880"/>
                    <a:pt x="2063750" y="3352800"/>
                  </a:cubicBezTo>
                  <a:cubicBezTo>
                    <a:pt x="2076572" y="3356647"/>
                    <a:pt x="2090711" y="3358074"/>
                    <a:pt x="2101850" y="3365500"/>
                  </a:cubicBezTo>
                  <a:lnTo>
                    <a:pt x="2139950" y="3390900"/>
                  </a:lnTo>
                  <a:cubicBezTo>
                    <a:pt x="2146300" y="3395133"/>
                    <a:pt x="2152895" y="3399021"/>
                    <a:pt x="2159000" y="3403600"/>
                  </a:cubicBezTo>
                  <a:cubicBezTo>
                    <a:pt x="2189755" y="3426666"/>
                    <a:pt x="2174360" y="3419303"/>
                    <a:pt x="2203450" y="3429000"/>
                  </a:cubicBezTo>
                  <a:cubicBezTo>
                    <a:pt x="2211917" y="3435350"/>
                    <a:pt x="2220238" y="3441899"/>
                    <a:pt x="2228850" y="3448050"/>
                  </a:cubicBezTo>
                  <a:cubicBezTo>
                    <a:pt x="2248952" y="3462409"/>
                    <a:pt x="2252547" y="3462012"/>
                    <a:pt x="2273300" y="3479800"/>
                  </a:cubicBezTo>
                  <a:cubicBezTo>
                    <a:pt x="2280118" y="3485644"/>
                    <a:pt x="2285451" y="3493101"/>
                    <a:pt x="2292350" y="3498850"/>
                  </a:cubicBezTo>
                  <a:cubicBezTo>
                    <a:pt x="2345394" y="3543053"/>
                    <a:pt x="2274795" y="3474945"/>
                    <a:pt x="2330450" y="3530600"/>
                  </a:cubicBezTo>
                  <a:cubicBezTo>
                    <a:pt x="2332567" y="3536950"/>
                    <a:pt x="2333807" y="3543663"/>
                    <a:pt x="2336800" y="3549650"/>
                  </a:cubicBezTo>
                  <a:cubicBezTo>
                    <a:pt x="2340820" y="3557691"/>
                    <a:pt x="2365098" y="3590073"/>
                    <a:pt x="2368550" y="3594100"/>
                  </a:cubicBezTo>
                  <a:cubicBezTo>
                    <a:pt x="2374394" y="3600918"/>
                    <a:pt x="2381756" y="3606332"/>
                    <a:pt x="2387600" y="3613150"/>
                  </a:cubicBezTo>
                  <a:cubicBezTo>
                    <a:pt x="2394488" y="3621185"/>
                    <a:pt x="2400499" y="3629938"/>
                    <a:pt x="2406650" y="3638550"/>
                  </a:cubicBezTo>
                  <a:cubicBezTo>
                    <a:pt x="2411086" y="3644760"/>
                    <a:pt x="2414280" y="3651896"/>
                    <a:pt x="2419350" y="3657600"/>
                  </a:cubicBezTo>
                  <a:cubicBezTo>
                    <a:pt x="2431282" y="3671024"/>
                    <a:pt x="2447487" y="3680756"/>
                    <a:pt x="2457450" y="3695700"/>
                  </a:cubicBezTo>
                  <a:cubicBezTo>
                    <a:pt x="2461683" y="3702050"/>
                    <a:pt x="2464407" y="3709724"/>
                    <a:pt x="2470150" y="3714750"/>
                  </a:cubicBezTo>
                  <a:cubicBezTo>
                    <a:pt x="2484596" y="3727390"/>
                    <a:pt x="2514152" y="3744494"/>
                    <a:pt x="2533650" y="3752850"/>
                  </a:cubicBezTo>
                  <a:cubicBezTo>
                    <a:pt x="2539802" y="3755487"/>
                    <a:pt x="2546849" y="3755949"/>
                    <a:pt x="2552700" y="3759200"/>
                  </a:cubicBezTo>
                  <a:cubicBezTo>
                    <a:pt x="2566043" y="3766613"/>
                    <a:pt x="2578589" y="3775442"/>
                    <a:pt x="2590800" y="3784600"/>
                  </a:cubicBezTo>
                  <a:cubicBezTo>
                    <a:pt x="2607733" y="3797300"/>
                    <a:pt x="2626633" y="3807733"/>
                    <a:pt x="2641600" y="3822700"/>
                  </a:cubicBezTo>
                  <a:lnTo>
                    <a:pt x="2679700" y="3860800"/>
                  </a:lnTo>
                  <a:cubicBezTo>
                    <a:pt x="2686050" y="3867150"/>
                    <a:pt x="2691278" y="3874869"/>
                    <a:pt x="2698750" y="3879850"/>
                  </a:cubicBezTo>
                  <a:lnTo>
                    <a:pt x="2717800" y="3892550"/>
                  </a:lnTo>
                  <a:cubicBezTo>
                    <a:pt x="2749332" y="3939848"/>
                    <a:pt x="2708806" y="3881757"/>
                    <a:pt x="2749550" y="3930650"/>
                  </a:cubicBezTo>
                  <a:cubicBezTo>
                    <a:pt x="2779547" y="3966646"/>
                    <a:pt x="2743896" y="3931624"/>
                    <a:pt x="2774950" y="3975100"/>
                  </a:cubicBezTo>
                  <a:cubicBezTo>
                    <a:pt x="2780170" y="3982408"/>
                    <a:pt x="2788251" y="3987251"/>
                    <a:pt x="2794000" y="3994150"/>
                  </a:cubicBezTo>
                  <a:cubicBezTo>
                    <a:pt x="2798886" y="4000013"/>
                    <a:pt x="2801630" y="4007496"/>
                    <a:pt x="2806700" y="4013200"/>
                  </a:cubicBezTo>
                  <a:cubicBezTo>
                    <a:pt x="2818632" y="4026624"/>
                    <a:pt x="2832100" y="4038600"/>
                    <a:pt x="2844800" y="4051300"/>
                  </a:cubicBezTo>
                  <a:cubicBezTo>
                    <a:pt x="2851150" y="4057650"/>
                    <a:pt x="2858869" y="4062878"/>
                    <a:pt x="2863850" y="4070350"/>
                  </a:cubicBezTo>
                  <a:cubicBezTo>
                    <a:pt x="2868083" y="4076700"/>
                    <a:pt x="2871664" y="4083537"/>
                    <a:pt x="2876550" y="4089400"/>
                  </a:cubicBezTo>
                  <a:cubicBezTo>
                    <a:pt x="2882299" y="4096299"/>
                    <a:pt x="2888701" y="4102701"/>
                    <a:pt x="2895600" y="4108450"/>
                  </a:cubicBezTo>
                  <a:cubicBezTo>
                    <a:pt x="2918772" y="4127760"/>
                    <a:pt x="2913196" y="4113837"/>
                    <a:pt x="2933700" y="4140200"/>
                  </a:cubicBezTo>
                  <a:cubicBezTo>
                    <a:pt x="2943071" y="4152248"/>
                    <a:pt x="2950633" y="4165600"/>
                    <a:pt x="2959100" y="4178300"/>
                  </a:cubicBezTo>
                  <a:cubicBezTo>
                    <a:pt x="2963333" y="4184650"/>
                    <a:pt x="2966404" y="4191954"/>
                    <a:pt x="2971800" y="4197350"/>
                  </a:cubicBezTo>
                  <a:cubicBezTo>
                    <a:pt x="2978150" y="4203700"/>
                    <a:pt x="2985337" y="4209311"/>
                    <a:pt x="2990850" y="4216400"/>
                  </a:cubicBezTo>
                  <a:cubicBezTo>
                    <a:pt x="3000221" y="4228448"/>
                    <a:pt x="3003550" y="4246033"/>
                    <a:pt x="3016250" y="4254500"/>
                  </a:cubicBezTo>
                  <a:cubicBezTo>
                    <a:pt x="3034981" y="4266987"/>
                    <a:pt x="3039071" y="4267915"/>
                    <a:pt x="3054350" y="4286250"/>
                  </a:cubicBezTo>
                  <a:cubicBezTo>
                    <a:pt x="3080808" y="4318000"/>
                    <a:pt x="3051175" y="4294717"/>
                    <a:pt x="3086100" y="4318000"/>
                  </a:cubicBezTo>
                  <a:cubicBezTo>
                    <a:pt x="3090333" y="4324350"/>
                    <a:pt x="3093006" y="4332083"/>
                    <a:pt x="3098800" y="4337050"/>
                  </a:cubicBezTo>
                  <a:cubicBezTo>
                    <a:pt x="3108171" y="4345082"/>
                    <a:pt x="3120137" y="4349474"/>
                    <a:pt x="3130550" y="4356100"/>
                  </a:cubicBezTo>
                  <a:cubicBezTo>
                    <a:pt x="3143427" y="4364295"/>
                    <a:pt x="3155950" y="4373033"/>
                    <a:pt x="3168650" y="4381500"/>
                  </a:cubicBezTo>
                  <a:cubicBezTo>
                    <a:pt x="3175000" y="4385733"/>
                    <a:pt x="3181595" y="4389621"/>
                    <a:pt x="3187700" y="4394200"/>
                  </a:cubicBezTo>
                  <a:cubicBezTo>
                    <a:pt x="3196167" y="4400550"/>
                    <a:pt x="3203911" y="4407999"/>
                    <a:pt x="3213100" y="4413250"/>
                  </a:cubicBezTo>
                  <a:cubicBezTo>
                    <a:pt x="3218912" y="4416571"/>
                    <a:pt x="3225998" y="4416963"/>
                    <a:pt x="3232150" y="4419600"/>
                  </a:cubicBezTo>
                  <a:cubicBezTo>
                    <a:pt x="3240851" y="4423329"/>
                    <a:pt x="3248570" y="4429307"/>
                    <a:pt x="3257550" y="4432300"/>
                  </a:cubicBezTo>
                  <a:cubicBezTo>
                    <a:pt x="3267789" y="4435713"/>
                    <a:pt x="3278764" y="4436309"/>
                    <a:pt x="3289300" y="4438650"/>
                  </a:cubicBezTo>
                  <a:cubicBezTo>
                    <a:pt x="3297819" y="4440543"/>
                    <a:pt x="3306309" y="4442602"/>
                    <a:pt x="3314700" y="4445000"/>
                  </a:cubicBezTo>
                  <a:cubicBezTo>
                    <a:pt x="3321136" y="4446839"/>
                    <a:pt x="3327314" y="4449511"/>
                    <a:pt x="3333750" y="4451350"/>
                  </a:cubicBezTo>
                  <a:cubicBezTo>
                    <a:pt x="3342141" y="4453748"/>
                    <a:pt x="3350791" y="4455192"/>
                    <a:pt x="3359150" y="4457700"/>
                  </a:cubicBezTo>
                  <a:cubicBezTo>
                    <a:pt x="3371972" y="4461547"/>
                    <a:pt x="3384550" y="4466167"/>
                    <a:pt x="3397250" y="4470400"/>
                  </a:cubicBezTo>
                  <a:cubicBezTo>
                    <a:pt x="3403600" y="4472517"/>
                    <a:pt x="3409806" y="4475127"/>
                    <a:pt x="3416300" y="4476750"/>
                  </a:cubicBezTo>
                  <a:lnTo>
                    <a:pt x="3441700" y="4483100"/>
                  </a:lnTo>
                  <a:cubicBezTo>
                    <a:pt x="3464983" y="4478867"/>
                    <a:pt x="3491109" y="4482324"/>
                    <a:pt x="3511550" y="4470400"/>
                  </a:cubicBezTo>
                  <a:cubicBezTo>
                    <a:pt x="3520873" y="4464962"/>
                    <a:pt x="3511424" y="4447284"/>
                    <a:pt x="3517900" y="4438650"/>
                  </a:cubicBezTo>
                  <a:cubicBezTo>
                    <a:pt x="3525305" y="4428776"/>
                    <a:pt x="3539067" y="4425950"/>
                    <a:pt x="3549650" y="4419600"/>
                  </a:cubicBezTo>
                  <a:cubicBezTo>
                    <a:pt x="3589867" y="4421717"/>
                    <a:pt x="3630167" y="4422606"/>
                    <a:pt x="3670300" y="4425950"/>
                  </a:cubicBezTo>
                  <a:cubicBezTo>
                    <a:pt x="3694234" y="4427945"/>
                    <a:pt x="3717787" y="4437546"/>
                    <a:pt x="3740150" y="4445000"/>
                  </a:cubicBezTo>
                  <a:cubicBezTo>
                    <a:pt x="3746500" y="4447117"/>
                    <a:pt x="3752574" y="4450403"/>
                    <a:pt x="3759200" y="4451350"/>
                  </a:cubicBezTo>
                  <a:cubicBezTo>
                    <a:pt x="3826794" y="4461006"/>
                    <a:pt x="3788744" y="4456345"/>
                    <a:pt x="3873500" y="4464050"/>
                  </a:cubicBezTo>
                  <a:cubicBezTo>
                    <a:pt x="3914843" y="4472319"/>
                    <a:pt x="3959298" y="4481923"/>
                    <a:pt x="4000500" y="4483100"/>
                  </a:cubicBezTo>
                  <a:cubicBezTo>
                    <a:pt x="4042869" y="4484311"/>
                    <a:pt x="4085167" y="4478867"/>
                    <a:pt x="4127500" y="4476750"/>
                  </a:cubicBezTo>
                  <a:cubicBezTo>
                    <a:pt x="4141544" y="4462706"/>
                    <a:pt x="4150409" y="4456331"/>
                    <a:pt x="4159250" y="4438650"/>
                  </a:cubicBezTo>
                  <a:cubicBezTo>
                    <a:pt x="4162243" y="4432663"/>
                    <a:pt x="4163483" y="4425950"/>
                    <a:pt x="4165600" y="4419600"/>
                  </a:cubicBezTo>
                  <a:cubicBezTo>
                    <a:pt x="4165418" y="4416876"/>
                    <a:pt x="4165117" y="4327455"/>
                    <a:pt x="4152900" y="4298950"/>
                  </a:cubicBezTo>
                  <a:cubicBezTo>
                    <a:pt x="4149894" y="4291935"/>
                    <a:pt x="4143613" y="4286726"/>
                    <a:pt x="4140200" y="4279900"/>
                  </a:cubicBezTo>
                  <a:cubicBezTo>
                    <a:pt x="4127843" y="4255186"/>
                    <a:pt x="4139707" y="4263934"/>
                    <a:pt x="4127500" y="4235450"/>
                  </a:cubicBezTo>
                  <a:cubicBezTo>
                    <a:pt x="4124494" y="4228435"/>
                    <a:pt x="4119033" y="4222750"/>
                    <a:pt x="4114800" y="4216400"/>
                  </a:cubicBezTo>
                  <a:cubicBezTo>
                    <a:pt x="4119033" y="4174067"/>
                    <a:pt x="4117933" y="4130855"/>
                    <a:pt x="4127500" y="4089400"/>
                  </a:cubicBezTo>
                  <a:cubicBezTo>
                    <a:pt x="4136460" y="4050575"/>
                    <a:pt x="4150537" y="4056954"/>
                    <a:pt x="4171950" y="4038600"/>
                  </a:cubicBezTo>
                  <a:cubicBezTo>
                    <a:pt x="4181041" y="4030808"/>
                    <a:pt x="4187196" y="4019546"/>
                    <a:pt x="4197350" y="4013200"/>
                  </a:cubicBezTo>
                  <a:cubicBezTo>
                    <a:pt x="4204751" y="4008575"/>
                    <a:pt x="4214283" y="4008967"/>
                    <a:pt x="4222750" y="4006850"/>
                  </a:cubicBezTo>
                  <a:cubicBezTo>
                    <a:pt x="4229100" y="4000500"/>
                    <a:pt x="4234003" y="3992255"/>
                    <a:pt x="4241800" y="3987800"/>
                  </a:cubicBezTo>
                  <a:cubicBezTo>
                    <a:pt x="4249377" y="3983470"/>
                    <a:pt x="4259028" y="3984514"/>
                    <a:pt x="4267200" y="3981450"/>
                  </a:cubicBezTo>
                  <a:cubicBezTo>
                    <a:pt x="4289641" y="3973035"/>
                    <a:pt x="4296334" y="3967569"/>
                    <a:pt x="4311650" y="3949700"/>
                  </a:cubicBezTo>
                  <a:cubicBezTo>
                    <a:pt x="4317491" y="3942886"/>
                    <a:pt x="4337657" y="3915301"/>
                    <a:pt x="4343400" y="3905250"/>
                  </a:cubicBezTo>
                  <a:cubicBezTo>
                    <a:pt x="4348096" y="3897031"/>
                    <a:pt x="4352371" y="3888551"/>
                    <a:pt x="4356100" y="3879850"/>
                  </a:cubicBezTo>
                  <a:cubicBezTo>
                    <a:pt x="4358737" y="3873698"/>
                    <a:pt x="4358737" y="3866369"/>
                    <a:pt x="4362450" y="3860800"/>
                  </a:cubicBezTo>
                  <a:cubicBezTo>
                    <a:pt x="4367431" y="3853328"/>
                    <a:pt x="4375150" y="3848100"/>
                    <a:pt x="4381500" y="3841750"/>
                  </a:cubicBezTo>
                  <a:cubicBezTo>
                    <a:pt x="4383617" y="3835400"/>
                    <a:pt x="4386227" y="3829194"/>
                    <a:pt x="4387850" y="3822700"/>
                  </a:cubicBezTo>
                  <a:cubicBezTo>
                    <a:pt x="4401650" y="3767500"/>
                    <a:pt x="4396439" y="3741876"/>
                    <a:pt x="4387850" y="3670300"/>
                  </a:cubicBezTo>
                  <a:cubicBezTo>
                    <a:pt x="4386255" y="3657008"/>
                    <a:pt x="4375150" y="3632200"/>
                    <a:pt x="4375150" y="3632200"/>
                  </a:cubicBezTo>
                  <a:cubicBezTo>
                    <a:pt x="4383617" y="3630083"/>
                    <a:pt x="4392159" y="3623452"/>
                    <a:pt x="4400550" y="3625850"/>
                  </a:cubicBezTo>
                  <a:cubicBezTo>
                    <a:pt x="4409185" y="3628317"/>
                    <a:pt x="4412511" y="3639387"/>
                    <a:pt x="4419600" y="3644900"/>
                  </a:cubicBezTo>
                  <a:cubicBezTo>
                    <a:pt x="4431648" y="3654271"/>
                    <a:pt x="4445489" y="3661142"/>
                    <a:pt x="4457700" y="3670300"/>
                  </a:cubicBezTo>
                  <a:cubicBezTo>
                    <a:pt x="4466167" y="3676650"/>
                    <a:pt x="4474488" y="3683199"/>
                    <a:pt x="4483100" y="3689350"/>
                  </a:cubicBezTo>
                  <a:cubicBezTo>
                    <a:pt x="4489310" y="3693786"/>
                    <a:pt x="4494543" y="3701433"/>
                    <a:pt x="4502150" y="3702050"/>
                  </a:cubicBezTo>
                  <a:cubicBezTo>
                    <a:pt x="4573912" y="3707869"/>
                    <a:pt x="4646083" y="3706283"/>
                    <a:pt x="4718050" y="3708400"/>
                  </a:cubicBezTo>
                  <a:cubicBezTo>
                    <a:pt x="4730750" y="3712633"/>
                    <a:pt x="4745011" y="3713674"/>
                    <a:pt x="4756150" y="3721100"/>
                  </a:cubicBezTo>
                  <a:cubicBezTo>
                    <a:pt x="4773737" y="3732824"/>
                    <a:pt x="4791866" y="3744116"/>
                    <a:pt x="4806950" y="3759200"/>
                  </a:cubicBezTo>
                  <a:cubicBezTo>
                    <a:pt x="4849283" y="3801533"/>
                    <a:pt x="4787900" y="3757083"/>
                    <a:pt x="4838700" y="3790950"/>
                  </a:cubicBezTo>
                  <a:cubicBezTo>
                    <a:pt x="4842933" y="3797300"/>
                    <a:pt x="4845537" y="3805114"/>
                    <a:pt x="4851400" y="3810000"/>
                  </a:cubicBezTo>
                  <a:cubicBezTo>
                    <a:pt x="4887874" y="3840395"/>
                    <a:pt x="4937545" y="3815107"/>
                    <a:pt x="4978400" y="3810000"/>
                  </a:cubicBezTo>
                  <a:cubicBezTo>
                    <a:pt x="4986867" y="3805767"/>
                    <a:pt x="4996097" y="3802802"/>
                    <a:pt x="5003800" y="3797300"/>
                  </a:cubicBezTo>
                  <a:cubicBezTo>
                    <a:pt x="5018182" y="3787027"/>
                    <a:pt x="5044147" y="3752460"/>
                    <a:pt x="5048250" y="3740150"/>
                  </a:cubicBezTo>
                  <a:cubicBezTo>
                    <a:pt x="5052483" y="3727450"/>
                    <a:pt x="5054963" y="3714024"/>
                    <a:pt x="5060950" y="3702050"/>
                  </a:cubicBezTo>
                  <a:cubicBezTo>
                    <a:pt x="5079637" y="3664676"/>
                    <a:pt x="5070657" y="3685630"/>
                    <a:pt x="5086350" y="3638550"/>
                  </a:cubicBezTo>
                  <a:cubicBezTo>
                    <a:pt x="5088467" y="3632200"/>
                    <a:pt x="5091077" y="3625994"/>
                    <a:pt x="5092700" y="3619500"/>
                  </a:cubicBezTo>
                  <a:cubicBezTo>
                    <a:pt x="5094817" y="3611033"/>
                    <a:pt x="5095986" y="3602272"/>
                    <a:pt x="5099050" y="3594100"/>
                  </a:cubicBezTo>
                  <a:cubicBezTo>
                    <a:pt x="5108801" y="3568098"/>
                    <a:pt x="5127093" y="3546127"/>
                    <a:pt x="5143500" y="3524250"/>
                  </a:cubicBezTo>
                  <a:cubicBezTo>
                    <a:pt x="5145617" y="3517900"/>
                    <a:pt x="5145959" y="3510647"/>
                    <a:pt x="5149850" y="3505200"/>
                  </a:cubicBezTo>
                  <a:cubicBezTo>
                    <a:pt x="5163848" y="3485602"/>
                    <a:pt x="5175994" y="3479304"/>
                    <a:pt x="5194300" y="3467100"/>
                  </a:cubicBezTo>
                  <a:cubicBezTo>
                    <a:pt x="5201887" y="3444339"/>
                    <a:pt x="5210860" y="3429373"/>
                    <a:pt x="5187950" y="3403600"/>
                  </a:cubicBezTo>
                  <a:cubicBezTo>
                    <a:pt x="5179056" y="3393594"/>
                    <a:pt x="5162550" y="3395133"/>
                    <a:pt x="5149850" y="3390900"/>
                  </a:cubicBezTo>
                  <a:cubicBezTo>
                    <a:pt x="5104175" y="3375675"/>
                    <a:pt x="5161214" y="3394147"/>
                    <a:pt x="5105400" y="3378200"/>
                  </a:cubicBezTo>
                  <a:cubicBezTo>
                    <a:pt x="5076294" y="3369884"/>
                    <a:pt x="5095130" y="3375053"/>
                    <a:pt x="5067300" y="3359150"/>
                  </a:cubicBezTo>
                  <a:cubicBezTo>
                    <a:pt x="5044086" y="3345885"/>
                    <a:pt x="5038900" y="3349870"/>
                    <a:pt x="5022850" y="3327400"/>
                  </a:cubicBezTo>
                  <a:cubicBezTo>
                    <a:pt x="5017348" y="3319697"/>
                    <a:pt x="5014383" y="3310467"/>
                    <a:pt x="5010150" y="3302000"/>
                  </a:cubicBezTo>
                  <a:cubicBezTo>
                    <a:pt x="5012267" y="3291417"/>
                    <a:pt x="5010024" y="3278884"/>
                    <a:pt x="5016500" y="3270250"/>
                  </a:cubicBezTo>
                  <a:cubicBezTo>
                    <a:pt x="5023905" y="3260376"/>
                    <a:pt x="5037211" y="3256720"/>
                    <a:pt x="5048250" y="3251200"/>
                  </a:cubicBezTo>
                  <a:cubicBezTo>
                    <a:pt x="5081381" y="3234635"/>
                    <a:pt x="5168941" y="3238871"/>
                    <a:pt x="5175250" y="3238500"/>
                  </a:cubicBezTo>
                  <a:cubicBezTo>
                    <a:pt x="5173133" y="3230033"/>
                    <a:pt x="5173230" y="3220677"/>
                    <a:pt x="5168900" y="3213100"/>
                  </a:cubicBezTo>
                  <a:cubicBezTo>
                    <a:pt x="5164445" y="3205303"/>
                    <a:pt x="5156749" y="3199799"/>
                    <a:pt x="5149850" y="3194050"/>
                  </a:cubicBezTo>
                  <a:cubicBezTo>
                    <a:pt x="5128876" y="3176572"/>
                    <a:pt x="5130243" y="3184177"/>
                    <a:pt x="5105400" y="3168650"/>
                  </a:cubicBezTo>
                  <a:cubicBezTo>
                    <a:pt x="5093895" y="3161459"/>
                    <a:pt x="5074384" y="3143617"/>
                    <a:pt x="5060950" y="3136900"/>
                  </a:cubicBezTo>
                  <a:cubicBezTo>
                    <a:pt x="5054963" y="3133907"/>
                    <a:pt x="5047751" y="3133801"/>
                    <a:pt x="5041900" y="3130550"/>
                  </a:cubicBezTo>
                  <a:cubicBezTo>
                    <a:pt x="5028557" y="3123137"/>
                    <a:pt x="5018280" y="3109977"/>
                    <a:pt x="5003800" y="3105150"/>
                  </a:cubicBezTo>
                  <a:cubicBezTo>
                    <a:pt x="4997450" y="3103033"/>
                    <a:pt x="4990737" y="3101793"/>
                    <a:pt x="4984750" y="3098800"/>
                  </a:cubicBezTo>
                  <a:cubicBezTo>
                    <a:pt x="4967069" y="3089959"/>
                    <a:pt x="4960694" y="3081094"/>
                    <a:pt x="4946650" y="3067050"/>
                  </a:cubicBezTo>
                  <a:cubicBezTo>
                    <a:pt x="4944533" y="3060700"/>
                    <a:pt x="4941923" y="3054494"/>
                    <a:pt x="4940300" y="3048000"/>
                  </a:cubicBezTo>
                  <a:cubicBezTo>
                    <a:pt x="4937682" y="3037529"/>
                    <a:pt x="4937051" y="3026588"/>
                    <a:pt x="4933950" y="3016250"/>
                  </a:cubicBezTo>
                  <a:cubicBezTo>
                    <a:pt x="4930675" y="3005332"/>
                    <a:pt x="4925879" y="2994916"/>
                    <a:pt x="4921250" y="2984500"/>
                  </a:cubicBezTo>
                  <a:cubicBezTo>
                    <a:pt x="4896681" y="2929219"/>
                    <a:pt x="4922694" y="2986521"/>
                    <a:pt x="4889500" y="2940050"/>
                  </a:cubicBezTo>
                  <a:cubicBezTo>
                    <a:pt x="4883998" y="2932347"/>
                    <a:pt x="4881817" y="2922677"/>
                    <a:pt x="4876800" y="2914650"/>
                  </a:cubicBezTo>
                  <a:cubicBezTo>
                    <a:pt x="4871191" y="2905675"/>
                    <a:pt x="4864100" y="2897717"/>
                    <a:pt x="4857750" y="2889250"/>
                  </a:cubicBezTo>
                  <a:cubicBezTo>
                    <a:pt x="4843602" y="2846805"/>
                    <a:pt x="4830339" y="2849024"/>
                    <a:pt x="4876800" y="2844800"/>
                  </a:cubicBezTo>
                  <a:cubicBezTo>
                    <a:pt x="4912698" y="2841537"/>
                    <a:pt x="4948767" y="2840567"/>
                    <a:pt x="4984750" y="2838450"/>
                  </a:cubicBezTo>
                  <a:cubicBezTo>
                    <a:pt x="4991100" y="2834217"/>
                    <a:pt x="4998127" y="2830855"/>
                    <a:pt x="5003800" y="2825750"/>
                  </a:cubicBezTo>
                  <a:cubicBezTo>
                    <a:pt x="5036999" y="2795871"/>
                    <a:pt x="5045140" y="2786924"/>
                    <a:pt x="5067300" y="2755900"/>
                  </a:cubicBezTo>
                  <a:cubicBezTo>
                    <a:pt x="5071736" y="2749690"/>
                    <a:pt x="5076587" y="2743676"/>
                    <a:pt x="5080000" y="2736850"/>
                  </a:cubicBezTo>
                  <a:cubicBezTo>
                    <a:pt x="5082993" y="2730863"/>
                    <a:pt x="5084233" y="2724150"/>
                    <a:pt x="5086350" y="2717800"/>
                  </a:cubicBezTo>
                  <a:cubicBezTo>
                    <a:pt x="5083806" y="2677102"/>
                    <a:pt x="5089897" y="2635060"/>
                    <a:pt x="5073650" y="2597150"/>
                  </a:cubicBezTo>
                  <a:cubicBezTo>
                    <a:pt x="5069921" y="2588449"/>
                    <a:pt x="5066452" y="2579453"/>
                    <a:pt x="5060950" y="2571750"/>
                  </a:cubicBezTo>
                  <a:cubicBezTo>
                    <a:pt x="5055730" y="2564442"/>
                    <a:pt x="5048799" y="2558449"/>
                    <a:pt x="5041900" y="2552700"/>
                  </a:cubicBezTo>
                  <a:cubicBezTo>
                    <a:pt x="5025487" y="2539023"/>
                    <a:pt x="5022893" y="2540014"/>
                    <a:pt x="5003800" y="2533650"/>
                  </a:cubicBezTo>
                  <a:cubicBezTo>
                    <a:pt x="5001683" y="2527300"/>
                    <a:pt x="4999073" y="2521094"/>
                    <a:pt x="4997450" y="2514600"/>
                  </a:cubicBezTo>
                  <a:cubicBezTo>
                    <a:pt x="4992378" y="2494311"/>
                    <a:pt x="4995125" y="2478434"/>
                    <a:pt x="4978400" y="2463800"/>
                  </a:cubicBezTo>
                  <a:cubicBezTo>
                    <a:pt x="4966913" y="2453749"/>
                    <a:pt x="4953000" y="2446867"/>
                    <a:pt x="4940300" y="2438400"/>
                  </a:cubicBezTo>
                  <a:lnTo>
                    <a:pt x="4921250" y="2425700"/>
                  </a:lnTo>
                  <a:cubicBezTo>
                    <a:pt x="4914900" y="2421467"/>
                    <a:pt x="4909026" y="2416413"/>
                    <a:pt x="4902200" y="2413000"/>
                  </a:cubicBezTo>
                  <a:cubicBezTo>
                    <a:pt x="4893733" y="2408767"/>
                    <a:pt x="4884977" y="2405070"/>
                    <a:pt x="4876800" y="2400300"/>
                  </a:cubicBezTo>
                  <a:cubicBezTo>
                    <a:pt x="4859552" y="2390238"/>
                    <a:pt x="4840120" y="2382670"/>
                    <a:pt x="4826000" y="2368550"/>
                  </a:cubicBezTo>
                  <a:cubicBezTo>
                    <a:pt x="4817533" y="2360083"/>
                    <a:pt x="4810343" y="2350110"/>
                    <a:pt x="4800600" y="2343150"/>
                  </a:cubicBezTo>
                  <a:cubicBezTo>
                    <a:pt x="4795153" y="2339259"/>
                    <a:pt x="4787537" y="2339793"/>
                    <a:pt x="4781550" y="2336800"/>
                  </a:cubicBezTo>
                  <a:cubicBezTo>
                    <a:pt x="4774724" y="2333387"/>
                    <a:pt x="4768850" y="2328333"/>
                    <a:pt x="4762500" y="2324100"/>
                  </a:cubicBezTo>
                  <a:cubicBezTo>
                    <a:pt x="4723115" y="2265023"/>
                    <a:pt x="4792336" y="2375509"/>
                    <a:pt x="4743450" y="2228850"/>
                  </a:cubicBezTo>
                  <a:cubicBezTo>
                    <a:pt x="4738798" y="2214894"/>
                    <a:pt x="4710690" y="2186068"/>
                    <a:pt x="4692650" y="2178050"/>
                  </a:cubicBezTo>
                  <a:cubicBezTo>
                    <a:pt x="4680417" y="2172613"/>
                    <a:pt x="4654550" y="2165350"/>
                    <a:pt x="4654550" y="2165350"/>
                  </a:cubicBezTo>
                  <a:cubicBezTo>
                    <a:pt x="4635500" y="2167467"/>
                    <a:pt x="4616195" y="2167941"/>
                    <a:pt x="4597400" y="2171700"/>
                  </a:cubicBezTo>
                  <a:cubicBezTo>
                    <a:pt x="4584273" y="2174325"/>
                    <a:pt x="4559300" y="2184400"/>
                    <a:pt x="4559300" y="2184400"/>
                  </a:cubicBezTo>
                  <a:cubicBezTo>
                    <a:pt x="4500033" y="2182283"/>
                    <a:pt x="4437761" y="2196804"/>
                    <a:pt x="4381500" y="2178050"/>
                  </a:cubicBezTo>
                  <a:cubicBezTo>
                    <a:pt x="4365311" y="2172654"/>
                    <a:pt x="4384274" y="2143936"/>
                    <a:pt x="4387850" y="2127250"/>
                  </a:cubicBezTo>
                  <a:cubicBezTo>
                    <a:pt x="4390655" y="2114160"/>
                    <a:pt x="4400550" y="2089150"/>
                    <a:pt x="4400550" y="2089150"/>
                  </a:cubicBezTo>
                  <a:cubicBezTo>
                    <a:pt x="4397678" y="2034580"/>
                    <a:pt x="4415804" y="1988042"/>
                    <a:pt x="4381500" y="1949450"/>
                  </a:cubicBezTo>
                  <a:cubicBezTo>
                    <a:pt x="4369568" y="1936026"/>
                    <a:pt x="4353363" y="1926294"/>
                    <a:pt x="4343400" y="1911350"/>
                  </a:cubicBezTo>
                  <a:cubicBezTo>
                    <a:pt x="4339167" y="1905000"/>
                    <a:pt x="4336443" y="1897326"/>
                    <a:pt x="4330700" y="1892300"/>
                  </a:cubicBezTo>
                  <a:cubicBezTo>
                    <a:pt x="4319213" y="1882249"/>
                    <a:pt x="4305300" y="1875367"/>
                    <a:pt x="4292600" y="1866900"/>
                  </a:cubicBezTo>
                  <a:lnTo>
                    <a:pt x="4273550" y="1854200"/>
                  </a:lnTo>
                  <a:cubicBezTo>
                    <a:pt x="4237154" y="1799605"/>
                    <a:pt x="4280790" y="1868680"/>
                    <a:pt x="4254500" y="1816100"/>
                  </a:cubicBezTo>
                  <a:cubicBezTo>
                    <a:pt x="4251087" y="1809274"/>
                    <a:pt x="4246033" y="1803400"/>
                    <a:pt x="4241800" y="1797050"/>
                  </a:cubicBezTo>
                  <a:cubicBezTo>
                    <a:pt x="4243917" y="1735667"/>
                    <a:pt x="4238668" y="1673584"/>
                    <a:pt x="4248150" y="1612900"/>
                  </a:cubicBezTo>
                  <a:cubicBezTo>
                    <a:pt x="4249784" y="1602444"/>
                    <a:pt x="4264938" y="1600001"/>
                    <a:pt x="4273550" y="1593850"/>
                  </a:cubicBezTo>
                  <a:cubicBezTo>
                    <a:pt x="4295092" y="1578463"/>
                    <a:pt x="4288059" y="1582664"/>
                    <a:pt x="4311650" y="1574800"/>
                  </a:cubicBezTo>
                  <a:cubicBezTo>
                    <a:pt x="4356100" y="1576917"/>
                    <a:pt x="4400653" y="1577454"/>
                    <a:pt x="4445000" y="1581150"/>
                  </a:cubicBezTo>
                  <a:cubicBezTo>
                    <a:pt x="4451670" y="1581706"/>
                    <a:pt x="4457556" y="1585877"/>
                    <a:pt x="4464050" y="1587500"/>
                  </a:cubicBezTo>
                  <a:lnTo>
                    <a:pt x="4514850" y="1600200"/>
                  </a:lnTo>
                  <a:cubicBezTo>
                    <a:pt x="4531783" y="1598083"/>
                    <a:pt x="4551670" y="1603636"/>
                    <a:pt x="4565650" y="1593850"/>
                  </a:cubicBezTo>
                  <a:cubicBezTo>
                    <a:pt x="4576617" y="1586173"/>
                    <a:pt x="4570924" y="1566889"/>
                    <a:pt x="4578350" y="1555750"/>
                  </a:cubicBezTo>
                  <a:lnTo>
                    <a:pt x="4603750" y="1517650"/>
                  </a:lnTo>
                  <a:cubicBezTo>
                    <a:pt x="4607983" y="1511300"/>
                    <a:pt x="4610100" y="1502833"/>
                    <a:pt x="4616450" y="1498600"/>
                  </a:cubicBezTo>
                  <a:lnTo>
                    <a:pt x="4635500" y="1485900"/>
                  </a:lnTo>
                  <a:cubicBezTo>
                    <a:pt x="4643858" y="1452470"/>
                    <a:pt x="4648614" y="1445972"/>
                    <a:pt x="4635500" y="1403350"/>
                  </a:cubicBezTo>
                  <a:cubicBezTo>
                    <a:pt x="4632388" y="1393235"/>
                    <a:pt x="4622601" y="1386562"/>
                    <a:pt x="4616450" y="1377950"/>
                  </a:cubicBezTo>
                  <a:cubicBezTo>
                    <a:pt x="4592273" y="1344102"/>
                    <a:pt x="4616733" y="1371883"/>
                    <a:pt x="4578350" y="1333500"/>
                  </a:cubicBezTo>
                  <a:cubicBezTo>
                    <a:pt x="4576233" y="1327150"/>
                    <a:pt x="4574993" y="1320437"/>
                    <a:pt x="4572000" y="1314450"/>
                  </a:cubicBezTo>
                  <a:cubicBezTo>
                    <a:pt x="4562329" y="1295108"/>
                    <a:pt x="4549524" y="1285624"/>
                    <a:pt x="4533900" y="1270000"/>
                  </a:cubicBezTo>
                  <a:cubicBezTo>
                    <a:pt x="4531783" y="1261533"/>
                    <a:pt x="4530614" y="1252772"/>
                    <a:pt x="4527550" y="1244600"/>
                  </a:cubicBezTo>
                  <a:cubicBezTo>
                    <a:pt x="4518833" y="1221356"/>
                    <a:pt x="4510784" y="1213779"/>
                    <a:pt x="4495800" y="1193800"/>
                  </a:cubicBezTo>
                  <a:cubicBezTo>
                    <a:pt x="4493683" y="1185333"/>
                    <a:pt x="4492888" y="1176422"/>
                    <a:pt x="4489450" y="1168400"/>
                  </a:cubicBezTo>
                  <a:cubicBezTo>
                    <a:pt x="4486444" y="1161385"/>
                    <a:pt x="4480163" y="1156176"/>
                    <a:pt x="4476750" y="1149350"/>
                  </a:cubicBezTo>
                  <a:cubicBezTo>
                    <a:pt x="4471652" y="1139155"/>
                    <a:pt x="4468283" y="1128183"/>
                    <a:pt x="4464050" y="1117600"/>
                  </a:cubicBezTo>
                  <a:cubicBezTo>
                    <a:pt x="4461933" y="1104900"/>
                    <a:pt x="4459048" y="1092304"/>
                    <a:pt x="4457700" y="1079500"/>
                  </a:cubicBezTo>
                  <a:cubicBezTo>
                    <a:pt x="4454811" y="1052054"/>
                    <a:pt x="4454773" y="1024335"/>
                    <a:pt x="4451350" y="996950"/>
                  </a:cubicBezTo>
                  <a:cubicBezTo>
                    <a:pt x="4450520" y="990308"/>
                    <a:pt x="4446839" y="984336"/>
                    <a:pt x="4445000" y="977900"/>
                  </a:cubicBezTo>
                  <a:cubicBezTo>
                    <a:pt x="4440397" y="961788"/>
                    <a:pt x="4438825" y="948675"/>
                    <a:pt x="4432300" y="933450"/>
                  </a:cubicBezTo>
                  <a:cubicBezTo>
                    <a:pt x="4428571" y="924749"/>
                    <a:pt x="4423329" y="916751"/>
                    <a:pt x="4419600" y="908050"/>
                  </a:cubicBezTo>
                  <a:cubicBezTo>
                    <a:pt x="4416963" y="901898"/>
                    <a:pt x="4416963" y="894569"/>
                    <a:pt x="4413250" y="889000"/>
                  </a:cubicBezTo>
                  <a:cubicBezTo>
                    <a:pt x="4408269" y="881528"/>
                    <a:pt x="4400550" y="876300"/>
                    <a:pt x="4394200" y="869950"/>
                  </a:cubicBezTo>
                  <a:cubicBezTo>
                    <a:pt x="4392083" y="863600"/>
                    <a:pt x="4390843" y="856887"/>
                    <a:pt x="4387850" y="850900"/>
                  </a:cubicBezTo>
                  <a:cubicBezTo>
                    <a:pt x="4384437" y="844074"/>
                    <a:pt x="4377343" y="839160"/>
                    <a:pt x="4375150" y="831850"/>
                  </a:cubicBezTo>
                  <a:cubicBezTo>
                    <a:pt x="4370849" y="817514"/>
                    <a:pt x="4371735" y="802076"/>
                    <a:pt x="4368800" y="787400"/>
                  </a:cubicBezTo>
                  <a:cubicBezTo>
                    <a:pt x="4367487" y="780836"/>
                    <a:pt x="4366631" y="773577"/>
                    <a:pt x="4362450" y="768350"/>
                  </a:cubicBezTo>
                  <a:cubicBezTo>
                    <a:pt x="4357682" y="762391"/>
                    <a:pt x="4350226" y="759063"/>
                    <a:pt x="4343400" y="755650"/>
                  </a:cubicBezTo>
                  <a:cubicBezTo>
                    <a:pt x="4337413" y="752657"/>
                    <a:pt x="4330700" y="751417"/>
                    <a:pt x="4324350" y="749300"/>
                  </a:cubicBezTo>
                  <a:cubicBezTo>
                    <a:pt x="4311650" y="751417"/>
                    <a:pt x="4298135" y="750698"/>
                    <a:pt x="4286250" y="755650"/>
                  </a:cubicBezTo>
                  <a:cubicBezTo>
                    <a:pt x="4272161" y="761521"/>
                    <a:pt x="4258943" y="770257"/>
                    <a:pt x="4248150" y="781050"/>
                  </a:cubicBezTo>
                  <a:cubicBezTo>
                    <a:pt x="4241800" y="787400"/>
                    <a:pt x="4236897" y="795645"/>
                    <a:pt x="4229100" y="800100"/>
                  </a:cubicBezTo>
                  <a:cubicBezTo>
                    <a:pt x="4221523" y="804430"/>
                    <a:pt x="4212167" y="804333"/>
                    <a:pt x="4203700" y="806450"/>
                  </a:cubicBezTo>
                  <a:cubicBezTo>
                    <a:pt x="4165600" y="802217"/>
                    <a:pt x="4127213" y="800052"/>
                    <a:pt x="4089400" y="793750"/>
                  </a:cubicBezTo>
                  <a:cubicBezTo>
                    <a:pt x="4076195" y="791549"/>
                    <a:pt x="4064000" y="785283"/>
                    <a:pt x="4051300" y="781050"/>
                  </a:cubicBezTo>
                  <a:cubicBezTo>
                    <a:pt x="4034590" y="775480"/>
                    <a:pt x="4018530" y="769251"/>
                    <a:pt x="4000500" y="768350"/>
                  </a:cubicBezTo>
                  <a:cubicBezTo>
                    <a:pt x="3926479" y="764649"/>
                    <a:pt x="3852333" y="764117"/>
                    <a:pt x="3778250" y="762000"/>
                  </a:cubicBezTo>
                  <a:cubicBezTo>
                    <a:pt x="3761317" y="753533"/>
                    <a:pt x="3743202" y="747102"/>
                    <a:pt x="3727450" y="736600"/>
                  </a:cubicBezTo>
                  <a:lnTo>
                    <a:pt x="3689350" y="711200"/>
                  </a:lnTo>
                  <a:cubicBezTo>
                    <a:pt x="3652314" y="655646"/>
                    <a:pt x="3687589" y="715579"/>
                    <a:pt x="3670300" y="571500"/>
                  </a:cubicBezTo>
                  <a:cubicBezTo>
                    <a:pt x="3667822" y="550850"/>
                    <a:pt x="3640664" y="495296"/>
                    <a:pt x="3632200" y="482600"/>
                  </a:cubicBezTo>
                  <a:cubicBezTo>
                    <a:pt x="3627967" y="476250"/>
                    <a:pt x="3622913" y="470376"/>
                    <a:pt x="3619500" y="463550"/>
                  </a:cubicBezTo>
                  <a:cubicBezTo>
                    <a:pt x="3616507" y="457563"/>
                    <a:pt x="3617259" y="449784"/>
                    <a:pt x="3613150" y="444500"/>
                  </a:cubicBezTo>
                  <a:cubicBezTo>
                    <a:pt x="3602123" y="430323"/>
                    <a:pt x="3592474" y="410756"/>
                    <a:pt x="3575050" y="406400"/>
                  </a:cubicBezTo>
                  <a:cubicBezTo>
                    <a:pt x="3558993" y="402386"/>
                    <a:pt x="3545783" y="399773"/>
                    <a:pt x="3530600" y="393700"/>
                  </a:cubicBezTo>
                  <a:cubicBezTo>
                    <a:pt x="3515633" y="387713"/>
                    <a:pt x="3500967" y="381000"/>
                    <a:pt x="3486150" y="374650"/>
                  </a:cubicBezTo>
                  <a:cubicBezTo>
                    <a:pt x="3479800" y="368300"/>
                    <a:pt x="3472081" y="363072"/>
                    <a:pt x="3467100" y="355600"/>
                  </a:cubicBezTo>
                  <a:cubicBezTo>
                    <a:pt x="3463387" y="350031"/>
                    <a:pt x="3460750" y="343243"/>
                    <a:pt x="3460750" y="336550"/>
                  </a:cubicBezTo>
                  <a:cubicBezTo>
                    <a:pt x="3460750" y="323675"/>
                    <a:pt x="3460847" y="309705"/>
                    <a:pt x="3467100" y="298450"/>
                  </a:cubicBezTo>
                  <a:cubicBezTo>
                    <a:pt x="3472240" y="289199"/>
                    <a:pt x="3483888" y="285551"/>
                    <a:pt x="3492500" y="279400"/>
                  </a:cubicBezTo>
                  <a:cubicBezTo>
                    <a:pt x="3513443" y="264441"/>
                    <a:pt x="3512146" y="266402"/>
                    <a:pt x="3536950" y="254000"/>
                  </a:cubicBezTo>
                  <a:cubicBezTo>
                    <a:pt x="3541183" y="247650"/>
                    <a:pt x="3549650" y="242582"/>
                    <a:pt x="3549650" y="234950"/>
                  </a:cubicBezTo>
                  <a:cubicBezTo>
                    <a:pt x="3549650" y="227318"/>
                    <a:pt x="3540363" y="222726"/>
                    <a:pt x="3536950" y="215900"/>
                  </a:cubicBezTo>
                  <a:cubicBezTo>
                    <a:pt x="3528394" y="198788"/>
                    <a:pt x="3534076" y="191954"/>
                    <a:pt x="3517900" y="177800"/>
                  </a:cubicBezTo>
                  <a:cubicBezTo>
                    <a:pt x="3506413" y="167749"/>
                    <a:pt x="3492500" y="160867"/>
                    <a:pt x="3479800" y="152400"/>
                  </a:cubicBezTo>
                  <a:cubicBezTo>
                    <a:pt x="3460668" y="139645"/>
                    <a:pt x="3457908" y="136668"/>
                    <a:pt x="3435350" y="127000"/>
                  </a:cubicBezTo>
                  <a:cubicBezTo>
                    <a:pt x="3429198" y="124363"/>
                    <a:pt x="3422991" y="120817"/>
                    <a:pt x="3416300" y="120650"/>
                  </a:cubicBezTo>
                  <a:cubicBezTo>
                    <a:pt x="3253354" y="116576"/>
                    <a:pt x="3090333" y="116417"/>
                    <a:pt x="2927350" y="114300"/>
                  </a:cubicBezTo>
                  <a:cubicBezTo>
                    <a:pt x="2859920" y="69347"/>
                    <a:pt x="2894000" y="86719"/>
                    <a:pt x="2724150" y="107950"/>
                  </a:cubicBezTo>
                  <a:cubicBezTo>
                    <a:pt x="2715239" y="109064"/>
                    <a:pt x="2710849" y="120101"/>
                    <a:pt x="2705100" y="127000"/>
                  </a:cubicBezTo>
                  <a:cubicBezTo>
                    <a:pt x="2681241" y="155631"/>
                    <a:pt x="2700612" y="153276"/>
                    <a:pt x="2654300" y="184150"/>
                  </a:cubicBezTo>
                  <a:cubicBezTo>
                    <a:pt x="2634703" y="197215"/>
                    <a:pt x="2632498" y="196886"/>
                    <a:pt x="2616200" y="215900"/>
                  </a:cubicBezTo>
                  <a:cubicBezTo>
                    <a:pt x="2589254" y="247337"/>
                    <a:pt x="2605438" y="237824"/>
                    <a:pt x="2571750" y="266700"/>
                  </a:cubicBezTo>
                  <a:cubicBezTo>
                    <a:pt x="2556279" y="279961"/>
                    <a:pt x="2545317" y="281804"/>
                    <a:pt x="2527300" y="292100"/>
                  </a:cubicBezTo>
                  <a:cubicBezTo>
                    <a:pt x="2520674" y="295886"/>
                    <a:pt x="2515076" y="301387"/>
                    <a:pt x="2508250" y="304800"/>
                  </a:cubicBezTo>
                  <a:cubicBezTo>
                    <a:pt x="2495233" y="311309"/>
                    <a:pt x="2469526" y="315085"/>
                    <a:pt x="2457450" y="317500"/>
                  </a:cubicBezTo>
                  <a:cubicBezTo>
                    <a:pt x="2451100" y="321733"/>
                    <a:pt x="2445374" y="327100"/>
                    <a:pt x="2438400" y="330200"/>
                  </a:cubicBezTo>
                  <a:cubicBezTo>
                    <a:pt x="2426167" y="335637"/>
                    <a:pt x="2400300" y="342900"/>
                    <a:pt x="2400300" y="342900"/>
                  </a:cubicBezTo>
                  <a:cubicBezTo>
                    <a:pt x="2370667" y="340783"/>
                    <a:pt x="2340106" y="344205"/>
                    <a:pt x="2311400" y="336550"/>
                  </a:cubicBezTo>
                  <a:cubicBezTo>
                    <a:pt x="2304933" y="334825"/>
                    <a:pt x="2305050" y="324193"/>
                    <a:pt x="2305050" y="317500"/>
                  </a:cubicBezTo>
                  <a:cubicBezTo>
                    <a:pt x="2305050" y="283567"/>
                    <a:pt x="2307848" y="249646"/>
                    <a:pt x="2311400" y="215900"/>
                  </a:cubicBezTo>
                  <a:cubicBezTo>
                    <a:pt x="2312101" y="209243"/>
                    <a:pt x="2315989" y="203308"/>
                    <a:pt x="2317750" y="196850"/>
                  </a:cubicBezTo>
                  <a:cubicBezTo>
                    <a:pt x="2339235" y="118071"/>
                    <a:pt x="2322184" y="170848"/>
                    <a:pt x="2336800" y="127000"/>
                  </a:cubicBezTo>
                  <a:cubicBezTo>
                    <a:pt x="2334683" y="105833"/>
                    <a:pt x="2337177" y="83681"/>
                    <a:pt x="2330450" y="63500"/>
                  </a:cubicBezTo>
                  <a:cubicBezTo>
                    <a:pt x="2325943" y="49978"/>
                    <a:pt x="2285617" y="44992"/>
                    <a:pt x="2279650" y="44450"/>
                  </a:cubicBezTo>
                  <a:cubicBezTo>
                    <a:pt x="2243752" y="41187"/>
                    <a:pt x="2207683" y="40217"/>
                    <a:pt x="2171700" y="38100"/>
                  </a:cubicBezTo>
                  <a:cubicBezTo>
                    <a:pt x="2060523" y="1041"/>
                    <a:pt x="2199045" y="48044"/>
                    <a:pt x="2101850" y="12700"/>
                  </a:cubicBezTo>
                  <a:cubicBezTo>
                    <a:pt x="2089269" y="8125"/>
                    <a:pt x="2063750" y="0"/>
                    <a:pt x="2063750" y="0"/>
                  </a:cubicBezTo>
                  <a:cubicBezTo>
                    <a:pt x="2000250" y="2117"/>
                    <a:pt x="1936295" y="-1531"/>
                    <a:pt x="1873250" y="6350"/>
                  </a:cubicBezTo>
                  <a:cubicBezTo>
                    <a:pt x="1865677" y="7297"/>
                    <a:pt x="1863650" y="18426"/>
                    <a:pt x="1860550" y="25400"/>
                  </a:cubicBezTo>
                  <a:cubicBezTo>
                    <a:pt x="1855113" y="37633"/>
                    <a:pt x="1855276" y="52361"/>
                    <a:pt x="1847850" y="63500"/>
                  </a:cubicBezTo>
                  <a:cubicBezTo>
                    <a:pt x="1843617" y="69850"/>
                    <a:pt x="1838250" y="75576"/>
                    <a:pt x="1835150" y="82550"/>
                  </a:cubicBezTo>
                  <a:cubicBezTo>
                    <a:pt x="1829713" y="94783"/>
                    <a:pt x="1822450" y="120650"/>
                    <a:pt x="1822450" y="120650"/>
                  </a:cubicBezTo>
                  <a:lnTo>
                    <a:pt x="1809750" y="146050"/>
                  </a:lnTo>
                  <a:close/>
                </a:path>
              </a:pathLst>
            </a:custGeom>
            <a:solidFill>
              <a:srgbClr val="FF0000">
                <a:alpha val="2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8976320" y="4154938"/>
              <a:ext cx="4128459" cy="2759827"/>
              <a:chOff x="6680416" y="5105670"/>
              <a:chExt cx="3096344" cy="1817066"/>
            </a:xfrm>
          </p:grpSpPr>
          <p:sp>
            <p:nvSpPr>
              <p:cNvPr id="123" name="Rectangle 93"/>
              <p:cNvSpPr>
                <a:spLocks noChangeArrowheads="1"/>
              </p:cNvSpPr>
              <p:nvPr/>
            </p:nvSpPr>
            <p:spPr bwMode="auto">
              <a:xfrm>
                <a:off x="6758178" y="5134700"/>
                <a:ext cx="2292515" cy="17506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xt Box 97"/>
              <p:cNvSpPr txBox="1">
                <a:spLocks noChangeArrowheads="1"/>
              </p:cNvSpPr>
              <p:nvPr/>
            </p:nvSpPr>
            <p:spPr bwMode="auto">
              <a:xfrm>
                <a:off x="7087051" y="5215784"/>
                <a:ext cx="1833905" cy="22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2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altLang="ru-RU" sz="11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прогноз нарушения ЛЭП</a:t>
                </a:r>
              </a:p>
            </p:txBody>
          </p:sp>
          <p:sp>
            <p:nvSpPr>
              <p:cNvPr id="125" name="Text Box 97"/>
              <p:cNvSpPr txBox="1">
                <a:spLocks noChangeArrowheads="1"/>
              </p:cNvSpPr>
              <p:nvPr/>
            </p:nvSpPr>
            <p:spPr bwMode="auto">
              <a:xfrm>
                <a:off x="7043418" y="5105670"/>
                <a:ext cx="1870310" cy="22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2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126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4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16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TextBox 10"/>
              <p:cNvSpPr txBox="1"/>
              <p:nvPr/>
            </p:nvSpPr>
            <p:spPr>
              <a:xfrm>
                <a:off x="6680416" y="6637333"/>
                <a:ext cx="1008111" cy="16539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defRPr/>
                </a:pPr>
                <a:r>
                  <a:rPr lang="ru-RU" sz="1100" dirty="0">
                    <a:solidFill>
                      <a:prstClr val="black"/>
                    </a:solidFill>
                  </a:rPr>
                  <a:t>Славянский</a:t>
                </a:r>
              </a:p>
            </p:txBody>
          </p:sp>
          <p:sp>
            <p:nvSpPr>
              <p:cNvPr id="128" name="Text Box 97"/>
              <p:cNvSpPr txBox="1">
                <a:spLocks noChangeArrowheads="1"/>
              </p:cNvSpPr>
              <p:nvPr/>
            </p:nvSpPr>
            <p:spPr bwMode="auto">
              <a:xfrm>
                <a:off x="7049610" y="5552788"/>
                <a:ext cx="2206788" cy="215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1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количество осадков в см за 24 ч</a:t>
                </a:r>
              </a:p>
            </p:txBody>
          </p:sp>
          <p:sp>
            <p:nvSpPr>
              <p:cNvPr id="129" name="TextBox 23"/>
              <p:cNvSpPr txBox="1"/>
              <p:nvPr/>
            </p:nvSpPr>
            <p:spPr>
              <a:xfrm>
                <a:off x="6821706" y="5597529"/>
                <a:ext cx="455808" cy="2334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1800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6844715" y="5281688"/>
                <a:ext cx="324905" cy="204788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TextBox 23"/>
              <p:cNvSpPr txBox="1"/>
              <p:nvPr/>
            </p:nvSpPr>
            <p:spPr>
              <a:xfrm>
                <a:off x="6817482" y="5841624"/>
                <a:ext cx="437601" cy="233495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1800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6830521" y="6159557"/>
                <a:ext cx="668980" cy="1381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</a:p>
            </p:txBody>
          </p:sp>
          <p:sp>
            <p:nvSpPr>
              <p:cNvPr id="133" name="Text Box 97"/>
              <p:cNvSpPr txBox="1">
                <a:spLocks noChangeArrowheads="1"/>
              </p:cNvSpPr>
              <p:nvPr/>
            </p:nvSpPr>
            <p:spPr bwMode="auto">
              <a:xfrm>
                <a:off x="7481729" y="6619217"/>
                <a:ext cx="2295031" cy="303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171450" indent="-171450">
                  <a:buFontTx/>
                  <a:buChar char="-"/>
                  <a:defRPr/>
                </a:pPr>
                <a:r>
                  <a:rPr lang="ru-RU" altLang="ru-RU" sz="1000" b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муниципальное </a:t>
                </a:r>
              </a:p>
              <a:p>
                <a:pPr marL="171450" indent="-171450">
                  <a:buFontTx/>
                  <a:buChar char="-"/>
                  <a:defRPr/>
                </a:pPr>
                <a:r>
                  <a:rPr lang="ru-RU" altLang="ru-RU" sz="1000" b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образование</a:t>
                </a:r>
                <a:endParaRPr lang="ru-RU" altLang="ru-RU" sz="10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Text Box 97"/>
              <p:cNvSpPr txBox="1">
                <a:spLocks noChangeArrowheads="1"/>
              </p:cNvSpPr>
              <p:nvPr/>
            </p:nvSpPr>
            <p:spPr bwMode="auto">
              <a:xfrm>
                <a:off x="7144025" y="5822778"/>
                <a:ext cx="1831079" cy="215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1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порывы ветра  м/с</a:t>
                </a:r>
              </a:p>
            </p:txBody>
          </p:sp>
          <p:sp>
            <p:nvSpPr>
              <p:cNvPr id="135" name="Text Box 97"/>
              <p:cNvSpPr txBox="1">
                <a:spLocks noChangeArrowheads="1"/>
              </p:cNvSpPr>
              <p:nvPr/>
            </p:nvSpPr>
            <p:spPr bwMode="auto">
              <a:xfrm>
                <a:off x="7054388" y="5392875"/>
                <a:ext cx="2243375" cy="215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70647" tIns="85325" rIns="170647" bIns="85325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100" b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- 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линии электропередач 110 кВт</a:t>
                </a:r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6869432" y="5536334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 Box 97"/>
              <p:cNvSpPr txBox="1">
                <a:spLocks noChangeArrowheads="1"/>
              </p:cNvSpPr>
              <p:nvPr/>
            </p:nvSpPr>
            <p:spPr bwMode="auto">
              <a:xfrm>
                <a:off x="7357748" y="6084969"/>
                <a:ext cx="1898650" cy="303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70647" tIns="85325" rIns="170647" bIns="85325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138" name="Скругленный прямоугольник 137"/>
            <p:cNvSpPr/>
            <p:nvPr/>
          </p:nvSpPr>
          <p:spPr>
            <a:xfrm>
              <a:off x="9328470" y="6278810"/>
              <a:ext cx="550959" cy="25166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139" name="Text Box 97"/>
            <p:cNvSpPr txBox="1">
              <a:spLocks noChangeArrowheads="1"/>
            </p:cNvSpPr>
            <p:nvPr/>
          </p:nvSpPr>
          <p:spPr bwMode="auto">
            <a:xfrm>
              <a:off x="9859682" y="6180435"/>
              <a:ext cx="2571028" cy="463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2587" tIns="71296" rIns="142587" bIns="712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425463">
                <a:defRPr/>
              </a:pPr>
              <a:r>
                <a:rPr lang="ru-RU" altLang="ru-RU" sz="13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износ электроэнергетических систем </a:t>
              </a: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9164616" y="6042289"/>
              <a:ext cx="1155849" cy="17102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31" tIns="72565" rIns="145131" bIns="72565" rtlCol="0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1599/10330</a:t>
              </a:r>
              <a:endPara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 Box 97"/>
            <p:cNvSpPr txBox="1">
              <a:spLocks noChangeArrowheads="1"/>
            </p:cNvSpPr>
            <p:nvPr/>
          </p:nvSpPr>
          <p:spPr bwMode="auto">
            <a:xfrm>
              <a:off x="10005502" y="5925278"/>
              <a:ext cx="2811245" cy="368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27524" tIns="113764" rIns="227524" bIns="11376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0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grpSp>
          <p:nvGrpSpPr>
            <p:cNvPr id="166" name="Группа 165"/>
            <p:cNvGrpSpPr/>
            <p:nvPr/>
          </p:nvGrpSpPr>
          <p:grpSpPr>
            <a:xfrm>
              <a:off x="3305190" y="3217169"/>
              <a:ext cx="1289788" cy="777673"/>
              <a:chOff x="4304511" y="823498"/>
              <a:chExt cx="967341" cy="583255"/>
            </a:xfrm>
          </p:grpSpPr>
          <p:sp>
            <p:nvSpPr>
              <p:cNvPr id="168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15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4349785" y="1095733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265/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sp>
            <p:nvSpPr>
              <p:cNvPr id="170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15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4304511" y="1261216"/>
                <a:ext cx="967341" cy="145537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43427/120552</a:t>
                </a:r>
              </a:p>
            </p:txBody>
          </p:sp>
          <p:sp>
            <p:nvSpPr>
              <p:cNvPr id="172" name="Скругленный прямоугольник 171"/>
              <p:cNvSpPr/>
              <p:nvPr/>
            </p:nvSpPr>
            <p:spPr>
              <a:xfrm>
                <a:off x="4897406" y="1089360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</a:p>
            </p:txBody>
          </p:sp>
        </p:grpSp>
        <p:grpSp>
          <p:nvGrpSpPr>
            <p:cNvPr id="173" name="Группа 172"/>
            <p:cNvGrpSpPr/>
            <p:nvPr/>
          </p:nvGrpSpPr>
          <p:grpSpPr>
            <a:xfrm>
              <a:off x="2159562" y="3621021"/>
              <a:ext cx="1378041" cy="743976"/>
              <a:chOff x="4283969" y="715511"/>
              <a:chExt cx="1033531" cy="557982"/>
            </a:xfrm>
          </p:grpSpPr>
          <p:sp>
            <p:nvSpPr>
              <p:cNvPr id="174" name="TextBox 10"/>
              <p:cNvSpPr txBox="1"/>
              <p:nvPr/>
            </p:nvSpPr>
            <p:spPr>
              <a:xfrm>
                <a:off x="4355976" y="715511"/>
                <a:ext cx="961524" cy="166237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 err="1" smtClean="0">
                    <a:solidFill>
                      <a:prstClr val="black"/>
                    </a:solidFill>
                  </a:rPr>
                  <a:t>Анапский</a:t>
                </a:r>
                <a:r>
                  <a:rPr lang="ru-RU" sz="900" dirty="0" smtClean="0">
                    <a:solidFill>
                      <a:prstClr val="black"/>
                    </a:solidFill>
                  </a:rPr>
                  <a:t> р-н</a:t>
                </a:r>
                <a:endParaRPr lang="ru-RU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396/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77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Прямоугольник 177"/>
              <p:cNvSpPr/>
              <p:nvPr/>
            </p:nvSpPr>
            <p:spPr>
              <a:xfrm>
                <a:off x="4283969" y="1163342"/>
                <a:ext cx="967340" cy="110151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31334/156728</a:t>
                </a:r>
              </a:p>
            </p:txBody>
          </p:sp>
          <p:sp>
            <p:nvSpPr>
              <p:cNvPr id="179" name="Скругленный прямоугольник 178"/>
              <p:cNvSpPr/>
              <p:nvPr/>
            </p:nvSpPr>
            <p:spPr>
              <a:xfrm>
                <a:off x="4964072" y="1006624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</a:t>
                </a:r>
              </a:p>
            </p:txBody>
          </p:sp>
        </p:grpSp>
        <p:grpSp>
          <p:nvGrpSpPr>
            <p:cNvPr id="180" name="Группа 179"/>
            <p:cNvGrpSpPr/>
            <p:nvPr/>
          </p:nvGrpSpPr>
          <p:grpSpPr>
            <a:xfrm>
              <a:off x="4499807" y="3591088"/>
              <a:ext cx="1388505" cy="827647"/>
              <a:chOff x="4382964" y="723190"/>
              <a:chExt cx="1041266" cy="581007"/>
            </a:xfrm>
          </p:grpSpPr>
          <p:sp>
            <p:nvSpPr>
              <p:cNvPr id="181" name="TextBox 10"/>
              <p:cNvSpPr txBox="1"/>
              <p:nvPr/>
            </p:nvSpPr>
            <p:spPr>
              <a:xfrm>
                <a:off x="4382964" y="723190"/>
                <a:ext cx="961524" cy="15559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Крымский р-н</a:t>
                </a:r>
              </a:p>
            </p:txBody>
          </p:sp>
          <p:sp>
            <p:nvSpPr>
              <p:cNvPr id="182" name="TextBox 23"/>
              <p:cNvSpPr txBox="1"/>
              <p:nvPr/>
            </p:nvSpPr>
            <p:spPr>
              <a:xfrm>
                <a:off x="4860192" y="825661"/>
                <a:ext cx="391115" cy="16597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7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741/1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84" name="TextBox 23"/>
              <p:cNvSpPr txBox="1"/>
              <p:nvPr/>
            </p:nvSpPr>
            <p:spPr>
              <a:xfrm>
                <a:off x="4449063" y="823498"/>
                <a:ext cx="411129" cy="1659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4449063" y="1163340"/>
                <a:ext cx="975167" cy="140857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40544/132167</a:t>
                </a:r>
              </a:p>
            </p:txBody>
          </p:sp>
          <p:sp>
            <p:nvSpPr>
              <p:cNvPr id="186" name="Скругленный прямоугольник 185"/>
              <p:cNvSpPr/>
              <p:nvPr/>
            </p:nvSpPr>
            <p:spPr>
              <a:xfrm>
                <a:off x="4964072" y="1006624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</p:grpSp>
        <p:grpSp>
          <p:nvGrpSpPr>
            <p:cNvPr id="201" name="Группа 200"/>
            <p:cNvGrpSpPr/>
            <p:nvPr/>
          </p:nvGrpSpPr>
          <p:grpSpPr>
            <a:xfrm>
              <a:off x="6011581" y="4218128"/>
              <a:ext cx="1282032" cy="779913"/>
              <a:chOff x="4355976" y="715511"/>
              <a:chExt cx="961524" cy="584935"/>
            </a:xfrm>
          </p:grpSpPr>
          <p:sp>
            <p:nvSpPr>
              <p:cNvPr id="202" name="TextBox 10"/>
              <p:cNvSpPr txBox="1"/>
              <p:nvPr/>
            </p:nvSpPr>
            <p:spPr>
              <a:xfrm>
                <a:off x="4355976" y="715511"/>
                <a:ext cx="961524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Горячий Ключ</a:t>
                </a:r>
              </a:p>
            </p:txBody>
          </p:sp>
          <p:sp>
            <p:nvSpPr>
              <p:cNvPr id="203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7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Прямоугольник 203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463/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05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1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4449063" y="1163341"/>
                <a:ext cx="802245" cy="137105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15942/59493</a:t>
                </a:r>
              </a:p>
            </p:txBody>
          </p:sp>
          <p:sp>
            <p:nvSpPr>
              <p:cNvPr id="207" name="Скругленный прямоугольник 206"/>
              <p:cNvSpPr/>
              <p:nvPr/>
            </p:nvSpPr>
            <p:spPr>
              <a:xfrm>
                <a:off x="4964072" y="1006623"/>
                <a:ext cx="287236" cy="1503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</p:grpSp>
        <p:grpSp>
          <p:nvGrpSpPr>
            <p:cNvPr id="225" name="Группа 224"/>
            <p:cNvGrpSpPr/>
            <p:nvPr/>
          </p:nvGrpSpPr>
          <p:grpSpPr>
            <a:xfrm>
              <a:off x="5423922" y="5366261"/>
              <a:ext cx="1644577" cy="774872"/>
              <a:chOff x="4355975" y="715511"/>
              <a:chExt cx="1233433" cy="581154"/>
            </a:xfrm>
          </p:grpSpPr>
          <p:sp>
            <p:nvSpPr>
              <p:cNvPr id="226" name="TextBox 10"/>
              <p:cNvSpPr txBox="1"/>
              <p:nvPr/>
            </p:nvSpPr>
            <p:spPr>
              <a:xfrm>
                <a:off x="4355975" y="715511"/>
                <a:ext cx="1233433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Туапсинский р-н</a:t>
                </a:r>
              </a:p>
            </p:txBody>
          </p:sp>
          <p:sp>
            <p:nvSpPr>
              <p:cNvPr id="227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10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389/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</a:p>
            </p:txBody>
          </p:sp>
          <p:sp>
            <p:nvSpPr>
              <p:cNvPr id="229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Прямоугольник 231"/>
              <p:cNvSpPr/>
              <p:nvPr/>
            </p:nvSpPr>
            <p:spPr>
              <a:xfrm>
                <a:off x="4449063" y="1163342"/>
                <a:ext cx="950142" cy="133323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35496/497806</a:t>
                </a:r>
              </a:p>
            </p:txBody>
          </p:sp>
          <p:sp>
            <p:nvSpPr>
              <p:cNvPr id="233" name="Скругленный прямоугольник 232"/>
              <p:cNvSpPr/>
              <p:nvPr/>
            </p:nvSpPr>
            <p:spPr>
              <a:xfrm>
                <a:off x="4964072" y="1006624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</p:grpSp>
        <p:sp>
          <p:nvSpPr>
            <p:cNvPr id="90" name="TextBox 10"/>
            <p:cNvSpPr txBox="1"/>
            <p:nvPr/>
          </p:nvSpPr>
          <p:spPr>
            <a:xfrm>
              <a:off x="3257856" y="3225834"/>
              <a:ext cx="1485883" cy="25120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>
                  <a:solidFill>
                    <a:prstClr val="black"/>
                  </a:solidFill>
                </a:rPr>
                <a:t>Темрюкский р-н</a:t>
              </a:r>
            </a:p>
          </p:txBody>
        </p:sp>
        <p:sp>
          <p:nvSpPr>
            <p:cNvPr id="94" name="TextBox 10"/>
            <p:cNvSpPr txBox="1"/>
            <p:nvPr/>
          </p:nvSpPr>
          <p:spPr>
            <a:xfrm>
              <a:off x="6607650" y="1116247"/>
              <a:ext cx="1416709" cy="25120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121917" tIns="60958" rIns="121917" bIns="60958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>
                  <a:solidFill>
                    <a:prstClr val="black"/>
                  </a:solidFill>
                </a:rPr>
                <a:t>Кущевский р-н</a:t>
              </a: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7601371" y="1706722"/>
              <a:ext cx="1580674" cy="830519"/>
              <a:chOff x="4432499" y="727967"/>
              <a:chExt cx="1185377" cy="583023"/>
            </a:xfrm>
          </p:grpSpPr>
          <p:sp>
            <p:nvSpPr>
              <p:cNvPr id="96" name="TextBox 10"/>
              <p:cNvSpPr txBox="1"/>
              <p:nvPr/>
            </p:nvSpPr>
            <p:spPr>
              <a:xfrm>
                <a:off x="4432499" y="727967"/>
                <a:ext cx="1185377" cy="15559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defRPr/>
                </a:pPr>
                <a:r>
                  <a:rPr lang="ru-RU" sz="900" kern="0" dirty="0">
                    <a:solidFill>
                      <a:prstClr val="black"/>
                    </a:solidFill>
                  </a:rPr>
                  <a:t>Крыловский р-н</a:t>
                </a:r>
              </a:p>
            </p:txBody>
          </p:sp>
          <p:sp>
            <p:nvSpPr>
              <p:cNvPr id="97" name="TextBox 23"/>
              <p:cNvSpPr txBox="1"/>
              <p:nvPr/>
            </p:nvSpPr>
            <p:spPr>
              <a:xfrm>
                <a:off x="4860192" y="825661"/>
                <a:ext cx="391115" cy="16597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684/1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99" name="TextBox 23"/>
              <p:cNvSpPr txBox="1"/>
              <p:nvPr/>
            </p:nvSpPr>
            <p:spPr>
              <a:xfrm>
                <a:off x="4449063" y="823498"/>
                <a:ext cx="411129" cy="1659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3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4449063" y="1163341"/>
                <a:ext cx="882503" cy="147649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40544/132167</a:t>
                </a:r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4964072" y="1006624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6584870" y="1293094"/>
              <a:ext cx="1213102" cy="631952"/>
              <a:chOff x="4341581" y="857105"/>
              <a:chExt cx="909728" cy="443629"/>
            </a:xfrm>
          </p:grpSpPr>
          <p:sp>
            <p:nvSpPr>
              <p:cNvPr id="104" name="TextBox 23"/>
              <p:cNvSpPr txBox="1"/>
              <p:nvPr/>
            </p:nvSpPr>
            <p:spPr>
              <a:xfrm>
                <a:off x="4860192" y="857105"/>
                <a:ext cx="391115" cy="16597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741/1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06" name="TextBox 23"/>
              <p:cNvSpPr txBox="1"/>
              <p:nvPr/>
            </p:nvSpPr>
            <p:spPr>
              <a:xfrm>
                <a:off x="4439274" y="857105"/>
                <a:ext cx="411129" cy="1659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7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4341581" y="1163341"/>
                <a:ext cx="909728" cy="137393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23721/68086</a:t>
                </a:r>
              </a:p>
            </p:txBody>
          </p:sp>
          <p:sp>
            <p:nvSpPr>
              <p:cNvPr id="108" name="Скругленный прямоугольник 107"/>
              <p:cNvSpPr/>
              <p:nvPr/>
            </p:nvSpPr>
            <p:spPr>
              <a:xfrm>
                <a:off x="4964072" y="1006624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5074697" y="1256623"/>
              <a:ext cx="1355353" cy="739740"/>
              <a:chOff x="4300985" y="715511"/>
              <a:chExt cx="1016515" cy="554805"/>
            </a:xfrm>
          </p:grpSpPr>
          <p:sp>
            <p:nvSpPr>
              <p:cNvPr id="110" name="TextBox 10"/>
              <p:cNvSpPr txBox="1"/>
              <p:nvPr/>
            </p:nvSpPr>
            <p:spPr>
              <a:xfrm>
                <a:off x="4355976" y="715511"/>
                <a:ext cx="961524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Ейский р-н</a:t>
                </a:r>
              </a:p>
            </p:txBody>
          </p:sp>
          <p:sp>
            <p:nvSpPr>
              <p:cNvPr id="111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4355977" y="1006624"/>
                <a:ext cx="603494" cy="1485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1867/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113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3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4300985" y="1163342"/>
                <a:ext cx="950323" cy="106974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31306/140838</a:t>
                </a:r>
              </a:p>
            </p:txBody>
          </p:sp>
          <p:sp>
            <p:nvSpPr>
              <p:cNvPr id="115" name="Скругленный прямоугольник 114"/>
              <p:cNvSpPr/>
              <p:nvPr/>
            </p:nvSpPr>
            <p:spPr>
              <a:xfrm>
                <a:off x="4964072" y="1006623"/>
                <a:ext cx="287236" cy="1503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61%</a:t>
                </a: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>
              <a:off x="5822128" y="3068448"/>
              <a:ext cx="1403759" cy="786823"/>
              <a:chOff x="4264681" y="715511"/>
              <a:chExt cx="1052819" cy="590117"/>
            </a:xfrm>
          </p:grpSpPr>
          <p:sp>
            <p:nvSpPr>
              <p:cNvPr id="119" name="TextBox 10"/>
              <p:cNvSpPr txBox="1"/>
              <p:nvPr/>
            </p:nvSpPr>
            <p:spPr>
              <a:xfrm>
                <a:off x="4355976" y="715511"/>
                <a:ext cx="961524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Краснодар</a:t>
                </a:r>
              </a:p>
            </p:txBody>
          </p:sp>
          <p:sp>
            <p:nvSpPr>
              <p:cNvPr id="122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4300855" y="1006624"/>
                <a:ext cx="658615" cy="1503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1997/3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43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2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4264681" y="1163341"/>
                <a:ext cx="986627" cy="142287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22387/1007234</a:t>
                </a:r>
              </a:p>
            </p:txBody>
          </p:sp>
          <p:sp>
            <p:nvSpPr>
              <p:cNvPr id="145" name="Скругленный прямоугольник 144"/>
              <p:cNvSpPr/>
              <p:nvPr/>
            </p:nvSpPr>
            <p:spPr>
              <a:xfrm>
                <a:off x="4964072" y="1006623"/>
                <a:ext cx="287236" cy="1503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66%</a:t>
                </a:r>
              </a:p>
            </p:txBody>
          </p:sp>
        </p:grpSp>
        <p:grpSp>
          <p:nvGrpSpPr>
            <p:cNvPr id="146" name="Группа 145"/>
            <p:cNvGrpSpPr/>
            <p:nvPr/>
          </p:nvGrpSpPr>
          <p:grpSpPr>
            <a:xfrm>
              <a:off x="4567587" y="2426415"/>
              <a:ext cx="1391038" cy="799418"/>
              <a:chOff x="4274334" y="715511"/>
              <a:chExt cx="1043165" cy="561190"/>
            </a:xfrm>
          </p:grpSpPr>
          <p:sp>
            <p:nvSpPr>
              <p:cNvPr id="147" name="TextBox 10"/>
              <p:cNvSpPr txBox="1"/>
              <p:nvPr/>
            </p:nvSpPr>
            <p:spPr>
              <a:xfrm>
                <a:off x="4274334" y="715511"/>
                <a:ext cx="1043165" cy="15559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Славянский р-н</a:t>
                </a:r>
              </a:p>
            </p:txBody>
          </p:sp>
          <p:sp>
            <p:nvSpPr>
              <p:cNvPr id="148" name="TextBox 23"/>
              <p:cNvSpPr txBox="1"/>
              <p:nvPr/>
            </p:nvSpPr>
            <p:spPr>
              <a:xfrm>
                <a:off x="4860192" y="825661"/>
                <a:ext cx="391115" cy="16597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7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316/1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50" name="TextBox 23"/>
              <p:cNvSpPr txBox="1"/>
              <p:nvPr/>
            </p:nvSpPr>
            <p:spPr>
              <a:xfrm>
                <a:off x="4449063" y="823498"/>
                <a:ext cx="411129" cy="1659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Прямоугольник 150"/>
              <p:cNvSpPr/>
              <p:nvPr/>
            </p:nvSpPr>
            <p:spPr>
              <a:xfrm>
                <a:off x="4289605" y="1163341"/>
                <a:ext cx="961703" cy="113360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42126/131529</a:t>
                </a:r>
              </a:p>
            </p:txBody>
          </p:sp>
          <p:sp>
            <p:nvSpPr>
              <p:cNvPr id="152" name="Скругленный прямоугольник 151"/>
              <p:cNvSpPr/>
              <p:nvPr/>
            </p:nvSpPr>
            <p:spPr>
              <a:xfrm>
                <a:off x="4964072" y="1006624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57%</a:t>
                </a:r>
              </a:p>
            </p:txBody>
          </p:sp>
        </p:grpSp>
        <p:grpSp>
          <p:nvGrpSpPr>
            <p:cNvPr id="153" name="Группа 152"/>
            <p:cNvGrpSpPr/>
            <p:nvPr/>
          </p:nvGrpSpPr>
          <p:grpSpPr>
            <a:xfrm>
              <a:off x="7002310" y="5919481"/>
              <a:ext cx="1454607" cy="764785"/>
              <a:chOff x="4355976" y="715511"/>
              <a:chExt cx="1090955" cy="573589"/>
            </a:xfrm>
          </p:grpSpPr>
          <p:sp>
            <p:nvSpPr>
              <p:cNvPr id="154" name="TextBox 10"/>
              <p:cNvSpPr txBox="1"/>
              <p:nvPr/>
            </p:nvSpPr>
            <p:spPr>
              <a:xfrm>
                <a:off x="4355976" y="715511"/>
                <a:ext cx="961524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 smtClean="0">
                    <a:solidFill>
                      <a:prstClr val="black"/>
                    </a:solidFill>
                  </a:rPr>
                  <a:t>МО Сочи</a:t>
                </a:r>
                <a:endParaRPr lang="ru-RU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463/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57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1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Прямоугольник 157"/>
              <p:cNvSpPr/>
              <p:nvPr/>
            </p:nvSpPr>
            <p:spPr>
              <a:xfrm>
                <a:off x="4449063" y="1163341"/>
                <a:ext cx="997868" cy="125759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50362/497806</a:t>
                </a:r>
              </a:p>
            </p:txBody>
          </p:sp>
          <p:sp>
            <p:nvSpPr>
              <p:cNvPr id="159" name="Скругленный прямоугольник 158"/>
              <p:cNvSpPr/>
              <p:nvPr/>
            </p:nvSpPr>
            <p:spPr>
              <a:xfrm>
                <a:off x="4964072" y="1006623"/>
                <a:ext cx="287236" cy="1503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</a:t>
                </a:r>
              </a:p>
            </p:txBody>
          </p:sp>
        </p:grpSp>
        <p:grpSp>
          <p:nvGrpSpPr>
            <p:cNvPr id="160" name="Группа 159"/>
            <p:cNvGrpSpPr/>
            <p:nvPr/>
          </p:nvGrpSpPr>
          <p:grpSpPr>
            <a:xfrm>
              <a:off x="7414947" y="3051078"/>
              <a:ext cx="1561372" cy="761660"/>
              <a:chOff x="4355975" y="715512"/>
              <a:chExt cx="1171029" cy="571245"/>
            </a:xfrm>
          </p:grpSpPr>
          <p:sp>
            <p:nvSpPr>
              <p:cNvPr id="161" name="TextBox 10"/>
              <p:cNvSpPr txBox="1"/>
              <p:nvPr/>
            </p:nvSpPr>
            <p:spPr>
              <a:xfrm>
                <a:off x="4355975" y="715512"/>
                <a:ext cx="1171029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 err="1" smtClean="0">
                    <a:solidFill>
                      <a:prstClr val="black"/>
                    </a:solidFill>
                  </a:rPr>
                  <a:t>Тбилиский</a:t>
                </a:r>
                <a:r>
                  <a:rPr lang="ru-RU" sz="900" dirty="0" smtClean="0">
                    <a:solidFill>
                      <a:prstClr val="black"/>
                    </a:solidFill>
                  </a:rPr>
                  <a:t> р-н</a:t>
                </a:r>
                <a:endParaRPr lang="ru-RU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463/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64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1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4449063" y="1163341"/>
                <a:ext cx="802245" cy="123416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15942/59493</a:t>
                </a:r>
              </a:p>
            </p:txBody>
          </p:sp>
          <p:sp>
            <p:nvSpPr>
              <p:cNvPr id="208" name="Скругленный прямоугольник 207"/>
              <p:cNvSpPr/>
              <p:nvPr/>
            </p:nvSpPr>
            <p:spPr>
              <a:xfrm>
                <a:off x="4964072" y="1006623"/>
                <a:ext cx="287236" cy="1503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</p:grpSp>
        <p:grpSp>
          <p:nvGrpSpPr>
            <p:cNvPr id="209" name="Группа 208"/>
            <p:cNvGrpSpPr/>
            <p:nvPr/>
          </p:nvGrpSpPr>
          <p:grpSpPr>
            <a:xfrm>
              <a:off x="6042854" y="2174183"/>
              <a:ext cx="1496211" cy="767244"/>
              <a:chOff x="4355976" y="715511"/>
              <a:chExt cx="1122158" cy="575433"/>
            </a:xfrm>
          </p:grpSpPr>
          <p:sp>
            <p:nvSpPr>
              <p:cNvPr id="210" name="TextBox 10"/>
              <p:cNvSpPr txBox="1"/>
              <p:nvPr/>
            </p:nvSpPr>
            <p:spPr>
              <a:xfrm>
                <a:off x="4355976" y="715511"/>
                <a:ext cx="1122158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Кореновский р-н</a:t>
                </a:r>
              </a:p>
            </p:txBody>
          </p:sp>
          <p:sp>
            <p:nvSpPr>
              <p:cNvPr id="211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6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Прямоугольник 211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13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7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Прямоугольник 213"/>
              <p:cNvSpPr/>
              <p:nvPr/>
            </p:nvSpPr>
            <p:spPr>
              <a:xfrm>
                <a:off x="4449063" y="1163341"/>
                <a:ext cx="802245" cy="127603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15942/59493</a:t>
                </a:r>
              </a:p>
            </p:txBody>
          </p:sp>
          <p:sp>
            <p:nvSpPr>
              <p:cNvPr id="223" name="Скругленный прямоугольник 222"/>
              <p:cNvSpPr/>
              <p:nvPr/>
            </p:nvSpPr>
            <p:spPr>
              <a:xfrm>
                <a:off x="4964072" y="1006623"/>
                <a:ext cx="287236" cy="1503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</p:grpSp>
        <p:grpSp>
          <p:nvGrpSpPr>
            <p:cNvPr id="224" name="Группа 223"/>
            <p:cNvGrpSpPr/>
            <p:nvPr/>
          </p:nvGrpSpPr>
          <p:grpSpPr>
            <a:xfrm>
              <a:off x="7791671" y="4199985"/>
              <a:ext cx="1288332" cy="798056"/>
              <a:chOff x="4351251" y="715511"/>
              <a:chExt cx="966249" cy="598542"/>
            </a:xfrm>
          </p:grpSpPr>
          <p:sp>
            <p:nvSpPr>
              <p:cNvPr id="230" name="TextBox 10"/>
              <p:cNvSpPr txBox="1"/>
              <p:nvPr/>
            </p:nvSpPr>
            <p:spPr>
              <a:xfrm>
                <a:off x="4355976" y="715511"/>
                <a:ext cx="961524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>
                    <a:solidFill>
                      <a:prstClr val="black"/>
                    </a:solidFill>
                  </a:rPr>
                  <a:t>Лабинский</a:t>
                </a:r>
              </a:p>
            </p:txBody>
          </p:sp>
          <p:sp>
            <p:nvSpPr>
              <p:cNvPr id="231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8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Прямоугольник 233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282/1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35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9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4351251" y="1163341"/>
                <a:ext cx="900057" cy="150712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39741/104430</a:t>
                </a:r>
              </a:p>
            </p:txBody>
          </p:sp>
          <p:sp>
            <p:nvSpPr>
              <p:cNvPr id="237" name="Скругленный прямоугольник 236"/>
              <p:cNvSpPr/>
              <p:nvPr/>
            </p:nvSpPr>
            <p:spPr>
              <a:xfrm>
                <a:off x="4964072" y="1006623"/>
                <a:ext cx="287236" cy="1503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55%</a:t>
                </a:r>
              </a:p>
            </p:txBody>
          </p:sp>
        </p:grpSp>
        <p:grpSp>
          <p:nvGrpSpPr>
            <p:cNvPr id="167" name="Группа 166"/>
            <p:cNvGrpSpPr/>
            <p:nvPr/>
          </p:nvGrpSpPr>
          <p:grpSpPr>
            <a:xfrm>
              <a:off x="3188601" y="4197085"/>
              <a:ext cx="1555134" cy="800956"/>
              <a:chOff x="4289081" y="715511"/>
              <a:chExt cx="1166351" cy="600717"/>
            </a:xfrm>
          </p:grpSpPr>
          <p:sp>
            <p:nvSpPr>
              <p:cNvPr id="187" name="TextBox 10"/>
              <p:cNvSpPr txBox="1"/>
              <p:nvPr/>
            </p:nvSpPr>
            <p:spPr>
              <a:xfrm>
                <a:off x="4289081" y="715511"/>
                <a:ext cx="1141979" cy="16623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900" dirty="0" smtClean="0">
                    <a:solidFill>
                      <a:prstClr val="black"/>
                    </a:solidFill>
                  </a:rPr>
                  <a:t>МО Новороссийск</a:t>
                </a:r>
                <a:endParaRPr lang="ru-RU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TextBox 23"/>
              <p:cNvSpPr txBox="1"/>
              <p:nvPr/>
            </p:nvSpPr>
            <p:spPr>
              <a:xfrm>
                <a:off x="4860192" y="825661"/>
                <a:ext cx="391115" cy="17732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7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Прямоугольник 188"/>
              <p:cNvSpPr/>
              <p:nvPr/>
            </p:nvSpPr>
            <p:spPr>
              <a:xfrm>
                <a:off x="4449063" y="1006624"/>
                <a:ext cx="510407" cy="1567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136/</a:t>
                </a:r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90" name="TextBox 23"/>
              <p:cNvSpPr txBox="1"/>
              <p:nvPr/>
            </p:nvSpPr>
            <p:spPr>
              <a:xfrm>
                <a:off x="4449063" y="823498"/>
                <a:ext cx="411129" cy="1773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r>
                  <a:rPr lang="ru-RU" dirty="0" smtClean="0">
                    <a:solidFill>
                      <a:prstClr val="black"/>
                    </a:solidFill>
                  </a:rPr>
                  <a:t>0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Прямоугольник 190"/>
              <p:cNvSpPr/>
              <p:nvPr/>
            </p:nvSpPr>
            <p:spPr>
              <a:xfrm>
                <a:off x="4449063" y="1163342"/>
                <a:ext cx="1006369" cy="152886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6" tIns="45718" rIns="91436" bIns="45718" anchor="ctr"/>
              <a:lstStyle/>
              <a:p>
                <a:pPr algn="ctr"/>
                <a:r>
                  <a:rPr lang="ru-RU" sz="900" kern="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47931/246266</a:t>
                </a:r>
              </a:p>
            </p:txBody>
          </p:sp>
          <p:sp>
            <p:nvSpPr>
              <p:cNvPr id="192" name="Скругленный прямоугольник 191"/>
              <p:cNvSpPr/>
              <p:nvPr/>
            </p:nvSpPr>
            <p:spPr>
              <a:xfrm>
                <a:off x="4964072" y="1006624"/>
                <a:ext cx="287236" cy="1408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9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</a:t>
                </a:r>
              </a:p>
            </p:txBody>
          </p:sp>
        </p:grpSp>
      </p:grpSp>
      <p:sp>
        <p:nvSpPr>
          <p:cNvPr id="193" name="Text Box 2"/>
          <p:cNvSpPr txBox="1">
            <a:spLocks noChangeArrowheads="1"/>
          </p:cNvSpPr>
          <p:nvPr/>
        </p:nvSpPr>
        <p:spPr bwMode="auto">
          <a:xfrm>
            <a:off x="0" y="-10136"/>
            <a:ext cx="9144000" cy="5985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70" rIns="62136" bIns="31070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ИНФОРМАЦИОННЫЕ МАТЕРИАЛЫ ПО ОСАДКАМ И ПОРЫВАМ ВЕТРА НА ТЕРРИТОРИИ</a:t>
            </a:r>
          </a:p>
          <a:p>
            <a:r>
              <a:rPr lang="ru-RU" dirty="0">
                <a:solidFill>
                  <a:prstClr val="white"/>
                </a:solidFill>
              </a:rPr>
              <a:t>КРАСНОДАРСКОГО КРАЯ (РИСК НАРУШЕНИЯ ЭЛЕКТРОСНАБЖЕНИЯ НА </a:t>
            </a:r>
            <a:r>
              <a:rPr lang="ru-RU" dirty="0" smtClean="0">
                <a:solidFill>
                  <a:prstClr val="white"/>
                </a:solidFill>
              </a:rPr>
              <a:t>11.04.2019</a:t>
            </a:r>
            <a:r>
              <a:rPr lang="ru-RU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591" name="TextBox 23"/>
          <p:cNvSpPr txBox="1"/>
          <p:nvPr/>
        </p:nvSpPr>
        <p:spPr>
          <a:xfrm>
            <a:off x="2590193" y="3214002"/>
            <a:ext cx="411174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2" name="TextBox 23"/>
          <p:cNvSpPr txBox="1"/>
          <p:nvPr/>
        </p:nvSpPr>
        <p:spPr>
          <a:xfrm>
            <a:off x="2988156" y="3206310"/>
            <a:ext cx="391158" cy="24622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4" name="TextBox 10"/>
          <p:cNvSpPr txBox="1"/>
          <p:nvPr/>
        </p:nvSpPr>
        <p:spPr>
          <a:xfrm>
            <a:off x="3533433" y="4571247"/>
            <a:ext cx="103856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МО Геленджик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95" name="TextBox 23"/>
          <p:cNvSpPr txBox="1"/>
          <p:nvPr/>
        </p:nvSpPr>
        <p:spPr>
          <a:xfrm>
            <a:off x="3657652" y="4730694"/>
            <a:ext cx="411129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6" name="TextBox 23"/>
          <p:cNvSpPr txBox="1"/>
          <p:nvPr/>
        </p:nvSpPr>
        <p:spPr>
          <a:xfrm>
            <a:off x="4045165" y="4715799"/>
            <a:ext cx="391115" cy="24622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3600550" y="4896906"/>
            <a:ext cx="510407" cy="2176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147/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4137567" y="4907922"/>
            <a:ext cx="287236" cy="1955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3557843" y="5103483"/>
            <a:ext cx="1006369" cy="21229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/>
            <a:r>
              <a:rPr lang="ru-RU" sz="9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5920365" y="5880604"/>
            <a:ext cx="900057" cy="2092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/>
            <a:r>
              <a:rPr lang="ru-RU" sz="900" kern="0" smtClean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  <a:endParaRPr lang="ru-RU" sz="9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15" name="TextBox 10"/>
          <p:cNvSpPr txBox="1"/>
          <p:nvPr/>
        </p:nvSpPr>
        <p:spPr>
          <a:xfrm>
            <a:off x="5871932" y="5152942"/>
            <a:ext cx="961524" cy="23083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Мостовской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16" name="TextBox 23"/>
          <p:cNvSpPr txBox="1"/>
          <p:nvPr/>
        </p:nvSpPr>
        <p:spPr>
          <a:xfrm>
            <a:off x="5970563" y="5296772"/>
            <a:ext cx="411129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7" name="TextBox 23"/>
          <p:cNvSpPr txBox="1"/>
          <p:nvPr/>
        </p:nvSpPr>
        <p:spPr>
          <a:xfrm>
            <a:off x="6341124" y="5289575"/>
            <a:ext cx="391115" cy="24622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5926070" y="5516451"/>
            <a:ext cx="510407" cy="2176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279/1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6465356" y="5535796"/>
            <a:ext cx="287236" cy="2087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203</Words>
  <Application>Microsoft Office PowerPoint</Application>
  <PresentationFormat>Экран (4:3)</PresentationFormat>
  <Paragraphs>123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8_Тема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РЦМП ЦУКС ЮРЦ</dc:creator>
  <cp:lastModifiedBy>ods</cp:lastModifiedBy>
  <cp:revision>5</cp:revision>
  <dcterms:created xsi:type="dcterms:W3CDTF">2019-04-10T17:30:14Z</dcterms:created>
  <dcterms:modified xsi:type="dcterms:W3CDTF">2019-04-10T19:33:20Z</dcterms:modified>
</cp:coreProperties>
</file>