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3"/>
  </p:notesMasterIdLst>
  <p:handoutMasterIdLst>
    <p:handoutMasterId r:id="rId4"/>
  </p:handoutMasterIdLst>
  <p:sldIdLst>
    <p:sldId id="8033" r:id="rId2"/>
  </p:sldIdLst>
  <p:sldSz cx="9144000" cy="6858000" type="screen4x3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33"/>
          </p14:sldIdLst>
        </p14:section>
      </p14:sectionLst>
    </p:ext>
    <p:ext uri="{EFAFB233-063F-42B5-8137-9DF3F51BA10A}">
      <p15:sldGuideLst xmlns:p15="http://schemas.microsoft.com/office/powerpoint/2012/main" xmlns="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81DF8"/>
    <a:srgbClr val="000000"/>
    <a:srgbClr val="4ADFE6"/>
    <a:srgbClr val="3DF353"/>
    <a:srgbClr val="563BF5"/>
    <a:srgbClr val="FFFFFF"/>
    <a:srgbClr val="EFF4ED"/>
    <a:srgbClr val="060BD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8593" autoAdjust="0"/>
  </p:normalViewPr>
  <p:slideViewPr>
    <p:cSldViewPr snapToGrid="0">
      <p:cViewPr varScale="1">
        <p:scale>
          <a:sx n="111" d="100"/>
          <a:sy n="111" d="100"/>
        </p:scale>
        <p:origin x="-1836" y="-96"/>
      </p:cViewPr>
      <p:guideLst>
        <p:guide orient="horz" pos="4320"/>
        <p:guide pos="3628"/>
        <p:guide pos="2721"/>
      </p:guideLst>
    </p:cSldViewPr>
  </p:slideViewPr>
  <p:outlineViewPr>
    <p:cViewPr>
      <p:scale>
        <a:sx n="66" d="100"/>
        <a:sy n="66" d="100"/>
      </p:scale>
      <p:origin x="0" y="-65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5" y="148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10" y="148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20.05.2021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5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10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5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036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20.05.2021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3875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08" tIns="47703" rIns="95408" bIns="4770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40" y="3276749"/>
            <a:ext cx="7952739" cy="2680960"/>
          </a:xfrm>
          <a:prstGeom prst="rect">
            <a:avLst/>
          </a:prstGeom>
        </p:spPr>
        <p:txBody>
          <a:bodyPr vert="horz" lIns="95408" tIns="47703" rIns="95408" bIns="477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5" y="6467297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036" y="6467297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3600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20.05.2021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20.05.2021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20.05.2021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20.05.2021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20.05.2021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20.05.2021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20.05.2021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20.05.2021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20.05.2021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20.05.2021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20.05.2021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20.05.2021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" descr="\\10.66.0.115\рабочие файлы 2\документы ОДС\2019\Январь\03\ОМИП\КК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r="12269"/>
          <a:stretch/>
        </p:blipFill>
        <p:spPr bwMode="auto">
          <a:xfrm>
            <a:off x="-1" y="821257"/>
            <a:ext cx="9144001" cy="6077968"/>
          </a:xfrm>
          <a:prstGeom prst="rect">
            <a:avLst/>
          </a:prstGeom>
          <a:solidFill>
            <a:srgbClr val="FF9999">
              <a:alpha val="45000"/>
            </a:srgbClr>
          </a:solidFill>
          <a:ln>
            <a:solidFill>
              <a:srgbClr val="FF0000"/>
            </a:solidFill>
          </a:ln>
          <a:extLst/>
        </p:spPr>
      </p:pic>
      <p:sp>
        <p:nvSpPr>
          <p:cNvPr id="291" name="Freeform 246"/>
          <p:cNvSpPr>
            <a:spLocks noEditPoints="1"/>
          </p:cNvSpPr>
          <p:nvPr/>
        </p:nvSpPr>
        <p:spPr bwMode="auto">
          <a:xfrm rot="21334256">
            <a:off x="1346653" y="3827310"/>
            <a:ext cx="1086094" cy="828499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92" name="Freeform 247"/>
          <p:cNvSpPr>
            <a:spLocks/>
          </p:cNvSpPr>
          <p:nvPr/>
        </p:nvSpPr>
        <p:spPr bwMode="auto">
          <a:xfrm rot="21334256">
            <a:off x="4762959" y="4770528"/>
            <a:ext cx="1214252" cy="1308152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4" name="Freeform 249"/>
          <p:cNvSpPr>
            <a:spLocks/>
          </p:cNvSpPr>
          <p:nvPr/>
        </p:nvSpPr>
        <p:spPr bwMode="auto">
          <a:xfrm rot="21334256">
            <a:off x="5064861" y="3995650"/>
            <a:ext cx="801536" cy="1050315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309" name="Freeform 264"/>
          <p:cNvSpPr>
            <a:spLocks noEditPoints="1"/>
          </p:cNvSpPr>
          <p:nvPr/>
        </p:nvSpPr>
        <p:spPr bwMode="auto">
          <a:xfrm rot="21334256">
            <a:off x="6829997" y="4503244"/>
            <a:ext cx="784159" cy="127592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312" name="Freeform 267"/>
          <p:cNvSpPr>
            <a:spLocks noEditPoints="1"/>
          </p:cNvSpPr>
          <p:nvPr/>
        </p:nvSpPr>
        <p:spPr bwMode="auto">
          <a:xfrm rot="21334256">
            <a:off x="6909409" y="3679244"/>
            <a:ext cx="997032" cy="1329007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4" name="Freeform 269"/>
          <p:cNvSpPr>
            <a:spLocks/>
          </p:cNvSpPr>
          <p:nvPr/>
        </p:nvSpPr>
        <p:spPr bwMode="auto">
          <a:xfrm rot="21334256">
            <a:off x="7390856" y="4778407"/>
            <a:ext cx="1016583" cy="1165964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1" name="Rectangle 766"/>
          <p:cNvSpPr>
            <a:spLocks noChangeArrowheads="1"/>
          </p:cNvSpPr>
          <p:nvPr/>
        </p:nvSpPr>
        <p:spPr bwMode="auto">
          <a:xfrm rot="21334256">
            <a:off x="7043273" y="4986192"/>
            <a:ext cx="556916" cy="10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4" name="Rectangle 718"/>
          <p:cNvSpPr>
            <a:spLocks noChangeArrowheads="1"/>
          </p:cNvSpPr>
          <p:nvPr/>
        </p:nvSpPr>
        <p:spPr bwMode="auto">
          <a:xfrm rot="21334256">
            <a:off x="7689394" y="5309241"/>
            <a:ext cx="764493" cy="10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5" name="Freeform 279"/>
          <p:cNvSpPr>
            <a:spLocks/>
          </p:cNvSpPr>
          <p:nvPr/>
        </p:nvSpPr>
        <p:spPr bwMode="auto">
          <a:xfrm rot="21381802">
            <a:off x="4628838" y="5684450"/>
            <a:ext cx="2165670" cy="136503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" name="Прямоугольник 285"/>
          <p:cNvSpPr/>
          <p:nvPr/>
        </p:nvSpPr>
        <p:spPr>
          <a:xfrm>
            <a:off x="7269185" y="5244185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24438/64500</a:t>
            </a:r>
          </a:p>
        </p:txBody>
      </p:sp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8"/>
            <a:ext cx="9144000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prstClr val="white"/>
                </a:solidFill>
              </a:rPr>
              <a:t>ИНФОРМАЦИОННЫЕ МАТЕРИАЛЫ ПО ТЕМПЕРАТУРЕ И ПОРЫВАМ ВЕТРА НА ТЕРРИТОРИИ</a:t>
            </a:r>
          </a:p>
          <a:p>
            <a:r>
              <a:rPr lang="ru-RU" sz="1200" dirty="0" smtClean="0">
                <a:solidFill>
                  <a:prstClr val="white"/>
                </a:solidFill>
              </a:rPr>
              <a:t>КРАСНОДАРСКОГО </a:t>
            </a:r>
            <a:r>
              <a:rPr lang="ru-RU" sz="1200" dirty="0">
                <a:solidFill>
                  <a:prstClr val="white"/>
                </a:solidFill>
              </a:rPr>
              <a:t>КРАЯ (РИСК ВОЗНИКНОВЕНИЯ </a:t>
            </a:r>
            <a:r>
              <a:rPr lang="ru-RU" sz="1200" dirty="0" smtClean="0">
                <a:solidFill>
                  <a:prstClr val="white"/>
                </a:solidFill>
              </a:rPr>
              <a:t>ПРИРОДНЫХ ПОЖАРОВ </a:t>
            </a:r>
            <a:r>
              <a:rPr lang="ru-RU" sz="1200" dirty="0">
                <a:solidFill>
                  <a:prstClr val="white"/>
                </a:solidFill>
              </a:rPr>
              <a:t>НА </a:t>
            </a:r>
            <a:r>
              <a:rPr lang="ru-RU" sz="1200" dirty="0" smtClean="0">
                <a:solidFill>
                  <a:prstClr val="white"/>
                </a:solidFill>
              </a:rPr>
              <a:t>21.05.2021 </a:t>
            </a:r>
            <a:r>
              <a:rPr lang="ru-RU" sz="1200" dirty="0" smtClean="0">
                <a:solidFill>
                  <a:prstClr val="white"/>
                </a:solidFill>
              </a:rPr>
              <a:t>г.)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417" name="TextBox 10"/>
          <p:cNvSpPr txBox="1"/>
          <p:nvPr/>
        </p:nvSpPr>
        <p:spPr>
          <a:xfrm>
            <a:off x="7345156" y="4919177"/>
            <a:ext cx="933561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Отрадненский</a:t>
            </a:r>
            <a:r>
              <a:rPr lang="ru-RU" sz="7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20" name="TextBox 23"/>
          <p:cNvSpPr txBox="1"/>
          <p:nvPr/>
        </p:nvSpPr>
        <p:spPr>
          <a:xfrm>
            <a:off x="7444395" y="5045936"/>
            <a:ext cx="384560" cy="235770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932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34</a:t>
            </a:r>
            <a:endParaRPr lang="ru-RU" dirty="0"/>
          </a:p>
        </p:txBody>
      </p:sp>
      <p:sp>
        <p:nvSpPr>
          <p:cNvPr id="548" name="TextBox 10"/>
          <p:cNvSpPr txBox="1"/>
          <p:nvPr/>
        </p:nvSpPr>
        <p:spPr>
          <a:xfrm>
            <a:off x="4833503" y="4907131"/>
            <a:ext cx="960220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Апшеронский р-н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7269185" y="6088334"/>
            <a:ext cx="1867672" cy="82330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16:00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20.05.2021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МЧС России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Краснодарскому краю </a:t>
            </a:r>
          </a:p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А.В. Федоренко</a:t>
            </a:r>
            <a:endPara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3220-5507</a:t>
            </a:r>
          </a:p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АИУС-2030</a:t>
            </a:r>
          </a:p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50000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TextBox 23"/>
          <p:cNvSpPr txBox="1"/>
          <p:nvPr/>
        </p:nvSpPr>
        <p:spPr bwMode="auto">
          <a:xfrm>
            <a:off x="7142853" y="5050156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-1" y="818515"/>
            <a:ext cx="2081170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31" tIns="72965" rIns="145931" bIns="72965" rtlCol="0"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6" name="Группа 375"/>
          <p:cNvGrpSpPr/>
          <p:nvPr/>
        </p:nvGrpSpPr>
        <p:grpSpPr>
          <a:xfrm>
            <a:off x="11797" y="4607123"/>
            <a:ext cx="3129394" cy="2288615"/>
            <a:chOff x="9401428" y="4532128"/>
            <a:chExt cx="3168926" cy="2280840"/>
          </a:xfrm>
        </p:grpSpPr>
        <p:grpSp>
          <p:nvGrpSpPr>
            <p:cNvPr id="377" name="Группа 1145"/>
            <p:cNvGrpSpPr/>
            <p:nvPr/>
          </p:nvGrpSpPr>
          <p:grpSpPr>
            <a:xfrm>
              <a:off x="9401428" y="4532128"/>
              <a:ext cx="3168926" cy="2280840"/>
              <a:chOff x="6759625" y="5488690"/>
              <a:chExt cx="2580844" cy="1351489"/>
            </a:xfrm>
          </p:grpSpPr>
          <p:sp>
            <p:nvSpPr>
              <p:cNvPr id="382" name="Rectangle 93"/>
              <p:cNvSpPr>
                <a:spLocks noChangeArrowheads="1"/>
              </p:cNvSpPr>
              <p:nvPr/>
            </p:nvSpPr>
            <p:spPr bwMode="auto">
              <a:xfrm>
                <a:off x="6759625" y="5522377"/>
                <a:ext cx="2096871" cy="131780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763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Text Box 97"/>
              <p:cNvSpPr txBox="1">
                <a:spLocks noChangeArrowheads="1"/>
              </p:cNvSpPr>
              <p:nvPr/>
            </p:nvSpPr>
            <p:spPr bwMode="auto">
              <a:xfrm>
                <a:off x="7266624" y="5779015"/>
                <a:ext cx="1833906" cy="155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4628" tIns="72315" rIns="144628" bIns="7231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763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- 4 класс пожароопасности</a:t>
                </a:r>
              </a:p>
            </p:txBody>
          </p:sp>
          <p:sp>
            <p:nvSpPr>
              <p:cNvPr id="384" name="Text Box 97"/>
              <p:cNvSpPr txBox="1">
                <a:spLocks noChangeArrowheads="1"/>
              </p:cNvSpPr>
              <p:nvPr/>
            </p:nvSpPr>
            <p:spPr bwMode="auto">
              <a:xfrm>
                <a:off x="7238343" y="5488690"/>
                <a:ext cx="1606383" cy="155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4628" tIns="72315" rIns="144628" bIns="7231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763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38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55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4628" tIns="72315" rIns="144628" bIns="7231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763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6" name="TextBox 10"/>
              <p:cNvSpPr txBox="1"/>
              <p:nvPr/>
            </p:nvSpPr>
            <p:spPr>
              <a:xfrm>
                <a:off x="6805541" y="6690809"/>
                <a:ext cx="919351" cy="123855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7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algn="l">
                  <a:defRPr/>
                </a:pPr>
                <a:r>
                  <a:rPr lang="ru-RU" sz="763" dirty="0">
                    <a:solidFill>
                      <a:prstClr val="black"/>
                    </a:solidFill>
                  </a:rPr>
                  <a:t>ГО </a:t>
                </a:r>
                <a:r>
                  <a:rPr lang="ru-RU" sz="763" dirty="0" smtClean="0">
                    <a:solidFill>
                      <a:prstClr val="black"/>
                    </a:solidFill>
                  </a:rPr>
                  <a:t>Краснодар</a:t>
                </a:r>
                <a:endParaRPr lang="ru-RU" sz="76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Полилиния 386"/>
              <p:cNvSpPr/>
              <p:nvPr/>
            </p:nvSpPr>
            <p:spPr>
              <a:xfrm>
                <a:off x="6954618" y="5678015"/>
                <a:ext cx="179780" cy="118651"/>
              </a:xfrm>
              <a:custGeom>
                <a:avLst/>
                <a:gdLst>
                  <a:gd name="connsiteX0" fmla="*/ 42863 w 324905"/>
                  <a:gd name="connsiteY0" fmla="*/ 28575 h 204788"/>
                  <a:gd name="connsiteX1" fmla="*/ 47625 w 324905"/>
                  <a:gd name="connsiteY1" fmla="*/ 4763 h 204788"/>
                  <a:gd name="connsiteX2" fmla="*/ 61913 w 324905"/>
                  <a:gd name="connsiteY2" fmla="*/ 0 h 204788"/>
                  <a:gd name="connsiteX3" fmla="*/ 95250 w 324905"/>
                  <a:gd name="connsiteY3" fmla="*/ 4763 h 204788"/>
                  <a:gd name="connsiteX4" fmla="*/ 200025 w 324905"/>
                  <a:gd name="connsiteY4" fmla="*/ 9525 h 204788"/>
                  <a:gd name="connsiteX5" fmla="*/ 252413 w 324905"/>
                  <a:gd name="connsiteY5" fmla="*/ 14288 h 204788"/>
                  <a:gd name="connsiteX6" fmla="*/ 280988 w 324905"/>
                  <a:gd name="connsiteY6" fmla="*/ 23813 h 204788"/>
                  <a:gd name="connsiteX7" fmla="*/ 285750 w 324905"/>
                  <a:gd name="connsiteY7" fmla="*/ 52388 h 204788"/>
                  <a:gd name="connsiteX8" fmla="*/ 300038 w 324905"/>
                  <a:gd name="connsiteY8" fmla="*/ 57150 h 204788"/>
                  <a:gd name="connsiteX9" fmla="*/ 314325 w 324905"/>
                  <a:gd name="connsiteY9" fmla="*/ 66675 h 204788"/>
                  <a:gd name="connsiteX10" fmla="*/ 323850 w 324905"/>
                  <a:gd name="connsiteY10" fmla="*/ 80963 h 204788"/>
                  <a:gd name="connsiteX11" fmla="*/ 319088 w 324905"/>
                  <a:gd name="connsiteY11" fmla="*/ 180975 h 204788"/>
                  <a:gd name="connsiteX12" fmla="*/ 300038 w 324905"/>
                  <a:gd name="connsiteY12" fmla="*/ 185738 h 204788"/>
                  <a:gd name="connsiteX13" fmla="*/ 228600 w 324905"/>
                  <a:gd name="connsiteY13" fmla="*/ 190500 h 204788"/>
                  <a:gd name="connsiteX14" fmla="*/ 209550 w 324905"/>
                  <a:gd name="connsiteY14" fmla="*/ 195263 h 204788"/>
                  <a:gd name="connsiteX15" fmla="*/ 185738 w 324905"/>
                  <a:gd name="connsiteY15" fmla="*/ 200025 h 204788"/>
                  <a:gd name="connsiteX16" fmla="*/ 171450 w 324905"/>
                  <a:gd name="connsiteY16" fmla="*/ 204788 h 204788"/>
                  <a:gd name="connsiteX17" fmla="*/ 152400 w 324905"/>
                  <a:gd name="connsiteY17" fmla="*/ 190500 h 204788"/>
                  <a:gd name="connsiteX18" fmla="*/ 138113 w 324905"/>
                  <a:gd name="connsiteY18" fmla="*/ 180975 h 204788"/>
                  <a:gd name="connsiteX19" fmla="*/ 123825 w 324905"/>
                  <a:gd name="connsiteY19" fmla="*/ 166688 h 204788"/>
                  <a:gd name="connsiteX20" fmla="*/ 95250 w 324905"/>
                  <a:gd name="connsiteY20" fmla="*/ 152400 h 204788"/>
                  <a:gd name="connsiteX21" fmla="*/ 42863 w 324905"/>
                  <a:gd name="connsiteY21" fmla="*/ 147638 h 204788"/>
                  <a:gd name="connsiteX22" fmla="*/ 14288 w 324905"/>
                  <a:gd name="connsiteY22" fmla="*/ 133350 h 204788"/>
                  <a:gd name="connsiteX23" fmla="*/ 4763 w 324905"/>
                  <a:gd name="connsiteY23" fmla="*/ 119063 h 204788"/>
                  <a:gd name="connsiteX24" fmla="*/ 0 w 324905"/>
                  <a:gd name="connsiteY24" fmla="*/ 104775 h 204788"/>
                  <a:gd name="connsiteX25" fmla="*/ 19050 w 324905"/>
                  <a:gd name="connsiteY25" fmla="*/ 42863 h 204788"/>
                  <a:gd name="connsiteX26" fmla="*/ 42863 w 324905"/>
                  <a:gd name="connsiteY26" fmla="*/ 28575 h 20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4905" h="204788">
                    <a:moveTo>
                      <a:pt x="42863" y="28575"/>
                    </a:moveTo>
                    <a:cubicBezTo>
                      <a:pt x="44450" y="20638"/>
                      <a:pt x="43135" y="11498"/>
                      <a:pt x="47625" y="4763"/>
                    </a:cubicBezTo>
                    <a:cubicBezTo>
                      <a:pt x="50410" y="586"/>
                      <a:pt x="56893" y="0"/>
                      <a:pt x="61913" y="0"/>
                    </a:cubicBezTo>
                    <a:cubicBezTo>
                      <a:pt x="73138" y="0"/>
                      <a:pt x="84138" y="3175"/>
                      <a:pt x="95250" y="4763"/>
                    </a:cubicBezTo>
                    <a:cubicBezTo>
                      <a:pt x="147969" y="22336"/>
                      <a:pt x="113804" y="14914"/>
                      <a:pt x="200025" y="9525"/>
                    </a:cubicBezTo>
                    <a:cubicBezTo>
                      <a:pt x="217488" y="11113"/>
                      <a:pt x="235145" y="11241"/>
                      <a:pt x="252413" y="14288"/>
                    </a:cubicBezTo>
                    <a:cubicBezTo>
                      <a:pt x="262300" y="16033"/>
                      <a:pt x="280988" y="23813"/>
                      <a:pt x="280988" y="23813"/>
                    </a:cubicBezTo>
                    <a:cubicBezTo>
                      <a:pt x="282575" y="33338"/>
                      <a:pt x="280959" y="44004"/>
                      <a:pt x="285750" y="52388"/>
                    </a:cubicBezTo>
                    <a:cubicBezTo>
                      <a:pt x="288241" y="56747"/>
                      <a:pt x="295548" y="54905"/>
                      <a:pt x="300038" y="57150"/>
                    </a:cubicBezTo>
                    <a:cubicBezTo>
                      <a:pt x="305157" y="59710"/>
                      <a:pt x="309563" y="63500"/>
                      <a:pt x="314325" y="66675"/>
                    </a:cubicBezTo>
                    <a:cubicBezTo>
                      <a:pt x="317500" y="71438"/>
                      <a:pt x="323612" y="75244"/>
                      <a:pt x="323850" y="80963"/>
                    </a:cubicBezTo>
                    <a:cubicBezTo>
                      <a:pt x="325240" y="114309"/>
                      <a:pt x="326484" y="148430"/>
                      <a:pt x="319088" y="180975"/>
                    </a:cubicBezTo>
                    <a:cubicBezTo>
                      <a:pt x="317637" y="187358"/>
                      <a:pt x="306548" y="185053"/>
                      <a:pt x="300038" y="185738"/>
                    </a:cubicBezTo>
                    <a:cubicBezTo>
                      <a:pt x="276304" y="188236"/>
                      <a:pt x="252413" y="188913"/>
                      <a:pt x="228600" y="190500"/>
                    </a:cubicBezTo>
                    <a:cubicBezTo>
                      <a:pt x="222250" y="192088"/>
                      <a:pt x="215940" y="193843"/>
                      <a:pt x="209550" y="195263"/>
                    </a:cubicBezTo>
                    <a:cubicBezTo>
                      <a:pt x="201648" y="197019"/>
                      <a:pt x="193591" y="198062"/>
                      <a:pt x="185738" y="200025"/>
                    </a:cubicBezTo>
                    <a:cubicBezTo>
                      <a:pt x="180868" y="201243"/>
                      <a:pt x="176213" y="203200"/>
                      <a:pt x="171450" y="204788"/>
                    </a:cubicBezTo>
                    <a:cubicBezTo>
                      <a:pt x="165100" y="200025"/>
                      <a:pt x="158859" y="195114"/>
                      <a:pt x="152400" y="190500"/>
                    </a:cubicBezTo>
                    <a:cubicBezTo>
                      <a:pt x="147743" y="187173"/>
                      <a:pt x="142510" y="184639"/>
                      <a:pt x="138113" y="180975"/>
                    </a:cubicBezTo>
                    <a:cubicBezTo>
                      <a:pt x="132939" y="176663"/>
                      <a:pt x="128999" y="171000"/>
                      <a:pt x="123825" y="166688"/>
                    </a:cubicBezTo>
                    <a:cubicBezTo>
                      <a:pt x="116019" y="160183"/>
                      <a:pt x="105619" y="153881"/>
                      <a:pt x="95250" y="152400"/>
                    </a:cubicBezTo>
                    <a:cubicBezTo>
                      <a:pt x="77892" y="149920"/>
                      <a:pt x="60325" y="149225"/>
                      <a:pt x="42863" y="147638"/>
                    </a:cubicBezTo>
                    <a:cubicBezTo>
                      <a:pt x="31242" y="143764"/>
                      <a:pt x="23520" y="142582"/>
                      <a:pt x="14288" y="133350"/>
                    </a:cubicBezTo>
                    <a:cubicBezTo>
                      <a:pt x="10241" y="129303"/>
                      <a:pt x="7323" y="124182"/>
                      <a:pt x="4763" y="119063"/>
                    </a:cubicBezTo>
                    <a:cubicBezTo>
                      <a:pt x="2518" y="114573"/>
                      <a:pt x="1588" y="109538"/>
                      <a:pt x="0" y="104775"/>
                    </a:cubicBezTo>
                    <a:cubicBezTo>
                      <a:pt x="5433" y="50448"/>
                      <a:pt x="-6518" y="68431"/>
                      <a:pt x="19050" y="42863"/>
                    </a:cubicBezTo>
                    <a:lnTo>
                      <a:pt x="42863" y="2857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763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9" name="Text Box 97"/>
              <p:cNvSpPr txBox="1">
                <a:spLocks noChangeArrowheads="1"/>
              </p:cNvSpPr>
              <p:nvPr/>
            </p:nvSpPr>
            <p:spPr bwMode="auto">
              <a:xfrm>
                <a:off x="7509390" y="6667948"/>
                <a:ext cx="1831079" cy="155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4628" tIns="72315" rIns="144628" bIns="7231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763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- муниципальное образование</a:t>
                </a:r>
              </a:p>
            </p:txBody>
          </p:sp>
          <p:sp>
            <p:nvSpPr>
              <p:cNvPr id="390" name="Text Box 97"/>
              <p:cNvSpPr txBox="1">
                <a:spLocks noChangeArrowheads="1"/>
              </p:cNvSpPr>
              <p:nvPr/>
            </p:nvSpPr>
            <p:spPr bwMode="auto">
              <a:xfrm>
                <a:off x="7273899" y="5891143"/>
                <a:ext cx="1896493" cy="155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4628" tIns="72315" rIns="144628" bIns="7231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763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- линии электропередач 110 кВт</a:t>
                </a:r>
              </a:p>
            </p:txBody>
          </p:sp>
          <p:cxnSp>
            <p:nvCxnSpPr>
              <p:cNvPr id="391" name="Прямая соединительная линия 390"/>
              <p:cNvCxnSpPr/>
              <p:nvPr/>
            </p:nvCxnSpPr>
            <p:spPr>
              <a:xfrm>
                <a:off x="6897306" y="5976606"/>
                <a:ext cx="275997" cy="0"/>
              </a:xfrm>
              <a:prstGeom prst="line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2" name="Text Box 97"/>
              <p:cNvSpPr txBox="1">
                <a:spLocks noChangeArrowheads="1"/>
              </p:cNvSpPr>
              <p:nvPr/>
            </p:nvSpPr>
            <p:spPr bwMode="auto">
              <a:xfrm>
                <a:off x="7278373" y="6008722"/>
                <a:ext cx="1898652" cy="155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44628" tIns="72315" rIns="144628" bIns="72315">
                <a:spAutoFit/>
              </a:bodyPr>
              <a:lstStyle>
                <a:lvl1pPr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763" kern="0" dirty="0">
                    <a:solidFill>
                      <a:srgbClr val="000000"/>
                    </a:solidFill>
                    <a:latin typeface="Times New Roman" pitchFamily="18" charset="0"/>
                  </a:rPr>
                  <a:t>- </a:t>
                </a:r>
                <a:r>
                  <a:rPr lang="ru-RU" altLang="ru-RU" sz="763" kern="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Прогнозируемое </a:t>
                </a:r>
                <a:r>
                  <a:rPr lang="ru-RU" altLang="ru-RU" sz="763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количество осадков</a:t>
                </a:r>
                <a:endParaRPr lang="ru-RU" altLang="ru-RU" sz="763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8" name="Скругленный прямоугольник 377"/>
            <p:cNvSpPr/>
            <p:nvPr/>
          </p:nvSpPr>
          <p:spPr>
            <a:xfrm>
              <a:off x="9661877" y="6298686"/>
              <a:ext cx="282820" cy="22520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63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60%</a:t>
              </a:r>
            </a:p>
          </p:txBody>
        </p:sp>
        <p:sp>
          <p:nvSpPr>
            <p:cNvPr id="379" name="Text Box 97"/>
            <p:cNvSpPr txBox="1">
              <a:spLocks noChangeArrowheads="1"/>
            </p:cNvSpPr>
            <p:nvPr/>
          </p:nvSpPr>
          <p:spPr bwMode="auto">
            <a:xfrm>
              <a:off x="10084505" y="6304848"/>
              <a:ext cx="2046139" cy="208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629" tIns="45316" rIns="90629" bIns="4531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05908">
                <a:defRPr/>
              </a:pPr>
              <a:r>
                <a:rPr lang="ru-RU" altLang="ru-RU" sz="763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380" name="Прямоугольник 379"/>
            <p:cNvSpPr/>
            <p:nvPr/>
          </p:nvSpPr>
          <p:spPr>
            <a:xfrm>
              <a:off x="9466434" y="6033695"/>
              <a:ext cx="658385" cy="197832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77488" tIns="38744" rIns="77488" bIns="38744" anchor="ctr"/>
            <a:lstStyle/>
            <a:p>
              <a:pPr algn="ctr"/>
              <a:r>
                <a:rPr lang="ru-RU" sz="763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159/10</a:t>
              </a:r>
            </a:p>
          </p:txBody>
        </p:sp>
        <p:sp>
          <p:nvSpPr>
            <p:cNvPr id="381" name="Text Box 97"/>
            <p:cNvSpPr txBox="1">
              <a:spLocks noChangeArrowheads="1"/>
            </p:cNvSpPr>
            <p:nvPr/>
          </p:nvSpPr>
          <p:spPr bwMode="auto">
            <a:xfrm>
              <a:off x="10287888" y="5979913"/>
              <a:ext cx="1648082" cy="262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4614" tIns="72308" rIns="144614" bIns="7230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763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</p:grpSp>
      <p:sp>
        <p:nvSpPr>
          <p:cNvPr id="393" name="TextBox 23"/>
          <p:cNvSpPr txBox="1"/>
          <p:nvPr/>
        </p:nvSpPr>
        <p:spPr bwMode="auto">
          <a:xfrm>
            <a:off x="200097" y="5501585"/>
            <a:ext cx="357833" cy="23577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932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94" name="TextBox 23"/>
          <p:cNvSpPr txBox="1"/>
          <p:nvPr/>
        </p:nvSpPr>
        <p:spPr bwMode="auto">
          <a:xfrm>
            <a:off x="222204" y="5765447"/>
            <a:ext cx="357748" cy="235770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932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97" name="Text Box 97"/>
          <p:cNvSpPr txBox="1">
            <a:spLocks noChangeArrowheads="1"/>
          </p:cNvSpPr>
          <p:nvPr/>
        </p:nvSpPr>
        <p:spPr bwMode="auto">
          <a:xfrm>
            <a:off x="640803" y="5765702"/>
            <a:ext cx="2302204" cy="26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628" tIns="72315" rIns="144628" bIns="72315">
            <a:spAutoFit/>
          </a:bodyPr>
          <a:lstStyle>
            <a:lvl1pPr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45304" indent="-145304">
              <a:buFontTx/>
              <a:buChar char="-"/>
              <a:defRPr/>
            </a:pPr>
            <a:r>
              <a:rPr lang="ru-RU" altLang="ru-RU" sz="763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температура </a:t>
            </a:r>
            <a:r>
              <a:rPr lang="ru-RU" altLang="ru-RU" sz="763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воздуха</a:t>
            </a:r>
          </a:p>
        </p:txBody>
      </p:sp>
      <p:sp>
        <p:nvSpPr>
          <p:cNvPr id="401" name="Text Box 97"/>
          <p:cNvSpPr txBox="1">
            <a:spLocks noChangeArrowheads="1"/>
          </p:cNvSpPr>
          <p:nvPr/>
        </p:nvSpPr>
        <p:spPr bwMode="auto">
          <a:xfrm>
            <a:off x="635208" y="4880919"/>
            <a:ext cx="2223696" cy="26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4628" tIns="72315" rIns="144628" bIns="72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63" b="0" dirty="0">
                <a:solidFill>
                  <a:srgbClr val="000000"/>
                </a:solidFill>
                <a:cs typeface="Arial" panose="020B0604020202020204" pitchFamily="34" charset="0"/>
              </a:rPr>
              <a:t> - 5 класс пожароопасности</a:t>
            </a:r>
          </a:p>
        </p:txBody>
      </p:sp>
      <p:sp>
        <p:nvSpPr>
          <p:cNvPr id="404" name="Полилиния 403"/>
          <p:cNvSpPr/>
          <p:nvPr/>
        </p:nvSpPr>
        <p:spPr>
          <a:xfrm>
            <a:off x="268997" y="5182237"/>
            <a:ext cx="217991" cy="200924"/>
          </a:xfrm>
          <a:custGeom>
            <a:avLst/>
            <a:gdLst>
              <a:gd name="connsiteX0" fmla="*/ 42863 w 324905"/>
              <a:gd name="connsiteY0" fmla="*/ 28575 h 204788"/>
              <a:gd name="connsiteX1" fmla="*/ 47625 w 324905"/>
              <a:gd name="connsiteY1" fmla="*/ 4763 h 204788"/>
              <a:gd name="connsiteX2" fmla="*/ 61913 w 324905"/>
              <a:gd name="connsiteY2" fmla="*/ 0 h 204788"/>
              <a:gd name="connsiteX3" fmla="*/ 95250 w 324905"/>
              <a:gd name="connsiteY3" fmla="*/ 4763 h 204788"/>
              <a:gd name="connsiteX4" fmla="*/ 200025 w 324905"/>
              <a:gd name="connsiteY4" fmla="*/ 9525 h 204788"/>
              <a:gd name="connsiteX5" fmla="*/ 252413 w 324905"/>
              <a:gd name="connsiteY5" fmla="*/ 14288 h 204788"/>
              <a:gd name="connsiteX6" fmla="*/ 280988 w 324905"/>
              <a:gd name="connsiteY6" fmla="*/ 23813 h 204788"/>
              <a:gd name="connsiteX7" fmla="*/ 285750 w 324905"/>
              <a:gd name="connsiteY7" fmla="*/ 52388 h 204788"/>
              <a:gd name="connsiteX8" fmla="*/ 300038 w 324905"/>
              <a:gd name="connsiteY8" fmla="*/ 57150 h 204788"/>
              <a:gd name="connsiteX9" fmla="*/ 314325 w 324905"/>
              <a:gd name="connsiteY9" fmla="*/ 66675 h 204788"/>
              <a:gd name="connsiteX10" fmla="*/ 323850 w 324905"/>
              <a:gd name="connsiteY10" fmla="*/ 80963 h 204788"/>
              <a:gd name="connsiteX11" fmla="*/ 319088 w 324905"/>
              <a:gd name="connsiteY11" fmla="*/ 180975 h 204788"/>
              <a:gd name="connsiteX12" fmla="*/ 300038 w 324905"/>
              <a:gd name="connsiteY12" fmla="*/ 185738 h 204788"/>
              <a:gd name="connsiteX13" fmla="*/ 228600 w 324905"/>
              <a:gd name="connsiteY13" fmla="*/ 190500 h 204788"/>
              <a:gd name="connsiteX14" fmla="*/ 209550 w 324905"/>
              <a:gd name="connsiteY14" fmla="*/ 195263 h 204788"/>
              <a:gd name="connsiteX15" fmla="*/ 185738 w 324905"/>
              <a:gd name="connsiteY15" fmla="*/ 200025 h 204788"/>
              <a:gd name="connsiteX16" fmla="*/ 171450 w 324905"/>
              <a:gd name="connsiteY16" fmla="*/ 204788 h 204788"/>
              <a:gd name="connsiteX17" fmla="*/ 152400 w 324905"/>
              <a:gd name="connsiteY17" fmla="*/ 190500 h 204788"/>
              <a:gd name="connsiteX18" fmla="*/ 138113 w 324905"/>
              <a:gd name="connsiteY18" fmla="*/ 180975 h 204788"/>
              <a:gd name="connsiteX19" fmla="*/ 123825 w 324905"/>
              <a:gd name="connsiteY19" fmla="*/ 166688 h 204788"/>
              <a:gd name="connsiteX20" fmla="*/ 95250 w 324905"/>
              <a:gd name="connsiteY20" fmla="*/ 152400 h 204788"/>
              <a:gd name="connsiteX21" fmla="*/ 42863 w 324905"/>
              <a:gd name="connsiteY21" fmla="*/ 147638 h 204788"/>
              <a:gd name="connsiteX22" fmla="*/ 14288 w 324905"/>
              <a:gd name="connsiteY22" fmla="*/ 133350 h 204788"/>
              <a:gd name="connsiteX23" fmla="*/ 4763 w 324905"/>
              <a:gd name="connsiteY23" fmla="*/ 119063 h 204788"/>
              <a:gd name="connsiteX24" fmla="*/ 0 w 324905"/>
              <a:gd name="connsiteY24" fmla="*/ 104775 h 204788"/>
              <a:gd name="connsiteX25" fmla="*/ 19050 w 324905"/>
              <a:gd name="connsiteY25" fmla="*/ 42863 h 204788"/>
              <a:gd name="connsiteX26" fmla="*/ 42863 w 324905"/>
              <a:gd name="connsiteY26" fmla="*/ 28575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4905" h="204788">
                <a:moveTo>
                  <a:pt x="42863" y="28575"/>
                </a:moveTo>
                <a:cubicBezTo>
                  <a:pt x="44450" y="20638"/>
                  <a:pt x="43135" y="11498"/>
                  <a:pt x="47625" y="4763"/>
                </a:cubicBezTo>
                <a:cubicBezTo>
                  <a:pt x="50410" y="586"/>
                  <a:pt x="56893" y="0"/>
                  <a:pt x="61913" y="0"/>
                </a:cubicBezTo>
                <a:cubicBezTo>
                  <a:pt x="73138" y="0"/>
                  <a:pt x="84138" y="3175"/>
                  <a:pt x="95250" y="4763"/>
                </a:cubicBezTo>
                <a:cubicBezTo>
                  <a:pt x="147969" y="22336"/>
                  <a:pt x="113804" y="14914"/>
                  <a:pt x="200025" y="9525"/>
                </a:cubicBezTo>
                <a:cubicBezTo>
                  <a:pt x="217488" y="11113"/>
                  <a:pt x="235145" y="11241"/>
                  <a:pt x="252413" y="14288"/>
                </a:cubicBezTo>
                <a:cubicBezTo>
                  <a:pt x="262300" y="16033"/>
                  <a:pt x="280988" y="23813"/>
                  <a:pt x="280988" y="23813"/>
                </a:cubicBezTo>
                <a:cubicBezTo>
                  <a:pt x="282575" y="33338"/>
                  <a:pt x="280959" y="44004"/>
                  <a:pt x="285750" y="52388"/>
                </a:cubicBezTo>
                <a:cubicBezTo>
                  <a:pt x="288241" y="56747"/>
                  <a:pt x="295548" y="54905"/>
                  <a:pt x="300038" y="57150"/>
                </a:cubicBezTo>
                <a:cubicBezTo>
                  <a:pt x="305157" y="59710"/>
                  <a:pt x="309563" y="63500"/>
                  <a:pt x="314325" y="66675"/>
                </a:cubicBezTo>
                <a:cubicBezTo>
                  <a:pt x="317500" y="71438"/>
                  <a:pt x="323612" y="75244"/>
                  <a:pt x="323850" y="80963"/>
                </a:cubicBezTo>
                <a:cubicBezTo>
                  <a:pt x="325240" y="114309"/>
                  <a:pt x="326484" y="148430"/>
                  <a:pt x="319088" y="180975"/>
                </a:cubicBezTo>
                <a:cubicBezTo>
                  <a:pt x="317637" y="187358"/>
                  <a:pt x="306548" y="185053"/>
                  <a:pt x="300038" y="185738"/>
                </a:cubicBezTo>
                <a:cubicBezTo>
                  <a:pt x="276304" y="188236"/>
                  <a:pt x="252413" y="188913"/>
                  <a:pt x="228600" y="190500"/>
                </a:cubicBezTo>
                <a:cubicBezTo>
                  <a:pt x="222250" y="192088"/>
                  <a:pt x="215940" y="193843"/>
                  <a:pt x="209550" y="195263"/>
                </a:cubicBezTo>
                <a:cubicBezTo>
                  <a:pt x="201648" y="197019"/>
                  <a:pt x="193591" y="198062"/>
                  <a:pt x="185738" y="200025"/>
                </a:cubicBezTo>
                <a:cubicBezTo>
                  <a:pt x="180868" y="201243"/>
                  <a:pt x="176213" y="203200"/>
                  <a:pt x="171450" y="204788"/>
                </a:cubicBezTo>
                <a:cubicBezTo>
                  <a:pt x="165100" y="200025"/>
                  <a:pt x="158859" y="195114"/>
                  <a:pt x="152400" y="190500"/>
                </a:cubicBezTo>
                <a:cubicBezTo>
                  <a:pt x="147743" y="187173"/>
                  <a:pt x="142510" y="184639"/>
                  <a:pt x="138113" y="180975"/>
                </a:cubicBezTo>
                <a:cubicBezTo>
                  <a:pt x="132939" y="176663"/>
                  <a:pt x="128999" y="171000"/>
                  <a:pt x="123825" y="166688"/>
                </a:cubicBezTo>
                <a:cubicBezTo>
                  <a:pt x="116019" y="160183"/>
                  <a:pt x="105619" y="153881"/>
                  <a:pt x="95250" y="152400"/>
                </a:cubicBezTo>
                <a:cubicBezTo>
                  <a:pt x="77892" y="149920"/>
                  <a:pt x="60325" y="149225"/>
                  <a:pt x="42863" y="147638"/>
                </a:cubicBezTo>
                <a:cubicBezTo>
                  <a:pt x="31242" y="143764"/>
                  <a:pt x="23520" y="142582"/>
                  <a:pt x="14288" y="133350"/>
                </a:cubicBezTo>
                <a:cubicBezTo>
                  <a:pt x="10241" y="129303"/>
                  <a:pt x="7323" y="124182"/>
                  <a:pt x="4763" y="119063"/>
                </a:cubicBezTo>
                <a:cubicBezTo>
                  <a:pt x="2518" y="114573"/>
                  <a:pt x="1588" y="109538"/>
                  <a:pt x="0" y="104775"/>
                </a:cubicBezTo>
                <a:cubicBezTo>
                  <a:pt x="5433" y="50448"/>
                  <a:pt x="-6518" y="68431"/>
                  <a:pt x="19050" y="42863"/>
                </a:cubicBezTo>
                <a:lnTo>
                  <a:pt x="42863" y="28575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63" dirty="0">
              <a:solidFill>
                <a:prstClr val="white"/>
              </a:solidFill>
            </a:endParaRPr>
          </a:p>
        </p:txBody>
      </p:sp>
      <p:sp>
        <p:nvSpPr>
          <p:cNvPr id="41" name="Freeform 281"/>
          <p:cNvSpPr>
            <a:spLocks noEditPoints="1"/>
          </p:cNvSpPr>
          <p:nvPr/>
        </p:nvSpPr>
        <p:spPr bwMode="auto">
          <a:xfrm rot="21334256">
            <a:off x="815067" y="3380997"/>
            <a:ext cx="1676927" cy="703370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" name="Rectangle 703"/>
          <p:cNvSpPr>
            <a:spLocks noChangeArrowheads="1"/>
          </p:cNvSpPr>
          <p:nvPr/>
        </p:nvSpPr>
        <p:spPr bwMode="auto">
          <a:xfrm rot="21334256">
            <a:off x="1543738" y="3776061"/>
            <a:ext cx="632859" cy="10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23497" y="3716164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43427/120552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25691" y="3354102"/>
            <a:ext cx="953804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Тюмрюкский</a:t>
            </a:r>
            <a:r>
              <a:rPr lang="ru-RU" sz="7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1001395" y="3455014"/>
            <a:ext cx="384560" cy="261610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46" name="TextBox 23"/>
          <p:cNvSpPr txBox="1"/>
          <p:nvPr/>
        </p:nvSpPr>
        <p:spPr bwMode="auto">
          <a:xfrm>
            <a:off x="702411" y="3461973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E:\Сним11о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4" y="1213953"/>
            <a:ext cx="2092754" cy="12985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0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536202</TotalTime>
  <Words>91</Words>
  <Application>Microsoft Office PowerPoint</Application>
  <PresentationFormat>Экран (4:3)</PresentationFormat>
  <Paragraphs>36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23815</cp:revision>
  <cp:lastPrinted>2019-01-11T18:44:35Z</cp:lastPrinted>
  <dcterms:created xsi:type="dcterms:W3CDTF">2014-09-08T13:21:12Z</dcterms:created>
  <dcterms:modified xsi:type="dcterms:W3CDTF">2021-05-20T12:15:27Z</dcterms:modified>
</cp:coreProperties>
</file>