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70" r:id="rId2"/>
    <p:sldId id="281" r:id="rId3"/>
    <p:sldId id="266" r:id="rId4"/>
    <p:sldId id="267" r:id="rId5"/>
    <p:sldId id="268" r:id="rId6"/>
    <p:sldId id="269" r:id="rId7"/>
    <p:sldId id="280" r:id="rId8"/>
    <p:sldId id="274" r:id="rId9"/>
    <p:sldId id="275" r:id="rId10"/>
    <p:sldId id="277" r:id="rId11"/>
    <p:sldId id="278" r:id="rId12"/>
    <p:sldId id="279" r:id="rId13"/>
    <p:sldId id="282" r:id="rId14"/>
  </p:sldIdLst>
  <p:sldSz cx="9144000" cy="5143500" type="screen16x9"/>
  <p:notesSz cx="6807200" cy="99393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2" d="100"/>
          <a:sy n="142" d="100"/>
        </p:scale>
        <p:origin x="-660" y="-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59A94-C7ED-44E5-937E-0505623D8DD5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9552C4-3088-47BB-9843-D88367E4E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543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3855838" y="9440646"/>
            <a:ext cx="2949787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3E5B785-1CE4-422D-86A7-92B51C971DFA}" type="slidenum">
              <a:rPr lang="ru-RU" sz="1200"/>
              <a:pPr algn="r"/>
              <a:t>1</a:t>
            </a:fld>
            <a:endParaRPr lang="ru-RU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7713"/>
            <a:ext cx="6618288" cy="3724275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720" y="4722912"/>
            <a:ext cx="5447336" cy="4474427"/>
          </a:xfrm>
          <a:noFill/>
          <a:ln/>
        </p:spPr>
        <p:txBody>
          <a:bodyPr lIns="91465" tIns="45733" rIns="91465" bIns="45733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552C4-3088-47BB-9843-D88367E4EEF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792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3" Type="http://schemas.openxmlformats.org/officeDocument/2006/relationships/image" Target="../media/image1.gif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7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7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50.png"/><Relationship Id="rId7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0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JPG"/><Relationship Id="rId9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image" Target="../media/image55.png"/><Relationship Id="rId7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6.png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image" Target="../media/image55.png"/><Relationship Id="rId7" Type="http://schemas.openxmlformats.org/officeDocument/2006/relationships/package" Target="../embeddings/Microsoft_Excel_Worksheet2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9.png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Excel_Worksheet3.xlsx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1.jpeg"/><Relationship Id="rId5" Type="http://schemas.openxmlformats.org/officeDocument/2006/relationships/image" Target="../media/image53.png"/><Relationship Id="rId4" Type="http://schemas.openxmlformats.org/officeDocument/2006/relationships/image" Target="../media/image55.png"/><Relationship Id="rId9" Type="http://schemas.openxmlformats.org/officeDocument/2006/relationships/image" Target="../media/image60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0" y="0"/>
            <a:ext cx="9150350" cy="51435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0291" tIns="35145" rIns="70291" bIns="35145" anchor="ctr"/>
          <a:lstStyle/>
          <a:p>
            <a:pPr defTabSz="688975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0638"/>
            <a:ext cx="3551238" cy="188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395288" y="1957551"/>
            <a:ext cx="8458200" cy="1178972"/>
          </a:xfrm>
          <a:prstGeom prst="rect">
            <a:avLst/>
          </a:prstGeom>
          <a:noFill/>
          <a:ln>
            <a:noFill/>
          </a:ln>
          <a:extLst/>
        </p:spPr>
        <p:txBody>
          <a:bodyPr lIns="70285" tIns="35145" rIns="70285" bIns="35145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РАЗВИТИЯ 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ЛАВИННООПАСНОЙ ОБСТАНОВКИ </a:t>
            </a:r>
            <a:endParaRPr lang="ru-RU" alt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НА ТЕРРИТОРИИ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КРАСНОДАРСКОГО КРАЯ</a:t>
            </a: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6125" y="123825"/>
            <a:ext cx="1436688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15367" name="Группа 13"/>
          <p:cNvGrpSpPr>
            <a:grpSpLocks/>
          </p:cNvGrpSpPr>
          <p:nvPr/>
        </p:nvGrpSpPr>
        <p:grpSpPr bwMode="auto">
          <a:xfrm>
            <a:off x="611190" y="3165816"/>
            <a:ext cx="7824787" cy="1544638"/>
            <a:chOff x="611560" y="3510762"/>
            <a:chExt cx="7824540" cy="1545390"/>
          </a:xfrm>
        </p:grpSpPr>
        <p:grpSp>
          <p:nvGrpSpPr>
            <p:cNvPr id="15368" name="Группа 4"/>
            <p:cNvGrpSpPr>
              <a:grpSpLocks/>
            </p:cNvGrpSpPr>
            <p:nvPr/>
          </p:nvGrpSpPr>
          <p:grpSpPr bwMode="auto">
            <a:xfrm>
              <a:off x="611560" y="3510762"/>
              <a:ext cx="7824540" cy="508672"/>
              <a:chOff x="426045" y="3456449"/>
              <a:chExt cx="8322419" cy="579643"/>
            </a:xfrm>
          </p:grpSpPr>
          <p:pic>
            <p:nvPicPr>
              <p:cNvPr id="15400" name="Picture 5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26045" y="3456449"/>
                <a:ext cx="694808" cy="5790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01" name="Picture 6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153864" y="3456449"/>
                <a:ext cx="463206" cy="579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02" name="Picture 7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692421" y="3456449"/>
                <a:ext cx="481491" cy="5790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03" name="Picture 8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2274137" y="3456449"/>
                <a:ext cx="489348" cy="5739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04" name="Picture 9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2846350" y="3456449"/>
                <a:ext cx="463206" cy="5790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05" name="Picture 12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3823010" y="3456449"/>
                <a:ext cx="463715" cy="579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06" name="Picture 1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4382057" y="3456449"/>
                <a:ext cx="453605" cy="5745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07" name="Picture 14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4924342" y="3456449"/>
                <a:ext cx="469299" cy="5790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08" name="Picture 19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7747331" y="3456449"/>
                <a:ext cx="467400" cy="576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09" name="Picture 20"/>
              <p:cNvPicPr>
                <a:picLocks noChangeAspect="1"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8294605" y="3456449"/>
                <a:ext cx="453859" cy="5673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10" name="Picture 21"/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3387177" y="3456449"/>
                <a:ext cx="328841" cy="5766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11" name="Picture 22"/>
              <p:cNvPicPr>
                <a:picLocks noChangeAspect="1" noChangeArrowheads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 bwMode="auto">
              <a:xfrm>
                <a:off x="5489746" y="3456449"/>
                <a:ext cx="462368" cy="5766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12" name="Picture 23"/>
              <p:cNvPicPr>
                <a:picLocks noChangeAspect="1" noChangeArrowheads="1"/>
              </p:cNvPicPr>
              <p:nvPr/>
            </p:nvPicPr>
            <p:blipFill>
              <a:blip r:embed="rId17"/>
              <a:srcRect/>
              <a:stretch>
                <a:fillRect/>
              </a:stretch>
            </p:blipFill>
            <p:spPr bwMode="auto">
              <a:xfrm>
                <a:off x="7169677" y="3456449"/>
                <a:ext cx="463937" cy="5783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13" name="Picture 24"/>
              <p:cNvPicPr>
                <a:picLocks noChangeAspect="1" noChangeArrowheads="1"/>
              </p:cNvPicPr>
              <p:nvPr/>
            </p:nvPicPr>
            <p:blipFill>
              <a:blip r:embed="rId18"/>
              <a:srcRect/>
              <a:stretch>
                <a:fillRect/>
              </a:stretch>
            </p:blipFill>
            <p:spPr bwMode="auto">
              <a:xfrm>
                <a:off x="6630948" y="3456449"/>
                <a:ext cx="457585" cy="5732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14" name="Picture 25"/>
              <p:cNvPicPr>
                <a:picLocks noChangeAspect="1" noChangeArrowheads="1"/>
              </p:cNvPicPr>
              <p:nvPr/>
            </p:nvPicPr>
            <p:blipFill>
              <a:blip r:embed="rId19"/>
              <a:srcRect/>
              <a:stretch>
                <a:fillRect/>
              </a:stretch>
            </p:blipFill>
            <p:spPr bwMode="auto">
              <a:xfrm>
                <a:off x="6065933" y="3456449"/>
                <a:ext cx="461466" cy="5783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5369" name="Группа 14"/>
            <p:cNvGrpSpPr>
              <a:grpSpLocks/>
            </p:cNvGrpSpPr>
            <p:nvPr/>
          </p:nvGrpSpPr>
          <p:grpSpPr bwMode="auto">
            <a:xfrm>
              <a:off x="719825" y="4066664"/>
              <a:ext cx="7716274" cy="491978"/>
              <a:chOff x="546226" y="3842607"/>
              <a:chExt cx="8228528" cy="617576"/>
            </a:xfrm>
          </p:grpSpPr>
          <p:pic>
            <p:nvPicPr>
              <p:cNvPr id="15385" name="Picture 2"/>
              <p:cNvPicPr>
                <a:picLocks noChangeAspect="1" noChangeArrowheads="1"/>
              </p:cNvPicPr>
              <p:nvPr/>
            </p:nvPicPr>
            <p:blipFill>
              <a:blip r:embed="rId20"/>
              <a:srcRect/>
              <a:stretch>
                <a:fillRect/>
              </a:stretch>
            </p:blipFill>
            <p:spPr bwMode="auto">
              <a:xfrm>
                <a:off x="546226" y="3843099"/>
                <a:ext cx="457196" cy="5714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6" name="Picture 3"/>
              <p:cNvPicPr>
                <a:picLocks noChangeAspect="1" noChangeArrowheads="1"/>
              </p:cNvPicPr>
              <p:nvPr/>
            </p:nvPicPr>
            <p:blipFill>
              <a:blip r:embed="rId21"/>
              <a:srcRect/>
              <a:stretch>
                <a:fillRect/>
              </a:stretch>
            </p:blipFill>
            <p:spPr bwMode="auto">
              <a:xfrm>
                <a:off x="1140218" y="3843099"/>
                <a:ext cx="463206" cy="579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7" name="Picture 4"/>
              <p:cNvPicPr>
                <a:picLocks noChangeAspect="1" noChangeArrowheads="1"/>
              </p:cNvPicPr>
              <p:nvPr/>
            </p:nvPicPr>
            <p:blipFill>
              <a:blip r:embed="rId22"/>
              <a:srcRect/>
              <a:stretch>
                <a:fillRect/>
              </a:stretch>
            </p:blipFill>
            <p:spPr bwMode="auto">
              <a:xfrm>
                <a:off x="1707792" y="3843099"/>
                <a:ext cx="494618" cy="6102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8" name="Picture 5"/>
              <p:cNvPicPr>
                <a:picLocks noChangeAspect="1" noChangeArrowheads="1"/>
              </p:cNvPicPr>
              <p:nvPr/>
            </p:nvPicPr>
            <p:blipFill>
              <a:blip r:embed="rId23"/>
              <a:srcRect/>
              <a:stretch>
                <a:fillRect/>
              </a:stretch>
            </p:blipFill>
            <p:spPr bwMode="auto">
              <a:xfrm>
                <a:off x="2280811" y="3843099"/>
                <a:ext cx="495830" cy="6038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9" name="Picture 6"/>
              <p:cNvPicPr>
                <a:picLocks noChangeAspect="1" noChangeArrowheads="1"/>
              </p:cNvPicPr>
              <p:nvPr/>
            </p:nvPicPr>
            <p:blipFill>
              <a:blip r:embed="rId24"/>
              <a:srcRect/>
              <a:stretch>
                <a:fillRect/>
              </a:stretch>
            </p:blipFill>
            <p:spPr bwMode="auto">
              <a:xfrm>
                <a:off x="2834625" y="3843099"/>
                <a:ext cx="491039" cy="612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0" name="Picture 7"/>
              <p:cNvPicPr>
                <a:picLocks noChangeAspect="1" noChangeArrowheads="1"/>
              </p:cNvPicPr>
              <p:nvPr/>
            </p:nvPicPr>
            <p:blipFill>
              <a:blip r:embed="rId25"/>
              <a:srcRect/>
              <a:stretch>
                <a:fillRect/>
              </a:stretch>
            </p:blipFill>
            <p:spPr bwMode="auto">
              <a:xfrm>
                <a:off x="3380074" y="3843099"/>
                <a:ext cx="486129" cy="6092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1" name="Picture 8"/>
              <p:cNvPicPr>
                <a:picLocks noChangeAspect="1" noChangeArrowheads="1"/>
              </p:cNvPicPr>
              <p:nvPr/>
            </p:nvPicPr>
            <p:blipFill>
              <a:blip r:embed="rId26"/>
              <a:srcRect/>
              <a:stretch>
                <a:fillRect/>
              </a:stretch>
            </p:blipFill>
            <p:spPr bwMode="auto">
              <a:xfrm>
                <a:off x="3923032" y="3843598"/>
                <a:ext cx="459428" cy="610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2" name="Picture 9"/>
              <p:cNvPicPr>
                <a:picLocks noChangeAspect="1" noChangeArrowheads="1"/>
              </p:cNvPicPr>
              <p:nvPr/>
            </p:nvPicPr>
            <p:blipFill>
              <a:blip r:embed="rId27"/>
              <a:srcRect/>
              <a:stretch>
                <a:fillRect/>
              </a:stretch>
            </p:blipFill>
            <p:spPr bwMode="auto">
              <a:xfrm>
                <a:off x="4437720" y="3844087"/>
                <a:ext cx="474329" cy="6112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3" name="Picture 10"/>
              <p:cNvPicPr>
                <a:picLocks noChangeAspect="1" noChangeArrowheads="1"/>
              </p:cNvPicPr>
              <p:nvPr/>
            </p:nvPicPr>
            <p:blipFill>
              <a:blip r:embed="rId28"/>
              <a:srcRect/>
              <a:stretch>
                <a:fillRect/>
              </a:stretch>
            </p:blipFill>
            <p:spPr bwMode="auto">
              <a:xfrm>
                <a:off x="4966641" y="3842607"/>
                <a:ext cx="482618" cy="6175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4" name="Picture 11"/>
              <p:cNvPicPr>
                <a:picLocks noChangeAspect="1" noChangeArrowheads="1"/>
              </p:cNvPicPr>
              <p:nvPr/>
            </p:nvPicPr>
            <p:blipFill>
              <a:blip r:embed="rId29"/>
              <a:srcRect/>
              <a:stretch>
                <a:fillRect/>
              </a:stretch>
            </p:blipFill>
            <p:spPr bwMode="auto">
              <a:xfrm>
                <a:off x="5501263" y="3842607"/>
                <a:ext cx="485206" cy="6081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5" name="Picture 12"/>
              <p:cNvPicPr>
                <a:picLocks noChangeAspect="1" noChangeArrowheads="1"/>
              </p:cNvPicPr>
              <p:nvPr/>
            </p:nvPicPr>
            <p:blipFill>
              <a:blip r:embed="rId30"/>
              <a:srcRect/>
              <a:stretch>
                <a:fillRect/>
              </a:stretch>
            </p:blipFill>
            <p:spPr bwMode="auto">
              <a:xfrm>
                <a:off x="6047207" y="3842607"/>
                <a:ext cx="482876" cy="6035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6" name="Picture 13"/>
              <p:cNvPicPr>
                <a:picLocks noChangeAspect="1" noChangeArrowheads="1"/>
              </p:cNvPicPr>
              <p:nvPr/>
            </p:nvPicPr>
            <p:blipFill>
              <a:blip r:embed="rId31"/>
              <a:srcRect/>
              <a:stretch>
                <a:fillRect/>
              </a:stretch>
            </p:blipFill>
            <p:spPr bwMode="auto">
              <a:xfrm>
                <a:off x="6601575" y="3842607"/>
                <a:ext cx="481539" cy="6035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7" name="Picture 14"/>
              <p:cNvPicPr>
                <a:picLocks noChangeAspect="1" noChangeArrowheads="1"/>
              </p:cNvPicPr>
              <p:nvPr/>
            </p:nvPicPr>
            <p:blipFill>
              <a:blip r:embed="rId32"/>
              <a:srcRect/>
              <a:stretch>
                <a:fillRect/>
              </a:stretch>
            </p:blipFill>
            <p:spPr bwMode="auto">
              <a:xfrm>
                <a:off x="7151294" y="3842607"/>
                <a:ext cx="488011" cy="6020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8" name="Picture 15"/>
              <p:cNvPicPr>
                <a:picLocks noChangeAspect="1" noChangeArrowheads="1"/>
              </p:cNvPicPr>
              <p:nvPr/>
            </p:nvPicPr>
            <p:blipFill>
              <a:blip r:embed="rId33"/>
              <a:srcRect/>
              <a:stretch>
                <a:fillRect/>
              </a:stretch>
            </p:blipFill>
            <p:spPr bwMode="auto">
              <a:xfrm>
                <a:off x="7710698" y="3842607"/>
                <a:ext cx="539566" cy="617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9" name="Picture 16"/>
              <p:cNvPicPr>
                <a:picLocks noChangeAspect="1" noChangeArrowheads="1"/>
              </p:cNvPicPr>
              <p:nvPr/>
            </p:nvPicPr>
            <p:blipFill>
              <a:blip r:embed="rId34"/>
              <a:srcRect/>
              <a:stretch>
                <a:fillRect/>
              </a:stretch>
            </p:blipFill>
            <p:spPr bwMode="auto">
              <a:xfrm>
                <a:off x="8290452" y="3842607"/>
                <a:ext cx="484302" cy="6053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5370" name="Группа 24"/>
            <p:cNvGrpSpPr>
              <a:grpSpLocks/>
            </p:cNvGrpSpPr>
            <p:nvPr/>
          </p:nvGrpSpPr>
          <p:grpSpPr bwMode="auto">
            <a:xfrm>
              <a:off x="1043608" y="4563708"/>
              <a:ext cx="7053870" cy="492444"/>
              <a:chOff x="1046522" y="4563707"/>
              <a:chExt cx="7084748" cy="528323"/>
            </a:xfrm>
          </p:grpSpPr>
          <p:pic>
            <p:nvPicPr>
              <p:cNvPr id="15371" name="Picture 17"/>
              <p:cNvPicPr>
                <a:picLocks noChangeAspect="1" noChangeArrowheads="1"/>
              </p:cNvPicPr>
              <p:nvPr/>
            </p:nvPicPr>
            <p:blipFill>
              <a:blip r:embed="rId35"/>
              <a:srcRect/>
              <a:stretch>
                <a:fillRect/>
              </a:stretch>
            </p:blipFill>
            <p:spPr bwMode="auto">
              <a:xfrm>
                <a:off x="1046522" y="4566478"/>
                <a:ext cx="414167" cy="4896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2" name="Picture 18"/>
              <p:cNvPicPr>
                <a:picLocks noChangeAspect="1" noChangeArrowheads="1"/>
              </p:cNvPicPr>
              <p:nvPr/>
            </p:nvPicPr>
            <p:blipFill>
              <a:blip r:embed="rId36"/>
              <a:srcRect/>
              <a:stretch>
                <a:fillRect/>
              </a:stretch>
            </p:blipFill>
            <p:spPr bwMode="auto">
              <a:xfrm>
                <a:off x="1544737" y="4566477"/>
                <a:ext cx="429515" cy="5238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3" name="Picture 20"/>
              <p:cNvPicPr>
                <a:picLocks noChangeAspect="1" noChangeArrowheads="1"/>
              </p:cNvPicPr>
              <p:nvPr/>
            </p:nvPicPr>
            <p:blipFill>
              <a:blip r:embed="rId37"/>
              <a:srcRect/>
              <a:stretch>
                <a:fillRect/>
              </a:stretch>
            </p:blipFill>
            <p:spPr bwMode="auto">
              <a:xfrm>
                <a:off x="2590840" y="4566477"/>
                <a:ext cx="432623" cy="5233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4" name="Picture 21"/>
              <p:cNvPicPr>
                <a:picLocks noChangeAspect="1" noChangeArrowheads="1"/>
              </p:cNvPicPr>
              <p:nvPr/>
            </p:nvPicPr>
            <p:blipFill>
              <a:blip r:embed="rId38"/>
              <a:srcRect/>
              <a:stretch>
                <a:fillRect/>
              </a:stretch>
            </p:blipFill>
            <p:spPr bwMode="auto">
              <a:xfrm>
                <a:off x="3104605" y="4566478"/>
                <a:ext cx="460639" cy="510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5" name="Picture 19"/>
              <p:cNvPicPr>
                <a:picLocks noChangeAspect="1" noChangeArrowheads="1"/>
              </p:cNvPicPr>
              <p:nvPr/>
            </p:nvPicPr>
            <p:blipFill>
              <a:blip r:embed="rId39"/>
              <a:srcRect/>
              <a:stretch>
                <a:fillRect/>
              </a:stretch>
            </p:blipFill>
            <p:spPr bwMode="auto">
              <a:xfrm>
                <a:off x="2070665" y="4566478"/>
                <a:ext cx="436764" cy="5109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6" name="Picture 22"/>
              <p:cNvPicPr>
                <a:picLocks noChangeAspect="1" noChangeArrowheads="1"/>
              </p:cNvPicPr>
              <p:nvPr/>
            </p:nvPicPr>
            <p:blipFill>
              <a:blip r:embed="rId40"/>
              <a:srcRect/>
              <a:stretch>
                <a:fillRect/>
              </a:stretch>
            </p:blipFill>
            <p:spPr bwMode="auto">
              <a:xfrm>
                <a:off x="3616314" y="4569204"/>
                <a:ext cx="438786" cy="505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7" name="Picture 23"/>
              <p:cNvPicPr>
                <a:picLocks noChangeAspect="1" noChangeArrowheads="1"/>
              </p:cNvPicPr>
              <p:nvPr/>
            </p:nvPicPr>
            <p:blipFill>
              <a:blip r:embed="rId41"/>
              <a:srcRect/>
              <a:stretch>
                <a:fillRect/>
              </a:stretch>
            </p:blipFill>
            <p:spPr bwMode="auto">
              <a:xfrm>
                <a:off x="4116927" y="4570052"/>
                <a:ext cx="445501" cy="5197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8" name="Picture 24"/>
              <p:cNvPicPr>
                <a:picLocks noChangeAspect="1" noChangeArrowheads="1"/>
              </p:cNvPicPr>
              <p:nvPr/>
            </p:nvPicPr>
            <p:blipFill>
              <a:blip r:embed="rId42"/>
              <a:srcRect/>
              <a:stretch>
                <a:fillRect/>
              </a:stretch>
            </p:blipFill>
            <p:spPr bwMode="auto">
              <a:xfrm>
                <a:off x="4616573" y="4570052"/>
                <a:ext cx="430792" cy="5066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9" name="Picture 25"/>
              <p:cNvPicPr>
                <a:picLocks noChangeAspect="1" noChangeArrowheads="1"/>
              </p:cNvPicPr>
              <p:nvPr/>
            </p:nvPicPr>
            <p:blipFill>
              <a:blip r:embed="rId43"/>
              <a:srcRect/>
              <a:stretch>
                <a:fillRect/>
              </a:stretch>
            </p:blipFill>
            <p:spPr bwMode="auto">
              <a:xfrm>
                <a:off x="5106021" y="4568475"/>
                <a:ext cx="430639" cy="508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0" name="Picture 26"/>
              <p:cNvPicPr>
                <a:picLocks noChangeAspect="1" noChangeArrowheads="1"/>
              </p:cNvPicPr>
              <p:nvPr/>
            </p:nvPicPr>
            <p:blipFill>
              <a:blip r:embed="rId44"/>
              <a:srcRect/>
              <a:stretch>
                <a:fillRect/>
              </a:stretch>
            </p:blipFill>
            <p:spPr bwMode="auto">
              <a:xfrm>
                <a:off x="5601342" y="4566584"/>
                <a:ext cx="448474" cy="523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1" name="Picture 27"/>
              <p:cNvPicPr>
                <a:picLocks noChangeAspect="1" noChangeArrowheads="1"/>
              </p:cNvPicPr>
              <p:nvPr/>
            </p:nvPicPr>
            <p:blipFill>
              <a:blip r:embed="rId45"/>
              <a:srcRect/>
              <a:stretch>
                <a:fillRect/>
              </a:stretch>
            </p:blipFill>
            <p:spPr bwMode="auto">
              <a:xfrm>
                <a:off x="6105726" y="4566285"/>
                <a:ext cx="448131" cy="5228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2" name="Picture 28"/>
              <p:cNvPicPr>
                <a:picLocks noChangeAspect="1" noChangeArrowheads="1"/>
              </p:cNvPicPr>
              <p:nvPr/>
            </p:nvPicPr>
            <p:blipFill>
              <a:blip r:embed="rId46"/>
              <a:srcRect/>
              <a:stretch>
                <a:fillRect/>
              </a:stretch>
            </p:blipFill>
            <p:spPr bwMode="auto">
              <a:xfrm>
                <a:off x="6627531" y="4568475"/>
                <a:ext cx="449929" cy="5235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3" name="Picture 29"/>
              <p:cNvPicPr>
                <a:picLocks noChangeAspect="1" noChangeArrowheads="1"/>
              </p:cNvPicPr>
              <p:nvPr/>
            </p:nvPicPr>
            <p:blipFill>
              <a:blip r:embed="rId47"/>
              <a:srcRect/>
              <a:stretch>
                <a:fillRect/>
              </a:stretch>
            </p:blipFill>
            <p:spPr bwMode="auto">
              <a:xfrm>
                <a:off x="7153035" y="4563707"/>
                <a:ext cx="450938" cy="5261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4" name="Picture 30"/>
              <p:cNvPicPr>
                <a:picLocks noChangeAspect="1" noChangeArrowheads="1"/>
              </p:cNvPicPr>
              <p:nvPr/>
            </p:nvPicPr>
            <p:blipFill>
              <a:blip r:embed="rId48"/>
              <a:srcRect/>
              <a:stretch>
                <a:fillRect/>
              </a:stretch>
            </p:blipFill>
            <p:spPr bwMode="auto">
              <a:xfrm>
                <a:off x="7681844" y="4565472"/>
                <a:ext cx="449426" cy="524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413896019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2" cstate="print"/>
          <a:srcRect t="23142" r="19835"/>
          <a:stretch>
            <a:fillRect/>
          </a:stretch>
        </p:blipFill>
        <p:spPr bwMode="auto">
          <a:xfrm>
            <a:off x="-2920" y="6746"/>
            <a:ext cx="9144000" cy="5136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2" descr="E:\!!!!!!!ОММиОППМ\фото\снег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1472"/>
            <a:ext cx="3155470" cy="208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" y="511472"/>
            <a:ext cx="207673" cy="2089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reeform 3"/>
          <p:cNvSpPr>
            <a:spLocks/>
          </p:cNvSpPr>
          <p:nvPr/>
        </p:nvSpPr>
        <p:spPr bwMode="auto">
          <a:xfrm rot="649261">
            <a:off x="4880328" y="706680"/>
            <a:ext cx="2083274" cy="3299765"/>
          </a:xfrm>
          <a:custGeom>
            <a:avLst/>
            <a:gdLst>
              <a:gd name="T0" fmla="*/ 2147483647 w 2211"/>
              <a:gd name="T1" fmla="*/ 2147483647 h 4112"/>
              <a:gd name="T2" fmla="*/ 2147483647 w 2211"/>
              <a:gd name="T3" fmla="*/ 2147483647 h 4112"/>
              <a:gd name="T4" fmla="*/ 2147483647 w 2211"/>
              <a:gd name="T5" fmla="*/ 2147483647 h 4112"/>
              <a:gd name="T6" fmla="*/ 2147483647 w 2211"/>
              <a:gd name="T7" fmla="*/ 2147483647 h 4112"/>
              <a:gd name="T8" fmla="*/ 2147483647 w 2211"/>
              <a:gd name="T9" fmla="*/ 2147483647 h 4112"/>
              <a:gd name="T10" fmla="*/ 2147483647 w 2211"/>
              <a:gd name="T11" fmla="*/ 2147483647 h 4112"/>
              <a:gd name="T12" fmla="*/ 2147483647 w 2211"/>
              <a:gd name="T13" fmla="*/ 2147483647 h 4112"/>
              <a:gd name="T14" fmla="*/ 2147483647 w 2211"/>
              <a:gd name="T15" fmla="*/ 2147483647 h 4112"/>
              <a:gd name="T16" fmla="*/ 2147483647 w 2211"/>
              <a:gd name="T17" fmla="*/ 2147483647 h 4112"/>
              <a:gd name="T18" fmla="*/ 2147483647 w 2211"/>
              <a:gd name="T19" fmla="*/ 2147483647 h 4112"/>
              <a:gd name="T20" fmla="*/ 2147483647 w 2211"/>
              <a:gd name="T21" fmla="*/ 2147483647 h 4112"/>
              <a:gd name="T22" fmla="*/ 2147483647 w 2211"/>
              <a:gd name="T23" fmla="*/ 2147483647 h 4112"/>
              <a:gd name="T24" fmla="*/ 2147483647 w 2211"/>
              <a:gd name="T25" fmla="*/ 2147483647 h 4112"/>
              <a:gd name="T26" fmla="*/ 2147483647 w 2211"/>
              <a:gd name="T27" fmla="*/ 2147483647 h 4112"/>
              <a:gd name="T28" fmla="*/ 2147483647 w 2211"/>
              <a:gd name="T29" fmla="*/ 2147483647 h 411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211"/>
              <a:gd name="T46" fmla="*/ 0 h 4112"/>
              <a:gd name="T47" fmla="*/ 2211 w 2211"/>
              <a:gd name="T48" fmla="*/ 4112 h 4112"/>
              <a:gd name="connsiteX0" fmla="*/ 178 w 3067"/>
              <a:gd name="connsiteY0" fmla="*/ 131 h 4236"/>
              <a:gd name="connsiteX1" fmla="*/ 87 w 3067"/>
              <a:gd name="connsiteY1" fmla="*/ 494 h 4236"/>
              <a:gd name="connsiteX2" fmla="*/ 39 w 3067"/>
              <a:gd name="connsiteY2" fmla="*/ 1423 h 4236"/>
              <a:gd name="connsiteX3" fmla="*/ 319 w 3067"/>
              <a:gd name="connsiteY3" fmla="*/ 2442 h 4236"/>
              <a:gd name="connsiteX4" fmla="*/ 1629 w 3067"/>
              <a:gd name="connsiteY4" fmla="*/ 3896 h 4236"/>
              <a:gd name="connsiteX5" fmla="*/ 2037 w 3067"/>
              <a:gd name="connsiteY5" fmla="*/ 4213 h 4236"/>
              <a:gd name="connsiteX6" fmla="*/ 2173 w 3067"/>
              <a:gd name="connsiteY6" fmla="*/ 4032 h 4236"/>
              <a:gd name="connsiteX7" fmla="*/ 1811 w 3067"/>
              <a:gd name="connsiteY7" fmla="*/ 3805 h 4236"/>
              <a:gd name="connsiteX8" fmla="*/ 1448 w 3067"/>
              <a:gd name="connsiteY8" fmla="*/ 3397 h 4236"/>
              <a:gd name="connsiteX9" fmla="*/ 1085 w 3067"/>
              <a:gd name="connsiteY9" fmla="*/ 2943 h 4236"/>
              <a:gd name="connsiteX10" fmla="*/ 2962 w 3067"/>
              <a:gd name="connsiteY10" fmla="*/ 212 h 4236"/>
              <a:gd name="connsiteX11" fmla="*/ 452 w 3067"/>
              <a:gd name="connsiteY11" fmla="*/ 1672 h 4236"/>
              <a:gd name="connsiteX12" fmla="*/ 405 w 3067"/>
              <a:gd name="connsiteY12" fmla="*/ 1033 h 4236"/>
              <a:gd name="connsiteX13" fmla="*/ 359 w 3067"/>
              <a:gd name="connsiteY13" fmla="*/ 449 h 4236"/>
              <a:gd name="connsiteX14" fmla="*/ 178 w 3067"/>
              <a:gd name="connsiteY14" fmla="*/ 131 h 4236"/>
              <a:gd name="connsiteX0" fmla="*/ 178 w 3067"/>
              <a:gd name="connsiteY0" fmla="*/ 563 h 4668"/>
              <a:gd name="connsiteX1" fmla="*/ 87 w 3067"/>
              <a:gd name="connsiteY1" fmla="*/ 926 h 4668"/>
              <a:gd name="connsiteX2" fmla="*/ 39 w 3067"/>
              <a:gd name="connsiteY2" fmla="*/ 1855 h 4668"/>
              <a:gd name="connsiteX3" fmla="*/ 319 w 3067"/>
              <a:gd name="connsiteY3" fmla="*/ 2874 h 4668"/>
              <a:gd name="connsiteX4" fmla="*/ 1629 w 3067"/>
              <a:gd name="connsiteY4" fmla="*/ 4328 h 4668"/>
              <a:gd name="connsiteX5" fmla="*/ 2037 w 3067"/>
              <a:gd name="connsiteY5" fmla="*/ 4645 h 4668"/>
              <a:gd name="connsiteX6" fmla="*/ 2173 w 3067"/>
              <a:gd name="connsiteY6" fmla="*/ 4464 h 4668"/>
              <a:gd name="connsiteX7" fmla="*/ 1811 w 3067"/>
              <a:gd name="connsiteY7" fmla="*/ 4237 h 4668"/>
              <a:gd name="connsiteX8" fmla="*/ 1448 w 3067"/>
              <a:gd name="connsiteY8" fmla="*/ 3829 h 4668"/>
              <a:gd name="connsiteX9" fmla="*/ 1085 w 3067"/>
              <a:gd name="connsiteY9" fmla="*/ 3375 h 4668"/>
              <a:gd name="connsiteX10" fmla="*/ 2962 w 3067"/>
              <a:gd name="connsiteY10" fmla="*/ 644 h 4668"/>
              <a:gd name="connsiteX11" fmla="*/ 452 w 3067"/>
              <a:gd name="connsiteY11" fmla="*/ 2104 h 4668"/>
              <a:gd name="connsiteX12" fmla="*/ 1642 w 3067"/>
              <a:gd name="connsiteY12" fmla="*/ 106 h 4668"/>
              <a:gd name="connsiteX13" fmla="*/ 405 w 3067"/>
              <a:gd name="connsiteY13" fmla="*/ 1465 h 4668"/>
              <a:gd name="connsiteX14" fmla="*/ 359 w 3067"/>
              <a:gd name="connsiteY14" fmla="*/ 881 h 4668"/>
              <a:gd name="connsiteX15" fmla="*/ 178 w 3067"/>
              <a:gd name="connsiteY15" fmla="*/ 563 h 4668"/>
              <a:gd name="connsiteX0" fmla="*/ 178 w 3186"/>
              <a:gd name="connsiteY0" fmla="*/ 821 h 4926"/>
              <a:gd name="connsiteX1" fmla="*/ 87 w 3186"/>
              <a:gd name="connsiteY1" fmla="*/ 1184 h 4926"/>
              <a:gd name="connsiteX2" fmla="*/ 39 w 3186"/>
              <a:gd name="connsiteY2" fmla="*/ 2113 h 4926"/>
              <a:gd name="connsiteX3" fmla="*/ 319 w 3186"/>
              <a:gd name="connsiteY3" fmla="*/ 3132 h 4926"/>
              <a:gd name="connsiteX4" fmla="*/ 1629 w 3186"/>
              <a:gd name="connsiteY4" fmla="*/ 4586 h 4926"/>
              <a:gd name="connsiteX5" fmla="*/ 2037 w 3186"/>
              <a:gd name="connsiteY5" fmla="*/ 4903 h 4926"/>
              <a:gd name="connsiteX6" fmla="*/ 2173 w 3186"/>
              <a:gd name="connsiteY6" fmla="*/ 4722 h 4926"/>
              <a:gd name="connsiteX7" fmla="*/ 1811 w 3186"/>
              <a:gd name="connsiteY7" fmla="*/ 4495 h 4926"/>
              <a:gd name="connsiteX8" fmla="*/ 1448 w 3186"/>
              <a:gd name="connsiteY8" fmla="*/ 4087 h 4926"/>
              <a:gd name="connsiteX9" fmla="*/ 1085 w 3186"/>
              <a:gd name="connsiteY9" fmla="*/ 3633 h 4926"/>
              <a:gd name="connsiteX10" fmla="*/ 2962 w 3186"/>
              <a:gd name="connsiteY10" fmla="*/ 902 h 4926"/>
              <a:gd name="connsiteX11" fmla="*/ 2429 w 3186"/>
              <a:gd name="connsiteY11" fmla="*/ 90 h 4926"/>
              <a:gd name="connsiteX12" fmla="*/ 1642 w 3186"/>
              <a:gd name="connsiteY12" fmla="*/ 364 h 4926"/>
              <a:gd name="connsiteX13" fmla="*/ 405 w 3186"/>
              <a:gd name="connsiteY13" fmla="*/ 1723 h 4926"/>
              <a:gd name="connsiteX14" fmla="*/ 359 w 3186"/>
              <a:gd name="connsiteY14" fmla="*/ 1139 h 4926"/>
              <a:gd name="connsiteX15" fmla="*/ 178 w 3186"/>
              <a:gd name="connsiteY15" fmla="*/ 821 h 4926"/>
              <a:gd name="connsiteX0" fmla="*/ 178 w 3186"/>
              <a:gd name="connsiteY0" fmla="*/ 821 h 4926"/>
              <a:gd name="connsiteX1" fmla="*/ 87 w 3186"/>
              <a:gd name="connsiteY1" fmla="*/ 1184 h 4926"/>
              <a:gd name="connsiteX2" fmla="*/ 39 w 3186"/>
              <a:gd name="connsiteY2" fmla="*/ 2113 h 4926"/>
              <a:gd name="connsiteX3" fmla="*/ 319 w 3186"/>
              <a:gd name="connsiteY3" fmla="*/ 3132 h 4926"/>
              <a:gd name="connsiteX4" fmla="*/ 1629 w 3186"/>
              <a:gd name="connsiteY4" fmla="*/ 4586 h 4926"/>
              <a:gd name="connsiteX5" fmla="*/ 2037 w 3186"/>
              <a:gd name="connsiteY5" fmla="*/ 4903 h 4926"/>
              <a:gd name="connsiteX6" fmla="*/ 2173 w 3186"/>
              <a:gd name="connsiteY6" fmla="*/ 4722 h 4926"/>
              <a:gd name="connsiteX7" fmla="*/ 1811 w 3186"/>
              <a:gd name="connsiteY7" fmla="*/ 4495 h 4926"/>
              <a:gd name="connsiteX8" fmla="*/ 1448 w 3186"/>
              <a:gd name="connsiteY8" fmla="*/ 4087 h 4926"/>
              <a:gd name="connsiteX9" fmla="*/ 1085 w 3186"/>
              <a:gd name="connsiteY9" fmla="*/ 3633 h 4926"/>
              <a:gd name="connsiteX10" fmla="*/ 2962 w 3186"/>
              <a:gd name="connsiteY10" fmla="*/ 902 h 4926"/>
              <a:gd name="connsiteX11" fmla="*/ 2429 w 3186"/>
              <a:gd name="connsiteY11" fmla="*/ 90 h 4926"/>
              <a:gd name="connsiteX12" fmla="*/ 1642 w 3186"/>
              <a:gd name="connsiteY12" fmla="*/ 364 h 4926"/>
              <a:gd name="connsiteX13" fmla="*/ 359 w 3186"/>
              <a:gd name="connsiteY13" fmla="*/ 1139 h 4926"/>
              <a:gd name="connsiteX14" fmla="*/ 178 w 3186"/>
              <a:gd name="connsiteY14" fmla="*/ 821 h 4926"/>
              <a:gd name="connsiteX0" fmla="*/ 259 w 3267"/>
              <a:gd name="connsiteY0" fmla="*/ 821 h 4926"/>
              <a:gd name="connsiteX1" fmla="*/ 168 w 3267"/>
              <a:gd name="connsiteY1" fmla="*/ 1184 h 4926"/>
              <a:gd name="connsiteX2" fmla="*/ 120 w 3267"/>
              <a:gd name="connsiteY2" fmla="*/ 2113 h 4926"/>
              <a:gd name="connsiteX3" fmla="*/ 400 w 3267"/>
              <a:gd name="connsiteY3" fmla="*/ 3132 h 4926"/>
              <a:gd name="connsiteX4" fmla="*/ 1710 w 3267"/>
              <a:gd name="connsiteY4" fmla="*/ 4586 h 4926"/>
              <a:gd name="connsiteX5" fmla="*/ 2118 w 3267"/>
              <a:gd name="connsiteY5" fmla="*/ 4903 h 4926"/>
              <a:gd name="connsiteX6" fmla="*/ 2254 w 3267"/>
              <a:gd name="connsiteY6" fmla="*/ 4722 h 4926"/>
              <a:gd name="connsiteX7" fmla="*/ 1892 w 3267"/>
              <a:gd name="connsiteY7" fmla="*/ 4495 h 4926"/>
              <a:gd name="connsiteX8" fmla="*/ 1529 w 3267"/>
              <a:gd name="connsiteY8" fmla="*/ 4087 h 4926"/>
              <a:gd name="connsiteX9" fmla="*/ 1166 w 3267"/>
              <a:gd name="connsiteY9" fmla="*/ 3633 h 4926"/>
              <a:gd name="connsiteX10" fmla="*/ 3043 w 3267"/>
              <a:gd name="connsiteY10" fmla="*/ 902 h 4926"/>
              <a:gd name="connsiteX11" fmla="*/ 2510 w 3267"/>
              <a:gd name="connsiteY11" fmla="*/ 90 h 4926"/>
              <a:gd name="connsiteX12" fmla="*/ 1723 w 3267"/>
              <a:gd name="connsiteY12" fmla="*/ 364 h 4926"/>
              <a:gd name="connsiteX13" fmla="*/ 259 w 3267"/>
              <a:gd name="connsiteY13" fmla="*/ 821 h 4926"/>
              <a:gd name="connsiteX0" fmla="*/ 1822 w 3366"/>
              <a:gd name="connsiteY0" fmla="*/ 364 h 4926"/>
              <a:gd name="connsiteX1" fmla="*/ 267 w 3366"/>
              <a:gd name="connsiteY1" fmla="*/ 1184 h 4926"/>
              <a:gd name="connsiteX2" fmla="*/ 219 w 3366"/>
              <a:gd name="connsiteY2" fmla="*/ 2113 h 4926"/>
              <a:gd name="connsiteX3" fmla="*/ 499 w 3366"/>
              <a:gd name="connsiteY3" fmla="*/ 3132 h 4926"/>
              <a:gd name="connsiteX4" fmla="*/ 1809 w 3366"/>
              <a:gd name="connsiteY4" fmla="*/ 4586 h 4926"/>
              <a:gd name="connsiteX5" fmla="*/ 2217 w 3366"/>
              <a:gd name="connsiteY5" fmla="*/ 4903 h 4926"/>
              <a:gd name="connsiteX6" fmla="*/ 2353 w 3366"/>
              <a:gd name="connsiteY6" fmla="*/ 4722 h 4926"/>
              <a:gd name="connsiteX7" fmla="*/ 1991 w 3366"/>
              <a:gd name="connsiteY7" fmla="*/ 4495 h 4926"/>
              <a:gd name="connsiteX8" fmla="*/ 1628 w 3366"/>
              <a:gd name="connsiteY8" fmla="*/ 4087 h 4926"/>
              <a:gd name="connsiteX9" fmla="*/ 1265 w 3366"/>
              <a:gd name="connsiteY9" fmla="*/ 3633 h 4926"/>
              <a:gd name="connsiteX10" fmla="*/ 3142 w 3366"/>
              <a:gd name="connsiteY10" fmla="*/ 902 h 4926"/>
              <a:gd name="connsiteX11" fmla="*/ 2609 w 3366"/>
              <a:gd name="connsiteY11" fmla="*/ 90 h 4926"/>
              <a:gd name="connsiteX12" fmla="*/ 1822 w 3366"/>
              <a:gd name="connsiteY12" fmla="*/ 364 h 4926"/>
              <a:gd name="connsiteX0" fmla="*/ 1751 w 3295"/>
              <a:gd name="connsiteY0" fmla="*/ 364 h 4926"/>
              <a:gd name="connsiteX1" fmla="*/ 1316 w 3295"/>
              <a:gd name="connsiteY1" fmla="*/ 340 h 4926"/>
              <a:gd name="connsiteX2" fmla="*/ 148 w 3295"/>
              <a:gd name="connsiteY2" fmla="*/ 2113 h 4926"/>
              <a:gd name="connsiteX3" fmla="*/ 428 w 3295"/>
              <a:gd name="connsiteY3" fmla="*/ 3132 h 4926"/>
              <a:gd name="connsiteX4" fmla="*/ 1738 w 3295"/>
              <a:gd name="connsiteY4" fmla="*/ 4586 h 4926"/>
              <a:gd name="connsiteX5" fmla="*/ 2146 w 3295"/>
              <a:gd name="connsiteY5" fmla="*/ 4903 h 4926"/>
              <a:gd name="connsiteX6" fmla="*/ 2282 w 3295"/>
              <a:gd name="connsiteY6" fmla="*/ 4722 h 4926"/>
              <a:gd name="connsiteX7" fmla="*/ 1920 w 3295"/>
              <a:gd name="connsiteY7" fmla="*/ 4495 h 4926"/>
              <a:gd name="connsiteX8" fmla="*/ 1557 w 3295"/>
              <a:gd name="connsiteY8" fmla="*/ 4087 h 4926"/>
              <a:gd name="connsiteX9" fmla="*/ 1194 w 3295"/>
              <a:gd name="connsiteY9" fmla="*/ 3633 h 4926"/>
              <a:gd name="connsiteX10" fmla="*/ 3071 w 3295"/>
              <a:gd name="connsiteY10" fmla="*/ 902 h 4926"/>
              <a:gd name="connsiteX11" fmla="*/ 2538 w 3295"/>
              <a:gd name="connsiteY11" fmla="*/ 90 h 4926"/>
              <a:gd name="connsiteX12" fmla="*/ 1751 w 3295"/>
              <a:gd name="connsiteY12" fmla="*/ 364 h 4926"/>
              <a:gd name="connsiteX0" fmla="*/ 2538 w 3295"/>
              <a:gd name="connsiteY0" fmla="*/ 94 h 4930"/>
              <a:gd name="connsiteX1" fmla="*/ 1316 w 3295"/>
              <a:gd name="connsiteY1" fmla="*/ 344 h 4930"/>
              <a:gd name="connsiteX2" fmla="*/ 148 w 3295"/>
              <a:gd name="connsiteY2" fmla="*/ 2117 h 4930"/>
              <a:gd name="connsiteX3" fmla="*/ 428 w 3295"/>
              <a:gd name="connsiteY3" fmla="*/ 3136 h 4930"/>
              <a:gd name="connsiteX4" fmla="*/ 1738 w 3295"/>
              <a:gd name="connsiteY4" fmla="*/ 4590 h 4930"/>
              <a:gd name="connsiteX5" fmla="*/ 2146 w 3295"/>
              <a:gd name="connsiteY5" fmla="*/ 4907 h 4930"/>
              <a:gd name="connsiteX6" fmla="*/ 2282 w 3295"/>
              <a:gd name="connsiteY6" fmla="*/ 4726 h 4930"/>
              <a:gd name="connsiteX7" fmla="*/ 1920 w 3295"/>
              <a:gd name="connsiteY7" fmla="*/ 4499 h 4930"/>
              <a:gd name="connsiteX8" fmla="*/ 1557 w 3295"/>
              <a:gd name="connsiteY8" fmla="*/ 4091 h 4930"/>
              <a:gd name="connsiteX9" fmla="*/ 1194 w 3295"/>
              <a:gd name="connsiteY9" fmla="*/ 3637 h 4930"/>
              <a:gd name="connsiteX10" fmla="*/ 3071 w 3295"/>
              <a:gd name="connsiteY10" fmla="*/ 906 h 4930"/>
              <a:gd name="connsiteX11" fmla="*/ 2538 w 3295"/>
              <a:gd name="connsiteY11" fmla="*/ 94 h 4930"/>
              <a:gd name="connsiteX0" fmla="*/ 2538 w 3295"/>
              <a:gd name="connsiteY0" fmla="*/ 94 h 4930"/>
              <a:gd name="connsiteX1" fmla="*/ 1316 w 3295"/>
              <a:gd name="connsiteY1" fmla="*/ 344 h 4930"/>
              <a:gd name="connsiteX2" fmla="*/ 148 w 3295"/>
              <a:gd name="connsiteY2" fmla="*/ 2117 h 4930"/>
              <a:gd name="connsiteX3" fmla="*/ 428 w 3295"/>
              <a:gd name="connsiteY3" fmla="*/ 3136 h 4930"/>
              <a:gd name="connsiteX4" fmla="*/ 1738 w 3295"/>
              <a:gd name="connsiteY4" fmla="*/ 4590 h 4930"/>
              <a:gd name="connsiteX5" fmla="*/ 2146 w 3295"/>
              <a:gd name="connsiteY5" fmla="*/ 4907 h 4930"/>
              <a:gd name="connsiteX6" fmla="*/ 2282 w 3295"/>
              <a:gd name="connsiteY6" fmla="*/ 4726 h 4930"/>
              <a:gd name="connsiteX7" fmla="*/ 1920 w 3295"/>
              <a:gd name="connsiteY7" fmla="*/ 4499 h 4930"/>
              <a:gd name="connsiteX8" fmla="*/ 1557 w 3295"/>
              <a:gd name="connsiteY8" fmla="*/ 4091 h 4930"/>
              <a:gd name="connsiteX9" fmla="*/ 1194 w 3295"/>
              <a:gd name="connsiteY9" fmla="*/ 3637 h 4930"/>
              <a:gd name="connsiteX10" fmla="*/ 3071 w 3295"/>
              <a:gd name="connsiteY10" fmla="*/ 906 h 4930"/>
              <a:gd name="connsiteX11" fmla="*/ 2538 w 3295"/>
              <a:gd name="connsiteY11" fmla="*/ 94 h 4930"/>
              <a:gd name="connsiteX0" fmla="*/ 2538 w 3163"/>
              <a:gd name="connsiteY0" fmla="*/ 94 h 4930"/>
              <a:gd name="connsiteX1" fmla="*/ 1316 w 3163"/>
              <a:gd name="connsiteY1" fmla="*/ 344 h 4930"/>
              <a:gd name="connsiteX2" fmla="*/ 148 w 3163"/>
              <a:gd name="connsiteY2" fmla="*/ 2117 h 4930"/>
              <a:gd name="connsiteX3" fmla="*/ 428 w 3163"/>
              <a:gd name="connsiteY3" fmla="*/ 3136 h 4930"/>
              <a:gd name="connsiteX4" fmla="*/ 1738 w 3163"/>
              <a:gd name="connsiteY4" fmla="*/ 4590 h 4930"/>
              <a:gd name="connsiteX5" fmla="*/ 2146 w 3163"/>
              <a:gd name="connsiteY5" fmla="*/ 4907 h 4930"/>
              <a:gd name="connsiteX6" fmla="*/ 2282 w 3163"/>
              <a:gd name="connsiteY6" fmla="*/ 4726 h 4930"/>
              <a:gd name="connsiteX7" fmla="*/ 1920 w 3163"/>
              <a:gd name="connsiteY7" fmla="*/ 4499 h 4930"/>
              <a:gd name="connsiteX8" fmla="*/ 1557 w 3163"/>
              <a:gd name="connsiteY8" fmla="*/ 4091 h 4930"/>
              <a:gd name="connsiteX9" fmla="*/ 1194 w 3163"/>
              <a:gd name="connsiteY9" fmla="*/ 3637 h 4930"/>
              <a:gd name="connsiteX10" fmla="*/ 2939 w 3163"/>
              <a:gd name="connsiteY10" fmla="*/ 906 h 4930"/>
              <a:gd name="connsiteX11" fmla="*/ 2538 w 3163"/>
              <a:gd name="connsiteY11" fmla="*/ 94 h 4930"/>
              <a:gd name="connsiteX0" fmla="*/ 2298 w 2923"/>
              <a:gd name="connsiteY0" fmla="*/ 120 h 4956"/>
              <a:gd name="connsiteX1" fmla="*/ 1076 w 2923"/>
              <a:gd name="connsiteY1" fmla="*/ 370 h 4956"/>
              <a:gd name="connsiteX2" fmla="*/ 369 w 2923"/>
              <a:gd name="connsiteY2" fmla="*/ 2338 h 4956"/>
              <a:gd name="connsiteX3" fmla="*/ 188 w 2923"/>
              <a:gd name="connsiteY3" fmla="*/ 3162 h 4956"/>
              <a:gd name="connsiteX4" fmla="*/ 1498 w 2923"/>
              <a:gd name="connsiteY4" fmla="*/ 4616 h 4956"/>
              <a:gd name="connsiteX5" fmla="*/ 1906 w 2923"/>
              <a:gd name="connsiteY5" fmla="*/ 4933 h 4956"/>
              <a:gd name="connsiteX6" fmla="*/ 2042 w 2923"/>
              <a:gd name="connsiteY6" fmla="*/ 4752 h 4956"/>
              <a:gd name="connsiteX7" fmla="*/ 1680 w 2923"/>
              <a:gd name="connsiteY7" fmla="*/ 4525 h 4956"/>
              <a:gd name="connsiteX8" fmla="*/ 1317 w 2923"/>
              <a:gd name="connsiteY8" fmla="*/ 4117 h 4956"/>
              <a:gd name="connsiteX9" fmla="*/ 954 w 2923"/>
              <a:gd name="connsiteY9" fmla="*/ 3663 h 4956"/>
              <a:gd name="connsiteX10" fmla="*/ 2699 w 2923"/>
              <a:gd name="connsiteY10" fmla="*/ 932 h 4956"/>
              <a:gd name="connsiteX11" fmla="*/ 2298 w 2923"/>
              <a:gd name="connsiteY11" fmla="*/ 120 h 4956"/>
              <a:gd name="connsiteX0" fmla="*/ 2298 w 2923"/>
              <a:gd name="connsiteY0" fmla="*/ 120 h 4956"/>
              <a:gd name="connsiteX1" fmla="*/ 1076 w 2923"/>
              <a:gd name="connsiteY1" fmla="*/ 370 h 4956"/>
              <a:gd name="connsiteX2" fmla="*/ 369 w 2923"/>
              <a:gd name="connsiteY2" fmla="*/ 2338 h 4956"/>
              <a:gd name="connsiteX3" fmla="*/ 188 w 2923"/>
              <a:gd name="connsiteY3" fmla="*/ 4330 h 4956"/>
              <a:gd name="connsiteX4" fmla="*/ 1498 w 2923"/>
              <a:gd name="connsiteY4" fmla="*/ 4616 h 4956"/>
              <a:gd name="connsiteX5" fmla="*/ 1906 w 2923"/>
              <a:gd name="connsiteY5" fmla="*/ 4933 h 4956"/>
              <a:gd name="connsiteX6" fmla="*/ 2042 w 2923"/>
              <a:gd name="connsiteY6" fmla="*/ 4752 h 4956"/>
              <a:gd name="connsiteX7" fmla="*/ 1680 w 2923"/>
              <a:gd name="connsiteY7" fmla="*/ 4525 h 4956"/>
              <a:gd name="connsiteX8" fmla="*/ 1317 w 2923"/>
              <a:gd name="connsiteY8" fmla="*/ 4117 h 4956"/>
              <a:gd name="connsiteX9" fmla="*/ 954 w 2923"/>
              <a:gd name="connsiteY9" fmla="*/ 3663 h 4956"/>
              <a:gd name="connsiteX10" fmla="*/ 2699 w 2923"/>
              <a:gd name="connsiteY10" fmla="*/ 932 h 4956"/>
              <a:gd name="connsiteX11" fmla="*/ 2298 w 2923"/>
              <a:gd name="connsiteY11" fmla="*/ 120 h 4956"/>
              <a:gd name="connsiteX0" fmla="*/ 2298 w 2923"/>
              <a:gd name="connsiteY0" fmla="*/ 120 h 4956"/>
              <a:gd name="connsiteX1" fmla="*/ 1076 w 2923"/>
              <a:gd name="connsiteY1" fmla="*/ 370 h 4956"/>
              <a:gd name="connsiteX2" fmla="*/ 369 w 2923"/>
              <a:gd name="connsiteY2" fmla="*/ 2338 h 4956"/>
              <a:gd name="connsiteX3" fmla="*/ 188 w 2923"/>
              <a:gd name="connsiteY3" fmla="*/ 4330 h 4956"/>
              <a:gd name="connsiteX4" fmla="*/ 1498 w 2923"/>
              <a:gd name="connsiteY4" fmla="*/ 4616 h 4956"/>
              <a:gd name="connsiteX5" fmla="*/ 1102 w 2923"/>
              <a:gd name="connsiteY5" fmla="*/ 4892 h 4956"/>
              <a:gd name="connsiteX6" fmla="*/ 1906 w 2923"/>
              <a:gd name="connsiteY6" fmla="*/ 4933 h 4956"/>
              <a:gd name="connsiteX7" fmla="*/ 2042 w 2923"/>
              <a:gd name="connsiteY7" fmla="*/ 4752 h 4956"/>
              <a:gd name="connsiteX8" fmla="*/ 1680 w 2923"/>
              <a:gd name="connsiteY8" fmla="*/ 4525 h 4956"/>
              <a:gd name="connsiteX9" fmla="*/ 1317 w 2923"/>
              <a:gd name="connsiteY9" fmla="*/ 4117 h 4956"/>
              <a:gd name="connsiteX10" fmla="*/ 954 w 2923"/>
              <a:gd name="connsiteY10" fmla="*/ 3663 h 4956"/>
              <a:gd name="connsiteX11" fmla="*/ 2699 w 2923"/>
              <a:gd name="connsiteY11" fmla="*/ 932 h 4956"/>
              <a:gd name="connsiteX12" fmla="*/ 2298 w 2923"/>
              <a:gd name="connsiteY12" fmla="*/ 120 h 4956"/>
              <a:gd name="connsiteX0" fmla="*/ 2232 w 2857"/>
              <a:gd name="connsiteY0" fmla="*/ 120 h 4993"/>
              <a:gd name="connsiteX1" fmla="*/ 1010 w 2857"/>
              <a:gd name="connsiteY1" fmla="*/ 370 h 4993"/>
              <a:gd name="connsiteX2" fmla="*/ 303 w 2857"/>
              <a:gd name="connsiteY2" fmla="*/ 2338 h 4993"/>
              <a:gd name="connsiteX3" fmla="*/ 122 w 2857"/>
              <a:gd name="connsiteY3" fmla="*/ 4330 h 4993"/>
              <a:gd name="connsiteX4" fmla="*/ 1036 w 2857"/>
              <a:gd name="connsiteY4" fmla="*/ 4892 h 4993"/>
              <a:gd name="connsiteX5" fmla="*/ 1840 w 2857"/>
              <a:gd name="connsiteY5" fmla="*/ 4933 h 4993"/>
              <a:gd name="connsiteX6" fmla="*/ 1976 w 2857"/>
              <a:gd name="connsiteY6" fmla="*/ 4752 h 4993"/>
              <a:gd name="connsiteX7" fmla="*/ 1614 w 2857"/>
              <a:gd name="connsiteY7" fmla="*/ 4525 h 4993"/>
              <a:gd name="connsiteX8" fmla="*/ 1251 w 2857"/>
              <a:gd name="connsiteY8" fmla="*/ 4117 h 4993"/>
              <a:gd name="connsiteX9" fmla="*/ 888 w 2857"/>
              <a:gd name="connsiteY9" fmla="*/ 3663 h 4993"/>
              <a:gd name="connsiteX10" fmla="*/ 2633 w 2857"/>
              <a:gd name="connsiteY10" fmla="*/ 932 h 4993"/>
              <a:gd name="connsiteX11" fmla="*/ 2232 w 2857"/>
              <a:gd name="connsiteY11" fmla="*/ 120 h 4993"/>
              <a:gd name="connsiteX0" fmla="*/ 2536 w 3161"/>
              <a:gd name="connsiteY0" fmla="*/ 120 h 5642"/>
              <a:gd name="connsiteX1" fmla="*/ 1314 w 3161"/>
              <a:gd name="connsiteY1" fmla="*/ 370 h 5642"/>
              <a:gd name="connsiteX2" fmla="*/ 607 w 3161"/>
              <a:gd name="connsiteY2" fmla="*/ 2338 h 5642"/>
              <a:gd name="connsiteX3" fmla="*/ 426 w 3161"/>
              <a:gd name="connsiteY3" fmla="*/ 4330 h 5642"/>
              <a:gd name="connsiteX4" fmla="*/ 286 w 3161"/>
              <a:gd name="connsiteY4" fmla="*/ 5541 h 5642"/>
              <a:gd name="connsiteX5" fmla="*/ 2144 w 3161"/>
              <a:gd name="connsiteY5" fmla="*/ 4933 h 5642"/>
              <a:gd name="connsiteX6" fmla="*/ 2280 w 3161"/>
              <a:gd name="connsiteY6" fmla="*/ 4752 h 5642"/>
              <a:gd name="connsiteX7" fmla="*/ 1918 w 3161"/>
              <a:gd name="connsiteY7" fmla="*/ 4525 h 5642"/>
              <a:gd name="connsiteX8" fmla="*/ 1555 w 3161"/>
              <a:gd name="connsiteY8" fmla="*/ 4117 h 5642"/>
              <a:gd name="connsiteX9" fmla="*/ 1192 w 3161"/>
              <a:gd name="connsiteY9" fmla="*/ 3663 h 5642"/>
              <a:gd name="connsiteX10" fmla="*/ 2937 w 3161"/>
              <a:gd name="connsiteY10" fmla="*/ 932 h 5642"/>
              <a:gd name="connsiteX11" fmla="*/ 2536 w 3161"/>
              <a:gd name="connsiteY11" fmla="*/ 120 h 5642"/>
              <a:gd name="connsiteX0" fmla="*/ 2536 w 3161"/>
              <a:gd name="connsiteY0" fmla="*/ 120 h 5642"/>
              <a:gd name="connsiteX1" fmla="*/ 1314 w 3161"/>
              <a:gd name="connsiteY1" fmla="*/ 370 h 5642"/>
              <a:gd name="connsiteX2" fmla="*/ 607 w 3161"/>
              <a:gd name="connsiteY2" fmla="*/ 2338 h 5642"/>
              <a:gd name="connsiteX3" fmla="*/ 426 w 3161"/>
              <a:gd name="connsiteY3" fmla="*/ 4330 h 5642"/>
              <a:gd name="connsiteX4" fmla="*/ 286 w 3161"/>
              <a:gd name="connsiteY4" fmla="*/ 5541 h 5642"/>
              <a:gd name="connsiteX5" fmla="*/ 2144 w 3161"/>
              <a:gd name="connsiteY5" fmla="*/ 4933 h 5642"/>
              <a:gd name="connsiteX6" fmla="*/ 2191 w 3161"/>
              <a:gd name="connsiteY6" fmla="*/ 4923 h 5642"/>
              <a:gd name="connsiteX7" fmla="*/ 2280 w 3161"/>
              <a:gd name="connsiteY7" fmla="*/ 4752 h 5642"/>
              <a:gd name="connsiteX8" fmla="*/ 1918 w 3161"/>
              <a:gd name="connsiteY8" fmla="*/ 4525 h 5642"/>
              <a:gd name="connsiteX9" fmla="*/ 1555 w 3161"/>
              <a:gd name="connsiteY9" fmla="*/ 4117 h 5642"/>
              <a:gd name="connsiteX10" fmla="*/ 1192 w 3161"/>
              <a:gd name="connsiteY10" fmla="*/ 3663 h 5642"/>
              <a:gd name="connsiteX11" fmla="*/ 2937 w 3161"/>
              <a:gd name="connsiteY11" fmla="*/ 932 h 5642"/>
              <a:gd name="connsiteX12" fmla="*/ 2536 w 3161"/>
              <a:gd name="connsiteY12" fmla="*/ 120 h 5642"/>
              <a:gd name="connsiteX0" fmla="*/ 2536 w 3161"/>
              <a:gd name="connsiteY0" fmla="*/ 120 h 5642"/>
              <a:gd name="connsiteX1" fmla="*/ 1314 w 3161"/>
              <a:gd name="connsiteY1" fmla="*/ 370 h 5642"/>
              <a:gd name="connsiteX2" fmla="*/ 607 w 3161"/>
              <a:gd name="connsiteY2" fmla="*/ 2338 h 5642"/>
              <a:gd name="connsiteX3" fmla="*/ 426 w 3161"/>
              <a:gd name="connsiteY3" fmla="*/ 4330 h 5642"/>
              <a:gd name="connsiteX4" fmla="*/ 286 w 3161"/>
              <a:gd name="connsiteY4" fmla="*/ 5541 h 5642"/>
              <a:gd name="connsiteX5" fmla="*/ 2144 w 3161"/>
              <a:gd name="connsiteY5" fmla="*/ 4933 h 5642"/>
              <a:gd name="connsiteX6" fmla="*/ 2280 w 3161"/>
              <a:gd name="connsiteY6" fmla="*/ 4752 h 5642"/>
              <a:gd name="connsiteX7" fmla="*/ 1918 w 3161"/>
              <a:gd name="connsiteY7" fmla="*/ 4525 h 5642"/>
              <a:gd name="connsiteX8" fmla="*/ 1555 w 3161"/>
              <a:gd name="connsiteY8" fmla="*/ 4117 h 5642"/>
              <a:gd name="connsiteX9" fmla="*/ 1192 w 3161"/>
              <a:gd name="connsiteY9" fmla="*/ 3663 h 5642"/>
              <a:gd name="connsiteX10" fmla="*/ 2937 w 3161"/>
              <a:gd name="connsiteY10" fmla="*/ 932 h 5642"/>
              <a:gd name="connsiteX11" fmla="*/ 2536 w 3161"/>
              <a:gd name="connsiteY11" fmla="*/ 120 h 5642"/>
              <a:gd name="connsiteX0" fmla="*/ 2536 w 3161"/>
              <a:gd name="connsiteY0" fmla="*/ 120 h 5642"/>
              <a:gd name="connsiteX1" fmla="*/ 1314 w 3161"/>
              <a:gd name="connsiteY1" fmla="*/ 370 h 5642"/>
              <a:gd name="connsiteX2" fmla="*/ 607 w 3161"/>
              <a:gd name="connsiteY2" fmla="*/ 2338 h 5642"/>
              <a:gd name="connsiteX3" fmla="*/ 426 w 3161"/>
              <a:gd name="connsiteY3" fmla="*/ 4330 h 5642"/>
              <a:gd name="connsiteX4" fmla="*/ 286 w 3161"/>
              <a:gd name="connsiteY4" fmla="*/ 5541 h 5642"/>
              <a:gd name="connsiteX5" fmla="*/ 2144 w 3161"/>
              <a:gd name="connsiteY5" fmla="*/ 4933 h 5642"/>
              <a:gd name="connsiteX6" fmla="*/ 2280 w 3161"/>
              <a:gd name="connsiteY6" fmla="*/ 4752 h 5642"/>
              <a:gd name="connsiteX7" fmla="*/ 1555 w 3161"/>
              <a:gd name="connsiteY7" fmla="*/ 4117 h 5642"/>
              <a:gd name="connsiteX8" fmla="*/ 1192 w 3161"/>
              <a:gd name="connsiteY8" fmla="*/ 3663 h 5642"/>
              <a:gd name="connsiteX9" fmla="*/ 2937 w 3161"/>
              <a:gd name="connsiteY9" fmla="*/ 932 h 5642"/>
              <a:gd name="connsiteX10" fmla="*/ 2536 w 3161"/>
              <a:gd name="connsiteY10" fmla="*/ 120 h 5642"/>
              <a:gd name="connsiteX0" fmla="*/ 2536 w 3161"/>
              <a:gd name="connsiteY0" fmla="*/ 120 h 5642"/>
              <a:gd name="connsiteX1" fmla="*/ 1314 w 3161"/>
              <a:gd name="connsiteY1" fmla="*/ 370 h 5642"/>
              <a:gd name="connsiteX2" fmla="*/ 607 w 3161"/>
              <a:gd name="connsiteY2" fmla="*/ 2338 h 5642"/>
              <a:gd name="connsiteX3" fmla="*/ 426 w 3161"/>
              <a:gd name="connsiteY3" fmla="*/ 4330 h 5642"/>
              <a:gd name="connsiteX4" fmla="*/ 286 w 3161"/>
              <a:gd name="connsiteY4" fmla="*/ 5541 h 5642"/>
              <a:gd name="connsiteX5" fmla="*/ 2144 w 3161"/>
              <a:gd name="connsiteY5" fmla="*/ 4933 h 5642"/>
              <a:gd name="connsiteX6" fmla="*/ 2005 w 3161"/>
              <a:gd name="connsiteY6" fmla="*/ 4857 h 5642"/>
              <a:gd name="connsiteX7" fmla="*/ 2280 w 3161"/>
              <a:gd name="connsiteY7" fmla="*/ 4752 h 5642"/>
              <a:gd name="connsiteX8" fmla="*/ 1555 w 3161"/>
              <a:gd name="connsiteY8" fmla="*/ 4117 h 5642"/>
              <a:gd name="connsiteX9" fmla="*/ 1192 w 3161"/>
              <a:gd name="connsiteY9" fmla="*/ 3663 h 5642"/>
              <a:gd name="connsiteX10" fmla="*/ 2937 w 3161"/>
              <a:gd name="connsiteY10" fmla="*/ 932 h 5642"/>
              <a:gd name="connsiteX11" fmla="*/ 2536 w 3161"/>
              <a:gd name="connsiteY11" fmla="*/ 120 h 5642"/>
              <a:gd name="connsiteX0" fmla="*/ 2415 w 3040"/>
              <a:gd name="connsiteY0" fmla="*/ 120 h 5685"/>
              <a:gd name="connsiteX1" fmla="*/ 1193 w 3040"/>
              <a:gd name="connsiteY1" fmla="*/ 370 h 5685"/>
              <a:gd name="connsiteX2" fmla="*/ 486 w 3040"/>
              <a:gd name="connsiteY2" fmla="*/ 2338 h 5685"/>
              <a:gd name="connsiteX3" fmla="*/ 305 w 3040"/>
              <a:gd name="connsiteY3" fmla="*/ 4330 h 5685"/>
              <a:gd name="connsiteX4" fmla="*/ 165 w 3040"/>
              <a:gd name="connsiteY4" fmla="*/ 5541 h 5685"/>
              <a:gd name="connsiteX5" fmla="*/ 1298 w 3040"/>
              <a:gd name="connsiteY5" fmla="*/ 5193 h 5685"/>
              <a:gd name="connsiteX6" fmla="*/ 1884 w 3040"/>
              <a:gd name="connsiteY6" fmla="*/ 4857 h 5685"/>
              <a:gd name="connsiteX7" fmla="*/ 2159 w 3040"/>
              <a:gd name="connsiteY7" fmla="*/ 4752 h 5685"/>
              <a:gd name="connsiteX8" fmla="*/ 1434 w 3040"/>
              <a:gd name="connsiteY8" fmla="*/ 4117 h 5685"/>
              <a:gd name="connsiteX9" fmla="*/ 1071 w 3040"/>
              <a:gd name="connsiteY9" fmla="*/ 3663 h 5685"/>
              <a:gd name="connsiteX10" fmla="*/ 2816 w 3040"/>
              <a:gd name="connsiteY10" fmla="*/ 932 h 5685"/>
              <a:gd name="connsiteX11" fmla="*/ 2415 w 3040"/>
              <a:gd name="connsiteY11" fmla="*/ 120 h 5685"/>
              <a:gd name="connsiteX0" fmla="*/ 2415 w 3040"/>
              <a:gd name="connsiteY0" fmla="*/ 120 h 5685"/>
              <a:gd name="connsiteX1" fmla="*/ 1193 w 3040"/>
              <a:gd name="connsiteY1" fmla="*/ 370 h 5685"/>
              <a:gd name="connsiteX2" fmla="*/ 486 w 3040"/>
              <a:gd name="connsiteY2" fmla="*/ 2338 h 5685"/>
              <a:gd name="connsiteX3" fmla="*/ 305 w 3040"/>
              <a:gd name="connsiteY3" fmla="*/ 4330 h 5685"/>
              <a:gd name="connsiteX4" fmla="*/ 165 w 3040"/>
              <a:gd name="connsiteY4" fmla="*/ 5541 h 5685"/>
              <a:gd name="connsiteX5" fmla="*/ 1298 w 3040"/>
              <a:gd name="connsiteY5" fmla="*/ 5193 h 5685"/>
              <a:gd name="connsiteX6" fmla="*/ 1884 w 3040"/>
              <a:gd name="connsiteY6" fmla="*/ 4857 h 5685"/>
              <a:gd name="connsiteX7" fmla="*/ 1368 w 3040"/>
              <a:gd name="connsiteY7" fmla="*/ 4298 h 5685"/>
              <a:gd name="connsiteX8" fmla="*/ 1434 w 3040"/>
              <a:gd name="connsiteY8" fmla="*/ 4117 h 5685"/>
              <a:gd name="connsiteX9" fmla="*/ 1071 w 3040"/>
              <a:gd name="connsiteY9" fmla="*/ 3663 h 5685"/>
              <a:gd name="connsiteX10" fmla="*/ 2816 w 3040"/>
              <a:gd name="connsiteY10" fmla="*/ 932 h 5685"/>
              <a:gd name="connsiteX11" fmla="*/ 2415 w 3040"/>
              <a:gd name="connsiteY11" fmla="*/ 120 h 5685"/>
              <a:gd name="connsiteX0" fmla="*/ 2415 w 3040"/>
              <a:gd name="connsiteY0" fmla="*/ 120 h 5685"/>
              <a:gd name="connsiteX1" fmla="*/ 1193 w 3040"/>
              <a:gd name="connsiteY1" fmla="*/ 370 h 5685"/>
              <a:gd name="connsiteX2" fmla="*/ 486 w 3040"/>
              <a:gd name="connsiteY2" fmla="*/ 2338 h 5685"/>
              <a:gd name="connsiteX3" fmla="*/ 305 w 3040"/>
              <a:gd name="connsiteY3" fmla="*/ 4330 h 5685"/>
              <a:gd name="connsiteX4" fmla="*/ 165 w 3040"/>
              <a:gd name="connsiteY4" fmla="*/ 5541 h 5685"/>
              <a:gd name="connsiteX5" fmla="*/ 1298 w 3040"/>
              <a:gd name="connsiteY5" fmla="*/ 5193 h 5685"/>
              <a:gd name="connsiteX6" fmla="*/ 1884 w 3040"/>
              <a:gd name="connsiteY6" fmla="*/ 4857 h 5685"/>
              <a:gd name="connsiteX7" fmla="*/ 1368 w 3040"/>
              <a:gd name="connsiteY7" fmla="*/ 4298 h 5685"/>
              <a:gd name="connsiteX8" fmla="*/ 1071 w 3040"/>
              <a:gd name="connsiteY8" fmla="*/ 3663 h 5685"/>
              <a:gd name="connsiteX9" fmla="*/ 2816 w 3040"/>
              <a:gd name="connsiteY9" fmla="*/ 932 h 5685"/>
              <a:gd name="connsiteX10" fmla="*/ 2415 w 3040"/>
              <a:gd name="connsiteY10" fmla="*/ 120 h 5685"/>
              <a:gd name="connsiteX0" fmla="*/ 2415 w 3040"/>
              <a:gd name="connsiteY0" fmla="*/ 120 h 5685"/>
              <a:gd name="connsiteX1" fmla="*/ 1193 w 3040"/>
              <a:gd name="connsiteY1" fmla="*/ 370 h 5685"/>
              <a:gd name="connsiteX2" fmla="*/ 486 w 3040"/>
              <a:gd name="connsiteY2" fmla="*/ 2338 h 5685"/>
              <a:gd name="connsiteX3" fmla="*/ 305 w 3040"/>
              <a:gd name="connsiteY3" fmla="*/ 4330 h 5685"/>
              <a:gd name="connsiteX4" fmla="*/ 165 w 3040"/>
              <a:gd name="connsiteY4" fmla="*/ 5541 h 5685"/>
              <a:gd name="connsiteX5" fmla="*/ 1298 w 3040"/>
              <a:gd name="connsiteY5" fmla="*/ 5193 h 5685"/>
              <a:gd name="connsiteX6" fmla="*/ 1884 w 3040"/>
              <a:gd name="connsiteY6" fmla="*/ 4857 h 5685"/>
              <a:gd name="connsiteX7" fmla="*/ 1071 w 3040"/>
              <a:gd name="connsiteY7" fmla="*/ 3663 h 5685"/>
              <a:gd name="connsiteX8" fmla="*/ 2816 w 3040"/>
              <a:gd name="connsiteY8" fmla="*/ 932 h 5685"/>
              <a:gd name="connsiteX9" fmla="*/ 2415 w 3040"/>
              <a:gd name="connsiteY9" fmla="*/ 120 h 5685"/>
              <a:gd name="connsiteX0" fmla="*/ 2415 w 3040"/>
              <a:gd name="connsiteY0" fmla="*/ 120 h 5685"/>
              <a:gd name="connsiteX1" fmla="*/ 1193 w 3040"/>
              <a:gd name="connsiteY1" fmla="*/ 370 h 5685"/>
              <a:gd name="connsiteX2" fmla="*/ 486 w 3040"/>
              <a:gd name="connsiteY2" fmla="*/ 2338 h 5685"/>
              <a:gd name="connsiteX3" fmla="*/ 305 w 3040"/>
              <a:gd name="connsiteY3" fmla="*/ 4330 h 5685"/>
              <a:gd name="connsiteX4" fmla="*/ 165 w 3040"/>
              <a:gd name="connsiteY4" fmla="*/ 5541 h 5685"/>
              <a:gd name="connsiteX5" fmla="*/ 1298 w 3040"/>
              <a:gd name="connsiteY5" fmla="*/ 5193 h 5685"/>
              <a:gd name="connsiteX6" fmla="*/ 1071 w 3040"/>
              <a:gd name="connsiteY6" fmla="*/ 3663 h 5685"/>
              <a:gd name="connsiteX7" fmla="*/ 2816 w 3040"/>
              <a:gd name="connsiteY7" fmla="*/ 932 h 5685"/>
              <a:gd name="connsiteX8" fmla="*/ 2415 w 3040"/>
              <a:gd name="connsiteY8" fmla="*/ 120 h 5685"/>
              <a:gd name="connsiteX0" fmla="*/ 2371 w 2996"/>
              <a:gd name="connsiteY0" fmla="*/ 120 h 5588"/>
              <a:gd name="connsiteX1" fmla="*/ 1149 w 2996"/>
              <a:gd name="connsiteY1" fmla="*/ 370 h 5588"/>
              <a:gd name="connsiteX2" fmla="*/ 442 w 2996"/>
              <a:gd name="connsiteY2" fmla="*/ 2338 h 5588"/>
              <a:gd name="connsiteX3" fmla="*/ 261 w 2996"/>
              <a:gd name="connsiteY3" fmla="*/ 4330 h 5588"/>
              <a:gd name="connsiteX4" fmla="*/ 121 w 2996"/>
              <a:gd name="connsiteY4" fmla="*/ 5541 h 5588"/>
              <a:gd name="connsiteX5" fmla="*/ 990 w 2996"/>
              <a:gd name="connsiteY5" fmla="*/ 4609 h 5588"/>
              <a:gd name="connsiteX6" fmla="*/ 1027 w 2996"/>
              <a:gd name="connsiteY6" fmla="*/ 3663 h 5588"/>
              <a:gd name="connsiteX7" fmla="*/ 2772 w 2996"/>
              <a:gd name="connsiteY7" fmla="*/ 932 h 5588"/>
              <a:gd name="connsiteX8" fmla="*/ 2371 w 2996"/>
              <a:gd name="connsiteY8" fmla="*/ 120 h 5588"/>
              <a:gd name="connsiteX0" fmla="*/ 2173 w 2798"/>
              <a:gd name="connsiteY0" fmla="*/ 120 h 4939"/>
              <a:gd name="connsiteX1" fmla="*/ 951 w 2798"/>
              <a:gd name="connsiteY1" fmla="*/ 370 h 4939"/>
              <a:gd name="connsiteX2" fmla="*/ 244 w 2798"/>
              <a:gd name="connsiteY2" fmla="*/ 2338 h 4939"/>
              <a:gd name="connsiteX3" fmla="*/ 63 w 2798"/>
              <a:gd name="connsiteY3" fmla="*/ 4330 h 4939"/>
              <a:gd name="connsiteX4" fmla="*/ 121 w 2798"/>
              <a:gd name="connsiteY4" fmla="*/ 4892 h 4939"/>
              <a:gd name="connsiteX5" fmla="*/ 792 w 2798"/>
              <a:gd name="connsiteY5" fmla="*/ 4609 h 4939"/>
              <a:gd name="connsiteX6" fmla="*/ 829 w 2798"/>
              <a:gd name="connsiteY6" fmla="*/ 3663 h 4939"/>
              <a:gd name="connsiteX7" fmla="*/ 2574 w 2798"/>
              <a:gd name="connsiteY7" fmla="*/ 932 h 4939"/>
              <a:gd name="connsiteX8" fmla="*/ 2173 w 2798"/>
              <a:gd name="connsiteY8" fmla="*/ 120 h 4939"/>
              <a:gd name="connsiteX0" fmla="*/ 2173 w 2623"/>
              <a:gd name="connsiteY0" fmla="*/ 120 h 4939"/>
              <a:gd name="connsiteX1" fmla="*/ 951 w 2623"/>
              <a:gd name="connsiteY1" fmla="*/ 370 h 4939"/>
              <a:gd name="connsiteX2" fmla="*/ 244 w 2623"/>
              <a:gd name="connsiteY2" fmla="*/ 2338 h 4939"/>
              <a:gd name="connsiteX3" fmla="*/ 63 w 2623"/>
              <a:gd name="connsiteY3" fmla="*/ 4330 h 4939"/>
              <a:gd name="connsiteX4" fmla="*/ 121 w 2623"/>
              <a:gd name="connsiteY4" fmla="*/ 4892 h 4939"/>
              <a:gd name="connsiteX5" fmla="*/ 792 w 2623"/>
              <a:gd name="connsiteY5" fmla="*/ 4609 h 4939"/>
              <a:gd name="connsiteX6" fmla="*/ 829 w 2623"/>
              <a:gd name="connsiteY6" fmla="*/ 3663 h 4939"/>
              <a:gd name="connsiteX7" fmla="*/ 1877 w 2623"/>
              <a:gd name="connsiteY7" fmla="*/ 2296 h 4939"/>
              <a:gd name="connsiteX8" fmla="*/ 2574 w 2623"/>
              <a:gd name="connsiteY8" fmla="*/ 932 h 4939"/>
              <a:gd name="connsiteX9" fmla="*/ 2173 w 2623"/>
              <a:gd name="connsiteY9" fmla="*/ 120 h 4939"/>
              <a:gd name="connsiteX0" fmla="*/ 2173 w 2819"/>
              <a:gd name="connsiteY0" fmla="*/ 120 h 4939"/>
              <a:gd name="connsiteX1" fmla="*/ 951 w 2819"/>
              <a:gd name="connsiteY1" fmla="*/ 370 h 4939"/>
              <a:gd name="connsiteX2" fmla="*/ 244 w 2819"/>
              <a:gd name="connsiteY2" fmla="*/ 2338 h 4939"/>
              <a:gd name="connsiteX3" fmla="*/ 63 w 2819"/>
              <a:gd name="connsiteY3" fmla="*/ 4330 h 4939"/>
              <a:gd name="connsiteX4" fmla="*/ 121 w 2819"/>
              <a:gd name="connsiteY4" fmla="*/ 4892 h 4939"/>
              <a:gd name="connsiteX5" fmla="*/ 792 w 2819"/>
              <a:gd name="connsiteY5" fmla="*/ 4609 h 4939"/>
              <a:gd name="connsiteX6" fmla="*/ 829 w 2819"/>
              <a:gd name="connsiteY6" fmla="*/ 3663 h 4939"/>
              <a:gd name="connsiteX7" fmla="*/ 2528 w 2819"/>
              <a:gd name="connsiteY7" fmla="*/ 1711 h 4939"/>
              <a:gd name="connsiteX8" fmla="*/ 2574 w 2819"/>
              <a:gd name="connsiteY8" fmla="*/ 932 h 4939"/>
              <a:gd name="connsiteX9" fmla="*/ 2173 w 2819"/>
              <a:gd name="connsiteY9" fmla="*/ 120 h 4939"/>
              <a:gd name="connsiteX0" fmla="*/ 2173 w 3023"/>
              <a:gd name="connsiteY0" fmla="*/ 120 h 4939"/>
              <a:gd name="connsiteX1" fmla="*/ 951 w 3023"/>
              <a:gd name="connsiteY1" fmla="*/ 370 h 4939"/>
              <a:gd name="connsiteX2" fmla="*/ 244 w 3023"/>
              <a:gd name="connsiteY2" fmla="*/ 2338 h 4939"/>
              <a:gd name="connsiteX3" fmla="*/ 63 w 3023"/>
              <a:gd name="connsiteY3" fmla="*/ 4330 h 4939"/>
              <a:gd name="connsiteX4" fmla="*/ 121 w 3023"/>
              <a:gd name="connsiteY4" fmla="*/ 4892 h 4939"/>
              <a:gd name="connsiteX5" fmla="*/ 792 w 3023"/>
              <a:gd name="connsiteY5" fmla="*/ 4609 h 4939"/>
              <a:gd name="connsiteX6" fmla="*/ 829 w 3023"/>
              <a:gd name="connsiteY6" fmla="*/ 3663 h 4939"/>
              <a:gd name="connsiteX7" fmla="*/ 2528 w 3023"/>
              <a:gd name="connsiteY7" fmla="*/ 1711 h 4939"/>
              <a:gd name="connsiteX8" fmla="*/ 2964 w 3023"/>
              <a:gd name="connsiteY8" fmla="*/ 737 h 4939"/>
              <a:gd name="connsiteX9" fmla="*/ 2173 w 3023"/>
              <a:gd name="connsiteY9" fmla="*/ 120 h 4939"/>
              <a:gd name="connsiteX0" fmla="*/ 2173 w 3023"/>
              <a:gd name="connsiteY0" fmla="*/ 824 h 4798"/>
              <a:gd name="connsiteX1" fmla="*/ 951 w 3023"/>
              <a:gd name="connsiteY1" fmla="*/ 229 h 4798"/>
              <a:gd name="connsiteX2" fmla="*/ 244 w 3023"/>
              <a:gd name="connsiteY2" fmla="*/ 2197 h 4798"/>
              <a:gd name="connsiteX3" fmla="*/ 63 w 3023"/>
              <a:gd name="connsiteY3" fmla="*/ 4189 h 4798"/>
              <a:gd name="connsiteX4" fmla="*/ 121 w 3023"/>
              <a:gd name="connsiteY4" fmla="*/ 4751 h 4798"/>
              <a:gd name="connsiteX5" fmla="*/ 792 w 3023"/>
              <a:gd name="connsiteY5" fmla="*/ 4468 h 4798"/>
              <a:gd name="connsiteX6" fmla="*/ 829 w 3023"/>
              <a:gd name="connsiteY6" fmla="*/ 3522 h 4798"/>
              <a:gd name="connsiteX7" fmla="*/ 2528 w 3023"/>
              <a:gd name="connsiteY7" fmla="*/ 1570 h 4798"/>
              <a:gd name="connsiteX8" fmla="*/ 2964 w 3023"/>
              <a:gd name="connsiteY8" fmla="*/ 596 h 4798"/>
              <a:gd name="connsiteX9" fmla="*/ 2173 w 3023"/>
              <a:gd name="connsiteY9" fmla="*/ 824 h 4798"/>
              <a:gd name="connsiteX0" fmla="*/ 2173 w 3023"/>
              <a:gd name="connsiteY0" fmla="*/ 61 h 5010"/>
              <a:gd name="connsiteX1" fmla="*/ 951 w 3023"/>
              <a:gd name="connsiteY1" fmla="*/ 441 h 5010"/>
              <a:gd name="connsiteX2" fmla="*/ 244 w 3023"/>
              <a:gd name="connsiteY2" fmla="*/ 2409 h 5010"/>
              <a:gd name="connsiteX3" fmla="*/ 63 w 3023"/>
              <a:gd name="connsiteY3" fmla="*/ 4401 h 5010"/>
              <a:gd name="connsiteX4" fmla="*/ 121 w 3023"/>
              <a:gd name="connsiteY4" fmla="*/ 4963 h 5010"/>
              <a:gd name="connsiteX5" fmla="*/ 792 w 3023"/>
              <a:gd name="connsiteY5" fmla="*/ 4680 h 5010"/>
              <a:gd name="connsiteX6" fmla="*/ 829 w 3023"/>
              <a:gd name="connsiteY6" fmla="*/ 3734 h 5010"/>
              <a:gd name="connsiteX7" fmla="*/ 2528 w 3023"/>
              <a:gd name="connsiteY7" fmla="*/ 1782 h 5010"/>
              <a:gd name="connsiteX8" fmla="*/ 2964 w 3023"/>
              <a:gd name="connsiteY8" fmla="*/ 808 h 5010"/>
              <a:gd name="connsiteX9" fmla="*/ 2173 w 3023"/>
              <a:gd name="connsiteY9" fmla="*/ 61 h 5010"/>
              <a:gd name="connsiteX0" fmla="*/ 2173 w 3789"/>
              <a:gd name="connsiteY0" fmla="*/ 61 h 5010"/>
              <a:gd name="connsiteX1" fmla="*/ 951 w 3789"/>
              <a:gd name="connsiteY1" fmla="*/ 441 h 5010"/>
              <a:gd name="connsiteX2" fmla="*/ 244 w 3789"/>
              <a:gd name="connsiteY2" fmla="*/ 2409 h 5010"/>
              <a:gd name="connsiteX3" fmla="*/ 63 w 3789"/>
              <a:gd name="connsiteY3" fmla="*/ 4401 h 5010"/>
              <a:gd name="connsiteX4" fmla="*/ 121 w 3789"/>
              <a:gd name="connsiteY4" fmla="*/ 4963 h 5010"/>
              <a:gd name="connsiteX5" fmla="*/ 792 w 3789"/>
              <a:gd name="connsiteY5" fmla="*/ 4680 h 5010"/>
              <a:gd name="connsiteX6" fmla="*/ 829 w 3789"/>
              <a:gd name="connsiteY6" fmla="*/ 3734 h 5010"/>
              <a:gd name="connsiteX7" fmla="*/ 2528 w 3789"/>
              <a:gd name="connsiteY7" fmla="*/ 1782 h 5010"/>
              <a:gd name="connsiteX8" fmla="*/ 2964 w 3789"/>
              <a:gd name="connsiteY8" fmla="*/ 808 h 5010"/>
              <a:gd name="connsiteX9" fmla="*/ 3657 w 3789"/>
              <a:gd name="connsiteY9" fmla="*/ 254 h 5010"/>
              <a:gd name="connsiteX10" fmla="*/ 2173 w 3789"/>
              <a:gd name="connsiteY10" fmla="*/ 61 h 5010"/>
              <a:gd name="connsiteX0" fmla="*/ 2173 w 3843"/>
              <a:gd name="connsiteY0" fmla="*/ 61 h 5010"/>
              <a:gd name="connsiteX1" fmla="*/ 951 w 3843"/>
              <a:gd name="connsiteY1" fmla="*/ 441 h 5010"/>
              <a:gd name="connsiteX2" fmla="*/ 244 w 3843"/>
              <a:gd name="connsiteY2" fmla="*/ 2409 h 5010"/>
              <a:gd name="connsiteX3" fmla="*/ 63 w 3843"/>
              <a:gd name="connsiteY3" fmla="*/ 4401 h 5010"/>
              <a:gd name="connsiteX4" fmla="*/ 121 w 3843"/>
              <a:gd name="connsiteY4" fmla="*/ 4963 h 5010"/>
              <a:gd name="connsiteX5" fmla="*/ 792 w 3843"/>
              <a:gd name="connsiteY5" fmla="*/ 4680 h 5010"/>
              <a:gd name="connsiteX6" fmla="*/ 829 w 3843"/>
              <a:gd name="connsiteY6" fmla="*/ 3734 h 5010"/>
              <a:gd name="connsiteX7" fmla="*/ 2528 w 3843"/>
              <a:gd name="connsiteY7" fmla="*/ 1782 h 5010"/>
              <a:gd name="connsiteX8" fmla="*/ 3289 w 3843"/>
              <a:gd name="connsiteY8" fmla="*/ 938 h 5010"/>
              <a:gd name="connsiteX9" fmla="*/ 3657 w 3843"/>
              <a:gd name="connsiteY9" fmla="*/ 254 h 5010"/>
              <a:gd name="connsiteX10" fmla="*/ 2173 w 3843"/>
              <a:gd name="connsiteY10" fmla="*/ 61 h 5010"/>
              <a:gd name="connsiteX0" fmla="*/ 2272 w 3942"/>
              <a:gd name="connsiteY0" fmla="*/ 61 h 5010"/>
              <a:gd name="connsiteX1" fmla="*/ 1050 w 3942"/>
              <a:gd name="connsiteY1" fmla="*/ 441 h 5010"/>
              <a:gd name="connsiteX2" fmla="*/ 148 w 3942"/>
              <a:gd name="connsiteY2" fmla="*/ 2604 h 5010"/>
              <a:gd name="connsiteX3" fmla="*/ 162 w 3942"/>
              <a:gd name="connsiteY3" fmla="*/ 4401 h 5010"/>
              <a:gd name="connsiteX4" fmla="*/ 220 w 3942"/>
              <a:gd name="connsiteY4" fmla="*/ 4963 h 5010"/>
              <a:gd name="connsiteX5" fmla="*/ 891 w 3942"/>
              <a:gd name="connsiteY5" fmla="*/ 4680 h 5010"/>
              <a:gd name="connsiteX6" fmla="*/ 928 w 3942"/>
              <a:gd name="connsiteY6" fmla="*/ 3734 h 5010"/>
              <a:gd name="connsiteX7" fmla="*/ 2627 w 3942"/>
              <a:gd name="connsiteY7" fmla="*/ 1782 h 5010"/>
              <a:gd name="connsiteX8" fmla="*/ 3388 w 3942"/>
              <a:gd name="connsiteY8" fmla="*/ 938 h 5010"/>
              <a:gd name="connsiteX9" fmla="*/ 3756 w 3942"/>
              <a:gd name="connsiteY9" fmla="*/ 254 h 5010"/>
              <a:gd name="connsiteX10" fmla="*/ 2272 w 3942"/>
              <a:gd name="connsiteY10" fmla="*/ 61 h 5010"/>
              <a:gd name="connsiteX0" fmla="*/ 2187 w 3857"/>
              <a:gd name="connsiteY0" fmla="*/ 61 h 5010"/>
              <a:gd name="connsiteX1" fmla="*/ 965 w 3857"/>
              <a:gd name="connsiteY1" fmla="*/ 441 h 5010"/>
              <a:gd name="connsiteX2" fmla="*/ 456 w 3857"/>
              <a:gd name="connsiteY2" fmla="*/ 1570 h 5010"/>
              <a:gd name="connsiteX3" fmla="*/ 63 w 3857"/>
              <a:gd name="connsiteY3" fmla="*/ 2604 h 5010"/>
              <a:gd name="connsiteX4" fmla="*/ 77 w 3857"/>
              <a:gd name="connsiteY4" fmla="*/ 4401 h 5010"/>
              <a:gd name="connsiteX5" fmla="*/ 135 w 3857"/>
              <a:gd name="connsiteY5" fmla="*/ 4963 h 5010"/>
              <a:gd name="connsiteX6" fmla="*/ 806 w 3857"/>
              <a:gd name="connsiteY6" fmla="*/ 4680 h 5010"/>
              <a:gd name="connsiteX7" fmla="*/ 843 w 3857"/>
              <a:gd name="connsiteY7" fmla="*/ 3734 h 5010"/>
              <a:gd name="connsiteX8" fmla="*/ 2542 w 3857"/>
              <a:gd name="connsiteY8" fmla="*/ 1782 h 5010"/>
              <a:gd name="connsiteX9" fmla="*/ 3303 w 3857"/>
              <a:gd name="connsiteY9" fmla="*/ 938 h 5010"/>
              <a:gd name="connsiteX10" fmla="*/ 3671 w 3857"/>
              <a:gd name="connsiteY10" fmla="*/ 254 h 5010"/>
              <a:gd name="connsiteX11" fmla="*/ 2187 w 3857"/>
              <a:gd name="connsiteY11" fmla="*/ 61 h 5010"/>
              <a:gd name="connsiteX0" fmla="*/ 2177 w 3847"/>
              <a:gd name="connsiteY0" fmla="*/ 61 h 5309"/>
              <a:gd name="connsiteX1" fmla="*/ 955 w 3847"/>
              <a:gd name="connsiteY1" fmla="*/ 441 h 5309"/>
              <a:gd name="connsiteX2" fmla="*/ 446 w 3847"/>
              <a:gd name="connsiteY2" fmla="*/ 1570 h 5309"/>
              <a:gd name="connsiteX3" fmla="*/ 53 w 3847"/>
              <a:gd name="connsiteY3" fmla="*/ 2604 h 5309"/>
              <a:gd name="connsiteX4" fmla="*/ 125 w 3847"/>
              <a:gd name="connsiteY4" fmla="*/ 4963 h 5309"/>
              <a:gd name="connsiteX5" fmla="*/ 796 w 3847"/>
              <a:gd name="connsiteY5" fmla="*/ 4680 h 5309"/>
              <a:gd name="connsiteX6" fmla="*/ 833 w 3847"/>
              <a:gd name="connsiteY6" fmla="*/ 3734 h 5309"/>
              <a:gd name="connsiteX7" fmla="*/ 2532 w 3847"/>
              <a:gd name="connsiteY7" fmla="*/ 1782 h 5309"/>
              <a:gd name="connsiteX8" fmla="*/ 3293 w 3847"/>
              <a:gd name="connsiteY8" fmla="*/ 938 h 5309"/>
              <a:gd name="connsiteX9" fmla="*/ 3661 w 3847"/>
              <a:gd name="connsiteY9" fmla="*/ 254 h 5309"/>
              <a:gd name="connsiteX10" fmla="*/ 2177 w 3847"/>
              <a:gd name="connsiteY10" fmla="*/ 61 h 5309"/>
              <a:gd name="connsiteX0" fmla="*/ 2177 w 3847"/>
              <a:gd name="connsiteY0" fmla="*/ 61 h 4722"/>
              <a:gd name="connsiteX1" fmla="*/ 955 w 3847"/>
              <a:gd name="connsiteY1" fmla="*/ 441 h 4722"/>
              <a:gd name="connsiteX2" fmla="*/ 446 w 3847"/>
              <a:gd name="connsiteY2" fmla="*/ 1570 h 4722"/>
              <a:gd name="connsiteX3" fmla="*/ 53 w 3847"/>
              <a:gd name="connsiteY3" fmla="*/ 2604 h 4722"/>
              <a:gd name="connsiteX4" fmla="*/ 125 w 3847"/>
              <a:gd name="connsiteY4" fmla="*/ 3988 h 4722"/>
              <a:gd name="connsiteX5" fmla="*/ 796 w 3847"/>
              <a:gd name="connsiteY5" fmla="*/ 4680 h 4722"/>
              <a:gd name="connsiteX6" fmla="*/ 833 w 3847"/>
              <a:gd name="connsiteY6" fmla="*/ 3734 h 4722"/>
              <a:gd name="connsiteX7" fmla="*/ 2532 w 3847"/>
              <a:gd name="connsiteY7" fmla="*/ 1782 h 4722"/>
              <a:gd name="connsiteX8" fmla="*/ 3293 w 3847"/>
              <a:gd name="connsiteY8" fmla="*/ 938 h 4722"/>
              <a:gd name="connsiteX9" fmla="*/ 3661 w 3847"/>
              <a:gd name="connsiteY9" fmla="*/ 254 h 4722"/>
              <a:gd name="connsiteX10" fmla="*/ 2177 w 3847"/>
              <a:gd name="connsiteY10" fmla="*/ 61 h 4722"/>
              <a:gd name="connsiteX0" fmla="*/ 2177 w 3847"/>
              <a:gd name="connsiteY0" fmla="*/ 61 h 4714"/>
              <a:gd name="connsiteX1" fmla="*/ 955 w 3847"/>
              <a:gd name="connsiteY1" fmla="*/ 441 h 4714"/>
              <a:gd name="connsiteX2" fmla="*/ 446 w 3847"/>
              <a:gd name="connsiteY2" fmla="*/ 1570 h 4714"/>
              <a:gd name="connsiteX3" fmla="*/ 53 w 3847"/>
              <a:gd name="connsiteY3" fmla="*/ 2604 h 4714"/>
              <a:gd name="connsiteX4" fmla="*/ 125 w 3847"/>
              <a:gd name="connsiteY4" fmla="*/ 3988 h 4714"/>
              <a:gd name="connsiteX5" fmla="*/ 796 w 3847"/>
              <a:gd name="connsiteY5" fmla="*/ 4680 h 4714"/>
              <a:gd name="connsiteX6" fmla="*/ 533 w 3847"/>
              <a:gd name="connsiteY6" fmla="*/ 4190 h 4714"/>
              <a:gd name="connsiteX7" fmla="*/ 833 w 3847"/>
              <a:gd name="connsiteY7" fmla="*/ 3734 h 4714"/>
              <a:gd name="connsiteX8" fmla="*/ 2532 w 3847"/>
              <a:gd name="connsiteY8" fmla="*/ 1782 h 4714"/>
              <a:gd name="connsiteX9" fmla="*/ 3293 w 3847"/>
              <a:gd name="connsiteY9" fmla="*/ 938 h 4714"/>
              <a:gd name="connsiteX10" fmla="*/ 3661 w 3847"/>
              <a:gd name="connsiteY10" fmla="*/ 254 h 4714"/>
              <a:gd name="connsiteX11" fmla="*/ 2177 w 3847"/>
              <a:gd name="connsiteY11" fmla="*/ 61 h 4714"/>
              <a:gd name="connsiteX0" fmla="*/ 2177 w 3847"/>
              <a:gd name="connsiteY0" fmla="*/ 61 h 4324"/>
              <a:gd name="connsiteX1" fmla="*/ 955 w 3847"/>
              <a:gd name="connsiteY1" fmla="*/ 441 h 4324"/>
              <a:gd name="connsiteX2" fmla="*/ 446 w 3847"/>
              <a:gd name="connsiteY2" fmla="*/ 1570 h 4324"/>
              <a:gd name="connsiteX3" fmla="*/ 53 w 3847"/>
              <a:gd name="connsiteY3" fmla="*/ 2604 h 4324"/>
              <a:gd name="connsiteX4" fmla="*/ 125 w 3847"/>
              <a:gd name="connsiteY4" fmla="*/ 3988 h 4324"/>
              <a:gd name="connsiteX5" fmla="*/ 275 w 3847"/>
              <a:gd name="connsiteY5" fmla="*/ 4290 h 4324"/>
              <a:gd name="connsiteX6" fmla="*/ 533 w 3847"/>
              <a:gd name="connsiteY6" fmla="*/ 4190 h 4324"/>
              <a:gd name="connsiteX7" fmla="*/ 833 w 3847"/>
              <a:gd name="connsiteY7" fmla="*/ 3734 h 4324"/>
              <a:gd name="connsiteX8" fmla="*/ 2532 w 3847"/>
              <a:gd name="connsiteY8" fmla="*/ 1782 h 4324"/>
              <a:gd name="connsiteX9" fmla="*/ 3293 w 3847"/>
              <a:gd name="connsiteY9" fmla="*/ 938 h 4324"/>
              <a:gd name="connsiteX10" fmla="*/ 3661 w 3847"/>
              <a:gd name="connsiteY10" fmla="*/ 254 h 4324"/>
              <a:gd name="connsiteX11" fmla="*/ 2177 w 3847"/>
              <a:gd name="connsiteY11" fmla="*/ 61 h 4324"/>
              <a:gd name="connsiteX0" fmla="*/ 2152 w 3822"/>
              <a:gd name="connsiteY0" fmla="*/ 61 h 4554"/>
              <a:gd name="connsiteX1" fmla="*/ 930 w 3822"/>
              <a:gd name="connsiteY1" fmla="*/ 441 h 4554"/>
              <a:gd name="connsiteX2" fmla="*/ 421 w 3822"/>
              <a:gd name="connsiteY2" fmla="*/ 1570 h 4554"/>
              <a:gd name="connsiteX3" fmla="*/ 28 w 3822"/>
              <a:gd name="connsiteY3" fmla="*/ 2604 h 4554"/>
              <a:gd name="connsiteX4" fmla="*/ 250 w 3822"/>
              <a:gd name="connsiteY4" fmla="*/ 4290 h 4554"/>
              <a:gd name="connsiteX5" fmla="*/ 508 w 3822"/>
              <a:gd name="connsiteY5" fmla="*/ 4190 h 4554"/>
              <a:gd name="connsiteX6" fmla="*/ 808 w 3822"/>
              <a:gd name="connsiteY6" fmla="*/ 3734 h 4554"/>
              <a:gd name="connsiteX7" fmla="*/ 2507 w 3822"/>
              <a:gd name="connsiteY7" fmla="*/ 1782 h 4554"/>
              <a:gd name="connsiteX8" fmla="*/ 3268 w 3822"/>
              <a:gd name="connsiteY8" fmla="*/ 938 h 4554"/>
              <a:gd name="connsiteX9" fmla="*/ 3636 w 3822"/>
              <a:gd name="connsiteY9" fmla="*/ 254 h 4554"/>
              <a:gd name="connsiteX10" fmla="*/ 2152 w 3822"/>
              <a:gd name="connsiteY10" fmla="*/ 61 h 4554"/>
              <a:gd name="connsiteX0" fmla="*/ 2138 w 3808"/>
              <a:gd name="connsiteY0" fmla="*/ 61 h 4378"/>
              <a:gd name="connsiteX1" fmla="*/ 916 w 3808"/>
              <a:gd name="connsiteY1" fmla="*/ 441 h 4378"/>
              <a:gd name="connsiteX2" fmla="*/ 407 w 3808"/>
              <a:gd name="connsiteY2" fmla="*/ 1570 h 4378"/>
              <a:gd name="connsiteX3" fmla="*/ 14 w 3808"/>
              <a:gd name="connsiteY3" fmla="*/ 2604 h 4378"/>
              <a:gd name="connsiteX4" fmla="*/ 494 w 3808"/>
              <a:gd name="connsiteY4" fmla="*/ 4190 h 4378"/>
              <a:gd name="connsiteX5" fmla="*/ 794 w 3808"/>
              <a:gd name="connsiteY5" fmla="*/ 3734 h 4378"/>
              <a:gd name="connsiteX6" fmla="*/ 2493 w 3808"/>
              <a:gd name="connsiteY6" fmla="*/ 1782 h 4378"/>
              <a:gd name="connsiteX7" fmla="*/ 3254 w 3808"/>
              <a:gd name="connsiteY7" fmla="*/ 938 h 4378"/>
              <a:gd name="connsiteX8" fmla="*/ 3622 w 3808"/>
              <a:gd name="connsiteY8" fmla="*/ 254 h 4378"/>
              <a:gd name="connsiteX9" fmla="*/ 2138 w 3808"/>
              <a:gd name="connsiteY9" fmla="*/ 61 h 4378"/>
              <a:gd name="connsiteX0" fmla="*/ 2174 w 3844"/>
              <a:gd name="connsiteY0" fmla="*/ 61 h 4005"/>
              <a:gd name="connsiteX1" fmla="*/ 952 w 3844"/>
              <a:gd name="connsiteY1" fmla="*/ 441 h 4005"/>
              <a:gd name="connsiteX2" fmla="*/ 443 w 3844"/>
              <a:gd name="connsiteY2" fmla="*/ 1570 h 4005"/>
              <a:gd name="connsiteX3" fmla="*/ 50 w 3844"/>
              <a:gd name="connsiteY3" fmla="*/ 2604 h 4005"/>
              <a:gd name="connsiteX4" fmla="*/ 140 w 3844"/>
              <a:gd name="connsiteY4" fmla="*/ 3410 h 4005"/>
              <a:gd name="connsiteX5" fmla="*/ 830 w 3844"/>
              <a:gd name="connsiteY5" fmla="*/ 3734 h 4005"/>
              <a:gd name="connsiteX6" fmla="*/ 2529 w 3844"/>
              <a:gd name="connsiteY6" fmla="*/ 1782 h 4005"/>
              <a:gd name="connsiteX7" fmla="*/ 3290 w 3844"/>
              <a:gd name="connsiteY7" fmla="*/ 938 h 4005"/>
              <a:gd name="connsiteX8" fmla="*/ 3658 w 3844"/>
              <a:gd name="connsiteY8" fmla="*/ 254 h 4005"/>
              <a:gd name="connsiteX9" fmla="*/ 2174 w 3844"/>
              <a:gd name="connsiteY9" fmla="*/ 61 h 4005"/>
              <a:gd name="connsiteX0" fmla="*/ 2174 w 3844"/>
              <a:gd name="connsiteY0" fmla="*/ 61 h 3550"/>
              <a:gd name="connsiteX1" fmla="*/ 952 w 3844"/>
              <a:gd name="connsiteY1" fmla="*/ 441 h 3550"/>
              <a:gd name="connsiteX2" fmla="*/ 443 w 3844"/>
              <a:gd name="connsiteY2" fmla="*/ 1570 h 3550"/>
              <a:gd name="connsiteX3" fmla="*/ 50 w 3844"/>
              <a:gd name="connsiteY3" fmla="*/ 2604 h 3550"/>
              <a:gd name="connsiteX4" fmla="*/ 140 w 3844"/>
              <a:gd name="connsiteY4" fmla="*/ 3410 h 3550"/>
              <a:gd name="connsiteX5" fmla="*/ 830 w 3844"/>
              <a:gd name="connsiteY5" fmla="*/ 3279 h 3550"/>
              <a:gd name="connsiteX6" fmla="*/ 2529 w 3844"/>
              <a:gd name="connsiteY6" fmla="*/ 1782 h 3550"/>
              <a:gd name="connsiteX7" fmla="*/ 3290 w 3844"/>
              <a:gd name="connsiteY7" fmla="*/ 938 h 3550"/>
              <a:gd name="connsiteX8" fmla="*/ 3658 w 3844"/>
              <a:gd name="connsiteY8" fmla="*/ 254 h 3550"/>
              <a:gd name="connsiteX9" fmla="*/ 2174 w 3844"/>
              <a:gd name="connsiteY9" fmla="*/ 61 h 3550"/>
              <a:gd name="connsiteX0" fmla="*/ 2174 w 3844"/>
              <a:gd name="connsiteY0" fmla="*/ 61 h 3529"/>
              <a:gd name="connsiteX1" fmla="*/ 952 w 3844"/>
              <a:gd name="connsiteY1" fmla="*/ 441 h 3529"/>
              <a:gd name="connsiteX2" fmla="*/ 443 w 3844"/>
              <a:gd name="connsiteY2" fmla="*/ 1570 h 3529"/>
              <a:gd name="connsiteX3" fmla="*/ 50 w 3844"/>
              <a:gd name="connsiteY3" fmla="*/ 2604 h 3529"/>
              <a:gd name="connsiteX4" fmla="*/ 140 w 3844"/>
              <a:gd name="connsiteY4" fmla="*/ 3280 h 3529"/>
              <a:gd name="connsiteX5" fmla="*/ 830 w 3844"/>
              <a:gd name="connsiteY5" fmla="*/ 3279 h 3529"/>
              <a:gd name="connsiteX6" fmla="*/ 2529 w 3844"/>
              <a:gd name="connsiteY6" fmla="*/ 1782 h 3529"/>
              <a:gd name="connsiteX7" fmla="*/ 3290 w 3844"/>
              <a:gd name="connsiteY7" fmla="*/ 938 h 3529"/>
              <a:gd name="connsiteX8" fmla="*/ 3658 w 3844"/>
              <a:gd name="connsiteY8" fmla="*/ 254 h 3529"/>
              <a:gd name="connsiteX9" fmla="*/ 2174 w 3844"/>
              <a:gd name="connsiteY9" fmla="*/ 61 h 3529"/>
              <a:gd name="connsiteX0" fmla="*/ 2131 w 3801"/>
              <a:gd name="connsiteY0" fmla="*/ 61 h 3529"/>
              <a:gd name="connsiteX1" fmla="*/ 909 w 3801"/>
              <a:gd name="connsiteY1" fmla="*/ 441 h 3529"/>
              <a:gd name="connsiteX2" fmla="*/ 400 w 3801"/>
              <a:gd name="connsiteY2" fmla="*/ 1570 h 3529"/>
              <a:gd name="connsiteX3" fmla="*/ 202 w 3801"/>
              <a:gd name="connsiteY3" fmla="*/ 2604 h 3529"/>
              <a:gd name="connsiteX4" fmla="*/ 97 w 3801"/>
              <a:gd name="connsiteY4" fmla="*/ 3280 h 3529"/>
              <a:gd name="connsiteX5" fmla="*/ 787 w 3801"/>
              <a:gd name="connsiteY5" fmla="*/ 3279 h 3529"/>
              <a:gd name="connsiteX6" fmla="*/ 2486 w 3801"/>
              <a:gd name="connsiteY6" fmla="*/ 1782 h 3529"/>
              <a:gd name="connsiteX7" fmla="*/ 3247 w 3801"/>
              <a:gd name="connsiteY7" fmla="*/ 938 h 3529"/>
              <a:gd name="connsiteX8" fmla="*/ 3615 w 3801"/>
              <a:gd name="connsiteY8" fmla="*/ 254 h 3529"/>
              <a:gd name="connsiteX9" fmla="*/ 2131 w 3801"/>
              <a:gd name="connsiteY9" fmla="*/ 61 h 3529"/>
              <a:gd name="connsiteX0" fmla="*/ 2152 w 3822"/>
              <a:gd name="connsiteY0" fmla="*/ 61 h 3529"/>
              <a:gd name="connsiteX1" fmla="*/ 930 w 3822"/>
              <a:gd name="connsiteY1" fmla="*/ 441 h 3529"/>
              <a:gd name="connsiteX2" fmla="*/ 421 w 3822"/>
              <a:gd name="connsiteY2" fmla="*/ 1570 h 3529"/>
              <a:gd name="connsiteX3" fmla="*/ 223 w 3822"/>
              <a:gd name="connsiteY3" fmla="*/ 2604 h 3529"/>
              <a:gd name="connsiteX4" fmla="*/ 97 w 3822"/>
              <a:gd name="connsiteY4" fmla="*/ 2428 h 3529"/>
              <a:gd name="connsiteX5" fmla="*/ 118 w 3822"/>
              <a:gd name="connsiteY5" fmla="*/ 3280 h 3529"/>
              <a:gd name="connsiteX6" fmla="*/ 808 w 3822"/>
              <a:gd name="connsiteY6" fmla="*/ 3279 h 3529"/>
              <a:gd name="connsiteX7" fmla="*/ 2507 w 3822"/>
              <a:gd name="connsiteY7" fmla="*/ 1782 h 3529"/>
              <a:gd name="connsiteX8" fmla="*/ 3268 w 3822"/>
              <a:gd name="connsiteY8" fmla="*/ 938 h 3529"/>
              <a:gd name="connsiteX9" fmla="*/ 3636 w 3822"/>
              <a:gd name="connsiteY9" fmla="*/ 254 h 3529"/>
              <a:gd name="connsiteX10" fmla="*/ 2152 w 3822"/>
              <a:gd name="connsiteY10" fmla="*/ 61 h 3529"/>
              <a:gd name="connsiteX0" fmla="*/ 2152 w 3822"/>
              <a:gd name="connsiteY0" fmla="*/ 61 h 3529"/>
              <a:gd name="connsiteX1" fmla="*/ 930 w 3822"/>
              <a:gd name="connsiteY1" fmla="*/ 441 h 3529"/>
              <a:gd name="connsiteX2" fmla="*/ 421 w 3822"/>
              <a:gd name="connsiteY2" fmla="*/ 1570 h 3529"/>
              <a:gd name="connsiteX3" fmla="*/ 223 w 3822"/>
              <a:gd name="connsiteY3" fmla="*/ 2084 h 3529"/>
              <a:gd name="connsiteX4" fmla="*/ 97 w 3822"/>
              <a:gd name="connsiteY4" fmla="*/ 2428 h 3529"/>
              <a:gd name="connsiteX5" fmla="*/ 118 w 3822"/>
              <a:gd name="connsiteY5" fmla="*/ 3280 h 3529"/>
              <a:gd name="connsiteX6" fmla="*/ 808 w 3822"/>
              <a:gd name="connsiteY6" fmla="*/ 3279 h 3529"/>
              <a:gd name="connsiteX7" fmla="*/ 2507 w 3822"/>
              <a:gd name="connsiteY7" fmla="*/ 1782 h 3529"/>
              <a:gd name="connsiteX8" fmla="*/ 3268 w 3822"/>
              <a:gd name="connsiteY8" fmla="*/ 938 h 3529"/>
              <a:gd name="connsiteX9" fmla="*/ 3636 w 3822"/>
              <a:gd name="connsiteY9" fmla="*/ 254 h 3529"/>
              <a:gd name="connsiteX10" fmla="*/ 2152 w 3822"/>
              <a:gd name="connsiteY10" fmla="*/ 61 h 3529"/>
              <a:gd name="connsiteX0" fmla="*/ 2087 w 3757"/>
              <a:gd name="connsiteY0" fmla="*/ 61 h 3485"/>
              <a:gd name="connsiteX1" fmla="*/ 865 w 3757"/>
              <a:gd name="connsiteY1" fmla="*/ 441 h 3485"/>
              <a:gd name="connsiteX2" fmla="*/ 356 w 3757"/>
              <a:gd name="connsiteY2" fmla="*/ 1570 h 3485"/>
              <a:gd name="connsiteX3" fmla="*/ 158 w 3757"/>
              <a:gd name="connsiteY3" fmla="*/ 2084 h 3485"/>
              <a:gd name="connsiteX4" fmla="*/ 32 w 3757"/>
              <a:gd name="connsiteY4" fmla="*/ 2428 h 3485"/>
              <a:gd name="connsiteX5" fmla="*/ 118 w 3757"/>
              <a:gd name="connsiteY5" fmla="*/ 3020 h 3485"/>
              <a:gd name="connsiteX6" fmla="*/ 743 w 3757"/>
              <a:gd name="connsiteY6" fmla="*/ 3279 h 3485"/>
              <a:gd name="connsiteX7" fmla="*/ 2442 w 3757"/>
              <a:gd name="connsiteY7" fmla="*/ 1782 h 3485"/>
              <a:gd name="connsiteX8" fmla="*/ 3203 w 3757"/>
              <a:gd name="connsiteY8" fmla="*/ 938 h 3485"/>
              <a:gd name="connsiteX9" fmla="*/ 3571 w 3757"/>
              <a:gd name="connsiteY9" fmla="*/ 254 h 3485"/>
              <a:gd name="connsiteX10" fmla="*/ 2087 w 3757"/>
              <a:gd name="connsiteY10" fmla="*/ 61 h 3485"/>
              <a:gd name="connsiteX0" fmla="*/ 2201 w 3871"/>
              <a:gd name="connsiteY0" fmla="*/ 61 h 3487"/>
              <a:gd name="connsiteX1" fmla="*/ 979 w 3871"/>
              <a:gd name="connsiteY1" fmla="*/ 441 h 3487"/>
              <a:gd name="connsiteX2" fmla="*/ 470 w 3871"/>
              <a:gd name="connsiteY2" fmla="*/ 1570 h 3487"/>
              <a:gd name="connsiteX3" fmla="*/ 272 w 3871"/>
              <a:gd name="connsiteY3" fmla="*/ 2084 h 3487"/>
              <a:gd name="connsiteX4" fmla="*/ 146 w 3871"/>
              <a:gd name="connsiteY4" fmla="*/ 2428 h 3487"/>
              <a:gd name="connsiteX5" fmla="*/ 232 w 3871"/>
              <a:gd name="connsiteY5" fmla="*/ 3020 h 3487"/>
              <a:gd name="connsiteX6" fmla="*/ 104 w 3871"/>
              <a:gd name="connsiteY6" fmla="*/ 3032 h 3487"/>
              <a:gd name="connsiteX7" fmla="*/ 857 w 3871"/>
              <a:gd name="connsiteY7" fmla="*/ 3279 h 3487"/>
              <a:gd name="connsiteX8" fmla="*/ 2556 w 3871"/>
              <a:gd name="connsiteY8" fmla="*/ 1782 h 3487"/>
              <a:gd name="connsiteX9" fmla="*/ 3317 w 3871"/>
              <a:gd name="connsiteY9" fmla="*/ 938 h 3487"/>
              <a:gd name="connsiteX10" fmla="*/ 3685 w 3871"/>
              <a:gd name="connsiteY10" fmla="*/ 254 h 3487"/>
              <a:gd name="connsiteX11" fmla="*/ 2201 w 3871"/>
              <a:gd name="connsiteY11" fmla="*/ 61 h 3487"/>
              <a:gd name="connsiteX0" fmla="*/ 2223 w 3893"/>
              <a:gd name="connsiteY0" fmla="*/ 61 h 3487"/>
              <a:gd name="connsiteX1" fmla="*/ 1001 w 3893"/>
              <a:gd name="connsiteY1" fmla="*/ 441 h 3487"/>
              <a:gd name="connsiteX2" fmla="*/ 492 w 3893"/>
              <a:gd name="connsiteY2" fmla="*/ 1570 h 3487"/>
              <a:gd name="connsiteX3" fmla="*/ 294 w 3893"/>
              <a:gd name="connsiteY3" fmla="*/ 2084 h 3487"/>
              <a:gd name="connsiteX4" fmla="*/ 168 w 3893"/>
              <a:gd name="connsiteY4" fmla="*/ 2428 h 3487"/>
              <a:gd name="connsiteX5" fmla="*/ 124 w 3893"/>
              <a:gd name="connsiteY5" fmla="*/ 3020 h 3487"/>
              <a:gd name="connsiteX6" fmla="*/ 126 w 3893"/>
              <a:gd name="connsiteY6" fmla="*/ 3032 h 3487"/>
              <a:gd name="connsiteX7" fmla="*/ 879 w 3893"/>
              <a:gd name="connsiteY7" fmla="*/ 3279 h 3487"/>
              <a:gd name="connsiteX8" fmla="*/ 2578 w 3893"/>
              <a:gd name="connsiteY8" fmla="*/ 1782 h 3487"/>
              <a:gd name="connsiteX9" fmla="*/ 3339 w 3893"/>
              <a:gd name="connsiteY9" fmla="*/ 938 h 3487"/>
              <a:gd name="connsiteX10" fmla="*/ 3707 w 3893"/>
              <a:gd name="connsiteY10" fmla="*/ 254 h 3487"/>
              <a:gd name="connsiteX11" fmla="*/ 2223 w 3893"/>
              <a:gd name="connsiteY11" fmla="*/ 61 h 3487"/>
              <a:gd name="connsiteX0" fmla="*/ 2223 w 3893"/>
              <a:gd name="connsiteY0" fmla="*/ 61 h 3495"/>
              <a:gd name="connsiteX1" fmla="*/ 1001 w 3893"/>
              <a:gd name="connsiteY1" fmla="*/ 441 h 3495"/>
              <a:gd name="connsiteX2" fmla="*/ 492 w 3893"/>
              <a:gd name="connsiteY2" fmla="*/ 1570 h 3495"/>
              <a:gd name="connsiteX3" fmla="*/ 294 w 3893"/>
              <a:gd name="connsiteY3" fmla="*/ 2084 h 3495"/>
              <a:gd name="connsiteX4" fmla="*/ 168 w 3893"/>
              <a:gd name="connsiteY4" fmla="*/ 2428 h 3495"/>
              <a:gd name="connsiteX5" fmla="*/ 124 w 3893"/>
              <a:gd name="connsiteY5" fmla="*/ 3020 h 3495"/>
              <a:gd name="connsiteX6" fmla="*/ 126 w 3893"/>
              <a:gd name="connsiteY6" fmla="*/ 3032 h 3495"/>
              <a:gd name="connsiteX7" fmla="*/ 879 w 3893"/>
              <a:gd name="connsiteY7" fmla="*/ 3279 h 3495"/>
              <a:gd name="connsiteX8" fmla="*/ 2285 w 3893"/>
              <a:gd name="connsiteY8" fmla="*/ 1736 h 3495"/>
              <a:gd name="connsiteX9" fmla="*/ 3339 w 3893"/>
              <a:gd name="connsiteY9" fmla="*/ 938 h 3495"/>
              <a:gd name="connsiteX10" fmla="*/ 3707 w 3893"/>
              <a:gd name="connsiteY10" fmla="*/ 254 h 3495"/>
              <a:gd name="connsiteX11" fmla="*/ 2223 w 3893"/>
              <a:gd name="connsiteY11" fmla="*/ 61 h 3495"/>
              <a:gd name="connsiteX0" fmla="*/ 2223 w 3862"/>
              <a:gd name="connsiteY0" fmla="*/ 61 h 3495"/>
              <a:gd name="connsiteX1" fmla="*/ 1001 w 3862"/>
              <a:gd name="connsiteY1" fmla="*/ 441 h 3495"/>
              <a:gd name="connsiteX2" fmla="*/ 492 w 3862"/>
              <a:gd name="connsiteY2" fmla="*/ 1570 h 3495"/>
              <a:gd name="connsiteX3" fmla="*/ 294 w 3862"/>
              <a:gd name="connsiteY3" fmla="*/ 2084 h 3495"/>
              <a:gd name="connsiteX4" fmla="*/ 168 w 3862"/>
              <a:gd name="connsiteY4" fmla="*/ 2428 h 3495"/>
              <a:gd name="connsiteX5" fmla="*/ 124 w 3862"/>
              <a:gd name="connsiteY5" fmla="*/ 3020 h 3495"/>
              <a:gd name="connsiteX6" fmla="*/ 126 w 3862"/>
              <a:gd name="connsiteY6" fmla="*/ 3032 h 3495"/>
              <a:gd name="connsiteX7" fmla="*/ 879 w 3862"/>
              <a:gd name="connsiteY7" fmla="*/ 3279 h 3495"/>
              <a:gd name="connsiteX8" fmla="*/ 2285 w 3862"/>
              <a:gd name="connsiteY8" fmla="*/ 1736 h 3495"/>
              <a:gd name="connsiteX9" fmla="*/ 3154 w 3862"/>
              <a:gd name="connsiteY9" fmla="*/ 933 h 3495"/>
              <a:gd name="connsiteX10" fmla="*/ 3707 w 3862"/>
              <a:gd name="connsiteY10" fmla="*/ 254 h 3495"/>
              <a:gd name="connsiteX11" fmla="*/ 2223 w 3862"/>
              <a:gd name="connsiteY11" fmla="*/ 61 h 3495"/>
              <a:gd name="connsiteX0" fmla="*/ 2223 w 3862"/>
              <a:gd name="connsiteY0" fmla="*/ 61 h 3495"/>
              <a:gd name="connsiteX1" fmla="*/ 1001 w 3862"/>
              <a:gd name="connsiteY1" fmla="*/ 441 h 3495"/>
              <a:gd name="connsiteX2" fmla="*/ 1209 w 3862"/>
              <a:gd name="connsiteY2" fmla="*/ 452 h 3495"/>
              <a:gd name="connsiteX3" fmla="*/ 492 w 3862"/>
              <a:gd name="connsiteY3" fmla="*/ 1570 h 3495"/>
              <a:gd name="connsiteX4" fmla="*/ 294 w 3862"/>
              <a:gd name="connsiteY4" fmla="*/ 2084 h 3495"/>
              <a:gd name="connsiteX5" fmla="*/ 168 w 3862"/>
              <a:gd name="connsiteY5" fmla="*/ 2428 h 3495"/>
              <a:gd name="connsiteX6" fmla="*/ 124 w 3862"/>
              <a:gd name="connsiteY6" fmla="*/ 3020 h 3495"/>
              <a:gd name="connsiteX7" fmla="*/ 126 w 3862"/>
              <a:gd name="connsiteY7" fmla="*/ 3032 h 3495"/>
              <a:gd name="connsiteX8" fmla="*/ 879 w 3862"/>
              <a:gd name="connsiteY8" fmla="*/ 3279 h 3495"/>
              <a:gd name="connsiteX9" fmla="*/ 2285 w 3862"/>
              <a:gd name="connsiteY9" fmla="*/ 1736 h 3495"/>
              <a:gd name="connsiteX10" fmla="*/ 3154 w 3862"/>
              <a:gd name="connsiteY10" fmla="*/ 933 h 3495"/>
              <a:gd name="connsiteX11" fmla="*/ 3707 w 3862"/>
              <a:gd name="connsiteY11" fmla="*/ 254 h 3495"/>
              <a:gd name="connsiteX12" fmla="*/ 2223 w 3862"/>
              <a:gd name="connsiteY12" fmla="*/ 61 h 3495"/>
              <a:gd name="connsiteX0" fmla="*/ 2223 w 3862"/>
              <a:gd name="connsiteY0" fmla="*/ 61 h 3495"/>
              <a:gd name="connsiteX1" fmla="*/ 1001 w 3862"/>
              <a:gd name="connsiteY1" fmla="*/ 441 h 3495"/>
              <a:gd name="connsiteX2" fmla="*/ 1537 w 3862"/>
              <a:gd name="connsiteY2" fmla="*/ 298 h 3495"/>
              <a:gd name="connsiteX3" fmla="*/ 1209 w 3862"/>
              <a:gd name="connsiteY3" fmla="*/ 452 h 3495"/>
              <a:gd name="connsiteX4" fmla="*/ 492 w 3862"/>
              <a:gd name="connsiteY4" fmla="*/ 1570 h 3495"/>
              <a:gd name="connsiteX5" fmla="*/ 294 w 3862"/>
              <a:gd name="connsiteY5" fmla="*/ 2084 h 3495"/>
              <a:gd name="connsiteX6" fmla="*/ 168 w 3862"/>
              <a:gd name="connsiteY6" fmla="*/ 2428 h 3495"/>
              <a:gd name="connsiteX7" fmla="*/ 124 w 3862"/>
              <a:gd name="connsiteY7" fmla="*/ 3020 h 3495"/>
              <a:gd name="connsiteX8" fmla="*/ 126 w 3862"/>
              <a:gd name="connsiteY8" fmla="*/ 3032 h 3495"/>
              <a:gd name="connsiteX9" fmla="*/ 879 w 3862"/>
              <a:gd name="connsiteY9" fmla="*/ 3279 h 3495"/>
              <a:gd name="connsiteX10" fmla="*/ 2285 w 3862"/>
              <a:gd name="connsiteY10" fmla="*/ 1736 h 3495"/>
              <a:gd name="connsiteX11" fmla="*/ 3154 w 3862"/>
              <a:gd name="connsiteY11" fmla="*/ 933 h 3495"/>
              <a:gd name="connsiteX12" fmla="*/ 3707 w 3862"/>
              <a:gd name="connsiteY12" fmla="*/ 254 h 3495"/>
              <a:gd name="connsiteX13" fmla="*/ 2223 w 3862"/>
              <a:gd name="connsiteY13" fmla="*/ 61 h 3495"/>
              <a:gd name="connsiteX0" fmla="*/ 2223 w 3862"/>
              <a:gd name="connsiteY0" fmla="*/ 61 h 3495"/>
              <a:gd name="connsiteX1" fmla="*/ 1001 w 3862"/>
              <a:gd name="connsiteY1" fmla="*/ 441 h 3495"/>
              <a:gd name="connsiteX2" fmla="*/ 1209 w 3862"/>
              <a:gd name="connsiteY2" fmla="*/ 452 h 3495"/>
              <a:gd name="connsiteX3" fmla="*/ 492 w 3862"/>
              <a:gd name="connsiteY3" fmla="*/ 1570 h 3495"/>
              <a:gd name="connsiteX4" fmla="*/ 294 w 3862"/>
              <a:gd name="connsiteY4" fmla="*/ 2084 h 3495"/>
              <a:gd name="connsiteX5" fmla="*/ 168 w 3862"/>
              <a:gd name="connsiteY5" fmla="*/ 2428 h 3495"/>
              <a:gd name="connsiteX6" fmla="*/ 124 w 3862"/>
              <a:gd name="connsiteY6" fmla="*/ 3020 h 3495"/>
              <a:gd name="connsiteX7" fmla="*/ 126 w 3862"/>
              <a:gd name="connsiteY7" fmla="*/ 3032 h 3495"/>
              <a:gd name="connsiteX8" fmla="*/ 879 w 3862"/>
              <a:gd name="connsiteY8" fmla="*/ 3279 h 3495"/>
              <a:gd name="connsiteX9" fmla="*/ 2285 w 3862"/>
              <a:gd name="connsiteY9" fmla="*/ 1736 h 3495"/>
              <a:gd name="connsiteX10" fmla="*/ 3154 w 3862"/>
              <a:gd name="connsiteY10" fmla="*/ 933 h 3495"/>
              <a:gd name="connsiteX11" fmla="*/ 3707 w 3862"/>
              <a:gd name="connsiteY11" fmla="*/ 254 h 3495"/>
              <a:gd name="connsiteX12" fmla="*/ 2223 w 3862"/>
              <a:gd name="connsiteY12" fmla="*/ 61 h 3495"/>
              <a:gd name="connsiteX0" fmla="*/ 2223 w 3862"/>
              <a:gd name="connsiteY0" fmla="*/ 0 h 3434"/>
              <a:gd name="connsiteX1" fmla="*/ 1209 w 3862"/>
              <a:gd name="connsiteY1" fmla="*/ 391 h 3434"/>
              <a:gd name="connsiteX2" fmla="*/ 492 w 3862"/>
              <a:gd name="connsiteY2" fmla="*/ 1509 h 3434"/>
              <a:gd name="connsiteX3" fmla="*/ 294 w 3862"/>
              <a:gd name="connsiteY3" fmla="*/ 2023 h 3434"/>
              <a:gd name="connsiteX4" fmla="*/ 168 w 3862"/>
              <a:gd name="connsiteY4" fmla="*/ 2367 h 3434"/>
              <a:gd name="connsiteX5" fmla="*/ 124 w 3862"/>
              <a:gd name="connsiteY5" fmla="*/ 2959 h 3434"/>
              <a:gd name="connsiteX6" fmla="*/ 126 w 3862"/>
              <a:gd name="connsiteY6" fmla="*/ 2971 h 3434"/>
              <a:gd name="connsiteX7" fmla="*/ 879 w 3862"/>
              <a:gd name="connsiteY7" fmla="*/ 3218 h 3434"/>
              <a:gd name="connsiteX8" fmla="*/ 2285 w 3862"/>
              <a:gd name="connsiteY8" fmla="*/ 1675 h 3434"/>
              <a:gd name="connsiteX9" fmla="*/ 3154 w 3862"/>
              <a:gd name="connsiteY9" fmla="*/ 872 h 3434"/>
              <a:gd name="connsiteX10" fmla="*/ 3707 w 3862"/>
              <a:gd name="connsiteY10" fmla="*/ 193 h 3434"/>
              <a:gd name="connsiteX11" fmla="*/ 2223 w 3862"/>
              <a:gd name="connsiteY11" fmla="*/ 0 h 3434"/>
              <a:gd name="connsiteX0" fmla="*/ 2223 w 3862"/>
              <a:gd name="connsiteY0" fmla="*/ 0 h 3434"/>
              <a:gd name="connsiteX1" fmla="*/ 1209 w 3862"/>
              <a:gd name="connsiteY1" fmla="*/ 391 h 3434"/>
              <a:gd name="connsiteX2" fmla="*/ 683 w 3862"/>
              <a:gd name="connsiteY2" fmla="*/ 1514 h 3434"/>
              <a:gd name="connsiteX3" fmla="*/ 294 w 3862"/>
              <a:gd name="connsiteY3" fmla="*/ 2023 h 3434"/>
              <a:gd name="connsiteX4" fmla="*/ 168 w 3862"/>
              <a:gd name="connsiteY4" fmla="*/ 2367 h 3434"/>
              <a:gd name="connsiteX5" fmla="*/ 124 w 3862"/>
              <a:gd name="connsiteY5" fmla="*/ 2959 h 3434"/>
              <a:gd name="connsiteX6" fmla="*/ 126 w 3862"/>
              <a:gd name="connsiteY6" fmla="*/ 2971 h 3434"/>
              <a:gd name="connsiteX7" fmla="*/ 879 w 3862"/>
              <a:gd name="connsiteY7" fmla="*/ 3218 h 3434"/>
              <a:gd name="connsiteX8" fmla="*/ 2285 w 3862"/>
              <a:gd name="connsiteY8" fmla="*/ 1675 h 3434"/>
              <a:gd name="connsiteX9" fmla="*/ 3154 w 3862"/>
              <a:gd name="connsiteY9" fmla="*/ 872 h 3434"/>
              <a:gd name="connsiteX10" fmla="*/ 3707 w 3862"/>
              <a:gd name="connsiteY10" fmla="*/ 193 h 3434"/>
              <a:gd name="connsiteX11" fmla="*/ 2223 w 3862"/>
              <a:gd name="connsiteY11" fmla="*/ 0 h 3434"/>
              <a:gd name="connsiteX0" fmla="*/ 2223 w 3862"/>
              <a:gd name="connsiteY0" fmla="*/ 0 h 3434"/>
              <a:gd name="connsiteX1" fmla="*/ 1209 w 3862"/>
              <a:gd name="connsiteY1" fmla="*/ 391 h 3434"/>
              <a:gd name="connsiteX2" fmla="*/ 683 w 3862"/>
              <a:gd name="connsiteY2" fmla="*/ 1514 h 3434"/>
              <a:gd name="connsiteX3" fmla="*/ 294 w 3862"/>
              <a:gd name="connsiteY3" fmla="*/ 2023 h 3434"/>
              <a:gd name="connsiteX4" fmla="*/ 483 w 3862"/>
              <a:gd name="connsiteY4" fmla="*/ 2035 h 3434"/>
              <a:gd name="connsiteX5" fmla="*/ 168 w 3862"/>
              <a:gd name="connsiteY5" fmla="*/ 2367 h 3434"/>
              <a:gd name="connsiteX6" fmla="*/ 124 w 3862"/>
              <a:gd name="connsiteY6" fmla="*/ 2959 h 3434"/>
              <a:gd name="connsiteX7" fmla="*/ 126 w 3862"/>
              <a:gd name="connsiteY7" fmla="*/ 2971 h 3434"/>
              <a:gd name="connsiteX8" fmla="*/ 879 w 3862"/>
              <a:gd name="connsiteY8" fmla="*/ 3218 h 3434"/>
              <a:gd name="connsiteX9" fmla="*/ 2285 w 3862"/>
              <a:gd name="connsiteY9" fmla="*/ 1675 h 3434"/>
              <a:gd name="connsiteX10" fmla="*/ 3154 w 3862"/>
              <a:gd name="connsiteY10" fmla="*/ 872 h 3434"/>
              <a:gd name="connsiteX11" fmla="*/ 3707 w 3862"/>
              <a:gd name="connsiteY11" fmla="*/ 193 h 3434"/>
              <a:gd name="connsiteX12" fmla="*/ 2223 w 3862"/>
              <a:gd name="connsiteY12" fmla="*/ 0 h 3434"/>
              <a:gd name="connsiteX0" fmla="*/ 2223 w 3862"/>
              <a:gd name="connsiteY0" fmla="*/ 0 h 3434"/>
              <a:gd name="connsiteX1" fmla="*/ 1209 w 3862"/>
              <a:gd name="connsiteY1" fmla="*/ 391 h 3434"/>
              <a:gd name="connsiteX2" fmla="*/ 683 w 3862"/>
              <a:gd name="connsiteY2" fmla="*/ 1514 h 3434"/>
              <a:gd name="connsiteX3" fmla="*/ 294 w 3862"/>
              <a:gd name="connsiteY3" fmla="*/ 2023 h 3434"/>
              <a:gd name="connsiteX4" fmla="*/ 483 w 3862"/>
              <a:gd name="connsiteY4" fmla="*/ 2035 h 3434"/>
              <a:gd name="connsiteX5" fmla="*/ 124 w 3862"/>
              <a:gd name="connsiteY5" fmla="*/ 2959 h 3434"/>
              <a:gd name="connsiteX6" fmla="*/ 126 w 3862"/>
              <a:gd name="connsiteY6" fmla="*/ 2971 h 3434"/>
              <a:gd name="connsiteX7" fmla="*/ 879 w 3862"/>
              <a:gd name="connsiteY7" fmla="*/ 3218 h 3434"/>
              <a:gd name="connsiteX8" fmla="*/ 2285 w 3862"/>
              <a:gd name="connsiteY8" fmla="*/ 1675 h 3434"/>
              <a:gd name="connsiteX9" fmla="*/ 3154 w 3862"/>
              <a:gd name="connsiteY9" fmla="*/ 872 h 3434"/>
              <a:gd name="connsiteX10" fmla="*/ 3707 w 3862"/>
              <a:gd name="connsiteY10" fmla="*/ 193 h 3434"/>
              <a:gd name="connsiteX11" fmla="*/ 2223 w 3862"/>
              <a:gd name="connsiteY11" fmla="*/ 0 h 3434"/>
              <a:gd name="connsiteX0" fmla="*/ 2223 w 3862"/>
              <a:gd name="connsiteY0" fmla="*/ 0 h 3434"/>
              <a:gd name="connsiteX1" fmla="*/ 1209 w 3862"/>
              <a:gd name="connsiteY1" fmla="*/ 391 h 3434"/>
              <a:gd name="connsiteX2" fmla="*/ 683 w 3862"/>
              <a:gd name="connsiteY2" fmla="*/ 1514 h 3434"/>
              <a:gd name="connsiteX3" fmla="*/ 483 w 3862"/>
              <a:gd name="connsiteY3" fmla="*/ 2035 h 3434"/>
              <a:gd name="connsiteX4" fmla="*/ 124 w 3862"/>
              <a:gd name="connsiteY4" fmla="*/ 2959 h 3434"/>
              <a:gd name="connsiteX5" fmla="*/ 126 w 3862"/>
              <a:gd name="connsiteY5" fmla="*/ 2971 h 3434"/>
              <a:gd name="connsiteX6" fmla="*/ 879 w 3862"/>
              <a:gd name="connsiteY6" fmla="*/ 3218 h 3434"/>
              <a:gd name="connsiteX7" fmla="*/ 2285 w 3862"/>
              <a:gd name="connsiteY7" fmla="*/ 1675 h 3434"/>
              <a:gd name="connsiteX8" fmla="*/ 3154 w 3862"/>
              <a:gd name="connsiteY8" fmla="*/ 872 h 3434"/>
              <a:gd name="connsiteX9" fmla="*/ 3707 w 3862"/>
              <a:gd name="connsiteY9" fmla="*/ 193 h 3434"/>
              <a:gd name="connsiteX10" fmla="*/ 2223 w 3862"/>
              <a:gd name="connsiteY10" fmla="*/ 0 h 3434"/>
              <a:gd name="connsiteX0" fmla="*/ 2158 w 3797"/>
              <a:gd name="connsiteY0" fmla="*/ 0 h 3428"/>
              <a:gd name="connsiteX1" fmla="*/ 1144 w 3797"/>
              <a:gd name="connsiteY1" fmla="*/ 391 h 3428"/>
              <a:gd name="connsiteX2" fmla="*/ 618 w 3797"/>
              <a:gd name="connsiteY2" fmla="*/ 1514 h 3428"/>
              <a:gd name="connsiteX3" fmla="*/ 418 w 3797"/>
              <a:gd name="connsiteY3" fmla="*/ 2035 h 3428"/>
              <a:gd name="connsiteX4" fmla="*/ 59 w 3797"/>
              <a:gd name="connsiteY4" fmla="*/ 2959 h 3428"/>
              <a:gd name="connsiteX5" fmla="*/ 61 w 3797"/>
              <a:gd name="connsiteY5" fmla="*/ 2971 h 3428"/>
              <a:gd name="connsiteX6" fmla="*/ 240 w 3797"/>
              <a:gd name="connsiteY6" fmla="*/ 2937 h 3428"/>
              <a:gd name="connsiteX7" fmla="*/ 814 w 3797"/>
              <a:gd name="connsiteY7" fmla="*/ 3218 h 3428"/>
              <a:gd name="connsiteX8" fmla="*/ 2220 w 3797"/>
              <a:gd name="connsiteY8" fmla="*/ 1675 h 3428"/>
              <a:gd name="connsiteX9" fmla="*/ 3089 w 3797"/>
              <a:gd name="connsiteY9" fmla="*/ 872 h 3428"/>
              <a:gd name="connsiteX10" fmla="*/ 3642 w 3797"/>
              <a:gd name="connsiteY10" fmla="*/ 193 h 3428"/>
              <a:gd name="connsiteX11" fmla="*/ 2158 w 3797"/>
              <a:gd name="connsiteY11" fmla="*/ 0 h 3428"/>
              <a:gd name="connsiteX0" fmla="*/ 2129 w 3768"/>
              <a:gd name="connsiteY0" fmla="*/ 0 h 3428"/>
              <a:gd name="connsiteX1" fmla="*/ 1115 w 3768"/>
              <a:gd name="connsiteY1" fmla="*/ 391 h 3428"/>
              <a:gd name="connsiteX2" fmla="*/ 589 w 3768"/>
              <a:gd name="connsiteY2" fmla="*/ 1514 h 3428"/>
              <a:gd name="connsiteX3" fmla="*/ 389 w 3768"/>
              <a:gd name="connsiteY3" fmla="*/ 2035 h 3428"/>
              <a:gd name="connsiteX4" fmla="*/ 30 w 3768"/>
              <a:gd name="connsiteY4" fmla="*/ 2959 h 3428"/>
              <a:gd name="connsiteX5" fmla="*/ 211 w 3768"/>
              <a:gd name="connsiteY5" fmla="*/ 2937 h 3428"/>
              <a:gd name="connsiteX6" fmla="*/ 785 w 3768"/>
              <a:gd name="connsiteY6" fmla="*/ 3218 h 3428"/>
              <a:gd name="connsiteX7" fmla="*/ 2191 w 3768"/>
              <a:gd name="connsiteY7" fmla="*/ 1675 h 3428"/>
              <a:gd name="connsiteX8" fmla="*/ 3060 w 3768"/>
              <a:gd name="connsiteY8" fmla="*/ 872 h 3428"/>
              <a:gd name="connsiteX9" fmla="*/ 3613 w 3768"/>
              <a:gd name="connsiteY9" fmla="*/ 193 h 3428"/>
              <a:gd name="connsiteX10" fmla="*/ 2129 w 3768"/>
              <a:gd name="connsiteY10" fmla="*/ 0 h 3428"/>
              <a:gd name="connsiteX0" fmla="*/ 2165 w 3804"/>
              <a:gd name="connsiteY0" fmla="*/ 0 h 3432"/>
              <a:gd name="connsiteX1" fmla="*/ 1151 w 3804"/>
              <a:gd name="connsiteY1" fmla="*/ 391 h 3432"/>
              <a:gd name="connsiteX2" fmla="*/ 625 w 3804"/>
              <a:gd name="connsiteY2" fmla="*/ 1514 h 3432"/>
              <a:gd name="connsiteX3" fmla="*/ 425 w 3804"/>
              <a:gd name="connsiteY3" fmla="*/ 2035 h 3432"/>
              <a:gd name="connsiteX4" fmla="*/ 66 w 3804"/>
              <a:gd name="connsiteY4" fmla="*/ 2959 h 3432"/>
              <a:gd name="connsiteX5" fmla="*/ 821 w 3804"/>
              <a:gd name="connsiteY5" fmla="*/ 3218 h 3432"/>
              <a:gd name="connsiteX6" fmla="*/ 2227 w 3804"/>
              <a:gd name="connsiteY6" fmla="*/ 1675 h 3432"/>
              <a:gd name="connsiteX7" fmla="*/ 3096 w 3804"/>
              <a:gd name="connsiteY7" fmla="*/ 872 h 3432"/>
              <a:gd name="connsiteX8" fmla="*/ 3649 w 3804"/>
              <a:gd name="connsiteY8" fmla="*/ 193 h 3432"/>
              <a:gd name="connsiteX9" fmla="*/ 2165 w 3804"/>
              <a:gd name="connsiteY9" fmla="*/ 0 h 3432"/>
              <a:gd name="connsiteX0" fmla="*/ 1791 w 3430"/>
              <a:gd name="connsiteY0" fmla="*/ 0 h 3430"/>
              <a:gd name="connsiteX1" fmla="*/ 777 w 3430"/>
              <a:gd name="connsiteY1" fmla="*/ 391 h 3430"/>
              <a:gd name="connsiteX2" fmla="*/ 251 w 3430"/>
              <a:gd name="connsiteY2" fmla="*/ 1514 h 3430"/>
              <a:gd name="connsiteX3" fmla="*/ 51 w 3430"/>
              <a:gd name="connsiteY3" fmla="*/ 2035 h 3430"/>
              <a:gd name="connsiteX4" fmla="*/ 66 w 3430"/>
              <a:gd name="connsiteY4" fmla="*/ 2947 h 3430"/>
              <a:gd name="connsiteX5" fmla="*/ 447 w 3430"/>
              <a:gd name="connsiteY5" fmla="*/ 3218 h 3430"/>
              <a:gd name="connsiteX6" fmla="*/ 1853 w 3430"/>
              <a:gd name="connsiteY6" fmla="*/ 1675 h 3430"/>
              <a:gd name="connsiteX7" fmla="*/ 2722 w 3430"/>
              <a:gd name="connsiteY7" fmla="*/ 872 h 3430"/>
              <a:gd name="connsiteX8" fmla="*/ 3275 w 3430"/>
              <a:gd name="connsiteY8" fmla="*/ 193 h 3430"/>
              <a:gd name="connsiteX9" fmla="*/ 1791 w 3430"/>
              <a:gd name="connsiteY9" fmla="*/ 0 h 3430"/>
              <a:gd name="connsiteX0" fmla="*/ 1791 w 3430"/>
              <a:gd name="connsiteY0" fmla="*/ 0 h 3225"/>
              <a:gd name="connsiteX1" fmla="*/ 777 w 3430"/>
              <a:gd name="connsiteY1" fmla="*/ 391 h 3225"/>
              <a:gd name="connsiteX2" fmla="*/ 251 w 3430"/>
              <a:gd name="connsiteY2" fmla="*/ 1514 h 3225"/>
              <a:gd name="connsiteX3" fmla="*/ 51 w 3430"/>
              <a:gd name="connsiteY3" fmla="*/ 2035 h 3225"/>
              <a:gd name="connsiteX4" fmla="*/ 66 w 3430"/>
              <a:gd name="connsiteY4" fmla="*/ 2947 h 3225"/>
              <a:gd name="connsiteX5" fmla="*/ 447 w 3430"/>
              <a:gd name="connsiteY5" fmla="*/ 3218 h 3225"/>
              <a:gd name="connsiteX6" fmla="*/ 820 w 3430"/>
              <a:gd name="connsiteY6" fmla="*/ 2906 h 3225"/>
              <a:gd name="connsiteX7" fmla="*/ 1853 w 3430"/>
              <a:gd name="connsiteY7" fmla="*/ 1675 h 3225"/>
              <a:gd name="connsiteX8" fmla="*/ 2722 w 3430"/>
              <a:gd name="connsiteY8" fmla="*/ 872 h 3225"/>
              <a:gd name="connsiteX9" fmla="*/ 3275 w 3430"/>
              <a:gd name="connsiteY9" fmla="*/ 193 h 3225"/>
              <a:gd name="connsiteX10" fmla="*/ 1791 w 3430"/>
              <a:gd name="connsiteY10" fmla="*/ 0 h 3225"/>
              <a:gd name="connsiteX0" fmla="*/ 1791 w 3430"/>
              <a:gd name="connsiteY0" fmla="*/ 0 h 3225"/>
              <a:gd name="connsiteX1" fmla="*/ 777 w 3430"/>
              <a:gd name="connsiteY1" fmla="*/ 391 h 3225"/>
              <a:gd name="connsiteX2" fmla="*/ 251 w 3430"/>
              <a:gd name="connsiteY2" fmla="*/ 1514 h 3225"/>
              <a:gd name="connsiteX3" fmla="*/ 51 w 3430"/>
              <a:gd name="connsiteY3" fmla="*/ 2035 h 3225"/>
              <a:gd name="connsiteX4" fmla="*/ 66 w 3430"/>
              <a:gd name="connsiteY4" fmla="*/ 2947 h 3225"/>
              <a:gd name="connsiteX5" fmla="*/ 447 w 3430"/>
              <a:gd name="connsiteY5" fmla="*/ 3218 h 3225"/>
              <a:gd name="connsiteX6" fmla="*/ 820 w 3430"/>
              <a:gd name="connsiteY6" fmla="*/ 2906 h 3225"/>
              <a:gd name="connsiteX7" fmla="*/ 1853 w 3430"/>
              <a:gd name="connsiteY7" fmla="*/ 1675 h 3225"/>
              <a:gd name="connsiteX8" fmla="*/ 2722 w 3430"/>
              <a:gd name="connsiteY8" fmla="*/ 872 h 3225"/>
              <a:gd name="connsiteX9" fmla="*/ 3275 w 3430"/>
              <a:gd name="connsiteY9" fmla="*/ 193 h 3225"/>
              <a:gd name="connsiteX10" fmla="*/ 1791 w 3430"/>
              <a:gd name="connsiteY10" fmla="*/ 0 h 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30" h="3225">
                <a:moveTo>
                  <a:pt x="1791" y="0"/>
                </a:moveTo>
                <a:cubicBezTo>
                  <a:pt x="1375" y="33"/>
                  <a:pt x="1034" y="139"/>
                  <a:pt x="777" y="391"/>
                </a:cubicBezTo>
                <a:cubicBezTo>
                  <a:pt x="520" y="643"/>
                  <a:pt x="372" y="1240"/>
                  <a:pt x="251" y="1514"/>
                </a:cubicBezTo>
                <a:cubicBezTo>
                  <a:pt x="130" y="1788"/>
                  <a:pt x="82" y="1796"/>
                  <a:pt x="51" y="2035"/>
                </a:cubicBezTo>
                <a:cubicBezTo>
                  <a:pt x="20" y="2274"/>
                  <a:pt x="0" y="2750"/>
                  <a:pt x="66" y="2947"/>
                </a:cubicBezTo>
                <a:cubicBezTo>
                  <a:pt x="132" y="3144"/>
                  <a:pt x="321" y="3225"/>
                  <a:pt x="447" y="3218"/>
                </a:cubicBezTo>
                <a:cubicBezTo>
                  <a:pt x="573" y="3211"/>
                  <a:pt x="586" y="3163"/>
                  <a:pt x="820" y="2906"/>
                </a:cubicBezTo>
                <a:cubicBezTo>
                  <a:pt x="942" y="2441"/>
                  <a:pt x="1536" y="2014"/>
                  <a:pt x="1853" y="1675"/>
                </a:cubicBezTo>
                <a:cubicBezTo>
                  <a:pt x="2170" y="1336"/>
                  <a:pt x="2485" y="1119"/>
                  <a:pt x="2722" y="872"/>
                </a:cubicBezTo>
                <a:cubicBezTo>
                  <a:pt x="2959" y="625"/>
                  <a:pt x="3430" y="338"/>
                  <a:pt x="3275" y="193"/>
                </a:cubicBezTo>
                <a:cubicBezTo>
                  <a:pt x="3120" y="48"/>
                  <a:pt x="2123" y="55"/>
                  <a:pt x="1791" y="0"/>
                </a:cubicBezTo>
                <a:close/>
              </a:path>
            </a:pathLst>
          </a:custGeom>
          <a:gradFill rotWithShape="1">
            <a:gsLst>
              <a:gs pos="24000">
                <a:srgbClr val="3366FF">
                  <a:alpha val="33000"/>
                </a:srgbClr>
              </a:gs>
              <a:gs pos="100000">
                <a:schemeClr val="bg1"/>
              </a:gs>
            </a:gsLst>
            <a:lin ang="5400000" scaled="1"/>
          </a:gradFill>
          <a:ln w="25400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 lIns="87075" tIns="43537" rIns="87075" bIns="43537"/>
          <a:lstStyle/>
          <a:p>
            <a:pPr defTabSz="869929"/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Прямая со стрелкой 28"/>
          <p:cNvCxnSpPr/>
          <p:nvPr/>
        </p:nvCxnSpPr>
        <p:spPr>
          <a:xfrm rot="5400000">
            <a:off x="4974635" y="2061960"/>
            <a:ext cx="482207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rot="5400000">
            <a:off x="5260387" y="1686912"/>
            <a:ext cx="482207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rot="5400000">
            <a:off x="5617577" y="1311861"/>
            <a:ext cx="482207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rot="10800000" flipV="1">
            <a:off x="5429256" y="2243135"/>
            <a:ext cx="642942" cy="22145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rot="10800000" flipV="1">
            <a:off x="5786446" y="1868087"/>
            <a:ext cx="642942" cy="22145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rot="10800000" flipV="1">
            <a:off x="6286512" y="1500181"/>
            <a:ext cx="642942" cy="22145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Скругленная прямоугольная выноска 42"/>
          <p:cNvSpPr/>
          <p:nvPr/>
        </p:nvSpPr>
        <p:spPr>
          <a:xfrm>
            <a:off x="3506785" y="4529340"/>
            <a:ext cx="1757366" cy="377628"/>
          </a:xfrm>
          <a:prstGeom prst="wedgeRoundRectCallout">
            <a:avLst>
              <a:gd name="adj1" fmla="val -65833"/>
              <a:gd name="adj2" fmla="val -22883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err="1">
                <a:latin typeface="Times New Roman" panose="02020603050405020304" pitchFamily="18" charset="0"/>
                <a:cs typeface="Times New Roman" pitchFamily="18" charset="0"/>
              </a:rPr>
              <a:t>Санно-бобслейная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трасса </a:t>
            </a:r>
          </a:p>
        </p:txBody>
      </p:sp>
      <p:sp>
        <p:nvSpPr>
          <p:cNvPr id="120" name="AutoShape 22"/>
          <p:cNvSpPr>
            <a:spLocks noChangeArrowheads="1"/>
          </p:cNvSpPr>
          <p:nvPr/>
        </p:nvSpPr>
        <p:spPr bwMode="auto">
          <a:xfrm>
            <a:off x="6951710" y="1928811"/>
            <a:ext cx="2057400" cy="1363019"/>
          </a:xfrm>
          <a:prstGeom prst="wedgeRectCallout">
            <a:avLst>
              <a:gd name="adj1" fmla="val -75036"/>
              <a:gd name="adj2" fmla="val -6837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just"/>
            <a:r>
              <a:rPr lang="ru-RU" sz="1000" dirty="0">
                <a:latin typeface="Times New Roman" panose="02020603050405020304" pitchFamily="18" charset="0"/>
                <a:cs typeface="Times New Roman" pitchFamily="18" charset="0"/>
              </a:rPr>
              <a:t>Объём лавины </a:t>
            </a:r>
            <a:r>
              <a:rPr lang="ru-RU" sz="1000" dirty="0" smtClean="0">
                <a:latin typeface="Times New Roman" panose="02020603050405020304" pitchFamily="18" charset="0"/>
                <a:cs typeface="Times New Roman" pitchFamily="18" charset="0"/>
              </a:rPr>
              <a:t>может </a:t>
            </a:r>
            <a:r>
              <a:rPr lang="ru-RU" sz="1000" dirty="0">
                <a:latin typeface="Times New Roman" panose="02020603050405020304" pitchFamily="18" charset="0"/>
                <a:cs typeface="Times New Roman" pitchFamily="18" charset="0"/>
              </a:rPr>
              <a:t>составлять макс. </a:t>
            </a:r>
            <a:r>
              <a:rPr lang="ru-RU" sz="1000" b="1" dirty="0">
                <a:latin typeface="Times New Roman" panose="02020603050405020304" pitchFamily="18" charset="0"/>
                <a:cs typeface="Times New Roman" pitchFamily="18" charset="0"/>
              </a:rPr>
              <a:t>200 тыс. куб. м. </a:t>
            </a:r>
            <a:r>
              <a:rPr lang="ru-RU" sz="1000" dirty="0">
                <a:latin typeface="Times New Roman" panose="02020603050405020304" pitchFamily="18" charset="0"/>
                <a:cs typeface="Times New Roman" pitchFamily="18" charset="0"/>
              </a:rPr>
              <a:t>Высота снега, при которой целесообразно произвести принудительный спуск лавин 10 см. </a:t>
            </a:r>
            <a:r>
              <a:rPr lang="ru-RU" sz="1000" dirty="0" smtClean="0">
                <a:latin typeface="Times New Roman" panose="02020603050405020304" pitchFamily="18" charset="0"/>
                <a:cs typeface="Times New Roman" pitchFamily="18" charset="0"/>
              </a:rPr>
              <a:t>В </a:t>
            </a:r>
            <a:r>
              <a:rPr lang="ru-RU" sz="1000" dirty="0">
                <a:latin typeface="Times New Roman" panose="02020603050405020304" pitchFamily="18" charset="0"/>
                <a:cs typeface="Times New Roman" pitchFamily="18" charset="0"/>
              </a:rPr>
              <a:t>случае схода лавины объекты  инфраструктуры  и  туристы  под лавину не попадают.</a:t>
            </a:r>
          </a:p>
        </p:txBody>
      </p:sp>
      <p:pic>
        <p:nvPicPr>
          <p:cNvPr id="23556" name="Picture 4" descr="O:\ОЛИМПИАДА_Новые фото\Санно-бобслейная трасса\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" y="3958030"/>
            <a:ext cx="3152855" cy="1178727"/>
          </a:xfrm>
          <a:prstGeom prst="rect">
            <a:avLst/>
          </a:prstGeom>
          <a:noFill/>
        </p:spPr>
      </p:pic>
      <p:sp>
        <p:nvSpPr>
          <p:cNvPr id="26" name="Скругленный прямоугольник 25"/>
          <p:cNvSpPr/>
          <p:nvPr/>
        </p:nvSpPr>
        <p:spPr>
          <a:xfrm>
            <a:off x="6572265" y="4232685"/>
            <a:ext cx="2571736" cy="91081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32"/>
          <p:cNvSpPr txBox="1">
            <a:spLocks noChangeArrowheads="1"/>
          </p:cNvSpPr>
          <p:nvPr/>
        </p:nvSpPr>
        <p:spPr bwMode="auto">
          <a:xfrm>
            <a:off x="7000894" y="4339843"/>
            <a:ext cx="1523912" cy="2417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87043" tIns="43521" rIns="87043" bIns="43521">
            <a:spAutoFit/>
          </a:bodyPr>
          <a:lstStyle/>
          <a:p>
            <a:pPr defTabSz="1218419"/>
            <a:r>
              <a:rPr lang="ru-RU" sz="1000" b="1" dirty="0">
                <a:latin typeface="Times New Roman" panose="02020603050405020304" pitchFamily="18" charset="0"/>
                <a:cs typeface="Times New Roman" pitchFamily="18" charset="0"/>
              </a:rPr>
              <a:t>Условные обозначения</a:t>
            </a:r>
          </a:p>
        </p:txBody>
      </p:sp>
      <p:sp>
        <p:nvSpPr>
          <p:cNvPr id="28" name="Freeform 3"/>
          <p:cNvSpPr>
            <a:spLocks/>
          </p:cNvSpPr>
          <p:nvPr/>
        </p:nvSpPr>
        <p:spPr bwMode="auto">
          <a:xfrm>
            <a:off x="6786579" y="4661312"/>
            <a:ext cx="571504" cy="375050"/>
          </a:xfrm>
          <a:custGeom>
            <a:avLst/>
            <a:gdLst>
              <a:gd name="T0" fmla="*/ 2147483647 w 2211"/>
              <a:gd name="T1" fmla="*/ 2147483647 h 4112"/>
              <a:gd name="T2" fmla="*/ 2147483647 w 2211"/>
              <a:gd name="T3" fmla="*/ 2147483647 h 4112"/>
              <a:gd name="T4" fmla="*/ 2147483647 w 2211"/>
              <a:gd name="T5" fmla="*/ 2147483647 h 4112"/>
              <a:gd name="T6" fmla="*/ 2147483647 w 2211"/>
              <a:gd name="T7" fmla="*/ 2147483647 h 4112"/>
              <a:gd name="T8" fmla="*/ 2147483647 w 2211"/>
              <a:gd name="T9" fmla="*/ 2147483647 h 4112"/>
              <a:gd name="T10" fmla="*/ 2147483647 w 2211"/>
              <a:gd name="T11" fmla="*/ 2147483647 h 4112"/>
              <a:gd name="T12" fmla="*/ 2147483647 w 2211"/>
              <a:gd name="T13" fmla="*/ 2147483647 h 4112"/>
              <a:gd name="T14" fmla="*/ 2147483647 w 2211"/>
              <a:gd name="T15" fmla="*/ 2147483647 h 4112"/>
              <a:gd name="T16" fmla="*/ 2147483647 w 2211"/>
              <a:gd name="T17" fmla="*/ 2147483647 h 4112"/>
              <a:gd name="T18" fmla="*/ 2147483647 w 2211"/>
              <a:gd name="T19" fmla="*/ 2147483647 h 4112"/>
              <a:gd name="T20" fmla="*/ 2147483647 w 2211"/>
              <a:gd name="T21" fmla="*/ 2147483647 h 4112"/>
              <a:gd name="T22" fmla="*/ 2147483647 w 2211"/>
              <a:gd name="T23" fmla="*/ 2147483647 h 4112"/>
              <a:gd name="T24" fmla="*/ 2147483647 w 2211"/>
              <a:gd name="T25" fmla="*/ 2147483647 h 4112"/>
              <a:gd name="T26" fmla="*/ 2147483647 w 2211"/>
              <a:gd name="T27" fmla="*/ 2147483647 h 4112"/>
              <a:gd name="T28" fmla="*/ 2147483647 w 2211"/>
              <a:gd name="T29" fmla="*/ 2147483647 h 411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211"/>
              <a:gd name="T46" fmla="*/ 0 h 4112"/>
              <a:gd name="T47" fmla="*/ 2211 w 2211"/>
              <a:gd name="T48" fmla="*/ 4112 h 4112"/>
              <a:gd name="connsiteX0" fmla="*/ 178 w 3067"/>
              <a:gd name="connsiteY0" fmla="*/ 131 h 4236"/>
              <a:gd name="connsiteX1" fmla="*/ 87 w 3067"/>
              <a:gd name="connsiteY1" fmla="*/ 494 h 4236"/>
              <a:gd name="connsiteX2" fmla="*/ 39 w 3067"/>
              <a:gd name="connsiteY2" fmla="*/ 1423 h 4236"/>
              <a:gd name="connsiteX3" fmla="*/ 319 w 3067"/>
              <a:gd name="connsiteY3" fmla="*/ 2442 h 4236"/>
              <a:gd name="connsiteX4" fmla="*/ 1629 w 3067"/>
              <a:gd name="connsiteY4" fmla="*/ 3896 h 4236"/>
              <a:gd name="connsiteX5" fmla="*/ 2037 w 3067"/>
              <a:gd name="connsiteY5" fmla="*/ 4213 h 4236"/>
              <a:gd name="connsiteX6" fmla="*/ 2173 w 3067"/>
              <a:gd name="connsiteY6" fmla="*/ 4032 h 4236"/>
              <a:gd name="connsiteX7" fmla="*/ 1811 w 3067"/>
              <a:gd name="connsiteY7" fmla="*/ 3805 h 4236"/>
              <a:gd name="connsiteX8" fmla="*/ 1448 w 3067"/>
              <a:gd name="connsiteY8" fmla="*/ 3397 h 4236"/>
              <a:gd name="connsiteX9" fmla="*/ 1085 w 3067"/>
              <a:gd name="connsiteY9" fmla="*/ 2943 h 4236"/>
              <a:gd name="connsiteX10" fmla="*/ 2962 w 3067"/>
              <a:gd name="connsiteY10" fmla="*/ 212 h 4236"/>
              <a:gd name="connsiteX11" fmla="*/ 452 w 3067"/>
              <a:gd name="connsiteY11" fmla="*/ 1672 h 4236"/>
              <a:gd name="connsiteX12" fmla="*/ 405 w 3067"/>
              <a:gd name="connsiteY12" fmla="*/ 1033 h 4236"/>
              <a:gd name="connsiteX13" fmla="*/ 359 w 3067"/>
              <a:gd name="connsiteY13" fmla="*/ 449 h 4236"/>
              <a:gd name="connsiteX14" fmla="*/ 178 w 3067"/>
              <a:gd name="connsiteY14" fmla="*/ 131 h 4236"/>
              <a:gd name="connsiteX0" fmla="*/ 178 w 3067"/>
              <a:gd name="connsiteY0" fmla="*/ 563 h 4668"/>
              <a:gd name="connsiteX1" fmla="*/ 87 w 3067"/>
              <a:gd name="connsiteY1" fmla="*/ 926 h 4668"/>
              <a:gd name="connsiteX2" fmla="*/ 39 w 3067"/>
              <a:gd name="connsiteY2" fmla="*/ 1855 h 4668"/>
              <a:gd name="connsiteX3" fmla="*/ 319 w 3067"/>
              <a:gd name="connsiteY3" fmla="*/ 2874 h 4668"/>
              <a:gd name="connsiteX4" fmla="*/ 1629 w 3067"/>
              <a:gd name="connsiteY4" fmla="*/ 4328 h 4668"/>
              <a:gd name="connsiteX5" fmla="*/ 2037 w 3067"/>
              <a:gd name="connsiteY5" fmla="*/ 4645 h 4668"/>
              <a:gd name="connsiteX6" fmla="*/ 2173 w 3067"/>
              <a:gd name="connsiteY6" fmla="*/ 4464 h 4668"/>
              <a:gd name="connsiteX7" fmla="*/ 1811 w 3067"/>
              <a:gd name="connsiteY7" fmla="*/ 4237 h 4668"/>
              <a:gd name="connsiteX8" fmla="*/ 1448 w 3067"/>
              <a:gd name="connsiteY8" fmla="*/ 3829 h 4668"/>
              <a:gd name="connsiteX9" fmla="*/ 1085 w 3067"/>
              <a:gd name="connsiteY9" fmla="*/ 3375 h 4668"/>
              <a:gd name="connsiteX10" fmla="*/ 2962 w 3067"/>
              <a:gd name="connsiteY10" fmla="*/ 644 h 4668"/>
              <a:gd name="connsiteX11" fmla="*/ 452 w 3067"/>
              <a:gd name="connsiteY11" fmla="*/ 2104 h 4668"/>
              <a:gd name="connsiteX12" fmla="*/ 1642 w 3067"/>
              <a:gd name="connsiteY12" fmla="*/ 106 h 4668"/>
              <a:gd name="connsiteX13" fmla="*/ 405 w 3067"/>
              <a:gd name="connsiteY13" fmla="*/ 1465 h 4668"/>
              <a:gd name="connsiteX14" fmla="*/ 359 w 3067"/>
              <a:gd name="connsiteY14" fmla="*/ 881 h 4668"/>
              <a:gd name="connsiteX15" fmla="*/ 178 w 3067"/>
              <a:gd name="connsiteY15" fmla="*/ 563 h 4668"/>
              <a:gd name="connsiteX0" fmla="*/ 178 w 3186"/>
              <a:gd name="connsiteY0" fmla="*/ 821 h 4926"/>
              <a:gd name="connsiteX1" fmla="*/ 87 w 3186"/>
              <a:gd name="connsiteY1" fmla="*/ 1184 h 4926"/>
              <a:gd name="connsiteX2" fmla="*/ 39 w 3186"/>
              <a:gd name="connsiteY2" fmla="*/ 2113 h 4926"/>
              <a:gd name="connsiteX3" fmla="*/ 319 w 3186"/>
              <a:gd name="connsiteY3" fmla="*/ 3132 h 4926"/>
              <a:gd name="connsiteX4" fmla="*/ 1629 w 3186"/>
              <a:gd name="connsiteY4" fmla="*/ 4586 h 4926"/>
              <a:gd name="connsiteX5" fmla="*/ 2037 w 3186"/>
              <a:gd name="connsiteY5" fmla="*/ 4903 h 4926"/>
              <a:gd name="connsiteX6" fmla="*/ 2173 w 3186"/>
              <a:gd name="connsiteY6" fmla="*/ 4722 h 4926"/>
              <a:gd name="connsiteX7" fmla="*/ 1811 w 3186"/>
              <a:gd name="connsiteY7" fmla="*/ 4495 h 4926"/>
              <a:gd name="connsiteX8" fmla="*/ 1448 w 3186"/>
              <a:gd name="connsiteY8" fmla="*/ 4087 h 4926"/>
              <a:gd name="connsiteX9" fmla="*/ 1085 w 3186"/>
              <a:gd name="connsiteY9" fmla="*/ 3633 h 4926"/>
              <a:gd name="connsiteX10" fmla="*/ 2962 w 3186"/>
              <a:gd name="connsiteY10" fmla="*/ 902 h 4926"/>
              <a:gd name="connsiteX11" fmla="*/ 2429 w 3186"/>
              <a:gd name="connsiteY11" fmla="*/ 90 h 4926"/>
              <a:gd name="connsiteX12" fmla="*/ 1642 w 3186"/>
              <a:gd name="connsiteY12" fmla="*/ 364 h 4926"/>
              <a:gd name="connsiteX13" fmla="*/ 405 w 3186"/>
              <a:gd name="connsiteY13" fmla="*/ 1723 h 4926"/>
              <a:gd name="connsiteX14" fmla="*/ 359 w 3186"/>
              <a:gd name="connsiteY14" fmla="*/ 1139 h 4926"/>
              <a:gd name="connsiteX15" fmla="*/ 178 w 3186"/>
              <a:gd name="connsiteY15" fmla="*/ 821 h 4926"/>
              <a:gd name="connsiteX0" fmla="*/ 178 w 3186"/>
              <a:gd name="connsiteY0" fmla="*/ 821 h 4926"/>
              <a:gd name="connsiteX1" fmla="*/ 87 w 3186"/>
              <a:gd name="connsiteY1" fmla="*/ 1184 h 4926"/>
              <a:gd name="connsiteX2" fmla="*/ 39 w 3186"/>
              <a:gd name="connsiteY2" fmla="*/ 2113 h 4926"/>
              <a:gd name="connsiteX3" fmla="*/ 319 w 3186"/>
              <a:gd name="connsiteY3" fmla="*/ 3132 h 4926"/>
              <a:gd name="connsiteX4" fmla="*/ 1629 w 3186"/>
              <a:gd name="connsiteY4" fmla="*/ 4586 h 4926"/>
              <a:gd name="connsiteX5" fmla="*/ 2037 w 3186"/>
              <a:gd name="connsiteY5" fmla="*/ 4903 h 4926"/>
              <a:gd name="connsiteX6" fmla="*/ 2173 w 3186"/>
              <a:gd name="connsiteY6" fmla="*/ 4722 h 4926"/>
              <a:gd name="connsiteX7" fmla="*/ 1811 w 3186"/>
              <a:gd name="connsiteY7" fmla="*/ 4495 h 4926"/>
              <a:gd name="connsiteX8" fmla="*/ 1448 w 3186"/>
              <a:gd name="connsiteY8" fmla="*/ 4087 h 4926"/>
              <a:gd name="connsiteX9" fmla="*/ 1085 w 3186"/>
              <a:gd name="connsiteY9" fmla="*/ 3633 h 4926"/>
              <a:gd name="connsiteX10" fmla="*/ 2962 w 3186"/>
              <a:gd name="connsiteY10" fmla="*/ 902 h 4926"/>
              <a:gd name="connsiteX11" fmla="*/ 2429 w 3186"/>
              <a:gd name="connsiteY11" fmla="*/ 90 h 4926"/>
              <a:gd name="connsiteX12" fmla="*/ 1642 w 3186"/>
              <a:gd name="connsiteY12" fmla="*/ 364 h 4926"/>
              <a:gd name="connsiteX13" fmla="*/ 359 w 3186"/>
              <a:gd name="connsiteY13" fmla="*/ 1139 h 4926"/>
              <a:gd name="connsiteX14" fmla="*/ 178 w 3186"/>
              <a:gd name="connsiteY14" fmla="*/ 821 h 4926"/>
              <a:gd name="connsiteX0" fmla="*/ 259 w 3267"/>
              <a:gd name="connsiteY0" fmla="*/ 821 h 4926"/>
              <a:gd name="connsiteX1" fmla="*/ 168 w 3267"/>
              <a:gd name="connsiteY1" fmla="*/ 1184 h 4926"/>
              <a:gd name="connsiteX2" fmla="*/ 120 w 3267"/>
              <a:gd name="connsiteY2" fmla="*/ 2113 h 4926"/>
              <a:gd name="connsiteX3" fmla="*/ 400 w 3267"/>
              <a:gd name="connsiteY3" fmla="*/ 3132 h 4926"/>
              <a:gd name="connsiteX4" fmla="*/ 1710 w 3267"/>
              <a:gd name="connsiteY4" fmla="*/ 4586 h 4926"/>
              <a:gd name="connsiteX5" fmla="*/ 2118 w 3267"/>
              <a:gd name="connsiteY5" fmla="*/ 4903 h 4926"/>
              <a:gd name="connsiteX6" fmla="*/ 2254 w 3267"/>
              <a:gd name="connsiteY6" fmla="*/ 4722 h 4926"/>
              <a:gd name="connsiteX7" fmla="*/ 1892 w 3267"/>
              <a:gd name="connsiteY7" fmla="*/ 4495 h 4926"/>
              <a:gd name="connsiteX8" fmla="*/ 1529 w 3267"/>
              <a:gd name="connsiteY8" fmla="*/ 4087 h 4926"/>
              <a:gd name="connsiteX9" fmla="*/ 1166 w 3267"/>
              <a:gd name="connsiteY9" fmla="*/ 3633 h 4926"/>
              <a:gd name="connsiteX10" fmla="*/ 3043 w 3267"/>
              <a:gd name="connsiteY10" fmla="*/ 902 h 4926"/>
              <a:gd name="connsiteX11" fmla="*/ 2510 w 3267"/>
              <a:gd name="connsiteY11" fmla="*/ 90 h 4926"/>
              <a:gd name="connsiteX12" fmla="*/ 1723 w 3267"/>
              <a:gd name="connsiteY12" fmla="*/ 364 h 4926"/>
              <a:gd name="connsiteX13" fmla="*/ 259 w 3267"/>
              <a:gd name="connsiteY13" fmla="*/ 821 h 4926"/>
              <a:gd name="connsiteX0" fmla="*/ 1822 w 3366"/>
              <a:gd name="connsiteY0" fmla="*/ 364 h 4926"/>
              <a:gd name="connsiteX1" fmla="*/ 267 w 3366"/>
              <a:gd name="connsiteY1" fmla="*/ 1184 h 4926"/>
              <a:gd name="connsiteX2" fmla="*/ 219 w 3366"/>
              <a:gd name="connsiteY2" fmla="*/ 2113 h 4926"/>
              <a:gd name="connsiteX3" fmla="*/ 499 w 3366"/>
              <a:gd name="connsiteY3" fmla="*/ 3132 h 4926"/>
              <a:gd name="connsiteX4" fmla="*/ 1809 w 3366"/>
              <a:gd name="connsiteY4" fmla="*/ 4586 h 4926"/>
              <a:gd name="connsiteX5" fmla="*/ 2217 w 3366"/>
              <a:gd name="connsiteY5" fmla="*/ 4903 h 4926"/>
              <a:gd name="connsiteX6" fmla="*/ 2353 w 3366"/>
              <a:gd name="connsiteY6" fmla="*/ 4722 h 4926"/>
              <a:gd name="connsiteX7" fmla="*/ 1991 w 3366"/>
              <a:gd name="connsiteY7" fmla="*/ 4495 h 4926"/>
              <a:gd name="connsiteX8" fmla="*/ 1628 w 3366"/>
              <a:gd name="connsiteY8" fmla="*/ 4087 h 4926"/>
              <a:gd name="connsiteX9" fmla="*/ 1265 w 3366"/>
              <a:gd name="connsiteY9" fmla="*/ 3633 h 4926"/>
              <a:gd name="connsiteX10" fmla="*/ 3142 w 3366"/>
              <a:gd name="connsiteY10" fmla="*/ 902 h 4926"/>
              <a:gd name="connsiteX11" fmla="*/ 2609 w 3366"/>
              <a:gd name="connsiteY11" fmla="*/ 90 h 4926"/>
              <a:gd name="connsiteX12" fmla="*/ 1822 w 3366"/>
              <a:gd name="connsiteY12" fmla="*/ 364 h 4926"/>
              <a:gd name="connsiteX0" fmla="*/ 1751 w 3295"/>
              <a:gd name="connsiteY0" fmla="*/ 364 h 4926"/>
              <a:gd name="connsiteX1" fmla="*/ 1316 w 3295"/>
              <a:gd name="connsiteY1" fmla="*/ 340 h 4926"/>
              <a:gd name="connsiteX2" fmla="*/ 148 w 3295"/>
              <a:gd name="connsiteY2" fmla="*/ 2113 h 4926"/>
              <a:gd name="connsiteX3" fmla="*/ 428 w 3295"/>
              <a:gd name="connsiteY3" fmla="*/ 3132 h 4926"/>
              <a:gd name="connsiteX4" fmla="*/ 1738 w 3295"/>
              <a:gd name="connsiteY4" fmla="*/ 4586 h 4926"/>
              <a:gd name="connsiteX5" fmla="*/ 2146 w 3295"/>
              <a:gd name="connsiteY5" fmla="*/ 4903 h 4926"/>
              <a:gd name="connsiteX6" fmla="*/ 2282 w 3295"/>
              <a:gd name="connsiteY6" fmla="*/ 4722 h 4926"/>
              <a:gd name="connsiteX7" fmla="*/ 1920 w 3295"/>
              <a:gd name="connsiteY7" fmla="*/ 4495 h 4926"/>
              <a:gd name="connsiteX8" fmla="*/ 1557 w 3295"/>
              <a:gd name="connsiteY8" fmla="*/ 4087 h 4926"/>
              <a:gd name="connsiteX9" fmla="*/ 1194 w 3295"/>
              <a:gd name="connsiteY9" fmla="*/ 3633 h 4926"/>
              <a:gd name="connsiteX10" fmla="*/ 3071 w 3295"/>
              <a:gd name="connsiteY10" fmla="*/ 902 h 4926"/>
              <a:gd name="connsiteX11" fmla="*/ 2538 w 3295"/>
              <a:gd name="connsiteY11" fmla="*/ 90 h 4926"/>
              <a:gd name="connsiteX12" fmla="*/ 1751 w 3295"/>
              <a:gd name="connsiteY12" fmla="*/ 364 h 4926"/>
              <a:gd name="connsiteX0" fmla="*/ 2538 w 3295"/>
              <a:gd name="connsiteY0" fmla="*/ 94 h 4930"/>
              <a:gd name="connsiteX1" fmla="*/ 1316 w 3295"/>
              <a:gd name="connsiteY1" fmla="*/ 344 h 4930"/>
              <a:gd name="connsiteX2" fmla="*/ 148 w 3295"/>
              <a:gd name="connsiteY2" fmla="*/ 2117 h 4930"/>
              <a:gd name="connsiteX3" fmla="*/ 428 w 3295"/>
              <a:gd name="connsiteY3" fmla="*/ 3136 h 4930"/>
              <a:gd name="connsiteX4" fmla="*/ 1738 w 3295"/>
              <a:gd name="connsiteY4" fmla="*/ 4590 h 4930"/>
              <a:gd name="connsiteX5" fmla="*/ 2146 w 3295"/>
              <a:gd name="connsiteY5" fmla="*/ 4907 h 4930"/>
              <a:gd name="connsiteX6" fmla="*/ 2282 w 3295"/>
              <a:gd name="connsiteY6" fmla="*/ 4726 h 4930"/>
              <a:gd name="connsiteX7" fmla="*/ 1920 w 3295"/>
              <a:gd name="connsiteY7" fmla="*/ 4499 h 4930"/>
              <a:gd name="connsiteX8" fmla="*/ 1557 w 3295"/>
              <a:gd name="connsiteY8" fmla="*/ 4091 h 4930"/>
              <a:gd name="connsiteX9" fmla="*/ 1194 w 3295"/>
              <a:gd name="connsiteY9" fmla="*/ 3637 h 4930"/>
              <a:gd name="connsiteX10" fmla="*/ 3071 w 3295"/>
              <a:gd name="connsiteY10" fmla="*/ 906 h 4930"/>
              <a:gd name="connsiteX11" fmla="*/ 2538 w 3295"/>
              <a:gd name="connsiteY11" fmla="*/ 94 h 4930"/>
              <a:gd name="connsiteX0" fmla="*/ 2538 w 3295"/>
              <a:gd name="connsiteY0" fmla="*/ 94 h 4930"/>
              <a:gd name="connsiteX1" fmla="*/ 1316 w 3295"/>
              <a:gd name="connsiteY1" fmla="*/ 344 h 4930"/>
              <a:gd name="connsiteX2" fmla="*/ 148 w 3295"/>
              <a:gd name="connsiteY2" fmla="*/ 2117 h 4930"/>
              <a:gd name="connsiteX3" fmla="*/ 428 w 3295"/>
              <a:gd name="connsiteY3" fmla="*/ 3136 h 4930"/>
              <a:gd name="connsiteX4" fmla="*/ 1738 w 3295"/>
              <a:gd name="connsiteY4" fmla="*/ 4590 h 4930"/>
              <a:gd name="connsiteX5" fmla="*/ 2146 w 3295"/>
              <a:gd name="connsiteY5" fmla="*/ 4907 h 4930"/>
              <a:gd name="connsiteX6" fmla="*/ 2282 w 3295"/>
              <a:gd name="connsiteY6" fmla="*/ 4726 h 4930"/>
              <a:gd name="connsiteX7" fmla="*/ 1920 w 3295"/>
              <a:gd name="connsiteY7" fmla="*/ 4499 h 4930"/>
              <a:gd name="connsiteX8" fmla="*/ 1557 w 3295"/>
              <a:gd name="connsiteY8" fmla="*/ 4091 h 4930"/>
              <a:gd name="connsiteX9" fmla="*/ 1194 w 3295"/>
              <a:gd name="connsiteY9" fmla="*/ 3637 h 4930"/>
              <a:gd name="connsiteX10" fmla="*/ 3071 w 3295"/>
              <a:gd name="connsiteY10" fmla="*/ 906 h 4930"/>
              <a:gd name="connsiteX11" fmla="*/ 2538 w 3295"/>
              <a:gd name="connsiteY11" fmla="*/ 94 h 4930"/>
              <a:gd name="connsiteX0" fmla="*/ 2538 w 3163"/>
              <a:gd name="connsiteY0" fmla="*/ 94 h 4930"/>
              <a:gd name="connsiteX1" fmla="*/ 1316 w 3163"/>
              <a:gd name="connsiteY1" fmla="*/ 344 h 4930"/>
              <a:gd name="connsiteX2" fmla="*/ 148 w 3163"/>
              <a:gd name="connsiteY2" fmla="*/ 2117 h 4930"/>
              <a:gd name="connsiteX3" fmla="*/ 428 w 3163"/>
              <a:gd name="connsiteY3" fmla="*/ 3136 h 4930"/>
              <a:gd name="connsiteX4" fmla="*/ 1738 w 3163"/>
              <a:gd name="connsiteY4" fmla="*/ 4590 h 4930"/>
              <a:gd name="connsiteX5" fmla="*/ 2146 w 3163"/>
              <a:gd name="connsiteY5" fmla="*/ 4907 h 4930"/>
              <a:gd name="connsiteX6" fmla="*/ 2282 w 3163"/>
              <a:gd name="connsiteY6" fmla="*/ 4726 h 4930"/>
              <a:gd name="connsiteX7" fmla="*/ 1920 w 3163"/>
              <a:gd name="connsiteY7" fmla="*/ 4499 h 4930"/>
              <a:gd name="connsiteX8" fmla="*/ 1557 w 3163"/>
              <a:gd name="connsiteY8" fmla="*/ 4091 h 4930"/>
              <a:gd name="connsiteX9" fmla="*/ 1194 w 3163"/>
              <a:gd name="connsiteY9" fmla="*/ 3637 h 4930"/>
              <a:gd name="connsiteX10" fmla="*/ 2939 w 3163"/>
              <a:gd name="connsiteY10" fmla="*/ 906 h 4930"/>
              <a:gd name="connsiteX11" fmla="*/ 2538 w 3163"/>
              <a:gd name="connsiteY11" fmla="*/ 94 h 4930"/>
              <a:gd name="connsiteX0" fmla="*/ 2298 w 2923"/>
              <a:gd name="connsiteY0" fmla="*/ 120 h 4956"/>
              <a:gd name="connsiteX1" fmla="*/ 1076 w 2923"/>
              <a:gd name="connsiteY1" fmla="*/ 370 h 4956"/>
              <a:gd name="connsiteX2" fmla="*/ 369 w 2923"/>
              <a:gd name="connsiteY2" fmla="*/ 2338 h 4956"/>
              <a:gd name="connsiteX3" fmla="*/ 188 w 2923"/>
              <a:gd name="connsiteY3" fmla="*/ 3162 h 4956"/>
              <a:gd name="connsiteX4" fmla="*/ 1498 w 2923"/>
              <a:gd name="connsiteY4" fmla="*/ 4616 h 4956"/>
              <a:gd name="connsiteX5" fmla="*/ 1906 w 2923"/>
              <a:gd name="connsiteY5" fmla="*/ 4933 h 4956"/>
              <a:gd name="connsiteX6" fmla="*/ 2042 w 2923"/>
              <a:gd name="connsiteY6" fmla="*/ 4752 h 4956"/>
              <a:gd name="connsiteX7" fmla="*/ 1680 w 2923"/>
              <a:gd name="connsiteY7" fmla="*/ 4525 h 4956"/>
              <a:gd name="connsiteX8" fmla="*/ 1317 w 2923"/>
              <a:gd name="connsiteY8" fmla="*/ 4117 h 4956"/>
              <a:gd name="connsiteX9" fmla="*/ 954 w 2923"/>
              <a:gd name="connsiteY9" fmla="*/ 3663 h 4956"/>
              <a:gd name="connsiteX10" fmla="*/ 2699 w 2923"/>
              <a:gd name="connsiteY10" fmla="*/ 932 h 4956"/>
              <a:gd name="connsiteX11" fmla="*/ 2298 w 2923"/>
              <a:gd name="connsiteY11" fmla="*/ 120 h 4956"/>
              <a:gd name="connsiteX0" fmla="*/ 2298 w 2923"/>
              <a:gd name="connsiteY0" fmla="*/ 120 h 4956"/>
              <a:gd name="connsiteX1" fmla="*/ 1076 w 2923"/>
              <a:gd name="connsiteY1" fmla="*/ 370 h 4956"/>
              <a:gd name="connsiteX2" fmla="*/ 369 w 2923"/>
              <a:gd name="connsiteY2" fmla="*/ 2338 h 4956"/>
              <a:gd name="connsiteX3" fmla="*/ 188 w 2923"/>
              <a:gd name="connsiteY3" fmla="*/ 4330 h 4956"/>
              <a:gd name="connsiteX4" fmla="*/ 1498 w 2923"/>
              <a:gd name="connsiteY4" fmla="*/ 4616 h 4956"/>
              <a:gd name="connsiteX5" fmla="*/ 1906 w 2923"/>
              <a:gd name="connsiteY5" fmla="*/ 4933 h 4956"/>
              <a:gd name="connsiteX6" fmla="*/ 2042 w 2923"/>
              <a:gd name="connsiteY6" fmla="*/ 4752 h 4956"/>
              <a:gd name="connsiteX7" fmla="*/ 1680 w 2923"/>
              <a:gd name="connsiteY7" fmla="*/ 4525 h 4956"/>
              <a:gd name="connsiteX8" fmla="*/ 1317 w 2923"/>
              <a:gd name="connsiteY8" fmla="*/ 4117 h 4956"/>
              <a:gd name="connsiteX9" fmla="*/ 954 w 2923"/>
              <a:gd name="connsiteY9" fmla="*/ 3663 h 4956"/>
              <a:gd name="connsiteX10" fmla="*/ 2699 w 2923"/>
              <a:gd name="connsiteY10" fmla="*/ 932 h 4956"/>
              <a:gd name="connsiteX11" fmla="*/ 2298 w 2923"/>
              <a:gd name="connsiteY11" fmla="*/ 120 h 4956"/>
              <a:gd name="connsiteX0" fmla="*/ 2298 w 2923"/>
              <a:gd name="connsiteY0" fmla="*/ 120 h 4956"/>
              <a:gd name="connsiteX1" fmla="*/ 1076 w 2923"/>
              <a:gd name="connsiteY1" fmla="*/ 370 h 4956"/>
              <a:gd name="connsiteX2" fmla="*/ 369 w 2923"/>
              <a:gd name="connsiteY2" fmla="*/ 2338 h 4956"/>
              <a:gd name="connsiteX3" fmla="*/ 188 w 2923"/>
              <a:gd name="connsiteY3" fmla="*/ 4330 h 4956"/>
              <a:gd name="connsiteX4" fmla="*/ 1498 w 2923"/>
              <a:gd name="connsiteY4" fmla="*/ 4616 h 4956"/>
              <a:gd name="connsiteX5" fmla="*/ 1102 w 2923"/>
              <a:gd name="connsiteY5" fmla="*/ 4892 h 4956"/>
              <a:gd name="connsiteX6" fmla="*/ 1906 w 2923"/>
              <a:gd name="connsiteY6" fmla="*/ 4933 h 4956"/>
              <a:gd name="connsiteX7" fmla="*/ 2042 w 2923"/>
              <a:gd name="connsiteY7" fmla="*/ 4752 h 4956"/>
              <a:gd name="connsiteX8" fmla="*/ 1680 w 2923"/>
              <a:gd name="connsiteY8" fmla="*/ 4525 h 4956"/>
              <a:gd name="connsiteX9" fmla="*/ 1317 w 2923"/>
              <a:gd name="connsiteY9" fmla="*/ 4117 h 4956"/>
              <a:gd name="connsiteX10" fmla="*/ 954 w 2923"/>
              <a:gd name="connsiteY10" fmla="*/ 3663 h 4956"/>
              <a:gd name="connsiteX11" fmla="*/ 2699 w 2923"/>
              <a:gd name="connsiteY11" fmla="*/ 932 h 4956"/>
              <a:gd name="connsiteX12" fmla="*/ 2298 w 2923"/>
              <a:gd name="connsiteY12" fmla="*/ 120 h 4956"/>
              <a:gd name="connsiteX0" fmla="*/ 2232 w 2857"/>
              <a:gd name="connsiteY0" fmla="*/ 120 h 4993"/>
              <a:gd name="connsiteX1" fmla="*/ 1010 w 2857"/>
              <a:gd name="connsiteY1" fmla="*/ 370 h 4993"/>
              <a:gd name="connsiteX2" fmla="*/ 303 w 2857"/>
              <a:gd name="connsiteY2" fmla="*/ 2338 h 4993"/>
              <a:gd name="connsiteX3" fmla="*/ 122 w 2857"/>
              <a:gd name="connsiteY3" fmla="*/ 4330 h 4993"/>
              <a:gd name="connsiteX4" fmla="*/ 1036 w 2857"/>
              <a:gd name="connsiteY4" fmla="*/ 4892 h 4993"/>
              <a:gd name="connsiteX5" fmla="*/ 1840 w 2857"/>
              <a:gd name="connsiteY5" fmla="*/ 4933 h 4993"/>
              <a:gd name="connsiteX6" fmla="*/ 1976 w 2857"/>
              <a:gd name="connsiteY6" fmla="*/ 4752 h 4993"/>
              <a:gd name="connsiteX7" fmla="*/ 1614 w 2857"/>
              <a:gd name="connsiteY7" fmla="*/ 4525 h 4993"/>
              <a:gd name="connsiteX8" fmla="*/ 1251 w 2857"/>
              <a:gd name="connsiteY8" fmla="*/ 4117 h 4993"/>
              <a:gd name="connsiteX9" fmla="*/ 888 w 2857"/>
              <a:gd name="connsiteY9" fmla="*/ 3663 h 4993"/>
              <a:gd name="connsiteX10" fmla="*/ 2633 w 2857"/>
              <a:gd name="connsiteY10" fmla="*/ 932 h 4993"/>
              <a:gd name="connsiteX11" fmla="*/ 2232 w 2857"/>
              <a:gd name="connsiteY11" fmla="*/ 120 h 4993"/>
              <a:gd name="connsiteX0" fmla="*/ 2536 w 3161"/>
              <a:gd name="connsiteY0" fmla="*/ 120 h 5642"/>
              <a:gd name="connsiteX1" fmla="*/ 1314 w 3161"/>
              <a:gd name="connsiteY1" fmla="*/ 370 h 5642"/>
              <a:gd name="connsiteX2" fmla="*/ 607 w 3161"/>
              <a:gd name="connsiteY2" fmla="*/ 2338 h 5642"/>
              <a:gd name="connsiteX3" fmla="*/ 426 w 3161"/>
              <a:gd name="connsiteY3" fmla="*/ 4330 h 5642"/>
              <a:gd name="connsiteX4" fmla="*/ 286 w 3161"/>
              <a:gd name="connsiteY4" fmla="*/ 5541 h 5642"/>
              <a:gd name="connsiteX5" fmla="*/ 2144 w 3161"/>
              <a:gd name="connsiteY5" fmla="*/ 4933 h 5642"/>
              <a:gd name="connsiteX6" fmla="*/ 2280 w 3161"/>
              <a:gd name="connsiteY6" fmla="*/ 4752 h 5642"/>
              <a:gd name="connsiteX7" fmla="*/ 1918 w 3161"/>
              <a:gd name="connsiteY7" fmla="*/ 4525 h 5642"/>
              <a:gd name="connsiteX8" fmla="*/ 1555 w 3161"/>
              <a:gd name="connsiteY8" fmla="*/ 4117 h 5642"/>
              <a:gd name="connsiteX9" fmla="*/ 1192 w 3161"/>
              <a:gd name="connsiteY9" fmla="*/ 3663 h 5642"/>
              <a:gd name="connsiteX10" fmla="*/ 2937 w 3161"/>
              <a:gd name="connsiteY10" fmla="*/ 932 h 5642"/>
              <a:gd name="connsiteX11" fmla="*/ 2536 w 3161"/>
              <a:gd name="connsiteY11" fmla="*/ 120 h 5642"/>
              <a:gd name="connsiteX0" fmla="*/ 2536 w 3161"/>
              <a:gd name="connsiteY0" fmla="*/ 120 h 5642"/>
              <a:gd name="connsiteX1" fmla="*/ 1314 w 3161"/>
              <a:gd name="connsiteY1" fmla="*/ 370 h 5642"/>
              <a:gd name="connsiteX2" fmla="*/ 607 w 3161"/>
              <a:gd name="connsiteY2" fmla="*/ 2338 h 5642"/>
              <a:gd name="connsiteX3" fmla="*/ 426 w 3161"/>
              <a:gd name="connsiteY3" fmla="*/ 4330 h 5642"/>
              <a:gd name="connsiteX4" fmla="*/ 286 w 3161"/>
              <a:gd name="connsiteY4" fmla="*/ 5541 h 5642"/>
              <a:gd name="connsiteX5" fmla="*/ 2144 w 3161"/>
              <a:gd name="connsiteY5" fmla="*/ 4933 h 5642"/>
              <a:gd name="connsiteX6" fmla="*/ 2191 w 3161"/>
              <a:gd name="connsiteY6" fmla="*/ 4923 h 5642"/>
              <a:gd name="connsiteX7" fmla="*/ 2280 w 3161"/>
              <a:gd name="connsiteY7" fmla="*/ 4752 h 5642"/>
              <a:gd name="connsiteX8" fmla="*/ 1918 w 3161"/>
              <a:gd name="connsiteY8" fmla="*/ 4525 h 5642"/>
              <a:gd name="connsiteX9" fmla="*/ 1555 w 3161"/>
              <a:gd name="connsiteY9" fmla="*/ 4117 h 5642"/>
              <a:gd name="connsiteX10" fmla="*/ 1192 w 3161"/>
              <a:gd name="connsiteY10" fmla="*/ 3663 h 5642"/>
              <a:gd name="connsiteX11" fmla="*/ 2937 w 3161"/>
              <a:gd name="connsiteY11" fmla="*/ 932 h 5642"/>
              <a:gd name="connsiteX12" fmla="*/ 2536 w 3161"/>
              <a:gd name="connsiteY12" fmla="*/ 120 h 5642"/>
              <a:gd name="connsiteX0" fmla="*/ 2536 w 3161"/>
              <a:gd name="connsiteY0" fmla="*/ 120 h 5642"/>
              <a:gd name="connsiteX1" fmla="*/ 1314 w 3161"/>
              <a:gd name="connsiteY1" fmla="*/ 370 h 5642"/>
              <a:gd name="connsiteX2" fmla="*/ 607 w 3161"/>
              <a:gd name="connsiteY2" fmla="*/ 2338 h 5642"/>
              <a:gd name="connsiteX3" fmla="*/ 426 w 3161"/>
              <a:gd name="connsiteY3" fmla="*/ 4330 h 5642"/>
              <a:gd name="connsiteX4" fmla="*/ 286 w 3161"/>
              <a:gd name="connsiteY4" fmla="*/ 5541 h 5642"/>
              <a:gd name="connsiteX5" fmla="*/ 2144 w 3161"/>
              <a:gd name="connsiteY5" fmla="*/ 4933 h 5642"/>
              <a:gd name="connsiteX6" fmla="*/ 2280 w 3161"/>
              <a:gd name="connsiteY6" fmla="*/ 4752 h 5642"/>
              <a:gd name="connsiteX7" fmla="*/ 1918 w 3161"/>
              <a:gd name="connsiteY7" fmla="*/ 4525 h 5642"/>
              <a:gd name="connsiteX8" fmla="*/ 1555 w 3161"/>
              <a:gd name="connsiteY8" fmla="*/ 4117 h 5642"/>
              <a:gd name="connsiteX9" fmla="*/ 1192 w 3161"/>
              <a:gd name="connsiteY9" fmla="*/ 3663 h 5642"/>
              <a:gd name="connsiteX10" fmla="*/ 2937 w 3161"/>
              <a:gd name="connsiteY10" fmla="*/ 932 h 5642"/>
              <a:gd name="connsiteX11" fmla="*/ 2536 w 3161"/>
              <a:gd name="connsiteY11" fmla="*/ 120 h 5642"/>
              <a:gd name="connsiteX0" fmla="*/ 2536 w 3161"/>
              <a:gd name="connsiteY0" fmla="*/ 120 h 5642"/>
              <a:gd name="connsiteX1" fmla="*/ 1314 w 3161"/>
              <a:gd name="connsiteY1" fmla="*/ 370 h 5642"/>
              <a:gd name="connsiteX2" fmla="*/ 607 w 3161"/>
              <a:gd name="connsiteY2" fmla="*/ 2338 h 5642"/>
              <a:gd name="connsiteX3" fmla="*/ 426 w 3161"/>
              <a:gd name="connsiteY3" fmla="*/ 4330 h 5642"/>
              <a:gd name="connsiteX4" fmla="*/ 286 w 3161"/>
              <a:gd name="connsiteY4" fmla="*/ 5541 h 5642"/>
              <a:gd name="connsiteX5" fmla="*/ 2144 w 3161"/>
              <a:gd name="connsiteY5" fmla="*/ 4933 h 5642"/>
              <a:gd name="connsiteX6" fmla="*/ 2280 w 3161"/>
              <a:gd name="connsiteY6" fmla="*/ 4752 h 5642"/>
              <a:gd name="connsiteX7" fmla="*/ 1555 w 3161"/>
              <a:gd name="connsiteY7" fmla="*/ 4117 h 5642"/>
              <a:gd name="connsiteX8" fmla="*/ 1192 w 3161"/>
              <a:gd name="connsiteY8" fmla="*/ 3663 h 5642"/>
              <a:gd name="connsiteX9" fmla="*/ 2937 w 3161"/>
              <a:gd name="connsiteY9" fmla="*/ 932 h 5642"/>
              <a:gd name="connsiteX10" fmla="*/ 2536 w 3161"/>
              <a:gd name="connsiteY10" fmla="*/ 120 h 5642"/>
              <a:gd name="connsiteX0" fmla="*/ 2536 w 3161"/>
              <a:gd name="connsiteY0" fmla="*/ 120 h 5642"/>
              <a:gd name="connsiteX1" fmla="*/ 1314 w 3161"/>
              <a:gd name="connsiteY1" fmla="*/ 370 h 5642"/>
              <a:gd name="connsiteX2" fmla="*/ 607 w 3161"/>
              <a:gd name="connsiteY2" fmla="*/ 2338 h 5642"/>
              <a:gd name="connsiteX3" fmla="*/ 426 w 3161"/>
              <a:gd name="connsiteY3" fmla="*/ 4330 h 5642"/>
              <a:gd name="connsiteX4" fmla="*/ 286 w 3161"/>
              <a:gd name="connsiteY4" fmla="*/ 5541 h 5642"/>
              <a:gd name="connsiteX5" fmla="*/ 2144 w 3161"/>
              <a:gd name="connsiteY5" fmla="*/ 4933 h 5642"/>
              <a:gd name="connsiteX6" fmla="*/ 2005 w 3161"/>
              <a:gd name="connsiteY6" fmla="*/ 4857 h 5642"/>
              <a:gd name="connsiteX7" fmla="*/ 2280 w 3161"/>
              <a:gd name="connsiteY7" fmla="*/ 4752 h 5642"/>
              <a:gd name="connsiteX8" fmla="*/ 1555 w 3161"/>
              <a:gd name="connsiteY8" fmla="*/ 4117 h 5642"/>
              <a:gd name="connsiteX9" fmla="*/ 1192 w 3161"/>
              <a:gd name="connsiteY9" fmla="*/ 3663 h 5642"/>
              <a:gd name="connsiteX10" fmla="*/ 2937 w 3161"/>
              <a:gd name="connsiteY10" fmla="*/ 932 h 5642"/>
              <a:gd name="connsiteX11" fmla="*/ 2536 w 3161"/>
              <a:gd name="connsiteY11" fmla="*/ 120 h 5642"/>
              <a:gd name="connsiteX0" fmla="*/ 2415 w 3040"/>
              <a:gd name="connsiteY0" fmla="*/ 120 h 5685"/>
              <a:gd name="connsiteX1" fmla="*/ 1193 w 3040"/>
              <a:gd name="connsiteY1" fmla="*/ 370 h 5685"/>
              <a:gd name="connsiteX2" fmla="*/ 486 w 3040"/>
              <a:gd name="connsiteY2" fmla="*/ 2338 h 5685"/>
              <a:gd name="connsiteX3" fmla="*/ 305 w 3040"/>
              <a:gd name="connsiteY3" fmla="*/ 4330 h 5685"/>
              <a:gd name="connsiteX4" fmla="*/ 165 w 3040"/>
              <a:gd name="connsiteY4" fmla="*/ 5541 h 5685"/>
              <a:gd name="connsiteX5" fmla="*/ 1298 w 3040"/>
              <a:gd name="connsiteY5" fmla="*/ 5193 h 5685"/>
              <a:gd name="connsiteX6" fmla="*/ 1884 w 3040"/>
              <a:gd name="connsiteY6" fmla="*/ 4857 h 5685"/>
              <a:gd name="connsiteX7" fmla="*/ 2159 w 3040"/>
              <a:gd name="connsiteY7" fmla="*/ 4752 h 5685"/>
              <a:gd name="connsiteX8" fmla="*/ 1434 w 3040"/>
              <a:gd name="connsiteY8" fmla="*/ 4117 h 5685"/>
              <a:gd name="connsiteX9" fmla="*/ 1071 w 3040"/>
              <a:gd name="connsiteY9" fmla="*/ 3663 h 5685"/>
              <a:gd name="connsiteX10" fmla="*/ 2816 w 3040"/>
              <a:gd name="connsiteY10" fmla="*/ 932 h 5685"/>
              <a:gd name="connsiteX11" fmla="*/ 2415 w 3040"/>
              <a:gd name="connsiteY11" fmla="*/ 120 h 5685"/>
              <a:gd name="connsiteX0" fmla="*/ 2415 w 3040"/>
              <a:gd name="connsiteY0" fmla="*/ 120 h 5685"/>
              <a:gd name="connsiteX1" fmla="*/ 1193 w 3040"/>
              <a:gd name="connsiteY1" fmla="*/ 370 h 5685"/>
              <a:gd name="connsiteX2" fmla="*/ 486 w 3040"/>
              <a:gd name="connsiteY2" fmla="*/ 2338 h 5685"/>
              <a:gd name="connsiteX3" fmla="*/ 305 w 3040"/>
              <a:gd name="connsiteY3" fmla="*/ 4330 h 5685"/>
              <a:gd name="connsiteX4" fmla="*/ 165 w 3040"/>
              <a:gd name="connsiteY4" fmla="*/ 5541 h 5685"/>
              <a:gd name="connsiteX5" fmla="*/ 1298 w 3040"/>
              <a:gd name="connsiteY5" fmla="*/ 5193 h 5685"/>
              <a:gd name="connsiteX6" fmla="*/ 1884 w 3040"/>
              <a:gd name="connsiteY6" fmla="*/ 4857 h 5685"/>
              <a:gd name="connsiteX7" fmla="*/ 1368 w 3040"/>
              <a:gd name="connsiteY7" fmla="*/ 4298 h 5685"/>
              <a:gd name="connsiteX8" fmla="*/ 1434 w 3040"/>
              <a:gd name="connsiteY8" fmla="*/ 4117 h 5685"/>
              <a:gd name="connsiteX9" fmla="*/ 1071 w 3040"/>
              <a:gd name="connsiteY9" fmla="*/ 3663 h 5685"/>
              <a:gd name="connsiteX10" fmla="*/ 2816 w 3040"/>
              <a:gd name="connsiteY10" fmla="*/ 932 h 5685"/>
              <a:gd name="connsiteX11" fmla="*/ 2415 w 3040"/>
              <a:gd name="connsiteY11" fmla="*/ 120 h 5685"/>
              <a:gd name="connsiteX0" fmla="*/ 2415 w 3040"/>
              <a:gd name="connsiteY0" fmla="*/ 120 h 5685"/>
              <a:gd name="connsiteX1" fmla="*/ 1193 w 3040"/>
              <a:gd name="connsiteY1" fmla="*/ 370 h 5685"/>
              <a:gd name="connsiteX2" fmla="*/ 486 w 3040"/>
              <a:gd name="connsiteY2" fmla="*/ 2338 h 5685"/>
              <a:gd name="connsiteX3" fmla="*/ 305 w 3040"/>
              <a:gd name="connsiteY3" fmla="*/ 4330 h 5685"/>
              <a:gd name="connsiteX4" fmla="*/ 165 w 3040"/>
              <a:gd name="connsiteY4" fmla="*/ 5541 h 5685"/>
              <a:gd name="connsiteX5" fmla="*/ 1298 w 3040"/>
              <a:gd name="connsiteY5" fmla="*/ 5193 h 5685"/>
              <a:gd name="connsiteX6" fmla="*/ 1884 w 3040"/>
              <a:gd name="connsiteY6" fmla="*/ 4857 h 5685"/>
              <a:gd name="connsiteX7" fmla="*/ 1368 w 3040"/>
              <a:gd name="connsiteY7" fmla="*/ 4298 h 5685"/>
              <a:gd name="connsiteX8" fmla="*/ 1071 w 3040"/>
              <a:gd name="connsiteY8" fmla="*/ 3663 h 5685"/>
              <a:gd name="connsiteX9" fmla="*/ 2816 w 3040"/>
              <a:gd name="connsiteY9" fmla="*/ 932 h 5685"/>
              <a:gd name="connsiteX10" fmla="*/ 2415 w 3040"/>
              <a:gd name="connsiteY10" fmla="*/ 120 h 5685"/>
              <a:gd name="connsiteX0" fmla="*/ 2415 w 3040"/>
              <a:gd name="connsiteY0" fmla="*/ 120 h 5685"/>
              <a:gd name="connsiteX1" fmla="*/ 1193 w 3040"/>
              <a:gd name="connsiteY1" fmla="*/ 370 h 5685"/>
              <a:gd name="connsiteX2" fmla="*/ 486 w 3040"/>
              <a:gd name="connsiteY2" fmla="*/ 2338 h 5685"/>
              <a:gd name="connsiteX3" fmla="*/ 305 w 3040"/>
              <a:gd name="connsiteY3" fmla="*/ 4330 h 5685"/>
              <a:gd name="connsiteX4" fmla="*/ 165 w 3040"/>
              <a:gd name="connsiteY4" fmla="*/ 5541 h 5685"/>
              <a:gd name="connsiteX5" fmla="*/ 1298 w 3040"/>
              <a:gd name="connsiteY5" fmla="*/ 5193 h 5685"/>
              <a:gd name="connsiteX6" fmla="*/ 1884 w 3040"/>
              <a:gd name="connsiteY6" fmla="*/ 4857 h 5685"/>
              <a:gd name="connsiteX7" fmla="*/ 1071 w 3040"/>
              <a:gd name="connsiteY7" fmla="*/ 3663 h 5685"/>
              <a:gd name="connsiteX8" fmla="*/ 2816 w 3040"/>
              <a:gd name="connsiteY8" fmla="*/ 932 h 5685"/>
              <a:gd name="connsiteX9" fmla="*/ 2415 w 3040"/>
              <a:gd name="connsiteY9" fmla="*/ 120 h 5685"/>
              <a:gd name="connsiteX0" fmla="*/ 2415 w 3040"/>
              <a:gd name="connsiteY0" fmla="*/ 120 h 5685"/>
              <a:gd name="connsiteX1" fmla="*/ 1193 w 3040"/>
              <a:gd name="connsiteY1" fmla="*/ 370 h 5685"/>
              <a:gd name="connsiteX2" fmla="*/ 486 w 3040"/>
              <a:gd name="connsiteY2" fmla="*/ 2338 h 5685"/>
              <a:gd name="connsiteX3" fmla="*/ 305 w 3040"/>
              <a:gd name="connsiteY3" fmla="*/ 4330 h 5685"/>
              <a:gd name="connsiteX4" fmla="*/ 165 w 3040"/>
              <a:gd name="connsiteY4" fmla="*/ 5541 h 5685"/>
              <a:gd name="connsiteX5" fmla="*/ 1298 w 3040"/>
              <a:gd name="connsiteY5" fmla="*/ 5193 h 5685"/>
              <a:gd name="connsiteX6" fmla="*/ 1071 w 3040"/>
              <a:gd name="connsiteY6" fmla="*/ 3663 h 5685"/>
              <a:gd name="connsiteX7" fmla="*/ 2816 w 3040"/>
              <a:gd name="connsiteY7" fmla="*/ 932 h 5685"/>
              <a:gd name="connsiteX8" fmla="*/ 2415 w 3040"/>
              <a:gd name="connsiteY8" fmla="*/ 120 h 5685"/>
              <a:gd name="connsiteX0" fmla="*/ 2371 w 2996"/>
              <a:gd name="connsiteY0" fmla="*/ 120 h 5588"/>
              <a:gd name="connsiteX1" fmla="*/ 1149 w 2996"/>
              <a:gd name="connsiteY1" fmla="*/ 370 h 5588"/>
              <a:gd name="connsiteX2" fmla="*/ 442 w 2996"/>
              <a:gd name="connsiteY2" fmla="*/ 2338 h 5588"/>
              <a:gd name="connsiteX3" fmla="*/ 261 w 2996"/>
              <a:gd name="connsiteY3" fmla="*/ 4330 h 5588"/>
              <a:gd name="connsiteX4" fmla="*/ 121 w 2996"/>
              <a:gd name="connsiteY4" fmla="*/ 5541 h 5588"/>
              <a:gd name="connsiteX5" fmla="*/ 990 w 2996"/>
              <a:gd name="connsiteY5" fmla="*/ 4609 h 5588"/>
              <a:gd name="connsiteX6" fmla="*/ 1027 w 2996"/>
              <a:gd name="connsiteY6" fmla="*/ 3663 h 5588"/>
              <a:gd name="connsiteX7" fmla="*/ 2772 w 2996"/>
              <a:gd name="connsiteY7" fmla="*/ 932 h 5588"/>
              <a:gd name="connsiteX8" fmla="*/ 2371 w 2996"/>
              <a:gd name="connsiteY8" fmla="*/ 120 h 5588"/>
              <a:gd name="connsiteX0" fmla="*/ 2173 w 2798"/>
              <a:gd name="connsiteY0" fmla="*/ 120 h 4939"/>
              <a:gd name="connsiteX1" fmla="*/ 951 w 2798"/>
              <a:gd name="connsiteY1" fmla="*/ 370 h 4939"/>
              <a:gd name="connsiteX2" fmla="*/ 244 w 2798"/>
              <a:gd name="connsiteY2" fmla="*/ 2338 h 4939"/>
              <a:gd name="connsiteX3" fmla="*/ 63 w 2798"/>
              <a:gd name="connsiteY3" fmla="*/ 4330 h 4939"/>
              <a:gd name="connsiteX4" fmla="*/ 121 w 2798"/>
              <a:gd name="connsiteY4" fmla="*/ 4892 h 4939"/>
              <a:gd name="connsiteX5" fmla="*/ 792 w 2798"/>
              <a:gd name="connsiteY5" fmla="*/ 4609 h 4939"/>
              <a:gd name="connsiteX6" fmla="*/ 829 w 2798"/>
              <a:gd name="connsiteY6" fmla="*/ 3663 h 4939"/>
              <a:gd name="connsiteX7" fmla="*/ 2574 w 2798"/>
              <a:gd name="connsiteY7" fmla="*/ 932 h 4939"/>
              <a:gd name="connsiteX8" fmla="*/ 2173 w 2798"/>
              <a:gd name="connsiteY8" fmla="*/ 120 h 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98" h="4939">
                <a:moveTo>
                  <a:pt x="2173" y="120"/>
                </a:moveTo>
                <a:cubicBezTo>
                  <a:pt x="1903" y="26"/>
                  <a:pt x="1272" y="0"/>
                  <a:pt x="951" y="370"/>
                </a:cubicBezTo>
                <a:cubicBezTo>
                  <a:pt x="630" y="740"/>
                  <a:pt x="392" y="1678"/>
                  <a:pt x="244" y="2338"/>
                </a:cubicBezTo>
                <a:cubicBezTo>
                  <a:pt x="96" y="2998"/>
                  <a:pt x="83" y="3904"/>
                  <a:pt x="63" y="4330"/>
                </a:cubicBezTo>
                <a:cubicBezTo>
                  <a:pt x="43" y="4756"/>
                  <a:pt x="0" y="4846"/>
                  <a:pt x="121" y="4892"/>
                </a:cubicBezTo>
                <a:cubicBezTo>
                  <a:pt x="243" y="4939"/>
                  <a:pt x="674" y="4814"/>
                  <a:pt x="792" y="4609"/>
                </a:cubicBezTo>
                <a:cubicBezTo>
                  <a:pt x="910" y="4404"/>
                  <a:pt x="532" y="4276"/>
                  <a:pt x="829" y="3663"/>
                </a:cubicBezTo>
                <a:cubicBezTo>
                  <a:pt x="1126" y="3050"/>
                  <a:pt x="2350" y="1523"/>
                  <a:pt x="2574" y="932"/>
                </a:cubicBezTo>
                <a:cubicBezTo>
                  <a:pt x="2798" y="342"/>
                  <a:pt x="2444" y="214"/>
                  <a:pt x="2173" y="120"/>
                </a:cubicBezTo>
                <a:close/>
              </a:path>
            </a:pathLst>
          </a:custGeom>
          <a:gradFill rotWithShape="1">
            <a:gsLst>
              <a:gs pos="24000">
                <a:srgbClr val="3366FF">
                  <a:alpha val="33000"/>
                </a:srgbClr>
              </a:gs>
              <a:gs pos="100000">
                <a:schemeClr val="bg1"/>
              </a:gs>
            </a:gsLst>
            <a:lin ang="5400000" scaled="1"/>
          </a:gradFill>
          <a:ln w="25400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 lIns="87075" tIns="43537" rIns="87075" bIns="43537"/>
          <a:lstStyle/>
          <a:p>
            <a:pPr defTabSz="869929"/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185196" y="4768469"/>
            <a:ext cx="16850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8419"/>
            <a:r>
              <a:rPr lang="ru-RU" sz="1000" dirty="0">
                <a:latin typeface="Times New Roman" panose="02020603050405020304" pitchFamily="18" charset="0"/>
                <a:cs typeface="Times New Roman" pitchFamily="18" charset="0"/>
              </a:rPr>
              <a:t>Направление схода лавины</a:t>
            </a: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0" y="-5702"/>
            <a:ext cx="9144000" cy="50780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3" rIns="46603" bIns="23303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1538896"/>
            <a:r>
              <a:rPr lang="ru-RU" dirty="0"/>
              <a:t>МОДЕЛЬ </a:t>
            </a:r>
            <a:r>
              <a:rPr lang="ru-RU" dirty="0" smtClean="0"/>
              <a:t> ПО </a:t>
            </a:r>
            <a:r>
              <a:rPr lang="ru-RU" dirty="0"/>
              <a:t>ЛАВИНООПАСНОМУ УЧАСТКУ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КОМПЛЕКСА САННО-БОБСЛЕЙНАЯ </a:t>
            </a:r>
            <a:r>
              <a:rPr lang="ru-RU" dirty="0" smtClean="0"/>
              <a:t>ТРАССА</a:t>
            </a:r>
            <a:endParaRPr lang="ru-RU" dirty="0"/>
          </a:p>
        </p:txBody>
      </p:sp>
      <p:cxnSp>
        <p:nvCxnSpPr>
          <p:cNvPr id="23" name="Прямая со стрелкой 22"/>
          <p:cNvCxnSpPr/>
          <p:nvPr/>
        </p:nvCxnSpPr>
        <p:spPr>
          <a:xfrm flipH="1">
            <a:off x="6835281" y="4701779"/>
            <a:ext cx="331226" cy="23036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28597" y="511472"/>
            <a:ext cx="2726874" cy="348807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162556" tIns="81277" rIns="162556" bIns="81277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Высота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снежного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покрова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70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/>
          <a:srcRect l="26562" t="23633" r="26562" b="35351"/>
          <a:stretch>
            <a:fillRect/>
          </a:stretch>
        </p:blipFill>
        <p:spPr bwMode="auto">
          <a:xfrm>
            <a:off x="0" y="342873"/>
            <a:ext cx="9144000" cy="4800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Picture 2" descr="E:\!!!!!!!ОММиОППМ\фото\снег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1472"/>
            <a:ext cx="3155470" cy="208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" y="511472"/>
            <a:ext cx="207673" cy="2089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reeform 3"/>
          <p:cNvSpPr>
            <a:spLocks/>
          </p:cNvSpPr>
          <p:nvPr/>
        </p:nvSpPr>
        <p:spPr bwMode="auto">
          <a:xfrm>
            <a:off x="2699792" y="1166191"/>
            <a:ext cx="2877000" cy="1837759"/>
          </a:xfrm>
          <a:custGeom>
            <a:avLst/>
            <a:gdLst>
              <a:gd name="T0" fmla="*/ 2147483647 w 2211"/>
              <a:gd name="T1" fmla="*/ 2147483647 h 4112"/>
              <a:gd name="T2" fmla="*/ 2147483647 w 2211"/>
              <a:gd name="T3" fmla="*/ 2147483647 h 4112"/>
              <a:gd name="T4" fmla="*/ 2147483647 w 2211"/>
              <a:gd name="T5" fmla="*/ 2147483647 h 4112"/>
              <a:gd name="T6" fmla="*/ 2147483647 w 2211"/>
              <a:gd name="T7" fmla="*/ 2147483647 h 4112"/>
              <a:gd name="T8" fmla="*/ 2147483647 w 2211"/>
              <a:gd name="T9" fmla="*/ 2147483647 h 4112"/>
              <a:gd name="T10" fmla="*/ 2147483647 w 2211"/>
              <a:gd name="T11" fmla="*/ 2147483647 h 4112"/>
              <a:gd name="T12" fmla="*/ 2147483647 w 2211"/>
              <a:gd name="T13" fmla="*/ 2147483647 h 4112"/>
              <a:gd name="T14" fmla="*/ 2147483647 w 2211"/>
              <a:gd name="T15" fmla="*/ 2147483647 h 4112"/>
              <a:gd name="T16" fmla="*/ 2147483647 w 2211"/>
              <a:gd name="T17" fmla="*/ 2147483647 h 4112"/>
              <a:gd name="T18" fmla="*/ 2147483647 w 2211"/>
              <a:gd name="T19" fmla="*/ 2147483647 h 4112"/>
              <a:gd name="T20" fmla="*/ 2147483647 w 2211"/>
              <a:gd name="T21" fmla="*/ 2147483647 h 4112"/>
              <a:gd name="T22" fmla="*/ 2147483647 w 2211"/>
              <a:gd name="T23" fmla="*/ 2147483647 h 4112"/>
              <a:gd name="T24" fmla="*/ 2147483647 w 2211"/>
              <a:gd name="T25" fmla="*/ 2147483647 h 4112"/>
              <a:gd name="T26" fmla="*/ 2147483647 w 2211"/>
              <a:gd name="T27" fmla="*/ 2147483647 h 4112"/>
              <a:gd name="T28" fmla="*/ 2147483647 w 2211"/>
              <a:gd name="T29" fmla="*/ 2147483647 h 411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211"/>
              <a:gd name="T46" fmla="*/ 0 h 4112"/>
              <a:gd name="T47" fmla="*/ 2211 w 2211"/>
              <a:gd name="T48" fmla="*/ 4112 h 4112"/>
              <a:gd name="connsiteX0" fmla="*/ 178 w 3067"/>
              <a:gd name="connsiteY0" fmla="*/ 131 h 4236"/>
              <a:gd name="connsiteX1" fmla="*/ 87 w 3067"/>
              <a:gd name="connsiteY1" fmla="*/ 494 h 4236"/>
              <a:gd name="connsiteX2" fmla="*/ 39 w 3067"/>
              <a:gd name="connsiteY2" fmla="*/ 1423 h 4236"/>
              <a:gd name="connsiteX3" fmla="*/ 319 w 3067"/>
              <a:gd name="connsiteY3" fmla="*/ 2442 h 4236"/>
              <a:gd name="connsiteX4" fmla="*/ 1629 w 3067"/>
              <a:gd name="connsiteY4" fmla="*/ 3896 h 4236"/>
              <a:gd name="connsiteX5" fmla="*/ 2037 w 3067"/>
              <a:gd name="connsiteY5" fmla="*/ 4213 h 4236"/>
              <a:gd name="connsiteX6" fmla="*/ 2173 w 3067"/>
              <a:gd name="connsiteY6" fmla="*/ 4032 h 4236"/>
              <a:gd name="connsiteX7" fmla="*/ 1811 w 3067"/>
              <a:gd name="connsiteY7" fmla="*/ 3805 h 4236"/>
              <a:gd name="connsiteX8" fmla="*/ 1448 w 3067"/>
              <a:gd name="connsiteY8" fmla="*/ 3397 h 4236"/>
              <a:gd name="connsiteX9" fmla="*/ 1085 w 3067"/>
              <a:gd name="connsiteY9" fmla="*/ 2943 h 4236"/>
              <a:gd name="connsiteX10" fmla="*/ 2962 w 3067"/>
              <a:gd name="connsiteY10" fmla="*/ 212 h 4236"/>
              <a:gd name="connsiteX11" fmla="*/ 452 w 3067"/>
              <a:gd name="connsiteY11" fmla="*/ 1672 h 4236"/>
              <a:gd name="connsiteX12" fmla="*/ 405 w 3067"/>
              <a:gd name="connsiteY12" fmla="*/ 1033 h 4236"/>
              <a:gd name="connsiteX13" fmla="*/ 359 w 3067"/>
              <a:gd name="connsiteY13" fmla="*/ 449 h 4236"/>
              <a:gd name="connsiteX14" fmla="*/ 178 w 3067"/>
              <a:gd name="connsiteY14" fmla="*/ 131 h 4236"/>
              <a:gd name="connsiteX0" fmla="*/ 178 w 3067"/>
              <a:gd name="connsiteY0" fmla="*/ 563 h 4668"/>
              <a:gd name="connsiteX1" fmla="*/ 87 w 3067"/>
              <a:gd name="connsiteY1" fmla="*/ 926 h 4668"/>
              <a:gd name="connsiteX2" fmla="*/ 39 w 3067"/>
              <a:gd name="connsiteY2" fmla="*/ 1855 h 4668"/>
              <a:gd name="connsiteX3" fmla="*/ 319 w 3067"/>
              <a:gd name="connsiteY3" fmla="*/ 2874 h 4668"/>
              <a:gd name="connsiteX4" fmla="*/ 1629 w 3067"/>
              <a:gd name="connsiteY4" fmla="*/ 4328 h 4668"/>
              <a:gd name="connsiteX5" fmla="*/ 2037 w 3067"/>
              <a:gd name="connsiteY5" fmla="*/ 4645 h 4668"/>
              <a:gd name="connsiteX6" fmla="*/ 2173 w 3067"/>
              <a:gd name="connsiteY6" fmla="*/ 4464 h 4668"/>
              <a:gd name="connsiteX7" fmla="*/ 1811 w 3067"/>
              <a:gd name="connsiteY7" fmla="*/ 4237 h 4668"/>
              <a:gd name="connsiteX8" fmla="*/ 1448 w 3067"/>
              <a:gd name="connsiteY8" fmla="*/ 3829 h 4668"/>
              <a:gd name="connsiteX9" fmla="*/ 1085 w 3067"/>
              <a:gd name="connsiteY9" fmla="*/ 3375 h 4668"/>
              <a:gd name="connsiteX10" fmla="*/ 2962 w 3067"/>
              <a:gd name="connsiteY10" fmla="*/ 644 h 4668"/>
              <a:gd name="connsiteX11" fmla="*/ 452 w 3067"/>
              <a:gd name="connsiteY11" fmla="*/ 2104 h 4668"/>
              <a:gd name="connsiteX12" fmla="*/ 1642 w 3067"/>
              <a:gd name="connsiteY12" fmla="*/ 106 h 4668"/>
              <a:gd name="connsiteX13" fmla="*/ 405 w 3067"/>
              <a:gd name="connsiteY13" fmla="*/ 1465 h 4668"/>
              <a:gd name="connsiteX14" fmla="*/ 359 w 3067"/>
              <a:gd name="connsiteY14" fmla="*/ 881 h 4668"/>
              <a:gd name="connsiteX15" fmla="*/ 178 w 3067"/>
              <a:gd name="connsiteY15" fmla="*/ 563 h 4668"/>
              <a:gd name="connsiteX0" fmla="*/ 178 w 3186"/>
              <a:gd name="connsiteY0" fmla="*/ 821 h 4926"/>
              <a:gd name="connsiteX1" fmla="*/ 87 w 3186"/>
              <a:gd name="connsiteY1" fmla="*/ 1184 h 4926"/>
              <a:gd name="connsiteX2" fmla="*/ 39 w 3186"/>
              <a:gd name="connsiteY2" fmla="*/ 2113 h 4926"/>
              <a:gd name="connsiteX3" fmla="*/ 319 w 3186"/>
              <a:gd name="connsiteY3" fmla="*/ 3132 h 4926"/>
              <a:gd name="connsiteX4" fmla="*/ 1629 w 3186"/>
              <a:gd name="connsiteY4" fmla="*/ 4586 h 4926"/>
              <a:gd name="connsiteX5" fmla="*/ 2037 w 3186"/>
              <a:gd name="connsiteY5" fmla="*/ 4903 h 4926"/>
              <a:gd name="connsiteX6" fmla="*/ 2173 w 3186"/>
              <a:gd name="connsiteY6" fmla="*/ 4722 h 4926"/>
              <a:gd name="connsiteX7" fmla="*/ 1811 w 3186"/>
              <a:gd name="connsiteY7" fmla="*/ 4495 h 4926"/>
              <a:gd name="connsiteX8" fmla="*/ 1448 w 3186"/>
              <a:gd name="connsiteY8" fmla="*/ 4087 h 4926"/>
              <a:gd name="connsiteX9" fmla="*/ 1085 w 3186"/>
              <a:gd name="connsiteY9" fmla="*/ 3633 h 4926"/>
              <a:gd name="connsiteX10" fmla="*/ 2962 w 3186"/>
              <a:gd name="connsiteY10" fmla="*/ 902 h 4926"/>
              <a:gd name="connsiteX11" fmla="*/ 2429 w 3186"/>
              <a:gd name="connsiteY11" fmla="*/ 90 h 4926"/>
              <a:gd name="connsiteX12" fmla="*/ 1642 w 3186"/>
              <a:gd name="connsiteY12" fmla="*/ 364 h 4926"/>
              <a:gd name="connsiteX13" fmla="*/ 405 w 3186"/>
              <a:gd name="connsiteY13" fmla="*/ 1723 h 4926"/>
              <a:gd name="connsiteX14" fmla="*/ 359 w 3186"/>
              <a:gd name="connsiteY14" fmla="*/ 1139 h 4926"/>
              <a:gd name="connsiteX15" fmla="*/ 178 w 3186"/>
              <a:gd name="connsiteY15" fmla="*/ 821 h 4926"/>
              <a:gd name="connsiteX0" fmla="*/ 178 w 3186"/>
              <a:gd name="connsiteY0" fmla="*/ 821 h 4926"/>
              <a:gd name="connsiteX1" fmla="*/ 87 w 3186"/>
              <a:gd name="connsiteY1" fmla="*/ 1184 h 4926"/>
              <a:gd name="connsiteX2" fmla="*/ 39 w 3186"/>
              <a:gd name="connsiteY2" fmla="*/ 2113 h 4926"/>
              <a:gd name="connsiteX3" fmla="*/ 319 w 3186"/>
              <a:gd name="connsiteY3" fmla="*/ 3132 h 4926"/>
              <a:gd name="connsiteX4" fmla="*/ 1629 w 3186"/>
              <a:gd name="connsiteY4" fmla="*/ 4586 h 4926"/>
              <a:gd name="connsiteX5" fmla="*/ 2037 w 3186"/>
              <a:gd name="connsiteY5" fmla="*/ 4903 h 4926"/>
              <a:gd name="connsiteX6" fmla="*/ 2173 w 3186"/>
              <a:gd name="connsiteY6" fmla="*/ 4722 h 4926"/>
              <a:gd name="connsiteX7" fmla="*/ 1811 w 3186"/>
              <a:gd name="connsiteY7" fmla="*/ 4495 h 4926"/>
              <a:gd name="connsiteX8" fmla="*/ 1448 w 3186"/>
              <a:gd name="connsiteY8" fmla="*/ 4087 h 4926"/>
              <a:gd name="connsiteX9" fmla="*/ 1085 w 3186"/>
              <a:gd name="connsiteY9" fmla="*/ 3633 h 4926"/>
              <a:gd name="connsiteX10" fmla="*/ 2962 w 3186"/>
              <a:gd name="connsiteY10" fmla="*/ 902 h 4926"/>
              <a:gd name="connsiteX11" fmla="*/ 2429 w 3186"/>
              <a:gd name="connsiteY11" fmla="*/ 90 h 4926"/>
              <a:gd name="connsiteX12" fmla="*/ 1642 w 3186"/>
              <a:gd name="connsiteY12" fmla="*/ 364 h 4926"/>
              <a:gd name="connsiteX13" fmla="*/ 359 w 3186"/>
              <a:gd name="connsiteY13" fmla="*/ 1139 h 4926"/>
              <a:gd name="connsiteX14" fmla="*/ 178 w 3186"/>
              <a:gd name="connsiteY14" fmla="*/ 821 h 4926"/>
              <a:gd name="connsiteX0" fmla="*/ 259 w 3267"/>
              <a:gd name="connsiteY0" fmla="*/ 821 h 4926"/>
              <a:gd name="connsiteX1" fmla="*/ 168 w 3267"/>
              <a:gd name="connsiteY1" fmla="*/ 1184 h 4926"/>
              <a:gd name="connsiteX2" fmla="*/ 120 w 3267"/>
              <a:gd name="connsiteY2" fmla="*/ 2113 h 4926"/>
              <a:gd name="connsiteX3" fmla="*/ 400 w 3267"/>
              <a:gd name="connsiteY3" fmla="*/ 3132 h 4926"/>
              <a:gd name="connsiteX4" fmla="*/ 1710 w 3267"/>
              <a:gd name="connsiteY4" fmla="*/ 4586 h 4926"/>
              <a:gd name="connsiteX5" fmla="*/ 2118 w 3267"/>
              <a:gd name="connsiteY5" fmla="*/ 4903 h 4926"/>
              <a:gd name="connsiteX6" fmla="*/ 2254 w 3267"/>
              <a:gd name="connsiteY6" fmla="*/ 4722 h 4926"/>
              <a:gd name="connsiteX7" fmla="*/ 1892 w 3267"/>
              <a:gd name="connsiteY7" fmla="*/ 4495 h 4926"/>
              <a:gd name="connsiteX8" fmla="*/ 1529 w 3267"/>
              <a:gd name="connsiteY8" fmla="*/ 4087 h 4926"/>
              <a:gd name="connsiteX9" fmla="*/ 1166 w 3267"/>
              <a:gd name="connsiteY9" fmla="*/ 3633 h 4926"/>
              <a:gd name="connsiteX10" fmla="*/ 3043 w 3267"/>
              <a:gd name="connsiteY10" fmla="*/ 902 h 4926"/>
              <a:gd name="connsiteX11" fmla="*/ 2510 w 3267"/>
              <a:gd name="connsiteY11" fmla="*/ 90 h 4926"/>
              <a:gd name="connsiteX12" fmla="*/ 1723 w 3267"/>
              <a:gd name="connsiteY12" fmla="*/ 364 h 4926"/>
              <a:gd name="connsiteX13" fmla="*/ 259 w 3267"/>
              <a:gd name="connsiteY13" fmla="*/ 821 h 4926"/>
              <a:gd name="connsiteX0" fmla="*/ 1822 w 3366"/>
              <a:gd name="connsiteY0" fmla="*/ 364 h 4926"/>
              <a:gd name="connsiteX1" fmla="*/ 267 w 3366"/>
              <a:gd name="connsiteY1" fmla="*/ 1184 h 4926"/>
              <a:gd name="connsiteX2" fmla="*/ 219 w 3366"/>
              <a:gd name="connsiteY2" fmla="*/ 2113 h 4926"/>
              <a:gd name="connsiteX3" fmla="*/ 499 w 3366"/>
              <a:gd name="connsiteY3" fmla="*/ 3132 h 4926"/>
              <a:gd name="connsiteX4" fmla="*/ 1809 w 3366"/>
              <a:gd name="connsiteY4" fmla="*/ 4586 h 4926"/>
              <a:gd name="connsiteX5" fmla="*/ 2217 w 3366"/>
              <a:gd name="connsiteY5" fmla="*/ 4903 h 4926"/>
              <a:gd name="connsiteX6" fmla="*/ 2353 w 3366"/>
              <a:gd name="connsiteY6" fmla="*/ 4722 h 4926"/>
              <a:gd name="connsiteX7" fmla="*/ 1991 w 3366"/>
              <a:gd name="connsiteY7" fmla="*/ 4495 h 4926"/>
              <a:gd name="connsiteX8" fmla="*/ 1628 w 3366"/>
              <a:gd name="connsiteY8" fmla="*/ 4087 h 4926"/>
              <a:gd name="connsiteX9" fmla="*/ 1265 w 3366"/>
              <a:gd name="connsiteY9" fmla="*/ 3633 h 4926"/>
              <a:gd name="connsiteX10" fmla="*/ 3142 w 3366"/>
              <a:gd name="connsiteY10" fmla="*/ 902 h 4926"/>
              <a:gd name="connsiteX11" fmla="*/ 2609 w 3366"/>
              <a:gd name="connsiteY11" fmla="*/ 90 h 4926"/>
              <a:gd name="connsiteX12" fmla="*/ 1822 w 3366"/>
              <a:gd name="connsiteY12" fmla="*/ 364 h 4926"/>
              <a:gd name="connsiteX0" fmla="*/ 1751 w 3295"/>
              <a:gd name="connsiteY0" fmla="*/ 364 h 4926"/>
              <a:gd name="connsiteX1" fmla="*/ 1316 w 3295"/>
              <a:gd name="connsiteY1" fmla="*/ 340 h 4926"/>
              <a:gd name="connsiteX2" fmla="*/ 148 w 3295"/>
              <a:gd name="connsiteY2" fmla="*/ 2113 h 4926"/>
              <a:gd name="connsiteX3" fmla="*/ 428 w 3295"/>
              <a:gd name="connsiteY3" fmla="*/ 3132 h 4926"/>
              <a:gd name="connsiteX4" fmla="*/ 1738 w 3295"/>
              <a:gd name="connsiteY4" fmla="*/ 4586 h 4926"/>
              <a:gd name="connsiteX5" fmla="*/ 2146 w 3295"/>
              <a:gd name="connsiteY5" fmla="*/ 4903 h 4926"/>
              <a:gd name="connsiteX6" fmla="*/ 2282 w 3295"/>
              <a:gd name="connsiteY6" fmla="*/ 4722 h 4926"/>
              <a:gd name="connsiteX7" fmla="*/ 1920 w 3295"/>
              <a:gd name="connsiteY7" fmla="*/ 4495 h 4926"/>
              <a:gd name="connsiteX8" fmla="*/ 1557 w 3295"/>
              <a:gd name="connsiteY8" fmla="*/ 4087 h 4926"/>
              <a:gd name="connsiteX9" fmla="*/ 1194 w 3295"/>
              <a:gd name="connsiteY9" fmla="*/ 3633 h 4926"/>
              <a:gd name="connsiteX10" fmla="*/ 3071 w 3295"/>
              <a:gd name="connsiteY10" fmla="*/ 902 h 4926"/>
              <a:gd name="connsiteX11" fmla="*/ 2538 w 3295"/>
              <a:gd name="connsiteY11" fmla="*/ 90 h 4926"/>
              <a:gd name="connsiteX12" fmla="*/ 1751 w 3295"/>
              <a:gd name="connsiteY12" fmla="*/ 364 h 4926"/>
              <a:gd name="connsiteX0" fmla="*/ 2538 w 3295"/>
              <a:gd name="connsiteY0" fmla="*/ 94 h 4930"/>
              <a:gd name="connsiteX1" fmla="*/ 1316 w 3295"/>
              <a:gd name="connsiteY1" fmla="*/ 344 h 4930"/>
              <a:gd name="connsiteX2" fmla="*/ 148 w 3295"/>
              <a:gd name="connsiteY2" fmla="*/ 2117 h 4930"/>
              <a:gd name="connsiteX3" fmla="*/ 428 w 3295"/>
              <a:gd name="connsiteY3" fmla="*/ 3136 h 4930"/>
              <a:gd name="connsiteX4" fmla="*/ 1738 w 3295"/>
              <a:gd name="connsiteY4" fmla="*/ 4590 h 4930"/>
              <a:gd name="connsiteX5" fmla="*/ 2146 w 3295"/>
              <a:gd name="connsiteY5" fmla="*/ 4907 h 4930"/>
              <a:gd name="connsiteX6" fmla="*/ 2282 w 3295"/>
              <a:gd name="connsiteY6" fmla="*/ 4726 h 4930"/>
              <a:gd name="connsiteX7" fmla="*/ 1920 w 3295"/>
              <a:gd name="connsiteY7" fmla="*/ 4499 h 4930"/>
              <a:gd name="connsiteX8" fmla="*/ 1557 w 3295"/>
              <a:gd name="connsiteY8" fmla="*/ 4091 h 4930"/>
              <a:gd name="connsiteX9" fmla="*/ 1194 w 3295"/>
              <a:gd name="connsiteY9" fmla="*/ 3637 h 4930"/>
              <a:gd name="connsiteX10" fmla="*/ 3071 w 3295"/>
              <a:gd name="connsiteY10" fmla="*/ 906 h 4930"/>
              <a:gd name="connsiteX11" fmla="*/ 2538 w 3295"/>
              <a:gd name="connsiteY11" fmla="*/ 94 h 4930"/>
              <a:gd name="connsiteX0" fmla="*/ 2538 w 3295"/>
              <a:gd name="connsiteY0" fmla="*/ 94 h 4930"/>
              <a:gd name="connsiteX1" fmla="*/ 1316 w 3295"/>
              <a:gd name="connsiteY1" fmla="*/ 344 h 4930"/>
              <a:gd name="connsiteX2" fmla="*/ 148 w 3295"/>
              <a:gd name="connsiteY2" fmla="*/ 2117 h 4930"/>
              <a:gd name="connsiteX3" fmla="*/ 428 w 3295"/>
              <a:gd name="connsiteY3" fmla="*/ 3136 h 4930"/>
              <a:gd name="connsiteX4" fmla="*/ 1738 w 3295"/>
              <a:gd name="connsiteY4" fmla="*/ 4590 h 4930"/>
              <a:gd name="connsiteX5" fmla="*/ 2146 w 3295"/>
              <a:gd name="connsiteY5" fmla="*/ 4907 h 4930"/>
              <a:gd name="connsiteX6" fmla="*/ 2282 w 3295"/>
              <a:gd name="connsiteY6" fmla="*/ 4726 h 4930"/>
              <a:gd name="connsiteX7" fmla="*/ 1920 w 3295"/>
              <a:gd name="connsiteY7" fmla="*/ 4499 h 4930"/>
              <a:gd name="connsiteX8" fmla="*/ 1557 w 3295"/>
              <a:gd name="connsiteY8" fmla="*/ 4091 h 4930"/>
              <a:gd name="connsiteX9" fmla="*/ 1194 w 3295"/>
              <a:gd name="connsiteY9" fmla="*/ 3637 h 4930"/>
              <a:gd name="connsiteX10" fmla="*/ 3071 w 3295"/>
              <a:gd name="connsiteY10" fmla="*/ 906 h 4930"/>
              <a:gd name="connsiteX11" fmla="*/ 2538 w 3295"/>
              <a:gd name="connsiteY11" fmla="*/ 94 h 4930"/>
              <a:gd name="connsiteX0" fmla="*/ 2538 w 3163"/>
              <a:gd name="connsiteY0" fmla="*/ 94 h 4930"/>
              <a:gd name="connsiteX1" fmla="*/ 1316 w 3163"/>
              <a:gd name="connsiteY1" fmla="*/ 344 h 4930"/>
              <a:gd name="connsiteX2" fmla="*/ 148 w 3163"/>
              <a:gd name="connsiteY2" fmla="*/ 2117 h 4930"/>
              <a:gd name="connsiteX3" fmla="*/ 428 w 3163"/>
              <a:gd name="connsiteY3" fmla="*/ 3136 h 4930"/>
              <a:gd name="connsiteX4" fmla="*/ 1738 w 3163"/>
              <a:gd name="connsiteY4" fmla="*/ 4590 h 4930"/>
              <a:gd name="connsiteX5" fmla="*/ 2146 w 3163"/>
              <a:gd name="connsiteY5" fmla="*/ 4907 h 4930"/>
              <a:gd name="connsiteX6" fmla="*/ 2282 w 3163"/>
              <a:gd name="connsiteY6" fmla="*/ 4726 h 4930"/>
              <a:gd name="connsiteX7" fmla="*/ 1920 w 3163"/>
              <a:gd name="connsiteY7" fmla="*/ 4499 h 4930"/>
              <a:gd name="connsiteX8" fmla="*/ 1557 w 3163"/>
              <a:gd name="connsiteY8" fmla="*/ 4091 h 4930"/>
              <a:gd name="connsiteX9" fmla="*/ 1194 w 3163"/>
              <a:gd name="connsiteY9" fmla="*/ 3637 h 4930"/>
              <a:gd name="connsiteX10" fmla="*/ 2939 w 3163"/>
              <a:gd name="connsiteY10" fmla="*/ 906 h 4930"/>
              <a:gd name="connsiteX11" fmla="*/ 2538 w 3163"/>
              <a:gd name="connsiteY11" fmla="*/ 94 h 4930"/>
              <a:gd name="connsiteX0" fmla="*/ 2298 w 2923"/>
              <a:gd name="connsiteY0" fmla="*/ 120 h 4956"/>
              <a:gd name="connsiteX1" fmla="*/ 1076 w 2923"/>
              <a:gd name="connsiteY1" fmla="*/ 370 h 4956"/>
              <a:gd name="connsiteX2" fmla="*/ 369 w 2923"/>
              <a:gd name="connsiteY2" fmla="*/ 2338 h 4956"/>
              <a:gd name="connsiteX3" fmla="*/ 188 w 2923"/>
              <a:gd name="connsiteY3" fmla="*/ 3162 h 4956"/>
              <a:gd name="connsiteX4" fmla="*/ 1498 w 2923"/>
              <a:gd name="connsiteY4" fmla="*/ 4616 h 4956"/>
              <a:gd name="connsiteX5" fmla="*/ 1906 w 2923"/>
              <a:gd name="connsiteY5" fmla="*/ 4933 h 4956"/>
              <a:gd name="connsiteX6" fmla="*/ 2042 w 2923"/>
              <a:gd name="connsiteY6" fmla="*/ 4752 h 4956"/>
              <a:gd name="connsiteX7" fmla="*/ 1680 w 2923"/>
              <a:gd name="connsiteY7" fmla="*/ 4525 h 4956"/>
              <a:gd name="connsiteX8" fmla="*/ 1317 w 2923"/>
              <a:gd name="connsiteY8" fmla="*/ 4117 h 4956"/>
              <a:gd name="connsiteX9" fmla="*/ 954 w 2923"/>
              <a:gd name="connsiteY9" fmla="*/ 3663 h 4956"/>
              <a:gd name="connsiteX10" fmla="*/ 2699 w 2923"/>
              <a:gd name="connsiteY10" fmla="*/ 932 h 4956"/>
              <a:gd name="connsiteX11" fmla="*/ 2298 w 2923"/>
              <a:gd name="connsiteY11" fmla="*/ 120 h 4956"/>
              <a:gd name="connsiteX0" fmla="*/ 2298 w 2923"/>
              <a:gd name="connsiteY0" fmla="*/ 120 h 4956"/>
              <a:gd name="connsiteX1" fmla="*/ 1076 w 2923"/>
              <a:gd name="connsiteY1" fmla="*/ 370 h 4956"/>
              <a:gd name="connsiteX2" fmla="*/ 369 w 2923"/>
              <a:gd name="connsiteY2" fmla="*/ 2338 h 4956"/>
              <a:gd name="connsiteX3" fmla="*/ 188 w 2923"/>
              <a:gd name="connsiteY3" fmla="*/ 4330 h 4956"/>
              <a:gd name="connsiteX4" fmla="*/ 1498 w 2923"/>
              <a:gd name="connsiteY4" fmla="*/ 4616 h 4956"/>
              <a:gd name="connsiteX5" fmla="*/ 1906 w 2923"/>
              <a:gd name="connsiteY5" fmla="*/ 4933 h 4956"/>
              <a:gd name="connsiteX6" fmla="*/ 2042 w 2923"/>
              <a:gd name="connsiteY6" fmla="*/ 4752 h 4956"/>
              <a:gd name="connsiteX7" fmla="*/ 1680 w 2923"/>
              <a:gd name="connsiteY7" fmla="*/ 4525 h 4956"/>
              <a:gd name="connsiteX8" fmla="*/ 1317 w 2923"/>
              <a:gd name="connsiteY8" fmla="*/ 4117 h 4956"/>
              <a:gd name="connsiteX9" fmla="*/ 954 w 2923"/>
              <a:gd name="connsiteY9" fmla="*/ 3663 h 4956"/>
              <a:gd name="connsiteX10" fmla="*/ 2699 w 2923"/>
              <a:gd name="connsiteY10" fmla="*/ 932 h 4956"/>
              <a:gd name="connsiteX11" fmla="*/ 2298 w 2923"/>
              <a:gd name="connsiteY11" fmla="*/ 120 h 4956"/>
              <a:gd name="connsiteX0" fmla="*/ 2298 w 2923"/>
              <a:gd name="connsiteY0" fmla="*/ 120 h 4956"/>
              <a:gd name="connsiteX1" fmla="*/ 1076 w 2923"/>
              <a:gd name="connsiteY1" fmla="*/ 370 h 4956"/>
              <a:gd name="connsiteX2" fmla="*/ 369 w 2923"/>
              <a:gd name="connsiteY2" fmla="*/ 2338 h 4956"/>
              <a:gd name="connsiteX3" fmla="*/ 188 w 2923"/>
              <a:gd name="connsiteY3" fmla="*/ 4330 h 4956"/>
              <a:gd name="connsiteX4" fmla="*/ 1498 w 2923"/>
              <a:gd name="connsiteY4" fmla="*/ 4616 h 4956"/>
              <a:gd name="connsiteX5" fmla="*/ 1102 w 2923"/>
              <a:gd name="connsiteY5" fmla="*/ 4892 h 4956"/>
              <a:gd name="connsiteX6" fmla="*/ 1906 w 2923"/>
              <a:gd name="connsiteY6" fmla="*/ 4933 h 4956"/>
              <a:gd name="connsiteX7" fmla="*/ 2042 w 2923"/>
              <a:gd name="connsiteY7" fmla="*/ 4752 h 4956"/>
              <a:gd name="connsiteX8" fmla="*/ 1680 w 2923"/>
              <a:gd name="connsiteY8" fmla="*/ 4525 h 4956"/>
              <a:gd name="connsiteX9" fmla="*/ 1317 w 2923"/>
              <a:gd name="connsiteY9" fmla="*/ 4117 h 4956"/>
              <a:gd name="connsiteX10" fmla="*/ 954 w 2923"/>
              <a:gd name="connsiteY10" fmla="*/ 3663 h 4956"/>
              <a:gd name="connsiteX11" fmla="*/ 2699 w 2923"/>
              <a:gd name="connsiteY11" fmla="*/ 932 h 4956"/>
              <a:gd name="connsiteX12" fmla="*/ 2298 w 2923"/>
              <a:gd name="connsiteY12" fmla="*/ 120 h 4956"/>
              <a:gd name="connsiteX0" fmla="*/ 2232 w 2857"/>
              <a:gd name="connsiteY0" fmla="*/ 120 h 4993"/>
              <a:gd name="connsiteX1" fmla="*/ 1010 w 2857"/>
              <a:gd name="connsiteY1" fmla="*/ 370 h 4993"/>
              <a:gd name="connsiteX2" fmla="*/ 303 w 2857"/>
              <a:gd name="connsiteY2" fmla="*/ 2338 h 4993"/>
              <a:gd name="connsiteX3" fmla="*/ 122 w 2857"/>
              <a:gd name="connsiteY3" fmla="*/ 4330 h 4993"/>
              <a:gd name="connsiteX4" fmla="*/ 1036 w 2857"/>
              <a:gd name="connsiteY4" fmla="*/ 4892 h 4993"/>
              <a:gd name="connsiteX5" fmla="*/ 1840 w 2857"/>
              <a:gd name="connsiteY5" fmla="*/ 4933 h 4993"/>
              <a:gd name="connsiteX6" fmla="*/ 1976 w 2857"/>
              <a:gd name="connsiteY6" fmla="*/ 4752 h 4993"/>
              <a:gd name="connsiteX7" fmla="*/ 1614 w 2857"/>
              <a:gd name="connsiteY7" fmla="*/ 4525 h 4993"/>
              <a:gd name="connsiteX8" fmla="*/ 1251 w 2857"/>
              <a:gd name="connsiteY8" fmla="*/ 4117 h 4993"/>
              <a:gd name="connsiteX9" fmla="*/ 888 w 2857"/>
              <a:gd name="connsiteY9" fmla="*/ 3663 h 4993"/>
              <a:gd name="connsiteX10" fmla="*/ 2633 w 2857"/>
              <a:gd name="connsiteY10" fmla="*/ 932 h 4993"/>
              <a:gd name="connsiteX11" fmla="*/ 2232 w 2857"/>
              <a:gd name="connsiteY11" fmla="*/ 120 h 4993"/>
              <a:gd name="connsiteX0" fmla="*/ 2536 w 3161"/>
              <a:gd name="connsiteY0" fmla="*/ 120 h 5642"/>
              <a:gd name="connsiteX1" fmla="*/ 1314 w 3161"/>
              <a:gd name="connsiteY1" fmla="*/ 370 h 5642"/>
              <a:gd name="connsiteX2" fmla="*/ 607 w 3161"/>
              <a:gd name="connsiteY2" fmla="*/ 2338 h 5642"/>
              <a:gd name="connsiteX3" fmla="*/ 426 w 3161"/>
              <a:gd name="connsiteY3" fmla="*/ 4330 h 5642"/>
              <a:gd name="connsiteX4" fmla="*/ 286 w 3161"/>
              <a:gd name="connsiteY4" fmla="*/ 5541 h 5642"/>
              <a:gd name="connsiteX5" fmla="*/ 2144 w 3161"/>
              <a:gd name="connsiteY5" fmla="*/ 4933 h 5642"/>
              <a:gd name="connsiteX6" fmla="*/ 2280 w 3161"/>
              <a:gd name="connsiteY6" fmla="*/ 4752 h 5642"/>
              <a:gd name="connsiteX7" fmla="*/ 1918 w 3161"/>
              <a:gd name="connsiteY7" fmla="*/ 4525 h 5642"/>
              <a:gd name="connsiteX8" fmla="*/ 1555 w 3161"/>
              <a:gd name="connsiteY8" fmla="*/ 4117 h 5642"/>
              <a:gd name="connsiteX9" fmla="*/ 1192 w 3161"/>
              <a:gd name="connsiteY9" fmla="*/ 3663 h 5642"/>
              <a:gd name="connsiteX10" fmla="*/ 2937 w 3161"/>
              <a:gd name="connsiteY10" fmla="*/ 932 h 5642"/>
              <a:gd name="connsiteX11" fmla="*/ 2536 w 3161"/>
              <a:gd name="connsiteY11" fmla="*/ 120 h 5642"/>
              <a:gd name="connsiteX0" fmla="*/ 2536 w 3161"/>
              <a:gd name="connsiteY0" fmla="*/ 120 h 5642"/>
              <a:gd name="connsiteX1" fmla="*/ 1314 w 3161"/>
              <a:gd name="connsiteY1" fmla="*/ 370 h 5642"/>
              <a:gd name="connsiteX2" fmla="*/ 607 w 3161"/>
              <a:gd name="connsiteY2" fmla="*/ 2338 h 5642"/>
              <a:gd name="connsiteX3" fmla="*/ 426 w 3161"/>
              <a:gd name="connsiteY3" fmla="*/ 4330 h 5642"/>
              <a:gd name="connsiteX4" fmla="*/ 286 w 3161"/>
              <a:gd name="connsiteY4" fmla="*/ 5541 h 5642"/>
              <a:gd name="connsiteX5" fmla="*/ 2144 w 3161"/>
              <a:gd name="connsiteY5" fmla="*/ 4933 h 5642"/>
              <a:gd name="connsiteX6" fmla="*/ 2191 w 3161"/>
              <a:gd name="connsiteY6" fmla="*/ 4923 h 5642"/>
              <a:gd name="connsiteX7" fmla="*/ 2280 w 3161"/>
              <a:gd name="connsiteY7" fmla="*/ 4752 h 5642"/>
              <a:gd name="connsiteX8" fmla="*/ 1918 w 3161"/>
              <a:gd name="connsiteY8" fmla="*/ 4525 h 5642"/>
              <a:gd name="connsiteX9" fmla="*/ 1555 w 3161"/>
              <a:gd name="connsiteY9" fmla="*/ 4117 h 5642"/>
              <a:gd name="connsiteX10" fmla="*/ 1192 w 3161"/>
              <a:gd name="connsiteY10" fmla="*/ 3663 h 5642"/>
              <a:gd name="connsiteX11" fmla="*/ 2937 w 3161"/>
              <a:gd name="connsiteY11" fmla="*/ 932 h 5642"/>
              <a:gd name="connsiteX12" fmla="*/ 2536 w 3161"/>
              <a:gd name="connsiteY12" fmla="*/ 120 h 5642"/>
              <a:gd name="connsiteX0" fmla="*/ 2536 w 3161"/>
              <a:gd name="connsiteY0" fmla="*/ 120 h 5642"/>
              <a:gd name="connsiteX1" fmla="*/ 1314 w 3161"/>
              <a:gd name="connsiteY1" fmla="*/ 370 h 5642"/>
              <a:gd name="connsiteX2" fmla="*/ 607 w 3161"/>
              <a:gd name="connsiteY2" fmla="*/ 2338 h 5642"/>
              <a:gd name="connsiteX3" fmla="*/ 426 w 3161"/>
              <a:gd name="connsiteY3" fmla="*/ 4330 h 5642"/>
              <a:gd name="connsiteX4" fmla="*/ 286 w 3161"/>
              <a:gd name="connsiteY4" fmla="*/ 5541 h 5642"/>
              <a:gd name="connsiteX5" fmla="*/ 2144 w 3161"/>
              <a:gd name="connsiteY5" fmla="*/ 4933 h 5642"/>
              <a:gd name="connsiteX6" fmla="*/ 2280 w 3161"/>
              <a:gd name="connsiteY6" fmla="*/ 4752 h 5642"/>
              <a:gd name="connsiteX7" fmla="*/ 1918 w 3161"/>
              <a:gd name="connsiteY7" fmla="*/ 4525 h 5642"/>
              <a:gd name="connsiteX8" fmla="*/ 1555 w 3161"/>
              <a:gd name="connsiteY8" fmla="*/ 4117 h 5642"/>
              <a:gd name="connsiteX9" fmla="*/ 1192 w 3161"/>
              <a:gd name="connsiteY9" fmla="*/ 3663 h 5642"/>
              <a:gd name="connsiteX10" fmla="*/ 2937 w 3161"/>
              <a:gd name="connsiteY10" fmla="*/ 932 h 5642"/>
              <a:gd name="connsiteX11" fmla="*/ 2536 w 3161"/>
              <a:gd name="connsiteY11" fmla="*/ 120 h 5642"/>
              <a:gd name="connsiteX0" fmla="*/ 2536 w 3161"/>
              <a:gd name="connsiteY0" fmla="*/ 120 h 5642"/>
              <a:gd name="connsiteX1" fmla="*/ 1314 w 3161"/>
              <a:gd name="connsiteY1" fmla="*/ 370 h 5642"/>
              <a:gd name="connsiteX2" fmla="*/ 607 w 3161"/>
              <a:gd name="connsiteY2" fmla="*/ 2338 h 5642"/>
              <a:gd name="connsiteX3" fmla="*/ 426 w 3161"/>
              <a:gd name="connsiteY3" fmla="*/ 4330 h 5642"/>
              <a:gd name="connsiteX4" fmla="*/ 286 w 3161"/>
              <a:gd name="connsiteY4" fmla="*/ 5541 h 5642"/>
              <a:gd name="connsiteX5" fmla="*/ 2144 w 3161"/>
              <a:gd name="connsiteY5" fmla="*/ 4933 h 5642"/>
              <a:gd name="connsiteX6" fmla="*/ 2280 w 3161"/>
              <a:gd name="connsiteY6" fmla="*/ 4752 h 5642"/>
              <a:gd name="connsiteX7" fmla="*/ 1555 w 3161"/>
              <a:gd name="connsiteY7" fmla="*/ 4117 h 5642"/>
              <a:gd name="connsiteX8" fmla="*/ 1192 w 3161"/>
              <a:gd name="connsiteY8" fmla="*/ 3663 h 5642"/>
              <a:gd name="connsiteX9" fmla="*/ 2937 w 3161"/>
              <a:gd name="connsiteY9" fmla="*/ 932 h 5642"/>
              <a:gd name="connsiteX10" fmla="*/ 2536 w 3161"/>
              <a:gd name="connsiteY10" fmla="*/ 120 h 5642"/>
              <a:gd name="connsiteX0" fmla="*/ 2536 w 3161"/>
              <a:gd name="connsiteY0" fmla="*/ 120 h 5642"/>
              <a:gd name="connsiteX1" fmla="*/ 1314 w 3161"/>
              <a:gd name="connsiteY1" fmla="*/ 370 h 5642"/>
              <a:gd name="connsiteX2" fmla="*/ 607 w 3161"/>
              <a:gd name="connsiteY2" fmla="*/ 2338 h 5642"/>
              <a:gd name="connsiteX3" fmla="*/ 426 w 3161"/>
              <a:gd name="connsiteY3" fmla="*/ 4330 h 5642"/>
              <a:gd name="connsiteX4" fmla="*/ 286 w 3161"/>
              <a:gd name="connsiteY4" fmla="*/ 5541 h 5642"/>
              <a:gd name="connsiteX5" fmla="*/ 2144 w 3161"/>
              <a:gd name="connsiteY5" fmla="*/ 4933 h 5642"/>
              <a:gd name="connsiteX6" fmla="*/ 2005 w 3161"/>
              <a:gd name="connsiteY6" fmla="*/ 4857 h 5642"/>
              <a:gd name="connsiteX7" fmla="*/ 2280 w 3161"/>
              <a:gd name="connsiteY7" fmla="*/ 4752 h 5642"/>
              <a:gd name="connsiteX8" fmla="*/ 1555 w 3161"/>
              <a:gd name="connsiteY8" fmla="*/ 4117 h 5642"/>
              <a:gd name="connsiteX9" fmla="*/ 1192 w 3161"/>
              <a:gd name="connsiteY9" fmla="*/ 3663 h 5642"/>
              <a:gd name="connsiteX10" fmla="*/ 2937 w 3161"/>
              <a:gd name="connsiteY10" fmla="*/ 932 h 5642"/>
              <a:gd name="connsiteX11" fmla="*/ 2536 w 3161"/>
              <a:gd name="connsiteY11" fmla="*/ 120 h 5642"/>
              <a:gd name="connsiteX0" fmla="*/ 2415 w 3040"/>
              <a:gd name="connsiteY0" fmla="*/ 120 h 5685"/>
              <a:gd name="connsiteX1" fmla="*/ 1193 w 3040"/>
              <a:gd name="connsiteY1" fmla="*/ 370 h 5685"/>
              <a:gd name="connsiteX2" fmla="*/ 486 w 3040"/>
              <a:gd name="connsiteY2" fmla="*/ 2338 h 5685"/>
              <a:gd name="connsiteX3" fmla="*/ 305 w 3040"/>
              <a:gd name="connsiteY3" fmla="*/ 4330 h 5685"/>
              <a:gd name="connsiteX4" fmla="*/ 165 w 3040"/>
              <a:gd name="connsiteY4" fmla="*/ 5541 h 5685"/>
              <a:gd name="connsiteX5" fmla="*/ 1298 w 3040"/>
              <a:gd name="connsiteY5" fmla="*/ 5193 h 5685"/>
              <a:gd name="connsiteX6" fmla="*/ 1884 w 3040"/>
              <a:gd name="connsiteY6" fmla="*/ 4857 h 5685"/>
              <a:gd name="connsiteX7" fmla="*/ 2159 w 3040"/>
              <a:gd name="connsiteY7" fmla="*/ 4752 h 5685"/>
              <a:gd name="connsiteX8" fmla="*/ 1434 w 3040"/>
              <a:gd name="connsiteY8" fmla="*/ 4117 h 5685"/>
              <a:gd name="connsiteX9" fmla="*/ 1071 w 3040"/>
              <a:gd name="connsiteY9" fmla="*/ 3663 h 5685"/>
              <a:gd name="connsiteX10" fmla="*/ 2816 w 3040"/>
              <a:gd name="connsiteY10" fmla="*/ 932 h 5685"/>
              <a:gd name="connsiteX11" fmla="*/ 2415 w 3040"/>
              <a:gd name="connsiteY11" fmla="*/ 120 h 5685"/>
              <a:gd name="connsiteX0" fmla="*/ 2415 w 3040"/>
              <a:gd name="connsiteY0" fmla="*/ 120 h 5685"/>
              <a:gd name="connsiteX1" fmla="*/ 1193 w 3040"/>
              <a:gd name="connsiteY1" fmla="*/ 370 h 5685"/>
              <a:gd name="connsiteX2" fmla="*/ 486 w 3040"/>
              <a:gd name="connsiteY2" fmla="*/ 2338 h 5685"/>
              <a:gd name="connsiteX3" fmla="*/ 305 w 3040"/>
              <a:gd name="connsiteY3" fmla="*/ 4330 h 5685"/>
              <a:gd name="connsiteX4" fmla="*/ 165 w 3040"/>
              <a:gd name="connsiteY4" fmla="*/ 5541 h 5685"/>
              <a:gd name="connsiteX5" fmla="*/ 1298 w 3040"/>
              <a:gd name="connsiteY5" fmla="*/ 5193 h 5685"/>
              <a:gd name="connsiteX6" fmla="*/ 1884 w 3040"/>
              <a:gd name="connsiteY6" fmla="*/ 4857 h 5685"/>
              <a:gd name="connsiteX7" fmla="*/ 1368 w 3040"/>
              <a:gd name="connsiteY7" fmla="*/ 4298 h 5685"/>
              <a:gd name="connsiteX8" fmla="*/ 1434 w 3040"/>
              <a:gd name="connsiteY8" fmla="*/ 4117 h 5685"/>
              <a:gd name="connsiteX9" fmla="*/ 1071 w 3040"/>
              <a:gd name="connsiteY9" fmla="*/ 3663 h 5685"/>
              <a:gd name="connsiteX10" fmla="*/ 2816 w 3040"/>
              <a:gd name="connsiteY10" fmla="*/ 932 h 5685"/>
              <a:gd name="connsiteX11" fmla="*/ 2415 w 3040"/>
              <a:gd name="connsiteY11" fmla="*/ 120 h 5685"/>
              <a:gd name="connsiteX0" fmla="*/ 2415 w 3040"/>
              <a:gd name="connsiteY0" fmla="*/ 120 h 5685"/>
              <a:gd name="connsiteX1" fmla="*/ 1193 w 3040"/>
              <a:gd name="connsiteY1" fmla="*/ 370 h 5685"/>
              <a:gd name="connsiteX2" fmla="*/ 486 w 3040"/>
              <a:gd name="connsiteY2" fmla="*/ 2338 h 5685"/>
              <a:gd name="connsiteX3" fmla="*/ 305 w 3040"/>
              <a:gd name="connsiteY3" fmla="*/ 4330 h 5685"/>
              <a:gd name="connsiteX4" fmla="*/ 165 w 3040"/>
              <a:gd name="connsiteY4" fmla="*/ 5541 h 5685"/>
              <a:gd name="connsiteX5" fmla="*/ 1298 w 3040"/>
              <a:gd name="connsiteY5" fmla="*/ 5193 h 5685"/>
              <a:gd name="connsiteX6" fmla="*/ 1884 w 3040"/>
              <a:gd name="connsiteY6" fmla="*/ 4857 h 5685"/>
              <a:gd name="connsiteX7" fmla="*/ 1368 w 3040"/>
              <a:gd name="connsiteY7" fmla="*/ 4298 h 5685"/>
              <a:gd name="connsiteX8" fmla="*/ 1071 w 3040"/>
              <a:gd name="connsiteY8" fmla="*/ 3663 h 5685"/>
              <a:gd name="connsiteX9" fmla="*/ 2816 w 3040"/>
              <a:gd name="connsiteY9" fmla="*/ 932 h 5685"/>
              <a:gd name="connsiteX10" fmla="*/ 2415 w 3040"/>
              <a:gd name="connsiteY10" fmla="*/ 120 h 5685"/>
              <a:gd name="connsiteX0" fmla="*/ 2415 w 3040"/>
              <a:gd name="connsiteY0" fmla="*/ 120 h 5685"/>
              <a:gd name="connsiteX1" fmla="*/ 1193 w 3040"/>
              <a:gd name="connsiteY1" fmla="*/ 370 h 5685"/>
              <a:gd name="connsiteX2" fmla="*/ 486 w 3040"/>
              <a:gd name="connsiteY2" fmla="*/ 2338 h 5685"/>
              <a:gd name="connsiteX3" fmla="*/ 305 w 3040"/>
              <a:gd name="connsiteY3" fmla="*/ 4330 h 5685"/>
              <a:gd name="connsiteX4" fmla="*/ 165 w 3040"/>
              <a:gd name="connsiteY4" fmla="*/ 5541 h 5685"/>
              <a:gd name="connsiteX5" fmla="*/ 1298 w 3040"/>
              <a:gd name="connsiteY5" fmla="*/ 5193 h 5685"/>
              <a:gd name="connsiteX6" fmla="*/ 1884 w 3040"/>
              <a:gd name="connsiteY6" fmla="*/ 4857 h 5685"/>
              <a:gd name="connsiteX7" fmla="*/ 1071 w 3040"/>
              <a:gd name="connsiteY7" fmla="*/ 3663 h 5685"/>
              <a:gd name="connsiteX8" fmla="*/ 2816 w 3040"/>
              <a:gd name="connsiteY8" fmla="*/ 932 h 5685"/>
              <a:gd name="connsiteX9" fmla="*/ 2415 w 3040"/>
              <a:gd name="connsiteY9" fmla="*/ 120 h 5685"/>
              <a:gd name="connsiteX0" fmla="*/ 2415 w 3040"/>
              <a:gd name="connsiteY0" fmla="*/ 120 h 5685"/>
              <a:gd name="connsiteX1" fmla="*/ 1193 w 3040"/>
              <a:gd name="connsiteY1" fmla="*/ 370 h 5685"/>
              <a:gd name="connsiteX2" fmla="*/ 486 w 3040"/>
              <a:gd name="connsiteY2" fmla="*/ 2338 h 5685"/>
              <a:gd name="connsiteX3" fmla="*/ 305 w 3040"/>
              <a:gd name="connsiteY3" fmla="*/ 4330 h 5685"/>
              <a:gd name="connsiteX4" fmla="*/ 165 w 3040"/>
              <a:gd name="connsiteY4" fmla="*/ 5541 h 5685"/>
              <a:gd name="connsiteX5" fmla="*/ 1298 w 3040"/>
              <a:gd name="connsiteY5" fmla="*/ 5193 h 5685"/>
              <a:gd name="connsiteX6" fmla="*/ 1071 w 3040"/>
              <a:gd name="connsiteY6" fmla="*/ 3663 h 5685"/>
              <a:gd name="connsiteX7" fmla="*/ 2816 w 3040"/>
              <a:gd name="connsiteY7" fmla="*/ 932 h 5685"/>
              <a:gd name="connsiteX8" fmla="*/ 2415 w 3040"/>
              <a:gd name="connsiteY8" fmla="*/ 120 h 5685"/>
              <a:gd name="connsiteX0" fmla="*/ 2371 w 2996"/>
              <a:gd name="connsiteY0" fmla="*/ 120 h 5588"/>
              <a:gd name="connsiteX1" fmla="*/ 1149 w 2996"/>
              <a:gd name="connsiteY1" fmla="*/ 370 h 5588"/>
              <a:gd name="connsiteX2" fmla="*/ 442 w 2996"/>
              <a:gd name="connsiteY2" fmla="*/ 2338 h 5588"/>
              <a:gd name="connsiteX3" fmla="*/ 261 w 2996"/>
              <a:gd name="connsiteY3" fmla="*/ 4330 h 5588"/>
              <a:gd name="connsiteX4" fmla="*/ 121 w 2996"/>
              <a:gd name="connsiteY4" fmla="*/ 5541 h 5588"/>
              <a:gd name="connsiteX5" fmla="*/ 990 w 2996"/>
              <a:gd name="connsiteY5" fmla="*/ 4609 h 5588"/>
              <a:gd name="connsiteX6" fmla="*/ 1027 w 2996"/>
              <a:gd name="connsiteY6" fmla="*/ 3663 h 5588"/>
              <a:gd name="connsiteX7" fmla="*/ 2772 w 2996"/>
              <a:gd name="connsiteY7" fmla="*/ 932 h 5588"/>
              <a:gd name="connsiteX8" fmla="*/ 2371 w 2996"/>
              <a:gd name="connsiteY8" fmla="*/ 120 h 5588"/>
              <a:gd name="connsiteX0" fmla="*/ 2173 w 2798"/>
              <a:gd name="connsiteY0" fmla="*/ 120 h 4939"/>
              <a:gd name="connsiteX1" fmla="*/ 951 w 2798"/>
              <a:gd name="connsiteY1" fmla="*/ 370 h 4939"/>
              <a:gd name="connsiteX2" fmla="*/ 244 w 2798"/>
              <a:gd name="connsiteY2" fmla="*/ 2338 h 4939"/>
              <a:gd name="connsiteX3" fmla="*/ 63 w 2798"/>
              <a:gd name="connsiteY3" fmla="*/ 4330 h 4939"/>
              <a:gd name="connsiteX4" fmla="*/ 121 w 2798"/>
              <a:gd name="connsiteY4" fmla="*/ 4892 h 4939"/>
              <a:gd name="connsiteX5" fmla="*/ 792 w 2798"/>
              <a:gd name="connsiteY5" fmla="*/ 4609 h 4939"/>
              <a:gd name="connsiteX6" fmla="*/ 829 w 2798"/>
              <a:gd name="connsiteY6" fmla="*/ 3663 h 4939"/>
              <a:gd name="connsiteX7" fmla="*/ 2574 w 2798"/>
              <a:gd name="connsiteY7" fmla="*/ 932 h 4939"/>
              <a:gd name="connsiteX8" fmla="*/ 2173 w 2798"/>
              <a:gd name="connsiteY8" fmla="*/ 120 h 4939"/>
              <a:gd name="connsiteX0" fmla="*/ 2173 w 2623"/>
              <a:gd name="connsiteY0" fmla="*/ 120 h 4939"/>
              <a:gd name="connsiteX1" fmla="*/ 951 w 2623"/>
              <a:gd name="connsiteY1" fmla="*/ 370 h 4939"/>
              <a:gd name="connsiteX2" fmla="*/ 244 w 2623"/>
              <a:gd name="connsiteY2" fmla="*/ 2338 h 4939"/>
              <a:gd name="connsiteX3" fmla="*/ 63 w 2623"/>
              <a:gd name="connsiteY3" fmla="*/ 4330 h 4939"/>
              <a:gd name="connsiteX4" fmla="*/ 121 w 2623"/>
              <a:gd name="connsiteY4" fmla="*/ 4892 h 4939"/>
              <a:gd name="connsiteX5" fmla="*/ 792 w 2623"/>
              <a:gd name="connsiteY5" fmla="*/ 4609 h 4939"/>
              <a:gd name="connsiteX6" fmla="*/ 829 w 2623"/>
              <a:gd name="connsiteY6" fmla="*/ 3663 h 4939"/>
              <a:gd name="connsiteX7" fmla="*/ 1877 w 2623"/>
              <a:gd name="connsiteY7" fmla="*/ 2296 h 4939"/>
              <a:gd name="connsiteX8" fmla="*/ 2574 w 2623"/>
              <a:gd name="connsiteY8" fmla="*/ 932 h 4939"/>
              <a:gd name="connsiteX9" fmla="*/ 2173 w 2623"/>
              <a:gd name="connsiteY9" fmla="*/ 120 h 4939"/>
              <a:gd name="connsiteX0" fmla="*/ 2173 w 2819"/>
              <a:gd name="connsiteY0" fmla="*/ 120 h 4939"/>
              <a:gd name="connsiteX1" fmla="*/ 951 w 2819"/>
              <a:gd name="connsiteY1" fmla="*/ 370 h 4939"/>
              <a:gd name="connsiteX2" fmla="*/ 244 w 2819"/>
              <a:gd name="connsiteY2" fmla="*/ 2338 h 4939"/>
              <a:gd name="connsiteX3" fmla="*/ 63 w 2819"/>
              <a:gd name="connsiteY3" fmla="*/ 4330 h 4939"/>
              <a:gd name="connsiteX4" fmla="*/ 121 w 2819"/>
              <a:gd name="connsiteY4" fmla="*/ 4892 h 4939"/>
              <a:gd name="connsiteX5" fmla="*/ 792 w 2819"/>
              <a:gd name="connsiteY5" fmla="*/ 4609 h 4939"/>
              <a:gd name="connsiteX6" fmla="*/ 829 w 2819"/>
              <a:gd name="connsiteY6" fmla="*/ 3663 h 4939"/>
              <a:gd name="connsiteX7" fmla="*/ 2528 w 2819"/>
              <a:gd name="connsiteY7" fmla="*/ 1711 h 4939"/>
              <a:gd name="connsiteX8" fmla="*/ 2574 w 2819"/>
              <a:gd name="connsiteY8" fmla="*/ 932 h 4939"/>
              <a:gd name="connsiteX9" fmla="*/ 2173 w 2819"/>
              <a:gd name="connsiteY9" fmla="*/ 120 h 4939"/>
              <a:gd name="connsiteX0" fmla="*/ 2173 w 3023"/>
              <a:gd name="connsiteY0" fmla="*/ 120 h 4939"/>
              <a:gd name="connsiteX1" fmla="*/ 951 w 3023"/>
              <a:gd name="connsiteY1" fmla="*/ 370 h 4939"/>
              <a:gd name="connsiteX2" fmla="*/ 244 w 3023"/>
              <a:gd name="connsiteY2" fmla="*/ 2338 h 4939"/>
              <a:gd name="connsiteX3" fmla="*/ 63 w 3023"/>
              <a:gd name="connsiteY3" fmla="*/ 4330 h 4939"/>
              <a:gd name="connsiteX4" fmla="*/ 121 w 3023"/>
              <a:gd name="connsiteY4" fmla="*/ 4892 h 4939"/>
              <a:gd name="connsiteX5" fmla="*/ 792 w 3023"/>
              <a:gd name="connsiteY5" fmla="*/ 4609 h 4939"/>
              <a:gd name="connsiteX6" fmla="*/ 829 w 3023"/>
              <a:gd name="connsiteY6" fmla="*/ 3663 h 4939"/>
              <a:gd name="connsiteX7" fmla="*/ 2528 w 3023"/>
              <a:gd name="connsiteY7" fmla="*/ 1711 h 4939"/>
              <a:gd name="connsiteX8" fmla="*/ 2964 w 3023"/>
              <a:gd name="connsiteY8" fmla="*/ 737 h 4939"/>
              <a:gd name="connsiteX9" fmla="*/ 2173 w 3023"/>
              <a:gd name="connsiteY9" fmla="*/ 120 h 4939"/>
              <a:gd name="connsiteX0" fmla="*/ 2173 w 3023"/>
              <a:gd name="connsiteY0" fmla="*/ 824 h 4798"/>
              <a:gd name="connsiteX1" fmla="*/ 951 w 3023"/>
              <a:gd name="connsiteY1" fmla="*/ 229 h 4798"/>
              <a:gd name="connsiteX2" fmla="*/ 244 w 3023"/>
              <a:gd name="connsiteY2" fmla="*/ 2197 h 4798"/>
              <a:gd name="connsiteX3" fmla="*/ 63 w 3023"/>
              <a:gd name="connsiteY3" fmla="*/ 4189 h 4798"/>
              <a:gd name="connsiteX4" fmla="*/ 121 w 3023"/>
              <a:gd name="connsiteY4" fmla="*/ 4751 h 4798"/>
              <a:gd name="connsiteX5" fmla="*/ 792 w 3023"/>
              <a:gd name="connsiteY5" fmla="*/ 4468 h 4798"/>
              <a:gd name="connsiteX6" fmla="*/ 829 w 3023"/>
              <a:gd name="connsiteY6" fmla="*/ 3522 h 4798"/>
              <a:gd name="connsiteX7" fmla="*/ 2528 w 3023"/>
              <a:gd name="connsiteY7" fmla="*/ 1570 h 4798"/>
              <a:gd name="connsiteX8" fmla="*/ 2964 w 3023"/>
              <a:gd name="connsiteY8" fmla="*/ 596 h 4798"/>
              <a:gd name="connsiteX9" fmla="*/ 2173 w 3023"/>
              <a:gd name="connsiteY9" fmla="*/ 824 h 4798"/>
              <a:gd name="connsiteX0" fmla="*/ 2173 w 3023"/>
              <a:gd name="connsiteY0" fmla="*/ 61 h 5010"/>
              <a:gd name="connsiteX1" fmla="*/ 951 w 3023"/>
              <a:gd name="connsiteY1" fmla="*/ 441 h 5010"/>
              <a:gd name="connsiteX2" fmla="*/ 244 w 3023"/>
              <a:gd name="connsiteY2" fmla="*/ 2409 h 5010"/>
              <a:gd name="connsiteX3" fmla="*/ 63 w 3023"/>
              <a:gd name="connsiteY3" fmla="*/ 4401 h 5010"/>
              <a:gd name="connsiteX4" fmla="*/ 121 w 3023"/>
              <a:gd name="connsiteY4" fmla="*/ 4963 h 5010"/>
              <a:gd name="connsiteX5" fmla="*/ 792 w 3023"/>
              <a:gd name="connsiteY5" fmla="*/ 4680 h 5010"/>
              <a:gd name="connsiteX6" fmla="*/ 829 w 3023"/>
              <a:gd name="connsiteY6" fmla="*/ 3734 h 5010"/>
              <a:gd name="connsiteX7" fmla="*/ 2528 w 3023"/>
              <a:gd name="connsiteY7" fmla="*/ 1782 h 5010"/>
              <a:gd name="connsiteX8" fmla="*/ 2964 w 3023"/>
              <a:gd name="connsiteY8" fmla="*/ 808 h 5010"/>
              <a:gd name="connsiteX9" fmla="*/ 2173 w 3023"/>
              <a:gd name="connsiteY9" fmla="*/ 61 h 5010"/>
              <a:gd name="connsiteX0" fmla="*/ 2173 w 3789"/>
              <a:gd name="connsiteY0" fmla="*/ 61 h 5010"/>
              <a:gd name="connsiteX1" fmla="*/ 951 w 3789"/>
              <a:gd name="connsiteY1" fmla="*/ 441 h 5010"/>
              <a:gd name="connsiteX2" fmla="*/ 244 w 3789"/>
              <a:gd name="connsiteY2" fmla="*/ 2409 h 5010"/>
              <a:gd name="connsiteX3" fmla="*/ 63 w 3789"/>
              <a:gd name="connsiteY3" fmla="*/ 4401 h 5010"/>
              <a:gd name="connsiteX4" fmla="*/ 121 w 3789"/>
              <a:gd name="connsiteY4" fmla="*/ 4963 h 5010"/>
              <a:gd name="connsiteX5" fmla="*/ 792 w 3789"/>
              <a:gd name="connsiteY5" fmla="*/ 4680 h 5010"/>
              <a:gd name="connsiteX6" fmla="*/ 829 w 3789"/>
              <a:gd name="connsiteY6" fmla="*/ 3734 h 5010"/>
              <a:gd name="connsiteX7" fmla="*/ 2528 w 3789"/>
              <a:gd name="connsiteY7" fmla="*/ 1782 h 5010"/>
              <a:gd name="connsiteX8" fmla="*/ 2964 w 3789"/>
              <a:gd name="connsiteY8" fmla="*/ 808 h 5010"/>
              <a:gd name="connsiteX9" fmla="*/ 3657 w 3789"/>
              <a:gd name="connsiteY9" fmla="*/ 254 h 5010"/>
              <a:gd name="connsiteX10" fmla="*/ 2173 w 3789"/>
              <a:gd name="connsiteY10" fmla="*/ 61 h 5010"/>
              <a:gd name="connsiteX0" fmla="*/ 2173 w 3843"/>
              <a:gd name="connsiteY0" fmla="*/ 61 h 5010"/>
              <a:gd name="connsiteX1" fmla="*/ 951 w 3843"/>
              <a:gd name="connsiteY1" fmla="*/ 441 h 5010"/>
              <a:gd name="connsiteX2" fmla="*/ 244 w 3843"/>
              <a:gd name="connsiteY2" fmla="*/ 2409 h 5010"/>
              <a:gd name="connsiteX3" fmla="*/ 63 w 3843"/>
              <a:gd name="connsiteY3" fmla="*/ 4401 h 5010"/>
              <a:gd name="connsiteX4" fmla="*/ 121 w 3843"/>
              <a:gd name="connsiteY4" fmla="*/ 4963 h 5010"/>
              <a:gd name="connsiteX5" fmla="*/ 792 w 3843"/>
              <a:gd name="connsiteY5" fmla="*/ 4680 h 5010"/>
              <a:gd name="connsiteX6" fmla="*/ 829 w 3843"/>
              <a:gd name="connsiteY6" fmla="*/ 3734 h 5010"/>
              <a:gd name="connsiteX7" fmla="*/ 2528 w 3843"/>
              <a:gd name="connsiteY7" fmla="*/ 1782 h 5010"/>
              <a:gd name="connsiteX8" fmla="*/ 3289 w 3843"/>
              <a:gd name="connsiteY8" fmla="*/ 938 h 5010"/>
              <a:gd name="connsiteX9" fmla="*/ 3657 w 3843"/>
              <a:gd name="connsiteY9" fmla="*/ 254 h 5010"/>
              <a:gd name="connsiteX10" fmla="*/ 2173 w 3843"/>
              <a:gd name="connsiteY10" fmla="*/ 61 h 5010"/>
              <a:gd name="connsiteX0" fmla="*/ 2272 w 3942"/>
              <a:gd name="connsiteY0" fmla="*/ 61 h 5010"/>
              <a:gd name="connsiteX1" fmla="*/ 1050 w 3942"/>
              <a:gd name="connsiteY1" fmla="*/ 441 h 5010"/>
              <a:gd name="connsiteX2" fmla="*/ 148 w 3942"/>
              <a:gd name="connsiteY2" fmla="*/ 2604 h 5010"/>
              <a:gd name="connsiteX3" fmla="*/ 162 w 3942"/>
              <a:gd name="connsiteY3" fmla="*/ 4401 h 5010"/>
              <a:gd name="connsiteX4" fmla="*/ 220 w 3942"/>
              <a:gd name="connsiteY4" fmla="*/ 4963 h 5010"/>
              <a:gd name="connsiteX5" fmla="*/ 891 w 3942"/>
              <a:gd name="connsiteY5" fmla="*/ 4680 h 5010"/>
              <a:gd name="connsiteX6" fmla="*/ 928 w 3942"/>
              <a:gd name="connsiteY6" fmla="*/ 3734 h 5010"/>
              <a:gd name="connsiteX7" fmla="*/ 2627 w 3942"/>
              <a:gd name="connsiteY7" fmla="*/ 1782 h 5010"/>
              <a:gd name="connsiteX8" fmla="*/ 3388 w 3942"/>
              <a:gd name="connsiteY8" fmla="*/ 938 h 5010"/>
              <a:gd name="connsiteX9" fmla="*/ 3756 w 3942"/>
              <a:gd name="connsiteY9" fmla="*/ 254 h 5010"/>
              <a:gd name="connsiteX10" fmla="*/ 2272 w 3942"/>
              <a:gd name="connsiteY10" fmla="*/ 61 h 5010"/>
              <a:gd name="connsiteX0" fmla="*/ 2187 w 3857"/>
              <a:gd name="connsiteY0" fmla="*/ 61 h 5010"/>
              <a:gd name="connsiteX1" fmla="*/ 965 w 3857"/>
              <a:gd name="connsiteY1" fmla="*/ 441 h 5010"/>
              <a:gd name="connsiteX2" fmla="*/ 456 w 3857"/>
              <a:gd name="connsiteY2" fmla="*/ 1570 h 5010"/>
              <a:gd name="connsiteX3" fmla="*/ 63 w 3857"/>
              <a:gd name="connsiteY3" fmla="*/ 2604 h 5010"/>
              <a:gd name="connsiteX4" fmla="*/ 77 w 3857"/>
              <a:gd name="connsiteY4" fmla="*/ 4401 h 5010"/>
              <a:gd name="connsiteX5" fmla="*/ 135 w 3857"/>
              <a:gd name="connsiteY5" fmla="*/ 4963 h 5010"/>
              <a:gd name="connsiteX6" fmla="*/ 806 w 3857"/>
              <a:gd name="connsiteY6" fmla="*/ 4680 h 5010"/>
              <a:gd name="connsiteX7" fmla="*/ 843 w 3857"/>
              <a:gd name="connsiteY7" fmla="*/ 3734 h 5010"/>
              <a:gd name="connsiteX8" fmla="*/ 2542 w 3857"/>
              <a:gd name="connsiteY8" fmla="*/ 1782 h 5010"/>
              <a:gd name="connsiteX9" fmla="*/ 3303 w 3857"/>
              <a:gd name="connsiteY9" fmla="*/ 938 h 5010"/>
              <a:gd name="connsiteX10" fmla="*/ 3671 w 3857"/>
              <a:gd name="connsiteY10" fmla="*/ 254 h 5010"/>
              <a:gd name="connsiteX11" fmla="*/ 2187 w 3857"/>
              <a:gd name="connsiteY11" fmla="*/ 61 h 5010"/>
              <a:gd name="connsiteX0" fmla="*/ 2177 w 3847"/>
              <a:gd name="connsiteY0" fmla="*/ 61 h 5309"/>
              <a:gd name="connsiteX1" fmla="*/ 955 w 3847"/>
              <a:gd name="connsiteY1" fmla="*/ 441 h 5309"/>
              <a:gd name="connsiteX2" fmla="*/ 446 w 3847"/>
              <a:gd name="connsiteY2" fmla="*/ 1570 h 5309"/>
              <a:gd name="connsiteX3" fmla="*/ 53 w 3847"/>
              <a:gd name="connsiteY3" fmla="*/ 2604 h 5309"/>
              <a:gd name="connsiteX4" fmla="*/ 125 w 3847"/>
              <a:gd name="connsiteY4" fmla="*/ 4963 h 5309"/>
              <a:gd name="connsiteX5" fmla="*/ 796 w 3847"/>
              <a:gd name="connsiteY5" fmla="*/ 4680 h 5309"/>
              <a:gd name="connsiteX6" fmla="*/ 833 w 3847"/>
              <a:gd name="connsiteY6" fmla="*/ 3734 h 5309"/>
              <a:gd name="connsiteX7" fmla="*/ 2532 w 3847"/>
              <a:gd name="connsiteY7" fmla="*/ 1782 h 5309"/>
              <a:gd name="connsiteX8" fmla="*/ 3293 w 3847"/>
              <a:gd name="connsiteY8" fmla="*/ 938 h 5309"/>
              <a:gd name="connsiteX9" fmla="*/ 3661 w 3847"/>
              <a:gd name="connsiteY9" fmla="*/ 254 h 5309"/>
              <a:gd name="connsiteX10" fmla="*/ 2177 w 3847"/>
              <a:gd name="connsiteY10" fmla="*/ 61 h 5309"/>
              <a:gd name="connsiteX0" fmla="*/ 2177 w 3847"/>
              <a:gd name="connsiteY0" fmla="*/ 61 h 4722"/>
              <a:gd name="connsiteX1" fmla="*/ 955 w 3847"/>
              <a:gd name="connsiteY1" fmla="*/ 441 h 4722"/>
              <a:gd name="connsiteX2" fmla="*/ 446 w 3847"/>
              <a:gd name="connsiteY2" fmla="*/ 1570 h 4722"/>
              <a:gd name="connsiteX3" fmla="*/ 53 w 3847"/>
              <a:gd name="connsiteY3" fmla="*/ 2604 h 4722"/>
              <a:gd name="connsiteX4" fmla="*/ 125 w 3847"/>
              <a:gd name="connsiteY4" fmla="*/ 3988 h 4722"/>
              <a:gd name="connsiteX5" fmla="*/ 796 w 3847"/>
              <a:gd name="connsiteY5" fmla="*/ 4680 h 4722"/>
              <a:gd name="connsiteX6" fmla="*/ 833 w 3847"/>
              <a:gd name="connsiteY6" fmla="*/ 3734 h 4722"/>
              <a:gd name="connsiteX7" fmla="*/ 2532 w 3847"/>
              <a:gd name="connsiteY7" fmla="*/ 1782 h 4722"/>
              <a:gd name="connsiteX8" fmla="*/ 3293 w 3847"/>
              <a:gd name="connsiteY8" fmla="*/ 938 h 4722"/>
              <a:gd name="connsiteX9" fmla="*/ 3661 w 3847"/>
              <a:gd name="connsiteY9" fmla="*/ 254 h 4722"/>
              <a:gd name="connsiteX10" fmla="*/ 2177 w 3847"/>
              <a:gd name="connsiteY10" fmla="*/ 61 h 4722"/>
              <a:gd name="connsiteX0" fmla="*/ 2177 w 3847"/>
              <a:gd name="connsiteY0" fmla="*/ 61 h 4714"/>
              <a:gd name="connsiteX1" fmla="*/ 955 w 3847"/>
              <a:gd name="connsiteY1" fmla="*/ 441 h 4714"/>
              <a:gd name="connsiteX2" fmla="*/ 446 w 3847"/>
              <a:gd name="connsiteY2" fmla="*/ 1570 h 4714"/>
              <a:gd name="connsiteX3" fmla="*/ 53 w 3847"/>
              <a:gd name="connsiteY3" fmla="*/ 2604 h 4714"/>
              <a:gd name="connsiteX4" fmla="*/ 125 w 3847"/>
              <a:gd name="connsiteY4" fmla="*/ 3988 h 4714"/>
              <a:gd name="connsiteX5" fmla="*/ 796 w 3847"/>
              <a:gd name="connsiteY5" fmla="*/ 4680 h 4714"/>
              <a:gd name="connsiteX6" fmla="*/ 533 w 3847"/>
              <a:gd name="connsiteY6" fmla="*/ 4190 h 4714"/>
              <a:gd name="connsiteX7" fmla="*/ 833 w 3847"/>
              <a:gd name="connsiteY7" fmla="*/ 3734 h 4714"/>
              <a:gd name="connsiteX8" fmla="*/ 2532 w 3847"/>
              <a:gd name="connsiteY8" fmla="*/ 1782 h 4714"/>
              <a:gd name="connsiteX9" fmla="*/ 3293 w 3847"/>
              <a:gd name="connsiteY9" fmla="*/ 938 h 4714"/>
              <a:gd name="connsiteX10" fmla="*/ 3661 w 3847"/>
              <a:gd name="connsiteY10" fmla="*/ 254 h 4714"/>
              <a:gd name="connsiteX11" fmla="*/ 2177 w 3847"/>
              <a:gd name="connsiteY11" fmla="*/ 61 h 4714"/>
              <a:gd name="connsiteX0" fmla="*/ 2177 w 3847"/>
              <a:gd name="connsiteY0" fmla="*/ 61 h 4324"/>
              <a:gd name="connsiteX1" fmla="*/ 955 w 3847"/>
              <a:gd name="connsiteY1" fmla="*/ 441 h 4324"/>
              <a:gd name="connsiteX2" fmla="*/ 446 w 3847"/>
              <a:gd name="connsiteY2" fmla="*/ 1570 h 4324"/>
              <a:gd name="connsiteX3" fmla="*/ 53 w 3847"/>
              <a:gd name="connsiteY3" fmla="*/ 2604 h 4324"/>
              <a:gd name="connsiteX4" fmla="*/ 125 w 3847"/>
              <a:gd name="connsiteY4" fmla="*/ 3988 h 4324"/>
              <a:gd name="connsiteX5" fmla="*/ 275 w 3847"/>
              <a:gd name="connsiteY5" fmla="*/ 4290 h 4324"/>
              <a:gd name="connsiteX6" fmla="*/ 533 w 3847"/>
              <a:gd name="connsiteY6" fmla="*/ 4190 h 4324"/>
              <a:gd name="connsiteX7" fmla="*/ 833 w 3847"/>
              <a:gd name="connsiteY7" fmla="*/ 3734 h 4324"/>
              <a:gd name="connsiteX8" fmla="*/ 2532 w 3847"/>
              <a:gd name="connsiteY8" fmla="*/ 1782 h 4324"/>
              <a:gd name="connsiteX9" fmla="*/ 3293 w 3847"/>
              <a:gd name="connsiteY9" fmla="*/ 938 h 4324"/>
              <a:gd name="connsiteX10" fmla="*/ 3661 w 3847"/>
              <a:gd name="connsiteY10" fmla="*/ 254 h 4324"/>
              <a:gd name="connsiteX11" fmla="*/ 2177 w 3847"/>
              <a:gd name="connsiteY11" fmla="*/ 61 h 4324"/>
              <a:gd name="connsiteX0" fmla="*/ 2152 w 3822"/>
              <a:gd name="connsiteY0" fmla="*/ 61 h 4554"/>
              <a:gd name="connsiteX1" fmla="*/ 930 w 3822"/>
              <a:gd name="connsiteY1" fmla="*/ 441 h 4554"/>
              <a:gd name="connsiteX2" fmla="*/ 421 w 3822"/>
              <a:gd name="connsiteY2" fmla="*/ 1570 h 4554"/>
              <a:gd name="connsiteX3" fmla="*/ 28 w 3822"/>
              <a:gd name="connsiteY3" fmla="*/ 2604 h 4554"/>
              <a:gd name="connsiteX4" fmla="*/ 250 w 3822"/>
              <a:gd name="connsiteY4" fmla="*/ 4290 h 4554"/>
              <a:gd name="connsiteX5" fmla="*/ 508 w 3822"/>
              <a:gd name="connsiteY5" fmla="*/ 4190 h 4554"/>
              <a:gd name="connsiteX6" fmla="*/ 808 w 3822"/>
              <a:gd name="connsiteY6" fmla="*/ 3734 h 4554"/>
              <a:gd name="connsiteX7" fmla="*/ 2507 w 3822"/>
              <a:gd name="connsiteY7" fmla="*/ 1782 h 4554"/>
              <a:gd name="connsiteX8" fmla="*/ 3268 w 3822"/>
              <a:gd name="connsiteY8" fmla="*/ 938 h 4554"/>
              <a:gd name="connsiteX9" fmla="*/ 3636 w 3822"/>
              <a:gd name="connsiteY9" fmla="*/ 254 h 4554"/>
              <a:gd name="connsiteX10" fmla="*/ 2152 w 3822"/>
              <a:gd name="connsiteY10" fmla="*/ 61 h 4554"/>
              <a:gd name="connsiteX0" fmla="*/ 2138 w 3808"/>
              <a:gd name="connsiteY0" fmla="*/ 61 h 4378"/>
              <a:gd name="connsiteX1" fmla="*/ 916 w 3808"/>
              <a:gd name="connsiteY1" fmla="*/ 441 h 4378"/>
              <a:gd name="connsiteX2" fmla="*/ 407 w 3808"/>
              <a:gd name="connsiteY2" fmla="*/ 1570 h 4378"/>
              <a:gd name="connsiteX3" fmla="*/ 14 w 3808"/>
              <a:gd name="connsiteY3" fmla="*/ 2604 h 4378"/>
              <a:gd name="connsiteX4" fmla="*/ 494 w 3808"/>
              <a:gd name="connsiteY4" fmla="*/ 4190 h 4378"/>
              <a:gd name="connsiteX5" fmla="*/ 794 w 3808"/>
              <a:gd name="connsiteY5" fmla="*/ 3734 h 4378"/>
              <a:gd name="connsiteX6" fmla="*/ 2493 w 3808"/>
              <a:gd name="connsiteY6" fmla="*/ 1782 h 4378"/>
              <a:gd name="connsiteX7" fmla="*/ 3254 w 3808"/>
              <a:gd name="connsiteY7" fmla="*/ 938 h 4378"/>
              <a:gd name="connsiteX8" fmla="*/ 3622 w 3808"/>
              <a:gd name="connsiteY8" fmla="*/ 254 h 4378"/>
              <a:gd name="connsiteX9" fmla="*/ 2138 w 3808"/>
              <a:gd name="connsiteY9" fmla="*/ 61 h 4378"/>
              <a:gd name="connsiteX0" fmla="*/ 2174 w 3844"/>
              <a:gd name="connsiteY0" fmla="*/ 61 h 4005"/>
              <a:gd name="connsiteX1" fmla="*/ 952 w 3844"/>
              <a:gd name="connsiteY1" fmla="*/ 441 h 4005"/>
              <a:gd name="connsiteX2" fmla="*/ 443 w 3844"/>
              <a:gd name="connsiteY2" fmla="*/ 1570 h 4005"/>
              <a:gd name="connsiteX3" fmla="*/ 50 w 3844"/>
              <a:gd name="connsiteY3" fmla="*/ 2604 h 4005"/>
              <a:gd name="connsiteX4" fmla="*/ 140 w 3844"/>
              <a:gd name="connsiteY4" fmla="*/ 3410 h 4005"/>
              <a:gd name="connsiteX5" fmla="*/ 830 w 3844"/>
              <a:gd name="connsiteY5" fmla="*/ 3734 h 4005"/>
              <a:gd name="connsiteX6" fmla="*/ 2529 w 3844"/>
              <a:gd name="connsiteY6" fmla="*/ 1782 h 4005"/>
              <a:gd name="connsiteX7" fmla="*/ 3290 w 3844"/>
              <a:gd name="connsiteY7" fmla="*/ 938 h 4005"/>
              <a:gd name="connsiteX8" fmla="*/ 3658 w 3844"/>
              <a:gd name="connsiteY8" fmla="*/ 254 h 4005"/>
              <a:gd name="connsiteX9" fmla="*/ 2174 w 3844"/>
              <a:gd name="connsiteY9" fmla="*/ 61 h 4005"/>
              <a:gd name="connsiteX0" fmla="*/ 2174 w 3844"/>
              <a:gd name="connsiteY0" fmla="*/ 61 h 3550"/>
              <a:gd name="connsiteX1" fmla="*/ 952 w 3844"/>
              <a:gd name="connsiteY1" fmla="*/ 441 h 3550"/>
              <a:gd name="connsiteX2" fmla="*/ 443 w 3844"/>
              <a:gd name="connsiteY2" fmla="*/ 1570 h 3550"/>
              <a:gd name="connsiteX3" fmla="*/ 50 w 3844"/>
              <a:gd name="connsiteY3" fmla="*/ 2604 h 3550"/>
              <a:gd name="connsiteX4" fmla="*/ 140 w 3844"/>
              <a:gd name="connsiteY4" fmla="*/ 3410 h 3550"/>
              <a:gd name="connsiteX5" fmla="*/ 830 w 3844"/>
              <a:gd name="connsiteY5" fmla="*/ 3279 h 3550"/>
              <a:gd name="connsiteX6" fmla="*/ 2529 w 3844"/>
              <a:gd name="connsiteY6" fmla="*/ 1782 h 3550"/>
              <a:gd name="connsiteX7" fmla="*/ 3290 w 3844"/>
              <a:gd name="connsiteY7" fmla="*/ 938 h 3550"/>
              <a:gd name="connsiteX8" fmla="*/ 3658 w 3844"/>
              <a:gd name="connsiteY8" fmla="*/ 254 h 3550"/>
              <a:gd name="connsiteX9" fmla="*/ 2174 w 3844"/>
              <a:gd name="connsiteY9" fmla="*/ 61 h 3550"/>
              <a:gd name="connsiteX0" fmla="*/ 2174 w 3844"/>
              <a:gd name="connsiteY0" fmla="*/ 61 h 3529"/>
              <a:gd name="connsiteX1" fmla="*/ 952 w 3844"/>
              <a:gd name="connsiteY1" fmla="*/ 441 h 3529"/>
              <a:gd name="connsiteX2" fmla="*/ 443 w 3844"/>
              <a:gd name="connsiteY2" fmla="*/ 1570 h 3529"/>
              <a:gd name="connsiteX3" fmla="*/ 50 w 3844"/>
              <a:gd name="connsiteY3" fmla="*/ 2604 h 3529"/>
              <a:gd name="connsiteX4" fmla="*/ 140 w 3844"/>
              <a:gd name="connsiteY4" fmla="*/ 3280 h 3529"/>
              <a:gd name="connsiteX5" fmla="*/ 830 w 3844"/>
              <a:gd name="connsiteY5" fmla="*/ 3279 h 3529"/>
              <a:gd name="connsiteX6" fmla="*/ 2529 w 3844"/>
              <a:gd name="connsiteY6" fmla="*/ 1782 h 3529"/>
              <a:gd name="connsiteX7" fmla="*/ 3290 w 3844"/>
              <a:gd name="connsiteY7" fmla="*/ 938 h 3529"/>
              <a:gd name="connsiteX8" fmla="*/ 3658 w 3844"/>
              <a:gd name="connsiteY8" fmla="*/ 254 h 3529"/>
              <a:gd name="connsiteX9" fmla="*/ 2174 w 3844"/>
              <a:gd name="connsiteY9" fmla="*/ 61 h 3529"/>
              <a:gd name="connsiteX0" fmla="*/ 2131 w 3801"/>
              <a:gd name="connsiteY0" fmla="*/ 61 h 3529"/>
              <a:gd name="connsiteX1" fmla="*/ 909 w 3801"/>
              <a:gd name="connsiteY1" fmla="*/ 441 h 3529"/>
              <a:gd name="connsiteX2" fmla="*/ 400 w 3801"/>
              <a:gd name="connsiteY2" fmla="*/ 1570 h 3529"/>
              <a:gd name="connsiteX3" fmla="*/ 202 w 3801"/>
              <a:gd name="connsiteY3" fmla="*/ 2604 h 3529"/>
              <a:gd name="connsiteX4" fmla="*/ 97 w 3801"/>
              <a:gd name="connsiteY4" fmla="*/ 3280 h 3529"/>
              <a:gd name="connsiteX5" fmla="*/ 787 w 3801"/>
              <a:gd name="connsiteY5" fmla="*/ 3279 h 3529"/>
              <a:gd name="connsiteX6" fmla="*/ 2486 w 3801"/>
              <a:gd name="connsiteY6" fmla="*/ 1782 h 3529"/>
              <a:gd name="connsiteX7" fmla="*/ 3247 w 3801"/>
              <a:gd name="connsiteY7" fmla="*/ 938 h 3529"/>
              <a:gd name="connsiteX8" fmla="*/ 3615 w 3801"/>
              <a:gd name="connsiteY8" fmla="*/ 254 h 3529"/>
              <a:gd name="connsiteX9" fmla="*/ 2131 w 3801"/>
              <a:gd name="connsiteY9" fmla="*/ 61 h 3529"/>
              <a:gd name="connsiteX0" fmla="*/ 2152 w 3822"/>
              <a:gd name="connsiteY0" fmla="*/ 61 h 3529"/>
              <a:gd name="connsiteX1" fmla="*/ 930 w 3822"/>
              <a:gd name="connsiteY1" fmla="*/ 441 h 3529"/>
              <a:gd name="connsiteX2" fmla="*/ 421 w 3822"/>
              <a:gd name="connsiteY2" fmla="*/ 1570 h 3529"/>
              <a:gd name="connsiteX3" fmla="*/ 223 w 3822"/>
              <a:gd name="connsiteY3" fmla="*/ 2604 h 3529"/>
              <a:gd name="connsiteX4" fmla="*/ 97 w 3822"/>
              <a:gd name="connsiteY4" fmla="*/ 2428 h 3529"/>
              <a:gd name="connsiteX5" fmla="*/ 118 w 3822"/>
              <a:gd name="connsiteY5" fmla="*/ 3280 h 3529"/>
              <a:gd name="connsiteX6" fmla="*/ 808 w 3822"/>
              <a:gd name="connsiteY6" fmla="*/ 3279 h 3529"/>
              <a:gd name="connsiteX7" fmla="*/ 2507 w 3822"/>
              <a:gd name="connsiteY7" fmla="*/ 1782 h 3529"/>
              <a:gd name="connsiteX8" fmla="*/ 3268 w 3822"/>
              <a:gd name="connsiteY8" fmla="*/ 938 h 3529"/>
              <a:gd name="connsiteX9" fmla="*/ 3636 w 3822"/>
              <a:gd name="connsiteY9" fmla="*/ 254 h 3529"/>
              <a:gd name="connsiteX10" fmla="*/ 2152 w 3822"/>
              <a:gd name="connsiteY10" fmla="*/ 61 h 3529"/>
              <a:gd name="connsiteX0" fmla="*/ 2152 w 3822"/>
              <a:gd name="connsiteY0" fmla="*/ 61 h 3529"/>
              <a:gd name="connsiteX1" fmla="*/ 930 w 3822"/>
              <a:gd name="connsiteY1" fmla="*/ 441 h 3529"/>
              <a:gd name="connsiteX2" fmla="*/ 421 w 3822"/>
              <a:gd name="connsiteY2" fmla="*/ 1570 h 3529"/>
              <a:gd name="connsiteX3" fmla="*/ 223 w 3822"/>
              <a:gd name="connsiteY3" fmla="*/ 2084 h 3529"/>
              <a:gd name="connsiteX4" fmla="*/ 97 w 3822"/>
              <a:gd name="connsiteY4" fmla="*/ 2428 h 3529"/>
              <a:gd name="connsiteX5" fmla="*/ 118 w 3822"/>
              <a:gd name="connsiteY5" fmla="*/ 3280 h 3529"/>
              <a:gd name="connsiteX6" fmla="*/ 808 w 3822"/>
              <a:gd name="connsiteY6" fmla="*/ 3279 h 3529"/>
              <a:gd name="connsiteX7" fmla="*/ 2507 w 3822"/>
              <a:gd name="connsiteY7" fmla="*/ 1782 h 3529"/>
              <a:gd name="connsiteX8" fmla="*/ 3268 w 3822"/>
              <a:gd name="connsiteY8" fmla="*/ 938 h 3529"/>
              <a:gd name="connsiteX9" fmla="*/ 3636 w 3822"/>
              <a:gd name="connsiteY9" fmla="*/ 254 h 3529"/>
              <a:gd name="connsiteX10" fmla="*/ 2152 w 3822"/>
              <a:gd name="connsiteY10" fmla="*/ 61 h 3529"/>
              <a:gd name="connsiteX0" fmla="*/ 2087 w 3757"/>
              <a:gd name="connsiteY0" fmla="*/ 61 h 3485"/>
              <a:gd name="connsiteX1" fmla="*/ 865 w 3757"/>
              <a:gd name="connsiteY1" fmla="*/ 441 h 3485"/>
              <a:gd name="connsiteX2" fmla="*/ 356 w 3757"/>
              <a:gd name="connsiteY2" fmla="*/ 1570 h 3485"/>
              <a:gd name="connsiteX3" fmla="*/ 158 w 3757"/>
              <a:gd name="connsiteY3" fmla="*/ 2084 h 3485"/>
              <a:gd name="connsiteX4" fmla="*/ 32 w 3757"/>
              <a:gd name="connsiteY4" fmla="*/ 2428 h 3485"/>
              <a:gd name="connsiteX5" fmla="*/ 118 w 3757"/>
              <a:gd name="connsiteY5" fmla="*/ 3020 h 3485"/>
              <a:gd name="connsiteX6" fmla="*/ 743 w 3757"/>
              <a:gd name="connsiteY6" fmla="*/ 3279 h 3485"/>
              <a:gd name="connsiteX7" fmla="*/ 2442 w 3757"/>
              <a:gd name="connsiteY7" fmla="*/ 1782 h 3485"/>
              <a:gd name="connsiteX8" fmla="*/ 3203 w 3757"/>
              <a:gd name="connsiteY8" fmla="*/ 938 h 3485"/>
              <a:gd name="connsiteX9" fmla="*/ 3571 w 3757"/>
              <a:gd name="connsiteY9" fmla="*/ 254 h 3485"/>
              <a:gd name="connsiteX10" fmla="*/ 2087 w 3757"/>
              <a:gd name="connsiteY10" fmla="*/ 61 h 3485"/>
              <a:gd name="connsiteX0" fmla="*/ 2201 w 3871"/>
              <a:gd name="connsiteY0" fmla="*/ 61 h 3487"/>
              <a:gd name="connsiteX1" fmla="*/ 979 w 3871"/>
              <a:gd name="connsiteY1" fmla="*/ 441 h 3487"/>
              <a:gd name="connsiteX2" fmla="*/ 470 w 3871"/>
              <a:gd name="connsiteY2" fmla="*/ 1570 h 3487"/>
              <a:gd name="connsiteX3" fmla="*/ 272 w 3871"/>
              <a:gd name="connsiteY3" fmla="*/ 2084 h 3487"/>
              <a:gd name="connsiteX4" fmla="*/ 146 w 3871"/>
              <a:gd name="connsiteY4" fmla="*/ 2428 h 3487"/>
              <a:gd name="connsiteX5" fmla="*/ 232 w 3871"/>
              <a:gd name="connsiteY5" fmla="*/ 3020 h 3487"/>
              <a:gd name="connsiteX6" fmla="*/ 104 w 3871"/>
              <a:gd name="connsiteY6" fmla="*/ 3032 h 3487"/>
              <a:gd name="connsiteX7" fmla="*/ 857 w 3871"/>
              <a:gd name="connsiteY7" fmla="*/ 3279 h 3487"/>
              <a:gd name="connsiteX8" fmla="*/ 2556 w 3871"/>
              <a:gd name="connsiteY8" fmla="*/ 1782 h 3487"/>
              <a:gd name="connsiteX9" fmla="*/ 3317 w 3871"/>
              <a:gd name="connsiteY9" fmla="*/ 938 h 3487"/>
              <a:gd name="connsiteX10" fmla="*/ 3685 w 3871"/>
              <a:gd name="connsiteY10" fmla="*/ 254 h 3487"/>
              <a:gd name="connsiteX11" fmla="*/ 2201 w 3871"/>
              <a:gd name="connsiteY11" fmla="*/ 61 h 3487"/>
              <a:gd name="connsiteX0" fmla="*/ 2223 w 3893"/>
              <a:gd name="connsiteY0" fmla="*/ 61 h 3487"/>
              <a:gd name="connsiteX1" fmla="*/ 1001 w 3893"/>
              <a:gd name="connsiteY1" fmla="*/ 441 h 3487"/>
              <a:gd name="connsiteX2" fmla="*/ 492 w 3893"/>
              <a:gd name="connsiteY2" fmla="*/ 1570 h 3487"/>
              <a:gd name="connsiteX3" fmla="*/ 294 w 3893"/>
              <a:gd name="connsiteY3" fmla="*/ 2084 h 3487"/>
              <a:gd name="connsiteX4" fmla="*/ 168 w 3893"/>
              <a:gd name="connsiteY4" fmla="*/ 2428 h 3487"/>
              <a:gd name="connsiteX5" fmla="*/ 124 w 3893"/>
              <a:gd name="connsiteY5" fmla="*/ 3020 h 3487"/>
              <a:gd name="connsiteX6" fmla="*/ 126 w 3893"/>
              <a:gd name="connsiteY6" fmla="*/ 3032 h 3487"/>
              <a:gd name="connsiteX7" fmla="*/ 879 w 3893"/>
              <a:gd name="connsiteY7" fmla="*/ 3279 h 3487"/>
              <a:gd name="connsiteX8" fmla="*/ 2578 w 3893"/>
              <a:gd name="connsiteY8" fmla="*/ 1782 h 3487"/>
              <a:gd name="connsiteX9" fmla="*/ 3339 w 3893"/>
              <a:gd name="connsiteY9" fmla="*/ 938 h 3487"/>
              <a:gd name="connsiteX10" fmla="*/ 3707 w 3893"/>
              <a:gd name="connsiteY10" fmla="*/ 254 h 3487"/>
              <a:gd name="connsiteX11" fmla="*/ 2223 w 3893"/>
              <a:gd name="connsiteY11" fmla="*/ 61 h 3487"/>
              <a:gd name="connsiteX0" fmla="*/ 2223 w 3893"/>
              <a:gd name="connsiteY0" fmla="*/ 61 h 5724"/>
              <a:gd name="connsiteX1" fmla="*/ 1001 w 3893"/>
              <a:gd name="connsiteY1" fmla="*/ 441 h 5724"/>
              <a:gd name="connsiteX2" fmla="*/ 492 w 3893"/>
              <a:gd name="connsiteY2" fmla="*/ 1570 h 5724"/>
              <a:gd name="connsiteX3" fmla="*/ 294 w 3893"/>
              <a:gd name="connsiteY3" fmla="*/ 2084 h 5724"/>
              <a:gd name="connsiteX4" fmla="*/ 168 w 3893"/>
              <a:gd name="connsiteY4" fmla="*/ 2428 h 5724"/>
              <a:gd name="connsiteX5" fmla="*/ 124 w 3893"/>
              <a:gd name="connsiteY5" fmla="*/ 3020 h 5724"/>
              <a:gd name="connsiteX6" fmla="*/ 126 w 3893"/>
              <a:gd name="connsiteY6" fmla="*/ 3032 h 5724"/>
              <a:gd name="connsiteX7" fmla="*/ 879 w 3893"/>
              <a:gd name="connsiteY7" fmla="*/ 5516 h 5724"/>
              <a:gd name="connsiteX8" fmla="*/ 2578 w 3893"/>
              <a:gd name="connsiteY8" fmla="*/ 1782 h 5724"/>
              <a:gd name="connsiteX9" fmla="*/ 3339 w 3893"/>
              <a:gd name="connsiteY9" fmla="*/ 938 h 5724"/>
              <a:gd name="connsiteX10" fmla="*/ 3707 w 3893"/>
              <a:gd name="connsiteY10" fmla="*/ 254 h 5724"/>
              <a:gd name="connsiteX11" fmla="*/ 2223 w 3893"/>
              <a:gd name="connsiteY11" fmla="*/ 61 h 5724"/>
              <a:gd name="connsiteX0" fmla="*/ 2223 w 3893"/>
              <a:gd name="connsiteY0" fmla="*/ 61 h 5724"/>
              <a:gd name="connsiteX1" fmla="*/ 1001 w 3893"/>
              <a:gd name="connsiteY1" fmla="*/ 441 h 5724"/>
              <a:gd name="connsiteX2" fmla="*/ 492 w 3893"/>
              <a:gd name="connsiteY2" fmla="*/ 1570 h 5724"/>
              <a:gd name="connsiteX3" fmla="*/ 294 w 3893"/>
              <a:gd name="connsiteY3" fmla="*/ 2084 h 5724"/>
              <a:gd name="connsiteX4" fmla="*/ 168 w 3893"/>
              <a:gd name="connsiteY4" fmla="*/ 2428 h 5724"/>
              <a:gd name="connsiteX5" fmla="*/ 124 w 3893"/>
              <a:gd name="connsiteY5" fmla="*/ 3020 h 5724"/>
              <a:gd name="connsiteX6" fmla="*/ 126 w 3893"/>
              <a:gd name="connsiteY6" fmla="*/ 3032 h 5724"/>
              <a:gd name="connsiteX7" fmla="*/ 879 w 3893"/>
              <a:gd name="connsiteY7" fmla="*/ 5516 h 5724"/>
              <a:gd name="connsiteX8" fmla="*/ 2578 w 3893"/>
              <a:gd name="connsiteY8" fmla="*/ 1782 h 5724"/>
              <a:gd name="connsiteX9" fmla="*/ 3339 w 3893"/>
              <a:gd name="connsiteY9" fmla="*/ 938 h 5724"/>
              <a:gd name="connsiteX10" fmla="*/ 3707 w 3893"/>
              <a:gd name="connsiteY10" fmla="*/ 254 h 5724"/>
              <a:gd name="connsiteX11" fmla="*/ 2223 w 3893"/>
              <a:gd name="connsiteY11" fmla="*/ 61 h 5724"/>
              <a:gd name="connsiteX0" fmla="*/ 2223 w 3352"/>
              <a:gd name="connsiteY0" fmla="*/ 61 h 5724"/>
              <a:gd name="connsiteX1" fmla="*/ 1001 w 3352"/>
              <a:gd name="connsiteY1" fmla="*/ 441 h 5724"/>
              <a:gd name="connsiteX2" fmla="*/ 492 w 3352"/>
              <a:gd name="connsiteY2" fmla="*/ 1570 h 5724"/>
              <a:gd name="connsiteX3" fmla="*/ 294 w 3352"/>
              <a:gd name="connsiteY3" fmla="*/ 2084 h 5724"/>
              <a:gd name="connsiteX4" fmla="*/ 168 w 3352"/>
              <a:gd name="connsiteY4" fmla="*/ 2428 h 5724"/>
              <a:gd name="connsiteX5" fmla="*/ 124 w 3352"/>
              <a:gd name="connsiteY5" fmla="*/ 3020 h 5724"/>
              <a:gd name="connsiteX6" fmla="*/ 126 w 3352"/>
              <a:gd name="connsiteY6" fmla="*/ 3032 h 5724"/>
              <a:gd name="connsiteX7" fmla="*/ 879 w 3352"/>
              <a:gd name="connsiteY7" fmla="*/ 5516 h 5724"/>
              <a:gd name="connsiteX8" fmla="*/ 2578 w 3352"/>
              <a:gd name="connsiteY8" fmla="*/ 1782 h 5724"/>
              <a:gd name="connsiteX9" fmla="*/ 3339 w 3352"/>
              <a:gd name="connsiteY9" fmla="*/ 938 h 5724"/>
              <a:gd name="connsiteX10" fmla="*/ 2499 w 3352"/>
              <a:gd name="connsiteY10" fmla="*/ 668 h 5724"/>
              <a:gd name="connsiteX11" fmla="*/ 2223 w 3352"/>
              <a:gd name="connsiteY11" fmla="*/ 61 h 5724"/>
              <a:gd name="connsiteX0" fmla="*/ 2223 w 3352"/>
              <a:gd name="connsiteY0" fmla="*/ 61 h 5724"/>
              <a:gd name="connsiteX1" fmla="*/ 1001 w 3352"/>
              <a:gd name="connsiteY1" fmla="*/ 441 h 5724"/>
              <a:gd name="connsiteX2" fmla="*/ 492 w 3352"/>
              <a:gd name="connsiteY2" fmla="*/ 1570 h 5724"/>
              <a:gd name="connsiteX3" fmla="*/ 294 w 3352"/>
              <a:gd name="connsiteY3" fmla="*/ 2084 h 5724"/>
              <a:gd name="connsiteX4" fmla="*/ 168 w 3352"/>
              <a:gd name="connsiteY4" fmla="*/ 2428 h 5724"/>
              <a:gd name="connsiteX5" fmla="*/ 124 w 3352"/>
              <a:gd name="connsiteY5" fmla="*/ 3020 h 5724"/>
              <a:gd name="connsiteX6" fmla="*/ 126 w 3352"/>
              <a:gd name="connsiteY6" fmla="*/ 3032 h 5724"/>
              <a:gd name="connsiteX7" fmla="*/ 879 w 3352"/>
              <a:gd name="connsiteY7" fmla="*/ 5516 h 5724"/>
              <a:gd name="connsiteX8" fmla="*/ 2578 w 3352"/>
              <a:gd name="connsiteY8" fmla="*/ 1782 h 5724"/>
              <a:gd name="connsiteX9" fmla="*/ 3339 w 3352"/>
              <a:gd name="connsiteY9" fmla="*/ 938 h 5724"/>
              <a:gd name="connsiteX10" fmla="*/ 2499 w 3352"/>
              <a:gd name="connsiteY10" fmla="*/ 668 h 5724"/>
              <a:gd name="connsiteX11" fmla="*/ 2223 w 3352"/>
              <a:gd name="connsiteY11" fmla="*/ 61 h 5724"/>
              <a:gd name="connsiteX0" fmla="*/ 2223 w 3352"/>
              <a:gd name="connsiteY0" fmla="*/ 61 h 5724"/>
              <a:gd name="connsiteX1" fmla="*/ 1001 w 3352"/>
              <a:gd name="connsiteY1" fmla="*/ 441 h 5724"/>
              <a:gd name="connsiteX2" fmla="*/ 1330 w 3352"/>
              <a:gd name="connsiteY2" fmla="*/ 932 h 5724"/>
              <a:gd name="connsiteX3" fmla="*/ 492 w 3352"/>
              <a:gd name="connsiteY3" fmla="*/ 1570 h 5724"/>
              <a:gd name="connsiteX4" fmla="*/ 294 w 3352"/>
              <a:gd name="connsiteY4" fmla="*/ 2084 h 5724"/>
              <a:gd name="connsiteX5" fmla="*/ 168 w 3352"/>
              <a:gd name="connsiteY5" fmla="*/ 2428 h 5724"/>
              <a:gd name="connsiteX6" fmla="*/ 124 w 3352"/>
              <a:gd name="connsiteY6" fmla="*/ 3020 h 5724"/>
              <a:gd name="connsiteX7" fmla="*/ 126 w 3352"/>
              <a:gd name="connsiteY7" fmla="*/ 3032 h 5724"/>
              <a:gd name="connsiteX8" fmla="*/ 879 w 3352"/>
              <a:gd name="connsiteY8" fmla="*/ 5516 h 5724"/>
              <a:gd name="connsiteX9" fmla="*/ 2578 w 3352"/>
              <a:gd name="connsiteY9" fmla="*/ 1782 h 5724"/>
              <a:gd name="connsiteX10" fmla="*/ 3339 w 3352"/>
              <a:gd name="connsiteY10" fmla="*/ 938 h 5724"/>
              <a:gd name="connsiteX11" fmla="*/ 2499 w 3352"/>
              <a:gd name="connsiteY11" fmla="*/ 668 h 5724"/>
              <a:gd name="connsiteX12" fmla="*/ 2223 w 3352"/>
              <a:gd name="connsiteY12" fmla="*/ 61 h 5724"/>
              <a:gd name="connsiteX0" fmla="*/ 2223 w 3352"/>
              <a:gd name="connsiteY0" fmla="*/ 61 h 5724"/>
              <a:gd name="connsiteX1" fmla="*/ 1538 w 3352"/>
              <a:gd name="connsiteY1" fmla="*/ 441 h 5724"/>
              <a:gd name="connsiteX2" fmla="*/ 1330 w 3352"/>
              <a:gd name="connsiteY2" fmla="*/ 932 h 5724"/>
              <a:gd name="connsiteX3" fmla="*/ 492 w 3352"/>
              <a:gd name="connsiteY3" fmla="*/ 1570 h 5724"/>
              <a:gd name="connsiteX4" fmla="*/ 294 w 3352"/>
              <a:gd name="connsiteY4" fmla="*/ 2084 h 5724"/>
              <a:gd name="connsiteX5" fmla="*/ 168 w 3352"/>
              <a:gd name="connsiteY5" fmla="*/ 2428 h 5724"/>
              <a:gd name="connsiteX6" fmla="*/ 124 w 3352"/>
              <a:gd name="connsiteY6" fmla="*/ 3020 h 5724"/>
              <a:gd name="connsiteX7" fmla="*/ 126 w 3352"/>
              <a:gd name="connsiteY7" fmla="*/ 3032 h 5724"/>
              <a:gd name="connsiteX8" fmla="*/ 879 w 3352"/>
              <a:gd name="connsiteY8" fmla="*/ 5516 h 5724"/>
              <a:gd name="connsiteX9" fmla="*/ 2578 w 3352"/>
              <a:gd name="connsiteY9" fmla="*/ 1782 h 5724"/>
              <a:gd name="connsiteX10" fmla="*/ 3339 w 3352"/>
              <a:gd name="connsiteY10" fmla="*/ 938 h 5724"/>
              <a:gd name="connsiteX11" fmla="*/ 2499 w 3352"/>
              <a:gd name="connsiteY11" fmla="*/ 668 h 5724"/>
              <a:gd name="connsiteX12" fmla="*/ 2223 w 3352"/>
              <a:gd name="connsiteY12" fmla="*/ 61 h 5724"/>
              <a:gd name="connsiteX0" fmla="*/ 2223 w 3352"/>
              <a:gd name="connsiteY0" fmla="*/ 61 h 5724"/>
              <a:gd name="connsiteX1" fmla="*/ 1538 w 3352"/>
              <a:gd name="connsiteY1" fmla="*/ 441 h 5724"/>
              <a:gd name="connsiteX2" fmla="*/ 1330 w 3352"/>
              <a:gd name="connsiteY2" fmla="*/ 932 h 5724"/>
              <a:gd name="connsiteX3" fmla="*/ 492 w 3352"/>
              <a:gd name="connsiteY3" fmla="*/ 1570 h 5724"/>
              <a:gd name="connsiteX4" fmla="*/ 479 w 3352"/>
              <a:gd name="connsiteY4" fmla="*/ 1724 h 5724"/>
              <a:gd name="connsiteX5" fmla="*/ 294 w 3352"/>
              <a:gd name="connsiteY5" fmla="*/ 2084 h 5724"/>
              <a:gd name="connsiteX6" fmla="*/ 168 w 3352"/>
              <a:gd name="connsiteY6" fmla="*/ 2428 h 5724"/>
              <a:gd name="connsiteX7" fmla="*/ 124 w 3352"/>
              <a:gd name="connsiteY7" fmla="*/ 3020 h 5724"/>
              <a:gd name="connsiteX8" fmla="*/ 126 w 3352"/>
              <a:gd name="connsiteY8" fmla="*/ 3032 h 5724"/>
              <a:gd name="connsiteX9" fmla="*/ 879 w 3352"/>
              <a:gd name="connsiteY9" fmla="*/ 5516 h 5724"/>
              <a:gd name="connsiteX10" fmla="*/ 2578 w 3352"/>
              <a:gd name="connsiteY10" fmla="*/ 1782 h 5724"/>
              <a:gd name="connsiteX11" fmla="*/ 3339 w 3352"/>
              <a:gd name="connsiteY11" fmla="*/ 938 h 5724"/>
              <a:gd name="connsiteX12" fmla="*/ 2499 w 3352"/>
              <a:gd name="connsiteY12" fmla="*/ 668 h 5724"/>
              <a:gd name="connsiteX13" fmla="*/ 2223 w 3352"/>
              <a:gd name="connsiteY13" fmla="*/ 61 h 5724"/>
              <a:gd name="connsiteX0" fmla="*/ 2223 w 3352"/>
              <a:gd name="connsiteY0" fmla="*/ 61 h 5724"/>
              <a:gd name="connsiteX1" fmla="*/ 1538 w 3352"/>
              <a:gd name="connsiteY1" fmla="*/ 441 h 5724"/>
              <a:gd name="connsiteX2" fmla="*/ 1330 w 3352"/>
              <a:gd name="connsiteY2" fmla="*/ 932 h 5724"/>
              <a:gd name="connsiteX3" fmla="*/ 492 w 3352"/>
              <a:gd name="connsiteY3" fmla="*/ 1570 h 5724"/>
              <a:gd name="connsiteX4" fmla="*/ 294 w 3352"/>
              <a:gd name="connsiteY4" fmla="*/ 2084 h 5724"/>
              <a:gd name="connsiteX5" fmla="*/ 168 w 3352"/>
              <a:gd name="connsiteY5" fmla="*/ 2428 h 5724"/>
              <a:gd name="connsiteX6" fmla="*/ 124 w 3352"/>
              <a:gd name="connsiteY6" fmla="*/ 3020 h 5724"/>
              <a:gd name="connsiteX7" fmla="*/ 126 w 3352"/>
              <a:gd name="connsiteY7" fmla="*/ 3032 h 5724"/>
              <a:gd name="connsiteX8" fmla="*/ 879 w 3352"/>
              <a:gd name="connsiteY8" fmla="*/ 5516 h 5724"/>
              <a:gd name="connsiteX9" fmla="*/ 2578 w 3352"/>
              <a:gd name="connsiteY9" fmla="*/ 1782 h 5724"/>
              <a:gd name="connsiteX10" fmla="*/ 3339 w 3352"/>
              <a:gd name="connsiteY10" fmla="*/ 938 h 5724"/>
              <a:gd name="connsiteX11" fmla="*/ 2499 w 3352"/>
              <a:gd name="connsiteY11" fmla="*/ 668 h 5724"/>
              <a:gd name="connsiteX12" fmla="*/ 2223 w 3352"/>
              <a:gd name="connsiteY12" fmla="*/ 61 h 5724"/>
              <a:gd name="connsiteX0" fmla="*/ 2223 w 3352"/>
              <a:gd name="connsiteY0" fmla="*/ 61 h 5724"/>
              <a:gd name="connsiteX1" fmla="*/ 1538 w 3352"/>
              <a:gd name="connsiteY1" fmla="*/ 441 h 5724"/>
              <a:gd name="connsiteX2" fmla="*/ 1330 w 3352"/>
              <a:gd name="connsiteY2" fmla="*/ 932 h 5724"/>
              <a:gd name="connsiteX3" fmla="*/ 492 w 3352"/>
              <a:gd name="connsiteY3" fmla="*/ 1570 h 5724"/>
              <a:gd name="connsiteX4" fmla="*/ 294 w 3352"/>
              <a:gd name="connsiteY4" fmla="*/ 2084 h 5724"/>
              <a:gd name="connsiteX5" fmla="*/ 124 w 3352"/>
              <a:gd name="connsiteY5" fmla="*/ 3020 h 5724"/>
              <a:gd name="connsiteX6" fmla="*/ 126 w 3352"/>
              <a:gd name="connsiteY6" fmla="*/ 3032 h 5724"/>
              <a:gd name="connsiteX7" fmla="*/ 879 w 3352"/>
              <a:gd name="connsiteY7" fmla="*/ 5516 h 5724"/>
              <a:gd name="connsiteX8" fmla="*/ 2578 w 3352"/>
              <a:gd name="connsiteY8" fmla="*/ 1782 h 5724"/>
              <a:gd name="connsiteX9" fmla="*/ 3339 w 3352"/>
              <a:gd name="connsiteY9" fmla="*/ 938 h 5724"/>
              <a:gd name="connsiteX10" fmla="*/ 2499 w 3352"/>
              <a:gd name="connsiteY10" fmla="*/ 668 h 5724"/>
              <a:gd name="connsiteX11" fmla="*/ 2223 w 3352"/>
              <a:gd name="connsiteY11" fmla="*/ 61 h 5724"/>
              <a:gd name="connsiteX0" fmla="*/ 2223 w 3352"/>
              <a:gd name="connsiteY0" fmla="*/ 61 h 5724"/>
              <a:gd name="connsiteX1" fmla="*/ 1538 w 3352"/>
              <a:gd name="connsiteY1" fmla="*/ 441 h 5724"/>
              <a:gd name="connsiteX2" fmla="*/ 1330 w 3352"/>
              <a:gd name="connsiteY2" fmla="*/ 932 h 5724"/>
              <a:gd name="connsiteX3" fmla="*/ 492 w 3352"/>
              <a:gd name="connsiteY3" fmla="*/ 1570 h 5724"/>
              <a:gd name="connsiteX4" fmla="*/ 294 w 3352"/>
              <a:gd name="connsiteY4" fmla="*/ 2084 h 5724"/>
              <a:gd name="connsiteX5" fmla="*/ 82 w 3352"/>
              <a:gd name="connsiteY5" fmla="*/ 1875 h 5724"/>
              <a:gd name="connsiteX6" fmla="*/ 124 w 3352"/>
              <a:gd name="connsiteY6" fmla="*/ 3020 h 5724"/>
              <a:gd name="connsiteX7" fmla="*/ 126 w 3352"/>
              <a:gd name="connsiteY7" fmla="*/ 3032 h 5724"/>
              <a:gd name="connsiteX8" fmla="*/ 879 w 3352"/>
              <a:gd name="connsiteY8" fmla="*/ 5516 h 5724"/>
              <a:gd name="connsiteX9" fmla="*/ 2578 w 3352"/>
              <a:gd name="connsiteY9" fmla="*/ 1782 h 5724"/>
              <a:gd name="connsiteX10" fmla="*/ 3339 w 3352"/>
              <a:gd name="connsiteY10" fmla="*/ 938 h 5724"/>
              <a:gd name="connsiteX11" fmla="*/ 2499 w 3352"/>
              <a:gd name="connsiteY11" fmla="*/ 668 h 5724"/>
              <a:gd name="connsiteX12" fmla="*/ 2223 w 3352"/>
              <a:gd name="connsiteY12" fmla="*/ 61 h 5724"/>
              <a:gd name="connsiteX0" fmla="*/ 2223 w 3352"/>
              <a:gd name="connsiteY0" fmla="*/ 61 h 5724"/>
              <a:gd name="connsiteX1" fmla="*/ 1538 w 3352"/>
              <a:gd name="connsiteY1" fmla="*/ 441 h 5724"/>
              <a:gd name="connsiteX2" fmla="*/ 1330 w 3352"/>
              <a:gd name="connsiteY2" fmla="*/ 932 h 5724"/>
              <a:gd name="connsiteX3" fmla="*/ 492 w 3352"/>
              <a:gd name="connsiteY3" fmla="*/ 1570 h 5724"/>
              <a:gd name="connsiteX4" fmla="*/ 82 w 3352"/>
              <a:gd name="connsiteY4" fmla="*/ 1875 h 5724"/>
              <a:gd name="connsiteX5" fmla="*/ 124 w 3352"/>
              <a:gd name="connsiteY5" fmla="*/ 3020 h 5724"/>
              <a:gd name="connsiteX6" fmla="*/ 126 w 3352"/>
              <a:gd name="connsiteY6" fmla="*/ 3032 h 5724"/>
              <a:gd name="connsiteX7" fmla="*/ 879 w 3352"/>
              <a:gd name="connsiteY7" fmla="*/ 5516 h 5724"/>
              <a:gd name="connsiteX8" fmla="*/ 2578 w 3352"/>
              <a:gd name="connsiteY8" fmla="*/ 1782 h 5724"/>
              <a:gd name="connsiteX9" fmla="*/ 3339 w 3352"/>
              <a:gd name="connsiteY9" fmla="*/ 938 h 5724"/>
              <a:gd name="connsiteX10" fmla="*/ 2499 w 3352"/>
              <a:gd name="connsiteY10" fmla="*/ 668 h 5724"/>
              <a:gd name="connsiteX11" fmla="*/ 2223 w 3352"/>
              <a:gd name="connsiteY11" fmla="*/ 61 h 5724"/>
              <a:gd name="connsiteX0" fmla="*/ 2223 w 3352"/>
              <a:gd name="connsiteY0" fmla="*/ 61 h 5724"/>
              <a:gd name="connsiteX1" fmla="*/ 1538 w 3352"/>
              <a:gd name="connsiteY1" fmla="*/ 441 h 5724"/>
              <a:gd name="connsiteX2" fmla="*/ 1330 w 3352"/>
              <a:gd name="connsiteY2" fmla="*/ 932 h 5724"/>
              <a:gd name="connsiteX3" fmla="*/ 492 w 3352"/>
              <a:gd name="connsiteY3" fmla="*/ 1570 h 5724"/>
              <a:gd name="connsiteX4" fmla="*/ 280 w 3352"/>
              <a:gd name="connsiteY4" fmla="*/ 1355 h 5724"/>
              <a:gd name="connsiteX5" fmla="*/ 82 w 3352"/>
              <a:gd name="connsiteY5" fmla="*/ 1875 h 5724"/>
              <a:gd name="connsiteX6" fmla="*/ 124 w 3352"/>
              <a:gd name="connsiteY6" fmla="*/ 3020 h 5724"/>
              <a:gd name="connsiteX7" fmla="*/ 126 w 3352"/>
              <a:gd name="connsiteY7" fmla="*/ 3032 h 5724"/>
              <a:gd name="connsiteX8" fmla="*/ 879 w 3352"/>
              <a:gd name="connsiteY8" fmla="*/ 5516 h 5724"/>
              <a:gd name="connsiteX9" fmla="*/ 2578 w 3352"/>
              <a:gd name="connsiteY9" fmla="*/ 1782 h 5724"/>
              <a:gd name="connsiteX10" fmla="*/ 3339 w 3352"/>
              <a:gd name="connsiteY10" fmla="*/ 938 h 5724"/>
              <a:gd name="connsiteX11" fmla="*/ 2499 w 3352"/>
              <a:gd name="connsiteY11" fmla="*/ 668 h 5724"/>
              <a:gd name="connsiteX12" fmla="*/ 2223 w 3352"/>
              <a:gd name="connsiteY12" fmla="*/ 61 h 5724"/>
              <a:gd name="connsiteX0" fmla="*/ 2223 w 3352"/>
              <a:gd name="connsiteY0" fmla="*/ 61 h 5724"/>
              <a:gd name="connsiteX1" fmla="*/ 1538 w 3352"/>
              <a:gd name="connsiteY1" fmla="*/ 441 h 5724"/>
              <a:gd name="connsiteX2" fmla="*/ 1330 w 3352"/>
              <a:gd name="connsiteY2" fmla="*/ 932 h 5724"/>
              <a:gd name="connsiteX3" fmla="*/ 492 w 3352"/>
              <a:gd name="connsiteY3" fmla="*/ 1570 h 5724"/>
              <a:gd name="connsiteX4" fmla="*/ 607 w 3352"/>
              <a:gd name="connsiteY4" fmla="*/ 1064 h 5724"/>
              <a:gd name="connsiteX5" fmla="*/ 280 w 3352"/>
              <a:gd name="connsiteY5" fmla="*/ 1355 h 5724"/>
              <a:gd name="connsiteX6" fmla="*/ 82 w 3352"/>
              <a:gd name="connsiteY6" fmla="*/ 1875 h 5724"/>
              <a:gd name="connsiteX7" fmla="*/ 124 w 3352"/>
              <a:gd name="connsiteY7" fmla="*/ 3020 h 5724"/>
              <a:gd name="connsiteX8" fmla="*/ 126 w 3352"/>
              <a:gd name="connsiteY8" fmla="*/ 3032 h 5724"/>
              <a:gd name="connsiteX9" fmla="*/ 879 w 3352"/>
              <a:gd name="connsiteY9" fmla="*/ 5516 h 5724"/>
              <a:gd name="connsiteX10" fmla="*/ 2578 w 3352"/>
              <a:gd name="connsiteY10" fmla="*/ 1782 h 5724"/>
              <a:gd name="connsiteX11" fmla="*/ 3339 w 3352"/>
              <a:gd name="connsiteY11" fmla="*/ 938 h 5724"/>
              <a:gd name="connsiteX12" fmla="*/ 2499 w 3352"/>
              <a:gd name="connsiteY12" fmla="*/ 668 h 5724"/>
              <a:gd name="connsiteX13" fmla="*/ 2223 w 3352"/>
              <a:gd name="connsiteY13" fmla="*/ 61 h 5724"/>
              <a:gd name="connsiteX0" fmla="*/ 2223 w 3352"/>
              <a:gd name="connsiteY0" fmla="*/ 61 h 5724"/>
              <a:gd name="connsiteX1" fmla="*/ 1538 w 3352"/>
              <a:gd name="connsiteY1" fmla="*/ 441 h 5724"/>
              <a:gd name="connsiteX2" fmla="*/ 1330 w 3352"/>
              <a:gd name="connsiteY2" fmla="*/ 932 h 5724"/>
              <a:gd name="connsiteX3" fmla="*/ 607 w 3352"/>
              <a:gd name="connsiteY3" fmla="*/ 1064 h 5724"/>
              <a:gd name="connsiteX4" fmla="*/ 280 w 3352"/>
              <a:gd name="connsiteY4" fmla="*/ 1355 h 5724"/>
              <a:gd name="connsiteX5" fmla="*/ 82 w 3352"/>
              <a:gd name="connsiteY5" fmla="*/ 1875 h 5724"/>
              <a:gd name="connsiteX6" fmla="*/ 124 w 3352"/>
              <a:gd name="connsiteY6" fmla="*/ 3020 h 5724"/>
              <a:gd name="connsiteX7" fmla="*/ 126 w 3352"/>
              <a:gd name="connsiteY7" fmla="*/ 3032 h 5724"/>
              <a:gd name="connsiteX8" fmla="*/ 879 w 3352"/>
              <a:gd name="connsiteY8" fmla="*/ 5516 h 5724"/>
              <a:gd name="connsiteX9" fmla="*/ 2578 w 3352"/>
              <a:gd name="connsiteY9" fmla="*/ 1782 h 5724"/>
              <a:gd name="connsiteX10" fmla="*/ 3339 w 3352"/>
              <a:gd name="connsiteY10" fmla="*/ 938 h 5724"/>
              <a:gd name="connsiteX11" fmla="*/ 2499 w 3352"/>
              <a:gd name="connsiteY11" fmla="*/ 668 h 5724"/>
              <a:gd name="connsiteX12" fmla="*/ 2223 w 3352"/>
              <a:gd name="connsiteY12" fmla="*/ 61 h 5724"/>
              <a:gd name="connsiteX0" fmla="*/ 2223 w 3352"/>
              <a:gd name="connsiteY0" fmla="*/ 61 h 5724"/>
              <a:gd name="connsiteX1" fmla="*/ 1538 w 3352"/>
              <a:gd name="connsiteY1" fmla="*/ 441 h 5724"/>
              <a:gd name="connsiteX2" fmla="*/ 994 w 3352"/>
              <a:gd name="connsiteY2" fmla="*/ 601 h 5724"/>
              <a:gd name="connsiteX3" fmla="*/ 607 w 3352"/>
              <a:gd name="connsiteY3" fmla="*/ 1064 h 5724"/>
              <a:gd name="connsiteX4" fmla="*/ 280 w 3352"/>
              <a:gd name="connsiteY4" fmla="*/ 1355 h 5724"/>
              <a:gd name="connsiteX5" fmla="*/ 82 w 3352"/>
              <a:gd name="connsiteY5" fmla="*/ 1875 h 5724"/>
              <a:gd name="connsiteX6" fmla="*/ 124 w 3352"/>
              <a:gd name="connsiteY6" fmla="*/ 3020 h 5724"/>
              <a:gd name="connsiteX7" fmla="*/ 126 w 3352"/>
              <a:gd name="connsiteY7" fmla="*/ 3032 h 5724"/>
              <a:gd name="connsiteX8" fmla="*/ 879 w 3352"/>
              <a:gd name="connsiteY8" fmla="*/ 5516 h 5724"/>
              <a:gd name="connsiteX9" fmla="*/ 2578 w 3352"/>
              <a:gd name="connsiteY9" fmla="*/ 1782 h 5724"/>
              <a:gd name="connsiteX10" fmla="*/ 3339 w 3352"/>
              <a:gd name="connsiteY10" fmla="*/ 938 h 5724"/>
              <a:gd name="connsiteX11" fmla="*/ 2499 w 3352"/>
              <a:gd name="connsiteY11" fmla="*/ 668 h 5724"/>
              <a:gd name="connsiteX12" fmla="*/ 2223 w 3352"/>
              <a:gd name="connsiteY12" fmla="*/ 61 h 5724"/>
              <a:gd name="connsiteX0" fmla="*/ 2223 w 3352"/>
              <a:gd name="connsiteY0" fmla="*/ 61 h 5724"/>
              <a:gd name="connsiteX1" fmla="*/ 1538 w 3352"/>
              <a:gd name="connsiteY1" fmla="*/ 441 h 5724"/>
              <a:gd name="connsiteX2" fmla="*/ 1386 w 3352"/>
              <a:gd name="connsiteY2" fmla="*/ 210 h 5724"/>
              <a:gd name="connsiteX3" fmla="*/ 994 w 3352"/>
              <a:gd name="connsiteY3" fmla="*/ 601 h 5724"/>
              <a:gd name="connsiteX4" fmla="*/ 607 w 3352"/>
              <a:gd name="connsiteY4" fmla="*/ 1064 h 5724"/>
              <a:gd name="connsiteX5" fmla="*/ 280 w 3352"/>
              <a:gd name="connsiteY5" fmla="*/ 1355 h 5724"/>
              <a:gd name="connsiteX6" fmla="*/ 82 w 3352"/>
              <a:gd name="connsiteY6" fmla="*/ 1875 h 5724"/>
              <a:gd name="connsiteX7" fmla="*/ 124 w 3352"/>
              <a:gd name="connsiteY7" fmla="*/ 3020 h 5724"/>
              <a:gd name="connsiteX8" fmla="*/ 126 w 3352"/>
              <a:gd name="connsiteY8" fmla="*/ 3032 h 5724"/>
              <a:gd name="connsiteX9" fmla="*/ 879 w 3352"/>
              <a:gd name="connsiteY9" fmla="*/ 5516 h 5724"/>
              <a:gd name="connsiteX10" fmla="*/ 2578 w 3352"/>
              <a:gd name="connsiteY10" fmla="*/ 1782 h 5724"/>
              <a:gd name="connsiteX11" fmla="*/ 3339 w 3352"/>
              <a:gd name="connsiteY11" fmla="*/ 938 h 5724"/>
              <a:gd name="connsiteX12" fmla="*/ 2499 w 3352"/>
              <a:gd name="connsiteY12" fmla="*/ 668 h 5724"/>
              <a:gd name="connsiteX13" fmla="*/ 2223 w 3352"/>
              <a:gd name="connsiteY13" fmla="*/ 61 h 5724"/>
              <a:gd name="connsiteX0" fmla="*/ 2223 w 3352"/>
              <a:gd name="connsiteY0" fmla="*/ 76 h 5739"/>
              <a:gd name="connsiteX1" fmla="*/ 1386 w 3352"/>
              <a:gd name="connsiteY1" fmla="*/ 225 h 5739"/>
              <a:gd name="connsiteX2" fmla="*/ 994 w 3352"/>
              <a:gd name="connsiteY2" fmla="*/ 616 h 5739"/>
              <a:gd name="connsiteX3" fmla="*/ 607 w 3352"/>
              <a:gd name="connsiteY3" fmla="*/ 1079 h 5739"/>
              <a:gd name="connsiteX4" fmla="*/ 280 w 3352"/>
              <a:gd name="connsiteY4" fmla="*/ 1370 h 5739"/>
              <a:gd name="connsiteX5" fmla="*/ 82 w 3352"/>
              <a:gd name="connsiteY5" fmla="*/ 1890 h 5739"/>
              <a:gd name="connsiteX6" fmla="*/ 124 w 3352"/>
              <a:gd name="connsiteY6" fmla="*/ 3035 h 5739"/>
              <a:gd name="connsiteX7" fmla="*/ 126 w 3352"/>
              <a:gd name="connsiteY7" fmla="*/ 3047 h 5739"/>
              <a:gd name="connsiteX8" fmla="*/ 879 w 3352"/>
              <a:gd name="connsiteY8" fmla="*/ 5531 h 5739"/>
              <a:gd name="connsiteX9" fmla="*/ 2578 w 3352"/>
              <a:gd name="connsiteY9" fmla="*/ 1797 h 5739"/>
              <a:gd name="connsiteX10" fmla="*/ 3339 w 3352"/>
              <a:gd name="connsiteY10" fmla="*/ 953 h 5739"/>
              <a:gd name="connsiteX11" fmla="*/ 2499 w 3352"/>
              <a:gd name="connsiteY11" fmla="*/ 683 h 5739"/>
              <a:gd name="connsiteX12" fmla="*/ 2223 w 3352"/>
              <a:gd name="connsiteY12" fmla="*/ 76 h 5739"/>
              <a:gd name="connsiteX0" fmla="*/ 2223 w 2949"/>
              <a:gd name="connsiteY0" fmla="*/ 76 h 5739"/>
              <a:gd name="connsiteX1" fmla="*/ 1386 w 2949"/>
              <a:gd name="connsiteY1" fmla="*/ 225 h 5739"/>
              <a:gd name="connsiteX2" fmla="*/ 994 w 2949"/>
              <a:gd name="connsiteY2" fmla="*/ 616 h 5739"/>
              <a:gd name="connsiteX3" fmla="*/ 607 w 2949"/>
              <a:gd name="connsiteY3" fmla="*/ 1079 h 5739"/>
              <a:gd name="connsiteX4" fmla="*/ 280 w 2949"/>
              <a:gd name="connsiteY4" fmla="*/ 1370 h 5739"/>
              <a:gd name="connsiteX5" fmla="*/ 82 w 2949"/>
              <a:gd name="connsiteY5" fmla="*/ 1890 h 5739"/>
              <a:gd name="connsiteX6" fmla="*/ 124 w 2949"/>
              <a:gd name="connsiteY6" fmla="*/ 3035 h 5739"/>
              <a:gd name="connsiteX7" fmla="*/ 126 w 2949"/>
              <a:gd name="connsiteY7" fmla="*/ 3047 h 5739"/>
              <a:gd name="connsiteX8" fmla="*/ 879 w 2949"/>
              <a:gd name="connsiteY8" fmla="*/ 5531 h 5739"/>
              <a:gd name="connsiteX9" fmla="*/ 2578 w 2949"/>
              <a:gd name="connsiteY9" fmla="*/ 1797 h 5739"/>
              <a:gd name="connsiteX10" fmla="*/ 2936 w 2949"/>
              <a:gd name="connsiteY10" fmla="*/ 1201 h 5739"/>
              <a:gd name="connsiteX11" fmla="*/ 2499 w 2949"/>
              <a:gd name="connsiteY11" fmla="*/ 683 h 5739"/>
              <a:gd name="connsiteX12" fmla="*/ 2223 w 2949"/>
              <a:gd name="connsiteY12" fmla="*/ 76 h 5739"/>
              <a:gd name="connsiteX0" fmla="*/ 2268 w 2994"/>
              <a:gd name="connsiteY0" fmla="*/ 76 h 4579"/>
              <a:gd name="connsiteX1" fmla="*/ 1431 w 2994"/>
              <a:gd name="connsiteY1" fmla="*/ 225 h 4579"/>
              <a:gd name="connsiteX2" fmla="*/ 1039 w 2994"/>
              <a:gd name="connsiteY2" fmla="*/ 616 h 4579"/>
              <a:gd name="connsiteX3" fmla="*/ 652 w 2994"/>
              <a:gd name="connsiteY3" fmla="*/ 1079 h 4579"/>
              <a:gd name="connsiteX4" fmla="*/ 325 w 2994"/>
              <a:gd name="connsiteY4" fmla="*/ 1370 h 4579"/>
              <a:gd name="connsiteX5" fmla="*/ 127 w 2994"/>
              <a:gd name="connsiteY5" fmla="*/ 1890 h 4579"/>
              <a:gd name="connsiteX6" fmla="*/ 169 w 2994"/>
              <a:gd name="connsiteY6" fmla="*/ 3035 h 4579"/>
              <a:gd name="connsiteX7" fmla="*/ 171 w 2994"/>
              <a:gd name="connsiteY7" fmla="*/ 3047 h 4579"/>
              <a:gd name="connsiteX8" fmla="*/ 1192 w 2994"/>
              <a:gd name="connsiteY8" fmla="*/ 4371 h 4579"/>
              <a:gd name="connsiteX9" fmla="*/ 2623 w 2994"/>
              <a:gd name="connsiteY9" fmla="*/ 1797 h 4579"/>
              <a:gd name="connsiteX10" fmla="*/ 2981 w 2994"/>
              <a:gd name="connsiteY10" fmla="*/ 1201 h 4579"/>
              <a:gd name="connsiteX11" fmla="*/ 2544 w 2994"/>
              <a:gd name="connsiteY11" fmla="*/ 683 h 4579"/>
              <a:gd name="connsiteX12" fmla="*/ 2268 w 2994"/>
              <a:gd name="connsiteY12" fmla="*/ 76 h 4579"/>
              <a:gd name="connsiteX0" fmla="*/ 2167 w 2893"/>
              <a:gd name="connsiteY0" fmla="*/ 76 h 4556"/>
              <a:gd name="connsiteX1" fmla="*/ 1330 w 2893"/>
              <a:gd name="connsiteY1" fmla="*/ 225 h 4556"/>
              <a:gd name="connsiteX2" fmla="*/ 938 w 2893"/>
              <a:gd name="connsiteY2" fmla="*/ 616 h 4556"/>
              <a:gd name="connsiteX3" fmla="*/ 551 w 2893"/>
              <a:gd name="connsiteY3" fmla="*/ 1079 h 4556"/>
              <a:gd name="connsiteX4" fmla="*/ 224 w 2893"/>
              <a:gd name="connsiteY4" fmla="*/ 1370 h 4556"/>
              <a:gd name="connsiteX5" fmla="*/ 26 w 2893"/>
              <a:gd name="connsiteY5" fmla="*/ 1890 h 4556"/>
              <a:gd name="connsiteX6" fmla="*/ 68 w 2893"/>
              <a:gd name="connsiteY6" fmla="*/ 3035 h 4556"/>
              <a:gd name="connsiteX7" fmla="*/ 70 w 2893"/>
              <a:gd name="connsiteY7" fmla="*/ 3047 h 4556"/>
              <a:gd name="connsiteX8" fmla="*/ 467 w 2893"/>
              <a:gd name="connsiteY8" fmla="*/ 2906 h 4556"/>
              <a:gd name="connsiteX9" fmla="*/ 1091 w 2893"/>
              <a:gd name="connsiteY9" fmla="*/ 4371 h 4556"/>
              <a:gd name="connsiteX10" fmla="*/ 2522 w 2893"/>
              <a:gd name="connsiteY10" fmla="*/ 1797 h 4556"/>
              <a:gd name="connsiteX11" fmla="*/ 2880 w 2893"/>
              <a:gd name="connsiteY11" fmla="*/ 1201 h 4556"/>
              <a:gd name="connsiteX12" fmla="*/ 2443 w 2893"/>
              <a:gd name="connsiteY12" fmla="*/ 683 h 4556"/>
              <a:gd name="connsiteX13" fmla="*/ 2167 w 2893"/>
              <a:gd name="connsiteY13" fmla="*/ 76 h 4556"/>
              <a:gd name="connsiteX0" fmla="*/ 2167 w 2893"/>
              <a:gd name="connsiteY0" fmla="*/ 76 h 4683"/>
              <a:gd name="connsiteX1" fmla="*/ 1330 w 2893"/>
              <a:gd name="connsiteY1" fmla="*/ 225 h 4683"/>
              <a:gd name="connsiteX2" fmla="*/ 938 w 2893"/>
              <a:gd name="connsiteY2" fmla="*/ 616 h 4683"/>
              <a:gd name="connsiteX3" fmla="*/ 551 w 2893"/>
              <a:gd name="connsiteY3" fmla="*/ 1079 h 4683"/>
              <a:gd name="connsiteX4" fmla="*/ 224 w 2893"/>
              <a:gd name="connsiteY4" fmla="*/ 1370 h 4683"/>
              <a:gd name="connsiteX5" fmla="*/ 26 w 2893"/>
              <a:gd name="connsiteY5" fmla="*/ 1890 h 4683"/>
              <a:gd name="connsiteX6" fmla="*/ 68 w 2893"/>
              <a:gd name="connsiteY6" fmla="*/ 3035 h 4683"/>
              <a:gd name="connsiteX7" fmla="*/ 70 w 2893"/>
              <a:gd name="connsiteY7" fmla="*/ 3047 h 4683"/>
              <a:gd name="connsiteX8" fmla="*/ 467 w 2893"/>
              <a:gd name="connsiteY8" fmla="*/ 2906 h 4683"/>
              <a:gd name="connsiteX9" fmla="*/ 468 w 2893"/>
              <a:gd name="connsiteY9" fmla="*/ 3669 h 4683"/>
              <a:gd name="connsiteX10" fmla="*/ 1091 w 2893"/>
              <a:gd name="connsiteY10" fmla="*/ 4371 h 4683"/>
              <a:gd name="connsiteX11" fmla="*/ 2522 w 2893"/>
              <a:gd name="connsiteY11" fmla="*/ 1797 h 4683"/>
              <a:gd name="connsiteX12" fmla="*/ 2880 w 2893"/>
              <a:gd name="connsiteY12" fmla="*/ 1201 h 4683"/>
              <a:gd name="connsiteX13" fmla="*/ 2443 w 2893"/>
              <a:gd name="connsiteY13" fmla="*/ 683 h 4683"/>
              <a:gd name="connsiteX14" fmla="*/ 2167 w 2893"/>
              <a:gd name="connsiteY14" fmla="*/ 76 h 4683"/>
              <a:gd name="connsiteX0" fmla="*/ 2167 w 2893"/>
              <a:gd name="connsiteY0" fmla="*/ 76 h 4683"/>
              <a:gd name="connsiteX1" fmla="*/ 1330 w 2893"/>
              <a:gd name="connsiteY1" fmla="*/ 225 h 4683"/>
              <a:gd name="connsiteX2" fmla="*/ 938 w 2893"/>
              <a:gd name="connsiteY2" fmla="*/ 616 h 4683"/>
              <a:gd name="connsiteX3" fmla="*/ 551 w 2893"/>
              <a:gd name="connsiteY3" fmla="*/ 1079 h 4683"/>
              <a:gd name="connsiteX4" fmla="*/ 224 w 2893"/>
              <a:gd name="connsiteY4" fmla="*/ 1370 h 4683"/>
              <a:gd name="connsiteX5" fmla="*/ 26 w 2893"/>
              <a:gd name="connsiteY5" fmla="*/ 1890 h 4683"/>
              <a:gd name="connsiteX6" fmla="*/ 68 w 2893"/>
              <a:gd name="connsiteY6" fmla="*/ 3035 h 4683"/>
              <a:gd name="connsiteX7" fmla="*/ 70 w 2893"/>
              <a:gd name="connsiteY7" fmla="*/ 3047 h 4683"/>
              <a:gd name="connsiteX8" fmla="*/ 131 w 2893"/>
              <a:gd name="connsiteY8" fmla="*/ 3486 h 4683"/>
              <a:gd name="connsiteX9" fmla="*/ 468 w 2893"/>
              <a:gd name="connsiteY9" fmla="*/ 3669 h 4683"/>
              <a:gd name="connsiteX10" fmla="*/ 1091 w 2893"/>
              <a:gd name="connsiteY10" fmla="*/ 4371 h 4683"/>
              <a:gd name="connsiteX11" fmla="*/ 2522 w 2893"/>
              <a:gd name="connsiteY11" fmla="*/ 1797 h 4683"/>
              <a:gd name="connsiteX12" fmla="*/ 2880 w 2893"/>
              <a:gd name="connsiteY12" fmla="*/ 1201 h 4683"/>
              <a:gd name="connsiteX13" fmla="*/ 2443 w 2893"/>
              <a:gd name="connsiteY13" fmla="*/ 683 h 4683"/>
              <a:gd name="connsiteX14" fmla="*/ 2167 w 2893"/>
              <a:gd name="connsiteY14" fmla="*/ 76 h 4683"/>
              <a:gd name="connsiteX0" fmla="*/ 2167 w 2893"/>
              <a:gd name="connsiteY0" fmla="*/ 76 h 4683"/>
              <a:gd name="connsiteX1" fmla="*/ 1330 w 2893"/>
              <a:gd name="connsiteY1" fmla="*/ 225 h 4683"/>
              <a:gd name="connsiteX2" fmla="*/ 938 w 2893"/>
              <a:gd name="connsiteY2" fmla="*/ 616 h 4683"/>
              <a:gd name="connsiteX3" fmla="*/ 551 w 2893"/>
              <a:gd name="connsiteY3" fmla="*/ 1079 h 4683"/>
              <a:gd name="connsiteX4" fmla="*/ 224 w 2893"/>
              <a:gd name="connsiteY4" fmla="*/ 1370 h 4683"/>
              <a:gd name="connsiteX5" fmla="*/ 26 w 2893"/>
              <a:gd name="connsiteY5" fmla="*/ 1890 h 4683"/>
              <a:gd name="connsiteX6" fmla="*/ 68 w 2893"/>
              <a:gd name="connsiteY6" fmla="*/ 3035 h 4683"/>
              <a:gd name="connsiteX7" fmla="*/ 131 w 2893"/>
              <a:gd name="connsiteY7" fmla="*/ 3486 h 4683"/>
              <a:gd name="connsiteX8" fmla="*/ 468 w 2893"/>
              <a:gd name="connsiteY8" fmla="*/ 3669 h 4683"/>
              <a:gd name="connsiteX9" fmla="*/ 1091 w 2893"/>
              <a:gd name="connsiteY9" fmla="*/ 4371 h 4683"/>
              <a:gd name="connsiteX10" fmla="*/ 2522 w 2893"/>
              <a:gd name="connsiteY10" fmla="*/ 1797 h 4683"/>
              <a:gd name="connsiteX11" fmla="*/ 2880 w 2893"/>
              <a:gd name="connsiteY11" fmla="*/ 1201 h 4683"/>
              <a:gd name="connsiteX12" fmla="*/ 2443 w 2893"/>
              <a:gd name="connsiteY12" fmla="*/ 683 h 4683"/>
              <a:gd name="connsiteX13" fmla="*/ 2167 w 2893"/>
              <a:gd name="connsiteY13" fmla="*/ 76 h 4683"/>
              <a:gd name="connsiteX0" fmla="*/ 2156 w 2882"/>
              <a:gd name="connsiteY0" fmla="*/ 76 h 4683"/>
              <a:gd name="connsiteX1" fmla="*/ 1319 w 2882"/>
              <a:gd name="connsiteY1" fmla="*/ 225 h 4683"/>
              <a:gd name="connsiteX2" fmla="*/ 927 w 2882"/>
              <a:gd name="connsiteY2" fmla="*/ 616 h 4683"/>
              <a:gd name="connsiteX3" fmla="*/ 540 w 2882"/>
              <a:gd name="connsiteY3" fmla="*/ 1079 h 4683"/>
              <a:gd name="connsiteX4" fmla="*/ 213 w 2882"/>
              <a:gd name="connsiteY4" fmla="*/ 1370 h 4683"/>
              <a:gd name="connsiteX5" fmla="*/ 15 w 2882"/>
              <a:gd name="connsiteY5" fmla="*/ 1890 h 4683"/>
              <a:gd name="connsiteX6" fmla="*/ 120 w 2882"/>
              <a:gd name="connsiteY6" fmla="*/ 3486 h 4683"/>
              <a:gd name="connsiteX7" fmla="*/ 457 w 2882"/>
              <a:gd name="connsiteY7" fmla="*/ 3669 h 4683"/>
              <a:gd name="connsiteX8" fmla="*/ 1080 w 2882"/>
              <a:gd name="connsiteY8" fmla="*/ 4371 h 4683"/>
              <a:gd name="connsiteX9" fmla="*/ 2511 w 2882"/>
              <a:gd name="connsiteY9" fmla="*/ 1797 h 4683"/>
              <a:gd name="connsiteX10" fmla="*/ 2869 w 2882"/>
              <a:gd name="connsiteY10" fmla="*/ 1201 h 4683"/>
              <a:gd name="connsiteX11" fmla="*/ 2432 w 2882"/>
              <a:gd name="connsiteY11" fmla="*/ 683 h 4683"/>
              <a:gd name="connsiteX12" fmla="*/ 2156 w 2882"/>
              <a:gd name="connsiteY12" fmla="*/ 76 h 4683"/>
              <a:gd name="connsiteX0" fmla="*/ 2156 w 2882"/>
              <a:gd name="connsiteY0" fmla="*/ 76 h 4683"/>
              <a:gd name="connsiteX1" fmla="*/ 1319 w 2882"/>
              <a:gd name="connsiteY1" fmla="*/ 225 h 4683"/>
              <a:gd name="connsiteX2" fmla="*/ 927 w 2882"/>
              <a:gd name="connsiteY2" fmla="*/ 616 h 4683"/>
              <a:gd name="connsiteX3" fmla="*/ 540 w 2882"/>
              <a:gd name="connsiteY3" fmla="*/ 1079 h 4683"/>
              <a:gd name="connsiteX4" fmla="*/ 213 w 2882"/>
              <a:gd name="connsiteY4" fmla="*/ 1370 h 4683"/>
              <a:gd name="connsiteX5" fmla="*/ 15 w 2882"/>
              <a:gd name="connsiteY5" fmla="*/ 1890 h 4683"/>
              <a:gd name="connsiteX6" fmla="*/ 254 w 2882"/>
              <a:gd name="connsiteY6" fmla="*/ 2658 h 4683"/>
              <a:gd name="connsiteX7" fmla="*/ 457 w 2882"/>
              <a:gd name="connsiteY7" fmla="*/ 3669 h 4683"/>
              <a:gd name="connsiteX8" fmla="*/ 1080 w 2882"/>
              <a:gd name="connsiteY8" fmla="*/ 4371 h 4683"/>
              <a:gd name="connsiteX9" fmla="*/ 2511 w 2882"/>
              <a:gd name="connsiteY9" fmla="*/ 1797 h 4683"/>
              <a:gd name="connsiteX10" fmla="*/ 2869 w 2882"/>
              <a:gd name="connsiteY10" fmla="*/ 1201 h 4683"/>
              <a:gd name="connsiteX11" fmla="*/ 2432 w 2882"/>
              <a:gd name="connsiteY11" fmla="*/ 683 h 4683"/>
              <a:gd name="connsiteX12" fmla="*/ 2156 w 2882"/>
              <a:gd name="connsiteY12" fmla="*/ 76 h 4683"/>
              <a:gd name="connsiteX0" fmla="*/ 2156 w 2882"/>
              <a:gd name="connsiteY0" fmla="*/ 76 h 4655"/>
              <a:gd name="connsiteX1" fmla="*/ 1319 w 2882"/>
              <a:gd name="connsiteY1" fmla="*/ 225 h 4655"/>
              <a:gd name="connsiteX2" fmla="*/ 927 w 2882"/>
              <a:gd name="connsiteY2" fmla="*/ 616 h 4655"/>
              <a:gd name="connsiteX3" fmla="*/ 540 w 2882"/>
              <a:gd name="connsiteY3" fmla="*/ 1079 h 4655"/>
              <a:gd name="connsiteX4" fmla="*/ 213 w 2882"/>
              <a:gd name="connsiteY4" fmla="*/ 1370 h 4655"/>
              <a:gd name="connsiteX5" fmla="*/ 15 w 2882"/>
              <a:gd name="connsiteY5" fmla="*/ 1890 h 4655"/>
              <a:gd name="connsiteX6" fmla="*/ 254 w 2882"/>
              <a:gd name="connsiteY6" fmla="*/ 2658 h 4655"/>
              <a:gd name="connsiteX7" fmla="*/ 256 w 2882"/>
              <a:gd name="connsiteY7" fmla="*/ 3503 h 4655"/>
              <a:gd name="connsiteX8" fmla="*/ 1080 w 2882"/>
              <a:gd name="connsiteY8" fmla="*/ 4371 h 4655"/>
              <a:gd name="connsiteX9" fmla="*/ 2511 w 2882"/>
              <a:gd name="connsiteY9" fmla="*/ 1797 h 4655"/>
              <a:gd name="connsiteX10" fmla="*/ 2869 w 2882"/>
              <a:gd name="connsiteY10" fmla="*/ 1201 h 4655"/>
              <a:gd name="connsiteX11" fmla="*/ 2432 w 2882"/>
              <a:gd name="connsiteY11" fmla="*/ 683 h 4655"/>
              <a:gd name="connsiteX12" fmla="*/ 2156 w 2882"/>
              <a:gd name="connsiteY12" fmla="*/ 76 h 4655"/>
              <a:gd name="connsiteX0" fmla="*/ 2156 w 2882"/>
              <a:gd name="connsiteY0" fmla="*/ 76 h 4752"/>
              <a:gd name="connsiteX1" fmla="*/ 1319 w 2882"/>
              <a:gd name="connsiteY1" fmla="*/ 225 h 4752"/>
              <a:gd name="connsiteX2" fmla="*/ 927 w 2882"/>
              <a:gd name="connsiteY2" fmla="*/ 616 h 4752"/>
              <a:gd name="connsiteX3" fmla="*/ 540 w 2882"/>
              <a:gd name="connsiteY3" fmla="*/ 1079 h 4752"/>
              <a:gd name="connsiteX4" fmla="*/ 213 w 2882"/>
              <a:gd name="connsiteY4" fmla="*/ 1370 h 4752"/>
              <a:gd name="connsiteX5" fmla="*/ 15 w 2882"/>
              <a:gd name="connsiteY5" fmla="*/ 1890 h 4752"/>
              <a:gd name="connsiteX6" fmla="*/ 254 w 2882"/>
              <a:gd name="connsiteY6" fmla="*/ 2658 h 4752"/>
              <a:gd name="connsiteX7" fmla="*/ 256 w 2882"/>
              <a:gd name="connsiteY7" fmla="*/ 4083 h 4752"/>
              <a:gd name="connsiteX8" fmla="*/ 1080 w 2882"/>
              <a:gd name="connsiteY8" fmla="*/ 4371 h 4752"/>
              <a:gd name="connsiteX9" fmla="*/ 2511 w 2882"/>
              <a:gd name="connsiteY9" fmla="*/ 1797 h 4752"/>
              <a:gd name="connsiteX10" fmla="*/ 2869 w 2882"/>
              <a:gd name="connsiteY10" fmla="*/ 1201 h 4752"/>
              <a:gd name="connsiteX11" fmla="*/ 2432 w 2882"/>
              <a:gd name="connsiteY11" fmla="*/ 683 h 4752"/>
              <a:gd name="connsiteX12" fmla="*/ 2156 w 2882"/>
              <a:gd name="connsiteY12" fmla="*/ 76 h 4752"/>
              <a:gd name="connsiteX0" fmla="*/ 2156 w 2882"/>
              <a:gd name="connsiteY0" fmla="*/ 76 h 5249"/>
              <a:gd name="connsiteX1" fmla="*/ 1319 w 2882"/>
              <a:gd name="connsiteY1" fmla="*/ 225 h 5249"/>
              <a:gd name="connsiteX2" fmla="*/ 927 w 2882"/>
              <a:gd name="connsiteY2" fmla="*/ 616 h 5249"/>
              <a:gd name="connsiteX3" fmla="*/ 540 w 2882"/>
              <a:gd name="connsiteY3" fmla="*/ 1079 h 5249"/>
              <a:gd name="connsiteX4" fmla="*/ 213 w 2882"/>
              <a:gd name="connsiteY4" fmla="*/ 1370 h 5249"/>
              <a:gd name="connsiteX5" fmla="*/ 15 w 2882"/>
              <a:gd name="connsiteY5" fmla="*/ 1890 h 5249"/>
              <a:gd name="connsiteX6" fmla="*/ 254 w 2882"/>
              <a:gd name="connsiteY6" fmla="*/ 2658 h 5249"/>
              <a:gd name="connsiteX7" fmla="*/ 256 w 2882"/>
              <a:gd name="connsiteY7" fmla="*/ 4083 h 5249"/>
              <a:gd name="connsiteX8" fmla="*/ 1080 w 2882"/>
              <a:gd name="connsiteY8" fmla="*/ 4868 h 5249"/>
              <a:gd name="connsiteX9" fmla="*/ 2511 w 2882"/>
              <a:gd name="connsiteY9" fmla="*/ 1797 h 5249"/>
              <a:gd name="connsiteX10" fmla="*/ 2869 w 2882"/>
              <a:gd name="connsiteY10" fmla="*/ 1201 h 5249"/>
              <a:gd name="connsiteX11" fmla="*/ 2432 w 2882"/>
              <a:gd name="connsiteY11" fmla="*/ 683 h 5249"/>
              <a:gd name="connsiteX12" fmla="*/ 2156 w 2882"/>
              <a:gd name="connsiteY12" fmla="*/ 76 h 5249"/>
              <a:gd name="connsiteX0" fmla="*/ 2190 w 2966"/>
              <a:gd name="connsiteY0" fmla="*/ 76 h 6492"/>
              <a:gd name="connsiteX1" fmla="*/ 1353 w 2966"/>
              <a:gd name="connsiteY1" fmla="*/ 225 h 6492"/>
              <a:gd name="connsiteX2" fmla="*/ 961 w 2966"/>
              <a:gd name="connsiteY2" fmla="*/ 616 h 6492"/>
              <a:gd name="connsiteX3" fmla="*/ 574 w 2966"/>
              <a:gd name="connsiteY3" fmla="*/ 1079 h 6492"/>
              <a:gd name="connsiteX4" fmla="*/ 247 w 2966"/>
              <a:gd name="connsiteY4" fmla="*/ 1370 h 6492"/>
              <a:gd name="connsiteX5" fmla="*/ 49 w 2966"/>
              <a:gd name="connsiteY5" fmla="*/ 1890 h 6492"/>
              <a:gd name="connsiteX6" fmla="*/ 288 w 2966"/>
              <a:gd name="connsiteY6" fmla="*/ 2658 h 6492"/>
              <a:gd name="connsiteX7" fmla="*/ 290 w 2966"/>
              <a:gd name="connsiteY7" fmla="*/ 4083 h 6492"/>
              <a:gd name="connsiteX8" fmla="*/ 376 w 2966"/>
              <a:gd name="connsiteY8" fmla="*/ 6111 h 6492"/>
              <a:gd name="connsiteX9" fmla="*/ 2545 w 2966"/>
              <a:gd name="connsiteY9" fmla="*/ 1797 h 6492"/>
              <a:gd name="connsiteX10" fmla="*/ 2903 w 2966"/>
              <a:gd name="connsiteY10" fmla="*/ 1201 h 6492"/>
              <a:gd name="connsiteX11" fmla="*/ 2466 w 2966"/>
              <a:gd name="connsiteY11" fmla="*/ 683 h 6492"/>
              <a:gd name="connsiteX12" fmla="*/ 2190 w 2966"/>
              <a:gd name="connsiteY12" fmla="*/ 76 h 6492"/>
              <a:gd name="connsiteX0" fmla="*/ 2156 w 2882"/>
              <a:gd name="connsiteY0" fmla="*/ 76 h 6233"/>
              <a:gd name="connsiteX1" fmla="*/ 1319 w 2882"/>
              <a:gd name="connsiteY1" fmla="*/ 225 h 6233"/>
              <a:gd name="connsiteX2" fmla="*/ 927 w 2882"/>
              <a:gd name="connsiteY2" fmla="*/ 616 h 6233"/>
              <a:gd name="connsiteX3" fmla="*/ 540 w 2882"/>
              <a:gd name="connsiteY3" fmla="*/ 1079 h 6233"/>
              <a:gd name="connsiteX4" fmla="*/ 213 w 2882"/>
              <a:gd name="connsiteY4" fmla="*/ 1370 h 6233"/>
              <a:gd name="connsiteX5" fmla="*/ 15 w 2882"/>
              <a:gd name="connsiteY5" fmla="*/ 1890 h 6233"/>
              <a:gd name="connsiteX6" fmla="*/ 254 w 2882"/>
              <a:gd name="connsiteY6" fmla="*/ 2658 h 6233"/>
              <a:gd name="connsiteX7" fmla="*/ 256 w 2882"/>
              <a:gd name="connsiteY7" fmla="*/ 4083 h 6233"/>
              <a:gd name="connsiteX8" fmla="*/ 342 w 2882"/>
              <a:gd name="connsiteY8" fmla="*/ 6111 h 6233"/>
              <a:gd name="connsiteX9" fmla="*/ 1398 w 2882"/>
              <a:gd name="connsiteY9" fmla="*/ 4816 h 6233"/>
              <a:gd name="connsiteX10" fmla="*/ 2511 w 2882"/>
              <a:gd name="connsiteY10" fmla="*/ 1797 h 6233"/>
              <a:gd name="connsiteX11" fmla="*/ 2869 w 2882"/>
              <a:gd name="connsiteY11" fmla="*/ 1201 h 6233"/>
              <a:gd name="connsiteX12" fmla="*/ 2432 w 2882"/>
              <a:gd name="connsiteY12" fmla="*/ 683 h 6233"/>
              <a:gd name="connsiteX13" fmla="*/ 2156 w 2882"/>
              <a:gd name="connsiteY13" fmla="*/ 76 h 6233"/>
              <a:gd name="connsiteX0" fmla="*/ 2156 w 2882"/>
              <a:gd name="connsiteY0" fmla="*/ 76 h 6233"/>
              <a:gd name="connsiteX1" fmla="*/ 1319 w 2882"/>
              <a:gd name="connsiteY1" fmla="*/ 225 h 6233"/>
              <a:gd name="connsiteX2" fmla="*/ 927 w 2882"/>
              <a:gd name="connsiteY2" fmla="*/ 616 h 6233"/>
              <a:gd name="connsiteX3" fmla="*/ 540 w 2882"/>
              <a:gd name="connsiteY3" fmla="*/ 1079 h 6233"/>
              <a:gd name="connsiteX4" fmla="*/ 213 w 2882"/>
              <a:gd name="connsiteY4" fmla="*/ 1370 h 6233"/>
              <a:gd name="connsiteX5" fmla="*/ 15 w 2882"/>
              <a:gd name="connsiteY5" fmla="*/ 1890 h 6233"/>
              <a:gd name="connsiteX6" fmla="*/ 254 w 2882"/>
              <a:gd name="connsiteY6" fmla="*/ 2658 h 6233"/>
              <a:gd name="connsiteX7" fmla="*/ 256 w 2882"/>
              <a:gd name="connsiteY7" fmla="*/ 4083 h 6233"/>
              <a:gd name="connsiteX8" fmla="*/ 342 w 2882"/>
              <a:gd name="connsiteY8" fmla="*/ 6111 h 6233"/>
              <a:gd name="connsiteX9" fmla="*/ 1398 w 2882"/>
              <a:gd name="connsiteY9" fmla="*/ 4816 h 6233"/>
              <a:gd name="connsiteX10" fmla="*/ 1818 w 2882"/>
              <a:gd name="connsiteY10" fmla="*/ 3390 h 6233"/>
              <a:gd name="connsiteX11" fmla="*/ 2511 w 2882"/>
              <a:gd name="connsiteY11" fmla="*/ 1797 h 6233"/>
              <a:gd name="connsiteX12" fmla="*/ 2869 w 2882"/>
              <a:gd name="connsiteY12" fmla="*/ 1201 h 6233"/>
              <a:gd name="connsiteX13" fmla="*/ 2432 w 2882"/>
              <a:gd name="connsiteY13" fmla="*/ 683 h 6233"/>
              <a:gd name="connsiteX14" fmla="*/ 2156 w 2882"/>
              <a:gd name="connsiteY14" fmla="*/ 76 h 6233"/>
              <a:gd name="connsiteX0" fmla="*/ 2156 w 2882"/>
              <a:gd name="connsiteY0" fmla="*/ 76 h 6197"/>
              <a:gd name="connsiteX1" fmla="*/ 1319 w 2882"/>
              <a:gd name="connsiteY1" fmla="*/ 225 h 6197"/>
              <a:gd name="connsiteX2" fmla="*/ 927 w 2882"/>
              <a:gd name="connsiteY2" fmla="*/ 616 h 6197"/>
              <a:gd name="connsiteX3" fmla="*/ 540 w 2882"/>
              <a:gd name="connsiteY3" fmla="*/ 1079 h 6197"/>
              <a:gd name="connsiteX4" fmla="*/ 213 w 2882"/>
              <a:gd name="connsiteY4" fmla="*/ 1370 h 6197"/>
              <a:gd name="connsiteX5" fmla="*/ 15 w 2882"/>
              <a:gd name="connsiteY5" fmla="*/ 1890 h 6197"/>
              <a:gd name="connsiteX6" fmla="*/ 254 w 2882"/>
              <a:gd name="connsiteY6" fmla="*/ 2658 h 6197"/>
              <a:gd name="connsiteX7" fmla="*/ 256 w 2882"/>
              <a:gd name="connsiteY7" fmla="*/ 4083 h 6197"/>
              <a:gd name="connsiteX8" fmla="*/ 99 w 2882"/>
              <a:gd name="connsiteY8" fmla="*/ 5330 h 6197"/>
              <a:gd name="connsiteX9" fmla="*/ 342 w 2882"/>
              <a:gd name="connsiteY9" fmla="*/ 6111 h 6197"/>
              <a:gd name="connsiteX10" fmla="*/ 1398 w 2882"/>
              <a:gd name="connsiteY10" fmla="*/ 4816 h 6197"/>
              <a:gd name="connsiteX11" fmla="*/ 1818 w 2882"/>
              <a:gd name="connsiteY11" fmla="*/ 3390 h 6197"/>
              <a:gd name="connsiteX12" fmla="*/ 2511 w 2882"/>
              <a:gd name="connsiteY12" fmla="*/ 1797 h 6197"/>
              <a:gd name="connsiteX13" fmla="*/ 2869 w 2882"/>
              <a:gd name="connsiteY13" fmla="*/ 1201 h 6197"/>
              <a:gd name="connsiteX14" fmla="*/ 2432 w 2882"/>
              <a:gd name="connsiteY14" fmla="*/ 683 h 6197"/>
              <a:gd name="connsiteX15" fmla="*/ 2156 w 2882"/>
              <a:gd name="connsiteY15" fmla="*/ 76 h 6197"/>
              <a:gd name="connsiteX0" fmla="*/ 2156 w 2882"/>
              <a:gd name="connsiteY0" fmla="*/ 76 h 6197"/>
              <a:gd name="connsiteX1" fmla="*/ 1319 w 2882"/>
              <a:gd name="connsiteY1" fmla="*/ 225 h 6197"/>
              <a:gd name="connsiteX2" fmla="*/ 927 w 2882"/>
              <a:gd name="connsiteY2" fmla="*/ 616 h 6197"/>
              <a:gd name="connsiteX3" fmla="*/ 540 w 2882"/>
              <a:gd name="connsiteY3" fmla="*/ 1079 h 6197"/>
              <a:gd name="connsiteX4" fmla="*/ 213 w 2882"/>
              <a:gd name="connsiteY4" fmla="*/ 1370 h 6197"/>
              <a:gd name="connsiteX5" fmla="*/ 15 w 2882"/>
              <a:gd name="connsiteY5" fmla="*/ 1890 h 6197"/>
              <a:gd name="connsiteX6" fmla="*/ 254 w 2882"/>
              <a:gd name="connsiteY6" fmla="*/ 2658 h 6197"/>
              <a:gd name="connsiteX7" fmla="*/ 390 w 2882"/>
              <a:gd name="connsiteY7" fmla="*/ 4083 h 6197"/>
              <a:gd name="connsiteX8" fmla="*/ 99 w 2882"/>
              <a:gd name="connsiteY8" fmla="*/ 5330 h 6197"/>
              <a:gd name="connsiteX9" fmla="*/ 342 w 2882"/>
              <a:gd name="connsiteY9" fmla="*/ 6111 h 6197"/>
              <a:gd name="connsiteX10" fmla="*/ 1398 w 2882"/>
              <a:gd name="connsiteY10" fmla="*/ 4816 h 6197"/>
              <a:gd name="connsiteX11" fmla="*/ 1818 w 2882"/>
              <a:gd name="connsiteY11" fmla="*/ 3390 h 6197"/>
              <a:gd name="connsiteX12" fmla="*/ 2511 w 2882"/>
              <a:gd name="connsiteY12" fmla="*/ 1797 h 6197"/>
              <a:gd name="connsiteX13" fmla="*/ 2869 w 2882"/>
              <a:gd name="connsiteY13" fmla="*/ 1201 h 6197"/>
              <a:gd name="connsiteX14" fmla="*/ 2432 w 2882"/>
              <a:gd name="connsiteY14" fmla="*/ 683 h 6197"/>
              <a:gd name="connsiteX15" fmla="*/ 2156 w 2882"/>
              <a:gd name="connsiteY15" fmla="*/ 76 h 6197"/>
              <a:gd name="connsiteX0" fmla="*/ 2065 w 2791"/>
              <a:gd name="connsiteY0" fmla="*/ 76 h 6197"/>
              <a:gd name="connsiteX1" fmla="*/ 1228 w 2791"/>
              <a:gd name="connsiteY1" fmla="*/ 225 h 6197"/>
              <a:gd name="connsiteX2" fmla="*/ 836 w 2791"/>
              <a:gd name="connsiteY2" fmla="*/ 616 h 6197"/>
              <a:gd name="connsiteX3" fmla="*/ 449 w 2791"/>
              <a:gd name="connsiteY3" fmla="*/ 1079 h 6197"/>
              <a:gd name="connsiteX4" fmla="*/ 122 w 2791"/>
              <a:gd name="connsiteY4" fmla="*/ 1370 h 6197"/>
              <a:gd name="connsiteX5" fmla="*/ 163 w 2791"/>
              <a:gd name="connsiteY5" fmla="*/ 2658 h 6197"/>
              <a:gd name="connsiteX6" fmla="*/ 299 w 2791"/>
              <a:gd name="connsiteY6" fmla="*/ 4083 h 6197"/>
              <a:gd name="connsiteX7" fmla="*/ 8 w 2791"/>
              <a:gd name="connsiteY7" fmla="*/ 5330 h 6197"/>
              <a:gd name="connsiteX8" fmla="*/ 251 w 2791"/>
              <a:gd name="connsiteY8" fmla="*/ 6111 h 6197"/>
              <a:gd name="connsiteX9" fmla="*/ 1307 w 2791"/>
              <a:gd name="connsiteY9" fmla="*/ 4816 h 6197"/>
              <a:gd name="connsiteX10" fmla="*/ 1727 w 2791"/>
              <a:gd name="connsiteY10" fmla="*/ 3390 h 6197"/>
              <a:gd name="connsiteX11" fmla="*/ 2420 w 2791"/>
              <a:gd name="connsiteY11" fmla="*/ 1797 h 6197"/>
              <a:gd name="connsiteX12" fmla="*/ 2778 w 2791"/>
              <a:gd name="connsiteY12" fmla="*/ 1201 h 6197"/>
              <a:gd name="connsiteX13" fmla="*/ 2341 w 2791"/>
              <a:gd name="connsiteY13" fmla="*/ 683 h 6197"/>
              <a:gd name="connsiteX14" fmla="*/ 2065 w 2791"/>
              <a:gd name="connsiteY14" fmla="*/ 76 h 6197"/>
              <a:gd name="connsiteX0" fmla="*/ 2065 w 2791"/>
              <a:gd name="connsiteY0" fmla="*/ 76 h 6197"/>
              <a:gd name="connsiteX1" fmla="*/ 1228 w 2791"/>
              <a:gd name="connsiteY1" fmla="*/ 225 h 6197"/>
              <a:gd name="connsiteX2" fmla="*/ 836 w 2791"/>
              <a:gd name="connsiteY2" fmla="*/ 616 h 6197"/>
              <a:gd name="connsiteX3" fmla="*/ 449 w 2791"/>
              <a:gd name="connsiteY3" fmla="*/ 1079 h 6197"/>
              <a:gd name="connsiteX4" fmla="*/ 122 w 2791"/>
              <a:gd name="connsiteY4" fmla="*/ 1370 h 6197"/>
              <a:gd name="connsiteX5" fmla="*/ 299 w 2791"/>
              <a:gd name="connsiteY5" fmla="*/ 4083 h 6197"/>
              <a:gd name="connsiteX6" fmla="*/ 8 w 2791"/>
              <a:gd name="connsiteY6" fmla="*/ 5330 h 6197"/>
              <a:gd name="connsiteX7" fmla="*/ 251 w 2791"/>
              <a:gd name="connsiteY7" fmla="*/ 6111 h 6197"/>
              <a:gd name="connsiteX8" fmla="*/ 1307 w 2791"/>
              <a:gd name="connsiteY8" fmla="*/ 4816 h 6197"/>
              <a:gd name="connsiteX9" fmla="*/ 1727 w 2791"/>
              <a:gd name="connsiteY9" fmla="*/ 3390 h 6197"/>
              <a:gd name="connsiteX10" fmla="*/ 2420 w 2791"/>
              <a:gd name="connsiteY10" fmla="*/ 1797 h 6197"/>
              <a:gd name="connsiteX11" fmla="*/ 2778 w 2791"/>
              <a:gd name="connsiteY11" fmla="*/ 1201 h 6197"/>
              <a:gd name="connsiteX12" fmla="*/ 2341 w 2791"/>
              <a:gd name="connsiteY12" fmla="*/ 683 h 6197"/>
              <a:gd name="connsiteX13" fmla="*/ 2065 w 2791"/>
              <a:gd name="connsiteY13" fmla="*/ 76 h 6197"/>
              <a:gd name="connsiteX0" fmla="*/ 2079 w 2805"/>
              <a:gd name="connsiteY0" fmla="*/ 76 h 6197"/>
              <a:gd name="connsiteX1" fmla="*/ 1242 w 2805"/>
              <a:gd name="connsiteY1" fmla="*/ 225 h 6197"/>
              <a:gd name="connsiteX2" fmla="*/ 850 w 2805"/>
              <a:gd name="connsiteY2" fmla="*/ 616 h 6197"/>
              <a:gd name="connsiteX3" fmla="*/ 463 w 2805"/>
              <a:gd name="connsiteY3" fmla="*/ 1079 h 6197"/>
              <a:gd name="connsiteX4" fmla="*/ 136 w 2805"/>
              <a:gd name="connsiteY4" fmla="*/ 1370 h 6197"/>
              <a:gd name="connsiteX5" fmla="*/ 22 w 2805"/>
              <a:gd name="connsiteY5" fmla="*/ 5330 h 6197"/>
              <a:gd name="connsiteX6" fmla="*/ 265 w 2805"/>
              <a:gd name="connsiteY6" fmla="*/ 6111 h 6197"/>
              <a:gd name="connsiteX7" fmla="*/ 1321 w 2805"/>
              <a:gd name="connsiteY7" fmla="*/ 4816 h 6197"/>
              <a:gd name="connsiteX8" fmla="*/ 1741 w 2805"/>
              <a:gd name="connsiteY8" fmla="*/ 3390 h 6197"/>
              <a:gd name="connsiteX9" fmla="*/ 2434 w 2805"/>
              <a:gd name="connsiteY9" fmla="*/ 1797 h 6197"/>
              <a:gd name="connsiteX10" fmla="*/ 2792 w 2805"/>
              <a:gd name="connsiteY10" fmla="*/ 1201 h 6197"/>
              <a:gd name="connsiteX11" fmla="*/ 2355 w 2805"/>
              <a:gd name="connsiteY11" fmla="*/ 683 h 6197"/>
              <a:gd name="connsiteX12" fmla="*/ 2079 w 2805"/>
              <a:gd name="connsiteY12" fmla="*/ 76 h 6197"/>
              <a:gd name="connsiteX0" fmla="*/ 4294 w 5020"/>
              <a:gd name="connsiteY0" fmla="*/ 76 h 6357"/>
              <a:gd name="connsiteX1" fmla="*/ 3457 w 5020"/>
              <a:gd name="connsiteY1" fmla="*/ 225 h 6357"/>
              <a:gd name="connsiteX2" fmla="*/ 3065 w 5020"/>
              <a:gd name="connsiteY2" fmla="*/ 616 h 6357"/>
              <a:gd name="connsiteX3" fmla="*/ 2678 w 5020"/>
              <a:gd name="connsiteY3" fmla="*/ 1079 h 6357"/>
              <a:gd name="connsiteX4" fmla="*/ 2351 w 5020"/>
              <a:gd name="connsiteY4" fmla="*/ 1370 h 6357"/>
              <a:gd name="connsiteX5" fmla="*/ 22 w 5020"/>
              <a:gd name="connsiteY5" fmla="*/ 3342 h 6357"/>
              <a:gd name="connsiteX6" fmla="*/ 2480 w 5020"/>
              <a:gd name="connsiteY6" fmla="*/ 6111 h 6357"/>
              <a:gd name="connsiteX7" fmla="*/ 3536 w 5020"/>
              <a:gd name="connsiteY7" fmla="*/ 4816 h 6357"/>
              <a:gd name="connsiteX8" fmla="*/ 3956 w 5020"/>
              <a:gd name="connsiteY8" fmla="*/ 3390 h 6357"/>
              <a:gd name="connsiteX9" fmla="*/ 4649 w 5020"/>
              <a:gd name="connsiteY9" fmla="*/ 1797 h 6357"/>
              <a:gd name="connsiteX10" fmla="*/ 5007 w 5020"/>
              <a:gd name="connsiteY10" fmla="*/ 1201 h 6357"/>
              <a:gd name="connsiteX11" fmla="*/ 4570 w 5020"/>
              <a:gd name="connsiteY11" fmla="*/ 683 h 6357"/>
              <a:gd name="connsiteX12" fmla="*/ 4294 w 5020"/>
              <a:gd name="connsiteY12" fmla="*/ 76 h 6357"/>
              <a:gd name="connsiteX0" fmla="*/ 4484 w 5210"/>
              <a:gd name="connsiteY0" fmla="*/ 76 h 6357"/>
              <a:gd name="connsiteX1" fmla="*/ 3647 w 5210"/>
              <a:gd name="connsiteY1" fmla="*/ 225 h 6357"/>
              <a:gd name="connsiteX2" fmla="*/ 3255 w 5210"/>
              <a:gd name="connsiteY2" fmla="*/ 616 h 6357"/>
              <a:gd name="connsiteX3" fmla="*/ 2868 w 5210"/>
              <a:gd name="connsiteY3" fmla="*/ 1079 h 6357"/>
              <a:gd name="connsiteX4" fmla="*/ 1400 w 5210"/>
              <a:gd name="connsiteY4" fmla="*/ 1370 h 6357"/>
              <a:gd name="connsiteX5" fmla="*/ 212 w 5210"/>
              <a:gd name="connsiteY5" fmla="*/ 3342 h 6357"/>
              <a:gd name="connsiteX6" fmla="*/ 2670 w 5210"/>
              <a:gd name="connsiteY6" fmla="*/ 6111 h 6357"/>
              <a:gd name="connsiteX7" fmla="*/ 3726 w 5210"/>
              <a:gd name="connsiteY7" fmla="*/ 4816 h 6357"/>
              <a:gd name="connsiteX8" fmla="*/ 4146 w 5210"/>
              <a:gd name="connsiteY8" fmla="*/ 3390 h 6357"/>
              <a:gd name="connsiteX9" fmla="*/ 4839 w 5210"/>
              <a:gd name="connsiteY9" fmla="*/ 1797 h 6357"/>
              <a:gd name="connsiteX10" fmla="*/ 5197 w 5210"/>
              <a:gd name="connsiteY10" fmla="*/ 1201 h 6357"/>
              <a:gd name="connsiteX11" fmla="*/ 4760 w 5210"/>
              <a:gd name="connsiteY11" fmla="*/ 683 h 6357"/>
              <a:gd name="connsiteX12" fmla="*/ 4484 w 5210"/>
              <a:gd name="connsiteY12" fmla="*/ 76 h 6357"/>
              <a:gd name="connsiteX0" fmla="*/ 4484 w 5210"/>
              <a:gd name="connsiteY0" fmla="*/ 76 h 6357"/>
              <a:gd name="connsiteX1" fmla="*/ 3647 w 5210"/>
              <a:gd name="connsiteY1" fmla="*/ 225 h 6357"/>
              <a:gd name="connsiteX2" fmla="*/ 3255 w 5210"/>
              <a:gd name="connsiteY2" fmla="*/ 616 h 6357"/>
              <a:gd name="connsiteX3" fmla="*/ 2868 w 5210"/>
              <a:gd name="connsiteY3" fmla="*/ 333 h 6357"/>
              <a:gd name="connsiteX4" fmla="*/ 1400 w 5210"/>
              <a:gd name="connsiteY4" fmla="*/ 1370 h 6357"/>
              <a:gd name="connsiteX5" fmla="*/ 212 w 5210"/>
              <a:gd name="connsiteY5" fmla="*/ 3342 h 6357"/>
              <a:gd name="connsiteX6" fmla="*/ 2670 w 5210"/>
              <a:gd name="connsiteY6" fmla="*/ 6111 h 6357"/>
              <a:gd name="connsiteX7" fmla="*/ 3726 w 5210"/>
              <a:gd name="connsiteY7" fmla="*/ 4816 h 6357"/>
              <a:gd name="connsiteX8" fmla="*/ 4146 w 5210"/>
              <a:gd name="connsiteY8" fmla="*/ 3390 h 6357"/>
              <a:gd name="connsiteX9" fmla="*/ 4839 w 5210"/>
              <a:gd name="connsiteY9" fmla="*/ 1797 h 6357"/>
              <a:gd name="connsiteX10" fmla="*/ 5197 w 5210"/>
              <a:gd name="connsiteY10" fmla="*/ 1201 h 6357"/>
              <a:gd name="connsiteX11" fmla="*/ 4760 w 5210"/>
              <a:gd name="connsiteY11" fmla="*/ 683 h 6357"/>
              <a:gd name="connsiteX12" fmla="*/ 4484 w 5210"/>
              <a:gd name="connsiteY12" fmla="*/ 76 h 6357"/>
              <a:gd name="connsiteX0" fmla="*/ 4484 w 5210"/>
              <a:gd name="connsiteY0" fmla="*/ 76 h 6357"/>
              <a:gd name="connsiteX1" fmla="*/ 3647 w 5210"/>
              <a:gd name="connsiteY1" fmla="*/ 225 h 6357"/>
              <a:gd name="connsiteX2" fmla="*/ 2868 w 5210"/>
              <a:gd name="connsiteY2" fmla="*/ 333 h 6357"/>
              <a:gd name="connsiteX3" fmla="*/ 1400 w 5210"/>
              <a:gd name="connsiteY3" fmla="*/ 1370 h 6357"/>
              <a:gd name="connsiteX4" fmla="*/ 212 w 5210"/>
              <a:gd name="connsiteY4" fmla="*/ 3342 h 6357"/>
              <a:gd name="connsiteX5" fmla="*/ 2670 w 5210"/>
              <a:gd name="connsiteY5" fmla="*/ 6111 h 6357"/>
              <a:gd name="connsiteX6" fmla="*/ 3726 w 5210"/>
              <a:gd name="connsiteY6" fmla="*/ 4816 h 6357"/>
              <a:gd name="connsiteX7" fmla="*/ 4146 w 5210"/>
              <a:gd name="connsiteY7" fmla="*/ 3390 h 6357"/>
              <a:gd name="connsiteX8" fmla="*/ 4839 w 5210"/>
              <a:gd name="connsiteY8" fmla="*/ 1797 h 6357"/>
              <a:gd name="connsiteX9" fmla="*/ 5197 w 5210"/>
              <a:gd name="connsiteY9" fmla="*/ 1201 h 6357"/>
              <a:gd name="connsiteX10" fmla="*/ 4760 w 5210"/>
              <a:gd name="connsiteY10" fmla="*/ 683 h 6357"/>
              <a:gd name="connsiteX11" fmla="*/ 4484 w 5210"/>
              <a:gd name="connsiteY11" fmla="*/ 76 h 6357"/>
              <a:gd name="connsiteX0" fmla="*/ 3947 w 5210"/>
              <a:gd name="connsiteY0" fmla="*/ 431 h 6215"/>
              <a:gd name="connsiteX1" fmla="*/ 3647 w 5210"/>
              <a:gd name="connsiteY1" fmla="*/ 83 h 6215"/>
              <a:gd name="connsiteX2" fmla="*/ 2868 w 5210"/>
              <a:gd name="connsiteY2" fmla="*/ 191 h 6215"/>
              <a:gd name="connsiteX3" fmla="*/ 1400 w 5210"/>
              <a:gd name="connsiteY3" fmla="*/ 1228 h 6215"/>
              <a:gd name="connsiteX4" fmla="*/ 212 w 5210"/>
              <a:gd name="connsiteY4" fmla="*/ 3200 h 6215"/>
              <a:gd name="connsiteX5" fmla="*/ 2670 w 5210"/>
              <a:gd name="connsiteY5" fmla="*/ 5969 h 6215"/>
              <a:gd name="connsiteX6" fmla="*/ 3726 w 5210"/>
              <a:gd name="connsiteY6" fmla="*/ 4674 h 6215"/>
              <a:gd name="connsiteX7" fmla="*/ 4146 w 5210"/>
              <a:gd name="connsiteY7" fmla="*/ 3248 h 6215"/>
              <a:gd name="connsiteX8" fmla="*/ 4839 w 5210"/>
              <a:gd name="connsiteY8" fmla="*/ 1655 h 6215"/>
              <a:gd name="connsiteX9" fmla="*/ 5197 w 5210"/>
              <a:gd name="connsiteY9" fmla="*/ 1059 h 6215"/>
              <a:gd name="connsiteX10" fmla="*/ 4760 w 5210"/>
              <a:gd name="connsiteY10" fmla="*/ 541 h 6215"/>
              <a:gd name="connsiteX11" fmla="*/ 3947 w 5210"/>
              <a:gd name="connsiteY11" fmla="*/ 431 h 6215"/>
              <a:gd name="connsiteX0" fmla="*/ 3947 w 5311"/>
              <a:gd name="connsiteY0" fmla="*/ 431 h 6215"/>
              <a:gd name="connsiteX1" fmla="*/ 3647 w 5311"/>
              <a:gd name="connsiteY1" fmla="*/ 83 h 6215"/>
              <a:gd name="connsiteX2" fmla="*/ 2868 w 5311"/>
              <a:gd name="connsiteY2" fmla="*/ 191 h 6215"/>
              <a:gd name="connsiteX3" fmla="*/ 1400 w 5311"/>
              <a:gd name="connsiteY3" fmla="*/ 1228 h 6215"/>
              <a:gd name="connsiteX4" fmla="*/ 212 w 5311"/>
              <a:gd name="connsiteY4" fmla="*/ 3200 h 6215"/>
              <a:gd name="connsiteX5" fmla="*/ 2670 w 5311"/>
              <a:gd name="connsiteY5" fmla="*/ 5969 h 6215"/>
              <a:gd name="connsiteX6" fmla="*/ 3726 w 5311"/>
              <a:gd name="connsiteY6" fmla="*/ 4674 h 6215"/>
              <a:gd name="connsiteX7" fmla="*/ 4146 w 5311"/>
              <a:gd name="connsiteY7" fmla="*/ 3248 h 6215"/>
              <a:gd name="connsiteX8" fmla="*/ 4839 w 5311"/>
              <a:gd name="connsiteY8" fmla="*/ 1655 h 6215"/>
              <a:gd name="connsiteX9" fmla="*/ 5197 w 5311"/>
              <a:gd name="connsiteY9" fmla="*/ 1059 h 6215"/>
              <a:gd name="connsiteX10" fmla="*/ 4156 w 5311"/>
              <a:gd name="connsiteY10" fmla="*/ 872 h 6215"/>
              <a:gd name="connsiteX11" fmla="*/ 3947 w 5311"/>
              <a:gd name="connsiteY11" fmla="*/ 431 h 6215"/>
              <a:gd name="connsiteX0" fmla="*/ 3947 w 4841"/>
              <a:gd name="connsiteY0" fmla="*/ 431 h 6215"/>
              <a:gd name="connsiteX1" fmla="*/ 3647 w 4841"/>
              <a:gd name="connsiteY1" fmla="*/ 83 h 6215"/>
              <a:gd name="connsiteX2" fmla="*/ 2868 w 4841"/>
              <a:gd name="connsiteY2" fmla="*/ 191 h 6215"/>
              <a:gd name="connsiteX3" fmla="*/ 1400 w 4841"/>
              <a:gd name="connsiteY3" fmla="*/ 1228 h 6215"/>
              <a:gd name="connsiteX4" fmla="*/ 212 w 4841"/>
              <a:gd name="connsiteY4" fmla="*/ 3200 h 6215"/>
              <a:gd name="connsiteX5" fmla="*/ 2670 w 4841"/>
              <a:gd name="connsiteY5" fmla="*/ 5969 h 6215"/>
              <a:gd name="connsiteX6" fmla="*/ 3726 w 4841"/>
              <a:gd name="connsiteY6" fmla="*/ 4674 h 6215"/>
              <a:gd name="connsiteX7" fmla="*/ 4146 w 4841"/>
              <a:gd name="connsiteY7" fmla="*/ 3248 h 6215"/>
              <a:gd name="connsiteX8" fmla="*/ 4839 w 4841"/>
              <a:gd name="connsiteY8" fmla="*/ 1655 h 6215"/>
              <a:gd name="connsiteX9" fmla="*/ 4156 w 4841"/>
              <a:gd name="connsiteY9" fmla="*/ 872 h 6215"/>
              <a:gd name="connsiteX10" fmla="*/ 3947 w 4841"/>
              <a:gd name="connsiteY10" fmla="*/ 431 h 6215"/>
              <a:gd name="connsiteX0" fmla="*/ 3947 w 4279"/>
              <a:gd name="connsiteY0" fmla="*/ 431 h 6215"/>
              <a:gd name="connsiteX1" fmla="*/ 3647 w 4279"/>
              <a:gd name="connsiteY1" fmla="*/ 83 h 6215"/>
              <a:gd name="connsiteX2" fmla="*/ 2868 w 4279"/>
              <a:gd name="connsiteY2" fmla="*/ 191 h 6215"/>
              <a:gd name="connsiteX3" fmla="*/ 1400 w 4279"/>
              <a:gd name="connsiteY3" fmla="*/ 1228 h 6215"/>
              <a:gd name="connsiteX4" fmla="*/ 212 w 4279"/>
              <a:gd name="connsiteY4" fmla="*/ 3200 h 6215"/>
              <a:gd name="connsiteX5" fmla="*/ 2670 w 4279"/>
              <a:gd name="connsiteY5" fmla="*/ 5969 h 6215"/>
              <a:gd name="connsiteX6" fmla="*/ 3726 w 4279"/>
              <a:gd name="connsiteY6" fmla="*/ 4674 h 6215"/>
              <a:gd name="connsiteX7" fmla="*/ 4146 w 4279"/>
              <a:gd name="connsiteY7" fmla="*/ 3248 h 6215"/>
              <a:gd name="connsiteX8" fmla="*/ 4156 w 4279"/>
              <a:gd name="connsiteY8" fmla="*/ 872 h 6215"/>
              <a:gd name="connsiteX9" fmla="*/ 3947 w 4279"/>
              <a:gd name="connsiteY9" fmla="*/ 431 h 6215"/>
              <a:gd name="connsiteX0" fmla="*/ 3947 w 4279"/>
              <a:gd name="connsiteY0" fmla="*/ 431 h 6215"/>
              <a:gd name="connsiteX1" fmla="*/ 3647 w 4279"/>
              <a:gd name="connsiteY1" fmla="*/ 83 h 6215"/>
              <a:gd name="connsiteX2" fmla="*/ 2868 w 4279"/>
              <a:gd name="connsiteY2" fmla="*/ 191 h 6215"/>
              <a:gd name="connsiteX3" fmla="*/ 1400 w 4279"/>
              <a:gd name="connsiteY3" fmla="*/ 1228 h 6215"/>
              <a:gd name="connsiteX4" fmla="*/ 212 w 4279"/>
              <a:gd name="connsiteY4" fmla="*/ 3200 h 6215"/>
              <a:gd name="connsiteX5" fmla="*/ 2670 w 4279"/>
              <a:gd name="connsiteY5" fmla="*/ 5969 h 6215"/>
              <a:gd name="connsiteX6" fmla="*/ 3726 w 4279"/>
              <a:gd name="connsiteY6" fmla="*/ 4674 h 6215"/>
              <a:gd name="connsiteX7" fmla="*/ 2938 w 4279"/>
              <a:gd name="connsiteY7" fmla="*/ 2834 h 6215"/>
              <a:gd name="connsiteX8" fmla="*/ 4156 w 4279"/>
              <a:gd name="connsiteY8" fmla="*/ 872 h 6215"/>
              <a:gd name="connsiteX9" fmla="*/ 3947 w 4279"/>
              <a:gd name="connsiteY9" fmla="*/ 431 h 6215"/>
              <a:gd name="connsiteX0" fmla="*/ 3947 w 4279"/>
              <a:gd name="connsiteY0" fmla="*/ 431 h 6215"/>
              <a:gd name="connsiteX1" fmla="*/ 3647 w 4279"/>
              <a:gd name="connsiteY1" fmla="*/ 83 h 6215"/>
              <a:gd name="connsiteX2" fmla="*/ 2868 w 4279"/>
              <a:gd name="connsiteY2" fmla="*/ 191 h 6215"/>
              <a:gd name="connsiteX3" fmla="*/ 1400 w 4279"/>
              <a:gd name="connsiteY3" fmla="*/ 1228 h 6215"/>
              <a:gd name="connsiteX4" fmla="*/ 212 w 4279"/>
              <a:gd name="connsiteY4" fmla="*/ 3200 h 6215"/>
              <a:gd name="connsiteX5" fmla="*/ 2670 w 4279"/>
              <a:gd name="connsiteY5" fmla="*/ 5969 h 6215"/>
              <a:gd name="connsiteX6" fmla="*/ 2048 w 4279"/>
              <a:gd name="connsiteY6" fmla="*/ 4674 h 6215"/>
              <a:gd name="connsiteX7" fmla="*/ 2938 w 4279"/>
              <a:gd name="connsiteY7" fmla="*/ 2834 h 6215"/>
              <a:gd name="connsiteX8" fmla="*/ 4156 w 4279"/>
              <a:gd name="connsiteY8" fmla="*/ 872 h 6215"/>
              <a:gd name="connsiteX9" fmla="*/ 3947 w 4279"/>
              <a:gd name="connsiteY9" fmla="*/ 431 h 6215"/>
              <a:gd name="connsiteX0" fmla="*/ 3843 w 4175"/>
              <a:gd name="connsiteY0" fmla="*/ 431 h 4735"/>
              <a:gd name="connsiteX1" fmla="*/ 3543 w 4175"/>
              <a:gd name="connsiteY1" fmla="*/ 83 h 4735"/>
              <a:gd name="connsiteX2" fmla="*/ 2764 w 4175"/>
              <a:gd name="connsiteY2" fmla="*/ 191 h 4735"/>
              <a:gd name="connsiteX3" fmla="*/ 1296 w 4175"/>
              <a:gd name="connsiteY3" fmla="*/ 1228 h 4735"/>
              <a:gd name="connsiteX4" fmla="*/ 108 w 4175"/>
              <a:gd name="connsiteY4" fmla="*/ 3200 h 4735"/>
              <a:gd name="connsiteX5" fmla="*/ 1944 w 4175"/>
              <a:gd name="connsiteY5" fmla="*/ 4674 h 4735"/>
              <a:gd name="connsiteX6" fmla="*/ 2834 w 4175"/>
              <a:gd name="connsiteY6" fmla="*/ 2834 h 4735"/>
              <a:gd name="connsiteX7" fmla="*/ 4052 w 4175"/>
              <a:gd name="connsiteY7" fmla="*/ 872 h 4735"/>
              <a:gd name="connsiteX8" fmla="*/ 3843 w 4175"/>
              <a:gd name="connsiteY8" fmla="*/ 431 h 4735"/>
              <a:gd name="connsiteX0" fmla="*/ 3897 w 4229"/>
              <a:gd name="connsiteY0" fmla="*/ 431 h 3989"/>
              <a:gd name="connsiteX1" fmla="*/ 3597 w 4229"/>
              <a:gd name="connsiteY1" fmla="*/ 83 h 3989"/>
              <a:gd name="connsiteX2" fmla="*/ 2818 w 4229"/>
              <a:gd name="connsiteY2" fmla="*/ 191 h 3989"/>
              <a:gd name="connsiteX3" fmla="*/ 1350 w 4229"/>
              <a:gd name="connsiteY3" fmla="*/ 1228 h 3989"/>
              <a:gd name="connsiteX4" fmla="*/ 162 w 4229"/>
              <a:gd name="connsiteY4" fmla="*/ 3200 h 3989"/>
              <a:gd name="connsiteX5" fmla="*/ 454 w 4229"/>
              <a:gd name="connsiteY5" fmla="*/ 3928 h 3989"/>
              <a:gd name="connsiteX6" fmla="*/ 2888 w 4229"/>
              <a:gd name="connsiteY6" fmla="*/ 2834 h 3989"/>
              <a:gd name="connsiteX7" fmla="*/ 4106 w 4229"/>
              <a:gd name="connsiteY7" fmla="*/ 872 h 3989"/>
              <a:gd name="connsiteX8" fmla="*/ 3897 w 4229"/>
              <a:gd name="connsiteY8" fmla="*/ 431 h 3989"/>
              <a:gd name="connsiteX0" fmla="*/ 3884 w 4216"/>
              <a:gd name="connsiteY0" fmla="*/ 431 h 3989"/>
              <a:gd name="connsiteX1" fmla="*/ 3584 w 4216"/>
              <a:gd name="connsiteY1" fmla="*/ 83 h 3989"/>
              <a:gd name="connsiteX2" fmla="*/ 2805 w 4216"/>
              <a:gd name="connsiteY2" fmla="*/ 191 h 3989"/>
              <a:gd name="connsiteX3" fmla="*/ 1337 w 4216"/>
              <a:gd name="connsiteY3" fmla="*/ 1228 h 3989"/>
              <a:gd name="connsiteX4" fmla="*/ 149 w 4216"/>
              <a:gd name="connsiteY4" fmla="*/ 3200 h 3989"/>
              <a:gd name="connsiteX5" fmla="*/ 441 w 4216"/>
              <a:gd name="connsiteY5" fmla="*/ 3928 h 3989"/>
              <a:gd name="connsiteX6" fmla="*/ 2472 w 4216"/>
              <a:gd name="connsiteY6" fmla="*/ 2834 h 3989"/>
              <a:gd name="connsiteX7" fmla="*/ 4093 w 4216"/>
              <a:gd name="connsiteY7" fmla="*/ 872 h 3989"/>
              <a:gd name="connsiteX8" fmla="*/ 3884 w 4216"/>
              <a:gd name="connsiteY8" fmla="*/ 431 h 3989"/>
              <a:gd name="connsiteX0" fmla="*/ 3884 w 4216"/>
              <a:gd name="connsiteY0" fmla="*/ 431 h 3989"/>
              <a:gd name="connsiteX1" fmla="*/ 3584 w 4216"/>
              <a:gd name="connsiteY1" fmla="*/ 83 h 3989"/>
              <a:gd name="connsiteX2" fmla="*/ 2805 w 4216"/>
              <a:gd name="connsiteY2" fmla="*/ 191 h 3989"/>
              <a:gd name="connsiteX3" fmla="*/ 1337 w 4216"/>
              <a:gd name="connsiteY3" fmla="*/ 1228 h 3989"/>
              <a:gd name="connsiteX4" fmla="*/ 149 w 4216"/>
              <a:gd name="connsiteY4" fmla="*/ 3200 h 3989"/>
              <a:gd name="connsiteX5" fmla="*/ 441 w 4216"/>
              <a:gd name="connsiteY5" fmla="*/ 3928 h 3989"/>
              <a:gd name="connsiteX6" fmla="*/ 2472 w 4216"/>
              <a:gd name="connsiteY6" fmla="*/ 2834 h 3989"/>
              <a:gd name="connsiteX7" fmla="*/ 3556 w 4216"/>
              <a:gd name="connsiteY7" fmla="*/ 1618 h 3989"/>
              <a:gd name="connsiteX8" fmla="*/ 3884 w 4216"/>
              <a:gd name="connsiteY8" fmla="*/ 431 h 3989"/>
              <a:gd name="connsiteX0" fmla="*/ 3884 w 4216"/>
              <a:gd name="connsiteY0" fmla="*/ 679 h 3989"/>
              <a:gd name="connsiteX1" fmla="*/ 3584 w 4216"/>
              <a:gd name="connsiteY1" fmla="*/ 83 h 3989"/>
              <a:gd name="connsiteX2" fmla="*/ 2805 w 4216"/>
              <a:gd name="connsiteY2" fmla="*/ 191 h 3989"/>
              <a:gd name="connsiteX3" fmla="*/ 1337 w 4216"/>
              <a:gd name="connsiteY3" fmla="*/ 1228 h 3989"/>
              <a:gd name="connsiteX4" fmla="*/ 149 w 4216"/>
              <a:gd name="connsiteY4" fmla="*/ 3200 h 3989"/>
              <a:gd name="connsiteX5" fmla="*/ 441 w 4216"/>
              <a:gd name="connsiteY5" fmla="*/ 3928 h 3989"/>
              <a:gd name="connsiteX6" fmla="*/ 2472 w 4216"/>
              <a:gd name="connsiteY6" fmla="*/ 2834 h 3989"/>
              <a:gd name="connsiteX7" fmla="*/ 3556 w 4216"/>
              <a:gd name="connsiteY7" fmla="*/ 1618 h 3989"/>
              <a:gd name="connsiteX8" fmla="*/ 3884 w 4216"/>
              <a:gd name="connsiteY8" fmla="*/ 679 h 3989"/>
              <a:gd name="connsiteX0" fmla="*/ 3884 w 4216"/>
              <a:gd name="connsiteY0" fmla="*/ 679 h 3989"/>
              <a:gd name="connsiteX1" fmla="*/ 3584 w 4216"/>
              <a:gd name="connsiteY1" fmla="*/ 83 h 3989"/>
              <a:gd name="connsiteX2" fmla="*/ 2805 w 4216"/>
              <a:gd name="connsiteY2" fmla="*/ 191 h 3989"/>
              <a:gd name="connsiteX3" fmla="*/ 1337 w 4216"/>
              <a:gd name="connsiteY3" fmla="*/ 1228 h 3989"/>
              <a:gd name="connsiteX4" fmla="*/ 149 w 4216"/>
              <a:gd name="connsiteY4" fmla="*/ 3200 h 3989"/>
              <a:gd name="connsiteX5" fmla="*/ 441 w 4216"/>
              <a:gd name="connsiteY5" fmla="*/ 3928 h 3989"/>
              <a:gd name="connsiteX6" fmla="*/ 2472 w 4216"/>
              <a:gd name="connsiteY6" fmla="*/ 2834 h 3989"/>
              <a:gd name="connsiteX7" fmla="*/ 3220 w 4216"/>
              <a:gd name="connsiteY7" fmla="*/ 1866 h 3989"/>
              <a:gd name="connsiteX8" fmla="*/ 3884 w 4216"/>
              <a:gd name="connsiteY8" fmla="*/ 679 h 3989"/>
              <a:gd name="connsiteX0" fmla="*/ 3884 w 4216"/>
              <a:gd name="connsiteY0" fmla="*/ 679 h 3961"/>
              <a:gd name="connsiteX1" fmla="*/ 3584 w 4216"/>
              <a:gd name="connsiteY1" fmla="*/ 83 h 3961"/>
              <a:gd name="connsiteX2" fmla="*/ 2805 w 4216"/>
              <a:gd name="connsiteY2" fmla="*/ 191 h 3961"/>
              <a:gd name="connsiteX3" fmla="*/ 1337 w 4216"/>
              <a:gd name="connsiteY3" fmla="*/ 1228 h 3961"/>
              <a:gd name="connsiteX4" fmla="*/ 149 w 4216"/>
              <a:gd name="connsiteY4" fmla="*/ 3200 h 3961"/>
              <a:gd name="connsiteX5" fmla="*/ 441 w 4216"/>
              <a:gd name="connsiteY5" fmla="*/ 3928 h 3961"/>
              <a:gd name="connsiteX6" fmla="*/ 2203 w 4216"/>
              <a:gd name="connsiteY6" fmla="*/ 3000 h 3961"/>
              <a:gd name="connsiteX7" fmla="*/ 3220 w 4216"/>
              <a:gd name="connsiteY7" fmla="*/ 1866 h 3961"/>
              <a:gd name="connsiteX8" fmla="*/ 3884 w 4216"/>
              <a:gd name="connsiteY8" fmla="*/ 679 h 3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16" h="3961">
                <a:moveTo>
                  <a:pt x="3884" y="679"/>
                </a:moveTo>
                <a:cubicBezTo>
                  <a:pt x="3699" y="603"/>
                  <a:pt x="3764" y="164"/>
                  <a:pt x="3584" y="83"/>
                </a:cubicBezTo>
                <a:cubicBezTo>
                  <a:pt x="3404" y="2"/>
                  <a:pt x="3179" y="0"/>
                  <a:pt x="2805" y="191"/>
                </a:cubicBezTo>
                <a:cubicBezTo>
                  <a:pt x="2496" y="317"/>
                  <a:pt x="1411" y="520"/>
                  <a:pt x="1337" y="1228"/>
                </a:cubicBezTo>
                <a:cubicBezTo>
                  <a:pt x="1264" y="1937"/>
                  <a:pt x="298" y="2750"/>
                  <a:pt x="149" y="3200"/>
                </a:cubicBezTo>
                <a:cubicBezTo>
                  <a:pt x="0" y="3650"/>
                  <a:pt x="99" y="3961"/>
                  <a:pt x="441" y="3928"/>
                </a:cubicBezTo>
                <a:cubicBezTo>
                  <a:pt x="783" y="3895"/>
                  <a:pt x="1740" y="3344"/>
                  <a:pt x="2203" y="3000"/>
                </a:cubicBezTo>
                <a:cubicBezTo>
                  <a:pt x="2666" y="2656"/>
                  <a:pt x="3253" y="2335"/>
                  <a:pt x="3220" y="1866"/>
                </a:cubicBezTo>
                <a:cubicBezTo>
                  <a:pt x="3012" y="1761"/>
                  <a:pt x="4216" y="734"/>
                  <a:pt x="3884" y="679"/>
                </a:cubicBezTo>
                <a:close/>
              </a:path>
            </a:pathLst>
          </a:custGeom>
          <a:gradFill rotWithShape="1">
            <a:gsLst>
              <a:gs pos="24000">
                <a:srgbClr val="3366FF">
                  <a:alpha val="33000"/>
                </a:srgbClr>
              </a:gs>
              <a:gs pos="100000">
                <a:schemeClr val="bg1"/>
              </a:gs>
            </a:gsLst>
            <a:lin ang="5400000" scaled="1"/>
          </a:gradFill>
          <a:ln w="25400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 lIns="87075" tIns="43537" rIns="87075" bIns="43537"/>
          <a:lstStyle/>
          <a:p>
            <a:pPr defTabSz="869929"/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reeform 3"/>
          <p:cNvSpPr>
            <a:spLocks/>
          </p:cNvSpPr>
          <p:nvPr/>
        </p:nvSpPr>
        <p:spPr bwMode="auto">
          <a:xfrm>
            <a:off x="5000630" y="1792631"/>
            <a:ext cx="4210455" cy="3350870"/>
          </a:xfrm>
          <a:custGeom>
            <a:avLst/>
            <a:gdLst>
              <a:gd name="T0" fmla="*/ 2147483647 w 2211"/>
              <a:gd name="T1" fmla="*/ 2147483647 h 4112"/>
              <a:gd name="T2" fmla="*/ 2147483647 w 2211"/>
              <a:gd name="T3" fmla="*/ 2147483647 h 4112"/>
              <a:gd name="T4" fmla="*/ 2147483647 w 2211"/>
              <a:gd name="T5" fmla="*/ 2147483647 h 4112"/>
              <a:gd name="T6" fmla="*/ 2147483647 w 2211"/>
              <a:gd name="T7" fmla="*/ 2147483647 h 4112"/>
              <a:gd name="T8" fmla="*/ 2147483647 w 2211"/>
              <a:gd name="T9" fmla="*/ 2147483647 h 4112"/>
              <a:gd name="T10" fmla="*/ 2147483647 w 2211"/>
              <a:gd name="T11" fmla="*/ 2147483647 h 4112"/>
              <a:gd name="T12" fmla="*/ 2147483647 w 2211"/>
              <a:gd name="T13" fmla="*/ 2147483647 h 4112"/>
              <a:gd name="T14" fmla="*/ 2147483647 w 2211"/>
              <a:gd name="T15" fmla="*/ 2147483647 h 4112"/>
              <a:gd name="T16" fmla="*/ 2147483647 w 2211"/>
              <a:gd name="T17" fmla="*/ 2147483647 h 4112"/>
              <a:gd name="T18" fmla="*/ 2147483647 w 2211"/>
              <a:gd name="T19" fmla="*/ 2147483647 h 4112"/>
              <a:gd name="T20" fmla="*/ 2147483647 w 2211"/>
              <a:gd name="T21" fmla="*/ 2147483647 h 4112"/>
              <a:gd name="T22" fmla="*/ 2147483647 w 2211"/>
              <a:gd name="T23" fmla="*/ 2147483647 h 4112"/>
              <a:gd name="T24" fmla="*/ 2147483647 w 2211"/>
              <a:gd name="T25" fmla="*/ 2147483647 h 4112"/>
              <a:gd name="T26" fmla="*/ 2147483647 w 2211"/>
              <a:gd name="T27" fmla="*/ 2147483647 h 4112"/>
              <a:gd name="T28" fmla="*/ 2147483647 w 2211"/>
              <a:gd name="T29" fmla="*/ 2147483647 h 411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211"/>
              <a:gd name="T46" fmla="*/ 0 h 4112"/>
              <a:gd name="T47" fmla="*/ 2211 w 2211"/>
              <a:gd name="T48" fmla="*/ 4112 h 4112"/>
              <a:gd name="connsiteX0" fmla="*/ 178 w 3067"/>
              <a:gd name="connsiteY0" fmla="*/ 131 h 4236"/>
              <a:gd name="connsiteX1" fmla="*/ 87 w 3067"/>
              <a:gd name="connsiteY1" fmla="*/ 494 h 4236"/>
              <a:gd name="connsiteX2" fmla="*/ 39 w 3067"/>
              <a:gd name="connsiteY2" fmla="*/ 1423 h 4236"/>
              <a:gd name="connsiteX3" fmla="*/ 319 w 3067"/>
              <a:gd name="connsiteY3" fmla="*/ 2442 h 4236"/>
              <a:gd name="connsiteX4" fmla="*/ 1629 w 3067"/>
              <a:gd name="connsiteY4" fmla="*/ 3896 h 4236"/>
              <a:gd name="connsiteX5" fmla="*/ 2037 w 3067"/>
              <a:gd name="connsiteY5" fmla="*/ 4213 h 4236"/>
              <a:gd name="connsiteX6" fmla="*/ 2173 w 3067"/>
              <a:gd name="connsiteY6" fmla="*/ 4032 h 4236"/>
              <a:gd name="connsiteX7" fmla="*/ 1811 w 3067"/>
              <a:gd name="connsiteY7" fmla="*/ 3805 h 4236"/>
              <a:gd name="connsiteX8" fmla="*/ 1448 w 3067"/>
              <a:gd name="connsiteY8" fmla="*/ 3397 h 4236"/>
              <a:gd name="connsiteX9" fmla="*/ 1085 w 3067"/>
              <a:gd name="connsiteY9" fmla="*/ 2943 h 4236"/>
              <a:gd name="connsiteX10" fmla="*/ 2962 w 3067"/>
              <a:gd name="connsiteY10" fmla="*/ 212 h 4236"/>
              <a:gd name="connsiteX11" fmla="*/ 452 w 3067"/>
              <a:gd name="connsiteY11" fmla="*/ 1672 h 4236"/>
              <a:gd name="connsiteX12" fmla="*/ 405 w 3067"/>
              <a:gd name="connsiteY12" fmla="*/ 1033 h 4236"/>
              <a:gd name="connsiteX13" fmla="*/ 359 w 3067"/>
              <a:gd name="connsiteY13" fmla="*/ 449 h 4236"/>
              <a:gd name="connsiteX14" fmla="*/ 178 w 3067"/>
              <a:gd name="connsiteY14" fmla="*/ 131 h 4236"/>
              <a:gd name="connsiteX0" fmla="*/ 178 w 3067"/>
              <a:gd name="connsiteY0" fmla="*/ 563 h 4668"/>
              <a:gd name="connsiteX1" fmla="*/ 87 w 3067"/>
              <a:gd name="connsiteY1" fmla="*/ 926 h 4668"/>
              <a:gd name="connsiteX2" fmla="*/ 39 w 3067"/>
              <a:gd name="connsiteY2" fmla="*/ 1855 h 4668"/>
              <a:gd name="connsiteX3" fmla="*/ 319 w 3067"/>
              <a:gd name="connsiteY3" fmla="*/ 2874 h 4668"/>
              <a:gd name="connsiteX4" fmla="*/ 1629 w 3067"/>
              <a:gd name="connsiteY4" fmla="*/ 4328 h 4668"/>
              <a:gd name="connsiteX5" fmla="*/ 2037 w 3067"/>
              <a:gd name="connsiteY5" fmla="*/ 4645 h 4668"/>
              <a:gd name="connsiteX6" fmla="*/ 2173 w 3067"/>
              <a:gd name="connsiteY6" fmla="*/ 4464 h 4668"/>
              <a:gd name="connsiteX7" fmla="*/ 1811 w 3067"/>
              <a:gd name="connsiteY7" fmla="*/ 4237 h 4668"/>
              <a:gd name="connsiteX8" fmla="*/ 1448 w 3067"/>
              <a:gd name="connsiteY8" fmla="*/ 3829 h 4668"/>
              <a:gd name="connsiteX9" fmla="*/ 1085 w 3067"/>
              <a:gd name="connsiteY9" fmla="*/ 3375 h 4668"/>
              <a:gd name="connsiteX10" fmla="*/ 2962 w 3067"/>
              <a:gd name="connsiteY10" fmla="*/ 644 h 4668"/>
              <a:gd name="connsiteX11" fmla="*/ 452 w 3067"/>
              <a:gd name="connsiteY11" fmla="*/ 2104 h 4668"/>
              <a:gd name="connsiteX12" fmla="*/ 1642 w 3067"/>
              <a:gd name="connsiteY12" fmla="*/ 106 h 4668"/>
              <a:gd name="connsiteX13" fmla="*/ 405 w 3067"/>
              <a:gd name="connsiteY13" fmla="*/ 1465 h 4668"/>
              <a:gd name="connsiteX14" fmla="*/ 359 w 3067"/>
              <a:gd name="connsiteY14" fmla="*/ 881 h 4668"/>
              <a:gd name="connsiteX15" fmla="*/ 178 w 3067"/>
              <a:gd name="connsiteY15" fmla="*/ 563 h 4668"/>
              <a:gd name="connsiteX0" fmla="*/ 178 w 3186"/>
              <a:gd name="connsiteY0" fmla="*/ 821 h 4926"/>
              <a:gd name="connsiteX1" fmla="*/ 87 w 3186"/>
              <a:gd name="connsiteY1" fmla="*/ 1184 h 4926"/>
              <a:gd name="connsiteX2" fmla="*/ 39 w 3186"/>
              <a:gd name="connsiteY2" fmla="*/ 2113 h 4926"/>
              <a:gd name="connsiteX3" fmla="*/ 319 w 3186"/>
              <a:gd name="connsiteY3" fmla="*/ 3132 h 4926"/>
              <a:gd name="connsiteX4" fmla="*/ 1629 w 3186"/>
              <a:gd name="connsiteY4" fmla="*/ 4586 h 4926"/>
              <a:gd name="connsiteX5" fmla="*/ 2037 w 3186"/>
              <a:gd name="connsiteY5" fmla="*/ 4903 h 4926"/>
              <a:gd name="connsiteX6" fmla="*/ 2173 w 3186"/>
              <a:gd name="connsiteY6" fmla="*/ 4722 h 4926"/>
              <a:gd name="connsiteX7" fmla="*/ 1811 w 3186"/>
              <a:gd name="connsiteY7" fmla="*/ 4495 h 4926"/>
              <a:gd name="connsiteX8" fmla="*/ 1448 w 3186"/>
              <a:gd name="connsiteY8" fmla="*/ 4087 h 4926"/>
              <a:gd name="connsiteX9" fmla="*/ 1085 w 3186"/>
              <a:gd name="connsiteY9" fmla="*/ 3633 h 4926"/>
              <a:gd name="connsiteX10" fmla="*/ 2962 w 3186"/>
              <a:gd name="connsiteY10" fmla="*/ 902 h 4926"/>
              <a:gd name="connsiteX11" fmla="*/ 2429 w 3186"/>
              <a:gd name="connsiteY11" fmla="*/ 90 h 4926"/>
              <a:gd name="connsiteX12" fmla="*/ 1642 w 3186"/>
              <a:gd name="connsiteY12" fmla="*/ 364 h 4926"/>
              <a:gd name="connsiteX13" fmla="*/ 405 w 3186"/>
              <a:gd name="connsiteY13" fmla="*/ 1723 h 4926"/>
              <a:gd name="connsiteX14" fmla="*/ 359 w 3186"/>
              <a:gd name="connsiteY14" fmla="*/ 1139 h 4926"/>
              <a:gd name="connsiteX15" fmla="*/ 178 w 3186"/>
              <a:gd name="connsiteY15" fmla="*/ 821 h 4926"/>
              <a:gd name="connsiteX0" fmla="*/ 178 w 3186"/>
              <a:gd name="connsiteY0" fmla="*/ 821 h 4926"/>
              <a:gd name="connsiteX1" fmla="*/ 87 w 3186"/>
              <a:gd name="connsiteY1" fmla="*/ 1184 h 4926"/>
              <a:gd name="connsiteX2" fmla="*/ 39 w 3186"/>
              <a:gd name="connsiteY2" fmla="*/ 2113 h 4926"/>
              <a:gd name="connsiteX3" fmla="*/ 319 w 3186"/>
              <a:gd name="connsiteY3" fmla="*/ 3132 h 4926"/>
              <a:gd name="connsiteX4" fmla="*/ 1629 w 3186"/>
              <a:gd name="connsiteY4" fmla="*/ 4586 h 4926"/>
              <a:gd name="connsiteX5" fmla="*/ 2037 w 3186"/>
              <a:gd name="connsiteY5" fmla="*/ 4903 h 4926"/>
              <a:gd name="connsiteX6" fmla="*/ 2173 w 3186"/>
              <a:gd name="connsiteY6" fmla="*/ 4722 h 4926"/>
              <a:gd name="connsiteX7" fmla="*/ 1811 w 3186"/>
              <a:gd name="connsiteY7" fmla="*/ 4495 h 4926"/>
              <a:gd name="connsiteX8" fmla="*/ 1448 w 3186"/>
              <a:gd name="connsiteY8" fmla="*/ 4087 h 4926"/>
              <a:gd name="connsiteX9" fmla="*/ 1085 w 3186"/>
              <a:gd name="connsiteY9" fmla="*/ 3633 h 4926"/>
              <a:gd name="connsiteX10" fmla="*/ 2962 w 3186"/>
              <a:gd name="connsiteY10" fmla="*/ 902 h 4926"/>
              <a:gd name="connsiteX11" fmla="*/ 2429 w 3186"/>
              <a:gd name="connsiteY11" fmla="*/ 90 h 4926"/>
              <a:gd name="connsiteX12" fmla="*/ 1642 w 3186"/>
              <a:gd name="connsiteY12" fmla="*/ 364 h 4926"/>
              <a:gd name="connsiteX13" fmla="*/ 359 w 3186"/>
              <a:gd name="connsiteY13" fmla="*/ 1139 h 4926"/>
              <a:gd name="connsiteX14" fmla="*/ 178 w 3186"/>
              <a:gd name="connsiteY14" fmla="*/ 821 h 4926"/>
              <a:gd name="connsiteX0" fmla="*/ 259 w 3267"/>
              <a:gd name="connsiteY0" fmla="*/ 821 h 4926"/>
              <a:gd name="connsiteX1" fmla="*/ 168 w 3267"/>
              <a:gd name="connsiteY1" fmla="*/ 1184 h 4926"/>
              <a:gd name="connsiteX2" fmla="*/ 120 w 3267"/>
              <a:gd name="connsiteY2" fmla="*/ 2113 h 4926"/>
              <a:gd name="connsiteX3" fmla="*/ 400 w 3267"/>
              <a:gd name="connsiteY3" fmla="*/ 3132 h 4926"/>
              <a:gd name="connsiteX4" fmla="*/ 1710 w 3267"/>
              <a:gd name="connsiteY4" fmla="*/ 4586 h 4926"/>
              <a:gd name="connsiteX5" fmla="*/ 2118 w 3267"/>
              <a:gd name="connsiteY5" fmla="*/ 4903 h 4926"/>
              <a:gd name="connsiteX6" fmla="*/ 2254 w 3267"/>
              <a:gd name="connsiteY6" fmla="*/ 4722 h 4926"/>
              <a:gd name="connsiteX7" fmla="*/ 1892 w 3267"/>
              <a:gd name="connsiteY7" fmla="*/ 4495 h 4926"/>
              <a:gd name="connsiteX8" fmla="*/ 1529 w 3267"/>
              <a:gd name="connsiteY8" fmla="*/ 4087 h 4926"/>
              <a:gd name="connsiteX9" fmla="*/ 1166 w 3267"/>
              <a:gd name="connsiteY9" fmla="*/ 3633 h 4926"/>
              <a:gd name="connsiteX10" fmla="*/ 3043 w 3267"/>
              <a:gd name="connsiteY10" fmla="*/ 902 h 4926"/>
              <a:gd name="connsiteX11" fmla="*/ 2510 w 3267"/>
              <a:gd name="connsiteY11" fmla="*/ 90 h 4926"/>
              <a:gd name="connsiteX12" fmla="*/ 1723 w 3267"/>
              <a:gd name="connsiteY12" fmla="*/ 364 h 4926"/>
              <a:gd name="connsiteX13" fmla="*/ 259 w 3267"/>
              <a:gd name="connsiteY13" fmla="*/ 821 h 4926"/>
              <a:gd name="connsiteX0" fmla="*/ 1822 w 3366"/>
              <a:gd name="connsiteY0" fmla="*/ 364 h 4926"/>
              <a:gd name="connsiteX1" fmla="*/ 267 w 3366"/>
              <a:gd name="connsiteY1" fmla="*/ 1184 h 4926"/>
              <a:gd name="connsiteX2" fmla="*/ 219 w 3366"/>
              <a:gd name="connsiteY2" fmla="*/ 2113 h 4926"/>
              <a:gd name="connsiteX3" fmla="*/ 499 w 3366"/>
              <a:gd name="connsiteY3" fmla="*/ 3132 h 4926"/>
              <a:gd name="connsiteX4" fmla="*/ 1809 w 3366"/>
              <a:gd name="connsiteY4" fmla="*/ 4586 h 4926"/>
              <a:gd name="connsiteX5" fmla="*/ 2217 w 3366"/>
              <a:gd name="connsiteY5" fmla="*/ 4903 h 4926"/>
              <a:gd name="connsiteX6" fmla="*/ 2353 w 3366"/>
              <a:gd name="connsiteY6" fmla="*/ 4722 h 4926"/>
              <a:gd name="connsiteX7" fmla="*/ 1991 w 3366"/>
              <a:gd name="connsiteY7" fmla="*/ 4495 h 4926"/>
              <a:gd name="connsiteX8" fmla="*/ 1628 w 3366"/>
              <a:gd name="connsiteY8" fmla="*/ 4087 h 4926"/>
              <a:gd name="connsiteX9" fmla="*/ 1265 w 3366"/>
              <a:gd name="connsiteY9" fmla="*/ 3633 h 4926"/>
              <a:gd name="connsiteX10" fmla="*/ 3142 w 3366"/>
              <a:gd name="connsiteY10" fmla="*/ 902 h 4926"/>
              <a:gd name="connsiteX11" fmla="*/ 2609 w 3366"/>
              <a:gd name="connsiteY11" fmla="*/ 90 h 4926"/>
              <a:gd name="connsiteX12" fmla="*/ 1822 w 3366"/>
              <a:gd name="connsiteY12" fmla="*/ 364 h 4926"/>
              <a:gd name="connsiteX0" fmla="*/ 1751 w 3295"/>
              <a:gd name="connsiteY0" fmla="*/ 364 h 4926"/>
              <a:gd name="connsiteX1" fmla="*/ 1316 w 3295"/>
              <a:gd name="connsiteY1" fmla="*/ 340 h 4926"/>
              <a:gd name="connsiteX2" fmla="*/ 148 w 3295"/>
              <a:gd name="connsiteY2" fmla="*/ 2113 h 4926"/>
              <a:gd name="connsiteX3" fmla="*/ 428 w 3295"/>
              <a:gd name="connsiteY3" fmla="*/ 3132 h 4926"/>
              <a:gd name="connsiteX4" fmla="*/ 1738 w 3295"/>
              <a:gd name="connsiteY4" fmla="*/ 4586 h 4926"/>
              <a:gd name="connsiteX5" fmla="*/ 2146 w 3295"/>
              <a:gd name="connsiteY5" fmla="*/ 4903 h 4926"/>
              <a:gd name="connsiteX6" fmla="*/ 2282 w 3295"/>
              <a:gd name="connsiteY6" fmla="*/ 4722 h 4926"/>
              <a:gd name="connsiteX7" fmla="*/ 1920 w 3295"/>
              <a:gd name="connsiteY7" fmla="*/ 4495 h 4926"/>
              <a:gd name="connsiteX8" fmla="*/ 1557 w 3295"/>
              <a:gd name="connsiteY8" fmla="*/ 4087 h 4926"/>
              <a:gd name="connsiteX9" fmla="*/ 1194 w 3295"/>
              <a:gd name="connsiteY9" fmla="*/ 3633 h 4926"/>
              <a:gd name="connsiteX10" fmla="*/ 3071 w 3295"/>
              <a:gd name="connsiteY10" fmla="*/ 902 h 4926"/>
              <a:gd name="connsiteX11" fmla="*/ 2538 w 3295"/>
              <a:gd name="connsiteY11" fmla="*/ 90 h 4926"/>
              <a:gd name="connsiteX12" fmla="*/ 1751 w 3295"/>
              <a:gd name="connsiteY12" fmla="*/ 364 h 4926"/>
              <a:gd name="connsiteX0" fmla="*/ 2538 w 3295"/>
              <a:gd name="connsiteY0" fmla="*/ 94 h 4930"/>
              <a:gd name="connsiteX1" fmla="*/ 1316 w 3295"/>
              <a:gd name="connsiteY1" fmla="*/ 344 h 4930"/>
              <a:gd name="connsiteX2" fmla="*/ 148 w 3295"/>
              <a:gd name="connsiteY2" fmla="*/ 2117 h 4930"/>
              <a:gd name="connsiteX3" fmla="*/ 428 w 3295"/>
              <a:gd name="connsiteY3" fmla="*/ 3136 h 4930"/>
              <a:gd name="connsiteX4" fmla="*/ 1738 w 3295"/>
              <a:gd name="connsiteY4" fmla="*/ 4590 h 4930"/>
              <a:gd name="connsiteX5" fmla="*/ 2146 w 3295"/>
              <a:gd name="connsiteY5" fmla="*/ 4907 h 4930"/>
              <a:gd name="connsiteX6" fmla="*/ 2282 w 3295"/>
              <a:gd name="connsiteY6" fmla="*/ 4726 h 4930"/>
              <a:gd name="connsiteX7" fmla="*/ 1920 w 3295"/>
              <a:gd name="connsiteY7" fmla="*/ 4499 h 4930"/>
              <a:gd name="connsiteX8" fmla="*/ 1557 w 3295"/>
              <a:gd name="connsiteY8" fmla="*/ 4091 h 4930"/>
              <a:gd name="connsiteX9" fmla="*/ 1194 w 3295"/>
              <a:gd name="connsiteY9" fmla="*/ 3637 h 4930"/>
              <a:gd name="connsiteX10" fmla="*/ 3071 w 3295"/>
              <a:gd name="connsiteY10" fmla="*/ 906 h 4930"/>
              <a:gd name="connsiteX11" fmla="*/ 2538 w 3295"/>
              <a:gd name="connsiteY11" fmla="*/ 94 h 4930"/>
              <a:gd name="connsiteX0" fmla="*/ 2538 w 3295"/>
              <a:gd name="connsiteY0" fmla="*/ 94 h 4930"/>
              <a:gd name="connsiteX1" fmla="*/ 1316 w 3295"/>
              <a:gd name="connsiteY1" fmla="*/ 344 h 4930"/>
              <a:gd name="connsiteX2" fmla="*/ 148 w 3295"/>
              <a:gd name="connsiteY2" fmla="*/ 2117 h 4930"/>
              <a:gd name="connsiteX3" fmla="*/ 428 w 3295"/>
              <a:gd name="connsiteY3" fmla="*/ 3136 h 4930"/>
              <a:gd name="connsiteX4" fmla="*/ 1738 w 3295"/>
              <a:gd name="connsiteY4" fmla="*/ 4590 h 4930"/>
              <a:gd name="connsiteX5" fmla="*/ 2146 w 3295"/>
              <a:gd name="connsiteY5" fmla="*/ 4907 h 4930"/>
              <a:gd name="connsiteX6" fmla="*/ 2282 w 3295"/>
              <a:gd name="connsiteY6" fmla="*/ 4726 h 4930"/>
              <a:gd name="connsiteX7" fmla="*/ 1920 w 3295"/>
              <a:gd name="connsiteY7" fmla="*/ 4499 h 4930"/>
              <a:gd name="connsiteX8" fmla="*/ 1557 w 3295"/>
              <a:gd name="connsiteY8" fmla="*/ 4091 h 4930"/>
              <a:gd name="connsiteX9" fmla="*/ 1194 w 3295"/>
              <a:gd name="connsiteY9" fmla="*/ 3637 h 4930"/>
              <a:gd name="connsiteX10" fmla="*/ 3071 w 3295"/>
              <a:gd name="connsiteY10" fmla="*/ 906 h 4930"/>
              <a:gd name="connsiteX11" fmla="*/ 2538 w 3295"/>
              <a:gd name="connsiteY11" fmla="*/ 94 h 4930"/>
              <a:gd name="connsiteX0" fmla="*/ 2538 w 3163"/>
              <a:gd name="connsiteY0" fmla="*/ 94 h 4930"/>
              <a:gd name="connsiteX1" fmla="*/ 1316 w 3163"/>
              <a:gd name="connsiteY1" fmla="*/ 344 h 4930"/>
              <a:gd name="connsiteX2" fmla="*/ 148 w 3163"/>
              <a:gd name="connsiteY2" fmla="*/ 2117 h 4930"/>
              <a:gd name="connsiteX3" fmla="*/ 428 w 3163"/>
              <a:gd name="connsiteY3" fmla="*/ 3136 h 4930"/>
              <a:gd name="connsiteX4" fmla="*/ 1738 w 3163"/>
              <a:gd name="connsiteY4" fmla="*/ 4590 h 4930"/>
              <a:gd name="connsiteX5" fmla="*/ 2146 w 3163"/>
              <a:gd name="connsiteY5" fmla="*/ 4907 h 4930"/>
              <a:gd name="connsiteX6" fmla="*/ 2282 w 3163"/>
              <a:gd name="connsiteY6" fmla="*/ 4726 h 4930"/>
              <a:gd name="connsiteX7" fmla="*/ 1920 w 3163"/>
              <a:gd name="connsiteY7" fmla="*/ 4499 h 4930"/>
              <a:gd name="connsiteX8" fmla="*/ 1557 w 3163"/>
              <a:gd name="connsiteY8" fmla="*/ 4091 h 4930"/>
              <a:gd name="connsiteX9" fmla="*/ 1194 w 3163"/>
              <a:gd name="connsiteY9" fmla="*/ 3637 h 4930"/>
              <a:gd name="connsiteX10" fmla="*/ 2939 w 3163"/>
              <a:gd name="connsiteY10" fmla="*/ 906 h 4930"/>
              <a:gd name="connsiteX11" fmla="*/ 2538 w 3163"/>
              <a:gd name="connsiteY11" fmla="*/ 94 h 4930"/>
              <a:gd name="connsiteX0" fmla="*/ 2298 w 2923"/>
              <a:gd name="connsiteY0" fmla="*/ 120 h 4956"/>
              <a:gd name="connsiteX1" fmla="*/ 1076 w 2923"/>
              <a:gd name="connsiteY1" fmla="*/ 370 h 4956"/>
              <a:gd name="connsiteX2" fmla="*/ 369 w 2923"/>
              <a:gd name="connsiteY2" fmla="*/ 2338 h 4956"/>
              <a:gd name="connsiteX3" fmla="*/ 188 w 2923"/>
              <a:gd name="connsiteY3" fmla="*/ 3162 h 4956"/>
              <a:gd name="connsiteX4" fmla="*/ 1498 w 2923"/>
              <a:gd name="connsiteY4" fmla="*/ 4616 h 4956"/>
              <a:gd name="connsiteX5" fmla="*/ 1906 w 2923"/>
              <a:gd name="connsiteY5" fmla="*/ 4933 h 4956"/>
              <a:gd name="connsiteX6" fmla="*/ 2042 w 2923"/>
              <a:gd name="connsiteY6" fmla="*/ 4752 h 4956"/>
              <a:gd name="connsiteX7" fmla="*/ 1680 w 2923"/>
              <a:gd name="connsiteY7" fmla="*/ 4525 h 4956"/>
              <a:gd name="connsiteX8" fmla="*/ 1317 w 2923"/>
              <a:gd name="connsiteY8" fmla="*/ 4117 h 4956"/>
              <a:gd name="connsiteX9" fmla="*/ 954 w 2923"/>
              <a:gd name="connsiteY9" fmla="*/ 3663 h 4956"/>
              <a:gd name="connsiteX10" fmla="*/ 2699 w 2923"/>
              <a:gd name="connsiteY10" fmla="*/ 932 h 4956"/>
              <a:gd name="connsiteX11" fmla="*/ 2298 w 2923"/>
              <a:gd name="connsiteY11" fmla="*/ 120 h 4956"/>
              <a:gd name="connsiteX0" fmla="*/ 2298 w 2923"/>
              <a:gd name="connsiteY0" fmla="*/ 120 h 4956"/>
              <a:gd name="connsiteX1" fmla="*/ 1076 w 2923"/>
              <a:gd name="connsiteY1" fmla="*/ 370 h 4956"/>
              <a:gd name="connsiteX2" fmla="*/ 369 w 2923"/>
              <a:gd name="connsiteY2" fmla="*/ 2338 h 4956"/>
              <a:gd name="connsiteX3" fmla="*/ 188 w 2923"/>
              <a:gd name="connsiteY3" fmla="*/ 4330 h 4956"/>
              <a:gd name="connsiteX4" fmla="*/ 1498 w 2923"/>
              <a:gd name="connsiteY4" fmla="*/ 4616 h 4956"/>
              <a:gd name="connsiteX5" fmla="*/ 1906 w 2923"/>
              <a:gd name="connsiteY5" fmla="*/ 4933 h 4956"/>
              <a:gd name="connsiteX6" fmla="*/ 2042 w 2923"/>
              <a:gd name="connsiteY6" fmla="*/ 4752 h 4956"/>
              <a:gd name="connsiteX7" fmla="*/ 1680 w 2923"/>
              <a:gd name="connsiteY7" fmla="*/ 4525 h 4956"/>
              <a:gd name="connsiteX8" fmla="*/ 1317 w 2923"/>
              <a:gd name="connsiteY8" fmla="*/ 4117 h 4956"/>
              <a:gd name="connsiteX9" fmla="*/ 954 w 2923"/>
              <a:gd name="connsiteY9" fmla="*/ 3663 h 4956"/>
              <a:gd name="connsiteX10" fmla="*/ 2699 w 2923"/>
              <a:gd name="connsiteY10" fmla="*/ 932 h 4956"/>
              <a:gd name="connsiteX11" fmla="*/ 2298 w 2923"/>
              <a:gd name="connsiteY11" fmla="*/ 120 h 4956"/>
              <a:gd name="connsiteX0" fmla="*/ 2298 w 2923"/>
              <a:gd name="connsiteY0" fmla="*/ 120 h 4956"/>
              <a:gd name="connsiteX1" fmla="*/ 1076 w 2923"/>
              <a:gd name="connsiteY1" fmla="*/ 370 h 4956"/>
              <a:gd name="connsiteX2" fmla="*/ 369 w 2923"/>
              <a:gd name="connsiteY2" fmla="*/ 2338 h 4956"/>
              <a:gd name="connsiteX3" fmla="*/ 188 w 2923"/>
              <a:gd name="connsiteY3" fmla="*/ 4330 h 4956"/>
              <a:gd name="connsiteX4" fmla="*/ 1498 w 2923"/>
              <a:gd name="connsiteY4" fmla="*/ 4616 h 4956"/>
              <a:gd name="connsiteX5" fmla="*/ 1102 w 2923"/>
              <a:gd name="connsiteY5" fmla="*/ 4892 h 4956"/>
              <a:gd name="connsiteX6" fmla="*/ 1906 w 2923"/>
              <a:gd name="connsiteY6" fmla="*/ 4933 h 4956"/>
              <a:gd name="connsiteX7" fmla="*/ 2042 w 2923"/>
              <a:gd name="connsiteY7" fmla="*/ 4752 h 4956"/>
              <a:gd name="connsiteX8" fmla="*/ 1680 w 2923"/>
              <a:gd name="connsiteY8" fmla="*/ 4525 h 4956"/>
              <a:gd name="connsiteX9" fmla="*/ 1317 w 2923"/>
              <a:gd name="connsiteY9" fmla="*/ 4117 h 4956"/>
              <a:gd name="connsiteX10" fmla="*/ 954 w 2923"/>
              <a:gd name="connsiteY10" fmla="*/ 3663 h 4956"/>
              <a:gd name="connsiteX11" fmla="*/ 2699 w 2923"/>
              <a:gd name="connsiteY11" fmla="*/ 932 h 4956"/>
              <a:gd name="connsiteX12" fmla="*/ 2298 w 2923"/>
              <a:gd name="connsiteY12" fmla="*/ 120 h 4956"/>
              <a:gd name="connsiteX0" fmla="*/ 2232 w 2857"/>
              <a:gd name="connsiteY0" fmla="*/ 120 h 4993"/>
              <a:gd name="connsiteX1" fmla="*/ 1010 w 2857"/>
              <a:gd name="connsiteY1" fmla="*/ 370 h 4993"/>
              <a:gd name="connsiteX2" fmla="*/ 303 w 2857"/>
              <a:gd name="connsiteY2" fmla="*/ 2338 h 4993"/>
              <a:gd name="connsiteX3" fmla="*/ 122 w 2857"/>
              <a:gd name="connsiteY3" fmla="*/ 4330 h 4993"/>
              <a:gd name="connsiteX4" fmla="*/ 1036 w 2857"/>
              <a:gd name="connsiteY4" fmla="*/ 4892 h 4993"/>
              <a:gd name="connsiteX5" fmla="*/ 1840 w 2857"/>
              <a:gd name="connsiteY5" fmla="*/ 4933 h 4993"/>
              <a:gd name="connsiteX6" fmla="*/ 1976 w 2857"/>
              <a:gd name="connsiteY6" fmla="*/ 4752 h 4993"/>
              <a:gd name="connsiteX7" fmla="*/ 1614 w 2857"/>
              <a:gd name="connsiteY7" fmla="*/ 4525 h 4993"/>
              <a:gd name="connsiteX8" fmla="*/ 1251 w 2857"/>
              <a:gd name="connsiteY8" fmla="*/ 4117 h 4993"/>
              <a:gd name="connsiteX9" fmla="*/ 888 w 2857"/>
              <a:gd name="connsiteY9" fmla="*/ 3663 h 4993"/>
              <a:gd name="connsiteX10" fmla="*/ 2633 w 2857"/>
              <a:gd name="connsiteY10" fmla="*/ 932 h 4993"/>
              <a:gd name="connsiteX11" fmla="*/ 2232 w 2857"/>
              <a:gd name="connsiteY11" fmla="*/ 120 h 4993"/>
              <a:gd name="connsiteX0" fmla="*/ 2536 w 3161"/>
              <a:gd name="connsiteY0" fmla="*/ 120 h 5642"/>
              <a:gd name="connsiteX1" fmla="*/ 1314 w 3161"/>
              <a:gd name="connsiteY1" fmla="*/ 370 h 5642"/>
              <a:gd name="connsiteX2" fmla="*/ 607 w 3161"/>
              <a:gd name="connsiteY2" fmla="*/ 2338 h 5642"/>
              <a:gd name="connsiteX3" fmla="*/ 426 w 3161"/>
              <a:gd name="connsiteY3" fmla="*/ 4330 h 5642"/>
              <a:gd name="connsiteX4" fmla="*/ 286 w 3161"/>
              <a:gd name="connsiteY4" fmla="*/ 5541 h 5642"/>
              <a:gd name="connsiteX5" fmla="*/ 2144 w 3161"/>
              <a:gd name="connsiteY5" fmla="*/ 4933 h 5642"/>
              <a:gd name="connsiteX6" fmla="*/ 2280 w 3161"/>
              <a:gd name="connsiteY6" fmla="*/ 4752 h 5642"/>
              <a:gd name="connsiteX7" fmla="*/ 1918 w 3161"/>
              <a:gd name="connsiteY7" fmla="*/ 4525 h 5642"/>
              <a:gd name="connsiteX8" fmla="*/ 1555 w 3161"/>
              <a:gd name="connsiteY8" fmla="*/ 4117 h 5642"/>
              <a:gd name="connsiteX9" fmla="*/ 1192 w 3161"/>
              <a:gd name="connsiteY9" fmla="*/ 3663 h 5642"/>
              <a:gd name="connsiteX10" fmla="*/ 2937 w 3161"/>
              <a:gd name="connsiteY10" fmla="*/ 932 h 5642"/>
              <a:gd name="connsiteX11" fmla="*/ 2536 w 3161"/>
              <a:gd name="connsiteY11" fmla="*/ 120 h 5642"/>
              <a:gd name="connsiteX0" fmla="*/ 2536 w 3161"/>
              <a:gd name="connsiteY0" fmla="*/ 120 h 5642"/>
              <a:gd name="connsiteX1" fmla="*/ 1314 w 3161"/>
              <a:gd name="connsiteY1" fmla="*/ 370 h 5642"/>
              <a:gd name="connsiteX2" fmla="*/ 607 w 3161"/>
              <a:gd name="connsiteY2" fmla="*/ 2338 h 5642"/>
              <a:gd name="connsiteX3" fmla="*/ 426 w 3161"/>
              <a:gd name="connsiteY3" fmla="*/ 4330 h 5642"/>
              <a:gd name="connsiteX4" fmla="*/ 286 w 3161"/>
              <a:gd name="connsiteY4" fmla="*/ 5541 h 5642"/>
              <a:gd name="connsiteX5" fmla="*/ 2144 w 3161"/>
              <a:gd name="connsiteY5" fmla="*/ 4933 h 5642"/>
              <a:gd name="connsiteX6" fmla="*/ 2191 w 3161"/>
              <a:gd name="connsiteY6" fmla="*/ 4923 h 5642"/>
              <a:gd name="connsiteX7" fmla="*/ 2280 w 3161"/>
              <a:gd name="connsiteY7" fmla="*/ 4752 h 5642"/>
              <a:gd name="connsiteX8" fmla="*/ 1918 w 3161"/>
              <a:gd name="connsiteY8" fmla="*/ 4525 h 5642"/>
              <a:gd name="connsiteX9" fmla="*/ 1555 w 3161"/>
              <a:gd name="connsiteY9" fmla="*/ 4117 h 5642"/>
              <a:gd name="connsiteX10" fmla="*/ 1192 w 3161"/>
              <a:gd name="connsiteY10" fmla="*/ 3663 h 5642"/>
              <a:gd name="connsiteX11" fmla="*/ 2937 w 3161"/>
              <a:gd name="connsiteY11" fmla="*/ 932 h 5642"/>
              <a:gd name="connsiteX12" fmla="*/ 2536 w 3161"/>
              <a:gd name="connsiteY12" fmla="*/ 120 h 5642"/>
              <a:gd name="connsiteX0" fmla="*/ 2536 w 3161"/>
              <a:gd name="connsiteY0" fmla="*/ 120 h 5642"/>
              <a:gd name="connsiteX1" fmla="*/ 1314 w 3161"/>
              <a:gd name="connsiteY1" fmla="*/ 370 h 5642"/>
              <a:gd name="connsiteX2" fmla="*/ 607 w 3161"/>
              <a:gd name="connsiteY2" fmla="*/ 2338 h 5642"/>
              <a:gd name="connsiteX3" fmla="*/ 426 w 3161"/>
              <a:gd name="connsiteY3" fmla="*/ 4330 h 5642"/>
              <a:gd name="connsiteX4" fmla="*/ 286 w 3161"/>
              <a:gd name="connsiteY4" fmla="*/ 5541 h 5642"/>
              <a:gd name="connsiteX5" fmla="*/ 2144 w 3161"/>
              <a:gd name="connsiteY5" fmla="*/ 4933 h 5642"/>
              <a:gd name="connsiteX6" fmla="*/ 2280 w 3161"/>
              <a:gd name="connsiteY6" fmla="*/ 4752 h 5642"/>
              <a:gd name="connsiteX7" fmla="*/ 1918 w 3161"/>
              <a:gd name="connsiteY7" fmla="*/ 4525 h 5642"/>
              <a:gd name="connsiteX8" fmla="*/ 1555 w 3161"/>
              <a:gd name="connsiteY8" fmla="*/ 4117 h 5642"/>
              <a:gd name="connsiteX9" fmla="*/ 1192 w 3161"/>
              <a:gd name="connsiteY9" fmla="*/ 3663 h 5642"/>
              <a:gd name="connsiteX10" fmla="*/ 2937 w 3161"/>
              <a:gd name="connsiteY10" fmla="*/ 932 h 5642"/>
              <a:gd name="connsiteX11" fmla="*/ 2536 w 3161"/>
              <a:gd name="connsiteY11" fmla="*/ 120 h 5642"/>
              <a:gd name="connsiteX0" fmla="*/ 2536 w 3161"/>
              <a:gd name="connsiteY0" fmla="*/ 120 h 5642"/>
              <a:gd name="connsiteX1" fmla="*/ 1314 w 3161"/>
              <a:gd name="connsiteY1" fmla="*/ 370 h 5642"/>
              <a:gd name="connsiteX2" fmla="*/ 607 w 3161"/>
              <a:gd name="connsiteY2" fmla="*/ 2338 h 5642"/>
              <a:gd name="connsiteX3" fmla="*/ 426 w 3161"/>
              <a:gd name="connsiteY3" fmla="*/ 4330 h 5642"/>
              <a:gd name="connsiteX4" fmla="*/ 286 w 3161"/>
              <a:gd name="connsiteY4" fmla="*/ 5541 h 5642"/>
              <a:gd name="connsiteX5" fmla="*/ 2144 w 3161"/>
              <a:gd name="connsiteY5" fmla="*/ 4933 h 5642"/>
              <a:gd name="connsiteX6" fmla="*/ 2280 w 3161"/>
              <a:gd name="connsiteY6" fmla="*/ 4752 h 5642"/>
              <a:gd name="connsiteX7" fmla="*/ 1555 w 3161"/>
              <a:gd name="connsiteY7" fmla="*/ 4117 h 5642"/>
              <a:gd name="connsiteX8" fmla="*/ 1192 w 3161"/>
              <a:gd name="connsiteY8" fmla="*/ 3663 h 5642"/>
              <a:gd name="connsiteX9" fmla="*/ 2937 w 3161"/>
              <a:gd name="connsiteY9" fmla="*/ 932 h 5642"/>
              <a:gd name="connsiteX10" fmla="*/ 2536 w 3161"/>
              <a:gd name="connsiteY10" fmla="*/ 120 h 5642"/>
              <a:gd name="connsiteX0" fmla="*/ 2536 w 3161"/>
              <a:gd name="connsiteY0" fmla="*/ 120 h 5642"/>
              <a:gd name="connsiteX1" fmla="*/ 1314 w 3161"/>
              <a:gd name="connsiteY1" fmla="*/ 370 h 5642"/>
              <a:gd name="connsiteX2" fmla="*/ 607 w 3161"/>
              <a:gd name="connsiteY2" fmla="*/ 2338 h 5642"/>
              <a:gd name="connsiteX3" fmla="*/ 426 w 3161"/>
              <a:gd name="connsiteY3" fmla="*/ 4330 h 5642"/>
              <a:gd name="connsiteX4" fmla="*/ 286 w 3161"/>
              <a:gd name="connsiteY4" fmla="*/ 5541 h 5642"/>
              <a:gd name="connsiteX5" fmla="*/ 2144 w 3161"/>
              <a:gd name="connsiteY5" fmla="*/ 4933 h 5642"/>
              <a:gd name="connsiteX6" fmla="*/ 2005 w 3161"/>
              <a:gd name="connsiteY6" fmla="*/ 4857 h 5642"/>
              <a:gd name="connsiteX7" fmla="*/ 2280 w 3161"/>
              <a:gd name="connsiteY7" fmla="*/ 4752 h 5642"/>
              <a:gd name="connsiteX8" fmla="*/ 1555 w 3161"/>
              <a:gd name="connsiteY8" fmla="*/ 4117 h 5642"/>
              <a:gd name="connsiteX9" fmla="*/ 1192 w 3161"/>
              <a:gd name="connsiteY9" fmla="*/ 3663 h 5642"/>
              <a:gd name="connsiteX10" fmla="*/ 2937 w 3161"/>
              <a:gd name="connsiteY10" fmla="*/ 932 h 5642"/>
              <a:gd name="connsiteX11" fmla="*/ 2536 w 3161"/>
              <a:gd name="connsiteY11" fmla="*/ 120 h 5642"/>
              <a:gd name="connsiteX0" fmla="*/ 2415 w 3040"/>
              <a:gd name="connsiteY0" fmla="*/ 120 h 5685"/>
              <a:gd name="connsiteX1" fmla="*/ 1193 w 3040"/>
              <a:gd name="connsiteY1" fmla="*/ 370 h 5685"/>
              <a:gd name="connsiteX2" fmla="*/ 486 w 3040"/>
              <a:gd name="connsiteY2" fmla="*/ 2338 h 5685"/>
              <a:gd name="connsiteX3" fmla="*/ 305 w 3040"/>
              <a:gd name="connsiteY3" fmla="*/ 4330 h 5685"/>
              <a:gd name="connsiteX4" fmla="*/ 165 w 3040"/>
              <a:gd name="connsiteY4" fmla="*/ 5541 h 5685"/>
              <a:gd name="connsiteX5" fmla="*/ 1298 w 3040"/>
              <a:gd name="connsiteY5" fmla="*/ 5193 h 5685"/>
              <a:gd name="connsiteX6" fmla="*/ 1884 w 3040"/>
              <a:gd name="connsiteY6" fmla="*/ 4857 h 5685"/>
              <a:gd name="connsiteX7" fmla="*/ 2159 w 3040"/>
              <a:gd name="connsiteY7" fmla="*/ 4752 h 5685"/>
              <a:gd name="connsiteX8" fmla="*/ 1434 w 3040"/>
              <a:gd name="connsiteY8" fmla="*/ 4117 h 5685"/>
              <a:gd name="connsiteX9" fmla="*/ 1071 w 3040"/>
              <a:gd name="connsiteY9" fmla="*/ 3663 h 5685"/>
              <a:gd name="connsiteX10" fmla="*/ 2816 w 3040"/>
              <a:gd name="connsiteY10" fmla="*/ 932 h 5685"/>
              <a:gd name="connsiteX11" fmla="*/ 2415 w 3040"/>
              <a:gd name="connsiteY11" fmla="*/ 120 h 5685"/>
              <a:gd name="connsiteX0" fmla="*/ 2415 w 3040"/>
              <a:gd name="connsiteY0" fmla="*/ 120 h 5685"/>
              <a:gd name="connsiteX1" fmla="*/ 1193 w 3040"/>
              <a:gd name="connsiteY1" fmla="*/ 370 h 5685"/>
              <a:gd name="connsiteX2" fmla="*/ 486 w 3040"/>
              <a:gd name="connsiteY2" fmla="*/ 2338 h 5685"/>
              <a:gd name="connsiteX3" fmla="*/ 305 w 3040"/>
              <a:gd name="connsiteY3" fmla="*/ 4330 h 5685"/>
              <a:gd name="connsiteX4" fmla="*/ 165 w 3040"/>
              <a:gd name="connsiteY4" fmla="*/ 5541 h 5685"/>
              <a:gd name="connsiteX5" fmla="*/ 1298 w 3040"/>
              <a:gd name="connsiteY5" fmla="*/ 5193 h 5685"/>
              <a:gd name="connsiteX6" fmla="*/ 1884 w 3040"/>
              <a:gd name="connsiteY6" fmla="*/ 4857 h 5685"/>
              <a:gd name="connsiteX7" fmla="*/ 1368 w 3040"/>
              <a:gd name="connsiteY7" fmla="*/ 4298 h 5685"/>
              <a:gd name="connsiteX8" fmla="*/ 1434 w 3040"/>
              <a:gd name="connsiteY8" fmla="*/ 4117 h 5685"/>
              <a:gd name="connsiteX9" fmla="*/ 1071 w 3040"/>
              <a:gd name="connsiteY9" fmla="*/ 3663 h 5685"/>
              <a:gd name="connsiteX10" fmla="*/ 2816 w 3040"/>
              <a:gd name="connsiteY10" fmla="*/ 932 h 5685"/>
              <a:gd name="connsiteX11" fmla="*/ 2415 w 3040"/>
              <a:gd name="connsiteY11" fmla="*/ 120 h 5685"/>
              <a:gd name="connsiteX0" fmla="*/ 2415 w 3040"/>
              <a:gd name="connsiteY0" fmla="*/ 120 h 5685"/>
              <a:gd name="connsiteX1" fmla="*/ 1193 w 3040"/>
              <a:gd name="connsiteY1" fmla="*/ 370 h 5685"/>
              <a:gd name="connsiteX2" fmla="*/ 486 w 3040"/>
              <a:gd name="connsiteY2" fmla="*/ 2338 h 5685"/>
              <a:gd name="connsiteX3" fmla="*/ 305 w 3040"/>
              <a:gd name="connsiteY3" fmla="*/ 4330 h 5685"/>
              <a:gd name="connsiteX4" fmla="*/ 165 w 3040"/>
              <a:gd name="connsiteY4" fmla="*/ 5541 h 5685"/>
              <a:gd name="connsiteX5" fmla="*/ 1298 w 3040"/>
              <a:gd name="connsiteY5" fmla="*/ 5193 h 5685"/>
              <a:gd name="connsiteX6" fmla="*/ 1884 w 3040"/>
              <a:gd name="connsiteY6" fmla="*/ 4857 h 5685"/>
              <a:gd name="connsiteX7" fmla="*/ 1368 w 3040"/>
              <a:gd name="connsiteY7" fmla="*/ 4298 h 5685"/>
              <a:gd name="connsiteX8" fmla="*/ 1071 w 3040"/>
              <a:gd name="connsiteY8" fmla="*/ 3663 h 5685"/>
              <a:gd name="connsiteX9" fmla="*/ 2816 w 3040"/>
              <a:gd name="connsiteY9" fmla="*/ 932 h 5685"/>
              <a:gd name="connsiteX10" fmla="*/ 2415 w 3040"/>
              <a:gd name="connsiteY10" fmla="*/ 120 h 5685"/>
              <a:gd name="connsiteX0" fmla="*/ 2415 w 3040"/>
              <a:gd name="connsiteY0" fmla="*/ 120 h 5685"/>
              <a:gd name="connsiteX1" fmla="*/ 1193 w 3040"/>
              <a:gd name="connsiteY1" fmla="*/ 370 h 5685"/>
              <a:gd name="connsiteX2" fmla="*/ 486 w 3040"/>
              <a:gd name="connsiteY2" fmla="*/ 2338 h 5685"/>
              <a:gd name="connsiteX3" fmla="*/ 305 w 3040"/>
              <a:gd name="connsiteY3" fmla="*/ 4330 h 5685"/>
              <a:gd name="connsiteX4" fmla="*/ 165 w 3040"/>
              <a:gd name="connsiteY4" fmla="*/ 5541 h 5685"/>
              <a:gd name="connsiteX5" fmla="*/ 1298 w 3040"/>
              <a:gd name="connsiteY5" fmla="*/ 5193 h 5685"/>
              <a:gd name="connsiteX6" fmla="*/ 1884 w 3040"/>
              <a:gd name="connsiteY6" fmla="*/ 4857 h 5685"/>
              <a:gd name="connsiteX7" fmla="*/ 1071 w 3040"/>
              <a:gd name="connsiteY7" fmla="*/ 3663 h 5685"/>
              <a:gd name="connsiteX8" fmla="*/ 2816 w 3040"/>
              <a:gd name="connsiteY8" fmla="*/ 932 h 5685"/>
              <a:gd name="connsiteX9" fmla="*/ 2415 w 3040"/>
              <a:gd name="connsiteY9" fmla="*/ 120 h 5685"/>
              <a:gd name="connsiteX0" fmla="*/ 2415 w 3040"/>
              <a:gd name="connsiteY0" fmla="*/ 120 h 5685"/>
              <a:gd name="connsiteX1" fmla="*/ 1193 w 3040"/>
              <a:gd name="connsiteY1" fmla="*/ 370 h 5685"/>
              <a:gd name="connsiteX2" fmla="*/ 486 w 3040"/>
              <a:gd name="connsiteY2" fmla="*/ 2338 h 5685"/>
              <a:gd name="connsiteX3" fmla="*/ 305 w 3040"/>
              <a:gd name="connsiteY3" fmla="*/ 4330 h 5685"/>
              <a:gd name="connsiteX4" fmla="*/ 165 w 3040"/>
              <a:gd name="connsiteY4" fmla="*/ 5541 h 5685"/>
              <a:gd name="connsiteX5" fmla="*/ 1298 w 3040"/>
              <a:gd name="connsiteY5" fmla="*/ 5193 h 5685"/>
              <a:gd name="connsiteX6" fmla="*/ 1071 w 3040"/>
              <a:gd name="connsiteY6" fmla="*/ 3663 h 5685"/>
              <a:gd name="connsiteX7" fmla="*/ 2816 w 3040"/>
              <a:gd name="connsiteY7" fmla="*/ 932 h 5685"/>
              <a:gd name="connsiteX8" fmla="*/ 2415 w 3040"/>
              <a:gd name="connsiteY8" fmla="*/ 120 h 5685"/>
              <a:gd name="connsiteX0" fmla="*/ 2371 w 2996"/>
              <a:gd name="connsiteY0" fmla="*/ 120 h 5588"/>
              <a:gd name="connsiteX1" fmla="*/ 1149 w 2996"/>
              <a:gd name="connsiteY1" fmla="*/ 370 h 5588"/>
              <a:gd name="connsiteX2" fmla="*/ 442 w 2996"/>
              <a:gd name="connsiteY2" fmla="*/ 2338 h 5588"/>
              <a:gd name="connsiteX3" fmla="*/ 261 w 2996"/>
              <a:gd name="connsiteY3" fmla="*/ 4330 h 5588"/>
              <a:gd name="connsiteX4" fmla="*/ 121 w 2996"/>
              <a:gd name="connsiteY4" fmla="*/ 5541 h 5588"/>
              <a:gd name="connsiteX5" fmla="*/ 990 w 2996"/>
              <a:gd name="connsiteY5" fmla="*/ 4609 h 5588"/>
              <a:gd name="connsiteX6" fmla="*/ 1027 w 2996"/>
              <a:gd name="connsiteY6" fmla="*/ 3663 h 5588"/>
              <a:gd name="connsiteX7" fmla="*/ 2772 w 2996"/>
              <a:gd name="connsiteY7" fmla="*/ 932 h 5588"/>
              <a:gd name="connsiteX8" fmla="*/ 2371 w 2996"/>
              <a:gd name="connsiteY8" fmla="*/ 120 h 5588"/>
              <a:gd name="connsiteX0" fmla="*/ 2173 w 2798"/>
              <a:gd name="connsiteY0" fmla="*/ 120 h 4939"/>
              <a:gd name="connsiteX1" fmla="*/ 951 w 2798"/>
              <a:gd name="connsiteY1" fmla="*/ 370 h 4939"/>
              <a:gd name="connsiteX2" fmla="*/ 244 w 2798"/>
              <a:gd name="connsiteY2" fmla="*/ 2338 h 4939"/>
              <a:gd name="connsiteX3" fmla="*/ 63 w 2798"/>
              <a:gd name="connsiteY3" fmla="*/ 4330 h 4939"/>
              <a:gd name="connsiteX4" fmla="*/ 121 w 2798"/>
              <a:gd name="connsiteY4" fmla="*/ 4892 h 4939"/>
              <a:gd name="connsiteX5" fmla="*/ 792 w 2798"/>
              <a:gd name="connsiteY5" fmla="*/ 4609 h 4939"/>
              <a:gd name="connsiteX6" fmla="*/ 829 w 2798"/>
              <a:gd name="connsiteY6" fmla="*/ 3663 h 4939"/>
              <a:gd name="connsiteX7" fmla="*/ 2574 w 2798"/>
              <a:gd name="connsiteY7" fmla="*/ 932 h 4939"/>
              <a:gd name="connsiteX8" fmla="*/ 2173 w 2798"/>
              <a:gd name="connsiteY8" fmla="*/ 120 h 4939"/>
              <a:gd name="connsiteX0" fmla="*/ 2173 w 2623"/>
              <a:gd name="connsiteY0" fmla="*/ 120 h 4939"/>
              <a:gd name="connsiteX1" fmla="*/ 951 w 2623"/>
              <a:gd name="connsiteY1" fmla="*/ 370 h 4939"/>
              <a:gd name="connsiteX2" fmla="*/ 244 w 2623"/>
              <a:gd name="connsiteY2" fmla="*/ 2338 h 4939"/>
              <a:gd name="connsiteX3" fmla="*/ 63 w 2623"/>
              <a:gd name="connsiteY3" fmla="*/ 4330 h 4939"/>
              <a:gd name="connsiteX4" fmla="*/ 121 w 2623"/>
              <a:gd name="connsiteY4" fmla="*/ 4892 h 4939"/>
              <a:gd name="connsiteX5" fmla="*/ 792 w 2623"/>
              <a:gd name="connsiteY5" fmla="*/ 4609 h 4939"/>
              <a:gd name="connsiteX6" fmla="*/ 829 w 2623"/>
              <a:gd name="connsiteY6" fmla="*/ 3663 h 4939"/>
              <a:gd name="connsiteX7" fmla="*/ 1877 w 2623"/>
              <a:gd name="connsiteY7" fmla="*/ 2296 h 4939"/>
              <a:gd name="connsiteX8" fmla="*/ 2574 w 2623"/>
              <a:gd name="connsiteY8" fmla="*/ 932 h 4939"/>
              <a:gd name="connsiteX9" fmla="*/ 2173 w 2623"/>
              <a:gd name="connsiteY9" fmla="*/ 120 h 4939"/>
              <a:gd name="connsiteX0" fmla="*/ 2173 w 2819"/>
              <a:gd name="connsiteY0" fmla="*/ 120 h 4939"/>
              <a:gd name="connsiteX1" fmla="*/ 951 w 2819"/>
              <a:gd name="connsiteY1" fmla="*/ 370 h 4939"/>
              <a:gd name="connsiteX2" fmla="*/ 244 w 2819"/>
              <a:gd name="connsiteY2" fmla="*/ 2338 h 4939"/>
              <a:gd name="connsiteX3" fmla="*/ 63 w 2819"/>
              <a:gd name="connsiteY3" fmla="*/ 4330 h 4939"/>
              <a:gd name="connsiteX4" fmla="*/ 121 w 2819"/>
              <a:gd name="connsiteY4" fmla="*/ 4892 h 4939"/>
              <a:gd name="connsiteX5" fmla="*/ 792 w 2819"/>
              <a:gd name="connsiteY5" fmla="*/ 4609 h 4939"/>
              <a:gd name="connsiteX6" fmla="*/ 829 w 2819"/>
              <a:gd name="connsiteY6" fmla="*/ 3663 h 4939"/>
              <a:gd name="connsiteX7" fmla="*/ 2528 w 2819"/>
              <a:gd name="connsiteY7" fmla="*/ 1711 h 4939"/>
              <a:gd name="connsiteX8" fmla="*/ 2574 w 2819"/>
              <a:gd name="connsiteY8" fmla="*/ 932 h 4939"/>
              <a:gd name="connsiteX9" fmla="*/ 2173 w 2819"/>
              <a:gd name="connsiteY9" fmla="*/ 120 h 4939"/>
              <a:gd name="connsiteX0" fmla="*/ 2173 w 3023"/>
              <a:gd name="connsiteY0" fmla="*/ 120 h 4939"/>
              <a:gd name="connsiteX1" fmla="*/ 951 w 3023"/>
              <a:gd name="connsiteY1" fmla="*/ 370 h 4939"/>
              <a:gd name="connsiteX2" fmla="*/ 244 w 3023"/>
              <a:gd name="connsiteY2" fmla="*/ 2338 h 4939"/>
              <a:gd name="connsiteX3" fmla="*/ 63 w 3023"/>
              <a:gd name="connsiteY3" fmla="*/ 4330 h 4939"/>
              <a:gd name="connsiteX4" fmla="*/ 121 w 3023"/>
              <a:gd name="connsiteY4" fmla="*/ 4892 h 4939"/>
              <a:gd name="connsiteX5" fmla="*/ 792 w 3023"/>
              <a:gd name="connsiteY5" fmla="*/ 4609 h 4939"/>
              <a:gd name="connsiteX6" fmla="*/ 829 w 3023"/>
              <a:gd name="connsiteY6" fmla="*/ 3663 h 4939"/>
              <a:gd name="connsiteX7" fmla="*/ 2528 w 3023"/>
              <a:gd name="connsiteY7" fmla="*/ 1711 h 4939"/>
              <a:gd name="connsiteX8" fmla="*/ 2964 w 3023"/>
              <a:gd name="connsiteY8" fmla="*/ 737 h 4939"/>
              <a:gd name="connsiteX9" fmla="*/ 2173 w 3023"/>
              <a:gd name="connsiteY9" fmla="*/ 120 h 4939"/>
              <a:gd name="connsiteX0" fmla="*/ 2173 w 3023"/>
              <a:gd name="connsiteY0" fmla="*/ 824 h 4798"/>
              <a:gd name="connsiteX1" fmla="*/ 951 w 3023"/>
              <a:gd name="connsiteY1" fmla="*/ 229 h 4798"/>
              <a:gd name="connsiteX2" fmla="*/ 244 w 3023"/>
              <a:gd name="connsiteY2" fmla="*/ 2197 h 4798"/>
              <a:gd name="connsiteX3" fmla="*/ 63 w 3023"/>
              <a:gd name="connsiteY3" fmla="*/ 4189 h 4798"/>
              <a:gd name="connsiteX4" fmla="*/ 121 w 3023"/>
              <a:gd name="connsiteY4" fmla="*/ 4751 h 4798"/>
              <a:gd name="connsiteX5" fmla="*/ 792 w 3023"/>
              <a:gd name="connsiteY5" fmla="*/ 4468 h 4798"/>
              <a:gd name="connsiteX6" fmla="*/ 829 w 3023"/>
              <a:gd name="connsiteY6" fmla="*/ 3522 h 4798"/>
              <a:gd name="connsiteX7" fmla="*/ 2528 w 3023"/>
              <a:gd name="connsiteY7" fmla="*/ 1570 h 4798"/>
              <a:gd name="connsiteX8" fmla="*/ 2964 w 3023"/>
              <a:gd name="connsiteY8" fmla="*/ 596 h 4798"/>
              <a:gd name="connsiteX9" fmla="*/ 2173 w 3023"/>
              <a:gd name="connsiteY9" fmla="*/ 824 h 4798"/>
              <a:gd name="connsiteX0" fmla="*/ 2173 w 3023"/>
              <a:gd name="connsiteY0" fmla="*/ 61 h 5010"/>
              <a:gd name="connsiteX1" fmla="*/ 951 w 3023"/>
              <a:gd name="connsiteY1" fmla="*/ 441 h 5010"/>
              <a:gd name="connsiteX2" fmla="*/ 244 w 3023"/>
              <a:gd name="connsiteY2" fmla="*/ 2409 h 5010"/>
              <a:gd name="connsiteX3" fmla="*/ 63 w 3023"/>
              <a:gd name="connsiteY3" fmla="*/ 4401 h 5010"/>
              <a:gd name="connsiteX4" fmla="*/ 121 w 3023"/>
              <a:gd name="connsiteY4" fmla="*/ 4963 h 5010"/>
              <a:gd name="connsiteX5" fmla="*/ 792 w 3023"/>
              <a:gd name="connsiteY5" fmla="*/ 4680 h 5010"/>
              <a:gd name="connsiteX6" fmla="*/ 829 w 3023"/>
              <a:gd name="connsiteY6" fmla="*/ 3734 h 5010"/>
              <a:gd name="connsiteX7" fmla="*/ 2528 w 3023"/>
              <a:gd name="connsiteY7" fmla="*/ 1782 h 5010"/>
              <a:gd name="connsiteX8" fmla="*/ 2964 w 3023"/>
              <a:gd name="connsiteY8" fmla="*/ 808 h 5010"/>
              <a:gd name="connsiteX9" fmla="*/ 2173 w 3023"/>
              <a:gd name="connsiteY9" fmla="*/ 61 h 5010"/>
              <a:gd name="connsiteX0" fmla="*/ 2173 w 3789"/>
              <a:gd name="connsiteY0" fmla="*/ 61 h 5010"/>
              <a:gd name="connsiteX1" fmla="*/ 951 w 3789"/>
              <a:gd name="connsiteY1" fmla="*/ 441 h 5010"/>
              <a:gd name="connsiteX2" fmla="*/ 244 w 3789"/>
              <a:gd name="connsiteY2" fmla="*/ 2409 h 5010"/>
              <a:gd name="connsiteX3" fmla="*/ 63 w 3789"/>
              <a:gd name="connsiteY3" fmla="*/ 4401 h 5010"/>
              <a:gd name="connsiteX4" fmla="*/ 121 w 3789"/>
              <a:gd name="connsiteY4" fmla="*/ 4963 h 5010"/>
              <a:gd name="connsiteX5" fmla="*/ 792 w 3789"/>
              <a:gd name="connsiteY5" fmla="*/ 4680 h 5010"/>
              <a:gd name="connsiteX6" fmla="*/ 829 w 3789"/>
              <a:gd name="connsiteY6" fmla="*/ 3734 h 5010"/>
              <a:gd name="connsiteX7" fmla="*/ 2528 w 3789"/>
              <a:gd name="connsiteY7" fmla="*/ 1782 h 5010"/>
              <a:gd name="connsiteX8" fmla="*/ 2964 w 3789"/>
              <a:gd name="connsiteY8" fmla="*/ 808 h 5010"/>
              <a:gd name="connsiteX9" fmla="*/ 3657 w 3789"/>
              <a:gd name="connsiteY9" fmla="*/ 254 h 5010"/>
              <a:gd name="connsiteX10" fmla="*/ 2173 w 3789"/>
              <a:gd name="connsiteY10" fmla="*/ 61 h 5010"/>
              <a:gd name="connsiteX0" fmla="*/ 2173 w 3843"/>
              <a:gd name="connsiteY0" fmla="*/ 61 h 5010"/>
              <a:gd name="connsiteX1" fmla="*/ 951 w 3843"/>
              <a:gd name="connsiteY1" fmla="*/ 441 h 5010"/>
              <a:gd name="connsiteX2" fmla="*/ 244 w 3843"/>
              <a:gd name="connsiteY2" fmla="*/ 2409 h 5010"/>
              <a:gd name="connsiteX3" fmla="*/ 63 w 3843"/>
              <a:gd name="connsiteY3" fmla="*/ 4401 h 5010"/>
              <a:gd name="connsiteX4" fmla="*/ 121 w 3843"/>
              <a:gd name="connsiteY4" fmla="*/ 4963 h 5010"/>
              <a:gd name="connsiteX5" fmla="*/ 792 w 3843"/>
              <a:gd name="connsiteY5" fmla="*/ 4680 h 5010"/>
              <a:gd name="connsiteX6" fmla="*/ 829 w 3843"/>
              <a:gd name="connsiteY6" fmla="*/ 3734 h 5010"/>
              <a:gd name="connsiteX7" fmla="*/ 2528 w 3843"/>
              <a:gd name="connsiteY7" fmla="*/ 1782 h 5010"/>
              <a:gd name="connsiteX8" fmla="*/ 3289 w 3843"/>
              <a:gd name="connsiteY8" fmla="*/ 938 h 5010"/>
              <a:gd name="connsiteX9" fmla="*/ 3657 w 3843"/>
              <a:gd name="connsiteY9" fmla="*/ 254 h 5010"/>
              <a:gd name="connsiteX10" fmla="*/ 2173 w 3843"/>
              <a:gd name="connsiteY10" fmla="*/ 61 h 5010"/>
              <a:gd name="connsiteX0" fmla="*/ 2272 w 3942"/>
              <a:gd name="connsiteY0" fmla="*/ 61 h 5010"/>
              <a:gd name="connsiteX1" fmla="*/ 1050 w 3942"/>
              <a:gd name="connsiteY1" fmla="*/ 441 h 5010"/>
              <a:gd name="connsiteX2" fmla="*/ 148 w 3942"/>
              <a:gd name="connsiteY2" fmla="*/ 2604 h 5010"/>
              <a:gd name="connsiteX3" fmla="*/ 162 w 3942"/>
              <a:gd name="connsiteY3" fmla="*/ 4401 h 5010"/>
              <a:gd name="connsiteX4" fmla="*/ 220 w 3942"/>
              <a:gd name="connsiteY4" fmla="*/ 4963 h 5010"/>
              <a:gd name="connsiteX5" fmla="*/ 891 w 3942"/>
              <a:gd name="connsiteY5" fmla="*/ 4680 h 5010"/>
              <a:gd name="connsiteX6" fmla="*/ 928 w 3942"/>
              <a:gd name="connsiteY6" fmla="*/ 3734 h 5010"/>
              <a:gd name="connsiteX7" fmla="*/ 2627 w 3942"/>
              <a:gd name="connsiteY7" fmla="*/ 1782 h 5010"/>
              <a:gd name="connsiteX8" fmla="*/ 3388 w 3942"/>
              <a:gd name="connsiteY8" fmla="*/ 938 h 5010"/>
              <a:gd name="connsiteX9" fmla="*/ 3756 w 3942"/>
              <a:gd name="connsiteY9" fmla="*/ 254 h 5010"/>
              <a:gd name="connsiteX10" fmla="*/ 2272 w 3942"/>
              <a:gd name="connsiteY10" fmla="*/ 61 h 5010"/>
              <a:gd name="connsiteX0" fmla="*/ 2187 w 3857"/>
              <a:gd name="connsiteY0" fmla="*/ 61 h 5010"/>
              <a:gd name="connsiteX1" fmla="*/ 965 w 3857"/>
              <a:gd name="connsiteY1" fmla="*/ 441 h 5010"/>
              <a:gd name="connsiteX2" fmla="*/ 456 w 3857"/>
              <a:gd name="connsiteY2" fmla="*/ 1570 h 5010"/>
              <a:gd name="connsiteX3" fmla="*/ 63 w 3857"/>
              <a:gd name="connsiteY3" fmla="*/ 2604 h 5010"/>
              <a:gd name="connsiteX4" fmla="*/ 77 w 3857"/>
              <a:gd name="connsiteY4" fmla="*/ 4401 h 5010"/>
              <a:gd name="connsiteX5" fmla="*/ 135 w 3857"/>
              <a:gd name="connsiteY5" fmla="*/ 4963 h 5010"/>
              <a:gd name="connsiteX6" fmla="*/ 806 w 3857"/>
              <a:gd name="connsiteY6" fmla="*/ 4680 h 5010"/>
              <a:gd name="connsiteX7" fmla="*/ 843 w 3857"/>
              <a:gd name="connsiteY7" fmla="*/ 3734 h 5010"/>
              <a:gd name="connsiteX8" fmla="*/ 2542 w 3857"/>
              <a:gd name="connsiteY8" fmla="*/ 1782 h 5010"/>
              <a:gd name="connsiteX9" fmla="*/ 3303 w 3857"/>
              <a:gd name="connsiteY9" fmla="*/ 938 h 5010"/>
              <a:gd name="connsiteX10" fmla="*/ 3671 w 3857"/>
              <a:gd name="connsiteY10" fmla="*/ 254 h 5010"/>
              <a:gd name="connsiteX11" fmla="*/ 2187 w 3857"/>
              <a:gd name="connsiteY11" fmla="*/ 61 h 5010"/>
              <a:gd name="connsiteX0" fmla="*/ 2177 w 3847"/>
              <a:gd name="connsiteY0" fmla="*/ 61 h 5309"/>
              <a:gd name="connsiteX1" fmla="*/ 955 w 3847"/>
              <a:gd name="connsiteY1" fmla="*/ 441 h 5309"/>
              <a:gd name="connsiteX2" fmla="*/ 446 w 3847"/>
              <a:gd name="connsiteY2" fmla="*/ 1570 h 5309"/>
              <a:gd name="connsiteX3" fmla="*/ 53 w 3847"/>
              <a:gd name="connsiteY3" fmla="*/ 2604 h 5309"/>
              <a:gd name="connsiteX4" fmla="*/ 125 w 3847"/>
              <a:gd name="connsiteY4" fmla="*/ 4963 h 5309"/>
              <a:gd name="connsiteX5" fmla="*/ 796 w 3847"/>
              <a:gd name="connsiteY5" fmla="*/ 4680 h 5309"/>
              <a:gd name="connsiteX6" fmla="*/ 833 w 3847"/>
              <a:gd name="connsiteY6" fmla="*/ 3734 h 5309"/>
              <a:gd name="connsiteX7" fmla="*/ 2532 w 3847"/>
              <a:gd name="connsiteY7" fmla="*/ 1782 h 5309"/>
              <a:gd name="connsiteX8" fmla="*/ 3293 w 3847"/>
              <a:gd name="connsiteY8" fmla="*/ 938 h 5309"/>
              <a:gd name="connsiteX9" fmla="*/ 3661 w 3847"/>
              <a:gd name="connsiteY9" fmla="*/ 254 h 5309"/>
              <a:gd name="connsiteX10" fmla="*/ 2177 w 3847"/>
              <a:gd name="connsiteY10" fmla="*/ 61 h 5309"/>
              <a:gd name="connsiteX0" fmla="*/ 2177 w 3847"/>
              <a:gd name="connsiteY0" fmla="*/ 61 h 4722"/>
              <a:gd name="connsiteX1" fmla="*/ 955 w 3847"/>
              <a:gd name="connsiteY1" fmla="*/ 441 h 4722"/>
              <a:gd name="connsiteX2" fmla="*/ 446 w 3847"/>
              <a:gd name="connsiteY2" fmla="*/ 1570 h 4722"/>
              <a:gd name="connsiteX3" fmla="*/ 53 w 3847"/>
              <a:gd name="connsiteY3" fmla="*/ 2604 h 4722"/>
              <a:gd name="connsiteX4" fmla="*/ 125 w 3847"/>
              <a:gd name="connsiteY4" fmla="*/ 3988 h 4722"/>
              <a:gd name="connsiteX5" fmla="*/ 796 w 3847"/>
              <a:gd name="connsiteY5" fmla="*/ 4680 h 4722"/>
              <a:gd name="connsiteX6" fmla="*/ 833 w 3847"/>
              <a:gd name="connsiteY6" fmla="*/ 3734 h 4722"/>
              <a:gd name="connsiteX7" fmla="*/ 2532 w 3847"/>
              <a:gd name="connsiteY7" fmla="*/ 1782 h 4722"/>
              <a:gd name="connsiteX8" fmla="*/ 3293 w 3847"/>
              <a:gd name="connsiteY8" fmla="*/ 938 h 4722"/>
              <a:gd name="connsiteX9" fmla="*/ 3661 w 3847"/>
              <a:gd name="connsiteY9" fmla="*/ 254 h 4722"/>
              <a:gd name="connsiteX10" fmla="*/ 2177 w 3847"/>
              <a:gd name="connsiteY10" fmla="*/ 61 h 4722"/>
              <a:gd name="connsiteX0" fmla="*/ 2177 w 3847"/>
              <a:gd name="connsiteY0" fmla="*/ 61 h 4714"/>
              <a:gd name="connsiteX1" fmla="*/ 955 w 3847"/>
              <a:gd name="connsiteY1" fmla="*/ 441 h 4714"/>
              <a:gd name="connsiteX2" fmla="*/ 446 w 3847"/>
              <a:gd name="connsiteY2" fmla="*/ 1570 h 4714"/>
              <a:gd name="connsiteX3" fmla="*/ 53 w 3847"/>
              <a:gd name="connsiteY3" fmla="*/ 2604 h 4714"/>
              <a:gd name="connsiteX4" fmla="*/ 125 w 3847"/>
              <a:gd name="connsiteY4" fmla="*/ 3988 h 4714"/>
              <a:gd name="connsiteX5" fmla="*/ 796 w 3847"/>
              <a:gd name="connsiteY5" fmla="*/ 4680 h 4714"/>
              <a:gd name="connsiteX6" fmla="*/ 533 w 3847"/>
              <a:gd name="connsiteY6" fmla="*/ 4190 h 4714"/>
              <a:gd name="connsiteX7" fmla="*/ 833 w 3847"/>
              <a:gd name="connsiteY7" fmla="*/ 3734 h 4714"/>
              <a:gd name="connsiteX8" fmla="*/ 2532 w 3847"/>
              <a:gd name="connsiteY8" fmla="*/ 1782 h 4714"/>
              <a:gd name="connsiteX9" fmla="*/ 3293 w 3847"/>
              <a:gd name="connsiteY9" fmla="*/ 938 h 4714"/>
              <a:gd name="connsiteX10" fmla="*/ 3661 w 3847"/>
              <a:gd name="connsiteY10" fmla="*/ 254 h 4714"/>
              <a:gd name="connsiteX11" fmla="*/ 2177 w 3847"/>
              <a:gd name="connsiteY11" fmla="*/ 61 h 4714"/>
              <a:gd name="connsiteX0" fmla="*/ 2177 w 3847"/>
              <a:gd name="connsiteY0" fmla="*/ 61 h 4324"/>
              <a:gd name="connsiteX1" fmla="*/ 955 w 3847"/>
              <a:gd name="connsiteY1" fmla="*/ 441 h 4324"/>
              <a:gd name="connsiteX2" fmla="*/ 446 w 3847"/>
              <a:gd name="connsiteY2" fmla="*/ 1570 h 4324"/>
              <a:gd name="connsiteX3" fmla="*/ 53 w 3847"/>
              <a:gd name="connsiteY3" fmla="*/ 2604 h 4324"/>
              <a:gd name="connsiteX4" fmla="*/ 125 w 3847"/>
              <a:gd name="connsiteY4" fmla="*/ 3988 h 4324"/>
              <a:gd name="connsiteX5" fmla="*/ 275 w 3847"/>
              <a:gd name="connsiteY5" fmla="*/ 4290 h 4324"/>
              <a:gd name="connsiteX6" fmla="*/ 533 w 3847"/>
              <a:gd name="connsiteY6" fmla="*/ 4190 h 4324"/>
              <a:gd name="connsiteX7" fmla="*/ 833 w 3847"/>
              <a:gd name="connsiteY7" fmla="*/ 3734 h 4324"/>
              <a:gd name="connsiteX8" fmla="*/ 2532 w 3847"/>
              <a:gd name="connsiteY8" fmla="*/ 1782 h 4324"/>
              <a:gd name="connsiteX9" fmla="*/ 3293 w 3847"/>
              <a:gd name="connsiteY9" fmla="*/ 938 h 4324"/>
              <a:gd name="connsiteX10" fmla="*/ 3661 w 3847"/>
              <a:gd name="connsiteY10" fmla="*/ 254 h 4324"/>
              <a:gd name="connsiteX11" fmla="*/ 2177 w 3847"/>
              <a:gd name="connsiteY11" fmla="*/ 61 h 4324"/>
              <a:gd name="connsiteX0" fmla="*/ 2152 w 3822"/>
              <a:gd name="connsiteY0" fmla="*/ 61 h 4554"/>
              <a:gd name="connsiteX1" fmla="*/ 930 w 3822"/>
              <a:gd name="connsiteY1" fmla="*/ 441 h 4554"/>
              <a:gd name="connsiteX2" fmla="*/ 421 w 3822"/>
              <a:gd name="connsiteY2" fmla="*/ 1570 h 4554"/>
              <a:gd name="connsiteX3" fmla="*/ 28 w 3822"/>
              <a:gd name="connsiteY3" fmla="*/ 2604 h 4554"/>
              <a:gd name="connsiteX4" fmla="*/ 250 w 3822"/>
              <a:gd name="connsiteY4" fmla="*/ 4290 h 4554"/>
              <a:gd name="connsiteX5" fmla="*/ 508 w 3822"/>
              <a:gd name="connsiteY5" fmla="*/ 4190 h 4554"/>
              <a:gd name="connsiteX6" fmla="*/ 808 w 3822"/>
              <a:gd name="connsiteY6" fmla="*/ 3734 h 4554"/>
              <a:gd name="connsiteX7" fmla="*/ 2507 w 3822"/>
              <a:gd name="connsiteY7" fmla="*/ 1782 h 4554"/>
              <a:gd name="connsiteX8" fmla="*/ 3268 w 3822"/>
              <a:gd name="connsiteY8" fmla="*/ 938 h 4554"/>
              <a:gd name="connsiteX9" fmla="*/ 3636 w 3822"/>
              <a:gd name="connsiteY9" fmla="*/ 254 h 4554"/>
              <a:gd name="connsiteX10" fmla="*/ 2152 w 3822"/>
              <a:gd name="connsiteY10" fmla="*/ 61 h 4554"/>
              <a:gd name="connsiteX0" fmla="*/ 2138 w 3808"/>
              <a:gd name="connsiteY0" fmla="*/ 61 h 4378"/>
              <a:gd name="connsiteX1" fmla="*/ 916 w 3808"/>
              <a:gd name="connsiteY1" fmla="*/ 441 h 4378"/>
              <a:gd name="connsiteX2" fmla="*/ 407 w 3808"/>
              <a:gd name="connsiteY2" fmla="*/ 1570 h 4378"/>
              <a:gd name="connsiteX3" fmla="*/ 14 w 3808"/>
              <a:gd name="connsiteY3" fmla="*/ 2604 h 4378"/>
              <a:gd name="connsiteX4" fmla="*/ 494 w 3808"/>
              <a:gd name="connsiteY4" fmla="*/ 4190 h 4378"/>
              <a:gd name="connsiteX5" fmla="*/ 794 w 3808"/>
              <a:gd name="connsiteY5" fmla="*/ 3734 h 4378"/>
              <a:gd name="connsiteX6" fmla="*/ 2493 w 3808"/>
              <a:gd name="connsiteY6" fmla="*/ 1782 h 4378"/>
              <a:gd name="connsiteX7" fmla="*/ 3254 w 3808"/>
              <a:gd name="connsiteY7" fmla="*/ 938 h 4378"/>
              <a:gd name="connsiteX8" fmla="*/ 3622 w 3808"/>
              <a:gd name="connsiteY8" fmla="*/ 254 h 4378"/>
              <a:gd name="connsiteX9" fmla="*/ 2138 w 3808"/>
              <a:gd name="connsiteY9" fmla="*/ 61 h 4378"/>
              <a:gd name="connsiteX0" fmla="*/ 2174 w 3844"/>
              <a:gd name="connsiteY0" fmla="*/ 61 h 4005"/>
              <a:gd name="connsiteX1" fmla="*/ 952 w 3844"/>
              <a:gd name="connsiteY1" fmla="*/ 441 h 4005"/>
              <a:gd name="connsiteX2" fmla="*/ 443 w 3844"/>
              <a:gd name="connsiteY2" fmla="*/ 1570 h 4005"/>
              <a:gd name="connsiteX3" fmla="*/ 50 w 3844"/>
              <a:gd name="connsiteY3" fmla="*/ 2604 h 4005"/>
              <a:gd name="connsiteX4" fmla="*/ 140 w 3844"/>
              <a:gd name="connsiteY4" fmla="*/ 3410 h 4005"/>
              <a:gd name="connsiteX5" fmla="*/ 830 w 3844"/>
              <a:gd name="connsiteY5" fmla="*/ 3734 h 4005"/>
              <a:gd name="connsiteX6" fmla="*/ 2529 w 3844"/>
              <a:gd name="connsiteY6" fmla="*/ 1782 h 4005"/>
              <a:gd name="connsiteX7" fmla="*/ 3290 w 3844"/>
              <a:gd name="connsiteY7" fmla="*/ 938 h 4005"/>
              <a:gd name="connsiteX8" fmla="*/ 3658 w 3844"/>
              <a:gd name="connsiteY8" fmla="*/ 254 h 4005"/>
              <a:gd name="connsiteX9" fmla="*/ 2174 w 3844"/>
              <a:gd name="connsiteY9" fmla="*/ 61 h 4005"/>
              <a:gd name="connsiteX0" fmla="*/ 2174 w 3844"/>
              <a:gd name="connsiteY0" fmla="*/ 61 h 3550"/>
              <a:gd name="connsiteX1" fmla="*/ 952 w 3844"/>
              <a:gd name="connsiteY1" fmla="*/ 441 h 3550"/>
              <a:gd name="connsiteX2" fmla="*/ 443 w 3844"/>
              <a:gd name="connsiteY2" fmla="*/ 1570 h 3550"/>
              <a:gd name="connsiteX3" fmla="*/ 50 w 3844"/>
              <a:gd name="connsiteY3" fmla="*/ 2604 h 3550"/>
              <a:gd name="connsiteX4" fmla="*/ 140 w 3844"/>
              <a:gd name="connsiteY4" fmla="*/ 3410 h 3550"/>
              <a:gd name="connsiteX5" fmla="*/ 830 w 3844"/>
              <a:gd name="connsiteY5" fmla="*/ 3279 h 3550"/>
              <a:gd name="connsiteX6" fmla="*/ 2529 w 3844"/>
              <a:gd name="connsiteY6" fmla="*/ 1782 h 3550"/>
              <a:gd name="connsiteX7" fmla="*/ 3290 w 3844"/>
              <a:gd name="connsiteY7" fmla="*/ 938 h 3550"/>
              <a:gd name="connsiteX8" fmla="*/ 3658 w 3844"/>
              <a:gd name="connsiteY8" fmla="*/ 254 h 3550"/>
              <a:gd name="connsiteX9" fmla="*/ 2174 w 3844"/>
              <a:gd name="connsiteY9" fmla="*/ 61 h 3550"/>
              <a:gd name="connsiteX0" fmla="*/ 2174 w 3844"/>
              <a:gd name="connsiteY0" fmla="*/ 61 h 3529"/>
              <a:gd name="connsiteX1" fmla="*/ 952 w 3844"/>
              <a:gd name="connsiteY1" fmla="*/ 441 h 3529"/>
              <a:gd name="connsiteX2" fmla="*/ 443 w 3844"/>
              <a:gd name="connsiteY2" fmla="*/ 1570 h 3529"/>
              <a:gd name="connsiteX3" fmla="*/ 50 w 3844"/>
              <a:gd name="connsiteY3" fmla="*/ 2604 h 3529"/>
              <a:gd name="connsiteX4" fmla="*/ 140 w 3844"/>
              <a:gd name="connsiteY4" fmla="*/ 3280 h 3529"/>
              <a:gd name="connsiteX5" fmla="*/ 830 w 3844"/>
              <a:gd name="connsiteY5" fmla="*/ 3279 h 3529"/>
              <a:gd name="connsiteX6" fmla="*/ 2529 w 3844"/>
              <a:gd name="connsiteY6" fmla="*/ 1782 h 3529"/>
              <a:gd name="connsiteX7" fmla="*/ 3290 w 3844"/>
              <a:gd name="connsiteY7" fmla="*/ 938 h 3529"/>
              <a:gd name="connsiteX8" fmla="*/ 3658 w 3844"/>
              <a:gd name="connsiteY8" fmla="*/ 254 h 3529"/>
              <a:gd name="connsiteX9" fmla="*/ 2174 w 3844"/>
              <a:gd name="connsiteY9" fmla="*/ 61 h 3529"/>
              <a:gd name="connsiteX0" fmla="*/ 2131 w 3801"/>
              <a:gd name="connsiteY0" fmla="*/ 61 h 3529"/>
              <a:gd name="connsiteX1" fmla="*/ 909 w 3801"/>
              <a:gd name="connsiteY1" fmla="*/ 441 h 3529"/>
              <a:gd name="connsiteX2" fmla="*/ 400 w 3801"/>
              <a:gd name="connsiteY2" fmla="*/ 1570 h 3529"/>
              <a:gd name="connsiteX3" fmla="*/ 202 w 3801"/>
              <a:gd name="connsiteY3" fmla="*/ 2604 h 3529"/>
              <a:gd name="connsiteX4" fmla="*/ 97 w 3801"/>
              <a:gd name="connsiteY4" fmla="*/ 3280 h 3529"/>
              <a:gd name="connsiteX5" fmla="*/ 787 w 3801"/>
              <a:gd name="connsiteY5" fmla="*/ 3279 h 3529"/>
              <a:gd name="connsiteX6" fmla="*/ 2486 w 3801"/>
              <a:gd name="connsiteY6" fmla="*/ 1782 h 3529"/>
              <a:gd name="connsiteX7" fmla="*/ 3247 w 3801"/>
              <a:gd name="connsiteY7" fmla="*/ 938 h 3529"/>
              <a:gd name="connsiteX8" fmla="*/ 3615 w 3801"/>
              <a:gd name="connsiteY8" fmla="*/ 254 h 3529"/>
              <a:gd name="connsiteX9" fmla="*/ 2131 w 3801"/>
              <a:gd name="connsiteY9" fmla="*/ 61 h 3529"/>
              <a:gd name="connsiteX0" fmla="*/ 2152 w 3822"/>
              <a:gd name="connsiteY0" fmla="*/ 61 h 3529"/>
              <a:gd name="connsiteX1" fmla="*/ 930 w 3822"/>
              <a:gd name="connsiteY1" fmla="*/ 441 h 3529"/>
              <a:gd name="connsiteX2" fmla="*/ 421 w 3822"/>
              <a:gd name="connsiteY2" fmla="*/ 1570 h 3529"/>
              <a:gd name="connsiteX3" fmla="*/ 223 w 3822"/>
              <a:gd name="connsiteY3" fmla="*/ 2604 h 3529"/>
              <a:gd name="connsiteX4" fmla="*/ 97 w 3822"/>
              <a:gd name="connsiteY4" fmla="*/ 2428 h 3529"/>
              <a:gd name="connsiteX5" fmla="*/ 118 w 3822"/>
              <a:gd name="connsiteY5" fmla="*/ 3280 h 3529"/>
              <a:gd name="connsiteX6" fmla="*/ 808 w 3822"/>
              <a:gd name="connsiteY6" fmla="*/ 3279 h 3529"/>
              <a:gd name="connsiteX7" fmla="*/ 2507 w 3822"/>
              <a:gd name="connsiteY7" fmla="*/ 1782 h 3529"/>
              <a:gd name="connsiteX8" fmla="*/ 3268 w 3822"/>
              <a:gd name="connsiteY8" fmla="*/ 938 h 3529"/>
              <a:gd name="connsiteX9" fmla="*/ 3636 w 3822"/>
              <a:gd name="connsiteY9" fmla="*/ 254 h 3529"/>
              <a:gd name="connsiteX10" fmla="*/ 2152 w 3822"/>
              <a:gd name="connsiteY10" fmla="*/ 61 h 3529"/>
              <a:gd name="connsiteX0" fmla="*/ 2152 w 3822"/>
              <a:gd name="connsiteY0" fmla="*/ 61 h 3529"/>
              <a:gd name="connsiteX1" fmla="*/ 930 w 3822"/>
              <a:gd name="connsiteY1" fmla="*/ 441 h 3529"/>
              <a:gd name="connsiteX2" fmla="*/ 421 w 3822"/>
              <a:gd name="connsiteY2" fmla="*/ 1570 h 3529"/>
              <a:gd name="connsiteX3" fmla="*/ 223 w 3822"/>
              <a:gd name="connsiteY3" fmla="*/ 2084 h 3529"/>
              <a:gd name="connsiteX4" fmla="*/ 97 w 3822"/>
              <a:gd name="connsiteY4" fmla="*/ 2428 h 3529"/>
              <a:gd name="connsiteX5" fmla="*/ 118 w 3822"/>
              <a:gd name="connsiteY5" fmla="*/ 3280 h 3529"/>
              <a:gd name="connsiteX6" fmla="*/ 808 w 3822"/>
              <a:gd name="connsiteY6" fmla="*/ 3279 h 3529"/>
              <a:gd name="connsiteX7" fmla="*/ 2507 w 3822"/>
              <a:gd name="connsiteY7" fmla="*/ 1782 h 3529"/>
              <a:gd name="connsiteX8" fmla="*/ 3268 w 3822"/>
              <a:gd name="connsiteY8" fmla="*/ 938 h 3529"/>
              <a:gd name="connsiteX9" fmla="*/ 3636 w 3822"/>
              <a:gd name="connsiteY9" fmla="*/ 254 h 3529"/>
              <a:gd name="connsiteX10" fmla="*/ 2152 w 3822"/>
              <a:gd name="connsiteY10" fmla="*/ 61 h 3529"/>
              <a:gd name="connsiteX0" fmla="*/ 2087 w 3757"/>
              <a:gd name="connsiteY0" fmla="*/ 61 h 3485"/>
              <a:gd name="connsiteX1" fmla="*/ 865 w 3757"/>
              <a:gd name="connsiteY1" fmla="*/ 441 h 3485"/>
              <a:gd name="connsiteX2" fmla="*/ 356 w 3757"/>
              <a:gd name="connsiteY2" fmla="*/ 1570 h 3485"/>
              <a:gd name="connsiteX3" fmla="*/ 158 w 3757"/>
              <a:gd name="connsiteY3" fmla="*/ 2084 h 3485"/>
              <a:gd name="connsiteX4" fmla="*/ 32 w 3757"/>
              <a:gd name="connsiteY4" fmla="*/ 2428 h 3485"/>
              <a:gd name="connsiteX5" fmla="*/ 118 w 3757"/>
              <a:gd name="connsiteY5" fmla="*/ 3020 h 3485"/>
              <a:gd name="connsiteX6" fmla="*/ 743 w 3757"/>
              <a:gd name="connsiteY6" fmla="*/ 3279 h 3485"/>
              <a:gd name="connsiteX7" fmla="*/ 2442 w 3757"/>
              <a:gd name="connsiteY7" fmla="*/ 1782 h 3485"/>
              <a:gd name="connsiteX8" fmla="*/ 3203 w 3757"/>
              <a:gd name="connsiteY8" fmla="*/ 938 h 3485"/>
              <a:gd name="connsiteX9" fmla="*/ 3571 w 3757"/>
              <a:gd name="connsiteY9" fmla="*/ 254 h 3485"/>
              <a:gd name="connsiteX10" fmla="*/ 2087 w 3757"/>
              <a:gd name="connsiteY10" fmla="*/ 61 h 3485"/>
              <a:gd name="connsiteX0" fmla="*/ 2201 w 3871"/>
              <a:gd name="connsiteY0" fmla="*/ 61 h 3487"/>
              <a:gd name="connsiteX1" fmla="*/ 979 w 3871"/>
              <a:gd name="connsiteY1" fmla="*/ 441 h 3487"/>
              <a:gd name="connsiteX2" fmla="*/ 470 w 3871"/>
              <a:gd name="connsiteY2" fmla="*/ 1570 h 3487"/>
              <a:gd name="connsiteX3" fmla="*/ 272 w 3871"/>
              <a:gd name="connsiteY3" fmla="*/ 2084 h 3487"/>
              <a:gd name="connsiteX4" fmla="*/ 146 w 3871"/>
              <a:gd name="connsiteY4" fmla="*/ 2428 h 3487"/>
              <a:gd name="connsiteX5" fmla="*/ 232 w 3871"/>
              <a:gd name="connsiteY5" fmla="*/ 3020 h 3487"/>
              <a:gd name="connsiteX6" fmla="*/ 104 w 3871"/>
              <a:gd name="connsiteY6" fmla="*/ 3032 h 3487"/>
              <a:gd name="connsiteX7" fmla="*/ 857 w 3871"/>
              <a:gd name="connsiteY7" fmla="*/ 3279 h 3487"/>
              <a:gd name="connsiteX8" fmla="*/ 2556 w 3871"/>
              <a:gd name="connsiteY8" fmla="*/ 1782 h 3487"/>
              <a:gd name="connsiteX9" fmla="*/ 3317 w 3871"/>
              <a:gd name="connsiteY9" fmla="*/ 938 h 3487"/>
              <a:gd name="connsiteX10" fmla="*/ 3685 w 3871"/>
              <a:gd name="connsiteY10" fmla="*/ 254 h 3487"/>
              <a:gd name="connsiteX11" fmla="*/ 2201 w 3871"/>
              <a:gd name="connsiteY11" fmla="*/ 61 h 3487"/>
              <a:gd name="connsiteX0" fmla="*/ 2223 w 3893"/>
              <a:gd name="connsiteY0" fmla="*/ 61 h 3487"/>
              <a:gd name="connsiteX1" fmla="*/ 1001 w 3893"/>
              <a:gd name="connsiteY1" fmla="*/ 441 h 3487"/>
              <a:gd name="connsiteX2" fmla="*/ 492 w 3893"/>
              <a:gd name="connsiteY2" fmla="*/ 1570 h 3487"/>
              <a:gd name="connsiteX3" fmla="*/ 294 w 3893"/>
              <a:gd name="connsiteY3" fmla="*/ 2084 h 3487"/>
              <a:gd name="connsiteX4" fmla="*/ 168 w 3893"/>
              <a:gd name="connsiteY4" fmla="*/ 2428 h 3487"/>
              <a:gd name="connsiteX5" fmla="*/ 124 w 3893"/>
              <a:gd name="connsiteY5" fmla="*/ 3020 h 3487"/>
              <a:gd name="connsiteX6" fmla="*/ 126 w 3893"/>
              <a:gd name="connsiteY6" fmla="*/ 3032 h 3487"/>
              <a:gd name="connsiteX7" fmla="*/ 879 w 3893"/>
              <a:gd name="connsiteY7" fmla="*/ 3279 h 3487"/>
              <a:gd name="connsiteX8" fmla="*/ 2578 w 3893"/>
              <a:gd name="connsiteY8" fmla="*/ 1782 h 3487"/>
              <a:gd name="connsiteX9" fmla="*/ 3339 w 3893"/>
              <a:gd name="connsiteY9" fmla="*/ 938 h 3487"/>
              <a:gd name="connsiteX10" fmla="*/ 3707 w 3893"/>
              <a:gd name="connsiteY10" fmla="*/ 254 h 3487"/>
              <a:gd name="connsiteX11" fmla="*/ 2223 w 3893"/>
              <a:gd name="connsiteY11" fmla="*/ 61 h 3487"/>
              <a:gd name="connsiteX0" fmla="*/ 2223 w 3893"/>
              <a:gd name="connsiteY0" fmla="*/ 61 h 5724"/>
              <a:gd name="connsiteX1" fmla="*/ 1001 w 3893"/>
              <a:gd name="connsiteY1" fmla="*/ 441 h 5724"/>
              <a:gd name="connsiteX2" fmla="*/ 492 w 3893"/>
              <a:gd name="connsiteY2" fmla="*/ 1570 h 5724"/>
              <a:gd name="connsiteX3" fmla="*/ 294 w 3893"/>
              <a:gd name="connsiteY3" fmla="*/ 2084 h 5724"/>
              <a:gd name="connsiteX4" fmla="*/ 168 w 3893"/>
              <a:gd name="connsiteY4" fmla="*/ 2428 h 5724"/>
              <a:gd name="connsiteX5" fmla="*/ 124 w 3893"/>
              <a:gd name="connsiteY5" fmla="*/ 3020 h 5724"/>
              <a:gd name="connsiteX6" fmla="*/ 126 w 3893"/>
              <a:gd name="connsiteY6" fmla="*/ 3032 h 5724"/>
              <a:gd name="connsiteX7" fmla="*/ 879 w 3893"/>
              <a:gd name="connsiteY7" fmla="*/ 5516 h 5724"/>
              <a:gd name="connsiteX8" fmla="*/ 2578 w 3893"/>
              <a:gd name="connsiteY8" fmla="*/ 1782 h 5724"/>
              <a:gd name="connsiteX9" fmla="*/ 3339 w 3893"/>
              <a:gd name="connsiteY9" fmla="*/ 938 h 5724"/>
              <a:gd name="connsiteX10" fmla="*/ 3707 w 3893"/>
              <a:gd name="connsiteY10" fmla="*/ 254 h 5724"/>
              <a:gd name="connsiteX11" fmla="*/ 2223 w 3893"/>
              <a:gd name="connsiteY11" fmla="*/ 61 h 5724"/>
              <a:gd name="connsiteX0" fmla="*/ 2223 w 3893"/>
              <a:gd name="connsiteY0" fmla="*/ 61 h 5724"/>
              <a:gd name="connsiteX1" fmla="*/ 1001 w 3893"/>
              <a:gd name="connsiteY1" fmla="*/ 441 h 5724"/>
              <a:gd name="connsiteX2" fmla="*/ 492 w 3893"/>
              <a:gd name="connsiteY2" fmla="*/ 1570 h 5724"/>
              <a:gd name="connsiteX3" fmla="*/ 294 w 3893"/>
              <a:gd name="connsiteY3" fmla="*/ 2084 h 5724"/>
              <a:gd name="connsiteX4" fmla="*/ 168 w 3893"/>
              <a:gd name="connsiteY4" fmla="*/ 2428 h 5724"/>
              <a:gd name="connsiteX5" fmla="*/ 124 w 3893"/>
              <a:gd name="connsiteY5" fmla="*/ 3020 h 5724"/>
              <a:gd name="connsiteX6" fmla="*/ 126 w 3893"/>
              <a:gd name="connsiteY6" fmla="*/ 3032 h 5724"/>
              <a:gd name="connsiteX7" fmla="*/ 879 w 3893"/>
              <a:gd name="connsiteY7" fmla="*/ 5516 h 5724"/>
              <a:gd name="connsiteX8" fmla="*/ 2578 w 3893"/>
              <a:gd name="connsiteY8" fmla="*/ 1782 h 5724"/>
              <a:gd name="connsiteX9" fmla="*/ 3339 w 3893"/>
              <a:gd name="connsiteY9" fmla="*/ 938 h 5724"/>
              <a:gd name="connsiteX10" fmla="*/ 3707 w 3893"/>
              <a:gd name="connsiteY10" fmla="*/ 254 h 5724"/>
              <a:gd name="connsiteX11" fmla="*/ 2223 w 3893"/>
              <a:gd name="connsiteY11" fmla="*/ 61 h 5724"/>
              <a:gd name="connsiteX0" fmla="*/ 2223 w 3352"/>
              <a:gd name="connsiteY0" fmla="*/ 61 h 5724"/>
              <a:gd name="connsiteX1" fmla="*/ 1001 w 3352"/>
              <a:gd name="connsiteY1" fmla="*/ 441 h 5724"/>
              <a:gd name="connsiteX2" fmla="*/ 492 w 3352"/>
              <a:gd name="connsiteY2" fmla="*/ 1570 h 5724"/>
              <a:gd name="connsiteX3" fmla="*/ 294 w 3352"/>
              <a:gd name="connsiteY3" fmla="*/ 2084 h 5724"/>
              <a:gd name="connsiteX4" fmla="*/ 168 w 3352"/>
              <a:gd name="connsiteY4" fmla="*/ 2428 h 5724"/>
              <a:gd name="connsiteX5" fmla="*/ 124 w 3352"/>
              <a:gd name="connsiteY5" fmla="*/ 3020 h 5724"/>
              <a:gd name="connsiteX6" fmla="*/ 126 w 3352"/>
              <a:gd name="connsiteY6" fmla="*/ 3032 h 5724"/>
              <a:gd name="connsiteX7" fmla="*/ 879 w 3352"/>
              <a:gd name="connsiteY7" fmla="*/ 5516 h 5724"/>
              <a:gd name="connsiteX8" fmla="*/ 2578 w 3352"/>
              <a:gd name="connsiteY8" fmla="*/ 1782 h 5724"/>
              <a:gd name="connsiteX9" fmla="*/ 3339 w 3352"/>
              <a:gd name="connsiteY9" fmla="*/ 938 h 5724"/>
              <a:gd name="connsiteX10" fmla="*/ 2499 w 3352"/>
              <a:gd name="connsiteY10" fmla="*/ 668 h 5724"/>
              <a:gd name="connsiteX11" fmla="*/ 2223 w 3352"/>
              <a:gd name="connsiteY11" fmla="*/ 61 h 5724"/>
              <a:gd name="connsiteX0" fmla="*/ 2223 w 3352"/>
              <a:gd name="connsiteY0" fmla="*/ 61 h 5724"/>
              <a:gd name="connsiteX1" fmla="*/ 1001 w 3352"/>
              <a:gd name="connsiteY1" fmla="*/ 441 h 5724"/>
              <a:gd name="connsiteX2" fmla="*/ 492 w 3352"/>
              <a:gd name="connsiteY2" fmla="*/ 1570 h 5724"/>
              <a:gd name="connsiteX3" fmla="*/ 294 w 3352"/>
              <a:gd name="connsiteY3" fmla="*/ 2084 h 5724"/>
              <a:gd name="connsiteX4" fmla="*/ 168 w 3352"/>
              <a:gd name="connsiteY4" fmla="*/ 2428 h 5724"/>
              <a:gd name="connsiteX5" fmla="*/ 124 w 3352"/>
              <a:gd name="connsiteY5" fmla="*/ 3020 h 5724"/>
              <a:gd name="connsiteX6" fmla="*/ 126 w 3352"/>
              <a:gd name="connsiteY6" fmla="*/ 3032 h 5724"/>
              <a:gd name="connsiteX7" fmla="*/ 879 w 3352"/>
              <a:gd name="connsiteY7" fmla="*/ 5516 h 5724"/>
              <a:gd name="connsiteX8" fmla="*/ 2578 w 3352"/>
              <a:gd name="connsiteY8" fmla="*/ 1782 h 5724"/>
              <a:gd name="connsiteX9" fmla="*/ 3339 w 3352"/>
              <a:gd name="connsiteY9" fmla="*/ 938 h 5724"/>
              <a:gd name="connsiteX10" fmla="*/ 2499 w 3352"/>
              <a:gd name="connsiteY10" fmla="*/ 668 h 5724"/>
              <a:gd name="connsiteX11" fmla="*/ 2223 w 3352"/>
              <a:gd name="connsiteY11" fmla="*/ 61 h 5724"/>
              <a:gd name="connsiteX0" fmla="*/ 2223 w 3352"/>
              <a:gd name="connsiteY0" fmla="*/ 61 h 5724"/>
              <a:gd name="connsiteX1" fmla="*/ 1001 w 3352"/>
              <a:gd name="connsiteY1" fmla="*/ 441 h 5724"/>
              <a:gd name="connsiteX2" fmla="*/ 1330 w 3352"/>
              <a:gd name="connsiteY2" fmla="*/ 932 h 5724"/>
              <a:gd name="connsiteX3" fmla="*/ 492 w 3352"/>
              <a:gd name="connsiteY3" fmla="*/ 1570 h 5724"/>
              <a:gd name="connsiteX4" fmla="*/ 294 w 3352"/>
              <a:gd name="connsiteY4" fmla="*/ 2084 h 5724"/>
              <a:gd name="connsiteX5" fmla="*/ 168 w 3352"/>
              <a:gd name="connsiteY5" fmla="*/ 2428 h 5724"/>
              <a:gd name="connsiteX6" fmla="*/ 124 w 3352"/>
              <a:gd name="connsiteY6" fmla="*/ 3020 h 5724"/>
              <a:gd name="connsiteX7" fmla="*/ 126 w 3352"/>
              <a:gd name="connsiteY7" fmla="*/ 3032 h 5724"/>
              <a:gd name="connsiteX8" fmla="*/ 879 w 3352"/>
              <a:gd name="connsiteY8" fmla="*/ 5516 h 5724"/>
              <a:gd name="connsiteX9" fmla="*/ 2578 w 3352"/>
              <a:gd name="connsiteY9" fmla="*/ 1782 h 5724"/>
              <a:gd name="connsiteX10" fmla="*/ 3339 w 3352"/>
              <a:gd name="connsiteY10" fmla="*/ 938 h 5724"/>
              <a:gd name="connsiteX11" fmla="*/ 2499 w 3352"/>
              <a:gd name="connsiteY11" fmla="*/ 668 h 5724"/>
              <a:gd name="connsiteX12" fmla="*/ 2223 w 3352"/>
              <a:gd name="connsiteY12" fmla="*/ 61 h 5724"/>
              <a:gd name="connsiteX0" fmla="*/ 2223 w 3352"/>
              <a:gd name="connsiteY0" fmla="*/ 61 h 5724"/>
              <a:gd name="connsiteX1" fmla="*/ 1538 w 3352"/>
              <a:gd name="connsiteY1" fmla="*/ 441 h 5724"/>
              <a:gd name="connsiteX2" fmla="*/ 1330 w 3352"/>
              <a:gd name="connsiteY2" fmla="*/ 932 h 5724"/>
              <a:gd name="connsiteX3" fmla="*/ 492 w 3352"/>
              <a:gd name="connsiteY3" fmla="*/ 1570 h 5724"/>
              <a:gd name="connsiteX4" fmla="*/ 294 w 3352"/>
              <a:gd name="connsiteY4" fmla="*/ 2084 h 5724"/>
              <a:gd name="connsiteX5" fmla="*/ 168 w 3352"/>
              <a:gd name="connsiteY5" fmla="*/ 2428 h 5724"/>
              <a:gd name="connsiteX6" fmla="*/ 124 w 3352"/>
              <a:gd name="connsiteY6" fmla="*/ 3020 h 5724"/>
              <a:gd name="connsiteX7" fmla="*/ 126 w 3352"/>
              <a:gd name="connsiteY7" fmla="*/ 3032 h 5724"/>
              <a:gd name="connsiteX8" fmla="*/ 879 w 3352"/>
              <a:gd name="connsiteY8" fmla="*/ 5516 h 5724"/>
              <a:gd name="connsiteX9" fmla="*/ 2578 w 3352"/>
              <a:gd name="connsiteY9" fmla="*/ 1782 h 5724"/>
              <a:gd name="connsiteX10" fmla="*/ 3339 w 3352"/>
              <a:gd name="connsiteY10" fmla="*/ 938 h 5724"/>
              <a:gd name="connsiteX11" fmla="*/ 2499 w 3352"/>
              <a:gd name="connsiteY11" fmla="*/ 668 h 5724"/>
              <a:gd name="connsiteX12" fmla="*/ 2223 w 3352"/>
              <a:gd name="connsiteY12" fmla="*/ 61 h 5724"/>
              <a:gd name="connsiteX0" fmla="*/ 2223 w 3352"/>
              <a:gd name="connsiteY0" fmla="*/ 61 h 5724"/>
              <a:gd name="connsiteX1" fmla="*/ 1538 w 3352"/>
              <a:gd name="connsiteY1" fmla="*/ 441 h 5724"/>
              <a:gd name="connsiteX2" fmla="*/ 1330 w 3352"/>
              <a:gd name="connsiteY2" fmla="*/ 932 h 5724"/>
              <a:gd name="connsiteX3" fmla="*/ 492 w 3352"/>
              <a:gd name="connsiteY3" fmla="*/ 1570 h 5724"/>
              <a:gd name="connsiteX4" fmla="*/ 479 w 3352"/>
              <a:gd name="connsiteY4" fmla="*/ 1724 h 5724"/>
              <a:gd name="connsiteX5" fmla="*/ 294 w 3352"/>
              <a:gd name="connsiteY5" fmla="*/ 2084 h 5724"/>
              <a:gd name="connsiteX6" fmla="*/ 168 w 3352"/>
              <a:gd name="connsiteY6" fmla="*/ 2428 h 5724"/>
              <a:gd name="connsiteX7" fmla="*/ 124 w 3352"/>
              <a:gd name="connsiteY7" fmla="*/ 3020 h 5724"/>
              <a:gd name="connsiteX8" fmla="*/ 126 w 3352"/>
              <a:gd name="connsiteY8" fmla="*/ 3032 h 5724"/>
              <a:gd name="connsiteX9" fmla="*/ 879 w 3352"/>
              <a:gd name="connsiteY9" fmla="*/ 5516 h 5724"/>
              <a:gd name="connsiteX10" fmla="*/ 2578 w 3352"/>
              <a:gd name="connsiteY10" fmla="*/ 1782 h 5724"/>
              <a:gd name="connsiteX11" fmla="*/ 3339 w 3352"/>
              <a:gd name="connsiteY11" fmla="*/ 938 h 5724"/>
              <a:gd name="connsiteX12" fmla="*/ 2499 w 3352"/>
              <a:gd name="connsiteY12" fmla="*/ 668 h 5724"/>
              <a:gd name="connsiteX13" fmla="*/ 2223 w 3352"/>
              <a:gd name="connsiteY13" fmla="*/ 61 h 5724"/>
              <a:gd name="connsiteX0" fmla="*/ 2223 w 3352"/>
              <a:gd name="connsiteY0" fmla="*/ 61 h 5724"/>
              <a:gd name="connsiteX1" fmla="*/ 1538 w 3352"/>
              <a:gd name="connsiteY1" fmla="*/ 441 h 5724"/>
              <a:gd name="connsiteX2" fmla="*/ 1330 w 3352"/>
              <a:gd name="connsiteY2" fmla="*/ 932 h 5724"/>
              <a:gd name="connsiteX3" fmla="*/ 492 w 3352"/>
              <a:gd name="connsiteY3" fmla="*/ 1570 h 5724"/>
              <a:gd name="connsiteX4" fmla="*/ 294 w 3352"/>
              <a:gd name="connsiteY4" fmla="*/ 2084 h 5724"/>
              <a:gd name="connsiteX5" fmla="*/ 168 w 3352"/>
              <a:gd name="connsiteY5" fmla="*/ 2428 h 5724"/>
              <a:gd name="connsiteX6" fmla="*/ 124 w 3352"/>
              <a:gd name="connsiteY6" fmla="*/ 3020 h 5724"/>
              <a:gd name="connsiteX7" fmla="*/ 126 w 3352"/>
              <a:gd name="connsiteY7" fmla="*/ 3032 h 5724"/>
              <a:gd name="connsiteX8" fmla="*/ 879 w 3352"/>
              <a:gd name="connsiteY8" fmla="*/ 5516 h 5724"/>
              <a:gd name="connsiteX9" fmla="*/ 2578 w 3352"/>
              <a:gd name="connsiteY9" fmla="*/ 1782 h 5724"/>
              <a:gd name="connsiteX10" fmla="*/ 3339 w 3352"/>
              <a:gd name="connsiteY10" fmla="*/ 938 h 5724"/>
              <a:gd name="connsiteX11" fmla="*/ 2499 w 3352"/>
              <a:gd name="connsiteY11" fmla="*/ 668 h 5724"/>
              <a:gd name="connsiteX12" fmla="*/ 2223 w 3352"/>
              <a:gd name="connsiteY12" fmla="*/ 61 h 5724"/>
              <a:gd name="connsiteX0" fmla="*/ 2223 w 3352"/>
              <a:gd name="connsiteY0" fmla="*/ 61 h 5724"/>
              <a:gd name="connsiteX1" fmla="*/ 1538 w 3352"/>
              <a:gd name="connsiteY1" fmla="*/ 441 h 5724"/>
              <a:gd name="connsiteX2" fmla="*/ 1330 w 3352"/>
              <a:gd name="connsiteY2" fmla="*/ 932 h 5724"/>
              <a:gd name="connsiteX3" fmla="*/ 492 w 3352"/>
              <a:gd name="connsiteY3" fmla="*/ 1570 h 5724"/>
              <a:gd name="connsiteX4" fmla="*/ 294 w 3352"/>
              <a:gd name="connsiteY4" fmla="*/ 2084 h 5724"/>
              <a:gd name="connsiteX5" fmla="*/ 124 w 3352"/>
              <a:gd name="connsiteY5" fmla="*/ 3020 h 5724"/>
              <a:gd name="connsiteX6" fmla="*/ 126 w 3352"/>
              <a:gd name="connsiteY6" fmla="*/ 3032 h 5724"/>
              <a:gd name="connsiteX7" fmla="*/ 879 w 3352"/>
              <a:gd name="connsiteY7" fmla="*/ 5516 h 5724"/>
              <a:gd name="connsiteX8" fmla="*/ 2578 w 3352"/>
              <a:gd name="connsiteY8" fmla="*/ 1782 h 5724"/>
              <a:gd name="connsiteX9" fmla="*/ 3339 w 3352"/>
              <a:gd name="connsiteY9" fmla="*/ 938 h 5724"/>
              <a:gd name="connsiteX10" fmla="*/ 2499 w 3352"/>
              <a:gd name="connsiteY10" fmla="*/ 668 h 5724"/>
              <a:gd name="connsiteX11" fmla="*/ 2223 w 3352"/>
              <a:gd name="connsiteY11" fmla="*/ 61 h 5724"/>
              <a:gd name="connsiteX0" fmla="*/ 2223 w 3352"/>
              <a:gd name="connsiteY0" fmla="*/ 61 h 5724"/>
              <a:gd name="connsiteX1" fmla="*/ 1538 w 3352"/>
              <a:gd name="connsiteY1" fmla="*/ 441 h 5724"/>
              <a:gd name="connsiteX2" fmla="*/ 1330 w 3352"/>
              <a:gd name="connsiteY2" fmla="*/ 932 h 5724"/>
              <a:gd name="connsiteX3" fmla="*/ 492 w 3352"/>
              <a:gd name="connsiteY3" fmla="*/ 1570 h 5724"/>
              <a:gd name="connsiteX4" fmla="*/ 294 w 3352"/>
              <a:gd name="connsiteY4" fmla="*/ 2084 h 5724"/>
              <a:gd name="connsiteX5" fmla="*/ 82 w 3352"/>
              <a:gd name="connsiteY5" fmla="*/ 1875 h 5724"/>
              <a:gd name="connsiteX6" fmla="*/ 124 w 3352"/>
              <a:gd name="connsiteY6" fmla="*/ 3020 h 5724"/>
              <a:gd name="connsiteX7" fmla="*/ 126 w 3352"/>
              <a:gd name="connsiteY7" fmla="*/ 3032 h 5724"/>
              <a:gd name="connsiteX8" fmla="*/ 879 w 3352"/>
              <a:gd name="connsiteY8" fmla="*/ 5516 h 5724"/>
              <a:gd name="connsiteX9" fmla="*/ 2578 w 3352"/>
              <a:gd name="connsiteY9" fmla="*/ 1782 h 5724"/>
              <a:gd name="connsiteX10" fmla="*/ 3339 w 3352"/>
              <a:gd name="connsiteY10" fmla="*/ 938 h 5724"/>
              <a:gd name="connsiteX11" fmla="*/ 2499 w 3352"/>
              <a:gd name="connsiteY11" fmla="*/ 668 h 5724"/>
              <a:gd name="connsiteX12" fmla="*/ 2223 w 3352"/>
              <a:gd name="connsiteY12" fmla="*/ 61 h 5724"/>
              <a:gd name="connsiteX0" fmla="*/ 2223 w 3352"/>
              <a:gd name="connsiteY0" fmla="*/ 61 h 5724"/>
              <a:gd name="connsiteX1" fmla="*/ 1538 w 3352"/>
              <a:gd name="connsiteY1" fmla="*/ 441 h 5724"/>
              <a:gd name="connsiteX2" fmla="*/ 1330 w 3352"/>
              <a:gd name="connsiteY2" fmla="*/ 932 h 5724"/>
              <a:gd name="connsiteX3" fmla="*/ 492 w 3352"/>
              <a:gd name="connsiteY3" fmla="*/ 1570 h 5724"/>
              <a:gd name="connsiteX4" fmla="*/ 82 w 3352"/>
              <a:gd name="connsiteY4" fmla="*/ 1875 h 5724"/>
              <a:gd name="connsiteX5" fmla="*/ 124 w 3352"/>
              <a:gd name="connsiteY5" fmla="*/ 3020 h 5724"/>
              <a:gd name="connsiteX6" fmla="*/ 126 w 3352"/>
              <a:gd name="connsiteY6" fmla="*/ 3032 h 5724"/>
              <a:gd name="connsiteX7" fmla="*/ 879 w 3352"/>
              <a:gd name="connsiteY7" fmla="*/ 5516 h 5724"/>
              <a:gd name="connsiteX8" fmla="*/ 2578 w 3352"/>
              <a:gd name="connsiteY8" fmla="*/ 1782 h 5724"/>
              <a:gd name="connsiteX9" fmla="*/ 3339 w 3352"/>
              <a:gd name="connsiteY9" fmla="*/ 938 h 5724"/>
              <a:gd name="connsiteX10" fmla="*/ 2499 w 3352"/>
              <a:gd name="connsiteY10" fmla="*/ 668 h 5724"/>
              <a:gd name="connsiteX11" fmla="*/ 2223 w 3352"/>
              <a:gd name="connsiteY11" fmla="*/ 61 h 5724"/>
              <a:gd name="connsiteX0" fmla="*/ 2223 w 3352"/>
              <a:gd name="connsiteY0" fmla="*/ 61 h 5724"/>
              <a:gd name="connsiteX1" fmla="*/ 1538 w 3352"/>
              <a:gd name="connsiteY1" fmla="*/ 441 h 5724"/>
              <a:gd name="connsiteX2" fmla="*/ 1330 w 3352"/>
              <a:gd name="connsiteY2" fmla="*/ 932 h 5724"/>
              <a:gd name="connsiteX3" fmla="*/ 492 w 3352"/>
              <a:gd name="connsiteY3" fmla="*/ 1570 h 5724"/>
              <a:gd name="connsiteX4" fmla="*/ 280 w 3352"/>
              <a:gd name="connsiteY4" fmla="*/ 1355 h 5724"/>
              <a:gd name="connsiteX5" fmla="*/ 82 w 3352"/>
              <a:gd name="connsiteY5" fmla="*/ 1875 h 5724"/>
              <a:gd name="connsiteX6" fmla="*/ 124 w 3352"/>
              <a:gd name="connsiteY6" fmla="*/ 3020 h 5724"/>
              <a:gd name="connsiteX7" fmla="*/ 126 w 3352"/>
              <a:gd name="connsiteY7" fmla="*/ 3032 h 5724"/>
              <a:gd name="connsiteX8" fmla="*/ 879 w 3352"/>
              <a:gd name="connsiteY8" fmla="*/ 5516 h 5724"/>
              <a:gd name="connsiteX9" fmla="*/ 2578 w 3352"/>
              <a:gd name="connsiteY9" fmla="*/ 1782 h 5724"/>
              <a:gd name="connsiteX10" fmla="*/ 3339 w 3352"/>
              <a:gd name="connsiteY10" fmla="*/ 938 h 5724"/>
              <a:gd name="connsiteX11" fmla="*/ 2499 w 3352"/>
              <a:gd name="connsiteY11" fmla="*/ 668 h 5724"/>
              <a:gd name="connsiteX12" fmla="*/ 2223 w 3352"/>
              <a:gd name="connsiteY12" fmla="*/ 61 h 5724"/>
              <a:gd name="connsiteX0" fmla="*/ 2223 w 3352"/>
              <a:gd name="connsiteY0" fmla="*/ 61 h 5724"/>
              <a:gd name="connsiteX1" fmla="*/ 1538 w 3352"/>
              <a:gd name="connsiteY1" fmla="*/ 441 h 5724"/>
              <a:gd name="connsiteX2" fmla="*/ 1330 w 3352"/>
              <a:gd name="connsiteY2" fmla="*/ 932 h 5724"/>
              <a:gd name="connsiteX3" fmla="*/ 492 w 3352"/>
              <a:gd name="connsiteY3" fmla="*/ 1570 h 5724"/>
              <a:gd name="connsiteX4" fmla="*/ 607 w 3352"/>
              <a:gd name="connsiteY4" fmla="*/ 1064 h 5724"/>
              <a:gd name="connsiteX5" fmla="*/ 280 w 3352"/>
              <a:gd name="connsiteY5" fmla="*/ 1355 h 5724"/>
              <a:gd name="connsiteX6" fmla="*/ 82 w 3352"/>
              <a:gd name="connsiteY6" fmla="*/ 1875 h 5724"/>
              <a:gd name="connsiteX7" fmla="*/ 124 w 3352"/>
              <a:gd name="connsiteY7" fmla="*/ 3020 h 5724"/>
              <a:gd name="connsiteX8" fmla="*/ 126 w 3352"/>
              <a:gd name="connsiteY8" fmla="*/ 3032 h 5724"/>
              <a:gd name="connsiteX9" fmla="*/ 879 w 3352"/>
              <a:gd name="connsiteY9" fmla="*/ 5516 h 5724"/>
              <a:gd name="connsiteX10" fmla="*/ 2578 w 3352"/>
              <a:gd name="connsiteY10" fmla="*/ 1782 h 5724"/>
              <a:gd name="connsiteX11" fmla="*/ 3339 w 3352"/>
              <a:gd name="connsiteY11" fmla="*/ 938 h 5724"/>
              <a:gd name="connsiteX12" fmla="*/ 2499 w 3352"/>
              <a:gd name="connsiteY12" fmla="*/ 668 h 5724"/>
              <a:gd name="connsiteX13" fmla="*/ 2223 w 3352"/>
              <a:gd name="connsiteY13" fmla="*/ 61 h 5724"/>
              <a:gd name="connsiteX0" fmla="*/ 2223 w 3352"/>
              <a:gd name="connsiteY0" fmla="*/ 61 h 5724"/>
              <a:gd name="connsiteX1" fmla="*/ 1538 w 3352"/>
              <a:gd name="connsiteY1" fmla="*/ 441 h 5724"/>
              <a:gd name="connsiteX2" fmla="*/ 1330 w 3352"/>
              <a:gd name="connsiteY2" fmla="*/ 932 h 5724"/>
              <a:gd name="connsiteX3" fmla="*/ 607 w 3352"/>
              <a:gd name="connsiteY3" fmla="*/ 1064 h 5724"/>
              <a:gd name="connsiteX4" fmla="*/ 280 w 3352"/>
              <a:gd name="connsiteY4" fmla="*/ 1355 h 5724"/>
              <a:gd name="connsiteX5" fmla="*/ 82 w 3352"/>
              <a:gd name="connsiteY5" fmla="*/ 1875 h 5724"/>
              <a:gd name="connsiteX6" fmla="*/ 124 w 3352"/>
              <a:gd name="connsiteY6" fmla="*/ 3020 h 5724"/>
              <a:gd name="connsiteX7" fmla="*/ 126 w 3352"/>
              <a:gd name="connsiteY7" fmla="*/ 3032 h 5724"/>
              <a:gd name="connsiteX8" fmla="*/ 879 w 3352"/>
              <a:gd name="connsiteY8" fmla="*/ 5516 h 5724"/>
              <a:gd name="connsiteX9" fmla="*/ 2578 w 3352"/>
              <a:gd name="connsiteY9" fmla="*/ 1782 h 5724"/>
              <a:gd name="connsiteX10" fmla="*/ 3339 w 3352"/>
              <a:gd name="connsiteY10" fmla="*/ 938 h 5724"/>
              <a:gd name="connsiteX11" fmla="*/ 2499 w 3352"/>
              <a:gd name="connsiteY11" fmla="*/ 668 h 5724"/>
              <a:gd name="connsiteX12" fmla="*/ 2223 w 3352"/>
              <a:gd name="connsiteY12" fmla="*/ 61 h 5724"/>
              <a:gd name="connsiteX0" fmla="*/ 2223 w 3352"/>
              <a:gd name="connsiteY0" fmla="*/ 61 h 5724"/>
              <a:gd name="connsiteX1" fmla="*/ 1538 w 3352"/>
              <a:gd name="connsiteY1" fmla="*/ 441 h 5724"/>
              <a:gd name="connsiteX2" fmla="*/ 994 w 3352"/>
              <a:gd name="connsiteY2" fmla="*/ 601 h 5724"/>
              <a:gd name="connsiteX3" fmla="*/ 607 w 3352"/>
              <a:gd name="connsiteY3" fmla="*/ 1064 h 5724"/>
              <a:gd name="connsiteX4" fmla="*/ 280 w 3352"/>
              <a:gd name="connsiteY4" fmla="*/ 1355 h 5724"/>
              <a:gd name="connsiteX5" fmla="*/ 82 w 3352"/>
              <a:gd name="connsiteY5" fmla="*/ 1875 h 5724"/>
              <a:gd name="connsiteX6" fmla="*/ 124 w 3352"/>
              <a:gd name="connsiteY6" fmla="*/ 3020 h 5724"/>
              <a:gd name="connsiteX7" fmla="*/ 126 w 3352"/>
              <a:gd name="connsiteY7" fmla="*/ 3032 h 5724"/>
              <a:gd name="connsiteX8" fmla="*/ 879 w 3352"/>
              <a:gd name="connsiteY8" fmla="*/ 5516 h 5724"/>
              <a:gd name="connsiteX9" fmla="*/ 2578 w 3352"/>
              <a:gd name="connsiteY9" fmla="*/ 1782 h 5724"/>
              <a:gd name="connsiteX10" fmla="*/ 3339 w 3352"/>
              <a:gd name="connsiteY10" fmla="*/ 938 h 5724"/>
              <a:gd name="connsiteX11" fmla="*/ 2499 w 3352"/>
              <a:gd name="connsiteY11" fmla="*/ 668 h 5724"/>
              <a:gd name="connsiteX12" fmla="*/ 2223 w 3352"/>
              <a:gd name="connsiteY12" fmla="*/ 61 h 5724"/>
              <a:gd name="connsiteX0" fmla="*/ 2223 w 3352"/>
              <a:gd name="connsiteY0" fmla="*/ 61 h 5724"/>
              <a:gd name="connsiteX1" fmla="*/ 1538 w 3352"/>
              <a:gd name="connsiteY1" fmla="*/ 441 h 5724"/>
              <a:gd name="connsiteX2" fmla="*/ 1386 w 3352"/>
              <a:gd name="connsiteY2" fmla="*/ 210 h 5724"/>
              <a:gd name="connsiteX3" fmla="*/ 994 w 3352"/>
              <a:gd name="connsiteY3" fmla="*/ 601 h 5724"/>
              <a:gd name="connsiteX4" fmla="*/ 607 w 3352"/>
              <a:gd name="connsiteY4" fmla="*/ 1064 h 5724"/>
              <a:gd name="connsiteX5" fmla="*/ 280 w 3352"/>
              <a:gd name="connsiteY5" fmla="*/ 1355 h 5724"/>
              <a:gd name="connsiteX6" fmla="*/ 82 w 3352"/>
              <a:gd name="connsiteY6" fmla="*/ 1875 h 5724"/>
              <a:gd name="connsiteX7" fmla="*/ 124 w 3352"/>
              <a:gd name="connsiteY7" fmla="*/ 3020 h 5724"/>
              <a:gd name="connsiteX8" fmla="*/ 126 w 3352"/>
              <a:gd name="connsiteY8" fmla="*/ 3032 h 5724"/>
              <a:gd name="connsiteX9" fmla="*/ 879 w 3352"/>
              <a:gd name="connsiteY9" fmla="*/ 5516 h 5724"/>
              <a:gd name="connsiteX10" fmla="*/ 2578 w 3352"/>
              <a:gd name="connsiteY10" fmla="*/ 1782 h 5724"/>
              <a:gd name="connsiteX11" fmla="*/ 3339 w 3352"/>
              <a:gd name="connsiteY11" fmla="*/ 938 h 5724"/>
              <a:gd name="connsiteX12" fmla="*/ 2499 w 3352"/>
              <a:gd name="connsiteY12" fmla="*/ 668 h 5724"/>
              <a:gd name="connsiteX13" fmla="*/ 2223 w 3352"/>
              <a:gd name="connsiteY13" fmla="*/ 61 h 5724"/>
              <a:gd name="connsiteX0" fmla="*/ 2223 w 3352"/>
              <a:gd name="connsiteY0" fmla="*/ 76 h 5739"/>
              <a:gd name="connsiteX1" fmla="*/ 1386 w 3352"/>
              <a:gd name="connsiteY1" fmla="*/ 225 h 5739"/>
              <a:gd name="connsiteX2" fmla="*/ 994 w 3352"/>
              <a:gd name="connsiteY2" fmla="*/ 616 h 5739"/>
              <a:gd name="connsiteX3" fmla="*/ 607 w 3352"/>
              <a:gd name="connsiteY3" fmla="*/ 1079 h 5739"/>
              <a:gd name="connsiteX4" fmla="*/ 280 w 3352"/>
              <a:gd name="connsiteY4" fmla="*/ 1370 h 5739"/>
              <a:gd name="connsiteX5" fmla="*/ 82 w 3352"/>
              <a:gd name="connsiteY5" fmla="*/ 1890 h 5739"/>
              <a:gd name="connsiteX6" fmla="*/ 124 w 3352"/>
              <a:gd name="connsiteY6" fmla="*/ 3035 h 5739"/>
              <a:gd name="connsiteX7" fmla="*/ 126 w 3352"/>
              <a:gd name="connsiteY7" fmla="*/ 3047 h 5739"/>
              <a:gd name="connsiteX8" fmla="*/ 879 w 3352"/>
              <a:gd name="connsiteY8" fmla="*/ 5531 h 5739"/>
              <a:gd name="connsiteX9" fmla="*/ 2578 w 3352"/>
              <a:gd name="connsiteY9" fmla="*/ 1797 h 5739"/>
              <a:gd name="connsiteX10" fmla="*/ 3339 w 3352"/>
              <a:gd name="connsiteY10" fmla="*/ 953 h 5739"/>
              <a:gd name="connsiteX11" fmla="*/ 2499 w 3352"/>
              <a:gd name="connsiteY11" fmla="*/ 683 h 5739"/>
              <a:gd name="connsiteX12" fmla="*/ 2223 w 3352"/>
              <a:gd name="connsiteY12" fmla="*/ 76 h 5739"/>
              <a:gd name="connsiteX0" fmla="*/ 2223 w 2949"/>
              <a:gd name="connsiteY0" fmla="*/ 76 h 5739"/>
              <a:gd name="connsiteX1" fmla="*/ 1386 w 2949"/>
              <a:gd name="connsiteY1" fmla="*/ 225 h 5739"/>
              <a:gd name="connsiteX2" fmla="*/ 994 w 2949"/>
              <a:gd name="connsiteY2" fmla="*/ 616 h 5739"/>
              <a:gd name="connsiteX3" fmla="*/ 607 w 2949"/>
              <a:gd name="connsiteY3" fmla="*/ 1079 h 5739"/>
              <a:gd name="connsiteX4" fmla="*/ 280 w 2949"/>
              <a:gd name="connsiteY4" fmla="*/ 1370 h 5739"/>
              <a:gd name="connsiteX5" fmla="*/ 82 w 2949"/>
              <a:gd name="connsiteY5" fmla="*/ 1890 h 5739"/>
              <a:gd name="connsiteX6" fmla="*/ 124 w 2949"/>
              <a:gd name="connsiteY6" fmla="*/ 3035 h 5739"/>
              <a:gd name="connsiteX7" fmla="*/ 126 w 2949"/>
              <a:gd name="connsiteY7" fmla="*/ 3047 h 5739"/>
              <a:gd name="connsiteX8" fmla="*/ 879 w 2949"/>
              <a:gd name="connsiteY8" fmla="*/ 5531 h 5739"/>
              <a:gd name="connsiteX9" fmla="*/ 2578 w 2949"/>
              <a:gd name="connsiteY9" fmla="*/ 1797 h 5739"/>
              <a:gd name="connsiteX10" fmla="*/ 2936 w 2949"/>
              <a:gd name="connsiteY10" fmla="*/ 1201 h 5739"/>
              <a:gd name="connsiteX11" fmla="*/ 2499 w 2949"/>
              <a:gd name="connsiteY11" fmla="*/ 683 h 5739"/>
              <a:gd name="connsiteX12" fmla="*/ 2223 w 2949"/>
              <a:gd name="connsiteY12" fmla="*/ 76 h 5739"/>
              <a:gd name="connsiteX0" fmla="*/ 2268 w 2994"/>
              <a:gd name="connsiteY0" fmla="*/ 76 h 4579"/>
              <a:gd name="connsiteX1" fmla="*/ 1431 w 2994"/>
              <a:gd name="connsiteY1" fmla="*/ 225 h 4579"/>
              <a:gd name="connsiteX2" fmla="*/ 1039 w 2994"/>
              <a:gd name="connsiteY2" fmla="*/ 616 h 4579"/>
              <a:gd name="connsiteX3" fmla="*/ 652 w 2994"/>
              <a:gd name="connsiteY3" fmla="*/ 1079 h 4579"/>
              <a:gd name="connsiteX4" fmla="*/ 325 w 2994"/>
              <a:gd name="connsiteY4" fmla="*/ 1370 h 4579"/>
              <a:gd name="connsiteX5" fmla="*/ 127 w 2994"/>
              <a:gd name="connsiteY5" fmla="*/ 1890 h 4579"/>
              <a:gd name="connsiteX6" fmla="*/ 169 w 2994"/>
              <a:gd name="connsiteY6" fmla="*/ 3035 h 4579"/>
              <a:gd name="connsiteX7" fmla="*/ 171 w 2994"/>
              <a:gd name="connsiteY7" fmla="*/ 3047 h 4579"/>
              <a:gd name="connsiteX8" fmla="*/ 1192 w 2994"/>
              <a:gd name="connsiteY8" fmla="*/ 4371 h 4579"/>
              <a:gd name="connsiteX9" fmla="*/ 2623 w 2994"/>
              <a:gd name="connsiteY9" fmla="*/ 1797 h 4579"/>
              <a:gd name="connsiteX10" fmla="*/ 2981 w 2994"/>
              <a:gd name="connsiteY10" fmla="*/ 1201 h 4579"/>
              <a:gd name="connsiteX11" fmla="*/ 2544 w 2994"/>
              <a:gd name="connsiteY11" fmla="*/ 683 h 4579"/>
              <a:gd name="connsiteX12" fmla="*/ 2268 w 2994"/>
              <a:gd name="connsiteY12" fmla="*/ 76 h 4579"/>
              <a:gd name="connsiteX0" fmla="*/ 2167 w 2893"/>
              <a:gd name="connsiteY0" fmla="*/ 76 h 4556"/>
              <a:gd name="connsiteX1" fmla="*/ 1330 w 2893"/>
              <a:gd name="connsiteY1" fmla="*/ 225 h 4556"/>
              <a:gd name="connsiteX2" fmla="*/ 938 w 2893"/>
              <a:gd name="connsiteY2" fmla="*/ 616 h 4556"/>
              <a:gd name="connsiteX3" fmla="*/ 551 w 2893"/>
              <a:gd name="connsiteY3" fmla="*/ 1079 h 4556"/>
              <a:gd name="connsiteX4" fmla="*/ 224 w 2893"/>
              <a:gd name="connsiteY4" fmla="*/ 1370 h 4556"/>
              <a:gd name="connsiteX5" fmla="*/ 26 w 2893"/>
              <a:gd name="connsiteY5" fmla="*/ 1890 h 4556"/>
              <a:gd name="connsiteX6" fmla="*/ 68 w 2893"/>
              <a:gd name="connsiteY6" fmla="*/ 3035 h 4556"/>
              <a:gd name="connsiteX7" fmla="*/ 70 w 2893"/>
              <a:gd name="connsiteY7" fmla="*/ 3047 h 4556"/>
              <a:gd name="connsiteX8" fmla="*/ 467 w 2893"/>
              <a:gd name="connsiteY8" fmla="*/ 2906 h 4556"/>
              <a:gd name="connsiteX9" fmla="*/ 1091 w 2893"/>
              <a:gd name="connsiteY9" fmla="*/ 4371 h 4556"/>
              <a:gd name="connsiteX10" fmla="*/ 2522 w 2893"/>
              <a:gd name="connsiteY10" fmla="*/ 1797 h 4556"/>
              <a:gd name="connsiteX11" fmla="*/ 2880 w 2893"/>
              <a:gd name="connsiteY11" fmla="*/ 1201 h 4556"/>
              <a:gd name="connsiteX12" fmla="*/ 2443 w 2893"/>
              <a:gd name="connsiteY12" fmla="*/ 683 h 4556"/>
              <a:gd name="connsiteX13" fmla="*/ 2167 w 2893"/>
              <a:gd name="connsiteY13" fmla="*/ 76 h 4556"/>
              <a:gd name="connsiteX0" fmla="*/ 2167 w 2893"/>
              <a:gd name="connsiteY0" fmla="*/ 76 h 4683"/>
              <a:gd name="connsiteX1" fmla="*/ 1330 w 2893"/>
              <a:gd name="connsiteY1" fmla="*/ 225 h 4683"/>
              <a:gd name="connsiteX2" fmla="*/ 938 w 2893"/>
              <a:gd name="connsiteY2" fmla="*/ 616 h 4683"/>
              <a:gd name="connsiteX3" fmla="*/ 551 w 2893"/>
              <a:gd name="connsiteY3" fmla="*/ 1079 h 4683"/>
              <a:gd name="connsiteX4" fmla="*/ 224 w 2893"/>
              <a:gd name="connsiteY4" fmla="*/ 1370 h 4683"/>
              <a:gd name="connsiteX5" fmla="*/ 26 w 2893"/>
              <a:gd name="connsiteY5" fmla="*/ 1890 h 4683"/>
              <a:gd name="connsiteX6" fmla="*/ 68 w 2893"/>
              <a:gd name="connsiteY6" fmla="*/ 3035 h 4683"/>
              <a:gd name="connsiteX7" fmla="*/ 70 w 2893"/>
              <a:gd name="connsiteY7" fmla="*/ 3047 h 4683"/>
              <a:gd name="connsiteX8" fmla="*/ 467 w 2893"/>
              <a:gd name="connsiteY8" fmla="*/ 2906 h 4683"/>
              <a:gd name="connsiteX9" fmla="*/ 468 w 2893"/>
              <a:gd name="connsiteY9" fmla="*/ 3669 h 4683"/>
              <a:gd name="connsiteX10" fmla="*/ 1091 w 2893"/>
              <a:gd name="connsiteY10" fmla="*/ 4371 h 4683"/>
              <a:gd name="connsiteX11" fmla="*/ 2522 w 2893"/>
              <a:gd name="connsiteY11" fmla="*/ 1797 h 4683"/>
              <a:gd name="connsiteX12" fmla="*/ 2880 w 2893"/>
              <a:gd name="connsiteY12" fmla="*/ 1201 h 4683"/>
              <a:gd name="connsiteX13" fmla="*/ 2443 w 2893"/>
              <a:gd name="connsiteY13" fmla="*/ 683 h 4683"/>
              <a:gd name="connsiteX14" fmla="*/ 2167 w 2893"/>
              <a:gd name="connsiteY14" fmla="*/ 76 h 4683"/>
              <a:gd name="connsiteX0" fmla="*/ 2167 w 2893"/>
              <a:gd name="connsiteY0" fmla="*/ 76 h 4683"/>
              <a:gd name="connsiteX1" fmla="*/ 1330 w 2893"/>
              <a:gd name="connsiteY1" fmla="*/ 225 h 4683"/>
              <a:gd name="connsiteX2" fmla="*/ 938 w 2893"/>
              <a:gd name="connsiteY2" fmla="*/ 616 h 4683"/>
              <a:gd name="connsiteX3" fmla="*/ 551 w 2893"/>
              <a:gd name="connsiteY3" fmla="*/ 1079 h 4683"/>
              <a:gd name="connsiteX4" fmla="*/ 224 w 2893"/>
              <a:gd name="connsiteY4" fmla="*/ 1370 h 4683"/>
              <a:gd name="connsiteX5" fmla="*/ 26 w 2893"/>
              <a:gd name="connsiteY5" fmla="*/ 1890 h 4683"/>
              <a:gd name="connsiteX6" fmla="*/ 68 w 2893"/>
              <a:gd name="connsiteY6" fmla="*/ 3035 h 4683"/>
              <a:gd name="connsiteX7" fmla="*/ 70 w 2893"/>
              <a:gd name="connsiteY7" fmla="*/ 3047 h 4683"/>
              <a:gd name="connsiteX8" fmla="*/ 131 w 2893"/>
              <a:gd name="connsiteY8" fmla="*/ 3486 h 4683"/>
              <a:gd name="connsiteX9" fmla="*/ 468 w 2893"/>
              <a:gd name="connsiteY9" fmla="*/ 3669 h 4683"/>
              <a:gd name="connsiteX10" fmla="*/ 1091 w 2893"/>
              <a:gd name="connsiteY10" fmla="*/ 4371 h 4683"/>
              <a:gd name="connsiteX11" fmla="*/ 2522 w 2893"/>
              <a:gd name="connsiteY11" fmla="*/ 1797 h 4683"/>
              <a:gd name="connsiteX12" fmla="*/ 2880 w 2893"/>
              <a:gd name="connsiteY12" fmla="*/ 1201 h 4683"/>
              <a:gd name="connsiteX13" fmla="*/ 2443 w 2893"/>
              <a:gd name="connsiteY13" fmla="*/ 683 h 4683"/>
              <a:gd name="connsiteX14" fmla="*/ 2167 w 2893"/>
              <a:gd name="connsiteY14" fmla="*/ 76 h 4683"/>
              <a:gd name="connsiteX0" fmla="*/ 2167 w 2893"/>
              <a:gd name="connsiteY0" fmla="*/ 76 h 4683"/>
              <a:gd name="connsiteX1" fmla="*/ 1330 w 2893"/>
              <a:gd name="connsiteY1" fmla="*/ 225 h 4683"/>
              <a:gd name="connsiteX2" fmla="*/ 938 w 2893"/>
              <a:gd name="connsiteY2" fmla="*/ 616 h 4683"/>
              <a:gd name="connsiteX3" fmla="*/ 551 w 2893"/>
              <a:gd name="connsiteY3" fmla="*/ 1079 h 4683"/>
              <a:gd name="connsiteX4" fmla="*/ 224 w 2893"/>
              <a:gd name="connsiteY4" fmla="*/ 1370 h 4683"/>
              <a:gd name="connsiteX5" fmla="*/ 26 w 2893"/>
              <a:gd name="connsiteY5" fmla="*/ 1890 h 4683"/>
              <a:gd name="connsiteX6" fmla="*/ 68 w 2893"/>
              <a:gd name="connsiteY6" fmla="*/ 3035 h 4683"/>
              <a:gd name="connsiteX7" fmla="*/ 131 w 2893"/>
              <a:gd name="connsiteY7" fmla="*/ 3486 h 4683"/>
              <a:gd name="connsiteX8" fmla="*/ 468 w 2893"/>
              <a:gd name="connsiteY8" fmla="*/ 3669 h 4683"/>
              <a:gd name="connsiteX9" fmla="*/ 1091 w 2893"/>
              <a:gd name="connsiteY9" fmla="*/ 4371 h 4683"/>
              <a:gd name="connsiteX10" fmla="*/ 2522 w 2893"/>
              <a:gd name="connsiteY10" fmla="*/ 1797 h 4683"/>
              <a:gd name="connsiteX11" fmla="*/ 2880 w 2893"/>
              <a:gd name="connsiteY11" fmla="*/ 1201 h 4683"/>
              <a:gd name="connsiteX12" fmla="*/ 2443 w 2893"/>
              <a:gd name="connsiteY12" fmla="*/ 683 h 4683"/>
              <a:gd name="connsiteX13" fmla="*/ 2167 w 2893"/>
              <a:gd name="connsiteY13" fmla="*/ 76 h 4683"/>
              <a:gd name="connsiteX0" fmla="*/ 2156 w 2882"/>
              <a:gd name="connsiteY0" fmla="*/ 76 h 4683"/>
              <a:gd name="connsiteX1" fmla="*/ 1319 w 2882"/>
              <a:gd name="connsiteY1" fmla="*/ 225 h 4683"/>
              <a:gd name="connsiteX2" fmla="*/ 927 w 2882"/>
              <a:gd name="connsiteY2" fmla="*/ 616 h 4683"/>
              <a:gd name="connsiteX3" fmla="*/ 540 w 2882"/>
              <a:gd name="connsiteY3" fmla="*/ 1079 h 4683"/>
              <a:gd name="connsiteX4" fmla="*/ 213 w 2882"/>
              <a:gd name="connsiteY4" fmla="*/ 1370 h 4683"/>
              <a:gd name="connsiteX5" fmla="*/ 15 w 2882"/>
              <a:gd name="connsiteY5" fmla="*/ 1890 h 4683"/>
              <a:gd name="connsiteX6" fmla="*/ 120 w 2882"/>
              <a:gd name="connsiteY6" fmla="*/ 3486 h 4683"/>
              <a:gd name="connsiteX7" fmla="*/ 457 w 2882"/>
              <a:gd name="connsiteY7" fmla="*/ 3669 h 4683"/>
              <a:gd name="connsiteX8" fmla="*/ 1080 w 2882"/>
              <a:gd name="connsiteY8" fmla="*/ 4371 h 4683"/>
              <a:gd name="connsiteX9" fmla="*/ 2511 w 2882"/>
              <a:gd name="connsiteY9" fmla="*/ 1797 h 4683"/>
              <a:gd name="connsiteX10" fmla="*/ 2869 w 2882"/>
              <a:gd name="connsiteY10" fmla="*/ 1201 h 4683"/>
              <a:gd name="connsiteX11" fmla="*/ 2432 w 2882"/>
              <a:gd name="connsiteY11" fmla="*/ 683 h 4683"/>
              <a:gd name="connsiteX12" fmla="*/ 2156 w 2882"/>
              <a:gd name="connsiteY12" fmla="*/ 76 h 4683"/>
              <a:gd name="connsiteX0" fmla="*/ 2156 w 2882"/>
              <a:gd name="connsiteY0" fmla="*/ 76 h 4683"/>
              <a:gd name="connsiteX1" fmla="*/ 1319 w 2882"/>
              <a:gd name="connsiteY1" fmla="*/ 225 h 4683"/>
              <a:gd name="connsiteX2" fmla="*/ 927 w 2882"/>
              <a:gd name="connsiteY2" fmla="*/ 616 h 4683"/>
              <a:gd name="connsiteX3" fmla="*/ 540 w 2882"/>
              <a:gd name="connsiteY3" fmla="*/ 1079 h 4683"/>
              <a:gd name="connsiteX4" fmla="*/ 213 w 2882"/>
              <a:gd name="connsiteY4" fmla="*/ 1370 h 4683"/>
              <a:gd name="connsiteX5" fmla="*/ 15 w 2882"/>
              <a:gd name="connsiteY5" fmla="*/ 1890 h 4683"/>
              <a:gd name="connsiteX6" fmla="*/ 254 w 2882"/>
              <a:gd name="connsiteY6" fmla="*/ 2658 h 4683"/>
              <a:gd name="connsiteX7" fmla="*/ 457 w 2882"/>
              <a:gd name="connsiteY7" fmla="*/ 3669 h 4683"/>
              <a:gd name="connsiteX8" fmla="*/ 1080 w 2882"/>
              <a:gd name="connsiteY8" fmla="*/ 4371 h 4683"/>
              <a:gd name="connsiteX9" fmla="*/ 2511 w 2882"/>
              <a:gd name="connsiteY9" fmla="*/ 1797 h 4683"/>
              <a:gd name="connsiteX10" fmla="*/ 2869 w 2882"/>
              <a:gd name="connsiteY10" fmla="*/ 1201 h 4683"/>
              <a:gd name="connsiteX11" fmla="*/ 2432 w 2882"/>
              <a:gd name="connsiteY11" fmla="*/ 683 h 4683"/>
              <a:gd name="connsiteX12" fmla="*/ 2156 w 2882"/>
              <a:gd name="connsiteY12" fmla="*/ 76 h 4683"/>
              <a:gd name="connsiteX0" fmla="*/ 2156 w 2882"/>
              <a:gd name="connsiteY0" fmla="*/ 76 h 4655"/>
              <a:gd name="connsiteX1" fmla="*/ 1319 w 2882"/>
              <a:gd name="connsiteY1" fmla="*/ 225 h 4655"/>
              <a:gd name="connsiteX2" fmla="*/ 927 w 2882"/>
              <a:gd name="connsiteY2" fmla="*/ 616 h 4655"/>
              <a:gd name="connsiteX3" fmla="*/ 540 w 2882"/>
              <a:gd name="connsiteY3" fmla="*/ 1079 h 4655"/>
              <a:gd name="connsiteX4" fmla="*/ 213 w 2882"/>
              <a:gd name="connsiteY4" fmla="*/ 1370 h 4655"/>
              <a:gd name="connsiteX5" fmla="*/ 15 w 2882"/>
              <a:gd name="connsiteY5" fmla="*/ 1890 h 4655"/>
              <a:gd name="connsiteX6" fmla="*/ 254 w 2882"/>
              <a:gd name="connsiteY6" fmla="*/ 2658 h 4655"/>
              <a:gd name="connsiteX7" fmla="*/ 256 w 2882"/>
              <a:gd name="connsiteY7" fmla="*/ 3503 h 4655"/>
              <a:gd name="connsiteX8" fmla="*/ 1080 w 2882"/>
              <a:gd name="connsiteY8" fmla="*/ 4371 h 4655"/>
              <a:gd name="connsiteX9" fmla="*/ 2511 w 2882"/>
              <a:gd name="connsiteY9" fmla="*/ 1797 h 4655"/>
              <a:gd name="connsiteX10" fmla="*/ 2869 w 2882"/>
              <a:gd name="connsiteY10" fmla="*/ 1201 h 4655"/>
              <a:gd name="connsiteX11" fmla="*/ 2432 w 2882"/>
              <a:gd name="connsiteY11" fmla="*/ 683 h 4655"/>
              <a:gd name="connsiteX12" fmla="*/ 2156 w 2882"/>
              <a:gd name="connsiteY12" fmla="*/ 76 h 4655"/>
              <a:gd name="connsiteX0" fmla="*/ 2156 w 2882"/>
              <a:gd name="connsiteY0" fmla="*/ 76 h 4752"/>
              <a:gd name="connsiteX1" fmla="*/ 1319 w 2882"/>
              <a:gd name="connsiteY1" fmla="*/ 225 h 4752"/>
              <a:gd name="connsiteX2" fmla="*/ 927 w 2882"/>
              <a:gd name="connsiteY2" fmla="*/ 616 h 4752"/>
              <a:gd name="connsiteX3" fmla="*/ 540 w 2882"/>
              <a:gd name="connsiteY3" fmla="*/ 1079 h 4752"/>
              <a:gd name="connsiteX4" fmla="*/ 213 w 2882"/>
              <a:gd name="connsiteY4" fmla="*/ 1370 h 4752"/>
              <a:gd name="connsiteX5" fmla="*/ 15 w 2882"/>
              <a:gd name="connsiteY5" fmla="*/ 1890 h 4752"/>
              <a:gd name="connsiteX6" fmla="*/ 254 w 2882"/>
              <a:gd name="connsiteY6" fmla="*/ 2658 h 4752"/>
              <a:gd name="connsiteX7" fmla="*/ 256 w 2882"/>
              <a:gd name="connsiteY7" fmla="*/ 4083 h 4752"/>
              <a:gd name="connsiteX8" fmla="*/ 1080 w 2882"/>
              <a:gd name="connsiteY8" fmla="*/ 4371 h 4752"/>
              <a:gd name="connsiteX9" fmla="*/ 2511 w 2882"/>
              <a:gd name="connsiteY9" fmla="*/ 1797 h 4752"/>
              <a:gd name="connsiteX10" fmla="*/ 2869 w 2882"/>
              <a:gd name="connsiteY10" fmla="*/ 1201 h 4752"/>
              <a:gd name="connsiteX11" fmla="*/ 2432 w 2882"/>
              <a:gd name="connsiteY11" fmla="*/ 683 h 4752"/>
              <a:gd name="connsiteX12" fmla="*/ 2156 w 2882"/>
              <a:gd name="connsiteY12" fmla="*/ 76 h 4752"/>
              <a:gd name="connsiteX0" fmla="*/ 2156 w 2882"/>
              <a:gd name="connsiteY0" fmla="*/ 76 h 5249"/>
              <a:gd name="connsiteX1" fmla="*/ 1319 w 2882"/>
              <a:gd name="connsiteY1" fmla="*/ 225 h 5249"/>
              <a:gd name="connsiteX2" fmla="*/ 927 w 2882"/>
              <a:gd name="connsiteY2" fmla="*/ 616 h 5249"/>
              <a:gd name="connsiteX3" fmla="*/ 540 w 2882"/>
              <a:gd name="connsiteY3" fmla="*/ 1079 h 5249"/>
              <a:gd name="connsiteX4" fmla="*/ 213 w 2882"/>
              <a:gd name="connsiteY4" fmla="*/ 1370 h 5249"/>
              <a:gd name="connsiteX5" fmla="*/ 15 w 2882"/>
              <a:gd name="connsiteY5" fmla="*/ 1890 h 5249"/>
              <a:gd name="connsiteX6" fmla="*/ 254 w 2882"/>
              <a:gd name="connsiteY6" fmla="*/ 2658 h 5249"/>
              <a:gd name="connsiteX7" fmla="*/ 256 w 2882"/>
              <a:gd name="connsiteY7" fmla="*/ 4083 h 5249"/>
              <a:gd name="connsiteX8" fmla="*/ 1080 w 2882"/>
              <a:gd name="connsiteY8" fmla="*/ 4868 h 5249"/>
              <a:gd name="connsiteX9" fmla="*/ 2511 w 2882"/>
              <a:gd name="connsiteY9" fmla="*/ 1797 h 5249"/>
              <a:gd name="connsiteX10" fmla="*/ 2869 w 2882"/>
              <a:gd name="connsiteY10" fmla="*/ 1201 h 5249"/>
              <a:gd name="connsiteX11" fmla="*/ 2432 w 2882"/>
              <a:gd name="connsiteY11" fmla="*/ 683 h 5249"/>
              <a:gd name="connsiteX12" fmla="*/ 2156 w 2882"/>
              <a:gd name="connsiteY12" fmla="*/ 76 h 5249"/>
              <a:gd name="connsiteX0" fmla="*/ 2190 w 2966"/>
              <a:gd name="connsiteY0" fmla="*/ 76 h 6492"/>
              <a:gd name="connsiteX1" fmla="*/ 1353 w 2966"/>
              <a:gd name="connsiteY1" fmla="*/ 225 h 6492"/>
              <a:gd name="connsiteX2" fmla="*/ 961 w 2966"/>
              <a:gd name="connsiteY2" fmla="*/ 616 h 6492"/>
              <a:gd name="connsiteX3" fmla="*/ 574 w 2966"/>
              <a:gd name="connsiteY3" fmla="*/ 1079 h 6492"/>
              <a:gd name="connsiteX4" fmla="*/ 247 w 2966"/>
              <a:gd name="connsiteY4" fmla="*/ 1370 h 6492"/>
              <a:gd name="connsiteX5" fmla="*/ 49 w 2966"/>
              <a:gd name="connsiteY5" fmla="*/ 1890 h 6492"/>
              <a:gd name="connsiteX6" fmla="*/ 288 w 2966"/>
              <a:gd name="connsiteY6" fmla="*/ 2658 h 6492"/>
              <a:gd name="connsiteX7" fmla="*/ 290 w 2966"/>
              <a:gd name="connsiteY7" fmla="*/ 4083 h 6492"/>
              <a:gd name="connsiteX8" fmla="*/ 376 w 2966"/>
              <a:gd name="connsiteY8" fmla="*/ 6111 h 6492"/>
              <a:gd name="connsiteX9" fmla="*/ 2545 w 2966"/>
              <a:gd name="connsiteY9" fmla="*/ 1797 h 6492"/>
              <a:gd name="connsiteX10" fmla="*/ 2903 w 2966"/>
              <a:gd name="connsiteY10" fmla="*/ 1201 h 6492"/>
              <a:gd name="connsiteX11" fmla="*/ 2466 w 2966"/>
              <a:gd name="connsiteY11" fmla="*/ 683 h 6492"/>
              <a:gd name="connsiteX12" fmla="*/ 2190 w 2966"/>
              <a:gd name="connsiteY12" fmla="*/ 76 h 6492"/>
              <a:gd name="connsiteX0" fmla="*/ 2156 w 2882"/>
              <a:gd name="connsiteY0" fmla="*/ 76 h 6233"/>
              <a:gd name="connsiteX1" fmla="*/ 1319 w 2882"/>
              <a:gd name="connsiteY1" fmla="*/ 225 h 6233"/>
              <a:gd name="connsiteX2" fmla="*/ 927 w 2882"/>
              <a:gd name="connsiteY2" fmla="*/ 616 h 6233"/>
              <a:gd name="connsiteX3" fmla="*/ 540 w 2882"/>
              <a:gd name="connsiteY3" fmla="*/ 1079 h 6233"/>
              <a:gd name="connsiteX4" fmla="*/ 213 w 2882"/>
              <a:gd name="connsiteY4" fmla="*/ 1370 h 6233"/>
              <a:gd name="connsiteX5" fmla="*/ 15 w 2882"/>
              <a:gd name="connsiteY5" fmla="*/ 1890 h 6233"/>
              <a:gd name="connsiteX6" fmla="*/ 254 w 2882"/>
              <a:gd name="connsiteY6" fmla="*/ 2658 h 6233"/>
              <a:gd name="connsiteX7" fmla="*/ 256 w 2882"/>
              <a:gd name="connsiteY7" fmla="*/ 4083 h 6233"/>
              <a:gd name="connsiteX8" fmla="*/ 342 w 2882"/>
              <a:gd name="connsiteY8" fmla="*/ 6111 h 6233"/>
              <a:gd name="connsiteX9" fmla="*/ 1398 w 2882"/>
              <a:gd name="connsiteY9" fmla="*/ 4816 h 6233"/>
              <a:gd name="connsiteX10" fmla="*/ 2511 w 2882"/>
              <a:gd name="connsiteY10" fmla="*/ 1797 h 6233"/>
              <a:gd name="connsiteX11" fmla="*/ 2869 w 2882"/>
              <a:gd name="connsiteY11" fmla="*/ 1201 h 6233"/>
              <a:gd name="connsiteX12" fmla="*/ 2432 w 2882"/>
              <a:gd name="connsiteY12" fmla="*/ 683 h 6233"/>
              <a:gd name="connsiteX13" fmla="*/ 2156 w 2882"/>
              <a:gd name="connsiteY13" fmla="*/ 76 h 6233"/>
              <a:gd name="connsiteX0" fmla="*/ 2156 w 2882"/>
              <a:gd name="connsiteY0" fmla="*/ 76 h 6233"/>
              <a:gd name="connsiteX1" fmla="*/ 1319 w 2882"/>
              <a:gd name="connsiteY1" fmla="*/ 225 h 6233"/>
              <a:gd name="connsiteX2" fmla="*/ 927 w 2882"/>
              <a:gd name="connsiteY2" fmla="*/ 616 h 6233"/>
              <a:gd name="connsiteX3" fmla="*/ 540 w 2882"/>
              <a:gd name="connsiteY3" fmla="*/ 1079 h 6233"/>
              <a:gd name="connsiteX4" fmla="*/ 213 w 2882"/>
              <a:gd name="connsiteY4" fmla="*/ 1370 h 6233"/>
              <a:gd name="connsiteX5" fmla="*/ 15 w 2882"/>
              <a:gd name="connsiteY5" fmla="*/ 1890 h 6233"/>
              <a:gd name="connsiteX6" fmla="*/ 254 w 2882"/>
              <a:gd name="connsiteY6" fmla="*/ 2658 h 6233"/>
              <a:gd name="connsiteX7" fmla="*/ 256 w 2882"/>
              <a:gd name="connsiteY7" fmla="*/ 4083 h 6233"/>
              <a:gd name="connsiteX8" fmla="*/ 342 w 2882"/>
              <a:gd name="connsiteY8" fmla="*/ 6111 h 6233"/>
              <a:gd name="connsiteX9" fmla="*/ 1398 w 2882"/>
              <a:gd name="connsiteY9" fmla="*/ 4816 h 6233"/>
              <a:gd name="connsiteX10" fmla="*/ 1818 w 2882"/>
              <a:gd name="connsiteY10" fmla="*/ 3390 h 6233"/>
              <a:gd name="connsiteX11" fmla="*/ 2511 w 2882"/>
              <a:gd name="connsiteY11" fmla="*/ 1797 h 6233"/>
              <a:gd name="connsiteX12" fmla="*/ 2869 w 2882"/>
              <a:gd name="connsiteY12" fmla="*/ 1201 h 6233"/>
              <a:gd name="connsiteX13" fmla="*/ 2432 w 2882"/>
              <a:gd name="connsiteY13" fmla="*/ 683 h 6233"/>
              <a:gd name="connsiteX14" fmla="*/ 2156 w 2882"/>
              <a:gd name="connsiteY14" fmla="*/ 76 h 6233"/>
              <a:gd name="connsiteX0" fmla="*/ 2156 w 2882"/>
              <a:gd name="connsiteY0" fmla="*/ 76 h 6197"/>
              <a:gd name="connsiteX1" fmla="*/ 1319 w 2882"/>
              <a:gd name="connsiteY1" fmla="*/ 225 h 6197"/>
              <a:gd name="connsiteX2" fmla="*/ 927 w 2882"/>
              <a:gd name="connsiteY2" fmla="*/ 616 h 6197"/>
              <a:gd name="connsiteX3" fmla="*/ 540 w 2882"/>
              <a:gd name="connsiteY3" fmla="*/ 1079 h 6197"/>
              <a:gd name="connsiteX4" fmla="*/ 213 w 2882"/>
              <a:gd name="connsiteY4" fmla="*/ 1370 h 6197"/>
              <a:gd name="connsiteX5" fmla="*/ 15 w 2882"/>
              <a:gd name="connsiteY5" fmla="*/ 1890 h 6197"/>
              <a:gd name="connsiteX6" fmla="*/ 254 w 2882"/>
              <a:gd name="connsiteY6" fmla="*/ 2658 h 6197"/>
              <a:gd name="connsiteX7" fmla="*/ 256 w 2882"/>
              <a:gd name="connsiteY7" fmla="*/ 4083 h 6197"/>
              <a:gd name="connsiteX8" fmla="*/ 99 w 2882"/>
              <a:gd name="connsiteY8" fmla="*/ 5330 h 6197"/>
              <a:gd name="connsiteX9" fmla="*/ 342 w 2882"/>
              <a:gd name="connsiteY9" fmla="*/ 6111 h 6197"/>
              <a:gd name="connsiteX10" fmla="*/ 1398 w 2882"/>
              <a:gd name="connsiteY10" fmla="*/ 4816 h 6197"/>
              <a:gd name="connsiteX11" fmla="*/ 1818 w 2882"/>
              <a:gd name="connsiteY11" fmla="*/ 3390 h 6197"/>
              <a:gd name="connsiteX12" fmla="*/ 2511 w 2882"/>
              <a:gd name="connsiteY12" fmla="*/ 1797 h 6197"/>
              <a:gd name="connsiteX13" fmla="*/ 2869 w 2882"/>
              <a:gd name="connsiteY13" fmla="*/ 1201 h 6197"/>
              <a:gd name="connsiteX14" fmla="*/ 2432 w 2882"/>
              <a:gd name="connsiteY14" fmla="*/ 683 h 6197"/>
              <a:gd name="connsiteX15" fmla="*/ 2156 w 2882"/>
              <a:gd name="connsiteY15" fmla="*/ 76 h 6197"/>
              <a:gd name="connsiteX0" fmla="*/ 2156 w 2882"/>
              <a:gd name="connsiteY0" fmla="*/ 76 h 6197"/>
              <a:gd name="connsiteX1" fmla="*/ 1319 w 2882"/>
              <a:gd name="connsiteY1" fmla="*/ 225 h 6197"/>
              <a:gd name="connsiteX2" fmla="*/ 927 w 2882"/>
              <a:gd name="connsiteY2" fmla="*/ 616 h 6197"/>
              <a:gd name="connsiteX3" fmla="*/ 540 w 2882"/>
              <a:gd name="connsiteY3" fmla="*/ 1079 h 6197"/>
              <a:gd name="connsiteX4" fmla="*/ 213 w 2882"/>
              <a:gd name="connsiteY4" fmla="*/ 1370 h 6197"/>
              <a:gd name="connsiteX5" fmla="*/ 15 w 2882"/>
              <a:gd name="connsiteY5" fmla="*/ 1890 h 6197"/>
              <a:gd name="connsiteX6" fmla="*/ 254 w 2882"/>
              <a:gd name="connsiteY6" fmla="*/ 2658 h 6197"/>
              <a:gd name="connsiteX7" fmla="*/ 390 w 2882"/>
              <a:gd name="connsiteY7" fmla="*/ 4083 h 6197"/>
              <a:gd name="connsiteX8" fmla="*/ 99 w 2882"/>
              <a:gd name="connsiteY8" fmla="*/ 5330 h 6197"/>
              <a:gd name="connsiteX9" fmla="*/ 342 w 2882"/>
              <a:gd name="connsiteY9" fmla="*/ 6111 h 6197"/>
              <a:gd name="connsiteX10" fmla="*/ 1398 w 2882"/>
              <a:gd name="connsiteY10" fmla="*/ 4816 h 6197"/>
              <a:gd name="connsiteX11" fmla="*/ 1818 w 2882"/>
              <a:gd name="connsiteY11" fmla="*/ 3390 h 6197"/>
              <a:gd name="connsiteX12" fmla="*/ 2511 w 2882"/>
              <a:gd name="connsiteY12" fmla="*/ 1797 h 6197"/>
              <a:gd name="connsiteX13" fmla="*/ 2869 w 2882"/>
              <a:gd name="connsiteY13" fmla="*/ 1201 h 6197"/>
              <a:gd name="connsiteX14" fmla="*/ 2432 w 2882"/>
              <a:gd name="connsiteY14" fmla="*/ 683 h 6197"/>
              <a:gd name="connsiteX15" fmla="*/ 2156 w 2882"/>
              <a:gd name="connsiteY15" fmla="*/ 76 h 6197"/>
              <a:gd name="connsiteX0" fmla="*/ 2065 w 2791"/>
              <a:gd name="connsiteY0" fmla="*/ 76 h 6197"/>
              <a:gd name="connsiteX1" fmla="*/ 1228 w 2791"/>
              <a:gd name="connsiteY1" fmla="*/ 225 h 6197"/>
              <a:gd name="connsiteX2" fmla="*/ 836 w 2791"/>
              <a:gd name="connsiteY2" fmla="*/ 616 h 6197"/>
              <a:gd name="connsiteX3" fmla="*/ 449 w 2791"/>
              <a:gd name="connsiteY3" fmla="*/ 1079 h 6197"/>
              <a:gd name="connsiteX4" fmla="*/ 122 w 2791"/>
              <a:gd name="connsiteY4" fmla="*/ 1370 h 6197"/>
              <a:gd name="connsiteX5" fmla="*/ 163 w 2791"/>
              <a:gd name="connsiteY5" fmla="*/ 2658 h 6197"/>
              <a:gd name="connsiteX6" fmla="*/ 299 w 2791"/>
              <a:gd name="connsiteY6" fmla="*/ 4083 h 6197"/>
              <a:gd name="connsiteX7" fmla="*/ 8 w 2791"/>
              <a:gd name="connsiteY7" fmla="*/ 5330 h 6197"/>
              <a:gd name="connsiteX8" fmla="*/ 251 w 2791"/>
              <a:gd name="connsiteY8" fmla="*/ 6111 h 6197"/>
              <a:gd name="connsiteX9" fmla="*/ 1307 w 2791"/>
              <a:gd name="connsiteY9" fmla="*/ 4816 h 6197"/>
              <a:gd name="connsiteX10" fmla="*/ 1727 w 2791"/>
              <a:gd name="connsiteY10" fmla="*/ 3390 h 6197"/>
              <a:gd name="connsiteX11" fmla="*/ 2420 w 2791"/>
              <a:gd name="connsiteY11" fmla="*/ 1797 h 6197"/>
              <a:gd name="connsiteX12" fmla="*/ 2778 w 2791"/>
              <a:gd name="connsiteY12" fmla="*/ 1201 h 6197"/>
              <a:gd name="connsiteX13" fmla="*/ 2341 w 2791"/>
              <a:gd name="connsiteY13" fmla="*/ 683 h 6197"/>
              <a:gd name="connsiteX14" fmla="*/ 2065 w 2791"/>
              <a:gd name="connsiteY14" fmla="*/ 76 h 6197"/>
              <a:gd name="connsiteX0" fmla="*/ 2065 w 2791"/>
              <a:gd name="connsiteY0" fmla="*/ 76 h 6197"/>
              <a:gd name="connsiteX1" fmla="*/ 1228 w 2791"/>
              <a:gd name="connsiteY1" fmla="*/ 225 h 6197"/>
              <a:gd name="connsiteX2" fmla="*/ 836 w 2791"/>
              <a:gd name="connsiteY2" fmla="*/ 616 h 6197"/>
              <a:gd name="connsiteX3" fmla="*/ 449 w 2791"/>
              <a:gd name="connsiteY3" fmla="*/ 1079 h 6197"/>
              <a:gd name="connsiteX4" fmla="*/ 122 w 2791"/>
              <a:gd name="connsiteY4" fmla="*/ 1370 h 6197"/>
              <a:gd name="connsiteX5" fmla="*/ 299 w 2791"/>
              <a:gd name="connsiteY5" fmla="*/ 4083 h 6197"/>
              <a:gd name="connsiteX6" fmla="*/ 8 w 2791"/>
              <a:gd name="connsiteY6" fmla="*/ 5330 h 6197"/>
              <a:gd name="connsiteX7" fmla="*/ 251 w 2791"/>
              <a:gd name="connsiteY7" fmla="*/ 6111 h 6197"/>
              <a:gd name="connsiteX8" fmla="*/ 1307 w 2791"/>
              <a:gd name="connsiteY8" fmla="*/ 4816 h 6197"/>
              <a:gd name="connsiteX9" fmla="*/ 1727 w 2791"/>
              <a:gd name="connsiteY9" fmla="*/ 3390 h 6197"/>
              <a:gd name="connsiteX10" fmla="*/ 2420 w 2791"/>
              <a:gd name="connsiteY10" fmla="*/ 1797 h 6197"/>
              <a:gd name="connsiteX11" fmla="*/ 2778 w 2791"/>
              <a:gd name="connsiteY11" fmla="*/ 1201 h 6197"/>
              <a:gd name="connsiteX12" fmla="*/ 2341 w 2791"/>
              <a:gd name="connsiteY12" fmla="*/ 683 h 6197"/>
              <a:gd name="connsiteX13" fmla="*/ 2065 w 2791"/>
              <a:gd name="connsiteY13" fmla="*/ 76 h 6197"/>
              <a:gd name="connsiteX0" fmla="*/ 2079 w 2805"/>
              <a:gd name="connsiteY0" fmla="*/ 76 h 6197"/>
              <a:gd name="connsiteX1" fmla="*/ 1242 w 2805"/>
              <a:gd name="connsiteY1" fmla="*/ 225 h 6197"/>
              <a:gd name="connsiteX2" fmla="*/ 850 w 2805"/>
              <a:gd name="connsiteY2" fmla="*/ 616 h 6197"/>
              <a:gd name="connsiteX3" fmla="*/ 463 w 2805"/>
              <a:gd name="connsiteY3" fmla="*/ 1079 h 6197"/>
              <a:gd name="connsiteX4" fmla="*/ 136 w 2805"/>
              <a:gd name="connsiteY4" fmla="*/ 1370 h 6197"/>
              <a:gd name="connsiteX5" fmla="*/ 22 w 2805"/>
              <a:gd name="connsiteY5" fmla="*/ 5330 h 6197"/>
              <a:gd name="connsiteX6" fmla="*/ 265 w 2805"/>
              <a:gd name="connsiteY6" fmla="*/ 6111 h 6197"/>
              <a:gd name="connsiteX7" fmla="*/ 1321 w 2805"/>
              <a:gd name="connsiteY7" fmla="*/ 4816 h 6197"/>
              <a:gd name="connsiteX8" fmla="*/ 1741 w 2805"/>
              <a:gd name="connsiteY8" fmla="*/ 3390 h 6197"/>
              <a:gd name="connsiteX9" fmla="*/ 2434 w 2805"/>
              <a:gd name="connsiteY9" fmla="*/ 1797 h 6197"/>
              <a:gd name="connsiteX10" fmla="*/ 2792 w 2805"/>
              <a:gd name="connsiteY10" fmla="*/ 1201 h 6197"/>
              <a:gd name="connsiteX11" fmla="*/ 2355 w 2805"/>
              <a:gd name="connsiteY11" fmla="*/ 683 h 6197"/>
              <a:gd name="connsiteX12" fmla="*/ 2079 w 2805"/>
              <a:gd name="connsiteY12" fmla="*/ 76 h 6197"/>
              <a:gd name="connsiteX0" fmla="*/ 4294 w 5020"/>
              <a:gd name="connsiteY0" fmla="*/ 76 h 6357"/>
              <a:gd name="connsiteX1" fmla="*/ 3457 w 5020"/>
              <a:gd name="connsiteY1" fmla="*/ 225 h 6357"/>
              <a:gd name="connsiteX2" fmla="*/ 3065 w 5020"/>
              <a:gd name="connsiteY2" fmla="*/ 616 h 6357"/>
              <a:gd name="connsiteX3" fmla="*/ 2678 w 5020"/>
              <a:gd name="connsiteY3" fmla="*/ 1079 h 6357"/>
              <a:gd name="connsiteX4" fmla="*/ 2351 w 5020"/>
              <a:gd name="connsiteY4" fmla="*/ 1370 h 6357"/>
              <a:gd name="connsiteX5" fmla="*/ 22 w 5020"/>
              <a:gd name="connsiteY5" fmla="*/ 3342 h 6357"/>
              <a:gd name="connsiteX6" fmla="*/ 2480 w 5020"/>
              <a:gd name="connsiteY6" fmla="*/ 6111 h 6357"/>
              <a:gd name="connsiteX7" fmla="*/ 3536 w 5020"/>
              <a:gd name="connsiteY7" fmla="*/ 4816 h 6357"/>
              <a:gd name="connsiteX8" fmla="*/ 3956 w 5020"/>
              <a:gd name="connsiteY8" fmla="*/ 3390 h 6357"/>
              <a:gd name="connsiteX9" fmla="*/ 4649 w 5020"/>
              <a:gd name="connsiteY9" fmla="*/ 1797 h 6357"/>
              <a:gd name="connsiteX10" fmla="*/ 5007 w 5020"/>
              <a:gd name="connsiteY10" fmla="*/ 1201 h 6357"/>
              <a:gd name="connsiteX11" fmla="*/ 4570 w 5020"/>
              <a:gd name="connsiteY11" fmla="*/ 683 h 6357"/>
              <a:gd name="connsiteX12" fmla="*/ 4294 w 5020"/>
              <a:gd name="connsiteY12" fmla="*/ 76 h 6357"/>
              <a:gd name="connsiteX0" fmla="*/ 4484 w 5210"/>
              <a:gd name="connsiteY0" fmla="*/ 76 h 6357"/>
              <a:gd name="connsiteX1" fmla="*/ 3647 w 5210"/>
              <a:gd name="connsiteY1" fmla="*/ 225 h 6357"/>
              <a:gd name="connsiteX2" fmla="*/ 3255 w 5210"/>
              <a:gd name="connsiteY2" fmla="*/ 616 h 6357"/>
              <a:gd name="connsiteX3" fmla="*/ 2868 w 5210"/>
              <a:gd name="connsiteY3" fmla="*/ 1079 h 6357"/>
              <a:gd name="connsiteX4" fmla="*/ 1400 w 5210"/>
              <a:gd name="connsiteY4" fmla="*/ 1370 h 6357"/>
              <a:gd name="connsiteX5" fmla="*/ 212 w 5210"/>
              <a:gd name="connsiteY5" fmla="*/ 3342 h 6357"/>
              <a:gd name="connsiteX6" fmla="*/ 2670 w 5210"/>
              <a:gd name="connsiteY6" fmla="*/ 6111 h 6357"/>
              <a:gd name="connsiteX7" fmla="*/ 3726 w 5210"/>
              <a:gd name="connsiteY7" fmla="*/ 4816 h 6357"/>
              <a:gd name="connsiteX8" fmla="*/ 4146 w 5210"/>
              <a:gd name="connsiteY8" fmla="*/ 3390 h 6357"/>
              <a:gd name="connsiteX9" fmla="*/ 4839 w 5210"/>
              <a:gd name="connsiteY9" fmla="*/ 1797 h 6357"/>
              <a:gd name="connsiteX10" fmla="*/ 5197 w 5210"/>
              <a:gd name="connsiteY10" fmla="*/ 1201 h 6357"/>
              <a:gd name="connsiteX11" fmla="*/ 4760 w 5210"/>
              <a:gd name="connsiteY11" fmla="*/ 683 h 6357"/>
              <a:gd name="connsiteX12" fmla="*/ 4484 w 5210"/>
              <a:gd name="connsiteY12" fmla="*/ 76 h 6357"/>
              <a:gd name="connsiteX0" fmla="*/ 4484 w 5210"/>
              <a:gd name="connsiteY0" fmla="*/ 76 h 6357"/>
              <a:gd name="connsiteX1" fmla="*/ 3647 w 5210"/>
              <a:gd name="connsiteY1" fmla="*/ 225 h 6357"/>
              <a:gd name="connsiteX2" fmla="*/ 3255 w 5210"/>
              <a:gd name="connsiteY2" fmla="*/ 616 h 6357"/>
              <a:gd name="connsiteX3" fmla="*/ 2868 w 5210"/>
              <a:gd name="connsiteY3" fmla="*/ 333 h 6357"/>
              <a:gd name="connsiteX4" fmla="*/ 1400 w 5210"/>
              <a:gd name="connsiteY4" fmla="*/ 1370 h 6357"/>
              <a:gd name="connsiteX5" fmla="*/ 212 w 5210"/>
              <a:gd name="connsiteY5" fmla="*/ 3342 h 6357"/>
              <a:gd name="connsiteX6" fmla="*/ 2670 w 5210"/>
              <a:gd name="connsiteY6" fmla="*/ 6111 h 6357"/>
              <a:gd name="connsiteX7" fmla="*/ 3726 w 5210"/>
              <a:gd name="connsiteY7" fmla="*/ 4816 h 6357"/>
              <a:gd name="connsiteX8" fmla="*/ 4146 w 5210"/>
              <a:gd name="connsiteY8" fmla="*/ 3390 h 6357"/>
              <a:gd name="connsiteX9" fmla="*/ 4839 w 5210"/>
              <a:gd name="connsiteY9" fmla="*/ 1797 h 6357"/>
              <a:gd name="connsiteX10" fmla="*/ 5197 w 5210"/>
              <a:gd name="connsiteY10" fmla="*/ 1201 h 6357"/>
              <a:gd name="connsiteX11" fmla="*/ 4760 w 5210"/>
              <a:gd name="connsiteY11" fmla="*/ 683 h 6357"/>
              <a:gd name="connsiteX12" fmla="*/ 4484 w 5210"/>
              <a:gd name="connsiteY12" fmla="*/ 76 h 6357"/>
              <a:gd name="connsiteX0" fmla="*/ 4484 w 5210"/>
              <a:gd name="connsiteY0" fmla="*/ 76 h 6357"/>
              <a:gd name="connsiteX1" fmla="*/ 3647 w 5210"/>
              <a:gd name="connsiteY1" fmla="*/ 225 h 6357"/>
              <a:gd name="connsiteX2" fmla="*/ 2868 w 5210"/>
              <a:gd name="connsiteY2" fmla="*/ 333 h 6357"/>
              <a:gd name="connsiteX3" fmla="*/ 1400 w 5210"/>
              <a:gd name="connsiteY3" fmla="*/ 1370 h 6357"/>
              <a:gd name="connsiteX4" fmla="*/ 212 w 5210"/>
              <a:gd name="connsiteY4" fmla="*/ 3342 h 6357"/>
              <a:gd name="connsiteX5" fmla="*/ 2670 w 5210"/>
              <a:gd name="connsiteY5" fmla="*/ 6111 h 6357"/>
              <a:gd name="connsiteX6" fmla="*/ 3726 w 5210"/>
              <a:gd name="connsiteY6" fmla="*/ 4816 h 6357"/>
              <a:gd name="connsiteX7" fmla="*/ 4146 w 5210"/>
              <a:gd name="connsiteY7" fmla="*/ 3390 h 6357"/>
              <a:gd name="connsiteX8" fmla="*/ 4839 w 5210"/>
              <a:gd name="connsiteY8" fmla="*/ 1797 h 6357"/>
              <a:gd name="connsiteX9" fmla="*/ 5197 w 5210"/>
              <a:gd name="connsiteY9" fmla="*/ 1201 h 6357"/>
              <a:gd name="connsiteX10" fmla="*/ 4760 w 5210"/>
              <a:gd name="connsiteY10" fmla="*/ 683 h 6357"/>
              <a:gd name="connsiteX11" fmla="*/ 4484 w 5210"/>
              <a:gd name="connsiteY11" fmla="*/ 76 h 6357"/>
              <a:gd name="connsiteX0" fmla="*/ 3947 w 5210"/>
              <a:gd name="connsiteY0" fmla="*/ 431 h 6215"/>
              <a:gd name="connsiteX1" fmla="*/ 3647 w 5210"/>
              <a:gd name="connsiteY1" fmla="*/ 83 h 6215"/>
              <a:gd name="connsiteX2" fmla="*/ 2868 w 5210"/>
              <a:gd name="connsiteY2" fmla="*/ 191 h 6215"/>
              <a:gd name="connsiteX3" fmla="*/ 1400 w 5210"/>
              <a:gd name="connsiteY3" fmla="*/ 1228 h 6215"/>
              <a:gd name="connsiteX4" fmla="*/ 212 w 5210"/>
              <a:gd name="connsiteY4" fmla="*/ 3200 h 6215"/>
              <a:gd name="connsiteX5" fmla="*/ 2670 w 5210"/>
              <a:gd name="connsiteY5" fmla="*/ 5969 h 6215"/>
              <a:gd name="connsiteX6" fmla="*/ 3726 w 5210"/>
              <a:gd name="connsiteY6" fmla="*/ 4674 h 6215"/>
              <a:gd name="connsiteX7" fmla="*/ 4146 w 5210"/>
              <a:gd name="connsiteY7" fmla="*/ 3248 h 6215"/>
              <a:gd name="connsiteX8" fmla="*/ 4839 w 5210"/>
              <a:gd name="connsiteY8" fmla="*/ 1655 h 6215"/>
              <a:gd name="connsiteX9" fmla="*/ 5197 w 5210"/>
              <a:gd name="connsiteY9" fmla="*/ 1059 h 6215"/>
              <a:gd name="connsiteX10" fmla="*/ 4760 w 5210"/>
              <a:gd name="connsiteY10" fmla="*/ 541 h 6215"/>
              <a:gd name="connsiteX11" fmla="*/ 3947 w 5210"/>
              <a:gd name="connsiteY11" fmla="*/ 431 h 6215"/>
              <a:gd name="connsiteX0" fmla="*/ 3947 w 5311"/>
              <a:gd name="connsiteY0" fmla="*/ 431 h 6215"/>
              <a:gd name="connsiteX1" fmla="*/ 3647 w 5311"/>
              <a:gd name="connsiteY1" fmla="*/ 83 h 6215"/>
              <a:gd name="connsiteX2" fmla="*/ 2868 w 5311"/>
              <a:gd name="connsiteY2" fmla="*/ 191 h 6215"/>
              <a:gd name="connsiteX3" fmla="*/ 1400 w 5311"/>
              <a:gd name="connsiteY3" fmla="*/ 1228 h 6215"/>
              <a:gd name="connsiteX4" fmla="*/ 212 w 5311"/>
              <a:gd name="connsiteY4" fmla="*/ 3200 h 6215"/>
              <a:gd name="connsiteX5" fmla="*/ 2670 w 5311"/>
              <a:gd name="connsiteY5" fmla="*/ 5969 h 6215"/>
              <a:gd name="connsiteX6" fmla="*/ 3726 w 5311"/>
              <a:gd name="connsiteY6" fmla="*/ 4674 h 6215"/>
              <a:gd name="connsiteX7" fmla="*/ 4146 w 5311"/>
              <a:gd name="connsiteY7" fmla="*/ 3248 h 6215"/>
              <a:gd name="connsiteX8" fmla="*/ 4839 w 5311"/>
              <a:gd name="connsiteY8" fmla="*/ 1655 h 6215"/>
              <a:gd name="connsiteX9" fmla="*/ 5197 w 5311"/>
              <a:gd name="connsiteY9" fmla="*/ 1059 h 6215"/>
              <a:gd name="connsiteX10" fmla="*/ 4156 w 5311"/>
              <a:gd name="connsiteY10" fmla="*/ 872 h 6215"/>
              <a:gd name="connsiteX11" fmla="*/ 3947 w 5311"/>
              <a:gd name="connsiteY11" fmla="*/ 431 h 6215"/>
              <a:gd name="connsiteX0" fmla="*/ 3947 w 4841"/>
              <a:gd name="connsiteY0" fmla="*/ 431 h 6215"/>
              <a:gd name="connsiteX1" fmla="*/ 3647 w 4841"/>
              <a:gd name="connsiteY1" fmla="*/ 83 h 6215"/>
              <a:gd name="connsiteX2" fmla="*/ 2868 w 4841"/>
              <a:gd name="connsiteY2" fmla="*/ 191 h 6215"/>
              <a:gd name="connsiteX3" fmla="*/ 1400 w 4841"/>
              <a:gd name="connsiteY3" fmla="*/ 1228 h 6215"/>
              <a:gd name="connsiteX4" fmla="*/ 212 w 4841"/>
              <a:gd name="connsiteY4" fmla="*/ 3200 h 6215"/>
              <a:gd name="connsiteX5" fmla="*/ 2670 w 4841"/>
              <a:gd name="connsiteY5" fmla="*/ 5969 h 6215"/>
              <a:gd name="connsiteX6" fmla="*/ 3726 w 4841"/>
              <a:gd name="connsiteY6" fmla="*/ 4674 h 6215"/>
              <a:gd name="connsiteX7" fmla="*/ 4146 w 4841"/>
              <a:gd name="connsiteY7" fmla="*/ 3248 h 6215"/>
              <a:gd name="connsiteX8" fmla="*/ 4839 w 4841"/>
              <a:gd name="connsiteY8" fmla="*/ 1655 h 6215"/>
              <a:gd name="connsiteX9" fmla="*/ 4156 w 4841"/>
              <a:gd name="connsiteY9" fmla="*/ 872 h 6215"/>
              <a:gd name="connsiteX10" fmla="*/ 3947 w 4841"/>
              <a:gd name="connsiteY10" fmla="*/ 431 h 6215"/>
              <a:gd name="connsiteX0" fmla="*/ 3947 w 4279"/>
              <a:gd name="connsiteY0" fmla="*/ 431 h 6215"/>
              <a:gd name="connsiteX1" fmla="*/ 3647 w 4279"/>
              <a:gd name="connsiteY1" fmla="*/ 83 h 6215"/>
              <a:gd name="connsiteX2" fmla="*/ 2868 w 4279"/>
              <a:gd name="connsiteY2" fmla="*/ 191 h 6215"/>
              <a:gd name="connsiteX3" fmla="*/ 1400 w 4279"/>
              <a:gd name="connsiteY3" fmla="*/ 1228 h 6215"/>
              <a:gd name="connsiteX4" fmla="*/ 212 w 4279"/>
              <a:gd name="connsiteY4" fmla="*/ 3200 h 6215"/>
              <a:gd name="connsiteX5" fmla="*/ 2670 w 4279"/>
              <a:gd name="connsiteY5" fmla="*/ 5969 h 6215"/>
              <a:gd name="connsiteX6" fmla="*/ 3726 w 4279"/>
              <a:gd name="connsiteY6" fmla="*/ 4674 h 6215"/>
              <a:gd name="connsiteX7" fmla="*/ 4146 w 4279"/>
              <a:gd name="connsiteY7" fmla="*/ 3248 h 6215"/>
              <a:gd name="connsiteX8" fmla="*/ 4156 w 4279"/>
              <a:gd name="connsiteY8" fmla="*/ 872 h 6215"/>
              <a:gd name="connsiteX9" fmla="*/ 3947 w 4279"/>
              <a:gd name="connsiteY9" fmla="*/ 431 h 6215"/>
              <a:gd name="connsiteX0" fmla="*/ 3947 w 4279"/>
              <a:gd name="connsiteY0" fmla="*/ 431 h 6215"/>
              <a:gd name="connsiteX1" fmla="*/ 3647 w 4279"/>
              <a:gd name="connsiteY1" fmla="*/ 83 h 6215"/>
              <a:gd name="connsiteX2" fmla="*/ 2868 w 4279"/>
              <a:gd name="connsiteY2" fmla="*/ 191 h 6215"/>
              <a:gd name="connsiteX3" fmla="*/ 1400 w 4279"/>
              <a:gd name="connsiteY3" fmla="*/ 1228 h 6215"/>
              <a:gd name="connsiteX4" fmla="*/ 212 w 4279"/>
              <a:gd name="connsiteY4" fmla="*/ 3200 h 6215"/>
              <a:gd name="connsiteX5" fmla="*/ 2670 w 4279"/>
              <a:gd name="connsiteY5" fmla="*/ 5969 h 6215"/>
              <a:gd name="connsiteX6" fmla="*/ 3726 w 4279"/>
              <a:gd name="connsiteY6" fmla="*/ 4674 h 6215"/>
              <a:gd name="connsiteX7" fmla="*/ 2938 w 4279"/>
              <a:gd name="connsiteY7" fmla="*/ 2834 h 6215"/>
              <a:gd name="connsiteX8" fmla="*/ 4156 w 4279"/>
              <a:gd name="connsiteY8" fmla="*/ 872 h 6215"/>
              <a:gd name="connsiteX9" fmla="*/ 3947 w 4279"/>
              <a:gd name="connsiteY9" fmla="*/ 431 h 6215"/>
              <a:gd name="connsiteX0" fmla="*/ 3947 w 4279"/>
              <a:gd name="connsiteY0" fmla="*/ 431 h 6215"/>
              <a:gd name="connsiteX1" fmla="*/ 3647 w 4279"/>
              <a:gd name="connsiteY1" fmla="*/ 83 h 6215"/>
              <a:gd name="connsiteX2" fmla="*/ 2868 w 4279"/>
              <a:gd name="connsiteY2" fmla="*/ 191 h 6215"/>
              <a:gd name="connsiteX3" fmla="*/ 1400 w 4279"/>
              <a:gd name="connsiteY3" fmla="*/ 1228 h 6215"/>
              <a:gd name="connsiteX4" fmla="*/ 212 w 4279"/>
              <a:gd name="connsiteY4" fmla="*/ 3200 h 6215"/>
              <a:gd name="connsiteX5" fmla="*/ 2670 w 4279"/>
              <a:gd name="connsiteY5" fmla="*/ 5969 h 6215"/>
              <a:gd name="connsiteX6" fmla="*/ 2048 w 4279"/>
              <a:gd name="connsiteY6" fmla="*/ 4674 h 6215"/>
              <a:gd name="connsiteX7" fmla="*/ 2938 w 4279"/>
              <a:gd name="connsiteY7" fmla="*/ 2834 h 6215"/>
              <a:gd name="connsiteX8" fmla="*/ 4156 w 4279"/>
              <a:gd name="connsiteY8" fmla="*/ 872 h 6215"/>
              <a:gd name="connsiteX9" fmla="*/ 3947 w 4279"/>
              <a:gd name="connsiteY9" fmla="*/ 431 h 6215"/>
              <a:gd name="connsiteX0" fmla="*/ 3843 w 4175"/>
              <a:gd name="connsiteY0" fmla="*/ 431 h 4735"/>
              <a:gd name="connsiteX1" fmla="*/ 3543 w 4175"/>
              <a:gd name="connsiteY1" fmla="*/ 83 h 4735"/>
              <a:gd name="connsiteX2" fmla="*/ 2764 w 4175"/>
              <a:gd name="connsiteY2" fmla="*/ 191 h 4735"/>
              <a:gd name="connsiteX3" fmla="*/ 1296 w 4175"/>
              <a:gd name="connsiteY3" fmla="*/ 1228 h 4735"/>
              <a:gd name="connsiteX4" fmla="*/ 108 w 4175"/>
              <a:gd name="connsiteY4" fmla="*/ 3200 h 4735"/>
              <a:gd name="connsiteX5" fmla="*/ 1944 w 4175"/>
              <a:gd name="connsiteY5" fmla="*/ 4674 h 4735"/>
              <a:gd name="connsiteX6" fmla="*/ 2834 w 4175"/>
              <a:gd name="connsiteY6" fmla="*/ 2834 h 4735"/>
              <a:gd name="connsiteX7" fmla="*/ 4052 w 4175"/>
              <a:gd name="connsiteY7" fmla="*/ 872 h 4735"/>
              <a:gd name="connsiteX8" fmla="*/ 3843 w 4175"/>
              <a:gd name="connsiteY8" fmla="*/ 431 h 4735"/>
              <a:gd name="connsiteX0" fmla="*/ 3897 w 4229"/>
              <a:gd name="connsiteY0" fmla="*/ 431 h 3989"/>
              <a:gd name="connsiteX1" fmla="*/ 3597 w 4229"/>
              <a:gd name="connsiteY1" fmla="*/ 83 h 3989"/>
              <a:gd name="connsiteX2" fmla="*/ 2818 w 4229"/>
              <a:gd name="connsiteY2" fmla="*/ 191 h 3989"/>
              <a:gd name="connsiteX3" fmla="*/ 1350 w 4229"/>
              <a:gd name="connsiteY3" fmla="*/ 1228 h 3989"/>
              <a:gd name="connsiteX4" fmla="*/ 162 w 4229"/>
              <a:gd name="connsiteY4" fmla="*/ 3200 h 3989"/>
              <a:gd name="connsiteX5" fmla="*/ 454 w 4229"/>
              <a:gd name="connsiteY5" fmla="*/ 3928 h 3989"/>
              <a:gd name="connsiteX6" fmla="*/ 2888 w 4229"/>
              <a:gd name="connsiteY6" fmla="*/ 2834 h 3989"/>
              <a:gd name="connsiteX7" fmla="*/ 4106 w 4229"/>
              <a:gd name="connsiteY7" fmla="*/ 872 h 3989"/>
              <a:gd name="connsiteX8" fmla="*/ 3897 w 4229"/>
              <a:gd name="connsiteY8" fmla="*/ 431 h 3989"/>
              <a:gd name="connsiteX0" fmla="*/ 3884 w 4216"/>
              <a:gd name="connsiteY0" fmla="*/ 431 h 3989"/>
              <a:gd name="connsiteX1" fmla="*/ 3584 w 4216"/>
              <a:gd name="connsiteY1" fmla="*/ 83 h 3989"/>
              <a:gd name="connsiteX2" fmla="*/ 2805 w 4216"/>
              <a:gd name="connsiteY2" fmla="*/ 191 h 3989"/>
              <a:gd name="connsiteX3" fmla="*/ 1337 w 4216"/>
              <a:gd name="connsiteY3" fmla="*/ 1228 h 3989"/>
              <a:gd name="connsiteX4" fmla="*/ 149 w 4216"/>
              <a:gd name="connsiteY4" fmla="*/ 3200 h 3989"/>
              <a:gd name="connsiteX5" fmla="*/ 441 w 4216"/>
              <a:gd name="connsiteY5" fmla="*/ 3928 h 3989"/>
              <a:gd name="connsiteX6" fmla="*/ 2472 w 4216"/>
              <a:gd name="connsiteY6" fmla="*/ 2834 h 3989"/>
              <a:gd name="connsiteX7" fmla="*/ 4093 w 4216"/>
              <a:gd name="connsiteY7" fmla="*/ 872 h 3989"/>
              <a:gd name="connsiteX8" fmla="*/ 3884 w 4216"/>
              <a:gd name="connsiteY8" fmla="*/ 431 h 3989"/>
              <a:gd name="connsiteX0" fmla="*/ 3884 w 4216"/>
              <a:gd name="connsiteY0" fmla="*/ 431 h 3989"/>
              <a:gd name="connsiteX1" fmla="*/ 3584 w 4216"/>
              <a:gd name="connsiteY1" fmla="*/ 83 h 3989"/>
              <a:gd name="connsiteX2" fmla="*/ 2805 w 4216"/>
              <a:gd name="connsiteY2" fmla="*/ 191 h 3989"/>
              <a:gd name="connsiteX3" fmla="*/ 1337 w 4216"/>
              <a:gd name="connsiteY3" fmla="*/ 1228 h 3989"/>
              <a:gd name="connsiteX4" fmla="*/ 149 w 4216"/>
              <a:gd name="connsiteY4" fmla="*/ 3200 h 3989"/>
              <a:gd name="connsiteX5" fmla="*/ 441 w 4216"/>
              <a:gd name="connsiteY5" fmla="*/ 3928 h 3989"/>
              <a:gd name="connsiteX6" fmla="*/ 2472 w 4216"/>
              <a:gd name="connsiteY6" fmla="*/ 2834 h 3989"/>
              <a:gd name="connsiteX7" fmla="*/ 3556 w 4216"/>
              <a:gd name="connsiteY7" fmla="*/ 1618 h 3989"/>
              <a:gd name="connsiteX8" fmla="*/ 3884 w 4216"/>
              <a:gd name="connsiteY8" fmla="*/ 431 h 3989"/>
              <a:gd name="connsiteX0" fmla="*/ 3884 w 4216"/>
              <a:gd name="connsiteY0" fmla="*/ 679 h 3989"/>
              <a:gd name="connsiteX1" fmla="*/ 3584 w 4216"/>
              <a:gd name="connsiteY1" fmla="*/ 83 h 3989"/>
              <a:gd name="connsiteX2" fmla="*/ 2805 w 4216"/>
              <a:gd name="connsiteY2" fmla="*/ 191 h 3989"/>
              <a:gd name="connsiteX3" fmla="*/ 1337 w 4216"/>
              <a:gd name="connsiteY3" fmla="*/ 1228 h 3989"/>
              <a:gd name="connsiteX4" fmla="*/ 149 w 4216"/>
              <a:gd name="connsiteY4" fmla="*/ 3200 h 3989"/>
              <a:gd name="connsiteX5" fmla="*/ 441 w 4216"/>
              <a:gd name="connsiteY5" fmla="*/ 3928 h 3989"/>
              <a:gd name="connsiteX6" fmla="*/ 2472 w 4216"/>
              <a:gd name="connsiteY6" fmla="*/ 2834 h 3989"/>
              <a:gd name="connsiteX7" fmla="*/ 3556 w 4216"/>
              <a:gd name="connsiteY7" fmla="*/ 1618 h 3989"/>
              <a:gd name="connsiteX8" fmla="*/ 3884 w 4216"/>
              <a:gd name="connsiteY8" fmla="*/ 679 h 3989"/>
              <a:gd name="connsiteX0" fmla="*/ 3884 w 4216"/>
              <a:gd name="connsiteY0" fmla="*/ 679 h 3989"/>
              <a:gd name="connsiteX1" fmla="*/ 3584 w 4216"/>
              <a:gd name="connsiteY1" fmla="*/ 83 h 3989"/>
              <a:gd name="connsiteX2" fmla="*/ 2805 w 4216"/>
              <a:gd name="connsiteY2" fmla="*/ 191 h 3989"/>
              <a:gd name="connsiteX3" fmla="*/ 1337 w 4216"/>
              <a:gd name="connsiteY3" fmla="*/ 1228 h 3989"/>
              <a:gd name="connsiteX4" fmla="*/ 149 w 4216"/>
              <a:gd name="connsiteY4" fmla="*/ 3200 h 3989"/>
              <a:gd name="connsiteX5" fmla="*/ 441 w 4216"/>
              <a:gd name="connsiteY5" fmla="*/ 3928 h 3989"/>
              <a:gd name="connsiteX6" fmla="*/ 2472 w 4216"/>
              <a:gd name="connsiteY6" fmla="*/ 2834 h 3989"/>
              <a:gd name="connsiteX7" fmla="*/ 3220 w 4216"/>
              <a:gd name="connsiteY7" fmla="*/ 1866 h 3989"/>
              <a:gd name="connsiteX8" fmla="*/ 3884 w 4216"/>
              <a:gd name="connsiteY8" fmla="*/ 679 h 3989"/>
              <a:gd name="connsiteX0" fmla="*/ 3884 w 4216"/>
              <a:gd name="connsiteY0" fmla="*/ 679 h 3961"/>
              <a:gd name="connsiteX1" fmla="*/ 3584 w 4216"/>
              <a:gd name="connsiteY1" fmla="*/ 83 h 3961"/>
              <a:gd name="connsiteX2" fmla="*/ 2805 w 4216"/>
              <a:gd name="connsiteY2" fmla="*/ 191 h 3961"/>
              <a:gd name="connsiteX3" fmla="*/ 1337 w 4216"/>
              <a:gd name="connsiteY3" fmla="*/ 1228 h 3961"/>
              <a:gd name="connsiteX4" fmla="*/ 149 w 4216"/>
              <a:gd name="connsiteY4" fmla="*/ 3200 h 3961"/>
              <a:gd name="connsiteX5" fmla="*/ 441 w 4216"/>
              <a:gd name="connsiteY5" fmla="*/ 3928 h 3961"/>
              <a:gd name="connsiteX6" fmla="*/ 2203 w 4216"/>
              <a:gd name="connsiteY6" fmla="*/ 3000 h 3961"/>
              <a:gd name="connsiteX7" fmla="*/ 3220 w 4216"/>
              <a:gd name="connsiteY7" fmla="*/ 1866 h 3961"/>
              <a:gd name="connsiteX8" fmla="*/ 3884 w 4216"/>
              <a:gd name="connsiteY8" fmla="*/ 679 h 3961"/>
              <a:gd name="connsiteX0" fmla="*/ 3884 w 4216"/>
              <a:gd name="connsiteY0" fmla="*/ 679 h 4085"/>
              <a:gd name="connsiteX1" fmla="*/ 3584 w 4216"/>
              <a:gd name="connsiteY1" fmla="*/ 83 h 4085"/>
              <a:gd name="connsiteX2" fmla="*/ 2805 w 4216"/>
              <a:gd name="connsiteY2" fmla="*/ 191 h 4085"/>
              <a:gd name="connsiteX3" fmla="*/ 1337 w 4216"/>
              <a:gd name="connsiteY3" fmla="*/ 1228 h 4085"/>
              <a:gd name="connsiteX4" fmla="*/ 149 w 4216"/>
              <a:gd name="connsiteY4" fmla="*/ 3200 h 4085"/>
              <a:gd name="connsiteX5" fmla="*/ 441 w 4216"/>
              <a:gd name="connsiteY5" fmla="*/ 3928 h 4085"/>
              <a:gd name="connsiteX6" fmla="*/ 2202 w 4216"/>
              <a:gd name="connsiteY6" fmla="*/ 3930 h 4085"/>
              <a:gd name="connsiteX7" fmla="*/ 2203 w 4216"/>
              <a:gd name="connsiteY7" fmla="*/ 3000 h 4085"/>
              <a:gd name="connsiteX8" fmla="*/ 3220 w 4216"/>
              <a:gd name="connsiteY8" fmla="*/ 1866 h 4085"/>
              <a:gd name="connsiteX9" fmla="*/ 3884 w 4216"/>
              <a:gd name="connsiteY9" fmla="*/ 679 h 4085"/>
              <a:gd name="connsiteX0" fmla="*/ 3884 w 4216"/>
              <a:gd name="connsiteY0" fmla="*/ 679 h 4085"/>
              <a:gd name="connsiteX1" fmla="*/ 3584 w 4216"/>
              <a:gd name="connsiteY1" fmla="*/ 83 h 4085"/>
              <a:gd name="connsiteX2" fmla="*/ 2805 w 4216"/>
              <a:gd name="connsiteY2" fmla="*/ 191 h 4085"/>
              <a:gd name="connsiteX3" fmla="*/ 1337 w 4216"/>
              <a:gd name="connsiteY3" fmla="*/ 1228 h 4085"/>
              <a:gd name="connsiteX4" fmla="*/ 149 w 4216"/>
              <a:gd name="connsiteY4" fmla="*/ 3200 h 4085"/>
              <a:gd name="connsiteX5" fmla="*/ 441 w 4216"/>
              <a:gd name="connsiteY5" fmla="*/ 3928 h 4085"/>
              <a:gd name="connsiteX6" fmla="*/ 2202 w 4216"/>
              <a:gd name="connsiteY6" fmla="*/ 3930 h 4085"/>
              <a:gd name="connsiteX7" fmla="*/ 2203 w 4216"/>
              <a:gd name="connsiteY7" fmla="*/ 3000 h 4085"/>
              <a:gd name="connsiteX8" fmla="*/ 2827 w 4216"/>
              <a:gd name="connsiteY8" fmla="*/ 2588 h 4085"/>
              <a:gd name="connsiteX9" fmla="*/ 3220 w 4216"/>
              <a:gd name="connsiteY9" fmla="*/ 1866 h 4085"/>
              <a:gd name="connsiteX10" fmla="*/ 3884 w 4216"/>
              <a:gd name="connsiteY10" fmla="*/ 679 h 4085"/>
              <a:gd name="connsiteX0" fmla="*/ 3884 w 4216"/>
              <a:gd name="connsiteY0" fmla="*/ 679 h 4085"/>
              <a:gd name="connsiteX1" fmla="*/ 3584 w 4216"/>
              <a:gd name="connsiteY1" fmla="*/ 83 h 4085"/>
              <a:gd name="connsiteX2" fmla="*/ 2805 w 4216"/>
              <a:gd name="connsiteY2" fmla="*/ 191 h 4085"/>
              <a:gd name="connsiteX3" fmla="*/ 1337 w 4216"/>
              <a:gd name="connsiteY3" fmla="*/ 1228 h 4085"/>
              <a:gd name="connsiteX4" fmla="*/ 149 w 4216"/>
              <a:gd name="connsiteY4" fmla="*/ 3200 h 4085"/>
              <a:gd name="connsiteX5" fmla="*/ 441 w 4216"/>
              <a:gd name="connsiteY5" fmla="*/ 3928 h 4085"/>
              <a:gd name="connsiteX6" fmla="*/ 2202 w 4216"/>
              <a:gd name="connsiteY6" fmla="*/ 3930 h 4085"/>
              <a:gd name="connsiteX7" fmla="*/ 2471 w 4216"/>
              <a:gd name="connsiteY7" fmla="*/ 3000 h 4085"/>
              <a:gd name="connsiteX8" fmla="*/ 2827 w 4216"/>
              <a:gd name="connsiteY8" fmla="*/ 2588 h 4085"/>
              <a:gd name="connsiteX9" fmla="*/ 3220 w 4216"/>
              <a:gd name="connsiteY9" fmla="*/ 1866 h 4085"/>
              <a:gd name="connsiteX10" fmla="*/ 3884 w 4216"/>
              <a:gd name="connsiteY10" fmla="*/ 679 h 4085"/>
              <a:gd name="connsiteX0" fmla="*/ 3884 w 4216"/>
              <a:gd name="connsiteY0" fmla="*/ 679 h 4050"/>
              <a:gd name="connsiteX1" fmla="*/ 3584 w 4216"/>
              <a:gd name="connsiteY1" fmla="*/ 83 h 4050"/>
              <a:gd name="connsiteX2" fmla="*/ 2805 w 4216"/>
              <a:gd name="connsiteY2" fmla="*/ 191 h 4050"/>
              <a:gd name="connsiteX3" fmla="*/ 1337 w 4216"/>
              <a:gd name="connsiteY3" fmla="*/ 1228 h 4050"/>
              <a:gd name="connsiteX4" fmla="*/ 149 w 4216"/>
              <a:gd name="connsiteY4" fmla="*/ 3200 h 4050"/>
              <a:gd name="connsiteX5" fmla="*/ 441 w 4216"/>
              <a:gd name="connsiteY5" fmla="*/ 3928 h 4050"/>
              <a:gd name="connsiteX6" fmla="*/ 2202 w 4216"/>
              <a:gd name="connsiteY6" fmla="*/ 3930 h 4050"/>
              <a:gd name="connsiteX7" fmla="*/ 1418 w 4216"/>
              <a:gd name="connsiteY7" fmla="*/ 3765 h 4050"/>
              <a:gd name="connsiteX8" fmla="*/ 2471 w 4216"/>
              <a:gd name="connsiteY8" fmla="*/ 3000 h 4050"/>
              <a:gd name="connsiteX9" fmla="*/ 2827 w 4216"/>
              <a:gd name="connsiteY9" fmla="*/ 2588 h 4050"/>
              <a:gd name="connsiteX10" fmla="*/ 3220 w 4216"/>
              <a:gd name="connsiteY10" fmla="*/ 1866 h 4050"/>
              <a:gd name="connsiteX11" fmla="*/ 3884 w 4216"/>
              <a:gd name="connsiteY11" fmla="*/ 679 h 4050"/>
              <a:gd name="connsiteX0" fmla="*/ 3884 w 4216"/>
              <a:gd name="connsiteY0" fmla="*/ 679 h 4022"/>
              <a:gd name="connsiteX1" fmla="*/ 3584 w 4216"/>
              <a:gd name="connsiteY1" fmla="*/ 83 h 4022"/>
              <a:gd name="connsiteX2" fmla="*/ 2805 w 4216"/>
              <a:gd name="connsiteY2" fmla="*/ 191 h 4022"/>
              <a:gd name="connsiteX3" fmla="*/ 1337 w 4216"/>
              <a:gd name="connsiteY3" fmla="*/ 1228 h 4022"/>
              <a:gd name="connsiteX4" fmla="*/ 149 w 4216"/>
              <a:gd name="connsiteY4" fmla="*/ 3200 h 4022"/>
              <a:gd name="connsiteX5" fmla="*/ 441 w 4216"/>
              <a:gd name="connsiteY5" fmla="*/ 3928 h 4022"/>
              <a:gd name="connsiteX6" fmla="*/ 1418 w 4216"/>
              <a:gd name="connsiteY6" fmla="*/ 3765 h 4022"/>
              <a:gd name="connsiteX7" fmla="*/ 2471 w 4216"/>
              <a:gd name="connsiteY7" fmla="*/ 3000 h 4022"/>
              <a:gd name="connsiteX8" fmla="*/ 2827 w 4216"/>
              <a:gd name="connsiteY8" fmla="*/ 2588 h 4022"/>
              <a:gd name="connsiteX9" fmla="*/ 3220 w 4216"/>
              <a:gd name="connsiteY9" fmla="*/ 1866 h 4022"/>
              <a:gd name="connsiteX10" fmla="*/ 3884 w 4216"/>
              <a:gd name="connsiteY10" fmla="*/ 679 h 4022"/>
              <a:gd name="connsiteX0" fmla="*/ 3884 w 4216"/>
              <a:gd name="connsiteY0" fmla="*/ 679 h 4022"/>
              <a:gd name="connsiteX1" fmla="*/ 3584 w 4216"/>
              <a:gd name="connsiteY1" fmla="*/ 83 h 4022"/>
              <a:gd name="connsiteX2" fmla="*/ 2805 w 4216"/>
              <a:gd name="connsiteY2" fmla="*/ 191 h 4022"/>
              <a:gd name="connsiteX3" fmla="*/ 1337 w 4216"/>
              <a:gd name="connsiteY3" fmla="*/ 1228 h 4022"/>
              <a:gd name="connsiteX4" fmla="*/ 149 w 4216"/>
              <a:gd name="connsiteY4" fmla="*/ 3200 h 4022"/>
              <a:gd name="connsiteX5" fmla="*/ 441 w 4216"/>
              <a:gd name="connsiteY5" fmla="*/ 3928 h 4022"/>
              <a:gd name="connsiteX6" fmla="*/ 1418 w 4216"/>
              <a:gd name="connsiteY6" fmla="*/ 3765 h 4022"/>
              <a:gd name="connsiteX7" fmla="*/ 2471 w 4216"/>
              <a:gd name="connsiteY7" fmla="*/ 3000 h 4022"/>
              <a:gd name="connsiteX8" fmla="*/ 3220 w 4216"/>
              <a:gd name="connsiteY8" fmla="*/ 1866 h 4022"/>
              <a:gd name="connsiteX9" fmla="*/ 3884 w 4216"/>
              <a:gd name="connsiteY9" fmla="*/ 679 h 4022"/>
              <a:gd name="connsiteX0" fmla="*/ 3884 w 4216"/>
              <a:gd name="connsiteY0" fmla="*/ 679 h 4022"/>
              <a:gd name="connsiteX1" fmla="*/ 3584 w 4216"/>
              <a:gd name="connsiteY1" fmla="*/ 83 h 4022"/>
              <a:gd name="connsiteX2" fmla="*/ 2805 w 4216"/>
              <a:gd name="connsiteY2" fmla="*/ 191 h 4022"/>
              <a:gd name="connsiteX3" fmla="*/ 1337 w 4216"/>
              <a:gd name="connsiteY3" fmla="*/ 1228 h 4022"/>
              <a:gd name="connsiteX4" fmla="*/ 149 w 4216"/>
              <a:gd name="connsiteY4" fmla="*/ 3200 h 4022"/>
              <a:gd name="connsiteX5" fmla="*/ 441 w 4216"/>
              <a:gd name="connsiteY5" fmla="*/ 3928 h 4022"/>
              <a:gd name="connsiteX6" fmla="*/ 1418 w 4216"/>
              <a:gd name="connsiteY6" fmla="*/ 3765 h 4022"/>
              <a:gd name="connsiteX7" fmla="*/ 2471 w 4216"/>
              <a:gd name="connsiteY7" fmla="*/ 3000 h 4022"/>
              <a:gd name="connsiteX8" fmla="*/ 2663 w 4216"/>
              <a:gd name="connsiteY8" fmla="*/ 2574 h 4022"/>
              <a:gd name="connsiteX9" fmla="*/ 3220 w 4216"/>
              <a:gd name="connsiteY9" fmla="*/ 1866 h 4022"/>
              <a:gd name="connsiteX10" fmla="*/ 3884 w 4216"/>
              <a:gd name="connsiteY10" fmla="*/ 679 h 4022"/>
              <a:gd name="connsiteX0" fmla="*/ 3884 w 4216"/>
              <a:gd name="connsiteY0" fmla="*/ 679 h 4022"/>
              <a:gd name="connsiteX1" fmla="*/ 3584 w 4216"/>
              <a:gd name="connsiteY1" fmla="*/ 83 h 4022"/>
              <a:gd name="connsiteX2" fmla="*/ 2805 w 4216"/>
              <a:gd name="connsiteY2" fmla="*/ 191 h 4022"/>
              <a:gd name="connsiteX3" fmla="*/ 1337 w 4216"/>
              <a:gd name="connsiteY3" fmla="*/ 1228 h 4022"/>
              <a:gd name="connsiteX4" fmla="*/ 149 w 4216"/>
              <a:gd name="connsiteY4" fmla="*/ 3200 h 4022"/>
              <a:gd name="connsiteX5" fmla="*/ 441 w 4216"/>
              <a:gd name="connsiteY5" fmla="*/ 3928 h 4022"/>
              <a:gd name="connsiteX6" fmla="*/ 1418 w 4216"/>
              <a:gd name="connsiteY6" fmla="*/ 3765 h 4022"/>
              <a:gd name="connsiteX7" fmla="*/ 2663 w 4216"/>
              <a:gd name="connsiteY7" fmla="*/ 2574 h 4022"/>
              <a:gd name="connsiteX8" fmla="*/ 3220 w 4216"/>
              <a:gd name="connsiteY8" fmla="*/ 1866 h 4022"/>
              <a:gd name="connsiteX9" fmla="*/ 3884 w 4216"/>
              <a:gd name="connsiteY9" fmla="*/ 679 h 4022"/>
              <a:gd name="connsiteX0" fmla="*/ 3884 w 4037"/>
              <a:gd name="connsiteY0" fmla="*/ 679 h 4022"/>
              <a:gd name="connsiteX1" fmla="*/ 3584 w 4037"/>
              <a:gd name="connsiteY1" fmla="*/ 83 h 4022"/>
              <a:gd name="connsiteX2" fmla="*/ 2805 w 4037"/>
              <a:gd name="connsiteY2" fmla="*/ 191 h 4022"/>
              <a:gd name="connsiteX3" fmla="*/ 1337 w 4037"/>
              <a:gd name="connsiteY3" fmla="*/ 1228 h 4022"/>
              <a:gd name="connsiteX4" fmla="*/ 149 w 4037"/>
              <a:gd name="connsiteY4" fmla="*/ 3200 h 4022"/>
              <a:gd name="connsiteX5" fmla="*/ 441 w 4037"/>
              <a:gd name="connsiteY5" fmla="*/ 3928 h 4022"/>
              <a:gd name="connsiteX6" fmla="*/ 1418 w 4037"/>
              <a:gd name="connsiteY6" fmla="*/ 3765 h 4022"/>
              <a:gd name="connsiteX7" fmla="*/ 2663 w 4037"/>
              <a:gd name="connsiteY7" fmla="*/ 2574 h 4022"/>
              <a:gd name="connsiteX8" fmla="*/ 3884 w 4037"/>
              <a:gd name="connsiteY8" fmla="*/ 679 h 4022"/>
              <a:gd name="connsiteX0" fmla="*/ 3884 w 4037"/>
              <a:gd name="connsiteY0" fmla="*/ 695 h 4038"/>
              <a:gd name="connsiteX1" fmla="*/ 3584 w 4037"/>
              <a:gd name="connsiteY1" fmla="*/ 99 h 4038"/>
              <a:gd name="connsiteX2" fmla="*/ 3169 w 4037"/>
              <a:gd name="connsiteY2" fmla="*/ 848 h 4038"/>
              <a:gd name="connsiteX3" fmla="*/ 2805 w 4037"/>
              <a:gd name="connsiteY3" fmla="*/ 207 h 4038"/>
              <a:gd name="connsiteX4" fmla="*/ 1337 w 4037"/>
              <a:gd name="connsiteY4" fmla="*/ 1244 h 4038"/>
              <a:gd name="connsiteX5" fmla="*/ 149 w 4037"/>
              <a:gd name="connsiteY5" fmla="*/ 3216 h 4038"/>
              <a:gd name="connsiteX6" fmla="*/ 441 w 4037"/>
              <a:gd name="connsiteY6" fmla="*/ 3944 h 4038"/>
              <a:gd name="connsiteX7" fmla="*/ 1418 w 4037"/>
              <a:gd name="connsiteY7" fmla="*/ 3781 h 4038"/>
              <a:gd name="connsiteX8" fmla="*/ 2663 w 4037"/>
              <a:gd name="connsiteY8" fmla="*/ 2590 h 4038"/>
              <a:gd name="connsiteX9" fmla="*/ 3884 w 4037"/>
              <a:gd name="connsiteY9" fmla="*/ 695 h 4038"/>
              <a:gd name="connsiteX0" fmla="*/ 3884 w 3968"/>
              <a:gd name="connsiteY0" fmla="*/ 678 h 4021"/>
              <a:gd name="connsiteX1" fmla="*/ 3169 w 3968"/>
              <a:gd name="connsiteY1" fmla="*/ 831 h 4021"/>
              <a:gd name="connsiteX2" fmla="*/ 2805 w 3968"/>
              <a:gd name="connsiteY2" fmla="*/ 190 h 4021"/>
              <a:gd name="connsiteX3" fmla="*/ 1337 w 3968"/>
              <a:gd name="connsiteY3" fmla="*/ 1227 h 4021"/>
              <a:gd name="connsiteX4" fmla="*/ 149 w 3968"/>
              <a:gd name="connsiteY4" fmla="*/ 3199 h 4021"/>
              <a:gd name="connsiteX5" fmla="*/ 441 w 3968"/>
              <a:gd name="connsiteY5" fmla="*/ 3927 h 4021"/>
              <a:gd name="connsiteX6" fmla="*/ 1418 w 3968"/>
              <a:gd name="connsiteY6" fmla="*/ 3764 h 4021"/>
              <a:gd name="connsiteX7" fmla="*/ 2663 w 3968"/>
              <a:gd name="connsiteY7" fmla="*/ 2573 h 4021"/>
              <a:gd name="connsiteX8" fmla="*/ 3884 w 3968"/>
              <a:gd name="connsiteY8" fmla="*/ 678 h 4021"/>
              <a:gd name="connsiteX0" fmla="*/ 3414 w 3498"/>
              <a:gd name="connsiteY0" fmla="*/ 1424 h 4021"/>
              <a:gd name="connsiteX1" fmla="*/ 3169 w 3498"/>
              <a:gd name="connsiteY1" fmla="*/ 831 h 4021"/>
              <a:gd name="connsiteX2" fmla="*/ 2805 w 3498"/>
              <a:gd name="connsiteY2" fmla="*/ 190 h 4021"/>
              <a:gd name="connsiteX3" fmla="*/ 1337 w 3498"/>
              <a:gd name="connsiteY3" fmla="*/ 1227 h 4021"/>
              <a:gd name="connsiteX4" fmla="*/ 149 w 3498"/>
              <a:gd name="connsiteY4" fmla="*/ 3199 h 4021"/>
              <a:gd name="connsiteX5" fmla="*/ 441 w 3498"/>
              <a:gd name="connsiteY5" fmla="*/ 3927 h 4021"/>
              <a:gd name="connsiteX6" fmla="*/ 1418 w 3498"/>
              <a:gd name="connsiteY6" fmla="*/ 3764 h 4021"/>
              <a:gd name="connsiteX7" fmla="*/ 2663 w 3498"/>
              <a:gd name="connsiteY7" fmla="*/ 2573 h 4021"/>
              <a:gd name="connsiteX8" fmla="*/ 3414 w 3498"/>
              <a:gd name="connsiteY8" fmla="*/ 1424 h 4021"/>
              <a:gd name="connsiteX0" fmla="*/ 3414 w 3498"/>
              <a:gd name="connsiteY0" fmla="*/ 1424 h 4021"/>
              <a:gd name="connsiteX1" fmla="*/ 3169 w 3498"/>
              <a:gd name="connsiteY1" fmla="*/ 831 h 4021"/>
              <a:gd name="connsiteX2" fmla="*/ 2805 w 3498"/>
              <a:gd name="connsiteY2" fmla="*/ 190 h 4021"/>
              <a:gd name="connsiteX3" fmla="*/ 1337 w 3498"/>
              <a:gd name="connsiteY3" fmla="*/ 1227 h 4021"/>
              <a:gd name="connsiteX4" fmla="*/ 149 w 3498"/>
              <a:gd name="connsiteY4" fmla="*/ 3199 h 4021"/>
              <a:gd name="connsiteX5" fmla="*/ 441 w 3498"/>
              <a:gd name="connsiteY5" fmla="*/ 3927 h 4021"/>
              <a:gd name="connsiteX6" fmla="*/ 2425 w 3498"/>
              <a:gd name="connsiteY6" fmla="*/ 3764 h 4021"/>
              <a:gd name="connsiteX7" fmla="*/ 2663 w 3498"/>
              <a:gd name="connsiteY7" fmla="*/ 2573 h 4021"/>
              <a:gd name="connsiteX8" fmla="*/ 3414 w 3498"/>
              <a:gd name="connsiteY8" fmla="*/ 1424 h 4021"/>
              <a:gd name="connsiteX0" fmla="*/ 3414 w 3477"/>
              <a:gd name="connsiteY0" fmla="*/ 1424 h 4021"/>
              <a:gd name="connsiteX1" fmla="*/ 3169 w 3477"/>
              <a:gd name="connsiteY1" fmla="*/ 831 h 4021"/>
              <a:gd name="connsiteX2" fmla="*/ 2805 w 3477"/>
              <a:gd name="connsiteY2" fmla="*/ 190 h 4021"/>
              <a:gd name="connsiteX3" fmla="*/ 1337 w 3477"/>
              <a:gd name="connsiteY3" fmla="*/ 1227 h 4021"/>
              <a:gd name="connsiteX4" fmla="*/ 149 w 3477"/>
              <a:gd name="connsiteY4" fmla="*/ 3199 h 4021"/>
              <a:gd name="connsiteX5" fmla="*/ 441 w 3477"/>
              <a:gd name="connsiteY5" fmla="*/ 3927 h 4021"/>
              <a:gd name="connsiteX6" fmla="*/ 2425 w 3477"/>
              <a:gd name="connsiteY6" fmla="*/ 3764 h 4021"/>
              <a:gd name="connsiteX7" fmla="*/ 3066 w 3477"/>
              <a:gd name="connsiteY7" fmla="*/ 2904 h 4021"/>
              <a:gd name="connsiteX8" fmla="*/ 3414 w 3477"/>
              <a:gd name="connsiteY8" fmla="*/ 1424 h 4021"/>
              <a:gd name="connsiteX0" fmla="*/ 3414 w 3477"/>
              <a:gd name="connsiteY0" fmla="*/ 1424 h 4021"/>
              <a:gd name="connsiteX1" fmla="*/ 3169 w 3477"/>
              <a:gd name="connsiteY1" fmla="*/ 831 h 4021"/>
              <a:gd name="connsiteX2" fmla="*/ 2805 w 3477"/>
              <a:gd name="connsiteY2" fmla="*/ 190 h 4021"/>
              <a:gd name="connsiteX3" fmla="*/ 1337 w 3477"/>
              <a:gd name="connsiteY3" fmla="*/ 1227 h 4021"/>
              <a:gd name="connsiteX4" fmla="*/ 149 w 3477"/>
              <a:gd name="connsiteY4" fmla="*/ 3199 h 4021"/>
              <a:gd name="connsiteX5" fmla="*/ 441 w 3477"/>
              <a:gd name="connsiteY5" fmla="*/ 3927 h 4021"/>
              <a:gd name="connsiteX6" fmla="*/ 2425 w 3477"/>
              <a:gd name="connsiteY6" fmla="*/ 3764 h 4021"/>
              <a:gd name="connsiteX7" fmla="*/ 3066 w 3477"/>
              <a:gd name="connsiteY7" fmla="*/ 2904 h 4021"/>
              <a:gd name="connsiteX8" fmla="*/ 3414 w 3477"/>
              <a:gd name="connsiteY8" fmla="*/ 1424 h 4021"/>
              <a:gd name="connsiteX0" fmla="*/ 3414 w 3477"/>
              <a:gd name="connsiteY0" fmla="*/ 2584 h 5181"/>
              <a:gd name="connsiteX1" fmla="*/ 3169 w 3477"/>
              <a:gd name="connsiteY1" fmla="*/ 1991 h 5181"/>
              <a:gd name="connsiteX2" fmla="*/ 3073 w 3477"/>
              <a:gd name="connsiteY2" fmla="*/ 190 h 5181"/>
              <a:gd name="connsiteX3" fmla="*/ 1337 w 3477"/>
              <a:gd name="connsiteY3" fmla="*/ 2387 h 5181"/>
              <a:gd name="connsiteX4" fmla="*/ 149 w 3477"/>
              <a:gd name="connsiteY4" fmla="*/ 4359 h 5181"/>
              <a:gd name="connsiteX5" fmla="*/ 441 w 3477"/>
              <a:gd name="connsiteY5" fmla="*/ 5087 h 5181"/>
              <a:gd name="connsiteX6" fmla="*/ 2425 w 3477"/>
              <a:gd name="connsiteY6" fmla="*/ 4924 h 5181"/>
              <a:gd name="connsiteX7" fmla="*/ 3066 w 3477"/>
              <a:gd name="connsiteY7" fmla="*/ 4064 h 5181"/>
              <a:gd name="connsiteX8" fmla="*/ 3414 w 3477"/>
              <a:gd name="connsiteY8" fmla="*/ 2584 h 5181"/>
              <a:gd name="connsiteX0" fmla="*/ 3414 w 4077"/>
              <a:gd name="connsiteY0" fmla="*/ 2584 h 5181"/>
              <a:gd name="connsiteX1" fmla="*/ 3897 w 4077"/>
              <a:gd name="connsiteY1" fmla="*/ 459 h 5181"/>
              <a:gd name="connsiteX2" fmla="*/ 3073 w 4077"/>
              <a:gd name="connsiteY2" fmla="*/ 190 h 5181"/>
              <a:gd name="connsiteX3" fmla="*/ 1337 w 4077"/>
              <a:gd name="connsiteY3" fmla="*/ 2387 h 5181"/>
              <a:gd name="connsiteX4" fmla="*/ 149 w 4077"/>
              <a:gd name="connsiteY4" fmla="*/ 4359 h 5181"/>
              <a:gd name="connsiteX5" fmla="*/ 441 w 4077"/>
              <a:gd name="connsiteY5" fmla="*/ 5087 h 5181"/>
              <a:gd name="connsiteX6" fmla="*/ 2425 w 4077"/>
              <a:gd name="connsiteY6" fmla="*/ 4924 h 5181"/>
              <a:gd name="connsiteX7" fmla="*/ 3066 w 4077"/>
              <a:gd name="connsiteY7" fmla="*/ 4064 h 5181"/>
              <a:gd name="connsiteX8" fmla="*/ 3414 w 4077"/>
              <a:gd name="connsiteY8" fmla="*/ 2584 h 5181"/>
              <a:gd name="connsiteX0" fmla="*/ 3414 w 4077"/>
              <a:gd name="connsiteY0" fmla="*/ 2584 h 5181"/>
              <a:gd name="connsiteX1" fmla="*/ 3897 w 4077"/>
              <a:gd name="connsiteY1" fmla="*/ 459 h 5181"/>
              <a:gd name="connsiteX2" fmla="*/ 3073 w 4077"/>
              <a:gd name="connsiteY2" fmla="*/ 190 h 5181"/>
              <a:gd name="connsiteX3" fmla="*/ 1337 w 4077"/>
              <a:gd name="connsiteY3" fmla="*/ 2387 h 5181"/>
              <a:gd name="connsiteX4" fmla="*/ 149 w 4077"/>
              <a:gd name="connsiteY4" fmla="*/ 4359 h 5181"/>
              <a:gd name="connsiteX5" fmla="*/ 441 w 4077"/>
              <a:gd name="connsiteY5" fmla="*/ 5087 h 5181"/>
              <a:gd name="connsiteX6" fmla="*/ 2425 w 4077"/>
              <a:gd name="connsiteY6" fmla="*/ 4924 h 5181"/>
              <a:gd name="connsiteX7" fmla="*/ 3066 w 4077"/>
              <a:gd name="connsiteY7" fmla="*/ 4064 h 5181"/>
              <a:gd name="connsiteX8" fmla="*/ 3684 w 4077"/>
              <a:gd name="connsiteY8" fmla="*/ 2677 h 5181"/>
              <a:gd name="connsiteX9" fmla="*/ 3414 w 4077"/>
              <a:gd name="connsiteY9" fmla="*/ 2584 h 5181"/>
              <a:gd name="connsiteX0" fmla="*/ 3817 w 4077"/>
              <a:gd name="connsiteY0" fmla="*/ 1921 h 5181"/>
              <a:gd name="connsiteX1" fmla="*/ 3897 w 4077"/>
              <a:gd name="connsiteY1" fmla="*/ 459 h 5181"/>
              <a:gd name="connsiteX2" fmla="*/ 3073 w 4077"/>
              <a:gd name="connsiteY2" fmla="*/ 190 h 5181"/>
              <a:gd name="connsiteX3" fmla="*/ 1337 w 4077"/>
              <a:gd name="connsiteY3" fmla="*/ 2387 h 5181"/>
              <a:gd name="connsiteX4" fmla="*/ 149 w 4077"/>
              <a:gd name="connsiteY4" fmla="*/ 4359 h 5181"/>
              <a:gd name="connsiteX5" fmla="*/ 441 w 4077"/>
              <a:gd name="connsiteY5" fmla="*/ 5087 h 5181"/>
              <a:gd name="connsiteX6" fmla="*/ 2425 w 4077"/>
              <a:gd name="connsiteY6" fmla="*/ 4924 h 5181"/>
              <a:gd name="connsiteX7" fmla="*/ 3066 w 4077"/>
              <a:gd name="connsiteY7" fmla="*/ 4064 h 5181"/>
              <a:gd name="connsiteX8" fmla="*/ 3684 w 4077"/>
              <a:gd name="connsiteY8" fmla="*/ 2677 h 5181"/>
              <a:gd name="connsiteX9" fmla="*/ 3817 w 4077"/>
              <a:gd name="connsiteY9" fmla="*/ 1921 h 5181"/>
              <a:gd name="connsiteX0" fmla="*/ 3817 w 3956"/>
              <a:gd name="connsiteY0" fmla="*/ 1921 h 5181"/>
              <a:gd name="connsiteX1" fmla="*/ 3696 w 3956"/>
              <a:gd name="connsiteY1" fmla="*/ 459 h 5181"/>
              <a:gd name="connsiteX2" fmla="*/ 3073 w 3956"/>
              <a:gd name="connsiteY2" fmla="*/ 190 h 5181"/>
              <a:gd name="connsiteX3" fmla="*/ 1337 w 3956"/>
              <a:gd name="connsiteY3" fmla="*/ 2387 h 5181"/>
              <a:gd name="connsiteX4" fmla="*/ 149 w 3956"/>
              <a:gd name="connsiteY4" fmla="*/ 4359 h 5181"/>
              <a:gd name="connsiteX5" fmla="*/ 441 w 3956"/>
              <a:gd name="connsiteY5" fmla="*/ 5087 h 5181"/>
              <a:gd name="connsiteX6" fmla="*/ 2425 w 3956"/>
              <a:gd name="connsiteY6" fmla="*/ 4924 h 5181"/>
              <a:gd name="connsiteX7" fmla="*/ 3066 w 3956"/>
              <a:gd name="connsiteY7" fmla="*/ 4064 h 5181"/>
              <a:gd name="connsiteX8" fmla="*/ 3684 w 3956"/>
              <a:gd name="connsiteY8" fmla="*/ 2677 h 5181"/>
              <a:gd name="connsiteX9" fmla="*/ 3817 w 3956"/>
              <a:gd name="connsiteY9" fmla="*/ 1921 h 5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56" h="5181">
                <a:moveTo>
                  <a:pt x="3817" y="1921"/>
                </a:moveTo>
                <a:cubicBezTo>
                  <a:pt x="3956" y="1320"/>
                  <a:pt x="3876" y="540"/>
                  <a:pt x="3696" y="459"/>
                </a:cubicBezTo>
                <a:cubicBezTo>
                  <a:pt x="3566" y="477"/>
                  <a:pt x="3446" y="0"/>
                  <a:pt x="3073" y="190"/>
                </a:cubicBezTo>
                <a:cubicBezTo>
                  <a:pt x="2764" y="316"/>
                  <a:pt x="1411" y="1679"/>
                  <a:pt x="1337" y="2387"/>
                </a:cubicBezTo>
                <a:cubicBezTo>
                  <a:pt x="1264" y="3096"/>
                  <a:pt x="298" y="3909"/>
                  <a:pt x="149" y="4359"/>
                </a:cubicBezTo>
                <a:cubicBezTo>
                  <a:pt x="0" y="4809"/>
                  <a:pt x="62" y="4993"/>
                  <a:pt x="441" y="5087"/>
                </a:cubicBezTo>
                <a:cubicBezTo>
                  <a:pt x="820" y="5181"/>
                  <a:pt x="1988" y="5094"/>
                  <a:pt x="2425" y="4924"/>
                </a:cubicBezTo>
                <a:cubicBezTo>
                  <a:pt x="2862" y="4754"/>
                  <a:pt x="2856" y="4438"/>
                  <a:pt x="3066" y="4064"/>
                </a:cubicBezTo>
                <a:cubicBezTo>
                  <a:pt x="3276" y="3690"/>
                  <a:pt x="3559" y="3034"/>
                  <a:pt x="3684" y="2677"/>
                </a:cubicBezTo>
                <a:cubicBezTo>
                  <a:pt x="3809" y="2320"/>
                  <a:pt x="3737" y="2291"/>
                  <a:pt x="3817" y="1921"/>
                </a:cubicBezTo>
                <a:close/>
              </a:path>
            </a:pathLst>
          </a:custGeom>
          <a:gradFill rotWithShape="1">
            <a:gsLst>
              <a:gs pos="24000">
                <a:srgbClr val="3366FF">
                  <a:alpha val="33000"/>
                </a:srgbClr>
              </a:gs>
              <a:gs pos="100000">
                <a:schemeClr val="bg1"/>
              </a:gs>
            </a:gsLst>
            <a:lin ang="5400000" scaled="1"/>
          </a:gradFill>
          <a:ln w="25400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 lIns="87075" tIns="43537" rIns="87075" bIns="43537"/>
          <a:lstStyle/>
          <a:p>
            <a:pPr defTabSz="869929"/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 flipH="1">
            <a:off x="4000499" y="1213020"/>
            <a:ext cx="496571" cy="36753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10800000" flipV="1">
            <a:off x="3929058" y="1821652"/>
            <a:ext cx="642942" cy="22145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rot="10800000" flipV="1">
            <a:off x="4286249" y="1446603"/>
            <a:ext cx="571504" cy="26789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rot="5400000">
            <a:off x="6903461" y="3072809"/>
            <a:ext cx="482207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rot="5400000">
            <a:off x="7260650" y="2644181"/>
            <a:ext cx="482207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rot="5400000">
            <a:off x="7760717" y="2429867"/>
            <a:ext cx="482207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rot="10800000" flipV="1">
            <a:off x="7715272" y="3857635"/>
            <a:ext cx="642942" cy="22145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rot="10800000" flipV="1">
            <a:off x="8072462" y="3321850"/>
            <a:ext cx="642942" cy="22145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rot="10800000" flipV="1">
            <a:off x="8215338" y="2893222"/>
            <a:ext cx="642942" cy="22145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AutoShape 22"/>
          <p:cNvSpPr>
            <a:spLocks noChangeArrowheads="1"/>
          </p:cNvSpPr>
          <p:nvPr/>
        </p:nvSpPr>
        <p:spPr bwMode="auto">
          <a:xfrm>
            <a:off x="114036" y="3184348"/>
            <a:ext cx="2057400" cy="755554"/>
          </a:xfrm>
          <a:prstGeom prst="wedgeRectCallout">
            <a:avLst>
              <a:gd name="adj1" fmla="val 106832"/>
              <a:gd name="adj2" fmla="val -11011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just"/>
            <a:r>
              <a:rPr lang="ru-RU" sz="1000" dirty="0">
                <a:latin typeface="Times New Roman" panose="02020603050405020304" pitchFamily="18" charset="0"/>
                <a:cs typeface="Times New Roman" pitchFamily="18" charset="0"/>
              </a:rPr>
              <a:t>Объём лавины </a:t>
            </a:r>
            <a:r>
              <a:rPr lang="ru-RU" sz="1000" dirty="0" smtClean="0">
                <a:latin typeface="Times New Roman" panose="02020603050405020304" pitchFamily="18" charset="0"/>
                <a:cs typeface="Times New Roman" pitchFamily="18" charset="0"/>
              </a:rPr>
              <a:t>может </a:t>
            </a:r>
            <a:r>
              <a:rPr lang="ru-RU" sz="1000" dirty="0">
                <a:latin typeface="Times New Roman" panose="02020603050405020304" pitchFamily="18" charset="0"/>
                <a:cs typeface="Times New Roman" pitchFamily="18" charset="0"/>
              </a:rPr>
              <a:t>составлять </a:t>
            </a:r>
            <a:r>
              <a:rPr lang="ru-RU" sz="1000" dirty="0" smtClean="0">
                <a:latin typeface="Times New Roman" panose="02020603050405020304" pitchFamily="18" charset="0"/>
                <a:cs typeface="Times New Roman" pitchFamily="18" charset="0"/>
              </a:rPr>
              <a:t>до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itchFamily="18" charset="0"/>
              </a:rPr>
              <a:t>200 </a:t>
            </a:r>
            <a:r>
              <a:rPr lang="ru-RU" sz="1000" b="1" dirty="0">
                <a:latin typeface="Times New Roman" panose="02020603050405020304" pitchFamily="18" charset="0"/>
                <a:cs typeface="Times New Roman" pitchFamily="18" charset="0"/>
              </a:rPr>
              <a:t>тыс. куб. м</a:t>
            </a:r>
            <a:r>
              <a:rPr lang="ru-RU" sz="1000" dirty="0">
                <a:latin typeface="Times New Roman" panose="02020603050405020304" pitchFamily="18" charset="0"/>
                <a:cs typeface="Times New Roman" pitchFamily="18" charset="0"/>
              </a:rPr>
              <a:t>. </a:t>
            </a:r>
            <a:r>
              <a:rPr lang="ru-RU" sz="1000" dirty="0" smtClean="0">
                <a:latin typeface="Times New Roman" panose="02020603050405020304" pitchFamily="18" charset="0"/>
                <a:cs typeface="Times New Roman" pitchFamily="18" charset="0"/>
              </a:rPr>
              <a:t>В случае </a:t>
            </a:r>
            <a:r>
              <a:rPr lang="ru-RU" sz="1000" dirty="0">
                <a:latin typeface="Times New Roman" panose="02020603050405020304" pitchFamily="18" charset="0"/>
                <a:cs typeface="Times New Roman" pitchFamily="18" charset="0"/>
              </a:rPr>
              <a:t>схода лавины могут попасть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фрирайдеры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хелиски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Скругленная прямоугольная выноска 30"/>
          <p:cNvSpPr/>
          <p:nvPr/>
        </p:nvSpPr>
        <p:spPr>
          <a:xfrm>
            <a:off x="214283" y="4500577"/>
            <a:ext cx="1506568" cy="535785"/>
          </a:xfrm>
          <a:prstGeom prst="wedgeRoundRectCallout">
            <a:avLst>
              <a:gd name="adj1" fmla="val 131185"/>
              <a:gd name="adj2" fmla="val -264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Горнолыжный центр  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"Роза Хутор"</a:t>
            </a:r>
          </a:p>
        </p:txBody>
      </p:sp>
      <p:sp>
        <p:nvSpPr>
          <p:cNvPr id="32" name="Freeform 3"/>
          <p:cNvSpPr>
            <a:spLocks/>
          </p:cNvSpPr>
          <p:nvPr/>
        </p:nvSpPr>
        <p:spPr bwMode="auto">
          <a:xfrm>
            <a:off x="5583632" y="1553759"/>
            <a:ext cx="1379880" cy="1222083"/>
          </a:xfrm>
          <a:custGeom>
            <a:avLst/>
            <a:gdLst>
              <a:gd name="T0" fmla="*/ 2147483647 w 2211"/>
              <a:gd name="T1" fmla="*/ 2147483647 h 4112"/>
              <a:gd name="T2" fmla="*/ 2147483647 w 2211"/>
              <a:gd name="T3" fmla="*/ 2147483647 h 4112"/>
              <a:gd name="T4" fmla="*/ 2147483647 w 2211"/>
              <a:gd name="T5" fmla="*/ 2147483647 h 4112"/>
              <a:gd name="T6" fmla="*/ 2147483647 w 2211"/>
              <a:gd name="T7" fmla="*/ 2147483647 h 4112"/>
              <a:gd name="T8" fmla="*/ 2147483647 w 2211"/>
              <a:gd name="T9" fmla="*/ 2147483647 h 4112"/>
              <a:gd name="T10" fmla="*/ 2147483647 w 2211"/>
              <a:gd name="T11" fmla="*/ 2147483647 h 4112"/>
              <a:gd name="T12" fmla="*/ 2147483647 w 2211"/>
              <a:gd name="T13" fmla="*/ 2147483647 h 4112"/>
              <a:gd name="T14" fmla="*/ 2147483647 w 2211"/>
              <a:gd name="T15" fmla="*/ 2147483647 h 4112"/>
              <a:gd name="T16" fmla="*/ 2147483647 w 2211"/>
              <a:gd name="T17" fmla="*/ 2147483647 h 4112"/>
              <a:gd name="T18" fmla="*/ 2147483647 w 2211"/>
              <a:gd name="T19" fmla="*/ 2147483647 h 4112"/>
              <a:gd name="T20" fmla="*/ 2147483647 w 2211"/>
              <a:gd name="T21" fmla="*/ 2147483647 h 4112"/>
              <a:gd name="T22" fmla="*/ 2147483647 w 2211"/>
              <a:gd name="T23" fmla="*/ 2147483647 h 4112"/>
              <a:gd name="T24" fmla="*/ 2147483647 w 2211"/>
              <a:gd name="T25" fmla="*/ 2147483647 h 4112"/>
              <a:gd name="T26" fmla="*/ 2147483647 w 2211"/>
              <a:gd name="T27" fmla="*/ 2147483647 h 4112"/>
              <a:gd name="T28" fmla="*/ 2147483647 w 2211"/>
              <a:gd name="T29" fmla="*/ 2147483647 h 411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211"/>
              <a:gd name="T46" fmla="*/ 0 h 4112"/>
              <a:gd name="T47" fmla="*/ 2211 w 2211"/>
              <a:gd name="T48" fmla="*/ 4112 h 4112"/>
              <a:gd name="connsiteX0" fmla="*/ 178 w 3067"/>
              <a:gd name="connsiteY0" fmla="*/ 131 h 4236"/>
              <a:gd name="connsiteX1" fmla="*/ 87 w 3067"/>
              <a:gd name="connsiteY1" fmla="*/ 494 h 4236"/>
              <a:gd name="connsiteX2" fmla="*/ 39 w 3067"/>
              <a:gd name="connsiteY2" fmla="*/ 1423 h 4236"/>
              <a:gd name="connsiteX3" fmla="*/ 319 w 3067"/>
              <a:gd name="connsiteY3" fmla="*/ 2442 h 4236"/>
              <a:gd name="connsiteX4" fmla="*/ 1629 w 3067"/>
              <a:gd name="connsiteY4" fmla="*/ 3896 h 4236"/>
              <a:gd name="connsiteX5" fmla="*/ 2037 w 3067"/>
              <a:gd name="connsiteY5" fmla="*/ 4213 h 4236"/>
              <a:gd name="connsiteX6" fmla="*/ 2173 w 3067"/>
              <a:gd name="connsiteY6" fmla="*/ 4032 h 4236"/>
              <a:gd name="connsiteX7" fmla="*/ 1811 w 3067"/>
              <a:gd name="connsiteY7" fmla="*/ 3805 h 4236"/>
              <a:gd name="connsiteX8" fmla="*/ 1448 w 3067"/>
              <a:gd name="connsiteY8" fmla="*/ 3397 h 4236"/>
              <a:gd name="connsiteX9" fmla="*/ 1085 w 3067"/>
              <a:gd name="connsiteY9" fmla="*/ 2943 h 4236"/>
              <a:gd name="connsiteX10" fmla="*/ 2962 w 3067"/>
              <a:gd name="connsiteY10" fmla="*/ 212 h 4236"/>
              <a:gd name="connsiteX11" fmla="*/ 452 w 3067"/>
              <a:gd name="connsiteY11" fmla="*/ 1672 h 4236"/>
              <a:gd name="connsiteX12" fmla="*/ 405 w 3067"/>
              <a:gd name="connsiteY12" fmla="*/ 1033 h 4236"/>
              <a:gd name="connsiteX13" fmla="*/ 359 w 3067"/>
              <a:gd name="connsiteY13" fmla="*/ 449 h 4236"/>
              <a:gd name="connsiteX14" fmla="*/ 178 w 3067"/>
              <a:gd name="connsiteY14" fmla="*/ 131 h 4236"/>
              <a:gd name="connsiteX0" fmla="*/ 178 w 3067"/>
              <a:gd name="connsiteY0" fmla="*/ 563 h 4668"/>
              <a:gd name="connsiteX1" fmla="*/ 87 w 3067"/>
              <a:gd name="connsiteY1" fmla="*/ 926 h 4668"/>
              <a:gd name="connsiteX2" fmla="*/ 39 w 3067"/>
              <a:gd name="connsiteY2" fmla="*/ 1855 h 4668"/>
              <a:gd name="connsiteX3" fmla="*/ 319 w 3067"/>
              <a:gd name="connsiteY3" fmla="*/ 2874 h 4668"/>
              <a:gd name="connsiteX4" fmla="*/ 1629 w 3067"/>
              <a:gd name="connsiteY4" fmla="*/ 4328 h 4668"/>
              <a:gd name="connsiteX5" fmla="*/ 2037 w 3067"/>
              <a:gd name="connsiteY5" fmla="*/ 4645 h 4668"/>
              <a:gd name="connsiteX6" fmla="*/ 2173 w 3067"/>
              <a:gd name="connsiteY6" fmla="*/ 4464 h 4668"/>
              <a:gd name="connsiteX7" fmla="*/ 1811 w 3067"/>
              <a:gd name="connsiteY7" fmla="*/ 4237 h 4668"/>
              <a:gd name="connsiteX8" fmla="*/ 1448 w 3067"/>
              <a:gd name="connsiteY8" fmla="*/ 3829 h 4668"/>
              <a:gd name="connsiteX9" fmla="*/ 1085 w 3067"/>
              <a:gd name="connsiteY9" fmla="*/ 3375 h 4668"/>
              <a:gd name="connsiteX10" fmla="*/ 2962 w 3067"/>
              <a:gd name="connsiteY10" fmla="*/ 644 h 4668"/>
              <a:gd name="connsiteX11" fmla="*/ 452 w 3067"/>
              <a:gd name="connsiteY11" fmla="*/ 2104 h 4668"/>
              <a:gd name="connsiteX12" fmla="*/ 1642 w 3067"/>
              <a:gd name="connsiteY12" fmla="*/ 106 h 4668"/>
              <a:gd name="connsiteX13" fmla="*/ 405 w 3067"/>
              <a:gd name="connsiteY13" fmla="*/ 1465 h 4668"/>
              <a:gd name="connsiteX14" fmla="*/ 359 w 3067"/>
              <a:gd name="connsiteY14" fmla="*/ 881 h 4668"/>
              <a:gd name="connsiteX15" fmla="*/ 178 w 3067"/>
              <a:gd name="connsiteY15" fmla="*/ 563 h 4668"/>
              <a:gd name="connsiteX0" fmla="*/ 178 w 3186"/>
              <a:gd name="connsiteY0" fmla="*/ 821 h 4926"/>
              <a:gd name="connsiteX1" fmla="*/ 87 w 3186"/>
              <a:gd name="connsiteY1" fmla="*/ 1184 h 4926"/>
              <a:gd name="connsiteX2" fmla="*/ 39 w 3186"/>
              <a:gd name="connsiteY2" fmla="*/ 2113 h 4926"/>
              <a:gd name="connsiteX3" fmla="*/ 319 w 3186"/>
              <a:gd name="connsiteY3" fmla="*/ 3132 h 4926"/>
              <a:gd name="connsiteX4" fmla="*/ 1629 w 3186"/>
              <a:gd name="connsiteY4" fmla="*/ 4586 h 4926"/>
              <a:gd name="connsiteX5" fmla="*/ 2037 w 3186"/>
              <a:gd name="connsiteY5" fmla="*/ 4903 h 4926"/>
              <a:gd name="connsiteX6" fmla="*/ 2173 w 3186"/>
              <a:gd name="connsiteY6" fmla="*/ 4722 h 4926"/>
              <a:gd name="connsiteX7" fmla="*/ 1811 w 3186"/>
              <a:gd name="connsiteY7" fmla="*/ 4495 h 4926"/>
              <a:gd name="connsiteX8" fmla="*/ 1448 w 3186"/>
              <a:gd name="connsiteY8" fmla="*/ 4087 h 4926"/>
              <a:gd name="connsiteX9" fmla="*/ 1085 w 3186"/>
              <a:gd name="connsiteY9" fmla="*/ 3633 h 4926"/>
              <a:gd name="connsiteX10" fmla="*/ 2962 w 3186"/>
              <a:gd name="connsiteY10" fmla="*/ 902 h 4926"/>
              <a:gd name="connsiteX11" fmla="*/ 2429 w 3186"/>
              <a:gd name="connsiteY11" fmla="*/ 90 h 4926"/>
              <a:gd name="connsiteX12" fmla="*/ 1642 w 3186"/>
              <a:gd name="connsiteY12" fmla="*/ 364 h 4926"/>
              <a:gd name="connsiteX13" fmla="*/ 405 w 3186"/>
              <a:gd name="connsiteY13" fmla="*/ 1723 h 4926"/>
              <a:gd name="connsiteX14" fmla="*/ 359 w 3186"/>
              <a:gd name="connsiteY14" fmla="*/ 1139 h 4926"/>
              <a:gd name="connsiteX15" fmla="*/ 178 w 3186"/>
              <a:gd name="connsiteY15" fmla="*/ 821 h 4926"/>
              <a:gd name="connsiteX0" fmla="*/ 178 w 3186"/>
              <a:gd name="connsiteY0" fmla="*/ 821 h 4926"/>
              <a:gd name="connsiteX1" fmla="*/ 87 w 3186"/>
              <a:gd name="connsiteY1" fmla="*/ 1184 h 4926"/>
              <a:gd name="connsiteX2" fmla="*/ 39 w 3186"/>
              <a:gd name="connsiteY2" fmla="*/ 2113 h 4926"/>
              <a:gd name="connsiteX3" fmla="*/ 319 w 3186"/>
              <a:gd name="connsiteY3" fmla="*/ 3132 h 4926"/>
              <a:gd name="connsiteX4" fmla="*/ 1629 w 3186"/>
              <a:gd name="connsiteY4" fmla="*/ 4586 h 4926"/>
              <a:gd name="connsiteX5" fmla="*/ 2037 w 3186"/>
              <a:gd name="connsiteY5" fmla="*/ 4903 h 4926"/>
              <a:gd name="connsiteX6" fmla="*/ 2173 w 3186"/>
              <a:gd name="connsiteY6" fmla="*/ 4722 h 4926"/>
              <a:gd name="connsiteX7" fmla="*/ 1811 w 3186"/>
              <a:gd name="connsiteY7" fmla="*/ 4495 h 4926"/>
              <a:gd name="connsiteX8" fmla="*/ 1448 w 3186"/>
              <a:gd name="connsiteY8" fmla="*/ 4087 h 4926"/>
              <a:gd name="connsiteX9" fmla="*/ 1085 w 3186"/>
              <a:gd name="connsiteY9" fmla="*/ 3633 h 4926"/>
              <a:gd name="connsiteX10" fmla="*/ 2962 w 3186"/>
              <a:gd name="connsiteY10" fmla="*/ 902 h 4926"/>
              <a:gd name="connsiteX11" fmla="*/ 2429 w 3186"/>
              <a:gd name="connsiteY11" fmla="*/ 90 h 4926"/>
              <a:gd name="connsiteX12" fmla="*/ 1642 w 3186"/>
              <a:gd name="connsiteY12" fmla="*/ 364 h 4926"/>
              <a:gd name="connsiteX13" fmla="*/ 359 w 3186"/>
              <a:gd name="connsiteY13" fmla="*/ 1139 h 4926"/>
              <a:gd name="connsiteX14" fmla="*/ 178 w 3186"/>
              <a:gd name="connsiteY14" fmla="*/ 821 h 4926"/>
              <a:gd name="connsiteX0" fmla="*/ 259 w 3267"/>
              <a:gd name="connsiteY0" fmla="*/ 821 h 4926"/>
              <a:gd name="connsiteX1" fmla="*/ 168 w 3267"/>
              <a:gd name="connsiteY1" fmla="*/ 1184 h 4926"/>
              <a:gd name="connsiteX2" fmla="*/ 120 w 3267"/>
              <a:gd name="connsiteY2" fmla="*/ 2113 h 4926"/>
              <a:gd name="connsiteX3" fmla="*/ 400 w 3267"/>
              <a:gd name="connsiteY3" fmla="*/ 3132 h 4926"/>
              <a:gd name="connsiteX4" fmla="*/ 1710 w 3267"/>
              <a:gd name="connsiteY4" fmla="*/ 4586 h 4926"/>
              <a:gd name="connsiteX5" fmla="*/ 2118 w 3267"/>
              <a:gd name="connsiteY5" fmla="*/ 4903 h 4926"/>
              <a:gd name="connsiteX6" fmla="*/ 2254 w 3267"/>
              <a:gd name="connsiteY6" fmla="*/ 4722 h 4926"/>
              <a:gd name="connsiteX7" fmla="*/ 1892 w 3267"/>
              <a:gd name="connsiteY7" fmla="*/ 4495 h 4926"/>
              <a:gd name="connsiteX8" fmla="*/ 1529 w 3267"/>
              <a:gd name="connsiteY8" fmla="*/ 4087 h 4926"/>
              <a:gd name="connsiteX9" fmla="*/ 1166 w 3267"/>
              <a:gd name="connsiteY9" fmla="*/ 3633 h 4926"/>
              <a:gd name="connsiteX10" fmla="*/ 3043 w 3267"/>
              <a:gd name="connsiteY10" fmla="*/ 902 h 4926"/>
              <a:gd name="connsiteX11" fmla="*/ 2510 w 3267"/>
              <a:gd name="connsiteY11" fmla="*/ 90 h 4926"/>
              <a:gd name="connsiteX12" fmla="*/ 1723 w 3267"/>
              <a:gd name="connsiteY12" fmla="*/ 364 h 4926"/>
              <a:gd name="connsiteX13" fmla="*/ 259 w 3267"/>
              <a:gd name="connsiteY13" fmla="*/ 821 h 4926"/>
              <a:gd name="connsiteX0" fmla="*/ 1822 w 3366"/>
              <a:gd name="connsiteY0" fmla="*/ 364 h 4926"/>
              <a:gd name="connsiteX1" fmla="*/ 267 w 3366"/>
              <a:gd name="connsiteY1" fmla="*/ 1184 h 4926"/>
              <a:gd name="connsiteX2" fmla="*/ 219 w 3366"/>
              <a:gd name="connsiteY2" fmla="*/ 2113 h 4926"/>
              <a:gd name="connsiteX3" fmla="*/ 499 w 3366"/>
              <a:gd name="connsiteY3" fmla="*/ 3132 h 4926"/>
              <a:gd name="connsiteX4" fmla="*/ 1809 w 3366"/>
              <a:gd name="connsiteY4" fmla="*/ 4586 h 4926"/>
              <a:gd name="connsiteX5" fmla="*/ 2217 w 3366"/>
              <a:gd name="connsiteY5" fmla="*/ 4903 h 4926"/>
              <a:gd name="connsiteX6" fmla="*/ 2353 w 3366"/>
              <a:gd name="connsiteY6" fmla="*/ 4722 h 4926"/>
              <a:gd name="connsiteX7" fmla="*/ 1991 w 3366"/>
              <a:gd name="connsiteY7" fmla="*/ 4495 h 4926"/>
              <a:gd name="connsiteX8" fmla="*/ 1628 w 3366"/>
              <a:gd name="connsiteY8" fmla="*/ 4087 h 4926"/>
              <a:gd name="connsiteX9" fmla="*/ 1265 w 3366"/>
              <a:gd name="connsiteY9" fmla="*/ 3633 h 4926"/>
              <a:gd name="connsiteX10" fmla="*/ 3142 w 3366"/>
              <a:gd name="connsiteY10" fmla="*/ 902 h 4926"/>
              <a:gd name="connsiteX11" fmla="*/ 2609 w 3366"/>
              <a:gd name="connsiteY11" fmla="*/ 90 h 4926"/>
              <a:gd name="connsiteX12" fmla="*/ 1822 w 3366"/>
              <a:gd name="connsiteY12" fmla="*/ 364 h 4926"/>
              <a:gd name="connsiteX0" fmla="*/ 1751 w 3295"/>
              <a:gd name="connsiteY0" fmla="*/ 364 h 4926"/>
              <a:gd name="connsiteX1" fmla="*/ 1316 w 3295"/>
              <a:gd name="connsiteY1" fmla="*/ 340 h 4926"/>
              <a:gd name="connsiteX2" fmla="*/ 148 w 3295"/>
              <a:gd name="connsiteY2" fmla="*/ 2113 h 4926"/>
              <a:gd name="connsiteX3" fmla="*/ 428 w 3295"/>
              <a:gd name="connsiteY3" fmla="*/ 3132 h 4926"/>
              <a:gd name="connsiteX4" fmla="*/ 1738 w 3295"/>
              <a:gd name="connsiteY4" fmla="*/ 4586 h 4926"/>
              <a:gd name="connsiteX5" fmla="*/ 2146 w 3295"/>
              <a:gd name="connsiteY5" fmla="*/ 4903 h 4926"/>
              <a:gd name="connsiteX6" fmla="*/ 2282 w 3295"/>
              <a:gd name="connsiteY6" fmla="*/ 4722 h 4926"/>
              <a:gd name="connsiteX7" fmla="*/ 1920 w 3295"/>
              <a:gd name="connsiteY7" fmla="*/ 4495 h 4926"/>
              <a:gd name="connsiteX8" fmla="*/ 1557 w 3295"/>
              <a:gd name="connsiteY8" fmla="*/ 4087 h 4926"/>
              <a:gd name="connsiteX9" fmla="*/ 1194 w 3295"/>
              <a:gd name="connsiteY9" fmla="*/ 3633 h 4926"/>
              <a:gd name="connsiteX10" fmla="*/ 3071 w 3295"/>
              <a:gd name="connsiteY10" fmla="*/ 902 h 4926"/>
              <a:gd name="connsiteX11" fmla="*/ 2538 w 3295"/>
              <a:gd name="connsiteY11" fmla="*/ 90 h 4926"/>
              <a:gd name="connsiteX12" fmla="*/ 1751 w 3295"/>
              <a:gd name="connsiteY12" fmla="*/ 364 h 4926"/>
              <a:gd name="connsiteX0" fmla="*/ 2538 w 3295"/>
              <a:gd name="connsiteY0" fmla="*/ 94 h 4930"/>
              <a:gd name="connsiteX1" fmla="*/ 1316 w 3295"/>
              <a:gd name="connsiteY1" fmla="*/ 344 h 4930"/>
              <a:gd name="connsiteX2" fmla="*/ 148 w 3295"/>
              <a:gd name="connsiteY2" fmla="*/ 2117 h 4930"/>
              <a:gd name="connsiteX3" fmla="*/ 428 w 3295"/>
              <a:gd name="connsiteY3" fmla="*/ 3136 h 4930"/>
              <a:gd name="connsiteX4" fmla="*/ 1738 w 3295"/>
              <a:gd name="connsiteY4" fmla="*/ 4590 h 4930"/>
              <a:gd name="connsiteX5" fmla="*/ 2146 w 3295"/>
              <a:gd name="connsiteY5" fmla="*/ 4907 h 4930"/>
              <a:gd name="connsiteX6" fmla="*/ 2282 w 3295"/>
              <a:gd name="connsiteY6" fmla="*/ 4726 h 4930"/>
              <a:gd name="connsiteX7" fmla="*/ 1920 w 3295"/>
              <a:gd name="connsiteY7" fmla="*/ 4499 h 4930"/>
              <a:gd name="connsiteX8" fmla="*/ 1557 w 3295"/>
              <a:gd name="connsiteY8" fmla="*/ 4091 h 4930"/>
              <a:gd name="connsiteX9" fmla="*/ 1194 w 3295"/>
              <a:gd name="connsiteY9" fmla="*/ 3637 h 4930"/>
              <a:gd name="connsiteX10" fmla="*/ 3071 w 3295"/>
              <a:gd name="connsiteY10" fmla="*/ 906 h 4930"/>
              <a:gd name="connsiteX11" fmla="*/ 2538 w 3295"/>
              <a:gd name="connsiteY11" fmla="*/ 94 h 4930"/>
              <a:gd name="connsiteX0" fmla="*/ 2538 w 3295"/>
              <a:gd name="connsiteY0" fmla="*/ 94 h 4930"/>
              <a:gd name="connsiteX1" fmla="*/ 1316 w 3295"/>
              <a:gd name="connsiteY1" fmla="*/ 344 h 4930"/>
              <a:gd name="connsiteX2" fmla="*/ 148 w 3295"/>
              <a:gd name="connsiteY2" fmla="*/ 2117 h 4930"/>
              <a:gd name="connsiteX3" fmla="*/ 428 w 3295"/>
              <a:gd name="connsiteY3" fmla="*/ 3136 h 4930"/>
              <a:gd name="connsiteX4" fmla="*/ 1738 w 3295"/>
              <a:gd name="connsiteY4" fmla="*/ 4590 h 4930"/>
              <a:gd name="connsiteX5" fmla="*/ 2146 w 3295"/>
              <a:gd name="connsiteY5" fmla="*/ 4907 h 4930"/>
              <a:gd name="connsiteX6" fmla="*/ 2282 w 3295"/>
              <a:gd name="connsiteY6" fmla="*/ 4726 h 4930"/>
              <a:gd name="connsiteX7" fmla="*/ 1920 w 3295"/>
              <a:gd name="connsiteY7" fmla="*/ 4499 h 4930"/>
              <a:gd name="connsiteX8" fmla="*/ 1557 w 3295"/>
              <a:gd name="connsiteY8" fmla="*/ 4091 h 4930"/>
              <a:gd name="connsiteX9" fmla="*/ 1194 w 3295"/>
              <a:gd name="connsiteY9" fmla="*/ 3637 h 4930"/>
              <a:gd name="connsiteX10" fmla="*/ 3071 w 3295"/>
              <a:gd name="connsiteY10" fmla="*/ 906 h 4930"/>
              <a:gd name="connsiteX11" fmla="*/ 2538 w 3295"/>
              <a:gd name="connsiteY11" fmla="*/ 94 h 4930"/>
              <a:gd name="connsiteX0" fmla="*/ 2538 w 3163"/>
              <a:gd name="connsiteY0" fmla="*/ 94 h 4930"/>
              <a:gd name="connsiteX1" fmla="*/ 1316 w 3163"/>
              <a:gd name="connsiteY1" fmla="*/ 344 h 4930"/>
              <a:gd name="connsiteX2" fmla="*/ 148 w 3163"/>
              <a:gd name="connsiteY2" fmla="*/ 2117 h 4930"/>
              <a:gd name="connsiteX3" fmla="*/ 428 w 3163"/>
              <a:gd name="connsiteY3" fmla="*/ 3136 h 4930"/>
              <a:gd name="connsiteX4" fmla="*/ 1738 w 3163"/>
              <a:gd name="connsiteY4" fmla="*/ 4590 h 4930"/>
              <a:gd name="connsiteX5" fmla="*/ 2146 w 3163"/>
              <a:gd name="connsiteY5" fmla="*/ 4907 h 4930"/>
              <a:gd name="connsiteX6" fmla="*/ 2282 w 3163"/>
              <a:gd name="connsiteY6" fmla="*/ 4726 h 4930"/>
              <a:gd name="connsiteX7" fmla="*/ 1920 w 3163"/>
              <a:gd name="connsiteY7" fmla="*/ 4499 h 4930"/>
              <a:gd name="connsiteX8" fmla="*/ 1557 w 3163"/>
              <a:gd name="connsiteY8" fmla="*/ 4091 h 4930"/>
              <a:gd name="connsiteX9" fmla="*/ 1194 w 3163"/>
              <a:gd name="connsiteY9" fmla="*/ 3637 h 4930"/>
              <a:gd name="connsiteX10" fmla="*/ 2939 w 3163"/>
              <a:gd name="connsiteY10" fmla="*/ 906 h 4930"/>
              <a:gd name="connsiteX11" fmla="*/ 2538 w 3163"/>
              <a:gd name="connsiteY11" fmla="*/ 94 h 4930"/>
              <a:gd name="connsiteX0" fmla="*/ 2298 w 2923"/>
              <a:gd name="connsiteY0" fmla="*/ 120 h 4956"/>
              <a:gd name="connsiteX1" fmla="*/ 1076 w 2923"/>
              <a:gd name="connsiteY1" fmla="*/ 370 h 4956"/>
              <a:gd name="connsiteX2" fmla="*/ 369 w 2923"/>
              <a:gd name="connsiteY2" fmla="*/ 2338 h 4956"/>
              <a:gd name="connsiteX3" fmla="*/ 188 w 2923"/>
              <a:gd name="connsiteY3" fmla="*/ 3162 h 4956"/>
              <a:gd name="connsiteX4" fmla="*/ 1498 w 2923"/>
              <a:gd name="connsiteY4" fmla="*/ 4616 h 4956"/>
              <a:gd name="connsiteX5" fmla="*/ 1906 w 2923"/>
              <a:gd name="connsiteY5" fmla="*/ 4933 h 4956"/>
              <a:gd name="connsiteX6" fmla="*/ 2042 w 2923"/>
              <a:gd name="connsiteY6" fmla="*/ 4752 h 4956"/>
              <a:gd name="connsiteX7" fmla="*/ 1680 w 2923"/>
              <a:gd name="connsiteY7" fmla="*/ 4525 h 4956"/>
              <a:gd name="connsiteX8" fmla="*/ 1317 w 2923"/>
              <a:gd name="connsiteY8" fmla="*/ 4117 h 4956"/>
              <a:gd name="connsiteX9" fmla="*/ 954 w 2923"/>
              <a:gd name="connsiteY9" fmla="*/ 3663 h 4956"/>
              <a:gd name="connsiteX10" fmla="*/ 2699 w 2923"/>
              <a:gd name="connsiteY10" fmla="*/ 932 h 4956"/>
              <a:gd name="connsiteX11" fmla="*/ 2298 w 2923"/>
              <a:gd name="connsiteY11" fmla="*/ 120 h 4956"/>
              <a:gd name="connsiteX0" fmla="*/ 2298 w 2923"/>
              <a:gd name="connsiteY0" fmla="*/ 120 h 4956"/>
              <a:gd name="connsiteX1" fmla="*/ 1076 w 2923"/>
              <a:gd name="connsiteY1" fmla="*/ 370 h 4956"/>
              <a:gd name="connsiteX2" fmla="*/ 369 w 2923"/>
              <a:gd name="connsiteY2" fmla="*/ 2338 h 4956"/>
              <a:gd name="connsiteX3" fmla="*/ 188 w 2923"/>
              <a:gd name="connsiteY3" fmla="*/ 4330 h 4956"/>
              <a:gd name="connsiteX4" fmla="*/ 1498 w 2923"/>
              <a:gd name="connsiteY4" fmla="*/ 4616 h 4956"/>
              <a:gd name="connsiteX5" fmla="*/ 1906 w 2923"/>
              <a:gd name="connsiteY5" fmla="*/ 4933 h 4956"/>
              <a:gd name="connsiteX6" fmla="*/ 2042 w 2923"/>
              <a:gd name="connsiteY6" fmla="*/ 4752 h 4956"/>
              <a:gd name="connsiteX7" fmla="*/ 1680 w 2923"/>
              <a:gd name="connsiteY7" fmla="*/ 4525 h 4956"/>
              <a:gd name="connsiteX8" fmla="*/ 1317 w 2923"/>
              <a:gd name="connsiteY8" fmla="*/ 4117 h 4956"/>
              <a:gd name="connsiteX9" fmla="*/ 954 w 2923"/>
              <a:gd name="connsiteY9" fmla="*/ 3663 h 4956"/>
              <a:gd name="connsiteX10" fmla="*/ 2699 w 2923"/>
              <a:gd name="connsiteY10" fmla="*/ 932 h 4956"/>
              <a:gd name="connsiteX11" fmla="*/ 2298 w 2923"/>
              <a:gd name="connsiteY11" fmla="*/ 120 h 4956"/>
              <a:gd name="connsiteX0" fmla="*/ 2298 w 2923"/>
              <a:gd name="connsiteY0" fmla="*/ 120 h 4956"/>
              <a:gd name="connsiteX1" fmla="*/ 1076 w 2923"/>
              <a:gd name="connsiteY1" fmla="*/ 370 h 4956"/>
              <a:gd name="connsiteX2" fmla="*/ 369 w 2923"/>
              <a:gd name="connsiteY2" fmla="*/ 2338 h 4956"/>
              <a:gd name="connsiteX3" fmla="*/ 188 w 2923"/>
              <a:gd name="connsiteY3" fmla="*/ 4330 h 4956"/>
              <a:gd name="connsiteX4" fmla="*/ 1498 w 2923"/>
              <a:gd name="connsiteY4" fmla="*/ 4616 h 4956"/>
              <a:gd name="connsiteX5" fmla="*/ 1102 w 2923"/>
              <a:gd name="connsiteY5" fmla="*/ 4892 h 4956"/>
              <a:gd name="connsiteX6" fmla="*/ 1906 w 2923"/>
              <a:gd name="connsiteY6" fmla="*/ 4933 h 4956"/>
              <a:gd name="connsiteX7" fmla="*/ 2042 w 2923"/>
              <a:gd name="connsiteY7" fmla="*/ 4752 h 4956"/>
              <a:gd name="connsiteX8" fmla="*/ 1680 w 2923"/>
              <a:gd name="connsiteY8" fmla="*/ 4525 h 4956"/>
              <a:gd name="connsiteX9" fmla="*/ 1317 w 2923"/>
              <a:gd name="connsiteY9" fmla="*/ 4117 h 4956"/>
              <a:gd name="connsiteX10" fmla="*/ 954 w 2923"/>
              <a:gd name="connsiteY10" fmla="*/ 3663 h 4956"/>
              <a:gd name="connsiteX11" fmla="*/ 2699 w 2923"/>
              <a:gd name="connsiteY11" fmla="*/ 932 h 4956"/>
              <a:gd name="connsiteX12" fmla="*/ 2298 w 2923"/>
              <a:gd name="connsiteY12" fmla="*/ 120 h 4956"/>
              <a:gd name="connsiteX0" fmla="*/ 2232 w 2857"/>
              <a:gd name="connsiteY0" fmla="*/ 120 h 4993"/>
              <a:gd name="connsiteX1" fmla="*/ 1010 w 2857"/>
              <a:gd name="connsiteY1" fmla="*/ 370 h 4993"/>
              <a:gd name="connsiteX2" fmla="*/ 303 w 2857"/>
              <a:gd name="connsiteY2" fmla="*/ 2338 h 4993"/>
              <a:gd name="connsiteX3" fmla="*/ 122 w 2857"/>
              <a:gd name="connsiteY3" fmla="*/ 4330 h 4993"/>
              <a:gd name="connsiteX4" fmla="*/ 1036 w 2857"/>
              <a:gd name="connsiteY4" fmla="*/ 4892 h 4993"/>
              <a:gd name="connsiteX5" fmla="*/ 1840 w 2857"/>
              <a:gd name="connsiteY5" fmla="*/ 4933 h 4993"/>
              <a:gd name="connsiteX6" fmla="*/ 1976 w 2857"/>
              <a:gd name="connsiteY6" fmla="*/ 4752 h 4993"/>
              <a:gd name="connsiteX7" fmla="*/ 1614 w 2857"/>
              <a:gd name="connsiteY7" fmla="*/ 4525 h 4993"/>
              <a:gd name="connsiteX8" fmla="*/ 1251 w 2857"/>
              <a:gd name="connsiteY8" fmla="*/ 4117 h 4993"/>
              <a:gd name="connsiteX9" fmla="*/ 888 w 2857"/>
              <a:gd name="connsiteY9" fmla="*/ 3663 h 4993"/>
              <a:gd name="connsiteX10" fmla="*/ 2633 w 2857"/>
              <a:gd name="connsiteY10" fmla="*/ 932 h 4993"/>
              <a:gd name="connsiteX11" fmla="*/ 2232 w 2857"/>
              <a:gd name="connsiteY11" fmla="*/ 120 h 4993"/>
              <a:gd name="connsiteX0" fmla="*/ 2536 w 3161"/>
              <a:gd name="connsiteY0" fmla="*/ 120 h 5642"/>
              <a:gd name="connsiteX1" fmla="*/ 1314 w 3161"/>
              <a:gd name="connsiteY1" fmla="*/ 370 h 5642"/>
              <a:gd name="connsiteX2" fmla="*/ 607 w 3161"/>
              <a:gd name="connsiteY2" fmla="*/ 2338 h 5642"/>
              <a:gd name="connsiteX3" fmla="*/ 426 w 3161"/>
              <a:gd name="connsiteY3" fmla="*/ 4330 h 5642"/>
              <a:gd name="connsiteX4" fmla="*/ 286 w 3161"/>
              <a:gd name="connsiteY4" fmla="*/ 5541 h 5642"/>
              <a:gd name="connsiteX5" fmla="*/ 2144 w 3161"/>
              <a:gd name="connsiteY5" fmla="*/ 4933 h 5642"/>
              <a:gd name="connsiteX6" fmla="*/ 2280 w 3161"/>
              <a:gd name="connsiteY6" fmla="*/ 4752 h 5642"/>
              <a:gd name="connsiteX7" fmla="*/ 1918 w 3161"/>
              <a:gd name="connsiteY7" fmla="*/ 4525 h 5642"/>
              <a:gd name="connsiteX8" fmla="*/ 1555 w 3161"/>
              <a:gd name="connsiteY8" fmla="*/ 4117 h 5642"/>
              <a:gd name="connsiteX9" fmla="*/ 1192 w 3161"/>
              <a:gd name="connsiteY9" fmla="*/ 3663 h 5642"/>
              <a:gd name="connsiteX10" fmla="*/ 2937 w 3161"/>
              <a:gd name="connsiteY10" fmla="*/ 932 h 5642"/>
              <a:gd name="connsiteX11" fmla="*/ 2536 w 3161"/>
              <a:gd name="connsiteY11" fmla="*/ 120 h 5642"/>
              <a:gd name="connsiteX0" fmla="*/ 2536 w 3161"/>
              <a:gd name="connsiteY0" fmla="*/ 120 h 5642"/>
              <a:gd name="connsiteX1" fmla="*/ 1314 w 3161"/>
              <a:gd name="connsiteY1" fmla="*/ 370 h 5642"/>
              <a:gd name="connsiteX2" fmla="*/ 607 w 3161"/>
              <a:gd name="connsiteY2" fmla="*/ 2338 h 5642"/>
              <a:gd name="connsiteX3" fmla="*/ 426 w 3161"/>
              <a:gd name="connsiteY3" fmla="*/ 4330 h 5642"/>
              <a:gd name="connsiteX4" fmla="*/ 286 w 3161"/>
              <a:gd name="connsiteY4" fmla="*/ 5541 h 5642"/>
              <a:gd name="connsiteX5" fmla="*/ 2144 w 3161"/>
              <a:gd name="connsiteY5" fmla="*/ 4933 h 5642"/>
              <a:gd name="connsiteX6" fmla="*/ 2191 w 3161"/>
              <a:gd name="connsiteY6" fmla="*/ 4923 h 5642"/>
              <a:gd name="connsiteX7" fmla="*/ 2280 w 3161"/>
              <a:gd name="connsiteY7" fmla="*/ 4752 h 5642"/>
              <a:gd name="connsiteX8" fmla="*/ 1918 w 3161"/>
              <a:gd name="connsiteY8" fmla="*/ 4525 h 5642"/>
              <a:gd name="connsiteX9" fmla="*/ 1555 w 3161"/>
              <a:gd name="connsiteY9" fmla="*/ 4117 h 5642"/>
              <a:gd name="connsiteX10" fmla="*/ 1192 w 3161"/>
              <a:gd name="connsiteY10" fmla="*/ 3663 h 5642"/>
              <a:gd name="connsiteX11" fmla="*/ 2937 w 3161"/>
              <a:gd name="connsiteY11" fmla="*/ 932 h 5642"/>
              <a:gd name="connsiteX12" fmla="*/ 2536 w 3161"/>
              <a:gd name="connsiteY12" fmla="*/ 120 h 5642"/>
              <a:gd name="connsiteX0" fmla="*/ 2536 w 3161"/>
              <a:gd name="connsiteY0" fmla="*/ 120 h 5642"/>
              <a:gd name="connsiteX1" fmla="*/ 1314 w 3161"/>
              <a:gd name="connsiteY1" fmla="*/ 370 h 5642"/>
              <a:gd name="connsiteX2" fmla="*/ 607 w 3161"/>
              <a:gd name="connsiteY2" fmla="*/ 2338 h 5642"/>
              <a:gd name="connsiteX3" fmla="*/ 426 w 3161"/>
              <a:gd name="connsiteY3" fmla="*/ 4330 h 5642"/>
              <a:gd name="connsiteX4" fmla="*/ 286 w 3161"/>
              <a:gd name="connsiteY4" fmla="*/ 5541 h 5642"/>
              <a:gd name="connsiteX5" fmla="*/ 2144 w 3161"/>
              <a:gd name="connsiteY5" fmla="*/ 4933 h 5642"/>
              <a:gd name="connsiteX6" fmla="*/ 2280 w 3161"/>
              <a:gd name="connsiteY6" fmla="*/ 4752 h 5642"/>
              <a:gd name="connsiteX7" fmla="*/ 1918 w 3161"/>
              <a:gd name="connsiteY7" fmla="*/ 4525 h 5642"/>
              <a:gd name="connsiteX8" fmla="*/ 1555 w 3161"/>
              <a:gd name="connsiteY8" fmla="*/ 4117 h 5642"/>
              <a:gd name="connsiteX9" fmla="*/ 1192 w 3161"/>
              <a:gd name="connsiteY9" fmla="*/ 3663 h 5642"/>
              <a:gd name="connsiteX10" fmla="*/ 2937 w 3161"/>
              <a:gd name="connsiteY10" fmla="*/ 932 h 5642"/>
              <a:gd name="connsiteX11" fmla="*/ 2536 w 3161"/>
              <a:gd name="connsiteY11" fmla="*/ 120 h 5642"/>
              <a:gd name="connsiteX0" fmla="*/ 2536 w 3161"/>
              <a:gd name="connsiteY0" fmla="*/ 120 h 5642"/>
              <a:gd name="connsiteX1" fmla="*/ 1314 w 3161"/>
              <a:gd name="connsiteY1" fmla="*/ 370 h 5642"/>
              <a:gd name="connsiteX2" fmla="*/ 607 w 3161"/>
              <a:gd name="connsiteY2" fmla="*/ 2338 h 5642"/>
              <a:gd name="connsiteX3" fmla="*/ 426 w 3161"/>
              <a:gd name="connsiteY3" fmla="*/ 4330 h 5642"/>
              <a:gd name="connsiteX4" fmla="*/ 286 w 3161"/>
              <a:gd name="connsiteY4" fmla="*/ 5541 h 5642"/>
              <a:gd name="connsiteX5" fmla="*/ 2144 w 3161"/>
              <a:gd name="connsiteY5" fmla="*/ 4933 h 5642"/>
              <a:gd name="connsiteX6" fmla="*/ 2280 w 3161"/>
              <a:gd name="connsiteY6" fmla="*/ 4752 h 5642"/>
              <a:gd name="connsiteX7" fmla="*/ 1555 w 3161"/>
              <a:gd name="connsiteY7" fmla="*/ 4117 h 5642"/>
              <a:gd name="connsiteX8" fmla="*/ 1192 w 3161"/>
              <a:gd name="connsiteY8" fmla="*/ 3663 h 5642"/>
              <a:gd name="connsiteX9" fmla="*/ 2937 w 3161"/>
              <a:gd name="connsiteY9" fmla="*/ 932 h 5642"/>
              <a:gd name="connsiteX10" fmla="*/ 2536 w 3161"/>
              <a:gd name="connsiteY10" fmla="*/ 120 h 5642"/>
              <a:gd name="connsiteX0" fmla="*/ 2536 w 3161"/>
              <a:gd name="connsiteY0" fmla="*/ 120 h 5642"/>
              <a:gd name="connsiteX1" fmla="*/ 1314 w 3161"/>
              <a:gd name="connsiteY1" fmla="*/ 370 h 5642"/>
              <a:gd name="connsiteX2" fmla="*/ 607 w 3161"/>
              <a:gd name="connsiteY2" fmla="*/ 2338 h 5642"/>
              <a:gd name="connsiteX3" fmla="*/ 426 w 3161"/>
              <a:gd name="connsiteY3" fmla="*/ 4330 h 5642"/>
              <a:gd name="connsiteX4" fmla="*/ 286 w 3161"/>
              <a:gd name="connsiteY4" fmla="*/ 5541 h 5642"/>
              <a:gd name="connsiteX5" fmla="*/ 2144 w 3161"/>
              <a:gd name="connsiteY5" fmla="*/ 4933 h 5642"/>
              <a:gd name="connsiteX6" fmla="*/ 2005 w 3161"/>
              <a:gd name="connsiteY6" fmla="*/ 4857 h 5642"/>
              <a:gd name="connsiteX7" fmla="*/ 2280 w 3161"/>
              <a:gd name="connsiteY7" fmla="*/ 4752 h 5642"/>
              <a:gd name="connsiteX8" fmla="*/ 1555 w 3161"/>
              <a:gd name="connsiteY8" fmla="*/ 4117 h 5642"/>
              <a:gd name="connsiteX9" fmla="*/ 1192 w 3161"/>
              <a:gd name="connsiteY9" fmla="*/ 3663 h 5642"/>
              <a:gd name="connsiteX10" fmla="*/ 2937 w 3161"/>
              <a:gd name="connsiteY10" fmla="*/ 932 h 5642"/>
              <a:gd name="connsiteX11" fmla="*/ 2536 w 3161"/>
              <a:gd name="connsiteY11" fmla="*/ 120 h 5642"/>
              <a:gd name="connsiteX0" fmla="*/ 2415 w 3040"/>
              <a:gd name="connsiteY0" fmla="*/ 120 h 5685"/>
              <a:gd name="connsiteX1" fmla="*/ 1193 w 3040"/>
              <a:gd name="connsiteY1" fmla="*/ 370 h 5685"/>
              <a:gd name="connsiteX2" fmla="*/ 486 w 3040"/>
              <a:gd name="connsiteY2" fmla="*/ 2338 h 5685"/>
              <a:gd name="connsiteX3" fmla="*/ 305 w 3040"/>
              <a:gd name="connsiteY3" fmla="*/ 4330 h 5685"/>
              <a:gd name="connsiteX4" fmla="*/ 165 w 3040"/>
              <a:gd name="connsiteY4" fmla="*/ 5541 h 5685"/>
              <a:gd name="connsiteX5" fmla="*/ 1298 w 3040"/>
              <a:gd name="connsiteY5" fmla="*/ 5193 h 5685"/>
              <a:gd name="connsiteX6" fmla="*/ 1884 w 3040"/>
              <a:gd name="connsiteY6" fmla="*/ 4857 h 5685"/>
              <a:gd name="connsiteX7" fmla="*/ 2159 w 3040"/>
              <a:gd name="connsiteY7" fmla="*/ 4752 h 5685"/>
              <a:gd name="connsiteX8" fmla="*/ 1434 w 3040"/>
              <a:gd name="connsiteY8" fmla="*/ 4117 h 5685"/>
              <a:gd name="connsiteX9" fmla="*/ 1071 w 3040"/>
              <a:gd name="connsiteY9" fmla="*/ 3663 h 5685"/>
              <a:gd name="connsiteX10" fmla="*/ 2816 w 3040"/>
              <a:gd name="connsiteY10" fmla="*/ 932 h 5685"/>
              <a:gd name="connsiteX11" fmla="*/ 2415 w 3040"/>
              <a:gd name="connsiteY11" fmla="*/ 120 h 5685"/>
              <a:gd name="connsiteX0" fmla="*/ 2415 w 3040"/>
              <a:gd name="connsiteY0" fmla="*/ 120 h 5685"/>
              <a:gd name="connsiteX1" fmla="*/ 1193 w 3040"/>
              <a:gd name="connsiteY1" fmla="*/ 370 h 5685"/>
              <a:gd name="connsiteX2" fmla="*/ 486 w 3040"/>
              <a:gd name="connsiteY2" fmla="*/ 2338 h 5685"/>
              <a:gd name="connsiteX3" fmla="*/ 305 w 3040"/>
              <a:gd name="connsiteY3" fmla="*/ 4330 h 5685"/>
              <a:gd name="connsiteX4" fmla="*/ 165 w 3040"/>
              <a:gd name="connsiteY4" fmla="*/ 5541 h 5685"/>
              <a:gd name="connsiteX5" fmla="*/ 1298 w 3040"/>
              <a:gd name="connsiteY5" fmla="*/ 5193 h 5685"/>
              <a:gd name="connsiteX6" fmla="*/ 1884 w 3040"/>
              <a:gd name="connsiteY6" fmla="*/ 4857 h 5685"/>
              <a:gd name="connsiteX7" fmla="*/ 1368 w 3040"/>
              <a:gd name="connsiteY7" fmla="*/ 4298 h 5685"/>
              <a:gd name="connsiteX8" fmla="*/ 1434 w 3040"/>
              <a:gd name="connsiteY8" fmla="*/ 4117 h 5685"/>
              <a:gd name="connsiteX9" fmla="*/ 1071 w 3040"/>
              <a:gd name="connsiteY9" fmla="*/ 3663 h 5685"/>
              <a:gd name="connsiteX10" fmla="*/ 2816 w 3040"/>
              <a:gd name="connsiteY10" fmla="*/ 932 h 5685"/>
              <a:gd name="connsiteX11" fmla="*/ 2415 w 3040"/>
              <a:gd name="connsiteY11" fmla="*/ 120 h 5685"/>
              <a:gd name="connsiteX0" fmla="*/ 2415 w 3040"/>
              <a:gd name="connsiteY0" fmla="*/ 120 h 5685"/>
              <a:gd name="connsiteX1" fmla="*/ 1193 w 3040"/>
              <a:gd name="connsiteY1" fmla="*/ 370 h 5685"/>
              <a:gd name="connsiteX2" fmla="*/ 486 w 3040"/>
              <a:gd name="connsiteY2" fmla="*/ 2338 h 5685"/>
              <a:gd name="connsiteX3" fmla="*/ 305 w 3040"/>
              <a:gd name="connsiteY3" fmla="*/ 4330 h 5685"/>
              <a:gd name="connsiteX4" fmla="*/ 165 w 3040"/>
              <a:gd name="connsiteY4" fmla="*/ 5541 h 5685"/>
              <a:gd name="connsiteX5" fmla="*/ 1298 w 3040"/>
              <a:gd name="connsiteY5" fmla="*/ 5193 h 5685"/>
              <a:gd name="connsiteX6" fmla="*/ 1884 w 3040"/>
              <a:gd name="connsiteY6" fmla="*/ 4857 h 5685"/>
              <a:gd name="connsiteX7" fmla="*/ 1368 w 3040"/>
              <a:gd name="connsiteY7" fmla="*/ 4298 h 5685"/>
              <a:gd name="connsiteX8" fmla="*/ 1071 w 3040"/>
              <a:gd name="connsiteY8" fmla="*/ 3663 h 5685"/>
              <a:gd name="connsiteX9" fmla="*/ 2816 w 3040"/>
              <a:gd name="connsiteY9" fmla="*/ 932 h 5685"/>
              <a:gd name="connsiteX10" fmla="*/ 2415 w 3040"/>
              <a:gd name="connsiteY10" fmla="*/ 120 h 5685"/>
              <a:gd name="connsiteX0" fmla="*/ 2415 w 3040"/>
              <a:gd name="connsiteY0" fmla="*/ 120 h 5685"/>
              <a:gd name="connsiteX1" fmla="*/ 1193 w 3040"/>
              <a:gd name="connsiteY1" fmla="*/ 370 h 5685"/>
              <a:gd name="connsiteX2" fmla="*/ 486 w 3040"/>
              <a:gd name="connsiteY2" fmla="*/ 2338 h 5685"/>
              <a:gd name="connsiteX3" fmla="*/ 305 w 3040"/>
              <a:gd name="connsiteY3" fmla="*/ 4330 h 5685"/>
              <a:gd name="connsiteX4" fmla="*/ 165 w 3040"/>
              <a:gd name="connsiteY4" fmla="*/ 5541 h 5685"/>
              <a:gd name="connsiteX5" fmla="*/ 1298 w 3040"/>
              <a:gd name="connsiteY5" fmla="*/ 5193 h 5685"/>
              <a:gd name="connsiteX6" fmla="*/ 1884 w 3040"/>
              <a:gd name="connsiteY6" fmla="*/ 4857 h 5685"/>
              <a:gd name="connsiteX7" fmla="*/ 1071 w 3040"/>
              <a:gd name="connsiteY7" fmla="*/ 3663 h 5685"/>
              <a:gd name="connsiteX8" fmla="*/ 2816 w 3040"/>
              <a:gd name="connsiteY8" fmla="*/ 932 h 5685"/>
              <a:gd name="connsiteX9" fmla="*/ 2415 w 3040"/>
              <a:gd name="connsiteY9" fmla="*/ 120 h 5685"/>
              <a:gd name="connsiteX0" fmla="*/ 2415 w 3040"/>
              <a:gd name="connsiteY0" fmla="*/ 120 h 5685"/>
              <a:gd name="connsiteX1" fmla="*/ 1193 w 3040"/>
              <a:gd name="connsiteY1" fmla="*/ 370 h 5685"/>
              <a:gd name="connsiteX2" fmla="*/ 486 w 3040"/>
              <a:gd name="connsiteY2" fmla="*/ 2338 h 5685"/>
              <a:gd name="connsiteX3" fmla="*/ 305 w 3040"/>
              <a:gd name="connsiteY3" fmla="*/ 4330 h 5685"/>
              <a:gd name="connsiteX4" fmla="*/ 165 w 3040"/>
              <a:gd name="connsiteY4" fmla="*/ 5541 h 5685"/>
              <a:gd name="connsiteX5" fmla="*/ 1298 w 3040"/>
              <a:gd name="connsiteY5" fmla="*/ 5193 h 5685"/>
              <a:gd name="connsiteX6" fmla="*/ 1071 w 3040"/>
              <a:gd name="connsiteY6" fmla="*/ 3663 h 5685"/>
              <a:gd name="connsiteX7" fmla="*/ 2816 w 3040"/>
              <a:gd name="connsiteY7" fmla="*/ 932 h 5685"/>
              <a:gd name="connsiteX8" fmla="*/ 2415 w 3040"/>
              <a:gd name="connsiteY8" fmla="*/ 120 h 5685"/>
              <a:gd name="connsiteX0" fmla="*/ 2371 w 2996"/>
              <a:gd name="connsiteY0" fmla="*/ 120 h 5588"/>
              <a:gd name="connsiteX1" fmla="*/ 1149 w 2996"/>
              <a:gd name="connsiteY1" fmla="*/ 370 h 5588"/>
              <a:gd name="connsiteX2" fmla="*/ 442 w 2996"/>
              <a:gd name="connsiteY2" fmla="*/ 2338 h 5588"/>
              <a:gd name="connsiteX3" fmla="*/ 261 w 2996"/>
              <a:gd name="connsiteY3" fmla="*/ 4330 h 5588"/>
              <a:gd name="connsiteX4" fmla="*/ 121 w 2996"/>
              <a:gd name="connsiteY4" fmla="*/ 5541 h 5588"/>
              <a:gd name="connsiteX5" fmla="*/ 990 w 2996"/>
              <a:gd name="connsiteY5" fmla="*/ 4609 h 5588"/>
              <a:gd name="connsiteX6" fmla="*/ 1027 w 2996"/>
              <a:gd name="connsiteY6" fmla="*/ 3663 h 5588"/>
              <a:gd name="connsiteX7" fmla="*/ 2772 w 2996"/>
              <a:gd name="connsiteY7" fmla="*/ 932 h 5588"/>
              <a:gd name="connsiteX8" fmla="*/ 2371 w 2996"/>
              <a:gd name="connsiteY8" fmla="*/ 120 h 5588"/>
              <a:gd name="connsiteX0" fmla="*/ 2173 w 2798"/>
              <a:gd name="connsiteY0" fmla="*/ 120 h 4939"/>
              <a:gd name="connsiteX1" fmla="*/ 951 w 2798"/>
              <a:gd name="connsiteY1" fmla="*/ 370 h 4939"/>
              <a:gd name="connsiteX2" fmla="*/ 244 w 2798"/>
              <a:gd name="connsiteY2" fmla="*/ 2338 h 4939"/>
              <a:gd name="connsiteX3" fmla="*/ 63 w 2798"/>
              <a:gd name="connsiteY3" fmla="*/ 4330 h 4939"/>
              <a:gd name="connsiteX4" fmla="*/ 121 w 2798"/>
              <a:gd name="connsiteY4" fmla="*/ 4892 h 4939"/>
              <a:gd name="connsiteX5" fmla="*/ 792 w 2798"/>
              <a:gd name="connsiteY5" fmla="*/ 4609 h 4939"/>
              <a:gd name="connsiteX6" fmla="*/ 829 w 2798"/>
              <a:gd name="connsiteY6" fmla="*/ 3663 h 4939"/>
              <a:gd name="connsiteX7" fmla="*/ 2574 w 2798"/>
              <a:gd name="connsiteY7" fmla="*/ 932 h 4939"/>
              <a:gd name="connsiteX8" fmla="*/ 2173 w 2798"/>
              <a:gd name="connsiteY8" fmla="*/ 120 h 4939"/>
              <a:gd name="connsiteX0" fmla="*/ 2173 w 2623"/>
              <a:gd name="connsiteY0" fmla="*/ 120 h 4939"/>
              <a:gd name="connsiteX1" fmla="*/ 951 w 2623"/>
              <a:gd name="connsiteY1" fmla="*/ 370 h 4939"/>
              <a:gd name="connsiteX2" fmla="*/ 244 w 2623"/>
              <a:gd name="connsiteY2" fmla="*/ 2338 h 4939"/>
              <a:gd name="connsiteX3" fmla="*/ 63 w 2623"/>
              <a:gd name="connsiteY3" fmla="*/ 4330 h 4939"/>
              <a:gd name="connsiteX4" fmla="*/ 121 w 2623"/>
              <a:gd name="connsiteY4" fmla="*/ 4892 h 4939"/>
              <a:gd name="connsiteX5" fmla="*/ 792 w 2623"/>
              <a:gd name="connsiteY5" fmla="*/ 4609 h 4939"/>
              <a:gd name="connsiteX6" fmla="*/ 829 w 2623"/>
              <a:gd name="connsiteY6" fmla="*/ 3663 h 4939"/>
              <a:gd name="connsiteX7" fmla="*/ 1877 w 2623"/>
              <a:gd name="connsiteY7" fmla="*/ 2296 h 4939"/>
              <a:gd name="connsiteX8" fmla="*/ 2574 w 2623"/>
              <a:gd name="connsiteY8" fmla="*/ 932 h 4939"/>
              <a:gd name="connsiteX9" fmla="*/ 2173 w 2623"/>
              <a:gd name="connsiteY9" fmla="*/ 120 h 4939"/>
              <a:gd name="connsiteX0" fmla="*/ 2173 w 2819"/>
              <a:gd name="connsiteY0" fmla="*/ 120 h 4939"/>
              <a:gd name="connsiteX1" fmla="*/ 951 w 2819"/>
              <a:gd name="connsiteY1" fmla="*/ 370 h 4939"/>
              <a:gd name="connsiteX2" fmla="*/ 244 w 2819"/>
              <a:gd name="connsiteY2" fmla="*/ 2338 h 4939"/>
              <a:gd name="connsiteX3" fmla="*/ 63 w 2819"/>
              <a:gd name="connsiteY3" fmla="*/ 4330 h 4939"/>
              <a:gd name="connsiteX4" fmla="*/ 121 w 2819"/>
              <a:gd name="connsiteY4" fmla="*/ 4892 h 4939"/>
              <a:gd name="connsiteX5" fmla="*/ 792 w 2819"/>
              <a:gd name="connsiteY5" fmla="*/ 4609 h 4939"/>
              <a:gd name="connsiteX6" fmla="*/ 829 w 2819"/>
              <a:gd name="connsiteY6" fmla="*/ 3663 h 4939"/>
              <a:gd name="connsiteX7" fmla="*/ 2528 w 2819"/>
              <a:gd name="connsiteY7" fmla="*/ 1711 h 4939"/>
              <a:gd name="connsiteX8" fmla="*/ 2574 w 2819"/>
              <a:gd name="connsiteY8" fmla="*/ 932 h 4939"/>
              <a:gd name="connsiteX9" fmla="*/ 2173 w 2819"/>
              <a:gd name="connsiteY9" fmla="*/ 120 h 4939"/>
              <a:gd name="connsiteX0" fmla="*/ 2173 w 3023"/>
              <a:gd name="connsiteY0" fmla="*/ 120 h 4939"/>
              <a:gd name="connsiteX1" fmla="*/ 951 w 3023"/>
              <a:gd name="connsiteY1" fmla="*/ 370 h 4939"/>
              <a:gd name="connsiteX2" fmla="*/ 244 w 3023"/>
              <a:gd name="connsiteY2" fmla="*/ 2338 h 4939"/>
              <a:gd name="connsiteX3" fmla="*/ 63 w 3023"/>
              <a:gd name="connsiteY3" fmla="*/ 4330 h 4939"/>
              <a:gd name="connsiteX4" fmla="*/ 121 w 3023"/>
              <a:gd name="connsiteY4" fmla="*/ 4892 h 4939"/>
              <a:gd name="connsiteX5" fmla="*/ 792 w 3023"/>
              <a:gd name="connsiteY5" fmla="*/ 4609 h 4939"/>
              <a:gd name="connsiteX6" fmla="*/ 829 w 3023"/>
              <a:gd name="connsiteY6" fmla="*/ 3663 h 4939"/>
              <a:gd name="connsiteX7" fmla="*/ 2528 w 3023"/>
              <a:gd name="connsiteY7" fmla="*/ 1711 h 4939"/>
              <a:gd name="connsiteX8" fmla="*/ 2964 w 3023"/>
              <a:gd name="connsiteY8" fmla="*/ 737 h 4939"/>
              <a:gd name="connsiteX9" fmla="*/ 2173 w 3023"/>
              <a:gd name="connsiteY9" fmla="*/ 120 h 4939"/>
              <a:gd name="connsiteX0" fmla="*/ 2173 w 3023"/>
              <a:gd name="connsiteY0" fmla="*/ 824 h 4798"/>
              <a:gd name="connsiteX1" fmla="*/ 951 w 3023"/>
              <a:gd name="connsiteY1" fmla="*/ 229 h 4798"/>
              <a:gd name="connsiteX2" fmla="*/ 244 w 3023"/>
              <a:gd name="connsiteY2" fmla="*/ 2197 h 4798"/>
              <a:gd name="connsiteX3" fmla="*/ 63 w 3023"/>
              <a:gd name="connsiteY3" fmla="*/ 4189 h 4798"/>
              <a:gd name="connsiteX4" fmla="*/ 121 w 3023"/>
              <a:gd name="connsiteY4" fmla="*/ 4751 h 4798"/>
              <a:gd name="connsiteX5" fmla="*/ 792 w 3023"/>
              <a:gd name="connsiteY5" fmla="*/ 4468 h 4798"/>
              <a:gd name="connsiteX6" fmla="*/ 829 w 3023"/>
              <a:gd name="connsiteY6" fmla="*/ 3522 h 4798"/>
              <a:gd name="connsiteX7" fmla="*/ 2528 w 3023"/>
              <a:gd name="connsiteY7" fmla="*/ 1570 h 4798"/>
              <a:gd name="connsiteX8" fmla="*/ 2964 w 3023"/>
              <a:gd name="connsiteY8" fmla="*/ 596 h 4798"/>
              <a:gd name="connsiteX9" fmla="*/ 2173 w 3023"/>
              <a:gd name="connsiteY9" fmla="*/ 824 h 4798"/>
              <a:gd name="connsiteX0" fmla="*/ 2173 w 3023"/>
              <a:gd name="connsiteY0" fmla="*/ 61 h 5010"/>
              <a:gd name="connsiteX1" fmla="*/ 951 w 3023"/>
              <a:gd name="connsiteY1" fmla="*/ 441 h 5010"/>
              <a:gd name="connsiteX2" fmla="*/ 244 w 3023"/>
              <a:gd name="connsiteY2" fmla="*/ 2409 h 5010"/>
              <a:gd name="connsiteX3" fmla="*/ 63 w 3023"/>
              <a:gd name="connsiteY3" fmla="*/ 4401 h 5010"/>
              <a:gd name="connsiteX4" fmla="*/ 121 w 3023"/>
              <a:gd name="connsiteY4" fmla="*/ 4963 h 5010"/>
              <a:gd name="connsiteX5" fmla="*/ 792 w 3023"/>
              <a:gd name="connsiteY5" fmla="*/ 4680 h 5010"/>
              <a:gd name="connsiteX6" fmla="*/ 829 w 3023"/>
              <a:gd name="connsiteY6" fmla="*/ 3734 h 5010"/>
              <a:gd name="connsiteX7" fmla="*/ 2528 w 3023"/>
              <a:gd name="connsiteY7" fmla="*/ 1782 h 5010"/>
              <a:gd name="connsiteX8" fmla="*/ 2964 w 3023"/>
              <a:gd name="connsiteY8" fmla="*/ 808 h 5010"/>
              <a:gd name="connsiteX9" fmla="*/ 2173 w 3023"/>
              <a:gd name="connsiteY9" fmla="*/ 61 h 5010"/>
              <a:gd name="connsiteX0" fmla="*/ 2173 w 3789"/>
              <a:gd name="connsiteY0" fmla="*/ 61 h 5010"/>
              <a:gd name="connsiteX1" fmla="*/ 951 w 3789"/>
              <a:gd name="connsiteY1" fmla="*/ 441 h 5010"/>
              <a:gd name="connsiteX2" fmla="*/ 244 w 3789"/>
              <a:gd name="connsiteY2" fmla="*/ 2409 h 5010"/>
              <a:gd name="connsiteX3" fmla="*/ 63 w 3789"/>
              <a:gd name="connsiteY3" fmla="*/ 4401 h 5010"/>
              <a:gd name="connsiteX4" fmla="*/ 121 w 3789"/>
              <a:gd name="connsiteY4" fmla="*/ 4963 h 5010"/>
              <a:gd name="connsiteX5" fmla="*/ 792 w 3789"/>
              <a:gd name="connsiteY5" fmla="*/ 4680 h 5010"/>
              <a:gd name="connsiteX6" fmla="*/ 829 w 3789"/>
              <a:gd name="connsiteY6" fmla="*/ 3734 h 5010"/>
              <a:gd name="connsiteX7" fmla="*/ 2528 w 3789"/>
              <a:gd name="connsiteY7" fmla="*/ 1782 h 5010"/>
              <a:gd name="connsiteX8" fmla="*/ 2964 w 3789"/>
              <a:gd name="connsiteY8" fmla="*/ 808 h 5010"/>
              <a:gd name="connsiteX9" fmla="*/ 3657 w 3789"/>
              <a:gd name="connsiteY9" fmla="*/ 254 h 5010"/>
              <a:gd name="connsiteX10" fmla="*/ 2173 w 3789"/>
              <a:gd name="connsiteY10" fmla="*/ 61 h 5010"/>
              <a:gd name="connsiteX0" fmla="*/ 2173 w 3843"/>
              <a:gd name="connsiteY0" fmla="*/ 61 h 5010"/>
              <a:gd name="connsiteX1" fmla="*/ 951 w 3843"/>
              <a:gd name="connsiteY1" fmla="*/ 441 h 5010"/>
              <a:gd name="connsiteX2" fmla="*/ 244 w 3843"/>
              <a:gd name="connsiteY2" fmla="*/ 2409 h 5010"/>
              <a:gd name="connsiteX3" fmla="*/ 63 w 3843"/>
              <a:gd name="connsiteY3" fmla="*/ 4401 h 5010"/>
              <a:gd name="connsiteX4" fmla="*/ 121 w 3843"/>
              <a:gd name="connsiteY4" fmla="*/ 4963 h 5010"/>
              <a:gd name="connsiteX5" fmla="*/ 792 w 3843"/>
              <a:gd name="connsiteY5" fmla="*/ 4680 h 5010"/>
              <a:gd name="connsiteX6" fmla="*/ 829 w 3843"/>
              <a:gd name="connsiteY6" fmla="*/ 3734 h 5010"/>
              <a:gd name="connsiteX7" fmla="*/ 2528 w 3843"/>
              <a:gd name="connsiteY7" fmla="*/ 1782 h 5010"/>
              <a:gd name="connsiteX8" fmla="*/ 3289 w 3843"/>
              <a:gd name="connsiteY8" fmla="*/ 938 h 5010"/>
              <a:gd name="connsiteX9" fmla="*/ 3657 w 3843"/>
              <a:gd name="connsiteY9" fmla="*/ 254 h 5010"/>
              <a:gd name="connsiteX10" fmla="*/ 2173 w 3843"/>
              <a:gd name="connsiteY10" fmla="*/ 61 h 5010"/>
              <a:gd name="connsiteX0" fmla="*/ 2272 w 3942"/>
              <a:gd name="connsiteY0" fmla="*/ 61 h 5010"/>
              <a:gd name="connsiteX1" fmla="*/ 1050 w 3942"/>
              <a:gd name="connsiteY1" fmla="*/ 441 h 5010"/>
              <a:gd name="connsiteX2" fmla="*/ 148 w 3942"/>
              <a:gd name="connsiteY2" fmla="*/ 2604 h 5010"/>
              <a:gd name="connsiteX3" fmla="*/ 162 w 3942"/>
              <a:gd name="connsiteY3" fmla="*/ 4401 h 5010"/>
              <a:gd name="connsiteX4" fmla="*/ 220 w 3942"/>
              <a:gd name="connsiteY4" fmla="*/ 4963 h 5010"/>
              <a:gd name="connsiteX5" fmla="*/ 891 w 3942"/>
              <a:gd name="connsiteY5" fmla="*/ 4680 h 5010"/>
              <a:gd name="connsiteX6" fmla="*/ 928 w 3942"/>
              <a:gd name="connsiteY6" fmla="*/ 3734 h 5010"/>
              <a:gd name="connsiteX7" fmla="*/ 2627 w 3942"/>
              <a:gd name="connsiteY7" fmla="*/ 1782 h 5010"/>
              <a:gd name="connsiteX8" fmla="*/ 3388 w 3942"/>
              <a:gd name="connsiteY8" fmla="*/ 938 h 5010"/>
              <a:gd name="connsiteX9" fmla="*/ 3756 w 3942"/>
              <a:gd name="connsiteY9" fmla="*/ 254 h 5010"/>
              <a:gd name="connsiteX10" fmla="*/ 2272 w 3942"/>
              <a:gd name="connsiteY10" fmla="*/ 61 h 5010"/>
              <a:gd name="connsiteX0" fmla="*/ 2187 w 3857"/>
              <a:gd name="connsiteY0" fmla="*/ 61 h 5010"/>
              <a:gd name="connsiteX1" fmla="*/ 965 w 3857"/>
              <a:gd name="connsiteY1" fmla="*/ 441 h 5010"/>
              <a:gd name="connsiteX2" fmla="*/ 456 w 3857"/>
              <a:gd name="connsiteY2" fmla="*/ 1570 h 5010"/>
              <a:gd name="connsiteX3" fmla="*/ 63 w 3857"/>
              <a:gd name="connsiteY3" fmla="*/ 2604 h 5010"/>
              <a:gd name="connsiteX4" fmla="*/ 77 w 3857"/>
              <a:gd name="connsiteY4" fmla="*/ 4401 h 5010"/>
              <a:gd name="connsiteX5" fmla="*/ 135 w 3857"/>
              <a:gd name="connsiteY5" fmla="*/ 4963 h 5010"/>
              <a:gd name="connsiteX6" fmla="*/ 806 w 3857"/>
              <a:gd name="connsiteY6" fmla="*/ 4680 h 5010"/>
              <a:gd name="connsiteX7" fmla="*/ 843 w 3857"/>
              <a:gd name="connsiteY7" fmla="*/ 3734 h 5010"/>
              <a:gd name="connsiteX8" fmla="*/ 2542 w 3857"/>
              <a:gd name="connsiteY8" fmla="*/ 1782 h 5010"/>
              <a:gd name="connsiteX9" fmla="*/ 3303 w 3857"/>
              <a:gd name="connsiteY9" fmla="*/ 938 h 5010"/>
              <a:gd name="connsiteX10" fmla="*/ 3671 w 3857"/>
              <a:gd name="connsiteY10" fmla="*/ 254 h 5010"/>
              <a:gd name="connsiteX11" fmla="*/ 2187 w 3857"/>
              <a:gd name="connsiteY11" fmla="*/ 61 h 5010"/>
              <a:gd name="connsiteX0" fmla="*/ 2177 w 3847"/>
              <a:gd name="connsiteY0" fmla="*/ 61 h 5309"/>
              <a:gd name="connsiteX1" fmla="*/ 955 w 3847"/>
              <a:gd name="connsiteY1" fmla="*/ 441 h 5309"/>
              <a:gd name="connsiteX2" fmla="*/ 446 w 3847"/>
              <a:gd name="connsiteY2" fmla="*/ 1570 h 5309"/>
              <a:gd name="connsiteX3" fmla="*/ 53 w 3847"/>
              <a:gd name="connsiteY3" fmla="*/ 2604 h 5309"/>
              <a:gd name="connsiteX4" fmla="*/ 125 w 3847"/>
              <a:gd name="connsiteY4" fmla="*/ 4963 h 5309"/>
              <a:gd name="connsiteX5" fmla="*/ 796 w 3847"/>
              <a:gd name="connsiteY5" fmla="*/ 4680 h 5309"/>
              <a:gd name="connsiteX6" fmla="*/ 833 w 3847"/>
              <a:gd name="connsiteY6" fmla="*/ 3734 h 5309"/>
              <a:gd name="connsiteX7" fmla="*/ 2532 w 3847"/>
              <a:gd name="connsiteY7" fmla="*/ 1782 h 5309"/>
              <a:gd name="connsiteX8" fmla="*/ 3293 w 3847"/>
              <a:gd name="connsiteY8" fmla="*/ 938 h 5309"/>
              <a:gd name="connsiteX9" fmla="*/ 3661 w 3847"/>
              <a:gd name="connsiteY9" fmla="*/ 254 h 5309"/>
              <a:gd name="connsiteX10" fmla="*/ 2177 w 3847"/>
              <a:gd name="connsiteY10" fmla="*/ 61 h 5309"/>
              <a:gd name="connsiteX0" fmla="*/ 2177 w 3847"/>
              <a:gd name="connsiteY0" fmla="*/ 61 h 4722"/>
              <a:gd name="connsiteX1" fmla="*/ 955 w 3847"/>
              <a:gd name="connsiteY1" fmla="*/ 441 h 4722"/>
              <a:gd name="connsiteX2" fmla="*/ 446 w 3847"/>
              <a:gd name="connsiteY2" fmla="*/ 1570 h 4722"/>
              <a:gd name="connsiteX3" fmla="*/ 53 w 3847"/>
              <a:gd name="connsiteY3" fmla="*/ 2604 h 4722"/>
              <a:gd name="connsiteX4" fmla="*/ 125 w 3847"/>
              <a:gd name="connsiteY4" fmla="*/ 3988 h 4722"/>
              <a:gd name="connsiteX5" fmla="*/ 796 w 3847"/>
              <a:gd name="connsiteY5" fmla="*/ 4680 h 4722"/>
              <a:gd name="connsiteX6" fmla="*/ 833 w 3847"/>
              <a:gd name="connsiteY6" fmla="*/ 3734 h 4722"/>
              <a:gd name="connsiteX7" fmla="*/ 2532 w 3847"/>
              <a:gd name="connsiteY7" fmla="*/ 1782 h 4722"/>
              <a:gd name="connsiteX8" fmla="*/ 3293 w 3847"/>
              <a:gd name="connsiteY8" fmla="*/ 938 h 4722"/>
              <a:gd name="connsiteX9" fmla="*/ 3661 w 3847"/>
              <a:gd name="connsiteY9" fmla="*/ 254 h 4722"/>
              <a:gd name="connsiteX10" fmla="*/ 2177 w 3847"/>
              <a:gd name="connsiteY10" fmla="*/ 61 h 4722"/>
              <a:gd name="connsiteX0" fmla="*/ 2177 w 3847"/>
              <a:gd name="connsiteY0" fmla="*/ 61 h 4714"/>
              <a:gd name="connsiteX1" fmla="*/ 955 w 3847"/>
              <a:gd name="connsiteY1" fmla="*/ 441 h 4714"/>
              <a:gd name="connsiteX2" fmla="*/ 446 w 3847"/>
              <a:gd name="connsiteY2" fmla="*/ 1570 h 4714"/>
              <a:gd name="connsiteX3" fmla="*/ 53 w 3847"/>
              <a:gd name="connsiteY3" fmla="*/ 2604 h 4714"/>
              <a:gd name="connsiteX4" fmla="*/ 125 w 3847"/>
              <a:gd name="connsiteY4" fmla="*/ 3988 h 4714"/>
              <a:gd name="connsiteX5" fmla="*/ 796 w 3847"/>
              <a:gd name="connsiteY5" fmla="*/ 4680 h 4714"/>
              <a:gd name="connsiteX6" fmla="*/ 533 w 3847"/>
              <a:gd name="connsiteY6" fmla="*/ 4190 h 4714"/>
              <a:gd name="connsiteX7" fmla="*/ 833 w 3847"/>
              <a:gd name="connsiteY7" fmla="*/ 3734 h 4714"/>
              <a:gd name="connsiteX8" fmla="*/ 2532 w 3847"/>
              <a:gd name="connsiteY8" fmla="*/ 1782 h 4714"/>
              <a:gd name="connsiteX9" fmla="*/ 3293 w 3847"/>
              <a:gd name="connsiteY9" fmla="*/ 938 h 4714"/>
              <a:gd name="connsiteX10" fmla="*/ 3661 w 3847"/>
              <a:gd name="connsiteY10" fmla="*/ 254 h 4714"/>
              <a:gd name="connsiteX11" fmla="*/ 2177 w 3847"/>
              <a:gd name="connsiteY11" fmla="*/ 61 h 4714"/>
              <a:gd name="connsiteX0" fmla="*/ 2177 w 3847"/>
              <a:gd name="connsiteY0" fmla="*/ 61 h 4324"/>
              <a:gd name="connsiteX1" fmla="*/ 955 w 3847"/>
              <a:gd name="connsiteY1" fmla="*/ 441 h 4324"/>
              <a:gd name="connsiteX2" fmla="*/ 446 w 3847"/>
              <a:gd name="connsiteY2" fmla="*/ 1570 h 4324"/>
              <a:gd name="connsiteX3" fmla="*/ 53 w 3847"/>
              <a:gd name="connsiteY3" fmla="*/ 2604 h 4324"/>
              <a:gd name="connsiteX4" fmla="*/ 125 w 3847"/>
              <a:gd name="connsiteY4" fmla="*/ 3988 h 4324"/>
              <a:gd name="connsiteX5" fmla="*/ 275 w 3847"/>
              <a:gd name="connsiteY5" fmla="*/ 4290 h 4324"/>
              <a:gd name="connsiteX6" fmla="*/ 533 w 3847"/>
              <a:gd name="connsiteY6" fmla="*/ 4190 h 4324"/>
              <a:gd name="connsiteX7" fmla="*/ 833 w 3847"/>
              <a:gd name="connsiteY7" fmla="*/ 3734 h 4324"/>
              <a:gd name="connsiteX8" fmla="*/ 2532 w 3847"/>
              <a:gd name="connsiteY8" fmla="*/ 1782 h 4324"/>
              <a:gd name="connsiteX9" fmla="*/ 3293 w 3847"/>
              <a:gd name="connsiteY9" fmla="*/ 938 h 4324"/>
              <a:gd name="connsiteX10" fmla="*/ 3661 w 3847"/>
              <a:gd name="connsiteY10" fmla="*/ 254 h 4324"/>
              <a:gd name="connsiteX11" fmla="*/ 2177 w 3847"/>
              <a:gd name="connsiteY11" fmla="*/ 61 h 4324"/>
              <a:gd name="connsiteX0" fmla="*/ 2152 w 3822"/>
              <a:gd name="connsiteY0" fmla="*/ 61 h 4554"/>
              <a:gd name="connsiteX1" fmla="*/ 930 w 3822"/>
              <a:gd name="connsiteY1" fmla="*/ 441 h 4554"/>
              <a:gd name="connsiteX2" fmla="*/ 421 w 3822"/>
              <a:gd name="connsiteY2" fmla="*/ 1570 h 4554"/>
              <a:gd name="connsiteX3" fmla="*/ 28 w 3822"/>
              <a:gd name="connsiteY3" fmla="*/ 2604 h 4554"/>
              <a:gd name="connsiteX4" fmla="*/ 250 w 3822"/>
              <a:gd name="connsiteY4" fmla="*/ 4290 h 4554"/>
              <a:gd name="connsiteX5" fmla="*/ 508 w 3822"/>
              <a:gd name="connsiteY5" fmla="*/ 4190 h 4554"/>
              <a:gd name="connsiteX6" fmla="*/ 808 w 3822"/>
              <a:gd name="connsiteY6" fmla="*/ 3734 h 4554"/>
              <a:gd name="connsiteX7" fmla="*/ 2507 w 3822"/>
              <a:gd name="connsiteY7" fmla="*/ 1782 h 4554"/>
              <a:gd name="connsiteX8" fmla="*/ 3268 w 3822"/>
              <a:gd name="connsiteY8" fmla="*/ 938 h 4554"/>
              <a:gd name="connsiteX9" fmla="*/ 3636 w 3822"/>
              <a:gd name="connsiteY9" fmla="*/ 254 h 4554"/>
              <a:gd name="connsiteX10" fmla="*/ 2152 w 3822"/>
              <a:gd name="connsiteY10" fmla="*/ 61 h 4554"/>
              <a:gd name="connsiteX0" fmla="*/ 2138 w 3808"/>
              <a:gd name="connsiteY0" fmla="*/ 61 h 4378"/>
              <a:gd name="connsiteX1" fmla="*/ 916 w 3808"/>
              <a:gd name="connsiteY1" fmla="*/ 441 h 4378"/>
              <a:gd name="connsiteX2" fmla="*/ 407 w 3808"/>
              <a:gd name="connsiteY2" fmla="*/ 1570 h 4378"/>
              <a:gd name="connsiteX3" fmla="*/ 14 w 3808"/>
              <a:gd name="connsiteY3" fmla="*/ 2604 h 4378"/>
              <a:gd name="connsiteX4" fmla="*/ 494 w 3808"/>
              <a:gd name="connsiteY4" fmla="*/ 4190 h 4378"/>
              <a:gd name="connsiteX5" fmla="*/ 794 w 3808"/>
              <a:gd name="connsiteY5" fmla="*/ 3734 h 4378"/>
              <a:gd name="connsiteX6" fmla="*/ 2493 w 3808"/>
              <a:gd name="connsiteY6" fmla="*/ 1782 h 4378"/>
              <a:gd name="connsiteX7" fmla="*/ 3254 w 3808"/>
              <a:gd name="connsiteY7" fmla="*/ 938 h 4378"/>
              <a:gd name="connsiteX8" fmla="*/ 3622 w 3808"/>
              <a:gd name="connsiteY8" fmla="*/ 254 h 4378"/>
              <a:gd name="connsiteX9" fmla="*/ 2138 w 3808"/>
              <a:gd name="connsiteY9" fmla="*/ 61 h 4378"/>
              <a:gd name="connsiteX0" fmla="*/ 2174 w 3844"/>
              <a:gd name="connsiteY0" fmla="*/ 61 h 4005"/>
              <a:gd name="connsiteX1" fmla="*/ 952 w 3844"/>
              <a:gd name="connsiteY1" fmla="*/ 441 h 4005"/>
              <a:gd name="connsiteX2" fmla="*/ 443 w 3844"/>
              <a:gd name="connsiteY2" fmla="*/ 1570 h 4005"/>
              <a:gd name="connsiteX3" fmla="*/ 50 w 3844"/>
              <a:gd name="connsiteY3" fmla="*/ 2604 h 4005"/>
              <a:gd name="connsiteX4" fmla="*/ 140 w 3844"/>
              <a:gd name="connsiteY4" fmla="*/ 3410 h 4005"/>
              <a:gd name="connsiteX5" fmla="*/ 830 w 3844"/>
              <a:gd name="connsiteY5" fmla="*/ 3734 h 4005"/>
              <a:gd name="connsiteX6" fmla="*/ 2529 w 3844"/>
              <a:gd name="connsiteY6" fmla="*/ 1782 h 4005"/>
              <a:gd name="connsiteX7" fmla="*/ 3290 w 3844"/>
              <a:gd name="connsiteY7" fmla="*/ 938 h 4005"/>
              <a:gd name="connsiteX8" fmla="*/ 3658 w 3844"/>
              <a:gd name="connsiteY8" fmla="*/ 254 h 4005"/>
              <a:gd name="connsiteX9" fmla="*/ 2174 w 3844"/>
              <a:gd name="connsiteY9" fmla="*/ 61 h 4005"/>
              <a:gd name="connsiteX0" fmla="*/ 2174 w 3844"/>
              <a:gd name="connsiteY0" fmla="*/ 61 h 3550"/>
              <a:gd name="connsiteX1" fmla="*/ 952 w 3844"/>
              <a:gd name="connsiteY1" fmla="*/ 441 h 3550"/>
              <a:gd name="connsiteX2" fmla="*/ 443 w 3844"/>
              <a:gd name="connsiteY2" fmla="*/ 1570 h 3550"/>
              <a:gd name="connsiteX3" fmla="*/ 50 w 3844"/>
              <a:gd name="connsiteY3" fmla="*/ 2604 h 3550"/>
              <a:gd name="connsiteX4" fmla="*/ 140 w 3844"/>
              <a:gd name="connsiteY4" fmla="*/ 3410 h 3550"/>
              <a:gd name="connsiteX5" fmla="*/ 830 w 3844"/>
              <a:gd name="connsiteY5" fmla="*/ 3279 h 3550"/>
              <a:gd name="connsiteX6" fmla="*/ 2529 w 3844"/>
              <a:gd name="connsiteY6" fmla="*/ 1782 h 3550"/>
              <a:gd name="connsiteX7" fmla="*/ 3290 w 3844"/>
              <a:gd name="connsiteY7" fmla="*/ 938 h 3550"/>
              <a:gd name="connsiteX8" fmla="*/ 3658 w 3844"/>
              <a:gd name="connsiteY8" fmla="*/ 254 h 3550"/>
              <a:gd name="connsiteX9" fmla="*/ 2174 w 3844"/>
              <a:gd name="connsiteY9" fmla="*/ 61 h 3550"/>
              <a:gd name="connsiteX0" fmla="*/ 2174 w 3844"/>
              <a:gd name="connsiteY0" fmla="*/ 61 h 3529"/>
              <a:gd name="connsiteX1" fmla="*/ 952 w 3844"/>
              <a:gd name="connsiteY1" fmla="*/ 441 h 3529"/>
              <a:gd name="connsiteX2" fmla="*/ 443 w 3844"/>
              <a:gd name="connsiteY2" fmla="*/ 1570 h 3529"/>
              <a:gd name="connsiteX3" fmla="*/ 50 w 3844"/>
              <a:gd name="connsiteY3" fmla="*/ 2604 h 3529"/>
              <a:gd name="connsiteX4" fmla="*/ 140 w 3844"/>
              <a:gd name="connsiteY4" fmla="*/ 3280 h 3529"/>
              <a:gd name="connsiteX5" fmla="*/ 830 w 3844"/>
              <a:gd name="connsiteY5" fmla="*/ 3279 h 3529"/>
              <a:gd name="connsiteX6" fmla="*/ 2529 w 3844"/>
              <a:gd name="connsiteY6" fmla="*/ 1782 h 3529"/>
              <a:gd name="connsiteX7" fmla="*/ 3290 w 3844"/>
              <a:gd name="connsiteY7" fmla="*/ 938 h 3529"/>
              <a:gd name="connsiteX8" fmla="*/ 3658 w 3844"/>
              <a:gd name="connsiteY8" fmla="*/ 254 h 3529"/>
              <a:gd name="connsiteX9" fmla="*/ 2174 w 3844"/>
              <a:gd name="connsiteY9" fmla="*/ 61 h 3529"/>
              <a:gd name="connsiteX0" fmla="*/ 2131 w 3801"/>
              <a:gd name="connsiteY0" fmla="*/ 61 h 3529"/>
              <a:gd name="connsiteX1" fmla="*/ 909 w 3801"/>
              <a:gd name="connsiteY1" fmla="*/ 441 h 3529"/>
              <a:gd name="connsiteX2" fmla="*/ 400 w 3801"/>
              <a:gd name="connsiteY2" fmla="*/ 1570 h 3529"/>
              <a:gd name="connsiteX3" fmla="*/ 202 w 3801"/>
              <a:gd name="connsiteY3" fmla="*/ 2604 h 3529"/>
              <a:gd name="connsiteX4" fmla="*/ 97 w 3801"/>
              <a:gd name="connsiteY4" fmla="*/ 3280 h 3529"/>
              <a:gd name="connsiteX5" fmla="*/ 787 w 3801"/>
              <a:gd name="connsiteY5" fmla="*/ 3279 h 3529"/>
              <a:gd name="connsiteX6" fmla="*/ 2486 w 3801"/>
              <a:gd name="connsiteY6" fmla="*/ 1782 h 3529"/>
              <a:gd name="connsiteX7" fmla="*/ 3247 w 3801"/>
              <a:gd name="connsiteY7" fmla="*/ 938 h 3529"/>
              <a:gd name="connsiteX8" fmla="*/ 3615 w 3801"/>
              <a:gd name="connsiteY8" fmla="*/ 254 h 3529"/>
              <a:gd name="connsiteX9" fmla="*/ 2131 w 3801"/>
              <a:gd name="connsiteY9" fmla="*/ 61 h 3529"/>
              <a:gd name="connsiteX0" fmla="*/ 2152 w 3822"/>
              <a:gd name="connsiteY0" fmla="*/ 61 h 3529"/>
              <a:gd name="connsiteX1" fmla="*/ 930 w 3822"/>
              <a:gd name="connsiteY1" fmla="*/ 441 h 3529"/>
              <a:gd name="connsiteX2" fmla="*/ 421 w 3822"/>
              <a:gd name="connsiteY2" fmla="*/ 1570 h 3529"/>
              <a:gd name="connsiteX3" fmla="*/ 223 w 3822"/>
              <a:gd name="connsiteY3" fmla="*/ 2604 h 3529"/>
              <a:gd name="connsiteX4" fmla="*/ 97 w 3822"/>
              <a:gd name="connsiteY4" fmla="*/ 2428 h 3529"/>
              <a:gd name="connsiteX5" fmla="*/ 118 w 3822"/>
              <a:gd name="connsiteY5" fmla="*/ 3280 h 3529"/>
              <a:gd name="connsiteX6" fmla="*/ 808 w 3822"/>
              <a:gd name="connsiteY6" fmla="*/ 3279 h 3529"/>
              <a:gd name="connsiteX7" fmla="*/ 2507 w 3822"/>
              <a:gd name="connsiteY7" fmla="*/ 1782 h 3529"/>
              <a:gd name="connsiteX8" fmla="*/ 3268 w 3822"/>
              <a:gd name="connsiteY8" fmla="*/ 938 h 3529"/>
              <a:gd name="connsiteX9" fmla="*/ 3636 w 3822"/>
              <a:gd name="connsiteY9" fmla="*/ 254 h 3529"/>
              <a:gd name="connsiteX10" fmla="*/ 2152 w 3822"/>
              <a:gd name="connsiteY10" fmla="*/ 61 h 3529"/>
              <a:gd name="connsiteX0" fmla="*/ 2152 w 3822"/>
              <a:gd name="connsiteY0" fmla="*/ 61 h 3529"/>
              <a:gd name="connsiteX1" fmla="*/ 930 w 3822"/>
              <a:gd name="connsiteY1" fmla="*/ 441 h 3529"/>
              <a:gd name="connsiteX2" fmla="*/ 421 w 3822"/>
              <a:gd name="connsiteY2" fmla="*/ 1570 h 3529"/>
              <a:gd name="connsiteX3" fmla="*/ 223 w 3822"/>
              <a:gd name="connsiteY3" fmla="*/ 2084 h 3529"/>
              <a:gd name="connsiteX4" fmla="*/ 97 w 3822"/>
              <a:gd name="connsiteY4" fmla="*/ 2428 h 3529"/>
              <a:gd name="connsiteX5" fmla="*/ 118 w 3822"/>
              <a:gd name="connsiteY5" fmla="*/ 3280 h 3529"/>
              <a:gd name="connsiteX6" fmla="*/ 808 w 3822"/>
              <a:gd name="connsiteY6" fmla="*/ 3279 h 3529"/>
              <a:gd name="connsiteX7" fmla="*/ 2507 w 3822"/>
              <a:gd name="connsiteY7" fmla="*/ 1782 h 3529"/>
              <a:gd name="connsiteX8" fmla="*/ 3268 w 3822"/>
              <a:gd name="connsiteY8" fmla="*/ 938 h 3529"/>
              <a:gd name="connsiteX9" fmla="*/ 3636 w 3822"/>
              <a:gd name="connsiteY9" fmla="*/ 254 h 3529"/>
              <a:gd name="connsiteX10" fmla="*/ 2152 w 3822"/>
              <a:gd name="connsiteY10" fmla="*/ 61 h 3529"/>
              <a:gd name="connsiteX0" fmla="*/ 2087 w 3757"/>
              <a:gd name="connsiteY0" fmla="*/ 61 h 3485"/>
              <a:gd name="connsiteX1" fmla="*/ 865 w 3757"/>
              <a:gd name="connsiteY1" fmla="*/ 441 h 3485"/>
              <a:gd name="connsiteX2" fmla="*/ 356 w 3757"/>
              <a:gd name="connsiteY2" fmla="*/ 1570 h 3485"/>
              <a:gd name="connsiteX3" fmla="*/ 158 w 3757"/>
              <a:gd name="connsiteY3" fmla="*/ 2084 h 3485"/>
              <a:gd name="connsiteX4" fmla="*/ 32 w 3757"/>
              <a:gd name="connsiteY4" fmla="*/ 2428 h 3485"/>
              <a:gd name="connsiteX5" fmla="*/ 118 w 3757"/>
              <a:gd name="connsiteY5" fmla="*/ 3020 h 3485"/>
              <a:gd name="connsiteX6" fmla="*/ 743 w 3757"/>
              <a:gd name="connsiteY6" fmla="*/ 3279 h 3485"/>
              <a:gd name="connsiteX7" fmla="*/ 2442 w 3757"/>
              <a:gd name="connsiteY7" fmla="*/ 1782 h 3485"/>
              <a:gd name="connsiteX8" fmla="*/ 3203 w 3757"/>
              <a:gd name="connsiteY8" fmla="*/ 938 h 3485"/>
              <a:gd name="connsiteX9" fmla="*/ 3571 w 3757"/>
              <a:gd name="connsiteY9" fmla="*/ 254 h 3485"/>
              <a:gd name="connsiteX10" fmla="*/ 2087 w 3757"/>
              <a:gd name="connsiteY10" fmla="*/ 61 h 3485"/>
              <a:gd name="connsiteX0" fmla="*/ 2201 w 3871"/>
              <a:gd name="connsiteY0" fmla="*/ 61 h 3487"/>
              <a:gd name="connsiteX1" fmla="*/ 979 w 3871"/>
              <a:gd name="connsiteY1" fmla="*/ 441 h 3487"/>
              <a:gd name="connsiteX2" fmla="*/ 470 w 3871"/>
              <a:gd name="connsiteY2" fmla="*/ 1570 h 3487"/>
              <a:gd name="connsiteX3" fmla="*/ 272 w 3871"/>
              <a:gd name="connsiteY3" fmla="*/ 2084 h 3487"/>
              <a:gd name="connsiteX4" fmla="*/ 146 w 3871"/>
              <a:gd name="connsiteY4" fmla="*/ 2428 h 3487"/>
              <a:gd name="connsiteX5" fmla="*/ 232 w 3871"/>
              <a:gd name="connsiteY5" fmla="*/ 3020 h 3487"/>
              <a:gd name="connsiteX6" fmla="*/ 104 w 3871"/>
              <a:gd name="connsiteY6" fmla="*/ 3032 h 3487"/>
              <a:gd name="connsiteX7" fmla="*/ 857 w 3871"/>
              <a:gd name="connsiteY7" fmla="*/ 3279 h 3487"/>
              <a:gd name="connsiteX8" fmla="*/ 2556 w 3871"/>
              <a:gd name="connsiteY8" fmla="*/ 1782 h 3487"/>
              <a:gd name="connsiteX9" fmla="*/ 3317 w 3871"/>
              <a:gd name="connsiteY9" fmla="*/ 938 h 3487"/>
              <a:gd name="connsiteX10" fmla="*/ 3685 w 3871"/>
              <a:gd name="connsiteY10" fmla="*/ 254 h 3487"/>
              <a:gd name="connsiteX11" fmla="*/ 2201 w 3871"/>
              <a:gd name="connsiteY11" fmla="*/ 61 h 3487"/>
              <a:gd name="connsiteX0" fmla="*/ 2223 w 3893"/>
              <a:gd name="connsiteY0" fmla="*/ 61 h 3487"/>
              <a:gd name="connsiteX1" fmla="*/ 1001 w 3893"/>
              <a:gd name="connsiteY1" fmla="*/ 441 h 3487"/>
              <a:gd name="connsiteX2" fmla="*/ 492 w 3893"/>
              <a:gd name="connsiteY2" fmla="*/ 1570 h 3487"/>
              <a:gd name="connsiteX3" fmla="*/ 294 w 3893"/>
              <a:gd name="connsiteY3" fmla="*/ 2084 h 3487"/>
              <a:gd name="connsiteX4" fmla="*/ 168 w 3893"/>
              <a:gd name="connsiteY4" fmla="*/ 2428 h 3487"/>
              <a:gd name="connsiteX5" fmla="*/ 124 w 3893"/>
              <a:gd name="connsiteY5" fmla="*/ 3020 h 3487"/>
              <a:gd name="connsiteX6" fmla="*/ 126 w 3893"/>
              <a:gd name="connsiteY6" fmla="*/ 3032 h 3487"/>
              <a:gd name="connsiteX7" fmla="*/ 879 w 3893"/>
              <a:gd name="connsiteY7" fmla="*/ 3279 h 3487"/>
              <a:gd name="connsiteX8" fmla="*/ 2578 w 3893"/>
              <a:gd name="connsiteY8" fmla="*/ 1782 h 3487"/>
              <a:gd name="connsiteX9" fmla="*/ 3339 w 3893"/>
              <a:gd name="connsiteY9" fmla="*/ 938 h 3487"/>
              <a:gd name="connsiteX10" fmla="*/ 3707 w 3893"/>
              <a:gd name="connsiteY10" fmla="*/ 254 h 3487"/>
              <a:gd name="connsiteX11" fmla="*/ 2223 w 3893"/>
              <a:gd name="connsiteY11" fmla="*/ 61 h 3487"/>
              <a:gd name="connsiteX0" fmla="*/ 2223 w 3893"/>
              <a:gd name="connsiteY0" fmla="*/ 61 h 5724"/>
              <a:gd name="connsiteX1" fmla="*/ 1001 w 3893"/>
              <a:gd name="connsiteY1" fmla="*/ 441 h 5724"/>
              <a:gd name="connsiteX2" fmla="*/ 492 w 3893"/>
              <a:gd name="connsiteY2" fmla="*/ 1570 h 5724"/>
              <a:gd name="connsiteX3" fmla="*/ 294 w 3893"/>
              <a:gd name="connsiteY3" fmla="*/ 2084 h 5724"/>
              <a:gd name="connsiteX4" fmla="*/ 168 w 3893"/>
              <a:gd name="connsiteY4" fmla="*/ 2428 h 5724"/>
              <a:gd name="connsiteX5" fmla="*/ 124 w 3893"/>
              <a:gd name="connsiteY5" fmla="*/ 3020 h 5724"/>
              <a:gd name="connsiteX6" fmla="*/ 126 w 3893"/>
              <a:gd name="connsiteY6" fmla="*/ 3032 h 5724"/>
              <a:gd name="connsiteX7" fmla="*/ 879 w 3893"/>
              <a:gd name="connsiteY7" fmla="*/ 5516 h 5724"/>
              <a:gd name="connsiteX8" fmla="*/ 2578 w 3893"/>
              <a:gd name="connsiteY8" fmla="*/ 1782 h 5724"/>
              <a:gd name="connsiteX9" fmla="*/ 3339 w 3893"/>
              <a:gd name="connsiteY9" fmla="*/ 938 h 5724"/>
              <a:gd name="connsiteX10" fmla="*/ 3707 w 3893"/>
              <a:gd name="connsiteY10" fmla="*/ 254 h 5724"/>
              <a:gd name="connsiteX11" fmla="*/ 2223 w 3893"/>
              <a:gd name="connsiteY11" fmla="*/ 61 h 5724"/>
              <a:gd name="connsiteX0" fmla="*/ 2223 w 3893"/>
              <a:gd name="connsiteY0" fmla="*/ 61 h 5724"/>
              <a:gd name="connsiteX1" fmla="*/ 1001 w 3893"/>
              <a:gd name="connsiteY1" fmla="*/ 441 h 5724"/>
              <a:gd name="connsiteX2" fmla="*/ 492 w 3893"/>
              <a:gd name="connsiteY2" fmla="*/ 1570 h 5724"/>
              <a:gd name="connsiteX3" fmla="*/ 294 w 3893"/>
              <a:gd name="connsiteY3" fmla="*/ 2084 h 5724"/>
              <a:gd name="connsiteX4" fmla="*/ 168 w 3893"/>
              <a:gd name="connsiteY4" fmla="*/ 2428 h 5724"/>
              <a:gd name="connsiteX5" fmla="*/ 124 w 3893"/>
              <a:gd name="connsiteY5" fmla="*/ 3020 h 5724"/>
              <a:gd name="connsiteX6" fmla="*/ 126 w 3893"/>
              <a:gd name="connsiteY6" fmla="*/ 3032 h 5724"/>
              <a:gd name="connsiteX7" fmla="*/ 879 w 3893"/>
              <a:gd name="connsiteY7" fmla="*/ 5516 h 5724"/>
              <a:gd name="connsiteX8" fmla="*/ 2578 w 3893"/>
              <a:gd name="connsiteY8" fmla="*/ 1782 h 5724"/>
              <a:gd name="connsiteX9" fmla="*/ 3339 w 3893"/>
              <a:gd name="connsiteY9" fmla="*/ 938 h 5724"/>
              <a:gd name="connsiteX10" fmla="*/ 3707 w 3893"/>
              <a:gd name="connsiteY10" fmla="*/ 254 h 5724"/>
              <a:gd name="connsiteX11" fmla="*/ 2223 w 3893"/>
              <a:gd name="connsiteY11" fmla="*/ 61 h 5724"/>
              <a:gd name="connsiteX0" fmla="*/ 2223 w 3352"/>
              <a:gd name="connsiteY0" fmla="*/ 61 h 5724"/>
              <a:gd name="connsiteX1" fmla="*/ 1001 w 3352"/>
              <a:gd name="connsiteY1" fmla="*/ 441 h 5724"/>
              <a:gd name="connsiteX2" fmla="*/ 492 w 3352"/>
              <a:gd name="connsiteY2" fmla="*/ 1570 h 5724"/>
              <a:gd name="connsiteX3" fmla="*/ 294 w 3352"/>
              <a:gd name="connsiteY3" fmla="*/ 2084 h 5724"/>
              <a:gd name="connsiteX4" fmla="*/ 168 w 3352"/>
              <a:gd name="connsiteY4" fmla="*/ 2428 h 5724"/>
              <a:gd name="connsiteX5" fmla="*/ 124 w 3352"/>
              <a:gd name="connsiteY5" fmla="*/ 3020 h 5724"/>
              <a:gd name="connsiteX6" fmla="*/ 126 w 3352"/>
              <a:gd name="connsiteY6" fmla="*/ 3032 h 5724"/>
              <a:gd name="connsiteX7" fmla="*/ 879 w 3352"/>
              <a:gd name="connsiteY7" fmla="*/ 5516 h 5724"/>
              <a:gd name="connsiteX8" fmla="*/ 2578 w 3352"/>
              <a:gd name="connsiteY8" fmla="*/ 1782 h 5724"/>
              <a:gd name="connsiteX9" fmla="*/ 3339 w 3352"/>
              <a:gd name="connsiteY9" fmla="*/ 938 h 5724"/>
              <a:gd name="connsiteX10" fmla="*/ 2499 w 3352"/>
              <a:gd name="connsiteY10" fmla="*/ 668 h 5724"/>
              <a:gd name="connsiteX11" fmla="*/ 2223 w 3352"/>
              <a:gd name="connsiteY11" fmla="*/ 61 h 5724"/>
              <a:gd name="connsiteX0" fmla="*/ 2223 w 3352"/>
              <a:gd name="connsiteY0" fmla="*/ 61 h 5724"/>
              <a:gd name="connsiteX1" fmla="*/ 1001 w 3352"/>
              <a:gd name="connsiteY1" fmla="*/ 441 h 5724"/>
              <a:gd name="connsiteX2" fmla="*/ 492 w 3352"/>
              <a:gd name="connsiteY2" fmla="*/ 1570 h 5724"/>
              <a:gd name="connsiteX3" fmla="*/ 294 w 3352"/>
              <a:gd name="connsiteY3" fmla="*/ 2084 h 5724"/>
              <a:gd name="connsiteX4" fmla="*/ 168 w 3352"/>
              <a:gd name="connsiteY4" fmla="*/ 2428 h 5724"/>
              <a:gd name="connsiteX5" fmla="*/ 124 w 3352"/>
              <a:gd name="connsiteY5" fmla="*/ 3020 h 5724"/>
              <a:gd name="connsiteX6" fmla="*/ 126 w 3352"/>
              <a:gd name="connsiteY6" fmla="*/ 3032 h 5724"/>
              <a:gd name="connsiteX7" fmla="*/ 879 w 3352"/>
              <a:gd name="connsiteY7" fmla="*/ 5516 h 5724"/>
              <a:gd name="connsiteX8" fmla="*/ 2578 w 3352"/>
              <a:gd name="connsiteY8" fmla="*/ 1782 h 5724"/>
              <a:gd name="connsiteX9" fmla="*/ 3339 w 3352"/>
              <a:gd name="connsiteY9" fmla="*/ 938 h 5724"/>
              <a:gd name="connsiteX10" fmla="*/ 2499 w 3352"/>
              <a:gd name="connsiteY10" fmla="*/ 668 h 5724"/>
              <a:gd name="connsiteX11" fmla="*/ 2223 w 3352"/>
              <a:gd name="connsiteY11" fmla="*/ 61 h 5724"/>
              <a:gd name="connsiteX0" fmla="*/ 2223 w 3352"/>
              <a:gd name="connsiteY0" fmla="*/ 61 h 5724"/>
              <a:gd name="connsiteX1" fmla="*/ 1001 w 3352"/>
              <a:gd name="connsiteY1" fmla="*/ 441 h 5724"/>
              <a:gd name="connsiteX2" fmla="*/ 1330 w 3352"/>
              <a:gd name="connsiteY2" fmla="*/ 932 h 5724"/>
              <a:gd name="connsiteX3" fmla="*/ 492 w 3352"/>
              <a:gd name="connsiteY3" fmla="*/ 1570 h 5724"/>
              <a:gd name="connsiteX4" fmla="*/ 294 w 3352"/>
              <a:gd name="connsiteY4" fmla="*/ 2084 h 5724"/>
              <a:gd name="connsiteX5" fmla="*/ 168 w 3352"/>
              <a:gd name="connsiteY5" fmla="*/ 2428 h 5724"/>
              <a:gd name="connsiteX6" fmla="*/ 124 w 3352"/>
              <a:gd name="connsiteY6" fmla="*/ 3020 h 5724"/>
              <a:gd name="connsiteX7" fmla="*/ 126 w 3352"/>
              <a:gd name="connsiteY7" fmla="*/ 3032 h 5724"/>
              <a:gd name="connsiteX8" fmla="*/ 879 w 3352"/>
              <a:gd name="connsiteY8" fmla="*/ 5516 h 5724"/>
              <a:gd name="connsiteX9" fmla="*/ 2578 w 3352"/>
              <a:gd name="connsiteY9" fmla="*/ 1782 h 5724"/>
              <a:gd name="connsiteX10" fmla="*/ 3339 w 3352"/>
              <a:gd name="connsiteY10" fmla="*/ 938 h 5724"/>
              <a:gd name="connsiteX11" fmla="*/ 2499 w 3352"/>
              <a:gd name="connsiteY11" fmla="*/ 668 h 5724"/>
              <a:gd name="connsiteX12" fmla="*/ 2223 w 3352"/>
              <a:gd name="connsiteY12" fmla="*/ 61 h 5724"/>
              <a:gd name="connsiteX0" fmla="*/ 2223 w 3352"/>
              <a:gd name="connsiteY0" fmla="*/ 61 h 5724"/>
              <a:gd name="connsiteX1" fmla="*/ 1538 w 3352"/>
              <a:gd name="connsiteY1" fmla="*/ 441 h 5724"/>
              <a:gd name="connsiteX2" fmla="*/ 1330 w 3352"/>
              <a:gd name="connsiteY2" fmla="*/ 932 h 5724"/>
              <a:gd name="connsiteX3" fmla="*/ 492 w 3352"/>
              <a:gd name="connsiteY3" fmla="*/ 1570 h 5724"/>
              <a:gd name="connsiteX4" fmla="*/ 294 w 3352"/>
              <a:gd name="connsiteY4" fmla="*/ 2084 h 5724"/>
              <a:gd name="connsiteX5" fmla="*/ 168 w 3352"/>
              <a:gd name="connsiteY5" fmla="*/ 2428 h 5724"/>
              <a:gd name="connsiteX6" fmla="*/ 124 w 3352"/>
              <a:gd name="connsiteY6" fmla="*/ 3020 h 5724"/>
              <a:gd name="connsiteX7" fmla="*/ 126 w 3352"/>
              <a:gd name="connsiteY7" fmla="*/ 3032 h 5724"/>
              <a:gd name="connsiteX8" fmla="*/ 879 w 3352"/>
              <a:gd name="connsiteY8" fmla="*/ 5516 h 5724"/>
              <a:gd name="connsiteX9" fmla="*/ 2578 w 3352"/>
              <a:gd name="connsiteY9" fmla="*/ 1782 h 5724"/>
              <a:gd name="connsiteX10" fmla="*/ 3339 w 3352"/>
              <a:gd name="connsiteY10" fmla="*/ 938 h 5724"/>
              <a:gd name="connsiteX11" fmla="*/ 2499 w 3352"/>
              <a:gd name="connsiteY11" fmla="*/ 668 h 5724"/>
              <a:gd name="connsiteX12" fmla="*/ 2223 w 3352"/>
              <a:gd name="connsiteY12" fmla="*/ 61 h 5724"/>
              <a:gd name="connsiteX0" fmla="*/ 2223 w 3352"/>
              <a:gd name="connsiteY0" fmla="*/ 61 h 5724"/>
              <a:gd name="connsiteX1" fmla="*/ 1538 w 3352"/>
              <a:gd name="connsiteY1" fmla="*/ 441 h 5724"/>
              <a:gd name="connsiteX2" fmla="*/ 1330 w 3352"/>
              <a:gd name="connsiteY2" fmla="*/ 932 h 5724"/>
              <a:gd name="connsiteX3" fmla="*/ 492 w 3352"/>
              <a:gd name="connsiteY3" fmla="*/ 1570 h 5724"/>
              <a:gd name="connsiteX4" fmla="*/ 479 w 3352"/>
              <a:gd name="connsiteY4" fmla="*/ 1724 h 5724"/>
              <a:gd name="connsiteX5" fmla="*/ 294 w 3352"/>
              <a:gd name="connsiteY5" fmla="*/ 2084 h 5724"/>
              <a:gd name="connsiteX6" fmla="*/ 168 w 3352"/>
              <a:gd name="connsiteY6" fmla="*/ 2428 h 5724"/>
              <a:gd name="connsiteX7" fmla="*/ 124 w 3352"/>
              <a:gd name="connsiteY7" fmla="*/ 3020 h 5724"/>
              <a:gd name="connsiteX8" fmla="*/ 126 w 3352"/>
              <a:gd name="connsiteY8" fmla="*/ 3032 h 5724"/>
              <a:gd name="connsiteX9" fmla="*/ 879 w 3352"/>
              <a:gd name="connsiteY9" fmla="*/ 5516 h 5724"/>
              <a:gd name="connsiteX10" fmla="*/ 2578 w 3352"/>
              <a:gd name="connsiteY10" fmla="*/ 1782 h 5724"/>
              <a:gd name="connsiteX11" fmla="*/ 3339 w 3352"/>
              <a:gd name="connsiteY11" fmla="*/ 938 h 5724"/>
              <a:gd name="connsiteX12" fmla="*/ 2499 w 3352"/>
              <a:gd name="connsiteY12" fmla="*/ 668 h 5724"/>
              <a:gd name="connsiteX13" fmla="*/ 2223 w 3352"/>
              <a:gd name="connsiteY13" fmla="*/ 61 h 5724"/>
              <a:gd name="connsiteX0" fmla="*/ 2223 w 3352"/>
              <a:gd name="connsiteY0" fmla="*/ 61 h 5724"/>
              <a:gd name="connsiteX1" fmla="*/ 1538 w 3352"/>
              <a:gd name="connsiteY1" fmla="*/ 441 h 5724"/>
              <a:gd name="connsiteX2" fmla="*/ 1330 w 3352"/>
              <a:gd name="connsiteY2" fmla="*/ 932 h 5724"/>
              <a:gd name="connsiteX3" fmla="*/ 492 w 3352"/>
              <a:gd name="connsiteY3" fmla="*/ 1570 h 5724"/>
              <a:gd name="connsiteX4" fmla="*/ 294 w 3352"/>
              <a:gd name="connsiteY4" fmla="*/ 2084 h 5724"/>
              <a:gd name="connsiteX5" fmla="*/ 168 w 3352"/>
              <a:gd name="connsiteY5" fmla="*/ 2428 h 5724"/>
              <a:gd name="connsiteX6" fmla="*/ 124 w 3352"/>
              <a:gd name="connsiteY6" fmla="*/ 3020 h 5724"/>
              <a:gd name="connsiteX7" fmla="*/ 126 w 3352"/>
              <a:gd name="connsiteY7" fmla="*/ 3032 h 5724"/>
              <a:gd name="connsiteX8" fmla="*/ 879 w 3352"/>
              <a:gd name="connsiteY8" fmla="*/ 5516 h 5724"/>
              <a:gd name="connsiteX9" fmla="*/ 2578 w 3352"/>
              <a:gd name="connsiteY9" fmla="*/ 1782 h 5724"/>
              <a:gd name="connsiteX10" fmla="*/ 3339 w 3352"/>
              <a:gd name="connsiteY10" fmla="*/ 938 h 5724"/>
              <a:gd name="connsiteX11" fmla="*/ 2499 w 3352"/>
              <a:gd name="connsiteY11" fmla="*/ 668 h 5724"/>
              <a:gd name="connsiteX12" fmla="*/ 2223 w 3352"/>
              <a:gd name="connsiteY12" fmla="*/ 61 h 5724"/>
              <a:gd name="connsiteX0" fmla="*/ 2223 w 3352"/>
              <a:gd name="connsiteY0" fmla="*/ 61 h 5724"/>
              <a:gd name="connsiteX1" fmla="*/ 1538 w 3352"/>
              <a:gd name="connsiteY1" fmla="*/ 441 h 5724"/>
              <a:gd name="connsiteX2" fmla="*/ 1330 w 3352"/>
              <a:gd name="connsiteY2" fmla="*/ 932 h 5724"/>
              <a:gd name="connsiteX3" fmla="*/ 492 w 3352"/>
              <a:gd name="connsiteY3" fmla="*/ 1570 h 5724"/>
              <a:gd name="connsiteX4" fmla="*/ 294 w 3352"/>
              <a:gd name="connsiteY4" fmla="*/ 2084 h 5724"/>
              <a:gd name="connsiteX5" fmla="*/ 124 w 3352"/>
              <a:gd name="connsiteY5" fmla="*/ 3020 h 5724"/>
              <a:gd name="connsiteX6" fmla="*/ 126 w 3352"/>
              <a:gd name="connsiteY6" fmla="*/ 3032 h 5724"/>
              <a:gd name="connsiteX7" fmla="*/ 879 w 3352"/>
              <a:gd name="connsiteY7" fmla="*/ 5516 h 5724"/>
              <a:gd name="connsiteX8" fmla="*/ 2578 w 3352"/>
              <a:gd name="connsiteY8" fmla="*/ 1782 h 5724"/>
              <a:gd name="connsiteX9" fmla="*/ 3339 w 3352"/>
              <a:gd name="connsiteY9" fmla="*/ 938 h 5724"/>
              <a:gd name="connsiteX10" fmla="*/ 2499 w 3352"/>
              <a:gd name="connsiteY10" fmla="*/ 668 h 5724"/>
              <a:gd name="connsiteX11" fmla="*/ 2223 w 3352"/>
              <a:gd name="connsiteY11" fmla="*/ 61 h 5724"/>
              <a:gd name="connsiteX0" fmla="*/ 2223 w 3352"/>
              <a:gd name="connsiteY0" fmla="*/ 61 h 5724"/>
              <a:gd name="connsiteX1" fmla="*/ 1538 w 3352"/>
              <a:gd name="connsiteY1" fmla="*/ 441 h 5724"/>
              <a:gd name="connsiteX2" fmla="*/ 1330 w 3352"/>
              <a:gd name="connsiteY2" fmla="*/ 932 h 5724"/>
              <a:gd name="connsiteX3" fmla="*/ 492 w 3352"/>
              <a:gd name="connsiteY3" fmla="*/ 1570 h 5724"/>
              <a:gd name="connsiteX4" fmla="*/ 294 w 3352"/>
              <a:gd name="connsiteY4" fmla="*/ 2084 h 5724"/>
              <a:gd name="connsiteX5" fmla="*/ 82 w 3352"/>
              <a:gd name="connsiteY5" fmla="*/ 1875 h 5724"/>
              <a:gd name="connsiteX6" fmla="*/ 124 w 3352"/>
              <a:gd name="connsiteY6" fmla="*/ 3020 h 5724"/>
              <a:gd name="connsiteX7" fmla="*/ 126 w 3352"/>
              <a:gd name="connsiteY7" fmla="*/ 3032 h 5724"/>
              <a:gd name="connsiteX8" fmla="*/ 879 w 3352"/>
              <a:gd name="connsiteY8" fmla="*/ 5516 h 5724"/>
              <a:gd name="connsiteX9" fmla="*/ 2578 w 3352"/>
              <a:gd name="connsiteY9" fmla="*/ 1782 h 5724"/>
              <a:gd name="connsiteX10" fmla="*/ 3339 w 3352"/>
              <a:gd name="connsiteY10" fmla="*/ 938 h 5724"/>
              <a:gd name="connsiteX11" fmla="*/ 2499 w 3352"/>
              <a:gd name="connsiteY11" fmla="*/ 668 h 5724"/>
              <a:gd name="connsiteX12" fmla="*/ 2223 w 3352"/>
              <a:gd name="connsiteY12" fmla="*/ 61 h 5724"/>
              <a:gd name="connsiteX0" fmla="*/ 2223 w 3352"/>
              <a:gd name="connsiteY0" fmla="*/ 61 h 5724"/>
              <a:gd name="connsiteX1" fmla="*/ 1538 w 3352"/>
              <a:gd name="connsiteY1" fmla="*/ 441 h 5724"/>
              <a:gd name="connsiteX2" fmla="*/ 1330 w 3352"/>
              <a:gd name="connsiteY2" fmla="*/ 932 h 5724"/>
              <a:gd name="connsiteX3" fmla="*/ 492 w 3352"/>
              <a:gd name="connsiteY3" fmla="*/ 1570 h 5724"/>
              <a:gd name="connsiteX4" fmla="*/ 82 w 3352"/>
              <a:gd name="connsiteY4" fmla="*/ 1875 h 5724"/>
              <a:gd name="connsiteX5" fmla="*/ 124 w 3352"/>
              <a:gd name="connsiteY5" fmla="*/ 3020 h 5724"/>
              <a:gd name="connsiteX6" fmla="*/ 126 w 3352"/>
              <a:gd name="connsiteY6" fmla="*/ 3032 h 5724"/>
              <a:gd name="connsiteX7" fmla="*/ 879 w 3352"/>
              <a:gd name="connsiteY7" fmla="*/ 5516 h 5724"/>
              <a:gd name="connsiteX8" fmla="*/ 2578 w 3352"/>
              <a:gd name="connsiteY8" fmla="*/ 1782 h 5724"/>
              <a:gd name="connsiteX9" fmla="*/ 3339 w 3352"/>
              <a:gd name="connsiteY9" fmla="*/ 938 h 5724"/>
              <a:gd name="connsiteX10" fmla="*/ 2499 w 3352"/>
              <a:gd name="connsiteY10" fmla="*/ 668 h 5724"/>
              <a:gd name="connsiteX11" fmla="*/ 2223 w 3352"/>
              <a:gd name="connsiteY11" fmla="*/ 61 h 5724"/>
              <a:gd name="connsiteX0" fmla="*/ 2223 w 3352"/>
              <a:gd name="connsiteY0" fmla="*/ 61 h 5724"/>
              <a:gd name="connsiteX1" fmla="*/ 1538 w 3352"/>
              <a:gd name="connsiteY1" fmla="*/ 441 h 5724"/>
              <a:gd name="connsiteX2" fmla="*/ 1330 w 3352"/>
              <a:gd name="connsiteY2" fmla="*/ 932 h 5724"/>
              <a:gd name="connsiteX3" fmla="*/ 492 w 3352"/>
              <a:gd name="connsiteY3" fmla="*/ 1570 h 5724"/>
              <a:gd name="connsiteX4" fmla="*/ 280 w 3352"/>
              <a:gd name="connsiteY4" fmla="*/ 1355 h 5724"/>
              <a:gd name="connsiteX5" fmla="*/ 82 w 3352"/>
              <a:gd name="connsiteY5" fmla="*/ 1875 h 5724"/>
              <a:gd name="connsiteX6" fmla="*/ 124 w 3352"/>
              <a:gd name="connsiteY6" fmla="*/ 3020 h 5724"/>
              <a:gd name="connsiteX7" fmla="*/ 126 w 3352"/>
              <a:gd name="connsiteY7" fmla="*/ 3032 h 5724"/>
              <a:gd name="connsiteX8" fmla="*/ 879 w 3352"/>
              <a:gd name="connsiteY8" fmla="*/ 5516 h 5724"/>
              <a:gd name="connsiteX9" fmla="*/ 2578 w 3352"/>
              <a:gd name="connsiteY9" fmla="*/ 1782 h 5724"/>
              <a:gd name="connsiteX10" fmla="*/ 3339 w 3352"/>
              <a:gd name="connsiteY10" fmla="*/ 938 h 5724"/>
              <a:gd name="connsiteX11" fmla="*/ 2499 w 3352"/>
              <a:gd name="connsiteY11" fmla="*/ 668 h 5724"/>
              <a:gd name="connsiteX12" fmla="*/ 2223 w 3352"/>
              <a:gd name="connsiteY12" fmla="*/ 61 h 5724"/>
              <a:gd name="connsiteX0" fmla="*/ 2223 w 3352"/>
              <a:gd name="connsiteY0" fmla="*/ 61 h 5724"/>
              <a:gd name="connsiteX1" fmla="*/ 1538 w 3352"/>
              <a:gd name="connsiteY1" fmla="*/ 441 h 5724"/>
              <a:gd name="connsiteX2" fmla="*/ 1330 w 3352"/>
              <a:gd name="connsiteY2" fmla="*/ 932 h 5724"/>
              <a:gd name="connsiteX3" fmla="*/ 492 w 3352"/>
              <a:gd name="connsiteY3" fmla="*/ 1570 h 5724"/>
              <a:gd name="connsiteX4" fmla="*/ 607 w 3352"/>
              <a:gd name="connsiteY4" fmla="*/ 1064 h 5724"/>
              <a:gd name="connsiteX5" fmla="*/ 280 w 3352"/>
              <a:gd name="connsiteY5" fmla="*/ 1355 h 5724"/>
              <a:gd name="connsiteX6" fmla="*/ 82 w 3352"/>
              <a:gd name="connsiteY6" fmla="*/ 1875 h 5724"/>
              <a:gd name="connsiteX7" fmla="*/ 124 w 3352"/>
              <a:gd name="connsiteY7" fmla="*/ 3020 h 5724"/>
              <a:gd name="connsiteX8" fmla="*/ 126 w 3352"/>
              <a:gd name="connsiteY8" fmla="*/ 3032 h 5724"/>
              <a:gd name="connsiteX9" fmla="*/ 879 w 3352"/>
              <a:gd name="connsiteY9" fmla="*/ 5516 h 5724"/>
              <a:gd name="connsiteX10" fmla="*/ 2578 w 3352"/>
              <a:gd name="connsiteY10" fmla="*/ 1782 h 5724"/>
              <a:gd name="connsiteX11" fmla="*/ 3339 w 3352"/>
              <a:gd name="connsiteY11" fmla="*/ 938 h 5724"/>
              <a:gd name="connsiteX12" fmla="*/ 2499 w 3352"/>
              <a:gd name="connsiteY12" fmla="*/ 668 h 5724"/>
              <a:gd name="connsiteX13" fmla="*/ 2223 w 3352"/>
              <a:gd name="connsiteY13" fmla="*/ 61 h 5724"/>
              <a:gd name="connsiteX0" fmla="*/ 2223 w 3352"/>
              <a:gd name="connsiteY0" fmla="*/ 61 h 5724"/>
              <a:gd name="connsiteX1" fmla="*/ 1538 w 3352"/>
              <a:gd name="connsiteY1" fmla="*/ 441 h 5724"/>
              <a:gd name="connsiteX2" fmla="*/ 1330 w 3352"/>
              <a:gd name="connsiteY2" fmla="*/ 932 h 5724"/>
              <a:gd name="connsiteX3" fmla="*/ 607 w 3352"/>
              <a:gd name="connsiteY3" fmla="*/ 1064 h 5724"/>
              <a:gd name="connsiteX4" fmla="*/ 280 w 3352"/>
              <a:gd name="connsiteY4" fmla="*/ 1355 h 5724"/>
              <a:gd name="connsiteX5" fmla="*/ 82 w 3352"/>
              <a:gd name="connsiteY5" fmla="*/ 1875 h 5724"/>
              <a:gd name="connsiteX6" fmla="*/ 124 w 3352"/>
              <a:gd name="connsiteY6" fmla="*/ 3020 h 5724"/>
              <a:gd name="connsiteX7" fmla="*/ 126 w 3352"/>
              <a:gd name="connsiteY7" fmla="*/ 3032 h 5724"/>
              <a:gd name="connsiteX8" fmla="*/ 879 w 3352"/>
              <a:gd name="connsiteY8" fmla="*/ 5516 h 5724"/>
              <a:gd name="connsiteX9" fmla="*/ 2578 w 3352"/>
              <a:gd name="connsiteY9" fmla="*/ 1782 h 5724"/>
              <a:gd name="connsiteX10" fmla="*/ 3339 w 3352"/>
              <a:gd name="connsiteY10" fmla="*/ 938 h 5724"/>
              <a:gd name="connsiteX11" fmla="*/ 2499 w 3352"/>
              <a:gd name="connsiteY11" fmla="*/ 668 h 5724"/>
              <a:gd name="connsiteX12" fmla="*/ 2223 w 3352"/>
              <a:gd name="connsiteY12" fmla="*/ 61 h 5724"/>
              <a:gd name="connsiteX0" fmla="*/ 2223 w 3352"/>
              <a:gd name="connsiteY0" fmla="*/ 61 h 5724"/>
              <a:gd name="connsiteX1" fmla="*/ 1538 w 3352"/>
              <a:gd name="connsiteY1" fmla="*/ 441 h 5724"/>
              <a:gd name="connsiteX2" fmla="*/ 994 w 3352"/>
              <a:gd name="connsiteY2" fmla="*/ 601 h 5724"/>
              <a:gd name="connsiteX3" fmla="*/ 607 w 3352"/>
              <a:gd name="connsiteY3" fmla="*/ 1064 h 5724"/>
              <a:gd name="connsiteX4" fmla="*/ 280 w 3352"/>
              <a:gd name="connsiteY4" fmla="*/ 1355 h 5724"/>
              <a:gd name="connsiteX5" fmla="*/ 82 w 3352"/>
              <a:gd name="connsiteY5" fmla="*/ 1875 h 5724"/>
              <a:gd name="connsiteX6" fmla="*/ 124 w 3352"/>
              <a:gd name="connsiteY6" fmla="*/ 3020 h 5724"/>
              <a:gd name="connsiteX7" fmla="*/ 126 w 3352"/>
              <a:gd name="connsiteY7" fmla="*/ 3032 h 5724"/>
              <a:gd name="connsiteX8" fmla="*/ 879 w 3352"/>
              <a:gd name="connsiteY8" fmla="*/ 5516 h 5724"/>
              <a:gd name="connsiteX9" fmla="*/ 2578 w 3352"/>
              <a:gd name="connsiteY9" fmla="*/ 1782 h 5724"/>
              <a:gd name="connsiteX10" fmla="*/ 3339 w 3352"/>
              <a:gd name="connsiteY10" fmla="*/ 938 h 5724"/>
              <a:gd name="connsiteX11" fmla="*/ 2499 w 3352"/>
              <a:gd name="connsiteY11" fmla="*/ 668 h 5724"/>
              <a:gd name="connsiteX12" fmla="*/ 2223 w 3352"/>
              <a:gd name="connsiteY12" fmla="*/ 61 h 5724"/>
              <a:gd name="connsiteX0" fmla="*/ 2223 w 3352"/>
              <a:gd name="connsiteY0" fmla="*/ 61 h 5724"/>
              <a:gd name="connsiteX1" fmla="*/ 1538 w 3352"/>
              <a:gd name="connsiteY1" fmla="*/ 441 h 5724"/>
              <a:gd name="connsiteX2" fmla="*/ 1386 w 3352"/>
              <a:gd name="connsiteY2" fmla="*/ 210 h 5724"/>
              <a:gd name="connsiteX3" fmla="*/ 994 w 3352"/>
              <a:gd name="connsiteY3" fmla="*/ 601 h 5724"/>
              <a:gd name="connsiteX4" fmla="*/ 607 w 3352"/>
              <a:gd name="connsiteY4" fmla="*/ 1064 h 5724"/>
              <a:gd name="connsiteX5" fmla="*/ 280 w 3352"/>
              <a:gd name="connsiteY5" fmla="*/ 1355 h 5724"/>
              <a:gd name="connsiteX6" fmla="*/ 82 w 3352"/>
              <a:gd name="connsiteY6" fmla="*/ 1875 h 5724"/>
              <a:gd name="connsiteX7" fmla="*/ 124 w 3352"/>
              <a:gd name="connsiteY7" fmla="*/ 3020 h 5724"/>
              <a:gd name="connsiteX8" fmla="*/ 126 w 3352"/>
              <a:gd name="connsiteY8" fmla="*/ 3032 h 5724"/>
              <a:gd name="connsiteX9" fmla="*/ 879 w 3352"/>
              <a:gd name="connsiteY9" fmla="*/ 5516 h 5724"/>
              <a:gd name="connsiteX10" fmla="*/ 2578 w 3352"/>
              <a:gd name="connsiteY10" fmla="*/ 1782 h 5724"/>
              <a:gd name="connsiteX11" fmla="*/ 3339 w 3352"/>
              <a:gd name="connsiteY11" fmla="*/ 938 h 5724"/>
              <a:gd name="connsiteX12" fmla="*/ 2499 w 3352"/>
              <a:gd name="connsiteY12" fmla="*/ 668 h 5724"/>
              <a:gd name="connsiteX13" fmla="*/ 2223 w 3352"/>
              <a:gd name="connsiteY13" fmla="*/ 61 h 5724"/>
              <a:gd name="connsiteX0" fmla="*/ 2223 w 3352"/>
              <a:gd name="connsiteY0" fmla="*/ 76 h 5739"/>
              <a:gd name="connsiteX1" fmla="*/ 1386 w 3352"/>
              <a:gd name="connsiteY1" fmla="*/ 225 h 5739"/>
              <a:gd name="connsiteX2" fmla="*/ 994 w 3352"/>
              <a:gd name="connsiteY2" fmla="*/ 616 h 5739"/>
              <a:gd name="connsiteX3" fmla="*/ 607 w 3352"/>
              <a:gd name="connsiteY3" fmla="*/ 1079 h 5739"/>
              <a:gd name="connsiteX4" fmla="*/ 280 w 3352"/>
              <a:gd name="connsiteY4" fmla="*/ 1370 h 5739"/>
              <a:gd name="connsiteX5" fmla="*/ 82 w 3352"/>
              <a:gd name="connsiteY5" fmla="*/ 1890 h 5739"/>
              <a:gd name="connsiteX6" fmla="*/ 124 w 3352"/>
              <a:gd name="connsiteY6" fmla="*/ 3035 h 5739"/>
              <a:gd name="connsiteX7" fmla="*/ 126 w 3352"/>
              <a:gd name="connsiteY7" fmla="*/ 3047 h 5739"/>
              <a:gd name="connsiteX8" fmla="*/ 879 w 3352"/>
              <a:gd name="connsiteY8" fmla="*/ 5531 h 5739"/>
              <a:gd name="connsiteX9" fmla="*/ 2578 w 3352"/>
              <a:gd name="connsiteY9" fmla="*/ 1797 h 5739"/>
              <a:gd name="connsiteX10" fmla="*/ 3339 w 3352"/>
              <a:gd name="connsiteY10" fmla="*/ 953 h 5739"/>
              <a:gd name="connsiteX11" fmla="*/ 2499 w 3352"/>
              <a:gd name="connsiteY11" fmla="*/ 683 h 5739"/>
              <a:gd name="connsiteX12" fmla="*/ 2223 w 3352"/>
              <a:gd name="connsiteY12" fmla="*/ 76 h 5739"/>
              <a:gd name="connsiteX0" fmla="*/ 2223 w 2949"/>
              <a:gd name="connsiteY0" fmla="*/ 76 h 5739"/>
              <a:gd name="connsiteX1" fmla="*/ 1386 w 2949"/>
              <a:gd name="connsiteY1" fmla="*/ 225 h 5739"/>
              <a:gd name="connsiteX2" fmla="*/ 994 w 2949"/>
              <a:gd name="connsiteY2" fmla="*/ 616 h 5739"/>
              <a:gd name="connsiteX3" fmla="*/ 607 w 2949"/>
              <a:gd name="connsiteY3" fmla="*/ 1079 h 5739"/>
              <a:gd name="connsiteX4" fmla="*/ 280 w 2949"/>
              <a:gd name="connsiteY4" fmla="*/ 1370 h 5739"/>
              <a:gd name="connsiteX5" fmla="*/ 82 w 2949"/>
              <a:gd name="connsiteY5" fmla="*/ 1890 h 5739"/>
              <a:gd name="connsiteX6" fmla="*/ 124 w 2949"/>
              <a:gd name="connsiteY6" fmla="*/ 3035 h 5739"/>
              <a:gd name="connsiteX7" fmla="*/ 126 w 2949"/>
              <a:gd name="connsiteY7" fmla="*/ 3047 h 5739"/>
              <a:gd name="connsiteX8" fmla="*/ 879 w 2949"/>
              <a:gd name="connsiteY8" fmla="*/ 5531 h 5739"/>
              <a:gd name="connsiteX9" fmla="*/ 2578 w 2949"/>
              <a:gd name="connsiteY9" fmla="*/ 1797 h 5739"/>
              <a:gd name="connsiteX10" fmla="*/ 2936 w 2949"/>
              <a:gd name="connsiteY10" fmla="*/ 1201 h 5739"/>
              <a:gd name="connsiteX11" fmla="*/ 2499 w 2949"/>
              <a:gd name="connsiteY11" fmla="*/ 683 h 5739"/>
              <a:gd name="connsiteX12" fmla="*/ 2223 w 2949"/>
              <a:gd name="connsiteY12" fmla="*/ 76 h 5739"/>
              <a:gd name="connsiteX0" fmla="*/ 2268 w 2994"/>
              <a:gd name="connsiteY0" fmla="*/ 76 h 4579"/>
              <a:gd name="connsiteX1" fmla="*/ 1431 w 2994"/>
              <a:gd name="connsiteY1" fmla="*/ 225 h 4579"/>
              <a:gd name="connsiteX2" fmla="*/ 1039 w 2994"/>
              <a:gd name="connsiteY2" fmla="*/ 616 h 4579"/>
              <a:gd name="connsiteX3" fmla="*/ 652 w 2994"/>
              <a:gd name="connsiteY3" fmla="*/ 1079 h 4579"/>
              <a:gd name="connsiteX4" fmla="*/ 325 w 2994"/>
              <a:gd name="connsiteY4" fmla="*/ 1370 h 4579"/>
              <a:gd name="connsiteX5" fmla="*/ 127 w 2994"/>
              <a:gd name="connsiteY5" fmla="*/ 1890 h 4579"/>
              <a:gd name="connsiteX6" fmla="*/ 169 w 2994"/>
              <a:gd name="connsiteY6" fmla="*/ 3035 h 4579"/>
              <a:gd name="connsiteX7" fmla="*/ 171 w 2994"/>
              <a:gd name="connsiteY7" fmla="*/ 3047 h 4579"/>
              <a:gd name="connsiteX8" fmla="*/ 1192 w 2994"/>
              <a:gd name="connsiteY8" fmla="*/ 4371 h 4579"/>
              <a:gd name="connsiteX9" fmla="*/ 2623 w 2994"/>
              <a:gd name="connsiteY9" fmla="*/ 1797 h 4579"/>
              <a:gd name="connsiteX10" fmla="*/ 2981 w 2994"/>
              <a:gd name="connsiteY10" fmla="*/ 1201 h 4579"/>
              <a:gd name="connsiteX11" fmla="*/ 2544 w 2994"/>
              <a:gd name="connsiteY11" fmla="*/ 683 h 4579"/>
              <a:gd name="connsiteX12" fmla="*/ 2268 w 2994"/>
              <a:gd name="connsiteY12" fmla="*/ 76 h 4579"/>
              <a:gd name="connsiteX0" fmla="*/ 2167 w 2893"/>
              <a:gd name="connsiteY0" fmla="*/ 76 h 4556"/>
              <a:gd name="connsiteX1" fmla="*/ 1330 w 2893"/>
              <a:gd name="connsiteY1" fmla="*/ 225 h 4556"/>
              <a:gd name="connsiteX2" fmla="*/ 938 w 2893"/>
              <a:gd name="connsiteY2" fmla="*/ 616 h 4556"/>
              <a:gd name="connsiteX3" fmla="*/ 551 w 2893"/>
              <a:gd name="connsiteY3" fmla="*/ 1079 h 4556"/>
              <a:gd name="connsiteX4" fmla="*/ 224 w 2893"/>
              <a:gd name="connsiteY4" fmla="*/ 1370 h 4556"/>
              <a:gd name="connsiteX5" fmla="*/ 26 w 2893"/>
              <a:gd name="connsiteY5" fmla="*/ 1890 h 4556"/>
              <a:gd name="connsiteX6" fmla="*/ 68 w 2893"/>
              <a:gd name="connsiteY6" fmla="*/ 3035 h 4556"/>
              <a:gd name="connsiteX7" fmla="*/ 70 w 2893"/>
              <a:gd name="connsiteY7" fmla="*/ 3047 h 4556"/>
              <a:gd name="connsiteX8" fmla="*/ 467 w 2893"/>
              <a:gd name="connsiteY8" fmla="*/ 2906 h 4556"/>
              <a:gd name="connsiteX9" fmla="*/ 1091 w 2893"/>
              <a:gd name="connsiteY9" fmla="*/ 4371 h 4556"/>
              <a:gd name="connsiteX10" fmla="*/ 2522 w 2893"/>
              <a:gd name="connsiteY10" fmla="*/ 1797 h 4556"/>
              <a:gd name="connsiteX11" fmla="*/ 2880 w 2893"/>
              <a:gd name="connsiteY11" fmla="*/ 1201 h 4556"/>
              <a:gd name="connsiteX12" fmla="*/ 2443 w 2893"/>
              <a:gd name="connsiteY12" fmla="*/ 683 h 4556"/>
              <a:gd name="connsiteX13" fmla="*/ 2167 w 2893"/>
              <a:gd name="connsiteY13" fmla="*/ 76 h 4556"/>
              <a:gd name="connsiteX0" fmla="*/ 2167 w 2893"/>
              <a:gd name="connsiteY0" fmla="*/ 76 h 4683"/>
              <a:gd name="connsiteX1" fmla="*/ 1330 w 2893"/>
              <a:gd name="connsiteY1" fmla="*/ 225 h 4683"/>
              <a:gd name="connsiteX2" fmla="*/ 938 w 2893"/>
              <a:gd name="connsiteY2" fmla="*/ 616 h 4683"/>
              <a:gd name="connsiteX3" fmla="*/ 551 w 2893"/>
              <a:gd name="connsiteY3" fmla="*/ 1079 h 4683"/>
              <a:gd name="connsiteX4" fmla="*/ 224 w 2893"/>
              <a:gd name="connsiteY4" fmla="*/ 1370 h 4683"/>
              <a:gd name="connsiteX5" fmla="*/ 26 w 2893"/>
              <a:gd name="connsiteY5" fmla="*/ 1890 h 4683"/>
              <a:gd name="connsiteX6" fmla="*/ 68 w 2893"/>
              <a:gd name="connsiteY6" fmla="*/ 3035 h 4683"/>
              <a:gd name="connsiteX7" fmla="*/ 70 w 2893"/>
              <a:gd name="connsiteY7" fmla="*/ 3047 h 4683"/>
              <a:gd name="connsiteX8" fmla="*/ 467 w 2893"/>
              <a:gd name="connsiteY8" fmla="*/ 2906 h 4683"/>
              <a:gd name="connsiteX9" fmla="*/ 468 w 2893"/>
              <a:gd name="connsiteY9" fmla="*/ 3669 h 4683"/>
              <a:gd name="connsiteX10" fmla="*/ 1091 w 2893"/>
              <a:gd name="connsiteY10" fmla="*/ 4371 h 4683"/>
              <a:gd name="connsiteX11" fmla="*/ 2522 w 2893"/>
              <a:gd name="connsiteY11" fmla="*/ 1797 h 4683"/>
              <a:gd name="connsiteX12" fmla="*/ 2880 w 2893"/>
              <a:gd name="connsiteY12" fmla="*/ 1201 h 4683"/>
              <a:gd name="connsiteX13" fmla="*/ 2443 w 2893"/>
              <a:gd name="connsiteY13" fmla="*/ 683 h 4683"/>
              <a:gd name="connsiteX14" fmla="*/ 2167 w 2893"/>
              <a:gd name="connsiteY14" fmla="*/ 76 h 4683"/>
              <a:gd name="connsiteX0" fmla="*/ 2167 w 2893"/>
              <a:gd name="connsiteY0" fmla="*/ 76 h 4683"/>
              <a:gd name="connsiteX1" fmla="*/ 1330 w 2893"/>
              <a:gd name="connsiteY1" fmla="*/ 225 h 4683"/>
              <a:gd name="connsiteX2" fmla="*/ 938 w 2893"/>
              <a:gd name="connsiteY2" fmla="*/ 616 h 4683"/>
              <a:gd name="connsiteX3" fmla="*/ 551 w 2893"/>
              <a:gd name="connsiteY3" fmla="*/ 1079 h 4683"/>
              <a:gd name="connsiteX4" fmla="*/ 224 w 2893"/>
              <a:gd name="connsiteY4" fmla="*/ 1370 h 4683"/>
              <a:gd name="connsiteX5" fmla="*/ 26 w 2893"/>
              <a:gd name="connsiteY5" fmla="*/ 1890 h 4683"/>
              <a:gd name="connsiteX6" fmla="*/ 68 w 2893"/>
              <a:gd name="connsiteY6" fmla="*/ 3035 h 4683"/>
              <a:gd name="connsiteX7" fmla="*/ 70 w 2893"/>
              <a:gd name="connsiteY7" fmla="*/ 3047 h 4683"/>
              <a:gd name="connsiteX8" fmla="*/ 131 w 2893"/>
              <a:gd name="connsiteY8" fmla="*/ 3486 h 4683"/>
              <a:gd name="connsiteX9" fmla="*/ 468 w 2893"/>
              <a:gd name="connsiteY9" fmla="*/ 3669 h 4683"/>
              <a:gd name="connsiteX10" fmla="*/ 1091 w 2893"/>
              <a:gd name="connsiteY10" fmla="*/ 4371 h 4683"/>
              <a:gd name="connsiteX11" fmla="*/ 2522 w 2893"/>
              <a:gd name="connsiteY11" fmla="*/ 1797 h 4683"/>
              <a:gd name="connsiteX12" fmla="*/ 2880 w 2893"/>
              <a:gd name="connsiteY12" fmla="*/ 1201 h 4683"/>
              <a:gd name="connsiteX13" fmla="*/ 2443 w 2893"/>
              <a:gd name="connsiteY13" fmla="*/ 683 h 4683"/>
              <a:gd name="connsiteX14" fmla="*/ 2167 w 2893"/>
              <a:gd name="connsiteY14" fmla="*/ 76 h 4683"/>
              <a:gd name="connsiteX0" fmla="*/ 2167 w 2893"/>
              <a:gd name="connsiteY0" fmla="*/ 76 h 4683"/>
              <a:gd name="connsiteX1" fmla="*/ 1330 w 2893"/>
              <a:gd name="connsiteY1" fmla="*/ 225 h 4683"/>
              <a:gd name="connsiteX2" fmla="*/ 938 w 2893"/>
              <a:gd name="connsiteY2" fmla="*/ 616 h 4683"/>
              <a:gd name="connsiteX3" fmla="*/ 551 w 2893"/>
              <a:gd name="connsiteY3" fmla="*/ 1079 h 4683"/>
              <a:gd name="connsiteX4" fmla="*/ 224 w 2893"/>
              <a:gd name="connsiteY4" fmla="*/ 1370 h 4683"/>
              <a:gd name="connsiteX5" fmla="*/ 26 w 2893"/>
              <a:gd name="connsiteY5" fmla="*/ 1890 h 4683"/>
              <a:gd name="connsiteX6" fmla="*/ 68 w 2893"/>
              <a:gd name="connsiteY6" fmla="*/ 3035 h 4683"/>
              <a:gd name="connsiteX7" fmla="*/ 131 w 2893"/>
              <a:gd name="connsiteY7" fmla="*/ 3486 h 4683"/>
              <a:gd name="connsiteX8" fmla="*/ 468 w 2893"/>
              <a:gd name="connsiteY8" fmla="*/ 3669 h 4683"/>
              <a:gd name="connsiteX9" fmla="*/ 1091 w 2893"/>
              <a:gd name="connsiteY9" fmla="*/ 4371 h 4683"/>
              <a:gd name="connsiteX10" fmla="*/ 2522 w 2893"/>
              <a:gd name="connsiteY10" fmla="*/ 1797 h 4683"/>
              <a:gd name="connsiteX11" fmla="*/ 2880 w 2893"/>
              <a:gd name="connsiteY11" fmla="*/ 1201 h 4683"/>
              <a:gd name="connsiteX12" fmla="*/ 2443 w 2893"/>
              <a:gd name="connsiteY12" fmla="*/ 683 h 4683"/>
              <a:gd name="connsiteX13" fmla="*/ 2167 w 2893"/>
              <a:gd name="connsiteY13" fmla="*/ 76 h 4683"/>
              <a:gd name="connsiteX0" fmla="*/ 2156 w 2882"/>
              <a:gd name="connsiteY0" fmla="*/ 76 h 4683"/>
              <a:gd name="connsiteX1" fmla="*/ 1319 w 2882"/>
              <a:gd name="connsiteY1" fmla="*/ 225 h 4683"/>
              <a:gd name="connsiteX2" fmla="*/ 927 w 2882"/>
              <a:gd name="connsiteY2" fmla="*/ 616 h 4683"/>
              <a:gd name="connsiteX3" fmla="*/ 540 w 2882"/>
              <a:gd name="connsiteY3" fmla="*/ 1079 h 4683"/>
              <a:gd name="connsiteX4" fmla="*/ 213 w 2882"/>
              <a:gd name="connsiteY4" fmla="*/ 1370 h 4683"/>
              <a:gd name="connsiteX5" fmla="*/ 15 w 2882"/>
              <a:gd name="connsiteY5" fmla="*/ 1890 h 4683"/>
              <a:gd name="connsiteX6" fmla="*/ 120 w 2882"/>
              <a:gd name="connsiteY6" fmla="*/ 3486 h 4683"/>
              <a:gd name="connsiteX7" fmla="*/ 457 w 2882"/>
              <a:gd name="connsiteY7" fmla="*/ 3669 h 4683"/>
              <a:gd name="connsiteX8" fmla="*/ 1080 w 2882"/>
              <a:gd name="connsiteY8" fmla="*/ 4371 h 4683"/>
              <a:gd name="connsiteX9" fmla="*/ 2511 w 2882"/>
              <a:gd name="connsiteY9" fmla="*/ 1797 h 4683"/>
              <a:gd name="connsiteX10" fmla="*/ 2869 w 2882"/>
              <a:gd name="connsiteY10" fmla="*/ 1201 h 4683"/>
              <a:gd name="connsiteX11" fmla="*/ 2432 w 2882"/>
              <a:gd name="connsiteY11" fmla="*/ 683 h 4683"/>
              <a:gd name="connsiteX12" fmla="*/ 2156 w 2882"/>
              <a:gd name="connsiteY12" fmla="*/ 76 h 4683"/>
              <a:gd name="connsiteX0" fmla="*/ 2156 w 2882"/>
              <a:gd name="connsiteY0" fmla="*/ 76 h 4683"/>
              <a:gd name="connsiteX1" fmla="*/ 1319 w 2882"/>
              <a:gd name="connsiteY1" fmla="*/ 225 h 4683"/>
              <a:gd name="connsiteX2" fmla="*/ 927 w 2882"/>
              <a:gd name="connsiteY2" fmla="*/ 616 h 4683"/>
              <a:gd name="connsiteX3" fmla="*/ 540 w 2882"/>
              <a:gd name="connsiteY3" fmla="*/ 1079 h 4683"/>
              <a:gd name="connsiteX4" fmla="*/ 213 w 2882"/>
              <a:gd name="connsiteY4" fmla="*/ 1370 h 4683"/>
              <a:gd name="connsiteX5" fmla="*/ 15 w 2882"/>
              <a:gd name="connsiteY5" fmla="*/ 1890 h 4683"/>
              <a:gd name="connsiteX6" fmla="*/ 254 w 2882"/>
              <a:gd name="connsiteY6" fmla="*/ 2658 h 4683"/>
              <a:gd name="connsiteX7" fmla="*/ 457 w 2882"/>
              <a:gd name="connsiteY7" fmla="*/ 3669 h 4683"/>
              <a:gd name="connsiteX8" fmla="*/ 1080 w 2882"/>
              <a:gd name="connsiteY8" fmla="*/ 4371 h 4683"/>
              <a:gd name="connsiteX9" fmla="*/ 2511 w 2882"/>
              <a:gd name="connsiteY9" fmla="*/ 1797 h 4683"/>
              <a:gd name="connsiteX10" fmla="*/ 2869 w 2882"/>
              <a:gd name="connsiteY10" fmla="*/ 1201 h 4683"/>
              <a:gd name="connsiteX11" fmla="*/ 2432 w 2882"/>
              <a:gd name="connsiteY11" fmla="*/ 683 h 4683"/>
              <a:gd name="connsiteX12" fmla="*/ 2156 w 2882"/>
              <a:gd name="connsiteY12" fmla="*/ 76 h 4683"/>
              <a:gd name="connsiteX0" fmla="*/ 2156 w 2882"/>
              <a:gd name="connsiteY0" fmla="*/ 76 h 4655"/>
              <a:gd name="connsiteX1" fmla="*/ 1319 w 2882"/>
              <a:gd name="connsiteY1" fmla="*/ 225 h 4655"/>
              <a:gd name="connsiteX2" fmla="*/ 927 w 2882"/>
              <a:gd name="connsiteY2" fmla="*/ 616 h 4655"/>
              <a:gd name="connsiteX3" fmla="*/ 540 w 2882"/>
              <a:gd name="connsiteY3" fmla="*/ 1079 h 4655"/>
              <a:gd name="connsiteX4" fmla="*/ 213 w 2882"/>
              <a:gd name="connsiteY4" fmla="*/ 1370 h 4655"/>
              <a:gd name="connsiteX5" fmla="*/ 15 w 2882"/>
              <a:gd name="connsiteY5" fmla="*/ 1890 h 4655"/>
              <a:gd name="connsiteX6" fmla="*/ 254 w 2882"/>
              <a:gd name="connsiteY6" fmla="*/ 2658 h 4655"/>
              <a:gd name="connsiteX7" fmla="*/ 256 w 2882"/>
              <a:gd name="connsiteY7" fmla="*/ 3503 h 4655"/>
              <a:gd name="connsiteX8" fmla="*/ 1080 w 2882"/>
              <a:gd name="connsiteY8" fmla="*/ 4371 h 4655"/>
              <a:gd name="connsiteX9" fmla="*/ 2511 w 2882"/>
              <a:gd name="connsiteY9" fmla="*/ 1797 h 4655"/>
              <a:gd name="connsiteX10" fmla="*/ 2869 w 2882"/>
              <a:gd name="connsiteY10" fmla="*/ 1201 h 4655"/>
              <a:gd name="connsiteX11" fmla="*/ 2432 w 2882"/>
              <a:gd name="connsiteY11" fmla="*/ 683 h 4655"/>
              <a:gd name="connsiteX12" fmla="*/ 2156 w 2882"/>
              <a:gd name="connsiteY12" fmla="*/ 76 h 4655"/>
              <a:gd name="connsiteX0" fmla="*/ 2156 w 2882"/>
              <a:gd name="connsiteY0" fmla="*/ 76 h 4752"/>
              <a:gd name="connsiteX1" fmla="*/ 1319 w 2882"/>
              <a:gd name="connsiteY1" fmla="*/ 225 h 4752"/>
              <a:gd name="connsiteX2" fmla="*/ 927 w 2882"/>
              <a:gd name="connsiteY2" fmla="*/ 616 h 4752"/>
              <a:gd name="connsiteX3" fmla="*/ 540 w 2882"/>
              <a:gd name="connsiteY3" fmla="*/ 1079 h 4752"/>
              <a:gd name="connsiteX4" fmla="*/ 213 w 2882"/>
              <a:gd name="connsiteY4" fmla="*/ 1370 h 4752"/>
              <a:gd name="connsiteX5" fmla="*/ 15 w 2882"/>
              <a:gd name="connsiteY5" fmla="*/ 1890 h 4752"/>
              <a:gd name="connsiteX6" fmla="*/ 254 w 2882"/>
              <a:gd name="connsiteY6" fmla="*/ 2658 h 4752"/>
              <a:gd name="connsiteX7" fmla="*/ 256 w 2882"/>
              <a:gd name="connsiteY7" fmla="*/ 4083 h 4752"/>
              <a:gd name="connsiteX8" fmla="*/ 1080 w 2882"/>
              <a:gd name="connsiteY8" fmla="*/ 4371 h 4752"/>
              <a:gd name="connsiteX9" fmla="*/ 2511 w 2882"/>
              <a:gd name="connsiteY9" fmla="*/ 1797 h 4752"/>
              <a:gd name="connsiteX10" fmla="*/ 2869 w 2882"/>
              <a:gd name="connsiteY10" fmla="*/ 1201 h 4752"/>
              <a:gd name="connsiteX11" fmla="*/ 2432 w 2882"/>
              <a:gd name="connsiteY11" fmla="*/ 683 h 4752"/>
              <a:gd name="connsiteX12" fmla="*/ 2156 w 2882"/>
              <a:gd name="connsiteY12" fmla="*/ 76 h 4752"/>
              <a:gd name="connsiteX0" fmla="*/ 2156 w 2882"/>
              <a:gd name="connsiteY0" fmla="*/ 76 h 5249"/>
              <a:gd name="connsiteX1" fmla="*/ 1319 w 2882"/>
              <a:gd name="connsiteY1" fmla="*/ 225 h 5249"/>
              <a:gd name="connsiteX2" fmla="*/ 927 w 2882"/>
              <a:gd name="connsiteY2" fmla="*/ 616 h 5249"/>
              <a:gd name="connsiteX3" fmla="*/ 540 w 2882"/>
              <a:gd name="connsiteY3" fmla="*/ 1079 h 5249"/>
              <a:gd name="connsiteX4" fmla="*/ 213 w 2882"/>
              <a:gd name="connsiteY4" fmla="*/ 1370 h 5249"/>
              <a:gd name="connsiteX5" fmla="*/ 15 w 2882"/>
              <a:gd name="connsiteY5" fmla="*/ 1890 h 5249"/>
              <a:gd name="connsiteX6" fmla="*/ 254 w 2882"/>
              <a:gd name="connsiteY6" fmla="*/ 2658 h 5249"/>
              <a:gd name="connsiteX7" fmla="*/ 256 w 2882"/>
              <a:gd name="connsiteY7" fmla="*/ 4083 h 5249"/>
              <a:gd name="connsiteX8" fmla="*/ 1080 w 2882"/>
              <a:gd name="connsiteY8" fmla="*/ 4868 h 5249"/>
              <a:gd name="connsiteX9" fmla="*/ 2511 w 2882"/>
              <a:gd name="connsiteY9" fmla="*/ 1797 h 5249"/>
              <a:gd name="connsiteX10" fmla="*/ 2869 w 2882"/>
              <a:gd name="connsiteY10" fmla="*/ 1201 h 5249"/>
              <a:gd name="connsiteX11" fmla="*/ 2432 w 2882"/>
              <a:gd name="connsiteY11" fmla="*/ 683 h 5249"/>
              <a:gd name="connsiteX12" fmla="*/ 2156 w 2882"/>
              <a:gd name="connsiteY12" fmla="*/ 76 h 5249"/>
              <a:gd name="connsiteX0" fmla="*/ 2190 w 2966"/>
              <a:gd name="connsiteY0" fmla="*/ 76 h 6492"/>
              <a:gd name="connsiteX1" fmla="*/ 1353 w 2966"/>
              <a:gd name="connsiteY1" fmla="*/ 225 h 6492"/>
              <a:gd name="connsiteX2" fmla="*/ 961 w 2966"/>
              <a:gd name="connsiteY2" fmla="*/ 616 h 6492"/>
              <a:gd name="connsiteX3" fmla="*/ 574 w 2966"/>
              <a:gd name="connsiteY3" fmla="*/ 1079 h 6492"/>
              <a:gd name="connsiteX4" fmla="*/ 247 w 2966"/>
              <a:gd name="connsiteY4" fmla="*/ 1370 h 6492"/>
              <a:gd name="connsiteX5" fmla="*/ 49 w 2966"/>
              <a:gd name="connsiteY5" fmla="*/ 1890 h 6492"/>
              <a:gd name="connsiteX6" fmla="*/ 288 w 2966"/>
              <a:gd name="connsiteY6" fmla="*/ 2658 h 6492"/>
              <a:gd name="connsiteX7" fmla="*/ 290 w 2966"/>
              <a:gd name="connsiteY7" fmla="*/ 4083 h 6492"/>
              <a:gd name="connsiteX8" fmla="*/ 376 w 2966"/>
              <a:gd name="connsiteY8" fmla="*/ 6111 h 6492"/>
              <a:gd name="connsiteX9" fmla="*/ 2545 w 2966"/>
              <a:gd name="connsiteY9" fmla="*/ 1797 h 6492"/>
              <a:gd name="connsiteX10" fmla="*/ 2903 w 2966"/>
              <a:gd name="connsiteY10" fmla="*/ 1201 h 6492"/>
              <a:gd name="connsiteX11" fmla="*/ 2466 w 2966"/>
              <a:gd name="connsiteY11" fmla="*/ 683 h 6492"/>
              <a:gd name="connsiteX12" fmla="*/ 2190 w 2966"/>
              <a:gd name="connsiteY12" fmla="*/ 76 h 6492"/>
              <a:gd name="connsiteX0" fmla="*/ 2156 w 2882"/>
              <a:gd name="connsiteY0" fmla="*/ 76 h 6233"/>
              <a:gd name="connsiteX1" fmla="*/ 1319 w 2882"/>
              <a:gd name="connsiteY1" fmla="*/ 225 h 6233"/>
              <a:gd name="connsiteX2" fmla="*/ 927 w 2882"/>
              <a:gd name="connsiteY2" fmla="*/ 616 h 6233"/>
              <a:gd name="connsiteX3" fmla="*/ 540 w 2882"/>
              <a:gd name="connsiteY3" fmla="*/ 1079 h 6233"/>
              <a:gd name="connsiteX4" fmla="*/ 213 w 2882"/>
              <a:gd name="connsiteY4" fmla="*/ 1370 h 6233"/>
              <a:gd name="connsiteX5" fmla="*/ 15 w 2882"/>
              <a:gd name="connsiteY5" fmla="*/ 1890 h 6233"/>
              <a:gd name="connsiteX6" fmla="*/ 254 w 2882"/>
              <a:gd name="connsiteY6" fmla="*/ 2658 h 6233"/>
              <a:gd name="connsiteX7" fmla="*/ 256 w 2882"/>
              <a:gd name="connsiteY7" fmla="*/ 4083 h 6233"/>
              <a:gd name="connsiteX8" fmla="*/ 342 w 2882"/>
              <a:gd name="connsiteY8" fmla="*/ 6111 h 6233"/>
              <a:gd name="connsiteX9" fmla="*/ 1398 w 2882"/>
              <a:gd name="connsiteY9" fmla="*/ 4816 h 6233"/>
              <a:gd name="connsiteX10" fmla="*/ 2511 w 2882"/>
              <a:gd name="connsiteY10" fmla="*/ 1797 h 6233"/>
              <a:gd name="connsiteX11" fmla="*/ 2869 w 2882"/>
              <a:gd name="connsiteY11" fmla="*/ 1201 h 6233"/>
              <a:gd name="connsiteX12" fmla="*/ 2432 w 2882"/>
              <a:gd name="connsiteY12" fmla="*/ 683 h 6233"/>
              <a:gd name="connsiteX13" fmla="*/ 2156 w 2882"/>
              <a:gd name="connsiteY13" fmla="*/ 76 h 6233"/>
              <a:gd name="connsiteX0" fmla="*/ 2156 w 2882"/>
              <a:gd name="connsiteY0" fmla="*/ 76 h 6233"/>
              <a:gd name="connsiteX1" fmla="*/ 1319 w 2882"/>
              <a:gd name="connsiteY1" fmla="*/ 225 h 6233"/>
              <a:gd name="connsiteX2" fmla="*/ 927 w 2882"/>
              <a:gd name="connsiteY2" fmla="*/ 616 h 6233"/>
              <a:gd name="connsiteX3" fmla="*/ 540 w 2882"/>
              <a:gd name="connsiteY3" fmla="*/ 1079 h 6233"/>
              <a:gd name="connsiteX4" fmla="*/ 213 w 2882"/>
              <a:gd name="connsiteY4" fmla="*/ 1370 h 6233"/>
              <a:gd name="connsiteX5" fmla="*/ 15 w 2882"/>
              <a:gd name="connsiteY5" fmla="*/ 1890 h 6233"/>
              <a:gd name="connsiteX6" fmla="*/ 254 w 2882"/>
              <a:gd name="connsiteY6" fmla="*/ 2658 h 6233"/>
              <a:gd name="connsiteX7" fmla="*/ 256 w 2882"/>
              <a:gd name="connsiteY7" fmla="*/ 4083 h 6233"/>
              <a:gd name="connsiteX8" fmla="*/ 342 w 2882"/>
              <a:gd name="connsiteY8" fmla="*/ 6111 h 6233"/>
              <a:gd name="connsiteX9" fmla="*/ 1398 w 2882"/>
              <a:gd name="connsiteY9" fmla="*/ 4816 h 6233"/>
              <a:gd name="connsiteX10" fmla="*/ 1818 w 2882"/>
              <a:gd name="connsiteY10" fmla="*/ 3390 h 6233"/>
              <a:gd name="connsiteX11" fmla="*/ 2511 w 2882"/>
              <a:gd name="connsiteY11" fmla="*/ 1797 h 6233"/>
              <a:gd name="connsiteX12" fmla="*/ 2869 w 2882"/>
              <a:gd name="connsiteY12" fmla="*/ 1201 h 6233"/>
              <a:gd name="connsiteX13" fmla="*/ 2432 w 2882"/>
              <a:gd name="connsiteY13" fmla="*/ 683 h 6233"/>
              <a:gd name="connsiteX14" fmla="*/ 2156 w 2882"/>
              <a:gd name="connsiteY14" fmla="*/ 76 h 6233"/>
              <a:gd name="connsiteX0" fmla="*/ 2156 w 2882"/>
              <a:gd name="connsiteY0" fmla="*/ 76 h 6197"/>
              <a:gd name="connsiteX1" fmla="*/ 1319 w 2882"/>
              <a:gd name="connsiteY1" fmla="*/ 225 h 6197"/>
              <a:gd name="connsiteX2" fmla="*/ 927 w 2882"/>
              <a:gd name="connsiteY2" fmla="*/ 616 h 6197"/>
              <a:gd name="connsiteX3" fmla="*/ 540 w 2882"/>
              <a:gd name="connsiteY3" fmla="*/ 1079 h 6197"/>
              <a:gd name="connsiteX4" fmla="*/ 213 w 2882"/>
              <a:gd name="connsiteY4" fmla="*/ 1370 h 6197"/>
              <a:gd name="connsiteX5" fmla="*/ 15 w 2882"/>
              <a:gd name="connsiteY5" fmla="*/ 1890 h 6197"/>
              <a:gd name="connsiteX6" fmla="*/ 254 w 2882"/>
              <a:gd name="connsiteY6" fmla="*/ 2658 h 6197"/>
              <a:gd name="connsiteX7" fmla="*/ 256 w 2882"/>
              <a:gd name="connsiteY7" fmla="*/ 4083 h 6197"/>
              <a:gd name="connsiteX8" fmla="*/ 99 w 2882"/>
              <a:gd name="connsiteY8" fmla="*/ 5330 h 6197"/>
              <a:gd name="connsiteX9" fmla="*/ 342 w 2882"/>
              <a:gd name="connsiteY9" fmla="*/ 6111 h 6197"/>
              <a:gd name="connsiteX10" fmla="*/ 1398 w 2882"/>
              <a:gd name="connsiteY10" fmla="*/ 4816 h 6197"/>
              <a:gd name="connsiteX11" fmla="*/ 1818 w 2882"/>
              <a:gd name="connsiteY11" fmla="*/ 3390 h 6197"/>
              <a:gd name="connsiteX12" fmla="*/ 2511 w 2882"/>
              <a:gd name="connsiteY12" fmla="*/ 1797 h 6197"/>
              <a:gd name="connsiteX13" fmla="*/ 2869 w 2882"/>
              <a:gd name="connsiteY13" fmla="*/ 1201 h 6197"/>
              <a:gd name="connsiteX14" fmla="*/ 2432 w 2882"/>
              <a:gd name="connsiteY14" fmla="*/ 683 h 6197"/>
              <a:gd name="connsiteX15" fmla="*/ 2156 w 2882"/>
              <a:gd name="connsiteY15" fmla="*/ 76 h 6197"/>
              <a:gd name="connsiteX0" fmla="*/ 2156 w 2882"/>
              <a:gd name="connsiteY0" fmla="*/ 76 h 6197"/>
              <a:gd name="connsiteX1" fmla="*/ 1319 w 2882"/>
              <a:gd name="connsiteY1" fmla="*/ 225 h 6197"/>
              <a:gd name="connsiteX2" fmla="*/ 927 w 2882"/>
              <a:gd name="connsiteY2" fmla="*/ 616 h 6197"/>
              <a:gd name="connsiteX3" fmla="*/ 540 w 2882"/>
              <a:gd name="connsiteY3" fmla="*/ 1079 h 6197"/>
              <a:gd name="connsiteX4" fmla="*/ 213 w 2882"/>
              <a:gd name="connsiteY4" fmla="*/ 1370 h 6197"/>
              <a:gd name="connsiteX5" fmla="*/ 15 w 2882"/>
              <a:gd name="connsiteY5" fmla="*/ 1890 h 6197"/>
              <a:gd name="connsiteX6" fmla="*/ 254 w 2882"/>
              <a:gd name="connsiteY6" fmla="*/ 2658 h 6197"/>
              <a:gd name="connsiteX7" fmla="*/ 390 w 2882"/>
              <a:gd name="connsiteY7" fmla="*/ 4083 h 6197"/>
              <a:gd name="connsiteX8" fmla="*/ 99 w 2882"/>
              <a:gd name="connsiteY8" fmla="*/ 5330 h 6197"/>
              <a:gd name="connsiteX9" fmla="*/ 342 w 2882"/>
              <a:gd name="connsiteY9" fmla="*/ 6111 h 6197"/>
              <a:gd name="connsiteX10" fmla="*/ 1398 w 2882"/>
              <a:gd name="connsiteY10" fmla="*/ 4816 h 6197"/>
              <a:gd name="connsiteX11" fmla="*/ 1818 w 2882"/>
              <a:gd name="connsiteY11" fmla="*/ 3390 h 6197"/>
              <a:gd name="connsiteX12" fmla="*/ 2511 w 2882"/>
              <a:gd name="connsiteY12" fmla="*/ 1797 h 6197"/>
              <a:gd name="connsiteX13" fmla="*/ 2869 w 2882"/>
              <a:gd name="connsiteY13" fmla="*/ 1201 h 6197"/>
              <a:gd name="connsiteX14" fmla="*/ 2432 w 2882"/>
              <a:gd name="connsiteY14" fmla="*/ 683 h 6197"/>
              <a:gd name="connsiteX15" fmla="*/ 2156 w 2882"/>
              <a:gd name="connsiteY15" fmla="*/ 76 h 6197"/>
              <a:gd name="connsiteX0" fmla="*/ 2065 w 2791"/>
              <a:gd name="connsiteY0" fmla="*/ 76 h 6197"/>
              <a:gd name="connsiteX1" fmla="*/ 1228 w 2791"/>
              <a:gd name="connsiteY1" fmla="*/ 225 h 6197"/>
              <a:gd name="connsiteX2" fmla="*/ 836 w 2791"/>
              <a:gd name="connsiteY2" fmla="*/ 616 h 6197"/>
              <a:gd name="connsiteX3" fmla="*/ 449 w 2791"/>
              <a:gd name="connsiteY3" fmla="*/ 1079 h 6197"/>
              <a:gd name="connsiteX4" fmla="*/ 122 w 2791"/>
              <a:gd name="connsiteY4" fmla="*/ 1370 h 6197"/>
              <a:gd name="connsiteX5" fmla="*/ 163 w 2791"/>
              <a:gd name="connsiteY5" fmla="*/ 2658 h 6197"/>
              <a:gd name="connsiteX6" fmla="*/ 299 w 2791"/>
              <a:gd name="connsiteY6" fmla="*/ 4083 h 6197"/>
              <a:gd name="connsiteX7" fmla="*/ 8 w 2791"/>
              <a:gd name="connsiteY7" fmla="*/ 5330 h 6197"/>
              <a:gd name="connsiteX8" fmla="*/ 251 w 2791"/>
              <a:gd name="connsiteY8" fmla="*/ 6111 h 6197"/>
              <a:gd name="connsiteX9" fmla="*/ 1307 w 2791"/>
              <a:gd name="connsiteY9" fmla="*/ 4816 h 6197"/>
              <a:gd name="connsiteX10" fmla="*/ 1727 w 2791"/>
              <a:gd name="connsiteY10" fmla="*/ 3390 h 6197"/>
              <a:gd name="connsiteX11" fmla="*/ 2420 w 2791"/>
              <a:gd name="connsiteY11" fmla="*/ 1797 h 6197"/>
              <a:gd name="connsiteX12" fmla="*/ 2778 w 2791"/>
              <a:gd name="connsiteY12" fmla="*/ 1201 h 6197"/>
              <a:gd name="connsiteX13" fmla="*/ 2341 w 2791"/>
              <a:gd name="connsiteY13" fmla="*/ 683 h 6197"/>
              <a:gd name="connsiteX14" fmla="*/ 2065 w 2791"/>
              <a:gd name="connsiteY14" fmla="*/ 76 h 6197"/>
              <a:gd name="connsiteX0" fmla="*/ 2065 w 2791"/>
              <a:gd name="connsiteY0" fmla="*/ 76 h 6197"/>
              <a:gd name="connsiteX1" fmla="*/ 1228 w 2791"/>
              <a:gd name="connsiteY1" fmla="*/ 225 h 6197"/>
              <a:gd name="connsiteX2" fmla="*/ 836 w 2791"/>
              <a:gd name="connsiteY2" fmla="*/ 616 h 6197"/>
              <a:gd name="connsiteX3" fmla="*/ 449 w 2791"/>
              <a:gd name="connsiteY3" fmla="*/ 1079 h 6197"/>
              <a:gd name="connsiteX4" fmla="*/ 122 w 2791"/>
              <a:gd name="connsiteY4" fmla="*/ 1370 h 6197"/>
              <a:gd name="connsiteX5" fmla="*/ 299 w 2791"/>
              <a:gd name="connsiteY5" fmla="*/ 4083 h 6197"/>
              <a:gd name="connsiteX6" fmla="*/ 8 w 2791"/>
              <a:gd name="connsiteY6" fmla="*/ 5330 h 6197"/>
              <a:gd name="connsiteX7" fmla="*/ 251 w 2791"/>
              <a:gd name="connsiteY7" fmla="*/ 6111 h 6197"/>
              <a:gd name="connsiteX8" fmla="*/ 1307 w 2791"/>
              <a:gd name="connsiteY8" fmla="*/ 4816 h 6197"/>
              <a:gd name="connsiteX9" fmla="*/ 1727 w 2791"/>
              <a:gd name="connsiteY9" fmla="*/ 3390 h 6197"/>
              <a:gd name="connsiteX10" fmla="*/ 2420 w 2791"/>
              <a:gd name="connsiteY10" fmla="*/ 1797 h 6197"/>
              <a:gd name="connsiteX11" fmla="*/ 2778 w 2791"/>
              <a:gd name="connsiteY11" fmla="*/ 1201 h 6197"/>
              <a:gd name="connsiteX12" fmla="*/ 2341 w 2791"/>
              <a:gd name="connsiteY12" fmla="*/ 683 h 6197"/>
              <a:gd name="connsiteX13" fmla="*/ 2065 w 2791"/>
              <a:gd name="connsiteY13" fmla="*/ 76 h 6197"/>
              <a:gd name="connsiteX0" fmla="*/ 2079 w 2805"/>
              <a:gd name="connsiteY0" fmla="*/ 76 h 6197"/>
              <a:gd name="connsiteX1" fmla="*/ 1242 w 2805"/>
              <a:gd name="connsiteY1" fmla="*/ 225 h 6197"/>
              <a:gd name="connsiteX2" fmla="*/ 850 w 2805"/>
              <a:gd name="connsiteY2" fmla="*/ 616 h 6197"/>
              <a:gd name="connsiteX3" fmla="*/ 463 w 2805"/>
              <a:gd name="connsiteY3" fmla="*/ 1079 h 6197"/>
              <a:gd name="connsiteX4" fmla="*/ 136 w 2805"/>
              <a:gd name="connsiteY4" fmla="*/ 1370 h 6197"/>
              <a:gd name="connsiteX5" fmla="*/ 22 w 2805"/>
              <a:gd name="connsiteY5" fmla="*/ 5330 h 6197"/>
              <a:gd name="connsiteX6" fmla="*/ 265 w 2805"/>
              <a:gd name="connsiteY6" fmla="*/ 6111 h 6197"/>
              <a:gd name="connsiteX7" fmla="*/ 1321 w 2805"/>
              <a:gd name="connsiteY7" fmla="*/ 4816 h 6197"/>
              <a:gd name="connsiteX8" fmla="*/ 1741 w 2805"/>
              <a:gd name="connsiteY8" fmla="*/ 3390 h 6197"/>
              <a:gd name="connsiteX9" fmla="*/ 2434 w 2805"/>
              <a:gd name="connsiteY9" fmla="*/ 1797 h 6197"/>
              <a:gd name="connsiteX10" fmla="*/ 2792 w 2805"/>
              <a:gd name="connsiteY10" fmla="*/ 1201 h 6197"/>
              <a:gd name="connsiteX11" fmla="*/ 2355 w 2805"/>
              <a:gd name="connsiteY11" fmla="*/ 683 h 6197"/>
              <a:gd name="connsiteX12" fmla="*/ 2079 w 2805"/>
              <a:gd name="connsiteY12" fmla="*/ 76 h 6197"/>
              <a:gd name="connsiteX0" fmla="*/ 4294 w 5020"/>
              <a:gd name="connsiteY0" fmla="*/ 76 h 6357"/>
              <a:gd name="connsiteX1" fmla="*/ 3457 w 5020"/>
              <a:gd name="connsiteY1" fmla="*/ 225 h 6357"/>
              <a:gd name="connsiteX2" fmla="*/ 3065 w 5020"/>
              <a:gd name="connsiteY2" fmla="*/ 616 h 6357"/>
              <a:gd name="connsiteX3" fmla="*/ 2678 w 5020"/>
              <a:gd name="connsiteY3" fmla="*/ 1079 h 6357"/>
              <a:gd name="connsiteX4" fmla="*/ 2351 w 5020"/>
              <a:gd name="connsiteY4" fmla="*/ 1370 h 6357"/>
              <a:gd name="connsiteX5" fmla="*/ 22 w 5020"/>
              <a:gd name="connsiteY5" fmla="*/ 3342 h 6357"/>
              <a:gd name="connsiteX6" fmla="*/ 2480 w 5020"/>
              <a:gd name="connsiteY6" fmla="*/ 6111 h 6357"/>
              <a:gd name="connsiteX7" fmla="*/ 3536 w 5020"/>
              <a:gd name="connsiteY7" fmla="*/ 4816 h 6357"/>
              <a:gd name="connsiteX8" fmla="*/ 3956 w 5020"/>
              <a:gd name="connsiteY8" fmla="*/ 3390 h 6357"/>
              <a:gd name="connsiteX9" fmla="*/ 4649 w 5020"/>
              <a:gd name="connsiteY9" fmla="*/ 1797 h 6357"/>
              <a:gd name="connsiteX10" fmla="*/ 5007 w 5020"/>
              <a:gd name="connsiteY10" fmla="*/ 1201 h 6357"/>
              <a:gd name="connsiteX11" fmla="*/ 4570 w 5020"/>
              <a:gd name="connsiteY11" fmla="*/ 683 h 6357"/>
              <a:gd name="connsiteX12" fmla="*/ 4294 w 5020"/>
              <a:gd name="connsiteY12" fmla="*/ 76 h 6357"/>
              <a:gd name="connsiteX0" fmla="*/ 4484 w 5210"/>
              <a:gd name="connsiteY0" fmla="*/ 76 h 6357"/>
              <a:gd name="connsiteX1" fmla="*/ 3647 w 5210"/>
              <a:gd name="connsiteY1" fmla="*/ 225 h 6357"/>
              <a:gd name="connsiteX2" fmla="*/ 3255 w 5210"/>
              <a:gd name="connsiteY2" fmla="*/ 616 h 6357"/>
              <a:gd name="connsiteX3" fmla="*/ 2868 w 5210"/>
              <a:gd name="connsiteY3" fmla="*/ 1079 h 6357"/>
              <a:gd name="connsiteX4" fmla="*/ 1400 w 5210"/>
              <a:gd name="connsiteY4" fmla="*/ 1370 h 6357"/>
              <a:gd name="connsiteX5" fmla="*/ 212 w 5210"/>
              <a:gd name="connsiteY5" fmla="*/ 3342 h 6357"/>
              <a:gd name="connsiteX6" fmla="*/ 2670 w 5210"/>
              <a:gd name="connsiteY6" fmla="*/ 6111 h 6357"/>
              <a:gd name="connsiteX7" fmla="*/ 3726 w 5210"/>
              <a:gd name="connsiteY7" fmla="*/ 4816 h 6357"/>
              <a:gd name="connsiteX8" fmla="*/ 4146 w 5210"/>
              <a:gd name="connsiteY8" fmla="*/ 3390 h 6357"/>
              <a:gd name="connsiteX9" fmla="*/ 4839 w 5210"/>
              <a:gd name="connsiteY9" fmla="*/ 1797 h 6357"/>
              <a:gd name="connsiteX10" fmla="*/ 5197 w 5210"/>
              <a:gd name="connsiteY10" fmla="*/ 1201 h 6357"/>
              <a:gd name="connsiteX11" fmla="*/ 4760 w 5210"/>
              <a:gd name="connsiteY11" fmla="*/ 683 h 6357"/>
              <a:gd name="connsiteX12" fmla="*/ 4484 w 5210"/>
              <a:gd name="connsiteY12" fmla="*/ 76 h 6357"/>
              <a:gd name="connsiteX0" fmla="*/ 4484 w 5210"/>
              <a:gd name="connsiteY0" fmla="*/ 76 h 6357"/>
              <a:gd name="connsiteX1" fmla="*/ 3647 w 5210"/>
              <a:gd name="connsiteY1" fmla="*/ 225 h 6357"/>
              <a:gd name="connsiteX2" fmla="*/ 3255 w 5210"/>
              <a:gd name="connsiteY2" fmla="*/ 616 h 6357"/>
              <a:gd name="connsiteX3" fmla="*/ 2868 w 5210"/>
              <a:gd name="connsiteY3" fmla="*/ 333 h 6357"/>
              <a:gd name="connsiteX4" fmla="*/ 1400 w 5210"/>
              <a:gd name="connsiteY4" fmla="*/ 1370 h 6357"/>
              <a:gd name="connsiteX5" fmla="*/ 212 w 5210"/>
              <a:gd name="connsiteY5" fmla="*/ 3342 h 6357"/>
              <a:gd name="connsiteX6" fmla="*/ 2670 w 5210"/>
              <a:gd name="connsiteY6" fmla="*/ 6111 h 6357"/>
              <a:gd name="connsiteX7" fmla="*/ 3726 w 5210"/>
              <a:gd name="connsiteY7" fmla="*/ 4816 h 6357"/>
              <a:gd name="connsiteX8" fmla="*/ 4146 w 5210"/>
              <a:gd name="connsiteY8" fmla="*/ 3390 h 6357"/>
              <a:gd name="connsiteX9" fmla="*/ 4839 w 5210"/>
              <a:gd name="connsiteY9" fmla="*/ 1797 h 6357"/>
              <a:gd name="connsiteX10" fmla="*/ 5197 w 5210"/>
              <a:gd name="connsiteY10" fmla="*/ 1201 h 6357"/>
              <a:gd name="connsiteX11" fmla="*/ 4760 w 5210"/>
              <a:gd name="connsiteY11" fmla="*/ 683 h 6357"/>
              <a:gd name="connsiteX12" fmla="*/ 4484 w 5210"/>
              <a:gd name="connsiteY12" fmla="*/ 76 h 6357"/>
              <a:gd name="connsiteX0" fmla="*/ 4484 w 5210"/>
              <a:gd name="connsiteY0" fmla="*/ 76 h 6357"/>
              <a:gd name="connsiteX1" fmla="*/ 3647 w 5210"/>
              <a:gd name="connsiteY1" fmla="*/ 225 h 6357"/>
              <a:gd name="connsiteX2" fmla="*/ 2868 w 5210"/>
              <a:gd name="connsiteY2" fmla="*/ 333 h 6357"/>
              <a:gd name="connsiteX3" fmla="*/ 1400 w 5210"/>
              <a:gd name="connsiteY3" fmla="*/ 1370 h 6357"/>
              <a:gd name="connsiteX4" fmla="*/ 212 w 5210"/>
              <a:gd name="connsiteY4" fmla="*/ 3342 h 6357"/>
              <a:gd name="connsiteX5" fmla="*/ 2670 w 5210"/>
              <a:gd name="connsiteY5" fmla="*/ 6111 h 6357"/>
              <a:gd name="connsiteX6" fmla="*/ 3726 w 5210"/>
              <a:gd name="connsiteY6" fmla="*/ 4816 h 6357"/>
              <a:gd name="connsiteX7" fmla="*/ 4146 w 5210"/>
              <a:gd name="connsiteY7" fmla="*/ 3390 h 6357"/>
              <a:gd name="connsiteX8" fmla="*/ 4839 w 5210"/>
              <a:gd name="connsiteY8" fmla="*/ 1797 h 6357"/>
              <a:gd name="connsiteX9" fmla="*/ 5197 w 5210"/>
              <a:gd name="connsiteY9" fmla="*/ 1201 h 6357"/>
              <a:gd name="connsiteX10" fmla="*/ 4760 w 5210"/>
              <a:gd name="connsiteY10" fmla="*/ 683 h 6357"/>
              <a:gd name="connsiteX11" fmla="*/ 4484 w 5210"/>
              <a:gd name="connsiteY11" fmla="*/ 76 h 6357"/>
              <a:gd name="connsiteX0" fmla="*/ 3947 w 5210"/>
              <a:gd name="connsiteY0" fmla="*/ 431 h 6215"/>
              <a:gd name="connsiteX1" fmla="*/ 3647 w 5210"/>
              <a:gd name="connsiteY1" fmla="*/ 83 h 6215"/>
              <a:gd name="connsiteX2" fmla="*/ 2868 w 5210"/>
              <a:gd name="connsiteY2" fmla="*/ 191 h 6215"/>
              <a:gd name="connsiteX3" fmla="*/ 1400 w 5210"/>
              <a:gd name="connsiteY3" fmla="*/ 1228 h 6215"/>
              <a:gd name="connsiteX4" fmla="*/ 212 w 5210"/>
              <a:gd name="connsiteY4" fmla="*/ 3200 h 6215"/>
              <a:gd name="connsiteX5" fmla="*/ 2670 w 5210"/>
              <a:gd name="connsiteY5" fmla="*/ 5969 h 6215"/>
              <a:gd name="connsiteX6" fmla="*/ 3726 w 5210"/>
              <a:gd name="connsiteY6" fmla="*/ 4674 h 6215"/>
              <a:gd name="connsiteX7" fmla="*/ 4146 w 5210"/>
              <a:gd name="connsiteY7" fmla="*/ 3248 h 6215"/>
              <a:gd name="connsiteX8" fmla="*/ 4839 w 5210"/>
              <a:gd name="connsiteY8" fmla="*/ 1655 h 6215"/>
              <a:gd name="connsiteX9" fmla="*/ 5197 w 5210"/>
              <a:gd name="connsiteY9" fmla="*/ 1059 h 6215"/>
              <a:gd name="connsiteX10" fmla="*/ 4760 w 5210"/>
              <a:gd name="connsiteY10" fmla="*/ 541 h 6215"/>
              <a:gd name="connsiteX11" fmla="*/ 3947 w 5210"/>
              <a:gd name="connsiteY11" fmla="*/ 431 h 6215"/>
              <a:gd name="connsiteX0" fmla="*/ 3947 w 5311"/>
              <a:gd name="connsiteY0" fmla="*/ 431 h 6215"/>
              <a:gd name="connsiteX1" fmla="*/ 3647 w 5311"/>
              <a:gd name="connsiteY1" fmla="*/ 83 h 6215"/>
              <a:gd name="connsiteX2" fmla="*/ 2868 w 5311"/>
              <a:gd name="connsiteY2" fmla="*/ 191 h 6215"/>
              <a:gd name="connsiteX3" fmla="*/ 1400 w 5311"/>
              <a:gd name="connsiteY3" fmla="*/ 1228 h 6215"/>
              <a:gd name="connsiteX4" fmla="*/ 212 w 5311"/>
              <a:gd name="connsiteY4" fmla="*/ 3200 h 6215"/>
              <a:gd name="connsiteX5" fmla="*/ 2670 w 5311"/>
              <a:gd name="connsiteY5" fmla="*/ 5969 h 6215"/>
              <a:gd name="connsiteX6" fmla="*/ 3726 w 5311"/>
              <a:gd name="connsiteY6" fmla="*/ 4674 h 6215"/>
              <a:gd name="connsiteX7" fmla="*/ 4146 w 5311"/>
              <a:gd name="connsiteY7" fmla="*/ 3248 h 6215"/>
              <a:gd name="connsiteX8" fmla="*/ 4839 w 5311"/>
              <a:gd name="connsiteY8" fmla="*/ 1655 h 6215"/>
              <a:gd name="connsiteX9" fmla="*/ 5197 w 5311"/>
              <a:gd name="connsiteY9" fmla="*/ 1059 h 6215"/>
              <a:gd name="connsiteX10" fmla="*/ 4156 w 5311"/>
              <a:gd name="connsiteY10" fmla="*/ 872 h 6215"/>
              <a:gd name="connsiteX11" fmla="*/ 3947 w 5311"/>
              <a:gd name="connsiteY11" fmla="*/ 431 h 6215"/>
              <a:gd name="connsiteX0" fmla="*/ 3947 w 4841"/>
              <a:gd name="connsiteY0" fmla="*/ 431 h 6215"/>
              <a:gd name="connsiteX1" fmla="*/ 3647 w 4841"/>
              <a:gd name="connsiteY1" fmla="*/ 83 h 6215"/>
              <a:gd name="connsiteX2" fmla="*/ 2868 w 4841"/>
              <a:gd name="connsiteY2" fmla="*/ 191 h 6215"/>
              <a:gd name="connsiteX3" fmla="*/ 1400 w 4841"/>
              <a:gd name="connsiteY3" fmla="*/ 1228 h 6215"/>
              <a:gd name="connsiteX4" fmla="*/ 212 w 4841"/>
              <a:gd name="connsiteY4" fmla="*/ 3200 h 6215"/>
              <a:gd name="connsiteX5" fmla="*/ 2670 w 4841"/>
              <a:gd name="connsiteY5" fmla="*/ 5969 h 6215"/>
              <a:gd name="connsiteX6" fmla="*/ 3726 w 4841"/>
              <a:gd name="connsiteY6" fmla="*/ 4674 h 6215"/>
              <a:gd name="connsiteX7" fmla="*/ 4146 w 4841"/>
              <a:gd name="connsiteY7" fmla="*/ 3248 h 6215"/>
              <a:gd name="connsiteX8" fmla="*/ 4839 w 4841"/>
              <a:gd name="connsiteY8" fmla="*/ 1655 h 6215"/>
              <a:gd name="connsiteX9" fmla="*/ 4156 w 4841"/>
              <a:gd name="connsiteY9" fmla="*/ 872 h 6215"/>
              <a:gd name="connsiteX10" fmla="*/ 3947 w 4841"/>
              <a:gd name="connsiteY10" fmla="*/ 431 h 6215"/>
              <a:gd name="connsiteX0" fmla="*/ 3947 w 4279"/>
              <a:gd name="connsiteY0" fmla="*/ 431 h 6215"/>
              <a:gd name="connsiteX1" fmla="*/ 3647 w 4279"/>
              <a:gd name="connsiteY1" fmla="*/ 83 h 6215"/>
              <a:gd name="connsiteX2" fmla="*/ 2868 w 4279"/>
              <a:gd name="connsiteY2" fmla="*/ 191 h 6215"/>
              <a:gd name="connsiteX3" fmla="*/ 1400 w 4279"/>
              <a:gd name="connsiteY3" fmla="*/ 1228 h 6215"/>
              <a:gd name="connsiteX4" fmla="*/ 212 w 4279"/>
              <a:gd name="connsiteY4" fmla="*/ 3200 h 6215"/>
              <a:gd name="connsiteX5" fmla="*/ 2670 w 4279"/>
              <a:gd name="connsiteY5" fmla="*/ 5969 h 6215"/>
              <a:gd name="connsiteX6" fmla="*/ 3726 w 4279"/>
              <a:gd name="connsiteY6" fmla="*/ 4674 h 6215"/>
              <a:gd name="connsiteX7" fmla="*/ 4146 w 4279"/>
              <a:gd name="connsiteY7" fmla="*/ 3248 h 6215"/>
              <a:gd name="connsiteX8" fmla="*/ 4156 w 4279"/>
              <a:gd name="connsiteY8" fmla="*/ 872 h 6215"/>
              <a:gd name="connsiteX9" fmla="*/ 3947 w 4279"/>
              <a:gd name="connsiteY9" fmla="*/ 431 h 6215"/>
              <a:gd name="connsiteX0" fmla="*/ 3947 w 4279"/>
              <a:gd name="connsiteY0" fmla="*/ 431 h 6215"/>
              <a:gd name="connsiteX1" fmla="*/ 3647 w 4279"/>
              <a:gd name="connsiteY1" fmla="*/ 83 h 6215"/>
              <a:gd name="connsiteX2" fmla="*/ 2868 w 4279"/>
              <a:gd name="connsiteY2" fmla="*/ 191 h 6215"/>
              <a:gd name="connsiteX3" fmla="*/ 1400 w 4279"/>
              <a:gd name="connsiteY3" fmla="*/ 1228 h 6215"/>
              <a:gd name="connsiteX4" fmla="*/ 212 w 4279"/>
              <a:gd name="connsiteY4" fmla="*/ 3200 h 6215"/>
              <a:gd name="connsiteX5" fmla="*/ 2670 w 4279"/>
              <a:gd name="connsiteY5" fmla="*/ 5969 h 6215"/>
              <a:gd name="connsiteX6" fmla="*/ 3726 w 4279"/>
              <a:gd name="connsiteY6" fmla="*/ 4674 h 6215"/>
              <a:gd name="connsiteX7" fmla="*/ 2938 w 4279"/>
              <a:gd name="connsiteY7" fmla="*/ 2834 h 6215"/>
              <a:gd name="connsiteX8" fmla="*/ 4156 w 4279"/>
              <a:gd name="connsiteY8" fmla="*/ 872 h 6215"/>
              <a:gd name="connsiteX9" fmla="*/ 3947 w 4279"/>
              <a:gd name="connsiteY9" fmla="*/ 431 h 6215"/>
              <a:gd name="connsiteX0" fmla="*/ 3947 w 4279"/>
              <a:gd name="connsiteY0" fmla="*/ 431 h 6215"/>
              <a:gd name="connsiteX1" fmla="*/ 3647 w 4279"/>
              <a:gd name="connsiteY1" fmla="*/ 83 h 6215"/>
              <a:gd name="connsiteX2" fmla="*/ 2868 w 4279"/>
              <a:gd name="connsiteY2" fmla="*/ 191 h 6215"/>
              <a:gd name="connsiteX3" fmla="*/ 1400 w 4279"/>
              <a:gd name="connsiteY3" fmla="*/ 1228 h 6215"/>
              <a:gd name="connsiteX4" fmla="*/ 212 w 4279"/>
              <a:gd name="connsiteY4" fmla="*/ 3200 h 6215"/>
              <a:gd name="connsiteX5" fmla="*/ 2670 w 4279"/>
              <a:gd name="connsiteY5" fmla="*/ 5969 h 6215"/>
              <a:gd name="connsiteX6" fmla="*/ 2048 w 4279"/>
              <a:gd name="connsiteY6" fmla="*/ 4674 h 6215"/>
              <a:gd name="connsiteX7" fmla="*/ 2938 w 4279"/>
              <a:gd name="connsiteY7" fmla="*/ 2834 h 6215"/>
              <a:gd name="connsiteX8" fmla="*/ 4156 w 4279"/>
              <a:gd name="connsiteY8" fmla="*/ 872 h 6215"/>
              <a:gd name="connsiteX9" fmla="*/ 3947 w 4279"/>
              <a:gd name="connsiteY9" fmla="*/ 431 h 6215"/>
              <a:gd name="connsiteX0" fmla="*/ 3843 w 4175"/>
              <a:gd name="connsiteY0" fmla="*/ 431 h 4735"/>
              <a:gd name="connsiteX1" fmla="*/ 3543 w 4175"/>
              <a:gd name="connsiteY1" fmla="*/ 83 h 4735"/>
              <a:gd name="connsiteX2" fmla="*/ 2764 w 4175"/>
              <a:gd name="connsiteY2" fmla="*/ 191 h 4735"/>
              <a:gd name="connsiteX3" fmla="*/ 1296 w 4175"/>
              <a:gd name="connsiteY3" fmla="*/ 1228 h 4735"/>
              <a:gd name="connsiteX4" fmla="*/ 108 w 4175"/>
              <a:gd name="connsiteY4" fmla="*/ 3200 h 4735"/>
              <a:gd name="connsiteX5" fmla="*/ 1944 w 4175"/>
              <a:gd name="connsiteY5" fmla="*/ 4674 h 4735"/>
              <a:gd name="connsiteX6" fmla="*/ 2834 w 4175"/>
              <a:gd name="connsiteY6" fmla="*/ 2834 h 4735"/>
              <a:gd name="connsiteX7" fmla="*/ 4052 w 4175"/>
              <a:gd name="connsiteY7" fmla="*/ 872 h 4735"/>
              <a:gd name="connsiteX8" fmla="*/ 3843 w 4175"/>
              <a:gd name="connsiteY8" fmla="*/ 431 h 4735"/>
              <a:gd name="connsiteX0" fmla="*/ 3897 w 4229"/>
              <a:gd name="connsiteY0" fmla="*/ 431 h 3989"/>
              <a:gd name="connsiteX1" fmla="*/ 3597 w 4229"/>
              <a:gd name="connsiteY1" fmla="*/ 83 h 3989"/>
              <a:gd name="connsiteX2" fmla="*/ 2818 w 4229"/>
              <a:gd name="connsiteY2" fmla="*/ 191 h 3989"/>
              <a:gd name="connsiteX3" fmla="*/ 1350 w 4229"/>
              <a:gd name="connsiteY3" fmla="*/ 1228 h 3989"/>
              <a:gd name="connsiteX4" fmla="*/ 162 w 4229"/>
              <a:gd name="connsiteY4" fmla="*/ 3200 h 3989"/>
              <a:gd name="connsiteX5" fmla="*/ 454 w 4229"/>
              <a:gd name="connsiteY5" fmla="*/ 3928 h 3989"/>
              <a:gd name="connsiteX6" fmla="*/ 2888 w 4229"/>
              <a:gd name="connsiteY6" fmla="*/ 2834 h 3989"/>
              <a:gd name="connsiteX7" fmla="*/ 4106 w 4229"/>
              <a:gd name="connsiteY7" fmla="*/ 872 h 3989"/>
              <a:gd name="connsiteX8" fmla="*/ 3897 w 4229"/>
              <a:gd name="connsiteY8" fmla="*/ 431 h 3989"/>
              <a:gd name="connsiteX0" fmla="*/ 3884 w 4216"/>
              <a:gd name="connsiteY0" fmla="*/ 431 h 3989"/>
              <a:gd name="connsiteX1" fmla="*/ 3584 w 4216"/>
              <a:gd name="connsiteY1" fmla="*/ 83 h 3989"/>
              <a:gd name="connsiteX2" fmla="*/ 2805 w 4216"/>
              <a:gd name="connsiteY2" fmla="*/ 191 h 3989"/>
              <a:gd name="connsiteX3" fmla="*/ 1337 w 4216"/>
              <a:gd name="connsiteY3" fmla="*/ 1228 h 3989"/>
              <a:gd name="connsiteX4" fmla="*/ 149 w 4216"/>
              <a:gd name="connsiteY4" fmla="*/ 3200 h 3989"/>
              <a:gd name="connsiteX5" fmla="*/ 441 w 4216"/>
              <a:gd name="connsiteY5" fmla="*/ 3928 h 3989"/>
              <a:gd name="connsiteX6" fmla="*/ 2472 w 4216"/>
              <a:gd name="connsiteY6" fmla="*/ 2834 h 3989"/>
              <a:gd name="connsiteX7" fmla="*/ 4093 w 4216"/>
              <a:gd name="connsiteY7" fmla="*/ 872 h 3989"/>
              <a:gd name="connsiteX8" fmla="*/ 3884 w 4216"/>
              <a:gd name="connsiteY8" fmla="*/ 431 h 3989"/>
              <a:gd name="connsiteX0" fmla="*/ 3884 w 4216"/>
              <a:gd name="connsiteY0" fmla="*/ 431 h 3989"/>
              <a:gd name="connsiteX1" fmla="*/ 3584 w 4216"/>
              <a:gd name="connsiteY1" fmla="*/ 83 h 3989"/>
              <a:gd name="connsiteX2" fmla="*/ 2805 w 4216"/>
              <a:gd name="connsiteY2" fmla="*/ 191 h 3989"/>
              <a:gd name="connsiteX3" fmla="*/ 1337 w 4216"/>
              <a:gd name="connsiteY3" fmla="*/ 1228 h 3989"/>
              <a:gd name="connsiteX4" fmla="*/ 149 w 4216"/>
              <a:gd name="connsiteY4" fmla="*/ 3200 h 3989"/>
              <a:gd name="connsiteX5" fmla="*/ 441 w 4216"/>
              <a:gd name="connsiteY5" fmla="*/ 3928 h 3989"/>
              <a:gd name="connsiteX6" fmla="*/ 2472 w 4216"/>
              <a:gd name="connsiteY6" fmla="*/ 2834 h 3989"/>
              <a:gd name="connsiteX7" fmla="*/ 3556 w 4216"/>
              <a:gd name="connsiteY7" fmla="*/ 1618 h 3989"/>
              <a:gd name="connsiteX8" fmla="*/ 3884 w 4216"/>
              <a:gd name="connsiteY8" fmla="*/ 431 h 3989"/>
              <a:gd name="connsiteX0" fmla="*/ 3884 w 4216"/>
              <a:gd name="connsiteY0" fmla="*/ 679 h 3989"/>
              <a:gd name="connsiteX1" fmla="*/ 3584 w 4216"/>
              <a:gd name="connsiteY1" fmla="*/ 83 h 3989"/>
              <a:gd name="connsiteX2" fmla="*/ 2805 w 4216"/>
              <a:gd name="connsiteY2" fmla="*/ 191 h 3989"/>
              <a:gd name="connsiteX3" fmla="*/ 1337 w 4216"/>
              <a:gd name="connsiteY3" fmla="*/ 1228 h 3989"/>
              <a:gd name="connsiteX4" fmla="*/ 149 w 4216"/>
              <a:gd name="connsiteY4" fmla="*/ 3200 h 3989"/>
              <a:gd name="connsiteX5" fmla="*/ 441 w 4216"/>
              <a:gd name="connsiteY5" fmla="*/ 3928 h 3989"/>
              <a:gd name="connsiteX6" fmla="*/ 2472 w 4216"/>
              <a:gd name="connsiteY6" fmla="*/ 2834 h 3989"/>
              <a:gd name="connsiteX7" fmla="*/ 3556 w 4216"/>
              <a:gd name="connsiteY7" fmla="*/ 1618 h 3989"/>
              <a:gd name="connsiteX8" fmla="*/ 3884 w 4216"/>
              <a:gd name="connsiteY8" fmla="*/ 679 h 3989"/>
              <a:gd name="connsiteX0" fmla="*/ 3884 w 4216"/>
              <a:gd name="connsiteY0" fmla="*/ 679 h 3989"/>
              <a:gd name="connsiteX1" fmla="*/ 3584 w 4216"/>
              <a:gd name="connsiteY1" fmla="*/ 83 h 3989"/>
              <a:gd name="connsiteX2" fmla="*/ 2805 w 4216"/>
              <a:gd name="connsiteY2" fmla="*/ 191 h 3989"/>
              <a:gd name="connsiteX3" fmla="*/ 1337 w 4216"/>
              <a:gd name="connsiteY3" fmla="*/ 1228 h 3989"/>
              <a:gd name="connsiteX4" fmla="*/ 149 w 4216"/>
              <a:gd name="connsiteY4" fmla="*/ 3200 h 3989"/>
              <a:gd name="connsiteX5" fmla="*/ 441 w 4216"/>
              <a:gd name="connsiteY5" fmla="*/ 3928 h 3989"/>
              <a:gd name="connsiteX6" fmla="*/ 2472 w 4216"/>
              <a:gd name="connsiteY6" fmla="*/ 2834 h 3989"/>
              <a:gd name="connsiteX7" fmla="*/ 3220 w 4216"/>
              <a:gd name="connsiteY7" fmla="*/ 1866 h 3989"/>
              <a:gd name="connsiteX8" fmla="*/ 3884 w 4216"/>
              <a:gd name="connsiteY8" fmla="*/ 679 h 3989"/>
              <a:gd name="connsiteX0" fmla="*/ 3884 w 4216"/>
              <a:gd name="connsiteY0" fmla="*/ 679 h 3961"/>
              <a:gd name="connsiteX1" fmla="*/ 3584 w 4216"/>
              <a:gd name="connsiteY1" fmla="*/ 83 h 3961"/>
              <a:gd name="connsiteX2" fmla="*/ 2805 w 4216"/>
              <a:gd name="connsiteY2" fmla="*/ 191 h 3961"/>
              <a:gd name="connsiteX3" fmla="*/ 1337 w 4216"/>
              <a:gd name="connsiteY3" fmla="*/ 1228 h 3961"/>
              <a:gd name="connsiteX4" fmla="*/ 149 w 4216"/>
              <a:gd name="connsiteY4" fmla="*/ 3200 h 3961"/>
              <a:gd name="connsiteX5" fmla="*/ 441 w 4216"/>
              <a:gd name="connsiteY5" fmla="*/ 3928 h 3961"/>
              <a:gd name="connsiteX6" fmla="*/ 2203 w 4216"/>
              <a:gd name="connsiteY6" fmla="*/ 3000 h 3961"/>
              <a:gd name="connsiteX7" fmla="*/ 3220 w 4216"/>
              <a:gd name="connsiteY7" fmla="*/ 1866 h 3961"/>
              <a:gd name="connsiteX8" fmla="*/ 3884 w 4216"/>
              <a:gd name="connsiteY8" fmla="*/ 679 h 3961"/>
              <a:gd name="connsiteX0" fmla="*/ 3884 w 4216"/>
              <a:gd name="connsiteY0" fmla="*/ 679 h 4085"/>
              <a:gd name="connsiteX1" fmla="*/ 3584 w 4216"/>
              <a:gd name="connsiteY1" fmla="*/ 83 h 4085"/>
              <a:gd name="connsiteX2" fmla="*/ 2805 w 4216"/>
              <a:gd name="connsiteY2" fmla="*/ 191 h 4085"/>
              <a:gd name="connsiteX3" fmla="*/ 1337 w 4216"/>
              <a:gd name="connsiteY3" fmla="*/ 1228 h 4085"/>
              <a:gd name="connsiteX4" fmla="*/ 149 w 4216"/>
              <a:gd name="connsiteY4" fmla="*/ 3200 h 4085"/>
              <a:gd name="connsiteX5" fmla="*/ 441 w 4216"/>
              <a:gd name="connsiteY5" fmla="*/ 3928 h 4085"/>
              <a:gd name="connsiteX6" fmla="*/ 2202 w 4216"/>
              <a:gd name="connsiteY6" fmla="*/ 3930 h 4085"/>
              <a:gd name="connsiteX7" fmla="*/ 2203 w 4216"/>
              <a:gd name="connsiteY7" fmla="*/ 3000 h 4085"/>
              <a:gd name="connsiteX8" fmla="*/ 3220 w 4216"/>
              <a:gd name="connsiteY8" fmla="*/ 1866 h 4085"/>
              <a:gd name="connsiteX9" fmla="*/ 3884 w 4216"/>
              <a:gd name="connsiteY9" fmla="*/ 679 h 4085"/>
              <a:gd name="connsiteX0" fmla="*/ 3884 w 4216"/>
              <a:gd name="connsiteY0" fmla="*/ 679 h 4085"/>
              <a:gd name="connsiteX1" fmla="*/ 3584 w 4216"/>
              <a:gd name="connsiteY1" fmla="*/ 83 h 4085"/>
              <a:gd name="connsiteX2" fmla="*/ 2805 w 4216"/>
              <a:gd name="connsiteY2" fmla="*/ 191 h 4085"/>
              <a:gd name="connsiteX3" fmla="*/ 1337 w 4216"/>
              <a:gd name="connsiteY3" fmla="*/ 1228 h 4085"/>
              <a:gd name="connsiteX4" fmla="*/ 149 w 4216"/>
              <a:gd name="connsiteY4" fmla="*/ 3200 h 4085"/>
              <a:gd name="connsiteX5" fmla="*/ 441 w 4216"/>
              <a:gd name="connsiteY5" fmla="*/ 3928 h 4085"/>
              <a:gd name="connsiteX6" fmla="*/ 2202 w 4216"/>
              <a:gd name="connsiteY6" fmla="*/ 3930 h 4085"/>
              <a:gd name="connsiteX7" fmla="*/ 2203 w 4216"/>
              <a:gd name="connsiteY7" fmla="*/ 3000 h 4085"/>
              <a:gd name="connsiteX8" fmla="*/ 2827 w 4216"/>
              <a:gd name="connsiteY8" fmla="*/ 2588 h 4085"/>
              <a:gd name="connsiteX9" fmla="*/ 3220 w 4216"/>
              <a:gd name="connsiteY9" fmla="*/ 1866 h 4085"/>
              <a:gd name="connsiteX10" fmla="*/ 3884 w 4216"/>
              <a:gd name="connsiteY10" fmla="*/ 679 h 4085"/>
              <a:gd name="connsiteX0" fmla="*/ 3884 w 4216"/>
              <a:gd name="connsiteY0" fmla="*/ 679 h 4085"/>
              <a:gd name="connsiteX1" fmla="*/ 3584 w 4216"/>
              <a:gd name="connsiteY1" fmla="*/ 83 h 4085"/>
              <a:gd name="connsiteX2" fmla="*/ 2805 w 4216"/>
              <a:gd name="connsiteY2" fmla="*/ 191 h 4085"/>
              <a:gd name="connsiteX3" fmla="*/ 1337 w 4216"/>
              <a:gd name="connsiteY3" fmla="*/ 1228 h 4085"/>
              <a:gd name="connsiteX4" fmla="*/ 149 w 4216"/>
              <a:gd name="connsiteY4" fmla="*/ 3200 h 4085"/>
              <a:gd name="connsiteX5" fmla="*/ 441 w 4216"/>
              <a:gd name="connsiteY5" fmla="*/ 3928 h 4085"/>
              <a:gd name="connsiteX6" fmla="*/ 2202 w 4216"/>
              <a:gd name="connsiteY6" fmla="*/ 3930 h 4085"/>
              <a:gd name="connsiteX7" fmla="*/ 2471 w 4216"/>
              <a:gd name="connsiteY7" fmla="*/ 3000 h 4085"/>
              <a:gd name="connsiteX8" fmla="*/ 2827 w 4216"/>
              <a:gd name="connsiteY8" fmla="*/ 2588 h 4085"/>
              <a:gd name="connsiteX9" fmla="*/ 3220 w 4216"/>
              <a:gd name="connsiteY9" fmla="*/ 1866 h 4085"/>
              <a:gd name="connsiteX10" fmla="*/ 3884 w 4216"/>
              <a:gd name="connsiteY10" fmla="*/ 679 h 4085"/>
              <a:gd name="connsiteX0" fmla="*/ 3884 w 4216"/>
              <a:gd name="connsiteY0" fmla="*/ 679 h 4050"/>
              <a:gd name="connsiteX1" fmla="*/ 3584 w 4216"/>
              <a:gd name="connsiteY1" fmla="*/ 83 h 4050"/>
              <a:gd name="connsiteX2" fmla="*/ 2805 w 4216"/>
              <a:gd name="connsiteY2" fmla="*/ 191 h 4050"/>
              <a:gd name="connsiteX3" fmla="*/ 1337 w 4216"/>
              <a:gd name="connsiteY3" fmla="*/ 1228 h 4050"/>
              <a:gd name="connsiteX4" fmla="*/ 149 w 4216"/>
              <a:gd name="connsiteY4" fmla="*/ 3200 h 4050"/>
              <a:gd name="connsiteX5" fmla="*/ 441 w 4216"/>
              <a:gd name="connsiteY5" fmla="*/ 3928 h 4050"/>
              <a:gd name="connsiteX6" fmla="*/ 2202 w 4216"/>
              <a:gd name="connsiteY6" fmla="*/ 3930 h 4050"/>
              <a:gd name="connsiteX7" fmla="*/ 1418 w 4216"/>
              <a:gd name="connsiteY7" fmla="*/ 3765 h 4050"/>
              <a:gd name="connsiteX8" fmla="*/ 2471 w 4216"/>
              <a:gd name="connsiteY8" fmla="*/ 3000 h 4050"/>
              <a:gd name="connsiteX9" fmla="*/ 2827 w 4216"/>
              <a:gd name="connsiteY9" fmla="*/ 2588 h 4050"/>
              <a:gd name="connsiteX10" fmla="*/ 3220 w 4216"/>
              <a:gd name="connsiteY10" fmla="*/ 1866 h 4050"/>
              <a:gd name="connsiteX11" fmla="*/ 3884 w 4216"/>
              <a:gd name="connsiteY11" fmla="*/ 679 h 4050"/>
              <a:gd name="connsiteX0" fmla="*/ 3884 w 4216"/>
              <a:gd name="connsiteY0" fmla="*/ 679 h 4022"/>
              <a:gd name="connsiteX1" fmla="*/ 3584 w 4216"/>
              <a:gd name="connsiteY1" fmla="*/ 83 h 4022"/>
              <a:gd name="connsiteX2" fmla="*/ 2805 w 4216"/>
              <a:gd name="connsiteY2" fmla="*/ 191 h 4022"/>
              <a:gd name="connsiteX3" fmla="*/ 1337 w 4216"/>
              <a:gd name="connsiteY3" fmla="*/ 1228 h 4022"/>
              <a:gd name="connsiteX4" fmla="*/ 149 w 4216"/>
              <a:gd name="connsiteY4" fmla="*/ 3200 h 4022"/>
              <a:gd name="connsiteX5" fmla="*/ 441 w 4216"/>
              <a:gd name="connsiteY5" fmla="*/ 3928 h 4022"/>
              <a:gd name="connsiteX6" fmla="*/ 1418 w 4216"/>
              <a:gd name="connsiteY6" fmla="*/ 3765 h 4022"/>
              <a:gd name="connsiteX7" fmla="*/ 2471 w 4216"/>
              <a:gd name="connsiteY7" fmla="*/ 3000 h 4022"/>
              <a:gd name="connsiteX8" fmla="*/ 2827 w 4216"/>
              <a:gd name="connsiteY8" fmla="*/ 2588 h 4022"/>
              <a:gd name="connsiteX9" fmla="*/ 3220 w 4216"/>
              <a:gd name="connsiteY9" fmla="*/ 1866 h 4022"/>
              <a:gd name="connsiteX10" fmla="*/ 3884 w 4216"/>
              <a:gd name="connsiteY10" fmla="*/ 679 h 4022"/>
              <a:gd name="connsiteX0" fmla="*/ 3884 w 4216"/>
              <a:gd name="connsiteY0" fmla="*/ 679 h 4022"/>
              <a:gd name="connsiteX1" fmla="*/ 3584 w 4216"/>
              <a:gd name="connsiteY1" fmla="*/ 83 h 4022"/>
              <a:gd name="connsiteX2" fmla="*/ 2805 w 4216"/>
              <a:gd name="connsiteY2" fmla="*/ 191 h 4022"/>
              <a:gd name="connsiteX3" fmla="*/ 1337 w 4216"/>
              <a:gd name="connsiteY3" fmla="*/ 1228 h 4022"/>
              <a:gd name="connsiteX4" fmla="*/ 149 w 4216"/>
              <a:gd name="connsiteY4" fmla="*/ 3200 h 4022"/>
              <a:gd name="connsiteX5" fmla="*/ 441 w 4216"/>
              <a:gd name="connsiteY5" fmla="*/ 3928 h 4022"/>
              <a:gd name="connsiteX6" fmla="*/ 1418 w 4216"/>
              <a:gd name="connsiteY6" fmla="*/ 3765 h 4022"/>
              <a:gd name="connsiteX7" fmla="*/ 2471 w 4216"/>
              <a:gd name="connsiteY7" fmla="*/ 3000 h 4022"/>
              <a:gd name="connsiteX8" fmla="*/ 3220 w 4216"/>
              <a:gd name="connsiteY8" fmla="*/ 1866 h 4022"/>
              <a:gd name="connsiteX9" fmla="*/ 3884 w 4216"/>
              <a:gd name="connsiteY9" fmla="*/ 679 h 4022"/>
              <a:gd name="connsiteX0" fmla="*/ 3884 w 4216"/>
              <a:gd name="connsiteY0" fmla="*/ 679 h 4022"/>
              <a:gd name="connsiteX1" fmla="*/ 3584 w 4216"/>
              <a:gd name="connsiteY1" fmla="*/ 83 h 4022"/>
              <a:gd name="connsiteX2" fmla="*/ 2805 w 4216"/>
              <a:gd name="connsiteY2" fmla="*/ 191 h 4022"/>
              <a:gd name="connsiteX3" fmla="*/ 1337 w 4216"/>
              <a:gd name="connsiteY3" fmla="*/ 1228 h 4022"/>
              <a:gd name="connsiteX4" fmla="*/ 149 w 4216"/>
              <a:gd name="connsiteY4" fmla="*/ 3200 h 4022"/>
              <a:gd name="connsiteX5" fmla="*/ 441 w 4216"/>
              <a:gd name="connsiteY5" fmla="*/ 3928 h 4022"/>
              <a:gd name="connsiteX6" fmla="*/ 1418 w 4216"/>
              <a:gd name="connsiteY6" fmla="*/ 3765 h 4022"/>
              <a:gd name="connsiteX7" fmla="*/ 2471 w 4216"/>
              <a:gd name="connsiteY7" fmla="*/ 3000 h 4022"/>
              <a:gd name="connsiteX8" fmla="*/ 2663 w 4216"/>
              <a:gd name="connsiteY8" fmla="*/ 2574 h 4022"/>
              <a:gd name="connsiteX9" fmla="*/ 3220 w 4216"/>
              <a:gd name="connsiteY9" fmla="*/ 1866 h 4022"/>
              <a:gd name="connsiteX10" fmla="*/ 3884 w 4216"/>
              <a:gd name="connsiteY10" fmla="*/ 679 h 4022"/>
              <a:gd name="connsiteX0" fmla="*/ 3884 w 4216"/>
              <a:gd name="connsiteY0" fmla="*/ 679 h 4022"/>
              <a:gd name="connsiteX1" fmla="*/ 3584 w 4216"/>
              <a:gd name="connsiteY1" fmla="*/ 83 h 4022"/>
              <a:gd name="connsiteX2" fmla="*/ 2805 w 4216"/>
              <a:gd name="connsiteY2" fmla="*/ 191 h 4022"/>
              <a:gd name="connsiteX3" fmla="*/ 1337 w 4216"/>
              <a:gd name="connsiteY3" fmla="*/ 1228 h 4022"/>
              <a:gd name="connsiteX4" fmla="*/ 149 w 4216"/>
              <a:gd name="connsiteY4" fmla="*/ 3200 h 4022"/>
              <a:gd name="connsiteX5" fmla="*/ 441 w 4216"/>
              <a:gd name="connsiteY5" fmla="*/ 3928 h 4022"/>
              <a:gd name="connsiteX6" fmla="*/ 1418 w 4216"/>
              <a:gd name="connsiteY6" fmla="*/ 3765 h 4022"/>
              <a:gd name="connsiteX7" fmla="*/ 2663 w 4216"/>
              <a:gd name="connsiteY7" fmla="*/ 2574 h 4022"/>
              <a:gd name="connsiteX8" fmla="*/ 3220 w 4216"/>
              <a:gd name="connsiteY8" fmla="*/ 1866 h 4022"/>
              <a:gd name="connsiteX9" fmla="*/ 3884 w 4216"/>
              <a:gd name="connsiteY9" fmla="*/ 679 h 4022"/>
              <a:gd name="connsiteX0" fmla="*/ 3884 w 4037"/>
              <a:gd name="connsiteY0" fmla="*/ 679 h 4022"/>
              <a:gd name="connsiteX1" fmla="*/ 3584 w 4037"/>
              <a:gd name="connsiteY1" fmla="*/ 83 h 4022"/>
              <a:gd name="connsiteX2" fmla="*/ 2805 w 4037"/>
              <a:gd name="connsiteY2" fmla="*/ 191 h 4022"/>
              <a:gd name="connsiteX3" fmla="*/ 1337 w 4037"/>
              <a:gd name="connsiteY3" fmla="*/ 1228 h 4022"/>
              <a:gd name="connsiteX4" fmla="*/ 149 w 4037"/>
              <a:gd name="connsiteY4" fmla="*/ 3200 h 4022"/>
              <a:gd name="connsiteX5" fmla="*/ 441 w 4037"/>
              <a:gd name="connsiteY5" fmla="*/ 3928 h 4022"/>
              <a:gd name="connsiteX6" fmla="*/ 1418 w 4037"/>
              <a:gd name="connsiteY6" fmla="*/ 3765 h 4022"/>
              <a:gd name="connsiteX7" fmla="*/ 2663 w 4037"/>
              <a:gd name="connsiteY7" fmla="*/ 2574 h 4022"/>
              <a:gd name="connsiteX8" fmla="*/ 3884 w 4037"/>
              <a:gd name="connsiteY8" fmla="*/ 679 h 4022"/>
              <a:gd name="connsiteX0" fmla="*/ 3884 w 4037"/>
              <a:gd name="connsiteY0" fmla="*/ 695 h 4038"/>
              <a:gd name="connsiteX1" fmla="*/ 3584 w 4037"/>
              <a:gd name="connsiteY1" fmla="*/ 99 h 4038"/>
              <a:gd name="connsiteX2" fmla="*/ 3169 w 4037"/>
              <a:gd name="connsiteY2" fmla="*/ 848 h 4038"/>
              <a:gd name="connsiteX3" fmla="*/ 2805 w 4037"/>
              <a:gd name="connsiteY3" fmla="*/ 207 h 4038"/>
              <a:gd name="connsiteX4" fmla="*/ 1337 w 4037"/>
              <a:gd name="connsiteY4" fmla="*/ 1244 h 4038"/>
              <a:gd name="connsiteX5" fmla="*/ 149 w 4037"/>
              <a:gd name="connsiteY5" fmla="*/ 3216 h 4038"/>
              <a:gd name="connsiteX6" fmla="*/ 441 w 4037"/>
              <a:gd name="connsiteY6" fmla="*/ 3944 h 4038"/>
              <a:gd name="connsiteX7" fmla="*/ 1418 w 4037"/>
              <a:gd name="connsiteY7" fmla="*/ 3781 h 4038"/>
              <a:gd name="connsiteX8" fmla="*/ 2663 w 4037"/>
              <a:gd name="connsiteY8" fmla="*/ 2590 h 4038"/>
              <a:gd name="connsiteX9" fmla="*/ 3884 w 4037"/>
              <a:gd name="connsiteY9" fmla="*/ 695 h 4038"/>
              <a:gd name="connsiteX0" fmla="*/ 3884 w 3968"/>
              <a:gd name="connsiteY0" fmla="*/ 678 h 4021"/>
              <a:gd name="connsiteX1" fmla="*/ 3169 w 3968"/>
              <a:gd name="connsiteY1" fmla="*/ 831 h 4021"/>
              <a:gd name="connsiteX2" fmla="*/ 2805 w 3968"/>
              <a:gd name="connsiteY2" fmla="*/ 190 h 4021"/>
              <a:gd name="connsiteX3" fmla="*/ 1337 w 3968"/>
              <a:gd name="connsiteY3" fmla="*/ 1227 h 4021"/>
              <a:gd name="connsiteX4" fmla="*/ 149 w 3968"/>
              <a:gd name="connsiteY4" fmla="*/ 3199 h 4021"/>
              <a:gd name="connsiteX5" fmla="*/ 441 w 3968"/>
              <a:gd name="connsiteY5" fmla="*/ 3927 h 4021"/>
              <a:gd name="connsiteX6" fmla="*/ 1418 w 3968"/>
              <a:gd name="connsiteY6" fmla="*/ 3764 h 4021"/>
              <a:gd name="connsiteX7" fmla="*/ 2663 w 3968"/>
              <a:gd name="connsiteY7" fmla="*/ 2573 h 4021"/>
              <a:gd name="connsiteX8" fmla="*/ 3884 w 3968"/>
              <a:gd name="connsiteY8" fmla="*/ 678 h 4021"/>
              <a:gd name="connsiteX0" fmla="*/ 3414 w 3498"/>
              <a:gd name="connsiteY0" fmla="*/ 1424 h 4021"/>
              <a:gd name="connsiteX1" fmla="*/ 3169 w 3498"/>
              <a:gd name="connsiteY1" fmla="*/ 831 h 4021"/>
              <a:gd name="connsiteX2" fmla="*/ 2805 w 3498"/>
              <a:gd name="connsiteY2" fmla="*/ 190 h 4021"/>
              <a:gd name="connsiteX3" fmla="*/ 1337 w 3498"/>
              <a:gd name="connsiteY3" fmla="*/ 1227 h 4021"/>
              <a:gd name="connsiteX4" fmla="*/ 149 w 3498"/>
              <a:gd name="connsiteY4" fmla="*/ 3199 h 4021"/>
              <a:gd name="connsiteX5" fmla="*/ 441 w 3498"/>
              <a:gd name="connsiteY5" fmla="*/ 3927 h 4021"/>
              <a:gd name="connsiteX6" fmla="*/ 1418 w 3498"/>
              <a:gd name="connsiteY6" fmla="*/ 3764 h 4021"/>
              <a:gd name="connsiteX7" fmla="*/ 2663 w 3498"/>
              <a:gd name="connsiteY7" fmla="*/ 2573 h 4021"/>
              <a:gd name="connsiteX8" fmla="*/ 3414 w 3498"/>
              <a:gd name="connsiteY8" fmla="*/ 1424 h 4021"/>
              <a:gd name="connsiteX0" fmla="*/ 3414 w 3498"/>
              <a:gd name="connsiteY0" fmla="*/ 1424 h 4021"/>
              <a:gd name="connsiteX1" fmla="*/ 3169 w 3498"/>
              <a:gd name="connsiteY1" fmla="*/ 831 h 4021"/>
              <a:gd name="connsiteX2" fmla="*/ 2805 w 3498"/>
              <a:gd name="connsiteY2" fmla="*/ 190 h 4021"/>
              <a:gd name="connsiteX3" fmla="*/ 1337 w 3498"/>
              <a:gd name="connsiteY3" fmla="*/ 1227 h 4021"/>
              <a:gd name="connsiteX4" fmla="*/ 149 w 3498"/>
              <a:gd name="connsiteY4" fmla="*/ 3199 h 4021"/>
              <a:gd name="connsiteX5" fmla="*/ 441 w 3498"/>
              <a:gd name="connsiteY5" fmla="*/ 3927 h 4021"/>
              <a:gd name="connsiteX6" fmla="*/ 2425 w 3498"/>
              <a:gd name="connsiteY6" fmla="*/ 3764 h 4021"/>
              <a:gd name="connsiteX7" fmla="*/ 2663 w 3498"/>
              <a:gd name="connsiteY7" fmla="*/ 2573 h 4021"/>
              <a:gd name="connsiteX8" fmla="*/ 3414 w 3498"/>
              <a:gd name="connsiteY8" fmla="*/ 1424 h 4021"/>
              <a:gd name="connsiteX0" fmla="*/ 3414 w 3477"/>
              <a:gd name="connsiteY0" fmla="*/ 1424 h 4021"/>
              <a:gd name="connsiteX1" fmla="*/ 3169 w 3477"/>
              <a:gd name="connsiteY1" fmla="*/ 831 h 4021"/>
              <a:gd name="connsiteX2" fmla="*/ 2805 w 3477"/>
              <a:gd name="connsiteY2" fmla="*/ 190 h 4021"/>
              <a:gd name="connsiteX3" fmla="*/ 1337 w 3477"/>
              <a:gd name="connsiteY3" fmla="*/ 1227 h 4021"/>
              <a:gd name="connsiteX4" fmla="*/ 149 w 3477"/>
              <a:gd name="connsiteY4" fmla="*/ 3199 h 4021"/>
              <a:gd name="connsiteX5" fmla="*/ 441 w 3477"/>
              <a:gd name="connsiteY5" fmla="*/ 3927 h 4021"/>
              <a:gd name="connsiteX6" fmla="*/ 2425 w 3477"/>
              <a:gd name="connsiteY6" fmla="*/ 3764 h 4021"/>
              <a:gd name="connsiteX7" fmla="*/ 3066 w 3477"/>
              <a:gd name="connsiteY7" fmla="*/ 2904 h 4021"/>
              <a:gd name="connsiteX8" fmla="*/ 3414 w 3477"/>
              <a:gd name="connsiteY8" fmla="*/ 1424 h 4021"/>
              <a:gd name="connsiteX0" fmla="*/ 3414 w 3477"/>
              <a:gd name="connsiteY0" fmla="*/ 1424 h 4021"/>
              <a:gd name="connsiteX1" fmla="*/ 3169 w 3477"/>
              <a:gd name="connsiteY1" fmla="*/ 831 h 4021"/>
              <a:gd name="connsiteX2" fmla="*/ 2805 w 3477"/>
              <a:gd name="connsiteY2" fmla="*/ 190 h 4021"/>
              <a:gd name="connsiteX3" fmla="*/ 1337 w 3477"/>
              <a:gd name="connsiteY3" fmla="*/ 1227 h 4021"/>
              <a:gd name="connsiteX4" fmla="*/ 149 w 3477"/>
              <a:gd name="connsiteY4" fmla="*/ 3199 h 4021"/>
              <a:gd name="connsiteX5" fmla="*/ 441 w 3477"/>
              <a:gd name="connsiteY5" fmla="*/ 3927 h 4021"/>
              <a:gd name="connsiteX6" fmla="*/ 2425 w 3477"/>
              <a:gd name="connsiteY6" fmla="*/ 3764 h 4021"/>
              <a:gd name="connsiteX7" fmla="*/ 3066 w 3477"/>
              <a:gd name="connsiteY7" fmla="*/ 2904 h 4021"/>
              <a:gd name="connsiteX8" fmla="*/ 3414 w 3477"/>
              <a:gd name="connsiteY8" fmla="*/ 1424 h 4021"/>
              <a:gd name="connsiteX0" fmla="*/ 3414 w 3477"/>
              <a:gd name="connsiteY0" fmla="*/ 2584 h 5181"/>
              <a:gd name="connsiteX1" fmla="*/ 3169 w 3477"/>
              <a:gd name="connsiteY1" fmla="*/ 1991 h 5181"/>
              <a:gd name="connsiteX2" fmla="*/ 3073 w 3477"/>
              <a:gd name="connsiteY2" fmla="*/ 190 h 5181"/>
              <a:gd name="connsiteX3" fmla="*/ 1337 w 3477"/>
              <a:gd name="connsiteY3" fmla="*/ 2387 h 5181"/>
              <a:gd name="connsiteX4" fmla="*/ 149 w 3477"/>
              <a:gd name="connsiteY4" fmla="*/ 4359 h 5181"/>
              <a:gd name="connsiteX5" fmla="*/ 441 w 3477"/>
              <a:gd name="connsiteY5" fmla="*/ 5087 h 5181"/>
              <a:gd name="connsiteX6" fmla="*/ 2425 w 3477"/>
              <a:gd name="connsiteY6" fmla="*/ 4924 h 5181"/>
              <a:gd name="connsiteX7" fmla="*/ 3066 w 3477"/>
              <a:gd name="connsiteY7" fmla="*/ 4064 h 5181"/>
              <a:gd name="connsiteX8" fmla="*/ 3414 w 3477"/>
              <a:gd name="connsiteY8" fmla="*/ 2584 h 5181"/>
              <a:gd name="connsiteX0" fmla="*/ 3414 w 4077"/>
              <a:gd name="connsiteY0" fmla="*/ 2584 h 5181"/>
              <a:gd name="connsiteX1" fmla="*/ 3897 w 4077"/>
              <a:gd name="connsiteY1" fmla="*/ 459 h 5181"/>
              <a:gd name="connsiteX2" fmla="*/ 3073 w 4077"/>
              <a:gd name="connsiteY2" fmla="*/ 190 h 5181"/>
              <a:gd name="connsiteX3" fmla="*/ 1337 w 4077"/>
              <a:gd name="connsiteY3" fmla="*/ 2387 h 5181"/>
              <a:gd name="connsiteX4" fmla="*/ 149 w 4077"/>
              <a:gd name="connsiteY4" fmla="*/ 4359 h 5181"/>
              <a:gd name="connsiteX5" fmla="*/ 441 w 4077"/>
              <a:gd name="connsiteY5" fmla="*/ 5087 h 5181"/>
              <a:gd name="connsiteX6" fmla="*/ 2425 w 4077"/>
              <a:gd name="connsiteY6" fmla="*/ 4924 h 5181"/>
              <a:gd name="connsiteX7" fmla="*/ 3066 w 4077"/>
              <a:gd name="connsiteY7" fmla="*/ 4064 h 5181"/>
              <a:gd name="connsiteX8" fmla="*/ 3414 w 4077"/>
              <a:gd name="connsiteY8" fmla="*/ 2584 h 5181"/>
              <a:gd name="connsiteX0" fmla="*/ 3414 w 4077"/>
              <a:gd name="connsiteY0" fmla="*/ 2584 h 5181"/>
              <a:gd name="connsiteX1" fmla="*/ 3897 w 4077"/>
              <a:gd name="connsiteY1" fmla="*/ 459 h 5181"/>
              <a:gd name="connsiteX2" fmla="*/ 3073 w 4077"/>
              <a:gd name="connsiteY2" fmla="*/ 190 h 5181"/>
              <a:gd name="connsiteX3" fmla="*/ 1337 w 4077"/>
              <a:gd name="connsiteY3" fmla="*/ 2387 h 5181"/>
              <a:gd name="connsiteX4" fmla="*/ 149 w 4077"/>
              <a:gd name="connsiteY4" fmla="*/ 4359 h 5181"/>
              <a:gd name="connsiteX5" fmla="*/ 441 w 4077"/>
              <a:gd name="connsiteY5" fmla="*/ 5087 h 5181"/>
              <a:gd name="connsiteX6" fmla="*/ 2425 w 4077"/>
              <a:gd name="connsiteY6" fmla="*/ 4924 h 5181"/>
              <a:gd name="connsiteX7" fmla="*/ 3066 w 4077"/>
              <a:gd name="connsiteY7" fmla="*/ 4064 h 5181"/>
              <a:gd name="connsiteX8" fmla="*/ 3684 w 4077"/>
              <a:gd name="connsiteY8" fmla="*/ 2677 h 5181"/>
              <a:gd name="connsiteX9" fmla="*/ 3414 w 4077"/>
              <a:gd name="connsiteY9" fmla="*/ 2584 h 5181"/>
              <a:gd name="connsiteX0" fmla="*/ 3817 w 4077"/>
              <a:gd name="connsiteY0" fmla="*/ 1921 h 5181"/>
              <a:gd name="connsiteX1" fmla="*/ 3897 w 4077"/>
              <a:gd name="connsiteY1" fmla="*/ 459 h 5181"/>
              <a:gd name="connsiteX2" fmla="*/ 3073 w 4077"/>
              <a:gd name="connsiteY2" fmla="*/ 190 h 5181"/>
              <a:gd name="connsiteX3" fmla="*/ 1337 w 4077"/>
              <a:gd name="connsiteY3" fmla="*/ 2387 h 5181"/>
              <a:gd name="connsiteX4" fmla="*/ 149 w 4077"/>
              <a:gd name="connsiteY4" fmla="*/ 4359 h 5181"/>
              <a:gd name="connsiteX5" fmla="*/ 441 w 4077"/>
              <a:gd name="connsiteY5" fmla="*/ 5087 h 5181"/>
              <a:gd name="connsiteX6" fmla="*/ 2425 w 4077"/>
              <a:gd name="connsiteY6" fmla="*/ 4924 h 5181"/>
              <a:gd name="connsiteX7" fmla="*/ 3066 w 4077"/>
              <a:gd name="connsiteY7" fmla="*/ 4064 h 5181"/>
              <a:gd name="connsiteX8" fmla="*/ 3684 w 4077"/>
              <a:gd name="connsiteY8" fmla="*/ 2677 h 5181"/>
              <a:gd name="connsiteX9" fmla="*/ 3817 w 4077"/>
              <a:gd name="connsiteY9" fmla="*/ 1921 h 5181"/>
              <a:gd name="connsiteX0" fmla="*/ 3817 w 3956"/>
              <a:gd name="connsiteY0" fmla="*/ 1921 h 5181"/>
              <a:gd name="connsiteX1" fmla="*/ 3696 w 3956"/>
              <a:gd name="connsiteY1" fmla="*/ 459 h 5181"/>
              <a:gd name="connsiteX2" fmla="*/ 3073 w 3956"/>
              <a:gd name="connsiteY2" fmla="*/ 190 h 5181"/>
              <a:gd name="connsiteX3" fmla="*/ 1337 w 3956"/>
              <a:gd name="connsiteY3" fmla="*/ 2387 h 5181"/>
              <a:gd name="connsiteX4" fmla="*/ 149 w 3956"/>
              <a:gd name="connsiteY4" fmla="*/ 4359 h 5181"/>
              <a:gd name="connsiteX5" fmla="*/ 441 w 3956"/>
              <a:gd name="connsiteY5" fmla="*/ 5087 h 5181"/>
              <a:gd name="connsiteX6" fmla="*/ 2425 w 3956"/>
              <a:gd name="connsiteY6" fmla="*/ 4924 h 5181"/>
              <a:gd name="connsiteX7" fmla="*/ 3066 w 3956"/>
              <a:gd name="connsiteY7" fmla="*/ 4064 h 5181"/>
              <a:gd name="connsiteX8" fmla="*/ 3684 w 3956"/>
              <a:gd name="connsiteY8" fmla="*/ 2677 h 5181"/>
              <a:gd name="connsiteX9" fmla="*/ 3817 w 3956"/>
              <a:gd name="connsiteY9" fmla="*/ 1921 h 5181"/>
              <a:gd name="connsiteX0" fmla="*/ 3849 w 3988"/>
              <a:gd name="connsiteY0" fmla="*/ 1921 h 4973"/>
              <a:gd name="connsiteX1" fmla="*/ 3728 w 3988"/>
              <a:gd name="connsiteY1" fmla="*/ 459 h 4973"/>
              <a:gd name="connsiteX2" fmla="*/ 3105 w 3988"/>
              <a:gd name="connsiteY2" fmla="*/ 190 h 4973"/>
              <a:gd name="connsiteX3" fmla="*/ 1369 w 3988"/>
              <a:gd name="connsiteY3" fmla="*/ 2387 h 4973"/>
              <a:gd name="connsiteX4" fmla="*/ 181 w 3988"/>
              <a:gd name="connsiteY4" fmla="*/ 4359 h 4973"/>
              <a:gd name="connsiteX5" fmla="*/ 2457 w 3988"/>
              <a:gd name="connsiteY5" fmla="*/ 4924 h 4973"/>
              <a:gd name="connsiteX6" fmla="*/ 3098 w 3988"/>
              <a:gd name="connsiteY6" fmla="*/ 4064 h 4973"/>
              <a:gd name="connsiteX7" fmla="*/ 3716 w 3988"/>
              <a:gd name="connsiteY7" fmla="*/ 2677 h 4973"/>
              <a:gd name="connsiteX8" fmla="*/ 3849 w 3988"/>
              <a:gd name="connsiteY8" fmla="*/ 1921 h 4973"/>
              <a:gd name="connsiteX0" fmla="*/ 3716 w 3830"/>
              <a:gd name="connsiteY0" fmla="*/ 2677 h 4973"/>
              <a:gd name="connsiteX1" fmla="*/ 3728 w 3830"/>
              <a:gd name="connsiteY1" fmla="*/ 459 h 4973"/>
              <a:gd name="connsiteX2" fmla="*/ 3105 w 3830"/>
              <a:gd name="connsiteY2" fmla="*/ 190 h 4973"/>
              <a:gd name="connsiteX3" fmla="*/ 1369 w 3830"/>
              <a:gd name="connsiteY3" fmla="*/ 2387 h 4973"/>
              <a:gd name="connsiteX4" fmla="*/ 181 w 3830"/>
              <a:gd name="connsiteY4" fmla="*/ 4359 h 4973"/>
              <a:gd name="connsiteX5" fmla="*/ 2457 w 3830"/>
              <a:gd name="connsiteY5" fmla="*/ 4924 h 4973"/>
              <a:gd name="connsiteX6" fmla="*/ 3098 w 3830"/>
              <a:gd name="connsiteY6" fmla="*/ 4064 h 4973"/>
              <a:gd name="connsiteX7" fmla="*/ 3716 w 3830"/>
              <a:gd name="connsiteY7" fmla="*/ 2677 h 4973"/>
              <a:gd name="connsiteX0" fmla="*/ 3716 w 3830"/>
              <a:gd name="connsiteY0" fmla="*/ 2677 h 4973"/>
              <a:gd name="connsiteX1" fmla="*/ 3728 w 3830"/>
              <a:gd name="connsiteY1" fmla="*/ 1205 h 4973"/>
              <a:gd name="connsiteX2" fmla="*/ 3105 w 3830"/>
              <a:gd name="connsiteY2" fmla="*/ 190 h 4973"/>
              <a:gd name="connsiteX3" fmla="*/ 1369 w 3830"/>
              <a:gd name="connsiteY3" fmla="*/ 2387 h 4973"/>
              <a:gd name="connsiteX4" fmla="*/ 181 w 3830"/>
              <a:gd name="connsiteY4" fmla="*/ 4359 h 4973"/>
              <a:gd name="connsiteX5" fmla="*/ 2457 w 3830"/>
              <a:gd name="connsiteY5" fmla="*/ 4924 h 4973"/>
              <a:gd name="connsiteX6" fmla="*/ 3098 w 3830"/>
              <a:gd name="connsiteY6" fmla="*/ 4064 h 4973"/>
              <a:gd name="connsiteX7" fmla="*/ 3716 w 3830"/>
              <a:gd name="connsiteY7" fmla="*/ 2677 h 4973"/>
              <a:gd name="connsiteX0" fmla="*/ 3716 w 3830"/>
              <a:gd name="connsiteY0" fmla="*/ 2677 h 4973"/>
              <a:gd name="connsiteX1" fmla="*/ 3728 w 3830"/>
              <a:gd name="connsiteY1" fmla="*/ 1205 h 4973"/>
              <a:gd name="connsiteX2" fmla="*/ 3105 w 3830"/>
              <a:gd name="connsiteY2" fmla="*/ 190 h 4973"/>
              <a:gd name="connsiteX3" fmla="*/ 2369 w 3830"/>
              <a:gd name="connsiteY3" fmla="*/ 1111 h 4973"/>
              <a:gd name="connsiteX4" fmla="*/ 1369 w 3830"/>
              <a:gd name="connsiteY4" fmla="*/ 2387 h 4973"/>
              <a:gd name="connsiteX5" fmla="*/ 181 w 3830"/>
              <a:gd name="connsiteY5" fmla="*/ 4359 h 4973"/>
              <a:gd name="connsiteX6" fmla="*/ 2457 w 3830"/>
              <a:gd name="connsiteY6" fmla="*/ 4924 h 4973"/>
              <a:gd name="connsiteX7" fmla="*/ 3098 w 3830"/>
              <a:gd name="connsiteY7" fmla="*/ 4064 h 4973"/>
              <a:gd name="connsiteX8" fmla="*/ 3716 w 3830"/>
              <a:gd name="connsiteY8" fmla="*/ 2677 h 4973"/>
              <a:gd name="connsiteX0" fmla="*/ 3716 w 3830"/>
              <a:gd name="connsiteY0" fmla="*/ 1780 h 4076"/>
              <a:gd name="connsiteX1" fmla="*/ 3728 w 3830"/>
              <a:gd name="connsiteY1" fmla="*/ 308 h 4076"/>
              <a:gd name="connsiteX2" fmla="*/ 3105 w 3830"/>
              <a:gd name="connsiteY2" fmla="*/ 204 h 4076"/>
              <a:gd name="connsiteX3" fmla="*/ 2369 w 3830"/>
              <a:gd name="connsiteY3" fmla="*/ 214 h 4076"/>
              <a:gd name="connsiteX4" fmla="*/ 1369 w 3830"/>
              <a:gd name="connsiteY4" fmla="*/ 1490 h 4076"/>
              <a:gd name="connsiteX5" fmla="*/ 181 w 3830"/>
              <a:gd name="connsiteY5" fmla="*/ 3462 h 4076"/>
              <a:gd name="connsiteX6" fmla="*/ 2457 w 3830"/>
              <a:gd name="connsiteY6" fmla="*/ 4027 h 4076"/>
              <a:gd name="connsiteX7" fmla="*/ 3098 w 3830"/>
              <a:gd name="connsiteY7" fmla="*/ 3167 h 4076"/>
              <a:gd name="connsiteX8" fmla="*/ 3716 w 3830"/>
              <a:gd name="connsiteY8" fmla="*/ 1780 h 4076"/>
              <a:gd name="connsiteX0" fmla="*/ 3716 w 3830"/>
              <a:gd name="connsiteY0" fmla="*/ 1763 h 4059"/>
              <a:gd name="connsiteX1" fmla="*/ 3728 w 3830"/>
              <a:gd name="connsiteY1" fmla="*/ 291 h 4059"/>
              <a:gd name="connsiteX2" fmla="*/ 2369 w 3830"/>
              <a:gd name="connsiteY2" fmla="*/ 197 h 4059"/>
              <a:gd name="connsiteX3" fmla="*/ 1369 w 3830"/>
              <a:gd name="connsiteY3" fmla="*/ 1473 h 4059"/>
              <a:gd name="connsiteX4" fmla="*/ 181 w 3830"/>
              <a:gd name="connsiteY4" fmla="*/ 3445 h 4059"/>
              <a:gd name="connsiteX5" fmla="*/ 2457 w 3830"/>
              <a:gd name="connsiteY5" fmla="*/ 4010 h 4059"/>
              <a:gd name="connsiteX6" fmla="*/ 3098 w 3830"/>
              <a:gd name="connsiteY6" fmla="*/ 3150 h 4059"/>
              <a:gd name="connsiteX7" fmla="*/ 3716 w 3830"/>
              <a:gd name="connsiteY7" fmla="*/ 1763 h 4059"/>
              <a:gd name="connsiteX0" fmla="*/ 3716 w 3830"/>
              <a:gd name="connsiteY0" fmla="*/ 1763 h 4059"/>
              <a:gd name="connsiteX1" fmla="*/ 3728 w 3830"/>
              <a:gd name="connsiteY1" fmla="*/ 291 h 4059"/>
              <a:gd name="connsiteX2" fmla="*/ 2369 w 3830"/>
              <a:gd name="connsiteY2" fmla="*/ 197 h 4059"/>
              <a:gd name="connsiteX3" fmla="*/ 1369 w 3830"/>
              <a:gd name="connsiteY3" fmla="*/ 1473 h 4059"/>
              <a:gd name="connsiteX4" fmla="*/ 181 w 3830"/>
              <a:gd name="connsiteY4" fmla="*/ 3445 h 4059"/>
              <a:gd name="connsiteX5" fmla="*/ 2457 w 3830"/>
              <a:gd name="connsiteY5" fmla="*/ 4010 h 4059"/>
              <a:gd name="connsiteX6" fmla="*/ 3486 w 3830"/>
              <a:gd name="connsiteY6" fmla="*/ 3150 h 4059"/>
              <a:gd name="connsiteX7" fmla="*/ 3716 w 3830"/>
              <a:gd name="connsiteY7" fmla="*/ 1763 h 4059"/>
              <a:gd name="connsiteX0" fmla="*/ 3781 w 3895"/>
              <a:gd name="connsiteY0" fmla="*/ 1763 h 4059"/>
              <a:gd name="connsiteX1" fmla="*/ 3793 w 3895"/>
              <a:gd name="connsiteY1" fmla="*/ 291 h 4059"/>
              <a:gd name="connsiteX2" fmla="*/ 2434 w 3895"/>
              <a:gd name="connsiteY2" fmla="*/ 197 h 4059"/>
              <a:gd name="connsiteX3" fmla="*/ 1434 w 3895"/>
              <a:gd name="connsiteY3" fmla="*/ 1473 h 4059"/>
              <a:gd name="connsiteX4" fmla="*/ 246 w 3895"/>
              <a:gd name="connsiteY4" fmla="*/ 3445 h 4059"/>
              <a:gd name="connsiteX5" fmla="*/ 2910 w 3895"/>
              <a:gd name="connsiteY5" fmla="*/ 4010 h 4059"/>
              <a:gd name="connsiteX6" fmla="*/ 3551 w 3895"/>
              <a:gd name="connsiteY6" fmla="*/ 3150 h 4059"/>
              <a:gd name="connsiteX7" fmla="*/ 3781 w 3895"/>
              <a:gd name="connsiteY7" fmla="*/ 1763 h 4059"/>
              <a:gd name="connsiteX0" fmla="*/ 2420 w 2534"/>
              <a:gd name="connsiteY0" fmla="*/ 1763 h 4059"/>
              <a:gd name="connsiteX1" fmla="*/ 2432 w 2534"/>
              <a:gd name="connsiteY1" fmla="*/ 291 h 4059"/>
              <a:gd name="connsiteX2" fmla="*/ 1073 w 2534"/>
              <a:gd name="connsiteY2" fmla="*/ 197 h 4059"/>
              <a:gd name="connsiteX3" fmla="*/ 73 w 2534"/>
              <a:gd name="connsiteY3" fmla="*/ 1473 h 4059"/>
              <a:gd name="connsiteX4" fmla="*/ 437 w 2534"/>
              <a:gd name="connsiteY4" fmla="*/ 3445 h 4059"/>
              <a:gd name="connsiteX5" fmla="*/ 1549 w 2534"/>
              <a:gd name="connsiteY5" fmla="*/ 4010 h 4059"/>
              <a:gd name="connsiteX6" fmla="*/ 2190 w 2534"/>
              <a:gd name="connsiteY6" fmla="*/ 3150 h 4059"/>
              <a:gd name="connsiteX7" fmla="*/ 2420 w 2534"/>
              <a:gd name="connsiteY7" fmla="*/ 1763 h 4059"/>
              <a:gd name="connsiteX0" fmla="*/ 2083 w 2197"/>
              <a:gd name="connsiteY0" fmla="*/ 1763 h 4059"/>
              <a:gd name="connsiteX1" fmla="*/ 2095 w 2197"/>
              <a:gd name="connsiteY1" fmla="*/ 291 h 4059"/>
              <a:gd name="connsiteX2" fmla="*/ 736 w 2197"/>
              <a:gd name="connsiteY2" fmla="*/ 197 h 4059"/>
              <a:gd name="connsiteX3" fmla="*/ 609 w 2197"/>
              <a:gd name="connsiteY3" fmla="*/ 1473 h 4059"/>
              <a:gd name="connsiteX4" fmla="*/ 100 w 2197"/>
              <a:gd name="connsiteY4" fmla="*/ 3445 h 4059"/>
              <a:gd name="connsiteX5" fmla="*/ 1212 w 2197"/>
              <a:gd name="connsiteY5" fmla="*/ 4010 h 4059"/>
              <a:gd name="connsiteX6" fmla="*/ 1853 w 2197"/>
              <a:gd name="connsiteY6" fmla="*/ 3150 h 4059"/>
              <a:gd name="connsiteX7" fmla="*/ 2083 w 2197"/>
              <a:gd name="connsiteY7" fmla="*/ 1763 h 4059"/>
              <a:gd name="connsiteX0" fmla="*/ 2148 w 2262"/>
              <a:gd name="connsiteY0" fmla="*/ 1763 h 4059"/>
              <a:gd name="connsiteX1" fmla="*/ 2160 w 2262"/>
              <a:gd name="connsiteY1" fmla="*/ 291 h 4059"/>
              <a:gd name="connsiteX2" fmla="*/ 801 w 2262"/>
              <a:gd name="connsiteY2" fmla="*/ 197 h 4059"/>
              <a:gd name="connsiteX3" fmla="*/ 674 w 2262"/>
              <a:gd name="connsiteY3" fmla="*/ 1473 h 4059"/>
              <a:gd name="connsiteX4" fmla="*/ 165 w 2262"/>
              <a:gd name="connsiteY4" fmla="*/ 3445 h 4059"/>
              <a:gd name="connsiteX5" fmla="*/ 1665 w 2262"/>
              <a:gd name="connsiteY5" fmla="*/ 4010 h 4059"/>
              <a:gd name="connsiteX6" fmla="*/ 1918 w 2262"/>
              <a:gd name="connsiteY6" fmla="*/ 3150 h 4059"/>
              <a:gd name="connsiteX7" fmla="*/ 2148 w 2262"/>
              <a:gd name="connsiteY7" fmla="*/ 1763 h 4059"/>
              <a:gd name="connsiteX0" fmla="*/ 1760 w 1874"/>
              <a:gd name="connsiteY0" fmla="*/ 1763 h 4020"/>
              <a:gd name="connsiteX1" fmla="*/ 1772 w 1874"/>
              <a:gd name="connsiteY1" fmla="*/ 291 h 4020"/>
              <a:gd name="connsiteX2" fmla="*/ 413 w 1874"/>
              <a:gd name="connsiteY2" fmla="*/ 197 h 4020"/>
              <a:gd name="connsiteX3" fmla="*/ 286 w 1874"/>
              <a:gd name="connsiteY3" fmla="*/ 1473 h 4020"/>
              <a:gd name="connsiteX4" fmla="*/ 165 w 1874"/>
              <a:gd name="connsiteY4" fmla="*/ 3092 h 4020"/>
              <a:gd name="connsiteX5" fmla="*/ 1277 w 1874"/>
              <a:gd name="connsiteY5" fmla="*/ 4010 h 4020"/>
              <a:gd name="connsiteX6" fmla="*/ 1530 w 1874"/>
              <a:gd name="connsiteY6" fmla="*/ 3150 h 4020"/>
              <a:gd name="connsiteX7" fmla="*/ 1760 w 1874"/>
              <a:gd name="connsiteY7" fmla="*/ 1763 h 4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74" h="4020">
                <a:moveTo>
                  <a:pt x="1760" y="1763"/>
                </a:moveTo>
                <a:cubicBezTo>
                  <a:pt x="1800" y="1287"/>
                  <a:pt x="1874" y="705"/>
                  <a:pt x="1772" y="291"/>
                </a:cubicBezTo>
                <a:cubicBezTo>
                  <a:pt x="1548" y="30"/>
                  <a:pt x="806" y="0"/>
                  <a:pt x="413" y="197"/>
                </a:cubicBezTo>
                <a:cubicBezTo>
                  <a:pt x="124" y="411"/>
                  <a:pt x="774" y="780"/>
                  <a:pt x="286" y="1473"/>
                </a:cubicBezTo>
                <a:cubicBezTo>
                  <a:pt x="213" y="2182"/>
                  <a:pt x="0" y="2669"/>
                  <a:pt x="165" y="3092"/>
                </a:cubicBezTo>
                <a:cubicBezTo>
                  <a:pt x="330" y="3515"/>
                  <a:pt x="1050" y="4000"/>
                  <a:pt x="1277" y="4010"/>
                </a:cubicBezTo>
                <a:cubicBezTo>
                  <a:pt x="1504" y="4020"/>
                  <a:pt x="1450" y="3525"/>
                  <a:pt x="1530" y="3150"/>
                </a:cubicBezTo>
                <a:cubicBezTo>
                  <a:pt x="1611" y="2776"/>
                  <a:pt x="1720" y="2239"/>
                  <a:pt x="1760" y="1763"/>
                </a:cubicBezTo>
                <a:close/>
              </a:path>
            </a:pathLst>
          </a:custGeom>
          <a:gradFill rotWithShape="1">
            <a:gsLst>
              <a:gs pos="24000">
                <a:srgbClr val="3366FF">
                  <a:alpha val="33000"/>
                </a:srgbClr>
              </a:gs>
              <a:gs pos="100000">
                <a:schemeClr val="bg1"/>
              </a:gs>
            </a:gsLst>
            <a:lin ang="5400000" scaled="1"/>
          </a:gradFill>
          <a:ln w="25400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 lIns="87075" tIns="43537" rIns="87075" bIns="43537"/>
          <a:lstStyle/>
          <a:p>
            <a:pPr defTabSz="869929"/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AutoShape 22"/>
          <p:cNvSpPr>
            <a:spLocks noChangeArrowheads="1"/>
          </p:cNvSpPr>
          <p:nvPr/>
        </p:nvSpPr>
        <p:spPr bwMode="auto">
          <a:xfrm>
            <a:off x="2943228" y="3566524"/>
            <a:ext cx="2057400" cy="934053"/>
          </a:xfrm>
          <a:prstGeom prst="wedgeRectCallout">
            <a:avLst>
              <a:gd name="adj1" fmla="val 85164"/>
              <a:gd name="adj2" fmla="val -780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just"/>
            <a:r>
              <a:rPr lang="ru-RU" sz="1000" dirty="0">
                <a:latin typeface="Times New Roman" panose="02020603050405020304" pitchFamily="18" charset="0"/>
                <a:cs typeface="Times New Roman" pitchFamily="18" charset="0"/>
              </a:rPr>
              <a:t>Объём лавины </a:t>
            </a:r>
            <a:r>
              <a:rPr lang="ru-RU" sz="1000" dirty="0" smtClean="0">
                <a:latin typeface="Times New Roman" panose="02020603050405020304" pitchFamily="18" charset="0"/>
                <a:cs typeface="Times New Roman" pitchFamily="18" charset="0"/>
              </a:rPr>
              <a:t>может </a:t>
            </a:r>
            <a:r>
              <a:rPr lang="ru-RU" sz="1000" dirty="0">
                <a:latin typeface="Times New Roman" panose="02020603050405020304" pitchFamily="18" charset="0"/>
                <a:cs typeface="Times New Roman" pitchFamily="18" charset="0"/>
              </a:rPr>
              <a:t>составлять </a:t>
            </a:r>
            <a:r>
              <a:rPr lang="ru-RU" sz="1000" dirty="0" smtClean="0">
                <a:latin typeface="Times New Roman" panose="02020603050405020304" pitchFamily="18" charset="0"/>
                <a:cs typeface="Times New Roman" pitchFamily="18" charset="0"/>
              </a:rPr>
              <a:t>до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500 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куб. м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случае схода лавины могут попасть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фрирайдеры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хелиски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 канатные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дороги.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2" name="Прямая со стрелкой 41"/>
          <p:cNvCxnSpPr/>
          <p:nvPr/>
        </p:nvCxnSpPr>
        <p:spPr>
          <a:xfrm rot="5400000">
            <a:off x="6430182" y="1910155"/>
            <a:ext cx="428628" cy="14446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rot="5400000">
            <a:off x="6072992" y="1802998"/>
            <a:ext cx="428628" cy="14446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AutoShape 22"/>
          <p:cNvSpPr>
            <a:spLocks noChangeArrowheads="1"/>
          </p:cNvSpPr>
          <p:nvPr/>
        </p:nvSpPr>
        <p:spPr bwMode="auto">
          <a:xfrm>
            <a:off x="7087525" y="502104"/>
            <a:ext cx="2057400" cy="823054"/>
          </a:xfrm>
          <a:prstGeom prst="wedgeRectCallout">
            <a:avLst>
              <a:gd name="adj1" fmla="val -81859"/>
              <a:gd name="adj2" fmla="val 9496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just"/>
            <a:r>
              <a:rPr lang="ru-RU" sz="1000" dirty="0">
                <a:latin typeface="Times New Roman" panose="02020603050405020304" pitchFamily="18" charset="0"/>
                <a:cs typeface="Times New Roman" pitchFamily="18" charset="0"/>
              </a:rPr>
              <a:t>Объём лавины </a:t>
            </a:r>
            <a:r>
              <a:rPr lang="ru-RU" sz="1000" dirty="0" smtClean="0">
                <a:latin typeface="Times New Roman" panose="02020603050405020304" pitchFamily="18" charset="0"/>
                <a:cs typeface="Times New Roman" pitchFamily="18" charset="0"/>
              </a:rPr>
              <a:t>может </a:t>
            </a:r>
            <a:r>
              <a:rPr lang="ru-RU" sz="1000" dirty="0">
                <a:latin typeface="Times New Roman" panose="02020603050405020304" pitchFamily="18" charset="0"/>
                <a:cs typeface="Times New Roman" pitchFamily="18" charset="0"/>
              </a:rPr>
              <a:t>составлять </a:t>
            </a:r>
            <a:r>
              <a:rPr lang="ru-RU" sz="1000" dirty="0" smtClean="0">
                <a:latin typeface="Times New Roman" panose="02020603050405020304" pitchFamily="18" charset="0"/>
                <a:cs typeface="Times New Roman" pitchFamily="18" charset="0"/>
              </a:rPr>
              <a:t>до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itchFamily="18" charset="0"/>
              </a:rPr>
              <a:t>100 </a:t>
            </a:r>
            <a:r>
              <a:rPr lang="ru-RU" sz="1000" b="1" dirty="0">
                <a:latin typeface="Times New Roman" panose="02020603050405020304" pitchFamily="18" charset="0"/>
                <a:cs typeface="Times New Roman" pitchFamily="18" charset="0"/>
              </a:rPr>
              <a:t>тыс. куб. м. </a:t>
            </a:r>
            <a:r>
              <a:rPr lang="ru-RU" sz="1000" dirty="0" smtClean="0">
                <a:latin typeface="Times New Roman" panose="02020603050405020304" pitchFamily="18" charset="0"/>
                <a:cs typeface="Times New Roman" pitchFamily="18" charset="0"/>
              </a:rPr>
              <a:t>В </a:t>
            </a:r>
            <a:r>
              <a:rPr lang="ru-RU" sz="1000" dirty="0">
                <a:latin typeface="Times New Roman" panose="02020603050405020304" pitchFamily="18" charset="0"/>
                <a:cs typeface="Times New Roman" pitchFamily="18" charset="0"/>
              </a:rPr>
              <a:t>случае схода лавины могут попасть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фрирайдеры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, и 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хелиски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6429388" y="4179106"/>
            <a:ext cx="2714612" cy="96439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 Box 32"/>
          <p:cNvSpPr txBox="1">
            <a:spLocks noChangeArrowheads="1"/>
          </p:cNvSpPr>
          <p:nvPr/>
        </p:nvSpPr>
        <p:spPr bwMode="auto">
          <a:xfrm>
            <a:off x="7000894" y="4339843"/>
            <a:ext cx="1523912" cy="2417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87043" tIns="43521" rIns="87043" bIns="43521">
            <a:spAutoFit/>
          </a:bodyPr>
          <a:lstStyle/>
          <a:p>
            <a:pPr defTabSz="1218419"/>
            <a:r>
              <a:rPr lang="ru-RU" sz="1000" b="1" dirty="0">
                <a:latin typeface="Times New Roman" panose="02020603050405020304" pitchFamily="18" charset="0"/>
                <a:cs typeface="Times New Roman" pitchFamily="18" charset="0"/>
              </a:rPr>
              <a:t>Условные обозначения</a:t>
            </a:r>
          </a:p>
        </p:txBody>
      </p:sp>
      <p:sp>
        <p:nvSpPr>
          <p:cNvPr id="43" name="Freeform 3"/>
          <p:cNvSpPr>
            <a:spLocks/>
          </p:cNvSpPr>
          <p:nvPr/>
        </p:nvSpPr>
        <p:spPr bwMode="auto">
          <a:xfrm>
            <a:off x="6786579" y="4661312"/>
            <a:ext cx="571504" cy="375050"/>
          </a:xfrm>
          <a:custGeom>
            <a:avLst/>
            <a:gdLst>
              <a:gd name="T0" fmla="*/ 2147483647 w 2211"/>
              <a:gd name="T1" fmla="*/ 2147483647 h 4112"/>
              <a:gd name="T2" fmla="*/ 2147483647 w 2211"/>
              <a:gd name="T3" fmla="*/ 2147483647 h 4112"/>
              <a:gd name="T4" fmla="*/ 2147483647 w 2211"/>
              <a:gd name="T5" fmla="*/ 2147483647 h 4112"/>
              <a:gd name="T6" fmla="*/ 2147483647 w 2211"/>
              <a:gd name="T7" fmla="*/ 2147483647 h 4112"/>
              <a:gd name="T8" fmla="*/ 2147483647 w 2211"/>
              <a:gd name="T9" fmla="*/ 2147483647 h 4112"/>
              <a:gd name="T10" fmla="*/ 2147483647 w 2211"/>
              <a:gd name="T11" fmla="*/ 2147483647 h 4112"/>
              <a:gd name="T12" fmla="*/ 2147483647 w 2211"/>
              <a:gd name="T13" fmla="*/ 2147483647 h 4112"/>
              <a:gd name="T14" fmla="*/ 2147483647 w 2211"/>
              <a:gd name="T15" fmla="*/ 2147483647 h 4112"/>
              <a:gd name="T16" fmla="*/ 2147483647 w 2211"/>
              <a:gd name="T17" fmla="*/ 2147483647 h 4112"/>
              <a:gd name="T18" fmla="*/ 2147483647 w 2211"/>
              <a:gd name="T19" fmla="*/ 2147483647 h 4112"/>
              <a:gd name="T20" fmla="*/ 2147483647 w 2211"/>
              <a:gd name="T21" fmla="*/ 2147483647 h 4112"/>
              <a:gd name="T22" fmla="*/ 2147483647 w 2211"/>
              <a:gd name="T23" fmla="*/ 2147483647 h 4112"/>
              <a:gd name="T24" fmla="*/ 2147483647 w 2211"/>
              <a:gd name="T25" fmla="*/ 2147483647 h 4112"/>
              <a:gd name="T26" fmla="*/ 2147483647 w 2211"/>
              <a:gd name="T27" fmla="*/ 2147483647 h 4112"/>
              <a:gd name="T28" fmla="*/ 2147483647 w 2211"/>
              <a:gd name="T29" fmla="*/ 2147483647 h 411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211"/>
              <a:gd name="T46" fmla="*/ 0 h 4112"/>
              <a:gd name="T47" fmla="*/ 2211 w 2211"/>
              <a:gd name="T48" fmla="*/ 4112 h 4112"/>
              <a:gd name="connsiteX0" fmla="*/ 178 w 3067"/>
              <a:gd name="connsiteY0" fmla="*/ 131 h 4236"/>
              <a:gd name="connsiteX1" fmla="*/ 87 w 3067"/>
              <a:gd name="connsiteY1" fmla="*/ 494 h 4236"/>
              <a:gd name="connsiteX2" fmla="*/ 39 w 3067"/>
              <a:gd name="connsiteY2" fmla="*/ 1423 h 4236"/>
              <a:gd name="connsiteX3" fmla="*/ 319 w 3067"/>
              <a:gd name="connsiteY3" fmla="*/ 2442 h 4236"/>
              <a:gd name="connsiteX4" fmla="*/ 1629 w 3067"/>
              <a:gd name="connsiteY4" fmla="*/ 3896 h 4236"/>
              <a:gd name="connsiteX5" fmla="*/ 2037 w 3067"/>
              <a:gd name="connsiteY5" fmla="*/ 4213 h 4236"/>
              <a:gd name="connsiteX6" fmla="*/ 2173 w 3067"/>
              <a:gd name="connsiteY6" fmla="*/ 4032 h 4236"/>
              <a:gd name="connsiteX7" fmla="*/ 1811 w 3067"/>
              <a:gd name="connsiteY7" fmla="*/ 3805 h 4236"/>
              <a:gd name="connsiteX8" fmla="*/ 1448 w 3067"/>
              <a:gd name="connsiteY8" fmla="*/ 3397 h 4236"/>
              <a:gd name="connsiteX9" fmla="*/ 1085 w 3067"/>
              <a:gd name="connsiteY9" fmla="*/ 2943 h 4236"/>
              <a:gd name="connsiteX10" fmla="*/ 2962 w 3067"/>
              <a:gd name="connsiteY10" fmla="*/ 212 h 4236"/>
              <a:gd name="connsiteX11" fmla="*/ 452 w 3067"/>
              <a:gd name="connsiteY11" fmla="*/ 1672 h 4236"/>
              <a:gd name="connsiteX12" fmla="*/ 405 w 3067"/>
              <a:gd name="connsiteY12" fmla="*/ 1033 h 4236"/>
              <a:gd name="connsiteX13" fmla="*/ 359 w 3067"/>
              <a:gd name="connsiteY13" fmla="*/ 449 h 4236"/>
              <a:gd name="connsiteX14" fmla="*/ 178 w 3067"/>
              <a:gd name="connsiteY14" fmla="*/ 131 h 4236"/>
              <a:gd name="connsiteX0" fmla="*/ 178 w 3067"/>
              <a:gd name="connsiteY0" fmla="*/ 563 h 4668"/>
              <a:gd name="connsiteX1" fmla="*/ 87 w 3067"/>
              <a:gd name="connsiteY1" fmla="*/ 926 h 4668"/>
              <a:gd name="connsiteX2" fmla="*/ 39 w 3067"/>
              <a:gd name="connsiteY2" fmla="*/ 1855 h 4668"/>
              <a:gd name="connsiteX3" fmla="*/ 319 w 3067"/>
              <a:gd name="connsiteY3" fmla="*/ 2874 h 4668"/>
              <a:gd name="connsiteX4" fmla="*/ 1629 w 3067"/>
              <a:gd name="connsiteY4" fmla="*/ 4328 h 4668"/>
              <a:gd name="connsiteX5" fmla="*/ 2037 w 3067"/>
              <a:gd name="connsiteY5" fmla="*/ 4645 h 4668"/>
              <a:gd name="connsiteX6" fmla="*/ 2173 w 3067"/>
              <a:gd name="connsiteY6" fmla="*/ 4464 h 4668"/>
              <a:gd name="connsiteX7" fmla="*/ 1811 w 3067"/>
              <a:gd name="connsiteY7" fmla="*/ 4237 h 4668"/>
              <a:gd name="connsiteX8" fmla="*/ 1448 w 3067"/>
              <a:gd name="connsiteY8" fmla="*/ 3829 h 4668"/>
              <a:gd name="connsiteX9" fmla="*/ 1085 w 3067"/>
              <a:gd name="connsiteY9" fmla="*/ 3375 h 4668"/>
              <a:gd name="connsiteX10" fmla="*/ 2962 w 3067"/>
              <a:gd name="connsiteY10" fmla="*/ 644 h 4668"/>
              <a:gd name="connsiteX11" fmla="*/ 452 w 3067"/>
              <a:gd name="connsiteY11" fmla="*/ 2104 h 4668"/>
              <a:gd name="connsiteX12" fmla="*/ 1642 w 3067"/>
              <a:gd name="connsiteY12" fmla="*/ 106 h 4668"/>
              <a:gd name="connsiteX13" fmla="*/ 405 w 3067"/>
              <a:gd name="connsiteY13" fmla="*/ 1465 h 4668"/>
              <a:gd name="connsiteX14" fmla="*/ 359 w 3067"/>
              <a:gd name="connsiteY14" fmla="*/ 881 h 4668"/>
              <a:gd name="connsiteX15" fmla="*/ 178 w 3067"/>
              <a:gd name="connsiteY15" fmla="*/ 563 h 4668"/>
              <a:gd name="connsiteX0" fmla="*/ 178 w 3186"/>
              <a:gd name="connsiteY0" fmla="*/ 821 h 4926"/>
              <a:gd name="connsiteX1" fmla="*/ 87 w 3186"/>
              <a:gd name="connsiteY1" fmla="*/ 1184 h 4926"/>
              <a:gd name="connsiteX2" fmla="*/ 39 w 3186"/>
              <a:gd name="connsiteY2" fmla="*/ 2113 h 4926"/>
              <a:gd name="connsiteX3" fmla="*/ 319 w 3186"/>
              <a:gd name="connsiteY3" fmla="*/ 3132 h 4926"/>
              <a:gd name="connsiteX4" fmla="*/ 1629 w 3186"/>
              <a:gd name="connsiteY4" fmla="*/ 4586 h 4926"/>
              <a:gd name="connsiteX5" fmla="*/ 2037 w 3186"/>
              <a:gd name="connsiteY5" fmla="*/ 4903 h 4926"/>
              <a:gd name="connsiteX6" fmla="*/ 2173 w 3186"/>
              <a:gd name="connsiteY6" fmla="*/ 4722 h 4926"/>
              <a:gd name="connsiteX7" fmla="*/ 1811 w 3186"/>
              <a:gd name="connsiteY7" fmla="*/ 4495 h 4926"/>
              <a:gd name="connsiteX8" fmla="*/ 1448 w 3186"/>
              <a:gd name="connsiteY8" fmla="*/ 4087 h 4926"/>
              <a:gd name="connsiteX9" fmla="*/ 1085 w 3186"/>
              <a:gd name="connsiteY9" fmla="*/ 3633 h 4926"/>
              <a:gd name="connsiteX10" fmla="*/ 2962 w 3186"/>
              <a:gd name="connsiteY10" fmla="*/ 902 h 4926"/>
              <a:gd name="connsiteX11" fmla="*/ 2429 w 3186"/>
              <a:gd name="connsiteY11" fmla="*/ 90 h 4926"/>
              <a:gd name="connsiteX12" fmla="*/ 1642 w 3186"/>
              <a:gd name="connsiteY12" fmla="*/ 364 h 4926"/>
              <a:gd name="connsiteX13" fmla="*/ 405 w 3186"/>
              <a:gd name="connsiteY13" fmla="*/ 1723 h 4926"/>
              <a:gd name="connsiteX14" fmla="*/ 359 w 3186"/>
              <a:gd name="connsiteY14" fmla="*/ 1139 h 4926"/>
              <a:gd name="connsiteX15" fmla="*/ 178 w 3186"/>
              <a:gd name="connsiteY15" fmla="*/ 821 h 4926"/>
              <a:gd name="connsiteX0" fmla="*/ 178 w 3186"/>
              <a:gd name="connsiteY0" fmla="*/ 821 h 4926"/>
              <a:gd name="connsiteX1" fmla="*/ 87 w 3186"/>
              <a:gd name="connsiteY1" fmla="*/ 1184 h 4926"/>
              <a:gd name="connsiteX2" fmla="*/ 39 w 3186"/>
              <a:gd name="connsiteY2" fmla="*/ 2113 h 4926"/>
              <a:gd name="connsiteX3" fmla="*/ 319 w 3186"/>
              <a:gd name="connsiteY3" fmla="*/ 3132 h 4926"/>
              <a:gd name="connsiteX4" fmla="*/ 1629 w 3186"/>
              <a:gd name="connsiteY4" fmla="*/ 4586 h 4926"/>
              <a:gd name="connsiteX5" fmla="*/ 2037 w 3186"/>
              <a:gd name="connsiteY5" fmla="*/ 4903 h 4926"/>
              <a:gd name="connsiteX6" fmla="*/ 2173 w 3186"/>
              <a:gd name="connsiteY6" fmla="*/ 4722 h 4926"/>
              <a:gd name="connsiteX7" fmla="*/ 1811 w 3186"/>
              <a:gd name="connsiteY7" fmla="*/ 4495 h 4926"/>
              <a:gd name="connsiteX8" fmla="*/ 1448 w 3186"/>
              <a:gd name="connsiteY8" fmla="*/ 4087 h 4926"/>
              <a:gd name="connsiteX9" fmla="*/ 1085 w 3186"/>
              <a:gd name="connsiteY9" fmla="*/ 3633 h 4926"/>
              <a:gd name="connsiteX10" fmla="*/ 2962 w 3186"/>
              <a:gd name="connsiteY10" fmla="*/ 902 h 4926"/>
              <a:gd name="connsiteX11" fmla="*/ 2429 w 3186"/>
              <a:gd name="connsiteY11" fmla="*/ 90 h 4926"/>
              <a:gd name="connsiteX12" fmla="*/ 1642 w 3186"/>
              <a:gd name="connsiteY12" fmla="*/ 364 h 4926"/>
              <a:gd name="connsiteX13" fmla="*/ 359 w 3186"/>
              <a:gd name="connsiteY13" fmla="*/ 1139 h 4926"/>
              <a:gd name="connsiteX14" fmla="*/ 178 w 3186"/>
              <a:gd name="connsiteY14" fmla="*/ 821 h 4926"/>
              <a:gd name="connsiteX0" fmla="*/ 259 w 3267"/>
              <a:gd name="connsiteY0" fmla="*/ 821 h 4926"/>
              <a:gd name="connsiteX1" fmla="*/ 168 w 3267"/>
              <a:gd name="connsiteY1" fmla="*/ 1184 h 4926"/>
              <a:gd name="connsiteX2" fmla="*/ 120 w 3267"/>
              <a:gd name="connsiteY2" fmla="*/ 2113 h 4926"/>
              <a:gd name="connsiteX3" fmla="*/ 400 w 3267"/>
              <a:gd name="connsiteY3" fmla="*/ 3132 h 4926"/>
              <a:gd name="connsiteX4" fmla="*/ 1710 w 3267"/>
              <a:gd name="connsiteY4" fmla="*/ 4586 h 4926"/>
              <a:gd name="connsiteX5" fmla="*/ 2118 w 3267"/>
              <a:gd name="connsiteY5" fmla="*/ 4903 h 4926"/>
              <a:gd name="connsiteX6" fmla="*/ 2254 w 3267"/>
              <a:gd name="connsiteY6" fmla="*/ 4722 h 4926"/>
              <a:gd name="connsiteX7" fmla="*/ 1892 w 3267"/>
              <a:gd name="connsiteY7" fmla="*/ 4495 h 4926"/>
              <a:gd name="connsiteX8" fmla="*/ 1529 w 3267"/>
              <a:gd name="connsiteY8" fmla="*/ 4087 h 4926"/>
              <a:gd name="connsiteX9" fmla="*/ 1166 w 3267"/>
              <a:gd name="connsiteY9" fmla="*/ 3633 h 4926"/>
              <a:gd name="connsiteX10" fmla="*/ 3043 w 3267"/>
              <a:gd name="connsiteY10" fmla="*/ 902 h 4926"/>
              <a:gd name="connsiteX11" fmla="*/ 2510 w 3267"/>
              <a:gd name="connsiteY11" fmla="*/ 90 h 4926"/>
              <a:gd name="connsiteX12" fmla="*/ 1723 w 3267"/>
              <a:gd name="connsiteY12" fmla="*/ 364 h 4926"/>
              <a:gd name="connsiteX13" fmla="*/ 259 w 3267"/>
              <a:gd name="connsiteY13" fmla="*/ 821 h 4926"/>
              <a:gd name="connsiteX0" fmla="*/ 1822 w 3366"/>
              <a:gd name="connsiteY0" fmla="*/ 364 h 4926"/>
              <a:gd name="connsiteX1" fmla="*/ 267 w 3366"/>
              <a:gd name="connsiteY1" fmla="*/ 1184 h 4926"/>
              <a:gd name="connsiteX2" fmla="*/ 219 w 3366"/>
              <a:gd name="connsiteY2" fmla="*/ 2113 h 4926"/>
              <a:gd name="connsiteX3" fmla="*/ 499 w 3366"/>
              <a:gd name="connsiteY3" fmla="*/ 3132 h 4926"/>
              <a:gd name="connsiteX4" fmla="*/ 1809 w 3366"/>
              <a:gd name="connsiteY4" fmla="*/ 4586 h 4926"/>
              <a:gd name="connsiteX5" fmla="*/ 2217 w 3366"/>
              <a:gd name="connsiteY5" fmla="*/ 4903 h 4926"/>
              <a:gd name="connsiteX6" fmla="*/ 2353 w 3366"/>
              <a:gd name="connsiteY6" fmla="*/ 4722 h 4926"/>
              <a:gd name="connsiteX7" fmla="*/ 1991 w 3366"/>
              <a:gd name="connsiteY7" fmla="*/ 4495 h 4926"/>
              <a:gd name="connsiteX8" fmla="*/ 1628 w 3366"/>
              <a:gd name="connsiteY8" fmla="*/ 4087 h 4926"/>
              <a:gd name="connsiteX9" fmla="*/ 1265 w 3366"/>
              <a:gd name="connsiteY9" fmla="*/ 3633 h 4926"/>
              <a:gd name="connsiteX10" fmla="*/ 3142 w 3366"/>
              <a:gd name="connsiteY10" fmla="*/ 902 h 4926"/>
              <a:gd name="connsiteX11" fmla="*/ 2609 w 3366"/>
              <a:gd name="connsiteY11" fmla="*/ 90 h 4926"/>
              <a:gd name="connsiteX12" fmla="*/ 1822 w 3366"/>
              <a:gd name="connsiteY12" fmla="*/ 364 h 4926"/>
              <a:gd name="connsiteX0" fmla="*/ 1751 w 3295"/>
              <a:gd name="connsiteY0" fmla="*/ 364 h 4926"/>
              <a:gd name="connsiteX1" fmla="*/ 1316 w 3295"/>
              <a:gd name="connsiteY1" fmla="*/ 340 h 4926"/>
              <a:gd name="connsiteX2" fmla="*/ 148 w 3295"/>
              <a:gd name="connsiteY2" fmla="*/ 2113 h 4926"/>
              <a:gd name="connsiteX3" fmla="*/ 428 w 3295"/>
              <a:gd name="connsiteY3" fmla="*/ 3132 h 4926"/>
              <a:gd name="connsiteX4" fmla="*/ 1738 w 3295"/>
              <a:gd name="connsiteY4" fmla="*/ 4586 h 4926"/>
              <a:gd name="connsiteX5" fmla="*/ 2146 w 3295"/>
              <a:gd name="connsiteY5" fmla="*/ 4903 h 4926"/>
              <a:gd name="connsiteX6" fmla="*/ 2282 w 3295"/>
              <a:gd name="connsiteY6" fmla="*/ 4722 h 4926"/>
              <a:gd name="connsiteX7" fmla="*/ 1920 w 3295"/>
              <a:gd name="connsiteY7" fmla="*/ 4495 h 4926"/>
              <a:gd name="connsiteX8" fmla="*/ 1557 w 3295"/>
              <a:gd name="connsiteY8" fmla="*/ 4087 h 4926"/>
              <a:gd name="connsiteX9" fmla="*/ 1194 w 3295"/>
              <a:gd name="connsiteY9" fmla="*/ 3633 h 4926"/>
              <a:gd name="connsiteX10" fmla="*/ 3071 w 3295"/>
              <a:gd name="connsiteY10" fmla="*/ 902 h 4926"/>
              <a:gd name="connsiteX11" fmla="*/ 2538 w 3295"/>
              <a:gd name="connsiteY11" fmla="*/ 90 h 4926"/>
              <a:gd name="connsiteX12" fmla="*/ 1751 w 3295"/>
              <a:gd name="connsiteY12" fmla="*/ 364 h 4926"/>
              <a:gd name="connsiteX0" fmla="*/ 2538 w 3295"/>
              <a:gd name="connsiteY0" fmla="*/ 94 h 4930"/>
              <a:gd name="connsiteX1" fmla="*/ 1316 w 3295"/>
              <a:gd name="connsiteY1" fmla="*/ 344 h 4930"/>
              <a:gd name="connsiteX2" fmla="*/ 148 w 3295"/>
              <a:gd name="connsiteY2" fmla="*/ 2117 h 4930"/>
              <a:gd name="connsiteX3" fmla="*/ 428 w 3295"/>
              <a:gd name="connsiteY3" fmla="*/ 3136 h 4930"/>
              <a:gd name="connsiteX4" fmla="*/ 1738 w 3295"/>
              <a:gd name="connsiteY4" fmla="*/ 4590 h 4930"/>
              <a:gd name="connsiteX5" fmla="*/ 2146 w 3295"/>
              <a:gd name="connsiteY5" fmla="*/ 4907 h 4930"/>
              <a:gd name="connsiteX6" fmla="*/ 2282 w 3295"/>
              <a:gd name="connsiteY6" fmla="*/ 4726 h 4930"/>
              <a:gd name="connsiteX7" fmla="*/ 1920 w 3295"/>
              <a:gd name="connsiteY7" fmla="*/ 4499 h 4930"/>
              <a:gd name="connsiteX8" fmla="*/ 1557 w 3295"/>
              <a:gd name="connsiteY8" fmla="*/ 4091 h 4930"/>
              <a:gd name="connsiteX9" fmla="*/ 1194 w 3295"/>
              <a:gd name="connsiteY9" fmla="*/ 3637 h 4930"/>
              <a:gd name="connsiteX10" fmla="*/ 3071 w 3295"/>
              <a:gd name="connsiteY10" fmla="*/ 906 h 4930"/>
              <a:gd name="connsiteX11" fmla="*/ 2538 w 3295"/>
              <a:gd name="connsiteY11" fmla="*/ 94 h 4930"/>
              <a:gd name="connsiteX0" fmla="*/ 2538 w 3295"/>
              <a:gd name="connsiteY0" fmla="*/ 94 h 4930"/>
              <a:gd name="connsiteX1" fmla="*/ 1316 w 3295"/>
              <a:gd name="connsiteY1" fmla="*/ 344 h 4930"/>
              <a:gd name="connsiteX2" fmla="*/ 148 w 3295"/>
              <a:gd name="connsiteY2" fmla="*/ 2117 h 4930"/>
              <a:gd name="connsiteX3" fmla="*/ 428 w 3295"/>
              <a:gd name="connsiteY3" fmla="*/ 3136 h 4930"/>
              <a:gd name="connsiteX4" fmla="*/ 1738 w 3295"/>
              <a:gd name="connsiteY4" fmla="*/ 4590 h 4930"/>
              <a:gd name="connsiteX5" fmla="*/ 2146 w 3295"/>
              <a:gd name="connsiteY5" fmla="*/ 4907 h 4930"/>
              <a:gd name="connsiteX6" fmla="*/ 2282 w 3295"/>
              <a:gd name="connsiteY6" fmla="*/ 4726 h 4930"/>
              <a:gd name="connsiteX7" fmla="*/ 1920 w 3295"/>
              <a:gd name="connsiteY7" fmla="*/ 4499 h 4930"/>
              <a:gd name="connsiteX8" fmla="*/ 1557 w 3295"/>
              <a:gd name="connsiteY8" fmla="*/ 4091 h 4930"/>
              <a:gd name="connsiteX9" fmla="*/ 1194 w 3295"/>
              <a:gd name="connsiteY9" fmla="*/ 3637 h 4930"/>
              <a:gd name="connsiteX10" fmla="*/ 3071 w 3295"/>
              <a:gd name="connsiteY10" fmla="*/ 906 h 4930"/>
              <a:gd name="connsiteX11" fmla="*/ 2538 w 3295"/>
              <a:gd name="connsiteY11" fmla="*/ 94 h 4930"/>
              <a:gd name="connsiteX0" fmla="*/ 2538 w 3163"/>
              <a:gd name="connsiteY0" fmla="*/ 94 h 4930"/>
              <a:gd name="connsiteX1" fmla="*/ 1316 w 3163"/>
              <a:gd name="connsiteY1" fmla="*/ 344 h 4930"/>
              <a:gd name="connsiteX2" fmla="*/ 148 w 3163"/>
              <a:gd name="connsiteY2" fmla="*/ 2117 h 4930"/>
              <a:gd name="connsiteX3" fmla="*/ 428 w 3163"/>
              <a:gd name="connsiteY3" fmla="*/ 3136 h 4930"/>
              <a:gd name="connsiteX4" fmla="*/ 1738 w 3163"/>
              <a:gd name="connsiteY4" fmla="*/ 4590 h 4930"/>
              <a:gd name="connsiteX5" fmla="*/ 2146 w 3163"/>
              <a:gd name="connsiteY5" fmla="*/ 4907 h 4930"/>
              <a:gd name="connsiteX6" fmla="*/ 2282 w 3163"/>
              <a:gd name="connsiteY6" fmla="*/ 4726 h 4930"/>
              <a:gd name="connsiteX7" fmla="*/ 1920 w 3163"/>
              <a:gd name="connsiteY7" fmla="*/ 4499 h 4930"/>
              <a:gd name="connsiteX8" fmla="*/ 1557 w 3163"/>
              <a:gd name="connsiteY8" fmla="*/ 4091 h 4930"/>
              <a:gd name="connsiteX9" fmla="*/ 1194 w 3163"/>
              <a:gd name="connsiteY9" fmla="*/ 3637 h 4930"/>
              <a:gd name="connsiteX10" fmla="*/ 2939 w 3163"/>
              <a:gd name="connsiteY10" fmla="*/ 906 h 4930"/>
              <a:gd name="connsiteX11" fmla="*/ 2538 w 3163"/>
              <a:gd name="connsiteY11" fmla="*/ 94 h 4930"/>
              <a:gd name="connsiteX0" fmla="*/ 2298 w 2923"/>
              <a:gd name="connsiteY0" fmla="*/ 120 h 4956"/>
              <a:gd name="connsiteX1" fmla="*/ 1076 w 2923"/>
              <a:gd name="connsiteY1" fmla="*/ 370 h 4956"/>
              <a:gd name="connsiteX2" fmla="*/ 369 w 2923"/>
              <a:gd name="connsiteY2" fmla="*/ 2338 h 4956"/>
              <a:gd name="connsiteX3" fmla="*/ 188 w 2923"/>
              <a:gd name="connsiteY3" fmla="*/ 3162 h 4956"/>
              <a:gd name="connsiteX4" fmla="*/ 1498 w 2923"/>
              <a:gd name="connsiteY4" fmla="*/ 4616 h 4956"/>
              <a:gd name="connsiteX5" fmla="*/ 1906 w 2923"/>
              <a:gd name="connsiteY5" fmla="*/ 4933 h 4956"/>
              <a:gd name="connsiteX6" fmla="*/ 2042 w 2923"/>
              <a:gd name="connsiteY6" fmla="*/ 4752 h 4956"/>
              <a:gd name="connsiteX7" fmla="*/ 1680 w 2923"/>
              <a:gd name="connsiteY7" fmla="*/ 4525 h 4956"/>
              <a:gd name="connsiteX8" fmla="*/ 1317 w 2923"/>
              <a:gd name="connsiteY8" fmla="*/ 4117 h 4956"/>
              <a:gd name="connsiteX9" fmla="*/ 954 w 2923"/>
              <a:gd name="connsiteY9" fmla="*/ 3663 h 4956"/>
              <a:gd name="connsiteX10" fmla="*/ 2699 w 2923"/>
              <a:gd name="connsiteY10" fmla="*/ 932 h 4956"/>
              <a:gd name="connsiteX11" fmla="*/ 2298 w 2923"/>
              <a:gd name="connsiteY11" fmla="*/ 120 h 4956"/>
              <a:gd name="connsiteX0" fmla="*/ 2298 w 2923"/>
              <a:gd name="connsiteY0" fmla="*/ 120 h 4956"/>
              <a:gd name="connsiteX1" fmla="*/ 1076 w 2923"/>
              <a:gd name="connsiteY1" fmla="*/ 370 h 4956"/>
              <a:gd name="connsiteX2" fmla="*/ 369 w 2923"/>
              <a:gd name="connsiteY2" fmla="*/ 2338 h 4956"/>
              <a:gd name="connsiteX3" fmla="*/ 188 w 2923"/>
              <a:gd name="connsiteY3" fmla="*/ 4330 h 4956"/>
              <a:gd name="connsiteX4" fmla="*/ 1498 w 2923"/>
              <a:gd name="connsiteY4" fmla="*/ 4616 h 4956"/>
              <a:gd name="connsiteX5" fmla="*/ 1906 w 2923"/>
              <a:gd name="connsiteY5" fmla="*/ 4933 h 4956"/>
              <a:gd name="connsiteX6" fmla="*/ 2042 w 2923"/>
              <a:gd name="connsiteY6" fmla="*/ 4752 h 4956"/>
              <a:gd name="connsiteX7" fmla="*/ 1680 w 2923"/>
              <a:gd name="connsiteY7" fmla="*/ 4525 h 4956"/>
              <a:gd name="connsiteX8" fmla="*/ 1317 w 2923"/>
              <a:gd name="connsiteY8" fmla="*/ 4117 h 4956"/>
              <a:gd name="connsiteX9" fmla="*/ 954 w 2923"/>
              <a:gd name="connsiteY9" fmla="*/ 3663 h 4956"/>
              <a:gd name="connsiteX10" fmla="*/ 2699 w 2923"/>
              <a:gd name="connsiteY10" fmla="*/ 932 h 4956"/>
              <a:gd name="connsiteX11" fmla="*/ 2298 w 2923"/>
              <a:gd name="connsiteY11" fmla="*/ 120 h 4956"/>
              <a:gd name="connsiteX0" fmla="*/ 2298 w 2923"/>
              <a:gd name="connsiteY0" fmla="*/ 120 h 4956"/>
              <a:gd name="connsiteX1" fmla="*/ 1076 w 2923"/>
              <a:gd name="connsiteY1" fmla="*/ 370 h 4956"/>
              <a:gd name="connsiteX2" fmla="*/ 369 w 2923"/>
              <a:gd name="connsiteY2" fmla="*/ 2338 h 4956"/>
              <a:gd name="connsiteX3" fmla="*/ 188 w 2923"/>
              <a:gd name="connsiteY3" fmla="*/ 4330 h 4956"/>
              <a:gd name="connsiteX4" fmla="*/ 1498 w 2923"/>
              <a:gd name="connsiteY4" fmla="*/ 4616 h 4956"/>
              <a:gd name="connsiteX5" fmla="*/ 1102 w 2923"/>
              <a:gd name="connsiteY5" fmla="*/ 4892 h 4956"/>
              <a:gd name="connsiteX6" fmla="*/ 1906 w 2923"/>
              <a:gd name="connsiteY6" fmla="*/ 4933 h 4956"/>
              <a:gd name="connsiteX7" fmla="*/ 2042 w 2923"/>
              <a:gd name="connsiteY7" fmla="*/ 4752 h 4956"/>
              <a:gd name="connsiteX8" fmla="*/ 1680 w 2923"/>
              <a:gd name="connsiteY8" fmla="*/ 4525 h 4956"/>
              <a:gd name="connsiteX9" fmla="*/ 1317 w 2923"/>
              <a:gd name="connsiteY9" fmla="*/ 4117 h 4956"/>
              <a:gd name="connsiteX10" fmla="*/ 954 w 2923"/>
              <a:gd name="connsiteY10" fmla="*/ 3663 h 4956"/>
              <a:gd name="connsiteX11" fmla="*/ 2699 w 2923"/>
              <a:gd name="connsiteY11" fmla="*/ 932 h 4956"/>
              <a:gd name="connsiteX12" fmla="*/ 2298 w 2923"/>
              <a:gd name="connsiteY12" fmla="*/ 120 h 4956"/>
              <a:gd name="connsiteX0" fmla="*/ 2232 w 2857"/>
              <a:gd name="connsiteY0" fmla="*/ 120 h 4993"/>
              <a:gd name="connsiteX1" fmla="*/ 1010 w 2857"/>
              <a:gd name="connsiteY1" fmla="*/ 370 h 4993"/>
              <a:gd name="connsiteX2" fmla="*/ 303 w 2857"/>
              <a:gd name="connsiteY2" fmla="*/ 2338 h 4993"/>
              <a:gd name="connsiteX3" fmla="*/ 122 w 2857"/>
              <a:gd name="connsiteY3" fmla="*/ 4330 h 4993"/>
              <a:gd name="connsiteX4" fmla="*/ 1036 w 2857"/>
              <a:gd name="connsiteY4" fmla="*/ 4892 h 4993"/>
              <a:gd name="connsiteX5" fmla="*/ 1840 w 2857"/>
              <a:gd name="connsiteY5" fmla="*/ 4933 h 4993"/>
              <a:gd name="connsiteX6" fmla="*/ 1976 w 2857"/>
              <a:gd name="connsiteY6" fmla="*/ 4752 h 4993"/>
              <a:gd name="connsiteX7" fmla="*/ 1614 w 2857"/>
              <a:gd name="connsiteY7" fmla="*/ 4525 h 4993"/>
              <a:gd name="connsiteX8" fmla="*/ 1251 w 2857"/>
              <a:gd name="connsiteY8" fmla="*/ 4117 h 4993"/>
              <a:gd name="connsiteX9" fmla="*/ 888 w 2857"/>
              <a:gd name="connsiteY9" fmla="*/ 3663 h 4993"/>
              <a:gd name="connsiteX10" fmla="*/ 2633 w 2857"/>
              <a:gd name="connsiteY10" fmla="*/ 932 h 4993"/>
              <a:gd name="connsiteX11" fmla="*/ 2232 w 2857"/>
              <a:gd name="connsiteY11" fmla="*/ 120 h 4993"/>
              <a:gd name="connsiteX0" fmla="*/ 2536 w 3161"/>
              <a:gd name="connsiteY0" fmla="*/ 120 h 5642"/>
              <a:gd name="connsiteX1" fmla="*/ 1314 w 3161"/>
              <a:gd name="connsiteY1" fmla="*/ 370 h 5642"/>
              <a:gd name="connsiteX2" fmla="*/ 607 w 3161"/>
              <a:gd name="connsiteY2" fmla="*/ 2338 h 5642"/>
              <a:gd name="connsiteX3" fmla="*/ 426 w 3161"/>
              <a:gd name="connsiteY3" fmla="*/ 4330 h 5642"/>
              <a:gd name="connsiteX4" fmla="*/ 286 w 3161"/>
              <a:gd name="connsiteY4" fmla="*/ 5541 h 5642"/>
              <a:gd name="connsiteX5" fmla="*/ 2144 w 3161"/>
              <a:gd name="connsiteY5" fmla="*/ 4933 h 5642"/>
              <a:gd name="connsiteX6" fmla="*/ 2280 w 3161"/>
              <a:gd name="connsiteY6" fmla="*/ 4752 h 5642"/>
              <a:gd name="connsiteX7" fmla="*/ 1918 w 3161"/>
              <a:gd name="connsiteY7" fmla="*/ 4525 h 5642"/>
              <a:gd name="connsiteX8" fmla="*/ 1555 w 3161"/>
              <a:gd name="connsiteY8" fmla="*/ 4117 h 5642"/>
              <a:gd name="connsiteX9" fmla="*/ 1192 w 3161"/>
              <a:gd name="connsiteY9" fmla="*/ 3663 h 5642"/>
              <a:gd name="connsiteX10" fmla="*/ 2937 w 3161"/>
              <a:gd name="connsiteY10" fmla="*/ 932 h 5642"/>
              <a:gd name="connsiteX11" fmla="*/ 2536 w 3161"/>
              <a:gd name="connsiteY11" fmla="*/ 120 h 5642"/>
              <a:gd name="connsiteX0" fmla="*/ 2536 w 3161"/>
              <a:gd name="connsiteY0" fmla="*/ 120 h 5642"/>
              <a:gd name="connsiteX1" fmla="*/ 1314 w 3161"/>
              <a:gd name="connsiteY1" fmla="*/ 370 h 5642"/>
              <a:gd name="connsiteX2" fmla="*/ 607 w 3161"/>
              <a:gd name="connsiteY2" fmla="*/ 2338 h 5642"/>
              <a:gd name="connsiteX3" fmla="*/ 426 w 3161"/>
              <a:gd name="connsiteY3" fmla="*/ 4330 h 5642"/>
              <a:gd name="connsiteX4" fmla="*/ 286 w 3161"/>
              <a:gd name="connsiteY4" fmla="*/ 5541 h 5642"/>
              <a:gd name="connsiteX5" fmla="*/ 2144 w 3161"/>
              <a:gd name="connsiteY5" fmla="*/ 4933 h 5642"/>
              <a:gd name="connsiteX6" fmla="*/ 2191 w 3161"/>
              <a:gd name="connsiteY6" fmla="*/ 4923 h 5642"/>
              <a:gd name="connsiteX7" fmla="*/ 2280 w 3161"/>
              <a:gd name="connsiteY7" fmla="*/ 4752 h 5642"/>
              <a:gd name="connsiteX8" fmla="*/ 1918 w 3161"/>
              <a:gd name="connsiteY8" fmla="*/ 4525 h 5642"/>
              <a:gd name="connsiteX9" fmla="*/ 1555 w 3161"/>
              <a:gd name="connsiteY9" fmla="*/ 4117 h 5642"/>
              <a:gd name="connsiteX10" fmla="*/ 1192 w 3161"/>
              <a:gd name="connsiteY10" fmla="*/ 3663 h 5642"/>
              <a:gd name="connsiteX11" fmla="*/ 2937 w 3161"/>
              <a:gd name="connsiteY11" fmla="*/ 932 h 5642"/>
              <a:gd name="connsiteX12" fmla="*/ 2536 w 3161"/>
              <a:gd name="connsiteY12" fmla="*/ 120 h 5642"/>
              <a:gd name="connsiteX0" fmla="*/ 2536 w 3161"/>
              <a:gd name="connsiteY0" fmla="*/ 120 h 5642"/>
              <a:gd name="connsiteX1" fmla="*/ 1314 w 3161"/>
              <a:gd name="connsiteY1" fmla="*/ 370 h 5642"/>
              <a:gd name="connsiteX2" fmla="*/ 607 w 3161"/>
              <a:gd name="connsiteY2" fmla="*/ 2338 h 5642"/>
              <a:gd name="connsiteX3" fmla="*/ 426 w 3161"/>
              <a:gd name="connsiteY3" fmla="*/ 4330 h 5642"/>
              <a:gd name="connsiteX4" fmla="*/ 286 w 3161"/>
              <a:gd name="connsiteY4" fmla="*/ 5541 h 5642"/>
              <a:gd name="connsiteX5" fmla="*/ 2144 w 3161"/>
              <a:gd name="connsiteY5" fmla="*/ 4933 h 5642"/>
              <a:gd name="connsiteX6" fmla="*/ 2280 w 3161"/>
              <a:gd name="connsiteY6" fmla="*/ 4752 h 5642"/>
              <a:gd name="connsiteX7" fmla="*/ 1918 w 3161"/>
              <a:gd name="connsiteY7" fmla="*/ 4525 h 5642"/>
              <a:gd name="connsiteX8" fmla="*/ 1555 w 3161"/>
              <a:gd name="connsiteY8" fmla="*/ 4117 h 5642"/>
              <a:gd name="connsiteX9" fmla="*/ 1192 w 3161"/>
              <a:gd name="connsiteY9" fmla="*/ 3663 h 5642"/>
              <a:gd name="connsiteX10" fmla="*/ 2937 w 3161"/>
              <a:gd name="connsiteY10" fmla="*/ 932 h 5642"/>
              <a:gd name="connsiteX11" fmla="*/ 2536 w 3161"/>
              <a:gd name="connsiteY11" fmla="*/ 120 h 5642"/>
              <a:gd name="connsiteX0" fmla="*/ 2536 w 3161"/>
              <a:gd name="connsiteY0" fmla="*/ 120 h 5642"/>
              <a:gd name="connsiteX1" fmla="*/ 1314 w 3161"/>
              <a:gd name="connsiteY1" fmla="*/ 370 h 5642"/>
              <a:gd name="connsiteX2" fmla="*/ 607 w 3161"/>
              <a:gd name="connsiteY2" fmla="*/ 2338 h 5642"/>
              <a:gd name="connsiteX3" fmla="*/ 426 w 3161"/>
              <a:gd name="connsiteY3" fmla="*/ 4330 h 5642"/>
              <a:gd name="connsiteX4" fmla="*/ 286 w 3161"/>
              <a:gd name="connsiteY4" fmla="*/ 5541 h 5642"/>
              <a:gd name="connsiteX5" fmla="*/ 2144 w 3161"/>
              <a:gd name="connsiteY5" fmla="*/ 4933 h 5642"/>
              <a:gd name="connsiteX6" fmla="*/ 2280 w 3161"/>
              <a:gd name="connsiteY6" fmla="*/ 4752 h 5642"/>
              <a:gd name="connsiteX7" fmla="*/ 1555 w 3161"/>
              <a:gd name="connsiteY7" fmla="*/ 4117 h 5642"/>
              <a:gd name="connsiteX8" fmla="*/ 1192 w 3161"/>
              <a:gd name="connsiteY8" fmla="*/ 3663 h 5642"/>
              <a:gd name="connsiteX9" fmla="*/ 2937 w 3161"/>
              <a:gd name="connsiteY9" fmla="*/ 932 h 5642"/>
              <a:gd name="connsiteX10" fmla="*/ 2536 w 3161"/>
              <a:gd name="connsiteY10" fmla="*/ 120 h 5642"/>
              <a:gd name="connsiteX0" fmla="*/ 2536 w 3161"/>
              <a:gd name="connsiteY0" fmla="*/ 120 h 5642"/>
              <a:gd name="connsiteX1" fmla="*/ 1314 w 3161"/>
              <a:gd name="connsiteY1" fmla="*/ 370 h 5642"/>
              <a:gd name="connsiteX2" fmla="*/ 607 w 3161"/>
              <a:gd name="connsiteY2" fmla="*/ 2338 h 5642"/>
              <a:gd name="connsiteX3" fmla="*/ 426 w 3161"/>
              <a:gd name="connsiteY3" fmla="*/ 4330 h 5642"/>
              <a:gd name="connsiteX4" fmla="*/ 286 w 3161"/>
              <a:gd name="connsiteY4" fmla="*/ 5541 h 5642"/>
              <a:gd name="connsiteX5" fmla="*/ 2144 w 3161"/>
              <a:gd name="connsiteY5" fmla="*/ 4933 h 5642"/>
              <a:gd name="connsiteX6" fmla="*/ 2005 w 3161"/>
              <a:gd name="connsiteY6" fmla="*/ 4857 h 5642"/>
              <a:gd name="connsiteX7" fmla="*/ 2280 w 3161"/>
              <a:gd name="connsiteY7" fmla="*/ 4752 h 5642"/>
              <a:gd name="connsiteX8" fmla="*/ 1555 w 3161"/>
              <a:gd name="connsiteY8" fmla="*/ 4117 h 5642"/>
              <a:gd name="connsiteX9" fmla="*/ 1192 w 3161"/>
              <a:gd name="connsiteY9" fmla="*/ 3663 h 5642"/>
              <a:gd name="connsiteX10" fmla="*/ 2937 w 3161"/>
              <a:gd name="connsiteY10" fmla="*/ 932 h 5642"/>
              <a:gd name="connsiteX11" fmla="*/ 2536 w 3161"/>
              <a:gd name="connsiteY11" fmla="*/ 120 h 5642"/>
              <a:gd name="connsiteX0" fmla="*/ 2415 w 3040"/>
              <a:gd name="connsiteY0" fmla="*/ 120 h 5685"/>
              <a:gd name="connsiteX1" fmla="*/ 1193 w 3040"/>
              <a:gd name="connsiteY1" fmla="*/ 370 h 5685"/>
              <a:gd name="connsiteX2" fmla="*/ 486 w 3040"/>
              <a:gd name="connsiteY2" fmla="*/ 2338 h 5685"/>
              <a:gd name="connsiteX3" fmla="*/ 305 w 3040"/>
              <a:gd name="connsiteY3" fmla="*/ 4330 h 5685"/>
              <a:gd name="connsiteX4" fmla="*/ 165 w 3040"/>
              <a:gd name="connsiteY4" fmla="*/ 5541 h 5685"/>
              <a:gd name="connsiteX5" fmla="*/ 1298 w 3040"/>
              <a:gd name="connsiteY5" fmla="*/ 5193 h 5685"/>
              <a:gd name="connsiteX6" fmla="*/ 1884 w 3040"/>
              <a:gd name="connsiteY6" fmla="*/ 4857 h 5685"/>
              <a:gd name="connsiteX7" fmla="*/ 2159 w 3040"/>
              <a:gd name="connsiteY7" fmla="*/ 4752 h 5685"/>
              <a:gd name="connsiteX8" fmla="*/ 1434 w 3040"/>
              <a:gd name="connsiteY8" fmla="*/ 4117 h 5685"/>
              <a:gd name="connsiteX9" fmla="*/ 1071 w 3040"/>
              <a:gd name="connsiteY9" fmla="*/ 3663 h 5685"/>
              <a:gd name="connsiteX10" fmla="*/ 2816 w 3040"/>
              <a:gd name="connsiteY10" fmla="*/ 932 h 5685"/>
              <a:gd name="connsiteX11" fmla="*/ 2415 w 3040"/>
              <a:gd name="connsiteY11" fmla="*/ 120 h 5685"/>
              <a:gd name="connsiteX0" fmla="*/ 2415 w 3040"/>
              <a:gd name="connsiteY0" fmla="*/ 120 h 5685"/>
              <a:gd name="connsiteX1" fmla="*/ 1193 w 3040"/>
              <a:gd name="connsiteY1" fmla="*/ 370 h 5685"/>
              <a:gd name="connsiteX2" fmla="*/ 486 w 3040"/>
              <a:gd name="connsiteY2" fmla="*/ 2338 h 5685"/>
              <a:gd name="connsiteX3" fmla="*/ 305 w 3040"/>
              <a:gd name="connsiteY3" fmla="*/ 4330 h 5685"/>
              <a:gd name="connsiteX4" fmla="*/ 165 w 3040"/>
              <a:gd name="connsiteY4" fmla="*/ 5541 h 5685"/>
              <a:gd name="connsiteX5" fmla="*/ 1298 w 3040"/>
              <a:gd name="connsiteY5" fmla="*/ 5193 h 5685"/>
              <a:gd name="connsiteX6" fmla="*/ 1884 w 3040"/>
              <a:gd name="connsiteY6" fmla="*/ 4857 h 5685"/>
              <a:gd name="connsiteX7" fmla="*/ 1368 w 3040"/>
              <a:gd name="connsiteY7" fmla="*/ 4298 h 5685"/>
              <a:gd name="connsiteX8" fmla="*/ 1434 w 3040"/>
              <a:gd name="connsiteY8" fmla="*/ 4117 h 5685"/>
              <a:gd name="connsiteX9" fmla="*/ 1071 w 3040"/>
              <a:gd name="connsiteY9" fmla="*/ 3663 h 5685"/>
              <a:gd name="connsiteX10" fmla="*/ 2816 w 3040"/>
              <a:gd name="connsiteY10" fmla="*/ 932 h 5685"/>
              <a:gd name="connsiteX11" fmla="*/ 2415 w 3040"/>
              <a:gd name="connsiteY11" fmla="*/ 120 h 5685"/>
              <a:gd name="connsiteX0" fmla="*/ 2415 w 3040"/>
              <a:gd name="connsiteY0" fmla="*/ 120 h 5685"/>
              <a:gd name="connsiteX1" fmla="*/ 1193 w 3040"/>
              <a:gd name="connsiteY1" fmla="*/ 370 h 5685"/>
              <a:gd name="connsiteX2" fmla="*/ 486 w 3040"/>
              <a:gd name="connsiteY2" fmla="*/ 2338 h 5685"/>
              <a:gd name="connsiteX3" fmla="*/ 305 w 3040"/>
              <a:gd name="connsiteY3" fmla="*/ 4330 h 5685"/>
              <a:gd name="connsiteX4" fmla="*/ 165 w 3040"/>
              <a:gd name="connsiteY4" fmla="*/ 5541 h 5685"/>
              <a:gd name="connsiteX5" fmla="*/ 1298 w 3040"/>
              <a:gd name="connsiteY5" fmla="*/ 5193 h 5685"/>
              <a:gd name="connsiteX6" fmla="*/ 1884 w 3040"/>
              <a:gd name="connsiteY6" fmla="*/ 4857 h 5685"/>
              <a:gd name="connsiteX7" fmla="*/ 1368 w 3040"/>
              <a:gd name="connsiteY7" fmla="*/ 4298 h 5685"/>
              <a:gd name="connsiteX8" fmla="*/ 1071 w 3040"/>
              <a:gd name="connsiteY8" fmla="*/ 3663 h 5685"/>
              <a:gd name="connsiteX9" fmla="*/ 2816 w 3040"/>
              <a:gd name="connsiteY9" fmla="*/ 932 h 5685"/>
              <a:gd name="connsiteX10" fmla="*/ 2415 w 3040"/>
              <a:gd name="connsiteY10" fmla="*/ 120 h 5685"/>
              <a:gd name="connsiteX0" fmla="*/ 2415 w 3040"/>
              <a:gd name="connsiteY0" fmla="*/ 120 h 5685"/>
              <a:gd name="connsiteX1" fmla="*/ 1193 w 3040"/>
              <a:gd name="connsiteY1" fmla="*/ 370 h 5685"/>
              <a:gd name="connsiteX2" fmla="*/ 486 w 3040"/>
              <a:gd name="connsiteY2" fmla="*/ 2338 h 5685"/>
              <a:gd name="connsiteX3" fmla="*/ 305 w 3040"/>
              <a:gd name="connsiteY3" fmla="*/ 4330 h 5685"/>
              <a:gd name="connsiteX4" fmla="*/ 165 w 3040"/>
              <a:gd name="connsiteY4" fmla="*/ 5541 h 5685"/>
              <a:gd name="connsiteX5" fmla="*/ 1298 w 3040"/>
              <a:gd name="connsiteY5" fmla="*/ 5193 h 5685"/>
              <a:gd name="connsiteX6" fmla="*/ 1884 w 3040"/>
              <a:gd name="connsiteY6" fmla="*/ 4857 h 5685"/>
              <a:gd name="connsiteX7" fmla="*/ 1071 w 3040"/>
              <a:gd name="connsiteY7" fmla="*/ 3663 h 5685"/>
              <a:gd name="connsiteX8" fmla="*/ 2816 w 3040"/>
              <a:gd name="connsiteY8" fmla="*/ 932 h 5685"/>
              <a:gd name="connsiteX9" fmla="*/ 2415 w 3040"/>
              <a:gd name="connsiteY9" fmla="*/ 120 h 5685"/>
              <a:gd name="connsiteX0" fmla="*/ 2415 w 3040"/>
              <a:gd name="connsiteY0" fmla="*/ 120 h 5685"/>
              <a:gd name="connsiteX1" fmla="*/ 1193 w 3040"/>
              <a:gd name="connsiteY1" fmla="*/ 370 h 5685"/>
              <a:gd name="connsiteX2" fmla="*/ 486 w 3040"/>
              <a:gd name="connsiteY2" fmla="*/ 2338 h 5685"/>
              <a:gd name="connsiteX3" fmla="*/ 305 w 3040"/>
              <a:gd name="connsiteY3" fmla="*/ 4330 h 5685"/>
              <a:gd name="connsiteX4" fmla="*/ 165 w 3040"/>
              <a:gd name="connsiteY4" fmla="*/ 5541 h 5685"/>
              <a:gd name="connsiteX5" fmla="*/ 1298 w 3040"/>
              <a:gd name="connsiteY5" fmla="*/ 5193 h 5685"/>
              <a:gd name="connsiteX6" fmla="*/ 1071 w 3040"/>
              <a:gd name="connsiteY6" fmla="*/ 3663 h 5685"/>
              <a:gd name="connsiteX7" fmla="*/ 2816 w 3040"/>
              <a:gd name="connsiteY7" fmla="*/ 932 h 5685"/>
              <a:gd name="connsiteX8" fmla="*/ 2415 w 3040"/>
              <a:gd name="connsiteY8" fmla="*/ 120 h 5685"/>
              <a:gd name="connsiteX0" fmla="*/ 2371 w 2996"/>
              <a:gd name="connsiteY0" fmla="*/ 120 h 5588"/>
              <a:gd name="connsiteX1" fmla="*/ 1149 w 2996"/>
              <a:gd name="connsiteY1" fmla="*/ 370 h 5588"/>
              <a:gd name="connsiteX2" fmla="*/ 442 w 2996"/>
              <a:gd name="connsiteY2" fmla="*/ 2338 h 5588"/>
              <a:gd name="connsiteX3" fmla="*/ 261 w 2996"/>
              <a:gd name="connsiteY3" fmla="*/ 4330 h 5588"/>
              <a:gd name="connsiteX4" fmla="*/ 121 w 2996"/>
              <a:gd name="connsiteY4" fmla="*/ 5541 h 5588"/>
              <a:gd name="connsiteX5" fmla="*/ 990 w 2996"/>
              <a:gd name="connsiteY5" fmla="*/ 4609 h 5588"/>
              <a:gd name="connsiteX6" fmla="*/ 1027 w 2996"/>
              <a:gd name="connsiteY6" fmla="*/ 3663 h 5588"/>
              <a:gd name="connsiteX7" fmla="*/ 2772 w 2996"/>
              <a:gd name="connsiteY7" fmla="*/ 932 h 5588"/>
              <a:gd name="connsiteX8" fmla="*/ 2371 w 2996"/>
              <a:gd name="connsiteY8" fmla="*/ 120 h 5588"/>
              <a:gd name="connsiteX0" fmla="*/ 2173 w 2798"/>
              <a:gd name="connsiteY0" fmla="*/ 120 h 4939"/>
              <a:gd name="connsiteX1" fmla="*/ 951 w 2798"/>
              <a:gd name="connsiteY1" fmla="*/ 370 h 4939"/>
              <a:gd name="connsiteX2" fmla="*/ 244 w 2798"/>
              <a:gd name="connsiteY2" fmla="*/ 2338 h 4939"/>
              <a:gd name="connsiteX3" fmla="*/ 63 w 2798"/>
              <a:gd name="connsiteY3" fmla="*/ 4330 h 4939"/>
              <a:gd name="connsiteX4" fmla="*/ 121 w 2798"/>
              <a:gd name="connsiteY4" fmla="*/ 4892 h 4939"/>
              <a:gd name="connsiteX5" fmla="*/ 792 w 2798"/>
              <a:gd name="connsiteY5" fmla="*/ 4609 h 4939"/>
              <a:gd name="connsiteX6" fmla="*/ 829 w 2798"/>
              <a:gd name="connsiteY6" fmla="*/ 3663 h 4939"/>
              <a:gd name="connsiteX7" fmla="*/ 2574 w 2798"/>
              <a:gd name="connsiteY7" fmla="*/ 932 h 4939"/>
              <a:gd name="connsiteX8" fmla="*/ 2173 w 2798"/>
              <a:gd name="connsiteY8" fmla="*/ 120 h 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98" h="4939">
                <a:moveTo>
                  <a:pt x="2173" y="120"/>
                </a:moveTo>
                <a:cubicBezTo>
                  <a:pt x="1903" y="26"/>
                  <a:pt x="1272" y="0"/>
                  <a:pt x="951" y="370"/>
                </a:cubicBezTo>
                <a:cubicBezTo>
                  <a:pt x="630" y="740"/>
                  <a:pt x="392" y="1678"/>
                  <a:pt x="244" y="2338"/>
                </a:cubicBezTo>
                <a:cubicBezTo>
                  <a:pt x="96" y="2998"/>
                  <a:pt x="83" y="3904"/>
                  <a:pt x="63" y="4330"/>
                </a:cubicBezTo>
                <a:cubicBezTo>
                  <a:pt x="43" y="4756"/>
                  <a:pt x="0" y="4846"/>
                  <a:pt x="121" y="4892"/>
                </a:cubicBezTo>
                <a:cubicBezTo>
                  <a:pt x="243" y="4939"/>
                  <a:pt x="674" y="4814"/>
                  <a:pt x="792" y="4609"/>
                </a:cubicBezTo>
                <a:cubicBezTo>
                  <a:pt x="910" y="4404"/>
                  <a:pt x="532" y="4276"/>
                  <a:pt x="829" y="3663"/>
                </a:cubicBezTo>
                <a:cubicBezTo>
                  <a:pt x="1126" y="3050"/>
                  <a:pt x="2350" y="1523"/>
                  <a:pt x="2574" y="932"/>
                </a:cubicBezTo>
                <a:cubicBezTo>
                  <a:pt x="2798" y="342"/>
                  <a:pt x="2444" y="214"/>
                  <a:pt x="2173" y="120"/>
                </a:cubicBezTo>
                <a:close/>
              </a:path>
            </a:pathLst>
          </a:custGeom>
          <a:gradFill rotWithShape="1">
            <a:gsLst>
              <a:gs pos="24000">
                <a:srgbClr val="3366FF">
                  <a:alpha val="33000"/>
                </a:srgbClr>
              </a:gs>
              <a:gs pos="100000">
                <a:schemeClr val="bg1"/>
              </a:gs>
            </a:gsLst>
            <a:lin ang="5400000" scaled="1"/>
          </a:gradFill>
          <a:ln w="25400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 lIns="87075" tIns="43537" rIns="87075" bIns="43537"/>
          <a:lstStyle/>
          <a:p>
            <a:pPr defTabSz="869929"/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7185196" y="4768469"/>
            <a:ext cx="16850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8419"/>
            <a:r>
              <a:rPr lang="ru-RU" sz="1000" dirty="0">
                <a:latin typeface="Times New Roman" panose="02020603050405020304" pitchFamily="18" charset="0"/>
                <a:cs typeface="Times New Roman" pitchFamily="18" charset="0"/>
              </a:rPr>
              <a:t>Направление схода лавины</a:t>
            </a:r>
          </a:p>
        </p:txBody>
      </p:sp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0" y="-5702"/>
            <a:ext cx="9144000" cy="50780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3" rIns="46603" bIns="23303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/>
              <a:t>МОДЕЛЬ ПО ЛАВИНООПАСНОМУ УЧАСТКУ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КОМПЛЕКСА ГОРНОЛЫЖНЫЙ ЦЕНТР «РОЗА ХУТОР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941" y="2128005"/>
            <a:ext cx="406729" cy="4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485" y="3061593"/>
            <a:ext cx="406729" cy="4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70" y="3500761"/>
            <a:ext cx="409682" cy="4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6" name="Прямая со стрелкой 35"/>
          <p:cNvCxnSpPr/>
          <p:nvPr/>
        </p:nvCxnSpPr>
        <p:spPr>
          <a:xfrm flipH="1">
            <a:off x="6854245" y="4695625"/>
            <a:ext cx="331226" cy="23036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28597" y="511472"/>
            <a:ext cx="2726874" cy="348807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162556" tIns="81277" rIns="162556" bIns="81277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Высота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снежного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покрова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6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2"/>
          <a:srcRect l="2344"/>
          <a:stretch>
            <a:fillRect/>
          </a:stretch>
        </p:blipFill>
        <p:spPr bwMode="auto">
          <a:xfrm>
            <a:off x="0" y="403251"/>
            <a:ext cx="9144000" cy="4740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2" descr="E:\!!!!!!!ОММиОППМ\фото\снег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1472"/>
            <a:ext cx="3155470" cy="208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" y="511472"/>
            <a:ext cx="207673" cy="2089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3"/>
          <p:cNvSpPr>
            <a:spLocks/>
          </p:cNvSpPr>
          <p:nvPr/>
        </p:nvSpPr>
        <p:spPr bwMode="auto">
          <a:xfrm>
            <a:off x="2835351" y="428610"/>
            <a:ext cx="2388087" cy="2046138"/>
          </a:xfrm>
          <a:custGeom>
            <a:avLst/>
            <a:gdLst>
              <a:gd name="T0" fmla="*/ 2147483647 w 2211"/>
              <a:gd name="T1" fmla="*/ 2147483647 h 4112"/>
              <a:gd name="T2" fmla="*/ 2147483647 w 2211"/>
              <a:gd name="T3" fmla="*/ 2147483647 h 4112"/>
              <a:gd name="T4" fmla="*/ 2147483647 w 2211"/>
              <a:gd name="T5" fmla="*/ 2147483647 h 4112"/>
              <a:gd name="T6" fmla="*/ 2147483647 w 2211"/>
              <a:gd name="T7" fmla="*/ 2147483647 h 4112"/>
              <a:gd name="T8" fmla="*/ 2147483647 w 2211"/>
              <a:gd name="T9" fmla="*/ 2147483647 h 4112"/>
              <a:gd name="T10" fmla="*/ 2147483647 w 2211"/>
              <a:gd name="T11" fmla="*/ 2147483647 h 4112"/>
              <a:gd name="T12" fmla="*/ 2147483647 w 2211"/>
              <a:gd name="T13" fmla="*/ 2147483647 h 4112"/>
              <a:gd name="T14" fmla="*/ 2147483647 w 2211"/>
              <a:gd name="T15" fmla="*/ 2147483647 h 4112"/>
              <a:gd name="T16" fmla="*/ 2147483647 w 2211"/>
              <a:gd name="T17" fmla="*/ 2147483647 h 4112"/>
              <a:gd name="T18" fmla="*/ 2147483647 w 2211"/>
              <a:gd name="T19" fmla="*/ 2147483647 h 4112"/>
              <a:gd name="T20" fmla="*/ 2147483647 w 2211"/>
              <a:gd name="T21" fmla="*/ 2147483647 h 4112"/>
              <a:gd name="T22" fmla="*/ 2147483647 w 2211"/>
              <a:gd name="T23" fmla="*/ 2147483647 h 4112"/>
              <a:gd name="T24" fmla="*/ 2147483647 w 2211"/>
              <a:gd name="T25" fmla="*/ 2147483647 h 4112"/>
              <a:gd name="T26" fmla="*/ 2147483647 w 2211"/>
              <a:gd name="T27" fmla="*/ 2147483647 h 4112"/>
              <a:gd name="T28" fmla="*/ 2147483647 w 2211"/>
              <a:gd name="T29" fmla="*/ 2147483647 h 411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211"/>
              <a:gd name="T46" fmla="*/ 0 h 4112"/>
              <a:gd name="T47" fmla="*/ 2211 w 2211"/>
              <a:gd name="T48" fmla="*/ 4112 h 4112"/>
              <a:gd name="connsiteX0" fmla="*/ 178 w 3067"/>
              <a:gd name="connsiteY0" fmla="*/ 131 h 4236"/>
              <a:gd name="connsiteX1" fmla="*/ 87 w 3067"/>
              <a:gd name="connsiteY1" fmla="*/ 494 h 4236"/>
              <a:gd name="connsiteX2" fmla="*/ 39 w 3067"/>
              <a:gd name="connsiteY2" fmla="*/ 1423 h 4236"/>
              <a:gd name="connsiteX3" fmla="*/ 319 w 3067"/>
              <a:gd name="connsiteY3" fmla="*/ 2442 h 4236"/>
              <a:gd name="connsiteX4" fmla="*/ 1629 w 3067"/>
              <a:gd name="connsiteY4" fmla="*/ 3896 h 4236"/>
              <a:gd name="connsiteX5" fmla="*/ 2037 w 3067"/>
              <a:gd name="connsiteY5" fmla="*/ 4213 h 4236"/>
              <a:gd name="connsiteX6" fmla="*/ 2173 w 3067"/>
              <a:gd name="connsiteY6" fmla="*/ 4032 h 4236"/>
              <a:gd name="connsiteX7" fmla="*/ 1811 w 3067"/>
              <a:gd name="connsiteY7" fmla="*/ 3805 h 4236"/>
              <a:gd name="connsiteX8" fmla="*/ 1448 w 3067"/>
              <a:gd name="connsiteY8" fmla="*/ 3397 h 4236"/>
              <a:gd name="connsiteX9" fmla="*/ 1085 w 3067"/>
              <a:gd name="connsiteY9" fmla="*/ 2943 h 4236"/>
              <a:gd name="connsiteX10" fmla="*/ 2962 w 3067"/>
              <a:gd name="connsiteY10" fmla="*/ 212 h 4236"/>
              <a:gd name="connsiteX11" fmla="*/ 452 w 3067"/>
              <a:gd name="connsiteY11" fmla="*/ 1672 h 4236"/>
              <a:gd name="connsiteX12" fmla="*/ 405 w 3067"/>
              <a:gd name="connsiteY12" fmla="*/ 1033 h 4236"/>
              <a:gd name="connsiteX13" fmla="*/ 359 w 3067"/>
              <a:gd name="connsiteY13" fmla="*/ 449 h 4236"/>
              <a:gd name="connsiteX14" fmla="*/ 178 w 3067"/>
              <a:gd name="connsiteY14" fmla="*/ 131 h 4236"/>
              <a:gd name="connsiteX0" fmla="*/ 178 w 3067"/>
              <a:gd name="connsiteY0" fmla="*/ 563 h 4668"/>
              <a:gd name="connsiteX1" fmla="*/ 87 w 3067"/>
              <a:gd name="connsiteY1" fmla="*/ 926 h 4668"/>
              <a:gd name="connsiteX2" fmla="*/ 39 w 3067"/>
              <a:gd name="connsiteY2" fmla="*/ 1855 h 4668"/>
              <a:gd name="connsiteX3" fmla="*/ 319 w 3067"/>
              <a:gd name="connsiteY3" fmla="*/ 2874 h 4668"/>
              <a:gd name="connsiteX4" fmla="*/ 1629 w 3067"/>
              <a:gd name="connsiteY4" fmla="*/ 4328 h 4668"/>
              <a:gd name="connsiteX5" fmla="*/ 2037 w 3067"/>
              <a:gd name="connsiteY5" fmla="*/ 4645 h 4668"/>
              <a:gd name="connsiteX6" fmla="*/ 2173 w 3067"/>
              <a:gd name="connsiteY6" fmla="*/ 4464 h 4668"/>
              <a:gd name="connsiteX7" fmla="*/ 1811 w 3067"/>
              <a:gd name="connsiteY7" fmla="*/ 4237 h 4668"/>
              <a:gd name="connsiteX8" fmla="*/ 1448 w 3067"/>
              <a:gd name="connsiteY8" fmla="*/ 3829 h 4668"/>
              <a:gd name="connsiteX9" fmla="*/ 1085 w 3067"/>
              <a:gd name="connsiteY9" fmla="*/ 3375 h 4668"/>
              <a:gd name="connsiteX10" fmla="*/ 2962 w 3067"/>
              <a:gd name="connsiteY10" fmla="*/ 644 h 4668"/>
              <a:gd name="connsiteX11" fmla="*/ 452 w 3067"/>
              <a:gd name="connsiteY11" fmla="*/ 2104 h 4668"/>
              <a:gd name="connsiteX12" fmla="*/ 1642 w 3067"/>
              <a:gd name="connsiteY12" fmla="*/ 106 h 4668"/>
              <a:gd name="connsiteX13" fmla="*/ 405 w 3067"/>
              <a:gd name="connsiteY13" fmla="*/ 1465 h 4668"/>
              <a:gd name="connsiteX14" fmla="*/ 359 w 3067"/>
              <a:gd name="connsiteY14" fmla="*/ 881 h 4668"/>
              <a:gd name="connsiteX15" fmla="*/ 178 w 3067"/>
              <a:gd name="connsiteY15" fmla="*/ 563 h 4668"/>
              <a:gd name="connsiteX0" fmla="*/ 178 w 3186"/>
              <a:gd name="connsiteY0" fmla="*/ 821 h 4926"/>
              <a:gd name="connsiteX1" fmla="*/ 87 w 3186"/>
              <a:gd name="connsiteY1" fmla="*/ 1184 h 4926"/>
              <a:gd name="connsiteX2" fmla="*/ 39 w 3186"/>
              <a:gd name="connsiteY2" fmla="*/ 2113 h 4926"/>
              <a:gd name="connsiteX3" fmla="*/ 319 w 3186"/>
              <a:gd name="connsiteY3" fmla="*/ 3132 h 4926"/>
              <a:gd name="connsiteX4" fmla="*/ 1629 w 3186"/>
              <a:gd name="connsiteY4" fmla="*/ 4586 h 4926"/>
              <a:gd name="connsiteX5" fmla="*/ 2037 w 3186"/>
              <a:gd name="connsiteY5" fmla="*/ 4903 h 4926"/>
              <a:gd name="connsiteX6" fmla="*/ 2173 w 3186"/>
              <a:gd name="connsiteY6" fmla="*/ 4722 h 4926"/>
              <a:gd name="connsiteX7" fmla="*/ 1811 w 3186"/>
              <a:gd name="connsiteY7" fmla="*/ 4495 h 4926"/>
              <a:gd name="connsiteX8" fmla="*/ 1448 w 3186"/>
              <a:gd name="connsiteY8" fmla="*/ 4087 h 4926"/>
              <a:gd name="connsiteX9" fmla="*/ 1085 w 3186"/>
              <a:gd name="connsiteY9" fmla="*/ 3633 h 4926"/>
              <a:gd name="connsiteX10" fmla="*/ 2962 w 3186"/>
              <a:gd name="connsiteY10" fmla="*/ 902 h 4926"/>
              <a:gd name="connsiteX11" fmla="*/ 2429 w 3186"/>
              <a:gd name="connsiteY11" fmla="*/ 90 h 4926"/>
              <a:gd name="connsiteX12" fmla="*/ 1642 w 3186"/>
              <a:gd name="connsiteY12" fmla="*/ 364 h 4926"/>
              <a:gd name="connsiteX13" fmla="*/ 405 w 3186"/>
              <a:gd name="connsiteY13" fmla="*/ 1723 h 4926"/>
              <a:gd name="connsiteX14" fmla="*/ 359 w 3186"/>
              <a:gd name="connsiteY14" fmla="*/ 1139 h 4926"/>
              <a:gd name="connsiteX15" fmla="*/ 178 w 3186"/>
              <a:gd name="connsiteY15" fmla="*/ 821 h 4926"/>
              <a:gd name="connsiteX0" fmla="*/ 178 w 3186"/>
              <a:gd name="connsiteY0" fmla="*/ 821 h 4926"/>
              <a:gd name="connsiteX1" fmla="*/ 87 w 3186"/>
              <a:gd name="connsiteY1" fmla="*/ 1184 h 4926"/>
              <a:gd name="connsiteX2" fmla="*/ 39 w 3186"/>
              <a:gd name="connsiteY2" fmla="*/ 2113 h 4926"/>
              <a:gd name="connsiteX3" fmla="*/ 319 w 3186"/>
              <a:gd name="connsiteY3" fmla="*/ 3132 h 4926"/>
              <a:gd name="connsiteX4" fmla="*/ 1629 w 3186"/>
              <a:gd name="connsiteY4" fmla="*/ 4586 h 4926"/>
              <a:gd name="connsiteX5" fmla="*/ 2037 w 3186"/>
              <a:gd name="connsiteY5" fmla="*/ 4903 h 4926"/>
              <a:gd name="connsiteX6" fmla="*/ 2173 w 3186"/>
              <a:gd name="connsiteY6" fmla="*/ 4722 h 4926"/>
              <a:gd name="connsiteX7" fmla="*/ 1811 w 3186"/>
              <a:gd name="connsiteY7" fmla="*/ 4495 h 4926"/>
              <a:gd name="connsiteX8" fmla="*/ 1448 w 3186"/>
              <a:gd name="connsiteY8" fmla="*/ 4087 h 4926"/>
              <a:gd name="connsiteX9" fmla="*/ 1085 w 3186"/>
              <a:gd name="connsiteY9" fmla="*/ 3633 h 4926"/>
              <a:gd name="connsiteX10" fmla="*/ 2962 w 3186"/>
              <a:gd name="connsiteY10" fmla="*/ 902 h 4926"/>
              <a:gd name="connsiteX11" fmla="*/ 2429 w 3186"/>
              <a:gd name="connsiteY11" fmla="*/ 90 h 4926"/>
              <a:gd name="connsiteX12" fmla="*/ 1642 w 3186"/>
              <a:gd name="connsiteY12" fmla="*/ 364 h 4926"/>
              <a:gd name="connsiteX13" fmla="*/ 359 w 3186"/>
              <a:gd name="connsiteY13" fmla="*/ 1139 h 4926"/>
              <a:gd name="connsiteX14" fmla="*/ 178 w 3186"/>
              <a:gd name="connsiteY14" fmla="*/ 821 h 4926"/>
              <a:gd name="connsiteX0" fmla="*/ 259 w 3267"/>
              <a:gd name="connsiteY0" fmla="*/ 821 h 4926"/>
              <a:gd name="connsiteX1" fmla="*/ 168 w 3267"/>
              <a:gd name="connsiteY1" fmla="*/ 1184 h 4926"/>
              <a:gd name="connsiteX2" fmla="*/ 120 w 3267"/>
              <a:gd name="connsiteY2" fmla="*/ 2113 h 4926"/>
              <a:gd name="connsiteX3" fmla="*/ 400 w 3267"/>
              <a:gd name="connsiteY3" fmla="*/ 3132 h 4926"/>
              <a:gd name="connsiteX4" fmla="*/ 1710 w 3267"/>
              <a:gd name="connsiteY4" fmla="*/ 4586 h 4926"/>
              <a:gd name="connsiteX5" fmla="*/ 2118 w 3267"/>
              <a:gd name="connsiteY5" fmla="*/ 4903 h 4926"/>
              <a:gd name="connsiteX6" fmla="*/ 2254 w 3267"/>
              <a:gd name="connsiteY6" fmla="*/ 4722 h 4926"/>
              <a:gd name="connsiteX7" fmla="*/ 1892 w 3267"/>
              <a:gd name="connsiteY7" fmla="*/ 4495 h 4926"/>
              <a:gd name="connsiteX8" fmla="*/ 1529 w 3267"/>
              <a:gd name="connsiteY8" fmla="*/ 4087 h 4926"/>
              <a:gd name="connsiteX9" fmla="*/ 1166 w 3267"/>
              <a:gd name="connsiteY9" fmla="*/ 3633 h 4926"/>
              <a:gd name="connsiteX10" fmla="*/ 3043 w 3267"/>
              <a:gd name="connsiteY10" fmla="*/ 902 h 4926"/>
              <a:gd name="connsiteX11" fmla="*/ 2510 w 3267"/>
              <a:gd name="connsiteY11" fmla="*/ 90 h 4926"/>
              <a:gd name="connsiteX12" fmla="*/ 1723 w 3267"/>
              <a:gd name="connsiteY12" fmla="*/ 364 h 4926"/>
              <a:gd name="connsiteX13" fmla="*/ 259 w 3267"/>
              <a:gd name="connsiteY13" fmla="*/ 821 h 4926"/>
              <a:gd name="connsiteX0" fmla="*/ 1822 w 3366"/>
              <a:gd name="connsiteY0" fmla="*/ 364 h 4926"/>
              <a:gd name="connsiteX1" fmla="*/ 267 w 3366"/>
              <a:gd name="connsiteY1" fmla="*/ 1184 h 4926"/>
              <a:gd name="connsiteX2" fmla="*/ 219 w 3366"/>
              <a:gd name="connsiteY2" fmla="*/ 2113 h 4926"/>
              <a:gd name="connsiteX3" fmla="*/ 499 w 3366"/>
              <a:gd name="connsiteY3" fmla="*/ 3132 h 4926"/>
              <a:gd name="connsiteX4" fmla="*/ 1809 w 3366"/>
              <a:gd name="connsiteY4" fmla="*/ 4586 h 4926"/>
              <a:gd name="connsiteX5" fmla="*/ 2217 w 3366"/>
              <a:gd name="connsiteY5" fmla="*/ 4903 h 4926"/>
              <a:gd name="connsiteX6" fmla="*/ 2353 w 3366"/>
              <a:gd name="connsiteY6" fmla="*/ 4722 h 4926"/>
              <a:gd name="connsiteX7" fmla="*/ 1991 w 3366"/>
              <a:gd name="connsiteY7" fmla="*/ 4495 h 4926"/>
              <a:gd name="connsiteX8" fmla="*/ 1628 w 3366"/>
              <a:gd name="connsiteY8" fmla="*/ 4087 h 4926"/>
              <a:gd name="connsiteX9" fmla="*/ 1265 w 3366"/>
              <a:gd name="connsiteY9" fmla="*/ 3633 h 4926"/>
              <a:gd name="connsiteX10" fmla="*/ 3142 w 3366"/>
              <a:gd name="connsiteY10" fmla="*/ 902 h 4926"/>
              <a:gd name="connsiteX11" fmla="*/ 2609 w 3366"/>
              <a:gd name="connsiteY11" fmla="*/ 90 h 4926"/>
              <a:gd name="connsiteX12" fmla="*/ 1822 w 3366"/>
              <a:gd name="connsiteY12" fmla="*/ 364 h 4926"/>
              <a:gd name="connsiteX0" fmla="*/ 1751 w 3295"/>
              <a:gd name="connsiteY0" fmla="*/ 364 h 4926"/>
              <a:gd name="connsiteX1" fmla="*/ 1316 w 3295"/>
              <a:gd name="connsiteY1" fmla="*/ 340 h 4926"/>
              <a:gd name="connsiteX2" fmla="*/ 148 w 3295"/>
              <a:gd name="connsiteY2" fmla="*/ 2113 h 4926"/>
              <a:gd name="connsiteX3" fmla="*/ 428 w 3295"/>
              <a:gd name="connsiteY3" fmla="*/ 3132 h 4926"/>
              <a:gd name="connsiteX4" fmla="*/ 1738 w 3295"/>
              <a:gd name="connsiteY4" fmla="*/ 4586 h 4926"/>
              <a:gd name="connsiteX5" fmla="*/ 2146 w 3295"/>
              <a:gd name="connsiteY5" fmla="*/ 4903 h 4926"/>
              <a:gd name="connsiteX6" fmla="*/ 2282 w 3295"/>
              <a:gd name="connsiteY6" fmla="*/ 4722 h 4926"/>
              <a:gd name="connsiteX7" fmla="*/ 1920 w 3295"/>
              <a:gd name="connsiteY7" fmla="*/ 4495 h 4926"/>
              <a:gd name="connsiteX8" fmla="*/ 1557 w 3295"/>
              <a:gd name="connsiteY8" fmla="*/ 4087 h 4926"/>
              <a:gd name="connsiteX9" fmla="*/ 1194 w 3295"/>
              <a:gd name="connsiteY9" fmla="*/ 3633 h 4926"/>
              <a:gd name="connsiteX10" fmla="*/ 3071 w 3295"/>
              <a:gd name="connsiteY10" fmla="*/ 902 h 4926"/>
              <a:gd name="connsiteX11" fmla="*/ 2538 w 3295"/>
              <a:gd name="connsiteY11" fmla="*/ 90 h 4926"/>
              <a:gd name="connsiteX12" fmla="*/ 1751 w 3295"/>
              <a:gd name="connsiteY12" fmla="*/ 364 h 4926"/>
              <a:gd name="connsiteX0" fmla="*/ 2538 w 3295"/>
              <a:gd name="connsiteY0" fmla="*/ 94 h 4930"/>
              <a:gd name="connsiteX1" fmla="*/ 1316 w 3295"/>
              <a:gd name="connsiteY1" fmla="*/ 344 h 4930"/>
              <a:gd name="connsiteX2" fmla="*/ 148 w 3295"/>
              <a:gd name="connsiteY2" fmla="*/ 2117 h 4930"/>
              <a:gd name="connsiteX3" fmla="*/ 428 w 3295"/>
              <a:gd name="connsiteY3" fmla="*/ 3136 h 4930"/>
              <a:gd name="connsiteX4" fmla="*/ 1738 w 3295"/>
              <a:gd name="connsiteY4" fmla="*/ 4590 h 4930"/>
              <a:gd name="connsiteX5" fmla="*/ 2146 w 3295"/>
              <a:gd name="connsiteY5" fmla="*/ 4907 h 4930"/>
              <a:gd name="connsiteX6" fmla="*/ 2282 w 3295"/>
              <a:gd name="connsiteY6" fmla="*/ 4726 h 4930"/>
              <a:gd name="connsiteX7" fmla="*/ 1920 w 3295"/>
              <a:gd name="connsiteY7" fmla="*/ 4499 h 4930"/>
              <a:gd name="connsiteX8" fmla="*/ 1557 w 3295"/>
              <a:gd name="connsiteY8" fmla="*/ 4091 h 4930"/>
              <a:gd name="connsiteX9" fmla="*/ 1194 w 3295"/>
              <a:gd name="connsiteY9" fmla="*/ 3637 h 4930"/>
              <a:gd name="connsiteX10" fmla="*/ 3071 w 3295"/>
              <a:gd name="connsiteY10" fmla="*/ 906 h 4930"/>
              <a:gd name="connsiteX11" fmla="*/ 2538 w 3295"/>
              <a:gd name="connsiteY11" fmla="*/ 94 h 4930"/>
              <a:gd name="connsiteX0" fmla="*/ 2538 w 3295"/>
              <a:gd name="connsiteY0" fmla="*/ 94 h 4930"/>
              <a:gd name="connsiteX1" fmla="*/ 1316 w 3295"/>
              <a:gd name="connsiteY1" fmla="*/ 344 h 4930"/>
              <a:gd name="connsiteX2" fmla="*/ 148 w 3295"/>
              <a:gd name="connsiteY2" fmla="*/ 2117 h 4930"/>
              <a:gd name="connsiteX3" fmla="*/ 428 w 3295"/>
              <a:gd name="connsiteY3" fmla="*/ 3136 h 4930"/>
              <a:gd name="connsiteX4" fmla="*/ 1738 w 3295"/>
              <a:gd name="connsiteY4" fmla="*/ 4590 h 4930"/>
              <a:gd name="connsiteX5" fmla="*/ 2146 w 3295"/>
              <a:gd name="connsiteY5" fmla="*/ 4907 h 4930"/>
              <a:gd name="connsiteX6" fmla="*/ 2282 w 3295"/>
              <a:gd name="connsiteY6" fmla="*/ 4726 h 4930"/>
              <a:gd name="connsiteX7" fmla="*/ 1920 w 3295"/>
              <a:gd name="connsiteY7" fmla="*/ 4499 h 4930"/>
              <a:gd name="connsiteX8" fmla="*/ 1557 w 3295"/>
              <a:gd name="connsiteY8" fmla="*/ 4091 h 4930"/>
              <a:gd name="connsiteX9" fmla="*/ 1194 w 3295"/>
              <a:gd name="connsiteY9" fmla="*/ 3637 h 4930"/>
              <a:gd name="connsiteX10" fmla="*/ 3071 w 3295"/>
              <a:gd name="connsiteY10" fmla="*/ 906 h 4930"/>
              <a:gd name="connsiteX11" fmla="*/ 2538 w 3295"/>
              <a:gd name="connsiteY11" fmla="*/ 94 h 4930"/>
              <a:gd name="connsiteX0" fmla="*/ 2538 w 3163"/>
              <a:gd name="connsiteY0" fmla="*/ 94 h 4930"/>
              <a:gd name="connsiteX1" fmla="*/ 1316 w 3163"/>
              <a:gd name="connsiteY1" fmla="*/ 344 h 4930"/>
              <a:gd name="connsiteX2" fmla="*/ 148 w 3163"/>
              <a:gd name="connsiteY2" fmla="*/ 2117 h 4930"/>
              <a:gd name="connsiteX3" fmla="*/ 428 w 3163"/>
              <a:gd name="connsiteY3" fmla="*/ 3136 h 4930"/>
              <a:gd name="connsiteX4" fmla="*/ 1738 w 3163"/>
              <a:gd name="connsiteY4" fmla="*/ 4590 h 4930"/>
              <a:gd name="connsiteX5" fmla="*/ 2146 w 3163"/>
              <a:gd name="connsiteY5" fmla="*/ 4907 h 4930"/>
              <a:gd name="connsiteX6" fmla="*/ 2282 w 3163"/>
              <a:gd name="connsiteY6" fmla="*/ 4726 h 4930"/>
              <a:gd name="connsiteX7" fmla="*/ 1920 w 3163"/>
              <a:gd name="connsiteY7" fmla="*/ 4499 h 4930"/>
              <a:gd name="connsiteX8" fmla="*/ 1557 w 3163"/>
              <a:gd name="connsiteY8" fmla="*/ 4091 h 4930"/>
              <a:gd name="connsiteX9" fmla="*/ 1194 w 3163"/>
              <a:gd name="connsiteY9" fmla="*/ 3637 h 4930"/>
              <a:gd name="connsiteX10" fmla="*/ 2939 w 3163"/>
              <a:gd name="connsiteY10" fmla="*/ 906 h 4930"/>
              <a:gd name="connsiteX11" fmla="*/ 2538 w 3163"/>
              <a:gd name="connsiteY11" fmla="*/ 94 h 4930"/>
              <a:gd name="connsiteX0" fmla="*/ 2298 w 2923"/>
              <a:gd name="connsiteY0" fmla="*/ 120 h 4956"/>
              <a:gd name="connsiteX1" fmla="*/ 1076 w 2923"/>
              <a:gd name="connsiteY1" fmla="*/ 370 h 4956"/>
              <a:gd name="connsiteX2" fmla="*/ 369 w 2923"/>
              <a:gd name="connsiteY2" fmla="*/ 2338 h 4956"/>
              <a:gd name="connsiteX3" fmla="*/ 188 w 2923"/>
              <a:gd name="connsiteY3" fmla="*/ 3162 h 4956"/>
              <a:gd name="connsiteX4" fmla="*/ 1498 w 2923"/>
              <a:gd name="connsiteY4" fmla="*/ 4616 h 4956"/>
              <a:gd name="connsiteX5" fmla="*/ 1906 w 2923"/>
              <a:gd name="connsiteY5" fmla="*/ 4933 h 4956"/>
              <a:gd name="connsiteX6" fmla="*/ 2042 w 2923"/>
              <a:gd name="connsiteY6" fmla="*/ 4752 h 4956"/>
              <a:gd name="connsiteX7" fmla="*/ 1680 w 2923"/>
              <a:gd name="connsiteY7" fmla="*/ 4525 h 4956"/>
              <a:gd name="connsiteX8" fmla="*/ 1317 w 2923"/>
              <a:gd name="connsiteY8" fmla="*/ 4117 h 4956"/>
              <a:gd name="connsiteX9" fmla="*/ 954 w 2923"/>
              <a:gd name="connsiteY9" fmla="*/ 3663 h 4956"/>
              <a:gd name="connsiteX10" fmla="*/ 2699 w 2923"/>
              <a:gd name="connsiteY10" fmla="*/ 932 h 4956"/>
              <a:gd name="connsiteX11" fmla="*/ 2298 w 2923"/>
              <a:gd name="connsiteY11" fmla="*/ 120 h 4956"/>
              <a:gd name="connsiteX0" fmla="*/ 2298 w 2923"/>
              <a:gd name="connsiteY0" fmla="*/ 120 h 4956"/>
              <a:gd name="connsiteX1" fmla="*/ 1076 w 2923"/>
              <a:gd name="connsiteY1" fmla="*/ 370 h 4956"/>
              <a:gd name="connsiteX2" fmla="*/ 369 w 2923"/>
              <a:gd name="connsiteY2" fmla="*/ 2338 h 4956"/>
              <a:gd name="connsiteX3" fmla="*/ 188 w 2923"/>
              <a:gd name="connsiteY3" fmla="*/ 4330 h 4956"/>
              <a:gd name="connsiteX4" fmla="*/ 1498 w 2923"/>
              <a:gd name="connsiteY4" fmla="*/ 4616 h 4956"/>
              <a:gd name="connsiteX5" fmla="*/ 1906 w 2923"/>
              <a:gd name="connsiteY5" fmla="*/ 4933 h 4956"/>
              <a:gd name="connsiteX6" fmla="*/ 2042 w 2923"/>
              <a:gd name="connsiteY6" fmla="*/ 4752 h 4956"/>
              <a:gd name="connsiteX7" fmla="*/ 1680 w 2923"/>
              <a:gd name="connsiteY7" fmla="*/ 4525 h 4956"/>
              <a:gd name="connsiteX8" fmla="*/ 1317 w 2923"/>
              <a:gd name="connsiteY8" fmla="*/ 4117 h 4956"/>
              <a:gd name="connsiteX9" fmla="*/ 954 w 2923"/>
              <a:gd name="connsiteY9" fmla="*/ 3663 h 4956"/>
              <a:gd name="connsiteX10" fmla="*/ 2699 w 2923"/>
              <a:gd name="connsiteY10" fmla="*/ 932 h 4956"/>
              <a:gd name="connsiteX11" fmla="*/ 2298 w 2923"/>
              <a:gd name="connsiteY11" fmla="*/ 120 h 4956"/>
              <a:gd name="connsiteX0" fmla="*/ 2298 w 2923"/>
              <a:gd name="connsiteY0" fmla="*/ 120 h 4956"/>
              <a:gd name="connsiteX1" fmla="*/ 1076 w 2923"/>
              <a:gd name="connsiteY1" fmla="*/ 370 h 4956"/>
              <a:gd name="connsiteX2" fmla="*/ 369 w 2923"/>
              <a:gd name="connsiteY2" fmla="*/ 2338 h 4956"/>
              <a:gd name="connsiteX3" fmla="*/ 188 w 2923"/>
              <a:gd name="connsiteY3" fmla="*/ 4330 h 4956"/>
              <a:gd name="connsiteX4" fmla="*/ 1498 w 2923"/>
              <a:gd name="connsiteY4" fmla="*/ 4616 h 4956"/>
              <a:gd name="connsiteX5" fmla="*/ 1102 w 2923"/>
              <a:gd name="connsiteY5" fmla="*/ 4892 h 4956"/>
              <a:gd name="connsiteX6" fmla="*/ 1906 w 2923"/>
              <a:gd name="connsiteY6" fmla="*/ 4933 h 4956"/>
              <a:gd name="connsiteX7" fmla="*/ 2042 w 2923"/>
              <a:gd name="connsiteY7" fmla="*/ 4752 h 4956"/>
              <a:gd name="connsiteX8" fmla="*/ 1680 w 2923"/>
              <a:gd name="connsiteY8" fmla="*/ 4525 h 4956"/>
              <a:gd name="connsiteX9" fmla="*/ 1317 w 2923"/>
              <a:gd name="connsiteY9" fmla="*/ 4117 h 4956"/>
              <a:gd name="connsiteX10" fmla="*/ 954 w 2923"/>
              <a:gd name="connsiteY10" fmla="*/ 3663 h 4956"/>
              <a:gd name="connsiteX11" fmla="*/ 2699 w 2923"/>
              <a:gd name="connsiteY11" fmla="*/ 932 h 4956"/>
              <a:gd name="connsiteX12" fmla="*/ 2298 w 2923"/>
              <a:gd name="connsiteY12" fmla="*/ 120 h 4956"/>
              <a:gd name="connsiteX0" fmla="*/ 2232 w 2857"/>
              <a:gd name="connsiteY0" fmla="*/ 120 h 4993"/>
              <a:gd name="connsiteX1" fmla="*/ 1010 w 2857"/>
              <a:gd name="connsiteY1" fmla="*/ 370 h 4993"/>
              <a:gd name="connsiteX2" fmla="*/ 303 w 2857"/>
              <a:gd name="connsiteY2" fmla="*/ 2338 h 4993"/>
              <a:gd name="connsiteX3" fmla="*/ 122 w 2857"/>
              <a:gd name="connsiteY3" fmla="*/ 4330 h 4993"/>
              <a:gd name="connsiteX4" fmla="*/ 1036 w 2857"/>
              <a:gd name="connsiteY4" fmla="*/ 4892 h 4993"/>
              <a:gd name="connsiteX5" fmla="*/ 1840 w 2857"/>
              <a:gd name="connsiteY5" fmla="*/ 4933 h 4993"/>
              <a:gd name="connsiteX6" fmla="*/ 1976 w 2857"/>
              <a:gd name="connsiteY6" fmla="*/ 4752 h 4993"/>
              <a:gd name="connsiteX7" fmla="*/ 1614 w 2857"/>
              <a:gd name="connsiteY7" fmla="*/ 4525 h 4993"/>
              <a:gd name="connsiteX8" fmla="*/ 1251 w 2857"/>
              <a:gd name="connsiteY8" fmla="*/ 4117 h 4993"/>
              <a:gd name="connsiteX9" fmla="*/ 888 w 2857"/>
              <a:gd name="connsiteY9" fmla="*/ 3663 h 4993"/>
              <a:gd name="connsiteX10" fmla="*/ 2633 w 2857"/>
              <a:gd name="connsiteY10" fmla="*/ 932 h 4993"/>
              <a:gd name="connsiteX11" fmla="*/ 2232 w 2857"/>
              <a:gd name="connsiteY11" fmla="*/ 120 h 4993"/>
              <a:gd name="connsiteX0" fmla="*/ 2536 w 3161"/>
              <a:gd name="connsiteY0" fmla="*/ 120 h 5642"/>
              <a:gd name="connsiteX1" fmla="*/ 1314 w 3161"/>
              <a:gd name="connsiteY1" fmla="*/ 370 h 5642"/>
              <a:gd name="connsiteX2" fmla="*/ 607 w 3161"/>
              <a:gd name="connsiteY2" fmla="*/ 2338 h 5642"/>
              <a:gd name="connsiteX3" fmla="*/ 426 w 3161"/>
              <a:gd name="connsiteY3" fmla="*/ 4330 h 5642"/>
              <a:gd name="connsiteX4" fmla="*/ 286 w 3161"/>
              <a:gd name="connsiteY4" fmla="*/ 5541 h 5642"/>
              <a:gd name="connsiteX5" fmla="*/ 2144 w 3161"/>
              <a:gd name="connsiteY5" fmla="*/ 4933 h 5642"/>
              <a:gd name="connsiteX6" fmla="*/ 2280 w 3161"/>
              <a:gd name="connsiteY6" fmla="*/ 4752 h 5642"/>
              <a:gd name="connsiteX7" fmla="*/ 1918 w 3161"/>
              <a:gd name="connsiteY7" fmla="*/ 4525 h 5642"/>
              <a:gd name="connsiteX8" fmla="*/ 1555 w 3161"/>
              <a:gd name="connsiteY8" fmla="*/ 4117 h 5642"/>
              <a:gd name="connsiteX9" fmla="*/ 1192 w 3161"/>
              <a:gd name="connsiteY9" fmla="*/ 3663 h 5642"/>
              <a:gd name="connsiteX10" fmla="*/ 2937 w 3161"/>
              <a:gd name="connsiteY10" fmla="*/ 932 h 5642"/>
              <a:gd name="connsiteX11" fmla="*/ 2536 w 3161"/>
              <a:gd name="connsiteY11" fmla="*/ 120 h 5642"/>
              <a:gd name="connsiteX0" fmla="*/ 2536 w 3161"/>
              <a:gd name="connsiteY0" fmla="*/ 120 h 5642"/>
              <a:gd name="connsiteX1" fmla="*/ 1314 w 3161"/>
              <a:gd name="connsiteY1" fmla="*/ 370 h 5642"/>
              <a:gd name="connsiteX2" fmla="*/ 607 w 3161"/>
              <a:gd name="connsiteY2" fmla="*/ 2338 h 5642"/>
              <a:gd name="connsiteX3" fmla="*/ 426 w 3161"/>
              <a:gd name="connsiteY3" fmla="*/ 4330 h 5642"/>
              <a:gd name="connsiteX4" fmla="*/ 286 w 3161"/>
              <a:gd name="connsiteY4" fmla="*/ 5541 h 5642"/>
              <a:gd name="connsiteX5" fmla="*/ 2144 w 3161"/>
              <a:gd name="connsiteY5" fmla="*/ 4933 h 5642"/>
              <a:gd name="connsiteX6" fmla="*/ 2191 w 3161"/>
              <a:gd name="connsiteY6" fmla="*/ 4923 h 5642"/>
              <a:gd name="connsiteX7" fmla="*/ 2280 w 3161"/>
              <a:gd name="connsiteY7" fmla="*/ 4752 h 5642"/>
              <a:gd name="connsiteX8" fmla="*/ 1918 w 3161"/>
              <a:gd name="connsiteY8" fmla="*/ 4525 h 5642"/>
              <a:gd name="connsiteX9" fmla="*/ 1555 w 3161"/>
              <a:gd name="connsiteY9" fmla="*/ 4117 h 5642"/>
              <a:gd name="connsiteX10" fmla="*/ 1192 w 3161"/>
              <a:gd name="connsiteY10" fmla="*/ 3663 h 5642"/>
              <a:gd name="connsiteX11" fmla="*/ 2937 w 3161"/>
              <a:gd name="connsiteY11" fmla="*/ 932 h 5642"/>
              <a:gd name="connsiteX12" fmla="*/ 2536 w 3161"/>
              <a:gd name="connsiteY12" fmla="*/ 120 h 5642"/>
              <a:gd name="connsiteX0" fmla="*/ 2536 w 3161"/>
              <a:gd name="connsiteY0" fmla="*/ 120 h 5642"/>
              <a:gd name="connsiteX1" fmla="*/ 1314 w 3161"/>
              <a:gd name="connsiteY1" fmla="*/ 370 h 5642"/>
              <a:gd name="connsiteX2" fmla="*/ 607 w 3161"/>
              <a:gd name="connsiteY2" fmla="*/ 2338 h 5642"/>
              <a:gd name="connsiteX3" fmla="*/ 426 w 3161"/>
              <a:gd name="connsiteY3" fmla="*/ 4330 h 5642"/>
              <a:gd name="connsiteX4" fmla="*/ 286 w 3161"/>
              <a:gd name="connsiteY4" fmla="*/ 5541 h 5642"/>
              <a:gd name="connsiteX5" fmla="*/ 2144 w 3161"/>
              <a:gd name="connsiteY5" fmla="*/ 4933 h 5642"/>
              <a:gd name="connsiteX6" fmla="*/ 2280 w 3161"/>
              <a:gd name="connsiteY6" fmla="*/ 4752 h 5642"/>
              <a:gd name="connsiteX7" fmla="*/ 1918 w 3161"/>
              <a:gd name="connsiteY7" fmla="*/ 4525 h 5642"/>
              <a:gd name="connsiteX8" fmla="*/ 1555 w 3161"/>
              <a:gd name="connsiteY8" fmla="*/ 4117 h 5642"/>
              <a:gd name="connsiteX9" fmla="*/ 1192 w 3161"/>
              <a:gd name="connsiteY9" fmla="*/ 3663 h 5642"/>
              <a:gd name="connsiteX10" fmla="*/ 2937 w 3161"/>
              <a:gd name="connsiteY10" fmla="*/ 932 h 5642"/>
              <a:gd name="connsiteX11" fmla="*/ 2536 w 3161"/>
              <a:gd name="connsiteY11" fmla="*/ 120 h 5642"/>
              <a:gd name="connsiteX0" fmla="*/ 2536 w 3161"/>
              <a:gd name="connsiteY0" fmla="*/ 120 h 5642"/>
              <a:gd name="connsiteX1" fmla="*/ 1314 w 3161"/>
              <a:gd name="connsiteY1" fmla="*/ 370 h 5642"/>
              <a:gd name="connsiteX2" fmla="*/ 607 w 3161"/>
              <a:gd name="connsiteY2" fmla="*/ 2338 h 5642"/>
              <a:gd name="connsiteX3" fmla="*/ 426 w 3161"/>
              <a:gd name="connsiteY3" fmla="*/ 4330 h 5642"/>
              <a:gd name="connsiteX4" fmla="*/ 286 w 3161"/>
              <a:gd name="connsiteY4" fmla="*/ 5541 h 5642"/>
              <a:gd name="connsiteX5" fmla="*/ 2144 w 3161"/>
              <a:gd name="connsiteY5" fmla="*/ 4933 h 5642"/>
              <a:gd name="connsiteX6" fmla="*/ 2280 w 3161"/>
              <a:gd name="connsiteY6" fmla="*/ 4752 h 5642"/>
              <a:gd name="connsiteX7" fmla="*/ 1555 w 3161"/>
              <a:gd name="connsiteY7" fmla="*/ 4117 h 5642"/>
              <a:gd name="connsiteX8" fmla="*/ 1192 w 3161"/>
              <a:gd name="connsiteY8" fmla="*/ 3663 h 5642"/>
              <a:gd name="connsiteX9" fmla="*/ 2937 w 3161"/>
              <a:gd name="connsiteY9" fmla="*/ 932 h 5642"/>
              <a:gd name="connsiteX10" fmla="*/ 2536 w 3161"/>
              <a:gd name="connsiteY10" fmla="*/ 120 h 5642"/>
              <a:gd name="connsiteX0" fmla="*/ 2536 w 3161"/>
              <a:gd name="connsiteY0" fmla="*/ 120 h 5642"/>
              <a:gd name="connsiteX1" fmla="*/ 1314 w 3161"/>
              <a:gd name="connsiteY1" fmla="*/ 370 h 5642"/>
              <a:gd name="connsiteX2" fmla="*/ 607 w 3161"/>
              <a:gd name="connsiteY2" fmla="*/ 2338 h 5642"/>
              <a:gd name="connsiteX3" fmla="*/ 426 w 3161"/>
              <a:gd name="connsiteY3" fmla="*/ 4330 h 5642"/>
              <a:gd name="connsiteX4" fmla="*/ 286 w 3161"/>
              <a:gd name="connsiteY4" fmla="*/ 5541 h 5642"/>
              <a:gd name="connsiteX5" fmla="*/ 2144 w 3161"/>
              <a:gd name="connsiteY5" fmla="*/ 4933 h 5642"/>
              <a:gd name="connsiteX6" fmla="*/ 2005 w 3161"/>
              <a:gd name="connsiteY6" fmla="*/ 4857 h 5642"/>
              <a:gd name="connsiteX7" fmla="*/ 2280 w 3161"/>
              <a:gd name="connsiteY7" fmla="*/ 4752 h 5642"/>
              <a:gd name="connsiteX8" fmla="*/ 1555 w 3161"/>
              <a:gd name="connsiteY8" fmla="*/ 4117 h 5642"/>
              <a:gd name="connsiteX9" fmla="*/ 1192 w 3161"/>
              <a:gd name="connsiteY9" fmla="*/ 3663 h 5642"/>
              <a:gd name="connsiteX10" fmla="*/ 2937 w 3161"/>
              <a:gd name="connsiteY10" fmla="*/ 932 h 5642"/>
              <a:gd name="connsiteX11" fmla="*/ 2536 w 3161"/>
              <a:gd name="connsiteY11" fmla="*/ 120 h 5642"/>
              <a:gd name="connsiteX0" fmla="*/ 2415 w 3040"/>
              <a:gd name="connsiteY0" fmla="*/ 120 h 5685"/>
              <a:gd name="connsiteX1" fmla="*/ 1193 w 3040"/>
              <a:gd name="connsiteY1" fmla="*/ 370 h 5685"/>
              <a:gd name="connsiteX2" fmla="*/ 486 w 3040"/>
              <a:gd name="connsiteY2" fmla="*/ 2338 h 5685"/>
              <a:gd name="connsiteX3" fmla="*/ 305 w 3040"/>
              <a:gd name="connsiteY3" fmla="*/ 4330 h 5685"/>
              <a:gd name="connsiteX4" fmla="*/ 165 w 3040"/>
              <a:gd name="connsiteY4" fmla="*/ 5541 h 5685"/>
              <a:gd name="connsiteX5" fmla="*/ 1298 w 3040"/>
              <a:gd name="connsiteY5" fmla="*/ 5193 h 5685"/>
              <a:gd name="connsiteX6" fmla="*/ 1884 w 3040"/>
              <a:gd name="connsiteY6" fmla="*/ 4857 h 5685"/>
              <a:gd name="connsiteX7" fmla="*/ 2159 w 3040"/>
              <a:gd name="connsiteY7" fmla="*/ 4752 h 5685"/>
              <a:gd name="connsiteX8" fmla="*/ 1434 w 3040"/>
              <a:gd name="connsiteY8" fmla="*/ 4117 h 5685"/>
              <a:gd name="connsiteX9" fmla="*/ 1071 w 3040"/>
              <a:gd name="connsiteY9" fmla="*/ 3663 h 5685"/>
              <a:gd name="connsiteX10" fmla="*/ 2816 w 3040"/>
              <a:gd name="connsiteY10" fmla="*/ 932 h 5685"/>
              <a:gd name="connsiteX11" fmla="*/ 2415 w 3040"/>
              <a:gd name="connsiteY11" fmla="*/ 120 h 5685"/>
              <a:gd name="connsiteX0" fmla="*/ 2415 w 3040"/>
              <a:gd name="connsiteY0" fmla="*/ 120 h 5685"/>
              <a:gd name="connsiteX1" fmla="*/ 1193 w 3040"/>
              <a:gd name="connsiteY1" fmla="*/ 370 h 5685"/>
              <a:gd name="connsiteX2" fmla="*/ 486 w 3040"/>
              <a:gd name="connsiteY2" fmla="*/ 2338 h 5685"/>
              <a:gd name="connsiteX3" fmla="*/ 305 w 3040"/>
              <a:gd name="connsiteY3" fmla="*/ 4330 h 5685"/>
              <a:gd name="connsiteX4" fmla="*/ 165 w 3040"/>
              <a:gd name="connsiteY4" fmla="*/ 5541 h 5685"/>
              <a:gd name="connsiteX5" fmla="*/ 1298 w 3040"/>
              <a:gd name="connsiteY5" fmla="*/ 5193 h 5685"/>
              <a:gd name="connsiteX6" fmla="*/ 1884 w 3040"/>
              <a:gd name="connsiteY6" fmla="*/ 4857 h 5685"/>
              <a:gd name="connsiteX7" fmla="*/ 1368 w 3040"/>
              <a:gd name="connsiteY7" fmla="*/ 4298 h 5685"/>
              <a:gd name="connsiteX8" fmla="*/ 1434 w 3040"/>
              <a:gd name="connsiteY8" fmla="*/ 4117 h 5685"/>
              <a:gd name="connsiteX9" fmla="*/ 1071 w 3040"/>
              <a:gd name="connsiteY9" fmla="*/ 3663 h 5685"/>
              <a:gd name="connsiteX10" fmla="*/ 2816 w 3040"/>
              <a:gd name="connsiteY10" fmla="*/ 932 h 5685"/>
              <a:gd name="connsiteX11" fmla="*/ 2415 w 3040"/>
              <a:gd name="connsiteY11" fmla="*/ 120 h 5685"/>
              <a:gd name="connsiteX0" fmla="*/ 2415 w 3040"/>
              <a:gd name="connsiteY0" fmla="*/ 120 h 5685"/>
              <a:gd name="connsiteX1" fmla="*/ 1193 w 3040"/>
              <a:gd name="connsiteY1" fmla="*/ 370 h 5685"/>
              <a:gd name="connsiteX2" fmla="*/ 486 w 3040"/>
              <a:gd name="connsiteY2" fmla="*/ 2338 h 5685"/>
              <a:gd name="connsiteX3" fmla="*/ 305 w 3040"/>
              <a:gd name="connsiteY3" fmla="*/ 4330 h 5685"/>
              <a:gd name="connsiteX4" fmla="*/ 165 w 3040"/>
              <a:gd name="connsiteY4" fmla="*/ 5541 h 5685"/>
              <a:gd name="connsiteX5" fmla="*/ 1298 w 3040"/>
              <a:gd name="connsiteY5" fmla="*/ 5193 h 5685"/>
              <a:gd name="connsiteX6" fmla="*/ 1884 w 3040"/>
              <a:gd name="connsiteY6" fmla="*/ 4857 h 5685"/>
              <a:gd name="connsiteX7" fmla="*/ 1368 w 3040"/>
              <a:gd name="connsiteY7" fmla="*/ 4298 h 5685"/>
              <a:gd name="connsiteX8" fmla="*/ 1071 w 3040"/>
              <a:gd name="connsiteY8" fmla="*/ 3663 h 5685"/>
              <a:gd name="connsiteX9" fmla="*/ 2816 w 3040"/>
              <a:gd name="connsiteY9" fmla="*/ 932 h 5685"/>
              <a:gd name="connsiteX10" fmla="*/ 2415 w 3040"/>
              <a:gd name="connsiteY10" fmla="*/ 120 h 5685"/>
              <a:gd name="connsiteX0" fmla="*/ 2415 w 3040"/>
              <a:gd name="connsiteY0" fmla="*/ 120 h 5685"/>
              <a:gd name="connsiteX1" fmla="*/ 1193 w 3040"/>
              <a:gd name="connsiteY1" fmla="*/ 370 h 5685"/>
              <a:gd name="connsiteX2" fmla="*/ 486 w 3040"/>
              <a:gd name="connsiteY2" fmla="*/ 2338 h 5685"/>
              <a:gd name="connsiteX3" fmla="*/ 305 w 3040"/>
              <a:gd name="connsiteY3" fmla="*/ 4330 h 5685"/>
              <a:gd name="connsiteX4" fmla="*/ 165 w 3040"/>
              <a:gd name="connsiteY4" fmla="*/ 5541 h 5685"/>
              <a:gd name="connsiteX5" fmla="*/ 1298 w 3040"/>
              <a:gd name="connsiteY5" fmla="*/ 5193 h 5685"/>
              <a:gd name="connsiteX6" fmla="*/ 1884 w 3040"/>
              <a:gd name="connsiteY6" fmla="*/ 4857 h 5685"/>
              <a:gd name="connsiteX7" fmla="*/ 1071 w 3040"/>
              <a:gd name="connsiteY7" fmla="*/ 3663 h 5685"/>
              <a:gd name="connsiteX8" fmla="*/ 2816 w 3040"/>
              <a:gd name="connsiteY8" fmla="*/ 932 h 5685"/>
              <a:gd name="connsiteX9" fmla="*/ 2415 w 3040"/>
              <a:gd name="connsiteY9" fmla="*/ 120 h 5685"/>
              <a:gd name="connsiteX0" fmla="*/ 2415 w 3040"/>
              <a:gd name="connsiteY0" fmla="*/ 120 h 5685"/>
              <a:gd name="connsiteX1" fmla="*/ 1193 w 3040"/>
              <a:gd name="connsiteY1" fmla="*/ 370 h 5685"/>
              <a:gd name="connsiteX2" fmla="*/ 486 w 3040"/>
              <a:gd name="connsiteY2" fmla="*/ 2338 h 5685"/>
              <a:gd name="connsiteX3" fmla="*/ 305 w 3040"/>
              <a:gd name="connsiteY3" fmla="*/ 4330 h 5685"/>
              <a:gd name="connsiteX4" fmla="*/ 165 w 3040"/>
              <a:gd name="connsiteY4" fmla="*/ 5541 h 5685"/>
              <a:gd name="connsiteX5" fmla="*/ 1298 w 3040"/>
              <a:gd name="connsiteY5" fmla="*/ 5193 h 5685"/>
              <a:gd name="connsiteX6" fmla="*/ 1071 w 3040"/>
              <a:gd name="connsiteY6" fmla="*/ 3663 h 5685"/>
              <a:gd name="connsiteX7" fmla="*/ 2816 w 3040"/>
              <a:gd name="connsiteY7" fmla="*/ 932 h 5685"/>
              <a:gd name="connsiteX8" fmla="*/ 2415 w 3040"/>
              <a:gd name="connsiteY8" fmla="*/ 120 h 5685"/>
              <a:gd name="connsiteX0" fmla="*/ 2371 w 2996"/>
              <a:gd name="connsiteY0" fmla="*/ 120 h 5588"/>
              <a:gd name="connsiteX1" fmla="*/ 1149 w 2996"/>
              <a:gd name="connsiteY1" fmla="*/ 370 h 5588"/>
              <a:gd name="connsiteX2" fmla="*/ 442 w 2996"/>
              <a:gd name="connsiteY2" fmla="*/ 2338 h 5588"/>
              <a:gd name="connsiteX3" fmla="*/ 261 w 2996"/>
              <a:gd name="connsiteY3" fmla="*/ 4330 h 5588"/>
              <a:gd name="connsiteX4" fmla="*/ 121 w 2996"/>
              <a:gd name="connsiteY4" fmla="*/ 5541 h 5588"/>
              <a:gd name="connsiteX5" fmla="*/ 990 w 2996"/>
              <a:gd name="connsiteY5" fmla="*/ 4609 h 5588"/>
              <a:gd name="connsiteX6" fmla="*/ 1027 w 2996"/>
              <a:gd name="connsiteY6" fmla="*/ 3663 h 5588"/>
              <a:gd name="connsiteX7" fmla="*/ 2772 w 2996"/>
              <a:gd name="connsiteY7" fmla="*/ 932 h 5588"/>
              <a:gd name="connsiteX8" fmla="*/ 2371 w 2996"/>
              <a:gd name="connsiteY8" fmla="*/ 120 h 5588"/>
              <a:gd name="connsiteX0" fmla="*/ 2173 w 2798"/>
              <a:gd name="connsiteY0" fmla="*/ 120 h 4939"/>
              <a:gd name="connsiteX1" fmla="*/ 951 w 2798"/>
              <a:gd name="connsiteY1" fmla="*/ 370 h 4939"/>
              <a:gd name="connsiteX2" fmla="*/ 244 w 2798"/>
              <a:gd name="connsiteY2" fmla="*/ 2338 h 4939"/>
              <a:gd name="connsiteX3" fmla="*/ 63 w 2798"/>
              <a:gd name="connsiteY3" fmla="*/ 4330 h 4939"/>
              <a:gd name="connsiteX4" fmla="*/ 121 w 2798"/>
              <a:gd name="connsiteY4" fmla="*/ 4892 h 4939"/>
              <a:gd name="connsiteX5" fmla="*/ 792 w 2798"/>
              <a:gd name="connsiteY5" fmla="*/ 4609 h 4939"/>
              <a:gd name="connsiteX6" fmla="*/ 829 w 2798"/>
              <a:gd name="connsiteY6" fmla="*/ 3663 h 4939"/>
              <a:gd name="connsiteX7" fmla="*/ 2574 w 2798"/>
              <a:gd name="connsiteY7" fmla="*/ 932 h 4939"/>
              <a:gd name="connsiteX8" fmla="*/ 2173 w 2798"/>
              <a:gd name="connsiteY8" fmla="*/ 120 h 4939"/>
              <a:gd name="connsiteX0" fmla="*/ 2173 w 2623"/>
              <a:gd name="connsiteY0" fmla="*/ 120 h 4939"/>
              <a:gd name="connsiteX1" fmla="*/ 951 w 2623"/>
              <a:gd name="connsiteY1" fmla="*/ 370 h 4939"/>
              <a:gd name="connsiteX2" fmla="*/ 244 w 2623"/>
              <a:gd name="connsiteY2" fmla="*/ 2338 h 4939"/>
              <a:gd name="connsiteX3" fmla="*/ 63 w 2623"/>
              <a:gd name="connsiteY3" fmla="*/ 4330 h 4939"/>
              <a:gd name="connsiteX4" fmla="*/ 121 w 2623"/>
              <a:gd name="connsiteY4" fmla="*/ 4892 h 4939"/>
              <a:gd name="connsiteX5" fmla="*/ 792 w 2623"/>
              <a:gd name="connsiteY5" fmla="*/ 4609 h 4939"/>
              <a:gd name="connsiteX6" fmla="*/ 829 w 2623"/>
              <a:gd name="connsiteY6" fmla="*/ 3663 h 4939"/>
              <a:gd name="connsiteX7" fmla="*/ 1877 w 2623"/>
              <a:gd name="connsiteY7" fmla="*/ 2296 h 4939"/>
              <a:gd name="connsiteX8" fmla="*/ 2574 w 2623"/>
              <a:gd name="connsiteY8" fmla="*/ 932 h 4939"/>
              <a:gd name="connsiteX9" fmla="*/ 2173 w 2623"/>
              <a:gd name="connsiteY9" fmla="*/ 120 h 4939"/>
              <a:gd name="connsiteX0" fmla="*/ 2173 w 2819"/>
              <a:gd name="connsiteY0" fmla="*/ 120 h 4939"/>
              <a:gd name="connsiteX1" fmla="*/ 951 w 2819"/>
              <a:gd name="connsiteY1" fmla="*/ 370 h 4939"/>
              <a:gd name="connsiteX2" fmla="*/ 244 w 2819"/>
              <a:gd name="connsiteY2" fmla="*/ 2338 h 4939"/>
              <a:gd name="connsiteX3" fmla="*/ 63 w 2819"/>
              <a:gd name="connsiteY3" fmla="*/ 4330 h 4939"/>
              <a:gd name="connsiteX4" fmla="*/ 121 w 2819"/>
              <a:gd name="connsiteY4" fmla="*/ 4892 h 4939"/>
              <a:gd name="connsiteX5" fmla="*/ 792 w 2819"/>
              <a:gd name="connsiteY5" fmla="*/ 4609 h 4939"/>
              <a:gd name="connsiteX6" fmla="*/ 829 w 2819"/>
              <a:gd name="connsiteY6" fmla="*/ 3663 h 4939"/>
              <a:gd name="connsiteX7" fmla="*/ 2528 w 2819"/>
              <a:gd name="connsiteY7" fmla="*/ 1711 h 4939"/>
              <a:gd name="connsiteX8" fmla="*/ 2574 w 2819"/>
              <a:gd name="connsiteY8" fmla="*/ 932 h 4939"/>
              <a:gd name="connsiteX9" fmla="*/ 2173 w 2819"/>
              <a:gd name="connsiteY9" fmla="*/ 120 h 4939"/>
              <a:gd name="connsiteX0" fmla="*/ 2173 w 3023"/>
              <a:gd name="connsiteY0" fmla="*/ 120 h 4939"/>
              <a:gd name="connsiteX1" fmla="*/ 951 w 3023"/>
              <a:gd name="connsiteY1" fmla="*/ 370 h 4939"/>
              <a:gd name="connsiteX2" fmla="*/ 244 w 3023"/>
              <a:gd name="connsiteY2" fmla="*/ 2338 h 4939"/>
              <a:gd name="connsiteX3" fmla="*/ 63 w 3023"/>
              <a:gd name="connsiteY3" fmla="*/ 4330 h 4939"/>
              <a:gd name="connsiteX4" fmla="*/ 121 w 3023"/>
              <a:gd name="connsiteY4" fmla="*/ 4892 h 4939"/>
              <a:gd name="connsiteX5" fmla="*/ 792 w 3023"/>
              <a:gd name="connsiteY5" fmla="*/ 4609 h 4939"/>
              <a:gd name="connsiteX6" fmla="*/ 829 w 3023"/>
              <a:gd name="connsiteY6" fmla="*/ 3663 h 4939"/>
              <a:gd name="connsiteX7" fmla="*/ 2528 w 3023"/>
              <a:gd name="connsiteY7" fmla="*/ 1711 h 4939"/>
              <a:gd name="connsiteX8" fmla="*/ 2964 w 3023"/>
              <a:gd name="connsiteY8" fmla="*/ 737 h 4939"/>
              <a:gd name="connsiteX9" fmla="*/ 2173 w 3023"/>
              <a:gd name="connsiteY9" fmla="*/ 120 h 4939"/>
              <a:gd name="connsiteX0" fmla="*/ 2173 w 3023"/>
              <a:gd name="connsiteY0" fmla="*/ 824 h 4798"/>
              <a:gd name="connsiteX1" fmla="*/ 951 w 3023"/>
              <a:gd name="connsiteY1" fmla="*/ 229 h 4798"/>
              <a:gd name="connsiteX2" fmla="*/ 244 w 3023"/>
              <a:gd name="connsiteY2" fmla="*/ 2197 h 4798"/>
              <a:gd name="connsiteX3" fmla="*/ 63 w 3023"/>
              <a:gd name="connsiteY3" fmla="*/ 4189 h 4798"/>
              <a:gd name="connsiteX4" fmla="*/ 121 w 3023"/>
              <a:gd name="connsiteY4" fmla="*/ 4751 h 4798"/>
              <a:gd name="connsiteX5" fmla="*/ 792 w 3023"/>
              <a:gd name="connsiteY5" fmla="*/ 4468 h 4798"/>
              <a:gd name="connsiteX6" fmla="*/ 829 w 3023"/>
              <a:gd name="connsiteY6" fmla="*/ 3522 h 4798"/>
              <a:gd name="connsiteX7" fmla="*/ 2528 w 3023"/>
              <a:gd name="connsiteY7" fmla="*/ 1570 h 4798"/>
              <a:gd name="connsiteX8" fmla="*/ 2964 w 3023"/>
              <a:gd name="connsiteY8" fmla="*/ 596 h 4798"/>
              <a:gd name="connsiteX9" fmla="*/ 2173 w 3023"/>
              <a:gd name="connsiteY9" fmla="*/ 824 h 4798"/>
              <a:gd name="connsiteX0" fmla="*/ 2173 w 3023"/>
              <a:gd name="connsiteY0" fmla="*/ 61 h 5010"/>
              <a:gd name="connsiteX1" fmla="*/ 951 w 3023"/>
              <a:gd name="connsiteY1" fmla="*/ 441 h 5010"/>
              <a:gd name="connsiteX2" fmla="*/ 244 w 3023"/>
              <a:gd name="connsiteY2" fmla="*/ 2409 h 5010"/>
              <a:gd name="connsiteX3" fmla="*/ 63 w 3023"/>
              <a:gd name="connsiteY3" fmla="*/ 4401 h 5010"/>
              <a:gd name="connsiteX4" fmla="*/ 121 w 3023"/>
              <a:gd name="connsiteY4" fmla="*/ 4963 h 5010"/>
              <a:gd name="connsiteX5" fmla="*/ 792 w 3023"/>
              <a:gd name="connsiteY5" fmla="*/ 4680 h 5010"/>
              <a:gd name="connsiteX6" fmla="*/ 829 w 3023"/>
              <a:gd name="connsiteY6" fmla="*/ 3734 h 5010"/>
              <a:gd name="connsiteX7" fmla="*/ 2528 w 3023"/>
              <a:gd name="connsiteY7" fmla="*/ 1782 h 5010"/>
              <a:gd name="connsiteX8" fmla="*/ 2964 w 3023"/>
              <a:gd name="connsiteY8" fmla="*/ 808 h 5010"/>
              <a:gd name="connsiteX9" fmla="*/ 2173 w 3023"/>
              <a:gd name="connsiteY9" fmla="*/ 61 h 5010"/>
              <a:gd name="connsiteX0" fmla="*/ 2173 w 3789"/>
              <a:gd name="connsiteY0" fmla="*/ 61 h 5010"/>
              <a:gd name="connsiteX1" fmla="*/ 951 w 3789"/>
              <a:gd name="connsiteY1" fmla="*/ 441 h 5010"/>
              <a:gd name="connsiteX2" fmla="*/ 244 w 3789"/>
              <a:gd name="connsiteY2" fmla="*/ 2409 h 5010"/>
              <a:gd name="connsiteX3" fmla="*/ 63 w 3789"/>
              <a:gd name="connsiteY3" fmla="*/ 4401 h 5010"/>
              <a:gd name="connsiteX4" fmla="*/ 121 w 3789"/>
              <a:gd name="connsiteY4" fmla="*/ 4963 h 5010"/>
              <a:gd name="connsiteX5" fmla="*/ 792 w 3789"/>
              <a:gd name="connsiteY5" fmla="*/ 4680 h 5010"/>
              <a:gd name="connsiteX6" fmla="*/ 829 w 3789"/>
              <a:gd name="connsiteY6" fmla="*/ 3734 h 5010"/>
              <a:gd name="connsiteX7" fmla="*/ 2528 w 3789"/>
              <a:gd name="connsiteY7" fmla="*/ 1782 h 5010"/>
              <a:gd name="connsiteX8" fmla="*/ 2964 w 3789"/>
              <a:gd name="connsiteY8" fmla="*/ 808 h 5010"/>
              <a:gd name="connsiteX9" fmla="*/ 3657 w 3789"/>
              <a:gd name="connsiteY9" fmla="*/ 254 h 5010"/>
              <a:gd name="connsiteX10" fmla="*/ 2173 w 3789"/>
              <a:gd name="connsiteY10" fmla="*/ 61 h 5010"/>
              <a:gd name="connsiteX0" fmla="*/ 2173 w 3843"/>
              <a:gd name="connsiteY0" fmla="*/ 61 h 5010"/>
              <a:gd name="connsiteX1" fmla="*/ 951 w 3843"/>
              <a:gd name="connsiteY1" fmla="*/ 441 h 5010"/>
              <a:gd name="connsiteX2" fmla="*/ 244 w 3843"/>
              <a:gd name="connsiteY2" fmla="*/ 2409 h 5010"/>
              <a:gd name="connsiteX3" fmla="*/ 63 w 3843"/>
              <a:gd name="connsiteY3" fmla="*/ 4401 h 5010"/>
              <a:gd name="connsiteX4" fmla="*/ 121 w 3843"/>
              <a:gd name="connsiteY4" fmla="*/ 4963 h 5010"/>
              <a:gd name="connsiteX5" fmla="*/ 792 w 3843"/>
              <a:gd name="connsiteY5" fmla="*/ 4680 h 5010"/>
              <a:gd name="connsiteX6" fmla="*/ 829 w 3843"/>
              <a:gd name="connsiteY6" fmla="*/ 3734 h 5010"/>
              <a:gd name="connsiteX7" fmla="*/ 2528 w 3843"/>
              <a:gd name="connsiteY7" fmla="*/ 1782 h 5010"/>
              <a:gd name="connsiteX8" fmla="*/ 3289 w 3843"/>
              <a:gd name="connsiteY8" fmla="*/ 938 h 5010"/>
              <a:gd name="connsiteX9" fmla="*/ 3657 w 3843"/>
              <a:gd name="connsiteY9" fmla="*/ 254 h 5010"/>
              <a:gd name="connsiteX10" fmla="*/ 2173 w 3843"/>
              <a:gd name="connsiteY10" fmla="*/ 61 h 5010"/>
              <a:gd name="connsiteX0" fmla="*/ 2272 w 3942"/>
              <a:gd name="connsiteY0" fmla="*/ 61 h 5010"/>
              <a:gd name="connsiteX1" fmla="*/ 1050 w 3942"/>
              <a:gd name="connsiteY1" fmla="*/ 441 h 5010"/>
              <a:gd name="connsiteX2" fmla="*/ 148 w 3942"/>
              <a:gd name="connsiteY2" fmla="*/ 2604 h 5010"/>
              <a:gd name="connsiteX3" fmla="*/ 162 w 3942"/>
              <a:gd name="connsiteY3" fmla="*/ 4401 h 5010"/>
              <a:gd name="connsiteX4" fmla="*/ 220 w 3942"/>
              <a:gd name="connsiteY4" fmla="*/ 4963 h 5010"/>
              <a:gd name="connsiteX5" fmla="*/ 891 w 3942"/>
              <a:gd name="connsiteY5" fmla="*/ 4680 h 5010"/>
              <a:gd name="connsiteX6" fmla="*/ 928 w 3942"/>
              <a:gd name="connsiteY6" fmla="*/ 3734 h 5010"/>
              <a:gd name="connsiteX7" fmla="*/ 2627 w 3942"/>
              <a:gd name="connsiteY7" fmla="*/ 1782 h 5010"/>
              <a:gd name="connsiteX8" fmla="*/ 3388 w 3942"/>
              <a:gd name="connsiteY8" fmla="*/ 938 h 5010"/>
              <a:gd name="connsiteX9" fmla="*/ 3756 w 3942"/>
              <a:gd name="connsiteY9" fmla="*/ 254 h 5010"/>
              <a:gd name="connsiteX10" fmla="*/ 2272 w 3942"/>
              <a:gd name="connsiteY10" fmla="*/ 61 h 5010"/>
              <a:gd name="connsiteX0" fmla="*/ 2187 w 3857"/>
              <a:gd name="connsiteY0" fmla="*/ 61 h 5010"/>
              <a:gd name="connsiteX1" fmla="*/ 965 w 3857"/>
              <a:gd name="connsiteY1" fmla="*/ 441 h 5010"/>
              <a:gd name="connsiteX2" fmla="*/ 456 w 3857"/>
              <a:gd name="connsiteY2" fmla="*/ 1570 h 5010"/>
              <a:gd name="connsiteX3" fmla="*/ 63 w 3857"/>
              <a:gd name="connsiteY3" fmla="*/ 2604 h 5010"/>
              <a:gd name="connsiteX4" fmla="*/ 77 w 3857"/>
              <a:gd name="connsiteY4" fmla="*/ 4401 h 5010"/>
              <a:gd name="connsiteX5" fmla="*/ 135 w 3857"/>
              <a:gd name="connsiteY5" fmla="*/ 4963 h 5010"/>
              <a:gd name="connsiteX6" fmla="*/ 806 w 3857"/>
              <a:gd name="connsiteY6" fmla="*/ 4680 h 5010"/>
              <a:gd name="connsiteX7" fmla="*/ 843 w 3857"/>
              <a:gd name="connsiteY7" fmla="*/ 3734 h 5010"/>
              <a:gd name="connsiteX8" fmla="*/ 2542 w 3857"/>
              <a:gd name="connsiteY8" fmla="*/ 1782 h 5010"/>
              <a:gd name="connsiteX9" fmla="*/ 3303 w 3857"/>
              <a:gd name="connsiteY9" fmla="*/ 938 h 5010"/>
              <a:gd name="connsiteX10" fmla="*/ 3671 w 3857"/>
              <a:gd name="connsiteY10" fmla="*/ 254 h 5010"/>
              <a:gd name="connsiteX11" fmla="*/ 2187 w 3857"/>
              <a:gd name="connsiteY11" fmla="*/ 61 h 5010"/>
              <a:gd name="connsiteX0" fmla="*/ 2177 w 3847"/>
              <a:gd name="connsiteY0" fmla="*/ 61 h 5309"/>
              <a:gd name="connsiteX1" fmla="*/ 955 w 3847"/>
              <a:gd name="connsiteY1" fmla="*/ 441 h 5309"/>
              <a:gd name="connsiteX2" fmla="*/ 446 w 3847"/>
              <a:gd name="connsiteY2" fmla="*/ 1570 h 5309"/>
              <a:gd name="connsiteX3" fmla="*/ 53 w 3847"/>
              <a:gd name="connsiteY3" fmla="*/ 2604 h 5309"/>
              <a:gd name="connsiteX4" fmla="*/ 125 w 3847"/>
              <a:gd name="connsiteY4" fmla="*/ 4963 h 5309"/>
              <a:gd name="connsiteX5" fmla="*/ 796 w 3847"/>
              <a:gd name="connsiteY5" fmla="*/ 4680 h 5309"/>
              <a:gd name="connsiteX6" fmla="*/ 833 w 3847"/>
              <a:gd name="connsiteY6" fmla="*/ 3734 h 5309"/>
              <a:gd name="connsiteX7" fmla="*/ 2532 w 3847"/>
              <a:gd name="connsiteY7" fmla="*/ 1782 h 5309"/>
              <a:gd name="connsiteX8" fmla="*/ 3293 w 3847"/>
              <a:gd name="connsiteY8" fmla="*/ 938 h 5309"/>
              <a:gd name="connsiteX9" fmla="*/ 3661 w 3847"/>
              <a:gd name="connsiteY9" fmla="*/ 254 h 5309"/>
              <a:gd name="connsiteX10" fmla="*/ 2177 w 3847"/>
              <a:gd name="connsiteY10" fmla="*/ 61 h 5309"/>
              <a:gd name="connsiteX0" fmla="*/ 2177 w 3847"/>
              <a:gd name="connsiteY0" fmla="*/ 61 h 4722"/>
              <a:gd name="connsiteX1" fmla="*/ 955 w 3847"/>
              <a:gd name="connsiteY1" fmla="*/ 441 h 4722"/>
              <a:gd name="connsiteX2" fmla="*/ 446 w 3847"/>
              <a:gd name="connsiteY2" fmla="*/ 1570 h 4722"/>
              <a:gd name="connsiteX3" fmla="*/ 53 w 3847"/>
              <a:gd name="connsiteY3" fmla="*/ 2604 h 4722"/>
              <a:gd name="connsiteX4" fmla="*/ 125 w 3847"/>
              <a:gd name="connsiteY4" fmla="*/ 3988 h 4722"/>
              <a:gd name="connsiteX5" fmla="*/ 796 w 3847"/>
              <a:gd name="connsiteY5" fmla="*/ 4680 h 4722"/>
              <a:gd name="connsiteX6" fmla="*/ 833 w 3847"/>
              <a:gd name="connsiteY6" fmla="*/ 3734 h 4722"/>
              <a:gd name="connsiteX7" fmla="*/ 2532 w 3847"/>
              <a:gd name="connsiteY7" fmla="*/ 1782 h 4722"/>
              <a:gd name="connsiteX8" fmla="*/ 3293 w 3847"/>
              <a:gd name="connsiteY8" fmla="*/ 938 h 4722"/>
              <a:gd name="connsiteX9" fmla="*/ 3661 w 3847"/>
              <a:gd name="connsiteY9" fmla="*/ 254 h 4722"/>
              <a:gd name="connsiteX10" fmla="*/ 2177 w 3847"/>
              <a:gd name="connsiteY10" fmla="*/ 61 h 4722"/>
              <a:gd name="connsiteX0" fmla="*/ 2177 w 3847"/>
              <a:gd name="connsiteY0" fmla="*/ 61 h 4714"/>
              <a:gd name="connsiteX1" fmla="*/ 955 w 3847"/>
              <a:gd name="connsiteY1" fmla="*/ 441 h 4714"/>
              <a:gd name="connsiteX2" fmla="*/ 446 w 3847"/>
              <a:gd name="connsiteY2" fmla="*/ 1570 h 4714"/>
              <a:gd name="connsiteX3" fmla="*/ 53 w 3847"/>
              <a:gd name="connsiteY3" fmla="*/ 2604 h 4714"/>
              <a:gd name="connsiteX4" fmla="*/ 125 w 3847"/>
              <a:gd name="connsiteY4" fmla="*/ 3988 h 4714"/>
              <a:gd name="connsiteX5" fmla="*/ 796 w 3847"/>
              <a:gd name="connsiteY5" fmla="*/ 4680 h 4714"/>
              <a:gd name="connsiteX6" fmla="*/ 533 w 3847"/>
              <a:gd name="connsiteY6" fmla="*/ 4190 h 4714"/>
              <a:gd name="connsiteX7" fmla="*/ 833 w 3847"/>
              <a:gd name="connsiteY7" fmla="*/ 3734 h 4714"/>
              <a:gd name="connsiteX8" fmla="*/ 2532 w 3847"/>
              <a:gd name="connsiteY8" fmla="*/ 1782 h 4714"/>
              <a:gd name="connsiteX9" fmla="*/ 3293 w 3847"/>
              <a:gd name="connsiteY9" fmla="*/ 938 h 4714"/>
              <a:gd name="connsiteX10" fmla="*/ 3661 w 3847"/>
              <a:gd name="connsiteY10" fmla="*/ 254 h 4714"/>
              <a:gd name="connsiteX11" fmla="*/ 2177 w 3847"/>
              <a:gd name="connsiteY11" fmla="*/ 61 h 4714"/>
              <a:gd name="connsiteX0" fmla="*/ 2177 w 3847"/>
              <a:gd name="connsiteY0" fmla="*/ 61 h 4324"/>
              <a:gd name="connsiteX1" fmla="*/ 955 w 3847"/>
              <a:gd name="connsiteY1" fmla="*/ 441 h 4324"/>
              <a:gd name="connsiteX2" fmla="*/ 446 w 3847"/>
              <a:gd name="connsiteY2" fmla="*/ 1570 h 4324"/>
              <a:gd name="connsiteX3" fmla="*/ 53 w 3847"/>
              <a:gd name="connsiteY3" fmla="*/ 2604 h 4324"/>
              <a:gd name="connsiteX4" fmla="*/ 125 w 3847"/>
              <a:gd name="connsiteY4" fmla="*/ 3988 h 4324"/>
              <a:gd name="connsiteX5" fmla="*/ 275 w 3847"/>
              <a:gd name="connsiteY5" fmla="*/ 4290 h 4324"/>
              <a:gd name="connsiteX6" fmla="*/ 533 w 3847"/>
              <a:gd name="connsiteY6" fmla="*/ 4190 h 4324"/>
              <a:gd name="connsiteX7" fmla="*/ 833 w 3847"/>
              <a:gd name="connsiteY7" fmla="*/ 3734 h 4324"/>
              <a:gd name="connsiteX8" fmla="*/ 2532 w 3847"/>
              <a:gd name="connsiteY8" fmla="*/ 1782 h 4324"/>
              <a:gd name="connsiteX9" fmla="*/ 3293 w 3847"/>
              <a:gd name="connsiteY9" fmla="*/ 938 h 4324"/>
              <a:gd name="connsiteX10" fmla="*/ 3661 w 3847"/>
              <a:gd name="connsiteY10" fmla="*/ 254 h 4324"/>
              <a:gd name="connsiteX11" fmla="*/ 2177 w 3847"/>
              <a:gd name="connsiteY11" fmla="*/ 61 h 4324"/>
              <a:gd name="connsiteX0" fmla="*/ 2152 w 3822"/>
              <a:gd name="connsiteY0" fmla="*/ 61 h 4554"/>
              <a:gd name="connsiteX1" fmla="*/ 930 w 3822"/>
              <a:gd name="connsiteY1" fmla="*/ 441 h 4554"/>
              <a:gd name="connsiteX2" fmla="*/ 421 w 3822"/>
              <a:gd name="connsiteY2" fmla="*/ 1570 h 4554"/>
              <a:gd name="connsiteX3" fmla="*/ 28 w 3822"/>
              <a:gd name="connsiteY3" fmla="*/ 2604 h 4554"/>
              <a:gd name="connsiteX4" fmla="*/ 250 w 3822"/>
              <a:gd name="connsiteY4" fmla="*/ 4290 h 4554"/>
              <a:gd name="connsiteX5" fmla="*/ 508 w 3822"/>
              <a:gd name="connsiteY5" fmla="*/ 4190 h 4554"/>
              <a:gd name="connsiteX6" fmla="*/ 808 w 3822"/>
              <a:gd name="connsiteY6" fmla="*/ 3734 h 4554"/>
              <a:gd name="connsiteX7" fmla="*/ 2507 w 3822"/>
              <a:gd name="connsiteY7" fmla="*/ 1782 h 4554"/>
              <a:gd name="connsiteX8" fmla="*/ 3268 w 3822"/>
              <a:gd name="connsiteY8" fmla="*/ 938 h 4554"/>
              <a:gd name="connsiteX9" fmla="*/ 3636 w 3822"/>
              <a:gd name="connsiteY9" fmla="*/ 254 h 4554"/>
              <a:gd name="connsiteX10" fmla="*/ 2152 w 3822"/>
              <a:gd name="connsiteY10" fmla="*/ 61 h 4554"/>
              <a:gd name="connsiteX0" fmla="*/ 2138 w 3808"/>
              <a:gd name="connsiteY0" fmla="*/ 61 h 4378"/>
              <a:gd name="connsiteX1" fmla="*/ 916 w 3808"/>
              <a:gd name="connsiteY1" fmla="*/ 441 h 4378"/>
              <a:gd name="connsiteX2" fmla="*/ 407 w 3808"/>
              <a:gd name="connsiteY2" fmla="*/ 1570 h 4378"/>
              <a:gd name="connsiteX3" fmla="*/ 14 w 3808"/>
              <a:gd name="connsiteY3" fmla="*/ 2604 h 4378"/>
              <a:gd name="connsiteX4" fmla="*/ 494 w 3808"/>
              <a:gd name="connsiteY4" fmla="*/ 4190 h 4378"/>
              <a:gd name="connsiteX5" fmla="*/ 794 w 3808"/>
              <a:gd name="connsiteY5" fmla="*/ 3734 h 4378"/>
              <a:gd name="connsiteX6" fmla="*/ 2493 w 3808"/>
              <a:gd name="connsiteY6" fmla="*/ 1782 h 4378"/>
              <a:gd name="connsiteX7" fmla="*/ 3254 w 3808"/>
              <a:gd name="connsiteY7" fmla="*/ 938 h 4378"/>
              <a:gd name="connsiteX8" fmla="*/ 3622 w 3808"/>
              <a:gd name="connsiteY8" fmla="*/ 254 h 4378"/>
              <a:gd name="connsiteX9" fmla="*/ 2138 w 3808"/>
              <a:gd name="connsiteY9" fmla="*/ 61 h 4378"/>
              <a:gd name="connsiteX0" fmla="*/ 2174 w 3844"/>
              <a:gd name="connsiteY0" fmla="*/ 61 h 4005"/>
              <a:gd name="connsiteX1" fmla="*/ 952 w 3844"/>
              <a:gd name="connsiteY1" fmla="*/ 441 h 4005"/>
              <a:gd name="connsiteX2" fmla="*/ 443 w 3844"/>
              <a:gd name="connsiteY2" fmla="*/ 1570 h 4005"/>
              <a:gd name="connsiteX3" fmla="*/ 50 w 3844"/>
              <a:gd name="connsiteY3" fmla="*/ 2604 h 4005"/>
              <a:gd name="connsiteX4" fmla="*/ 140 w 3844"/>
              <a:gd name="connsiteY4" fmla="*/ 3410 h 4005"/>
              <a:gd name="connsiteX5" fmla="*/ 830 w 3844"/>
              <a:gd name="connsiteY5" fmla="*/ 3734 h 4005"/>
              <a:gd name="connsiteX6" fmla="*/ 2529 w 3844"/>
              <a:gd name="connsiteY6" fmla="*/ 1782 h 4005"/>
              <a:gd name="connsiteX7" fmla="*/ 3290 w 3844"/>
              <a:gd name="connsiteY7" fmla="*/ 938 h 4005"/>
              <a:gd name="connsiteX8" fmla="*/ 3658 w 3844"/>
              <a:gd name="connsiteY8" fmla="*/ 254 h 4005"/>
              <a:gd name="connsiteX9" fmla="*/ 2174 w 3844"/>
              <a:gd name="connsiteY9" fmla="*/ 61 h 4005"/>
              <a:gd name="connsiteX0" fmla="*/ 2174 w 3844"/>
              <a:gd name="connsiteY0" fmla="*/ 61 h 3550"/>
              <a:gd name="connsiteX1" fmla="*/ 952 w 3844"/>
              <a:gd name="connsiteY1" fmla="*/ 441 h 3550"/>
              <a:gd name="connsiteX2" fmla="*/ 443 w 3844"/>
              <a:gd name="connsiteY2" fmla="*/ 1570 h 3550"/>
              <a:gd name="connsiteX3" fmla="*/ 50 w 3844"/>
              <a:gd name="connsiteY3" fmla="*/ 2604 h 3550"/>
              <a:gd name="connsiteX4" fmla="*/ 140 w 3844"/>
              <a:gd name="connsiteY4" fmla="*/ 3410 h 3550"/>
              <a:gd name="connsiteX5" fmla="*/ 830 w 3844"/>
              <a:gd name="connsiteY5" fmla="*/ 3279 h 3550"/>
              <a:gd name="connsiteX6" fmla="*/ 2529 w 3844"/>
              <a:gd name="connsiteY6" fmla="*/ 1782 h 3550"/>
              <a:gd name="connsiteX7" fmla="*/ 3290 w 3844"/>
              <a:gd name="connsiteY7" fmla="*/ 938 h 3550"/>
              <a:gd name="connsiteX8" fmla="*/ 3658 w 3844"/>
              <a:gd name="connsiteY8" fmla="*/ 254 h 3550"/>
              <a:gd name="connsiteX9" fmla="*/ 2174 w 3844"/>
              <a:gd name="connsiteY9" fmla="*/ 61 h 3550"/>
              <a:gd name="connsiteX0" fmla="*/ 2174 w 3844"/>
              <a:gd name="connsiteY0" fmla="*/ 61 h 3529"/>
              <a:gd name="connsiteX1" fmla="*/ 952 w 3844"/>
              <a:gd name="connsiteY1" fmla="*/ 441 h 3529"/>
              <a:gd name="connsiteX2" fmla="*/ 443 w 3844"/>
              <a:gd name="connsiteY2" fmla="*/ 1570 h 3529"/>
              <a:gd name="connsiteX3" fmla="*/ 50 w 3844"/>
              <a:gd name="connsiteY3" fmla="*/ 2604 h 3529"/>
              <a:gd name="connsiteX4" fmla="*/ 140 w 3844"/>
              <a:gd name="connsiteY4" fmla="*/ 3280 h 3529"/>
              <a:gd name="connsiteX5" fmla="*/ 830 w 3844"/>
              <a:gd name="connsiteY5" fmla="*/ 3279 h 3529"/>
              <a:gd name="connsiteX6" fmla="*/ 2529 w 3844"/>
              <a:gd name="connsiteY6" fmla="*/ 1782 h 3529"/>
              <a:gd name="connsiteX7" fmla="*/ 3290 w 3844"/>
              <a:gd name="connsiteY7" fmla="*/ 938 h 3529"/>
              <a:gd name="connsiteX8" fmla="*/ 3658 w 3844"/>
              <a:gd name="connsiteY8" fmla="*/ 254 h 3529"/>
              <a:gd name="connsiteX9" fmla="*/ 2174 w 3844"/>
              <a:gd name="connsiteY9" fmla="*/ 61 h 3529"/>
              <a:gd name="connsiteX0" fmla="*/ 2131 w 3801"/>
              <a:gd name="connsiteY0" fmla="*/ 61 h 3529"/>
              <a:gd name="connsiteX1" fmla="*/ 909 w 3801"/>
              <a:gd name="connsiteY1" fmla="*/ 441 h 3529"/>
              <a:gd name="connsiteX2" fmla="*/ 400 w 3801"/>
              <a:gd name="connsiteY2" fmla="*/ 1570 h 3529"/>
              <a:gd name="connsiteX3" fmla="*/ 202 w 3801"/>
              <a:gd name="connsiteY3" fmla="*/ 2604 h 3529"/>
              <a:gd name="connsiteX4" fmla="*/ 97 w 3801"/>
              <a:gd name="connsiteY4" fmla="*/ 3280 h 3529"/>
              <a:gd name="connsiteX5" fmla="*/ 787 w 3801"/>
              <a:gd name="connsiteY5" fmla="*/ 3279 h 3529"/>
              <a:gd name="connsiteX6" fmla="*/ 2486 w 3801"/>
              <a:gd name="connsiteY6" fmla="*/ 1782 h 3529"/>
              <a:gd name="connsiteX7" fmla="*/ 3247 w 3801"/>
              <a:gd name="connsiteY7" fmla="*/ 938 h 3529"/>
              <a:gd name="connsiteX8" fmla="*/ 3615 w 3801"/>
              <a:gd name="connsiteY8" fmla="*/ 254 h 3529"/>
              <a:gd name="connsiteX9" fmla="*/ 2131 w 3801"/>
              <a:gd name="connsiteY9" fmla="*/ 61 h 3529"/>
              <a:gd name="connsiteX0" fmla="*/ 2152 w 3822"/>
              <a:gd name="connsiteY0" fmla="*/ 61 h 3529"/>
              <a:gd name="connsiteX1" fmla="*/ 930 w 3822"/>
              <a:gd name="connsiteY1" fmla="*/ 441 h 3529"/>
              <a:gd name="connsiteX2" fmla="*/ 421 w 3822"/>
              <a:gd name="connsiteY2" fmla="*/ 1570 h 3529"/>
              <a:gd name="connsiteX3" fmla="*/ 223 w 3822"/>
              <a:gd name="connsiteY3" fmla="*/ 2604 h 3529"/>
              <a:gd name="connsiteX4" fmla="*/ 97 w 3822"/>
              <a:gd name="connsiteY4" fmla="*/ 2428 h 3529"/>
              <a:gd name="connsiteX5" fmla="*/ 118 w 3822"/>
              <a:gd name="connsiteY5" fmla="*/ 3280 h 3529"/>
              <a:gd name="connsiteX6" fmla="*/ 808 w 3822"/>
              <a:gd name="connsiteY6" fmla="*/ 3279 h 3529"/>
              <a:gd name="connsiteX7" fmla="*/ 2507 w 3822"/>
              <a:gd name="connsiteY7" fmla="*/ 1782 h 3529"/>
              <a:gd name="connsiteX8" fmla="*/ 3268 w 3822"/>
              <a:gd name="connsiteY8" fmla="*/ 938 h 3529"/>
              <a:gd name="connsiteX9" fmla="*/ 3636 w 3822"/>
              <a:gd name="connsiteY9" fmla="*/ 254 h 3529"/>
              <a:gd name="connsiteX10" fmla="*/ 2152 w 3822"/>
              <a:gd name="connsiteY10" fmla="*/ 61 h 3529"/>
              <a:gd name="connsiteX0" fmla="*/ 2152 w 3822"/>
              <a:gd name="connsiteY0" fmla="*/ 61 h 3529"/>
              <a:gd name="connsiteX1" fmla="*/ 930 w 3822"/>
              <a:gd name="connsiteY1" fmla="*/ 441 h 3529"/>
              <a:gd name="connsiteX2" fmla="*/ 421 w 3822"/>
              <a:gd name="connsiteY2" fmla="*/ 1570 h 3529"/>
              <a:gd name="connsiteX3" fmla="*/ 223 w 3822"/>
              <a:gd name="connsiteY3" fmla="*/ 2084 h 3529"/>
              <a:gd name="connsiteX4" fmla="*/ 97 w 3822"/>
              <a:gd name="connsiteY4" fmla="*/ 2428 h 3529"/>
              <a:gd name="connsiteX5" fmla="*/ 118 w 3822"/>
              <a:gd name="connsiteY5" fmla="*/ 3280 h 3529"/>
              <a:gd name="connsiteX6" fmla="*/ 808 w 3822"/>
              <a:gd name="connsiteY6" fmla="*/ 3279 h 3529"/>
              <a:gd name="connsiteX7" fmla="*/ 2507 w 3822"/>
              <a:gd name="connsiteY7" fmla="*/ 1782 h 3529"/>
              <a:gd name="connsiteX8" fmla="*/ 3268 w 3822"/>
              <a:gd name="connsiteY8" fmla="*/ 938 h 3529"/>
              <a:gd name="connsiteX9" fmla="*/ 3636 w 3822"/>
              <a:gd name="connsiteY9" fmla="*/ 254 h 3529"/>
              <a:gd name="connsiteX10" fmla="*/ 2152 w 3822"/>
              <a:gd name="connsiteY10" fmla="*/ 61 h 3529"/>
              <a:gd name="connsiteX0" fmla="*/ 2087 w 3757"/>
              <a:gd name="connsiteY0" fmla="*/ 61 h 3485"/>
              <a:gd name="connsiteX1" fmla="*/ 865 w 3757"/>
              <a:gd name="connsiteY1" fmla="*/ 441 h 3485"/>
              <a:gd name="connsiteX2" fmla="*/ 356 w 3757"/>
              <a:gd name="connsiteY2" fmla="*/ 1570 h 3485"/>
              <a:gd name="connsiteX3" fmla="*/ 158 w 3757"/>
              <a:gd name="connsiteY3" fmla="*/ 2084 h 3485"/>
              <a:gd name="connsiteX4" fmla="*/ 32 w 3757"/>
              <a:gd name="connsiteY4" fmla="*/ 2428 h 3485"/>
              <a:gd name="connsiteX5" fmla="*/ 118 w 3757"/>
              <a:gd name="connsiteY5" fmla="*/ 3020 h 3485"/>
              <a:gd name="connsiteX6" fmla="*/ 743 w 3757"/>
              <a:gd name="connsiteY6" fmla="*/ 3279 h 3485"/>
              <a:gd name="connsiteX7" fmla="*/ 2442 w 3757"/>
              <a:gd name="connsiteY7" fmla="*/ 1782 h 3485"/>
              <a:gd name="connsiteX8" fmla="*/ 3203 w 3757"/>
              <a:gd name="connsiteY8" fmla="*/ 938 h 3485"/>
              <a:gd name="connsiteX9" fmla="*/ 3571 w 3757"/>
              <a:gd name="connsiteY9" fmla="*/ 254 h 3485"/>
              <a:gd name="connsiteX10" fmla="*/ 2087 w 3757"/>
              <a:gd name="connsiteY10" fmla="*/ 61 h 3485"/>
              <a:gd name="connsiteX0" fmla="*/ 2201 w 3871"/>
              <a:gd name="connsiteY0" fmla="*/ 61 h 3487"/>
              <a:gd name="connsiteX1" fmla="*/ 979 w 3871"/>
              <a:gd name="connsiteY1" fmla="*/ 441 h 3487"/>
              <a:gd name="connsiteX2" fmla="*/ 470 w 3871"/>
              <a:gd name="connsiteY2" fmla="*/ 1570 h 3487"/>
              <a:gd name="connsiteX3" fmla="*/ 272 w 3871"/>
              <a:gd name="connsiteY3" fmla="*/ 2084 h 3487"/>
              <a:gd name="connsiteX4" fmla="*/ 146 w 3871"/>
              <a:gd name="connsiteY4" fmla="*/ 2428 h 3487"/>
              <a:gd name="connsiteX5" fmla="*/ 232 w 3871"/>
              <a:gd name="connsiteY5" fmla="*/ 3020 h 3487"/>
              <a:gd name="connsiteX6" fmla="*/ 104 w 3871"/>
              <a:gd name="connsiteY6" fmla="*/ 3032 h 3487"/>
              <a:gd name="connsiteX7" fmla="*/ 857 w 3871"/>
              <a:gd name="connsiteY7" fmla="*/ 3279 h 3487"/>
              <a:gd name="connsiteX8" fmla="*/ 2556 w 3871"/>
              <a:gd name="connsiteY8" fmla="*/ 1782 h 3487"/>
              <a:gd name="connsiteX9" fmla="*/ 3317 w 3871"/>
              <a:gd name="connsiteY9" fmla="*/ 938 h 3487"/>
              <a:gd name="connsiteX10" fmla="*/ 3685 w 3871"/>
              <a:gd name="connsiteY10" fmla="*/ 254 h 3487"/>
              <a:gd name="connsiteX11" fmla="*/ 2201 w 3871"/>
              <a:gd name="connsiteY11" fmla="*/ 61 h 3487"/>
              <a:gd name="connsiteX0" fmla="*/ 2223 w 3893"/>
              <a:gd name="connsiteY0" fmla="*/ 61 h 3487"/>
              <a:gd name="connsiteX1" fmla="*/ 1001 w 3893"/>
              <a:gd name="connsiteY1" fmla="*/ 441 h 3487"/>
              <a:gd name="connsiteX2" fmla="*/ 492 w 3893"/>
              <a:gd name="connsiteY2" fmla="*/ 1570 h 3487"/>
              <a:gd name="connsiteX3" fmla="*/ 294 w 3893"/>
              <a:gd name="connsiteY3" fmla="*/ 2084 h 3487"/>
              <a:gd name="connsiteX4" fmla="*/ 168 w 3893"/>
              <a:gd name="connsiteY4" fmla="*/ 2428 h 3487"/>
              <a:gd name="connsiteX5" fmla="*/ 124 w 3893"/>
              <a:gd name="connsiteY5" fmla="*/ 3020 h 3487"/>
              <a:gd name="connsiteX6" fmla="*/ 126 w 3893"/>
              <a:gd name="connsiteY6" fmla="*/ 3032 h 3487"/>
              <a:gd name="connsiteX7" fmla="*/ 879 w 3893"/>
              <a:gd name="connsiteY7" fmla="*/ 3279 h 3487"/>
              <a:gd name="connsiteX8" fmla="*/ 2578 w 3893"/>
              <a:gd name="connsiteY8" fmla="*/ 1782 h 3487"/>
              <a:gd name="connsiteX9" fmla="*/ 3339 w 3893"/>
              <a:gd name="connsiteY9" fmla="*/ 938 h 3487"/>
              <a:gd name="connsiteX10" fmla="*/ 3707 w 3893"/>
              <a:gd name="connsiteY10" fmla="*/ 254 h 3487"/>
              <a:gd name="connsiteX11" fmla="*/ 2223 w 3893"/>
              <a:gd name="connsiteY11" fmla="*/ 61 h 3487"/>
              <a:gd name="connsiteX0" fmla="*/ 2223 w 3893"/>
              <a:gd name="connsiteY0" fmla="*/ 61 h 5724"/>
              <a:gd name="connsiteX1" fmla="*/ 1001 w 3893"/>
              <a:gd name="connsiteY1" fmla="*/ 441 h 5724"/>
              <a:gd name="connsiteX2" fmla="*/ 492 w 3893"/>
              <a:gd name="connsiteY2" fmla="*/ 1570 h 5724"/>
              <a:gd name="connsiteX3" fmla="*/ 294 w 3893"/>
              <a:gd name="connsiteY3" fmla="*/ 2084 h 5724"/>
              <a:gd name="connsiteX4" fmla="*/ 168 w 3893"/>
              <a:gd name="connsiteY4" fmla="*/ 2428 h 5724"/>
              <a:gd name="connsiteX5" fmla="*/ 124 w 3893"/>
              <a:gd name="connsiteY5" fmla="*/ 3020 h 5724"/>
              <a:gd name="connsiteX6" fmla="*/ 126 w 3893"/>
              <a:gd name="connsiteY6" fmla="*/ 3032 h 5724"/>
              <a:gd name="connsiteX7" fmla="*/ 879 w 3893"/>
              <a:gd name="connsiteY7" fmla="*/ 5516 h 5724"/>
              <a:gd name="connsiteX8" fmla="*/ 2578 w 3893"/>
              <a:gd name="connsiteY8" fmla="*/ 1782 h 5724"/>
              <a:gd name="connsiteX9" fmla="*/ 3339 w 3893"/>
              <a:gd name="connsiteY9" fmla="*/ 938 h 5724"/>
              <a:gd name="connsiteX10" fmla="*/ 3707 w 3893"/>
              <a:gd name="connsiteY10" fmla="*/ 254 h 5724"/>
              <a:gd name="connsiteX11" fmla="*/ 2223 w 3893"/>
              <a:gd name="connsiteY11" fmla="*/ 61 h 5724"/>
              <a:gd name="connsiteX0" fmla="*/ 2223 w 3893"/>
              <a:gd name="connsiteY0" fmla="*/ 61 h 5724"/>
              <a:gd name="connsiteX1" fmla="*/ 1001 w 3893"/>
              <a:gd name="connsiteY1" fmla="*/ 441 h 5724"/>
              <a:gd name="connsiteX2" fmla="*/ 492 w 3893"/>
              <a:gd name="connsiteY2" fmla="*/ 1570 h 5724"/>
              <a:gd name="connsiteX3" fmla="*/ 294 w 3893"/>
              <a:gd name="connsiteY3" fmla="*/ 2084 h 5724"/>
              <a:gd name="connsiteX4" fmla="*/ 168 w 3893"/>
              <a:gd name="connsiteY4" fmla="*/ 2428 h 5724"/>
              <a:gd name="connsiteX5" fmla="*/ 124 w 3893"/>
              <a:gd name="connsiteY5" fmla="*/ 3020 h 5724"/>
              <a:gd name="connsiteX6" fmla="*/ 126 w 3893"/>
              <a:gd name="connsiteY6" fmla="*/ 3032 h 5724"/>
              <a:gd name="connsiteX7" fmla="*/ 879 w 3893"/>
              <a:gd name="connsiteY7" fmla="*/ 5516 h 5724"/>
              <a:gd name="connsiteX8" fmla="*/ 2578 w 3893"/>
              <a:gd name="connsiteY8" fmla="*/ 1782 h 5724"/>
              <a:gd name="connsiteX9" fmla="*/ 3339 w 3893"/>
              <a:gd name="connsiteY9" fmla="*/ 938 h 5724"/>
              <a:gd name="connsiteX10" fmla="*/ 3707 w 3893"/>
              <a:gd name="connsiteY10" fmla="*/ 254 h 5724"/>
              <a:gd name="connsiteX11" fmla="*/ 2223 w 3893"/>
              <a:gd name="connsiteY11" fmla="*/ 61 h 5724"/>
              <a:gd name="connsiteX0" fmla="*/ 2223 w 3352"/>
              <a:gd name="connsiteY0" fmla="*/ 61 h 5724"/>
              <a:gd name="connsiteX1" fmla="*/ 1001 w 3352"/>
              <a:gd name="connsiteY1" fmla="*/ 441 h 5724"/>
              <a:gd name="connsiteX2" fmla="*/ 492 w 3352"/>
              <a:gd name="connsiteY2" fmla="*/ 1570 h 5724"/>
              <a:gd name="connsiteX3" fmla="*/ 294 w 3352"/>
              <a:gd name="connsiteY3" fmla="*/ 2084 h 5724"/>
              <a:gd name="connsiteX4" fmla="*/ 168 w 3352"/>
              <a:gd name="connsiteY4" fmla="*/ 2428 h 5724"/>
              <a:gd name="connsiteX5" fmla="*/ 124 w 3352"/>
              <a:gd name="connsiteY5" fmla="*/ 3020 h 5724"/>
              <a:gd name="connsiteX6" fmla="*/ 126 w 3352"/>
              <a:gd name="connsiteY6" fmla="*/ 3032 h 5724"/>
              <a:gd name="connsiteX7" fmla="*/ 879 w 3352"/>
              <a:gd name="connsiteY7" fmla="*/ 5516 h 5724"/>
              <a:gd name="connsiteX8" fmla="*/ 2578 w 3352"/>
              <a:gd name="connsiteY8" fmla="*/ 1782 h 5724"/>
              <a:gd name="connsiteX9" fmla="*/ 3339 w 3352"/>
              <a:gd name="connsiteY9" fmla="*/ 938 h 5724"/>
              <a:gd name="connsiteX10" fmla="*/ 2499 w 3352"/>
              <a:gd name="connsiteY10" fmla="*/ 668 h 5724"/>
              <a:gd name="connsiteX11" fmla="*/ 2223 w 3352"/>
              <a:gd name="connsiteY11" fmla="*/ 61 h 5724"/>
              <a:gd name="connsiteX0" fmla="*/ 2223 w 3352"/>
              <a:gd name="connsiteY0" fmla="*/ 61 h 5724"/>
              <a:gd name="connsiteX1" fmla="*/ 1001 w 3352"/>
              <a:gd name="connsiteY1" fmla="*/ 441 h 5724"/>
              <a:gd name="connsiteX2" fmla="*/ 492 w 3352"/>
              <a:gd name="connsiteY2" fmla="*/ 1570 h 5724"/>
              <a:gd name="connsiteX3" fmla="*/ 294 w 3352"/>
              <a:gd name="connsiteY3" fmla="*/ 2084 h 5724"/>
              <a:gd name="connsiteX4" fmla="*/ 168 w 3352"/>
              <a:gd name="connsiteY4" fmla="*/ 2428 h 5724"/>
              <a:gd name="connsiteX5" fmla="*/ 124 w 3352"/>
              <a:gd name="connsiteY5" fmla="*/ 3020 h 5724"/>
              <a:gd name="connsiteX6" fmla="*/ 126 w 3352"/>
              <a:gd name="connsiteY6" fmla="*/ 3032 h 5724"/>
              <a:gd name="connsiteX7" fmla="*/ 879 w 3352"/>
              <a:gd name="connsiteY7" fmla="*/ 5516 h 5724"/>
              <a:gd name="connsiteX8" fmla="*/ 2578 w 3352"/>
              <a:gd name="connsiteY8" fmla="*/ 1782 h 5724"/>
              <a:gd name="connsiteX9" fmla="*/ 3339 w 3352"/>
              <a:gd name="connsiteY9" fmla="*/ 938 h 5724"/>
              <a:gd name="connsiteX10" fmla="*/ 2499 w 3352"/>
              <a:gd name="connsiteY10" fmla="*/ 668 h 5724"/>
              <a:gd name="connsiteX11" fmla="*/ 2223 w 3352"/>
              <a:gd name="connsiteY11" fmla="*/ 61 h 5724"/>
              <a:gd name="connsiteX0" fmla="*/ 2223 w 3352"/>
              <a:gd name="connsiteY0" fmla="*/ 61 h 5724"/>
              <a:gd name="connsiteX1" fmla="*/ 1001 w 3352"/>
              <a:gd name="connsiteY1" fmla="*/ 441 h 5724"/>
              <a:gd name="connsiteX2" fmla="*/ 1330 w 3352"/>
              <a:gd name="connsiteY2" fmla="*/ 932 h 5724"/>
              <a:gd name="connsiteX3" fmla="*/ 492 w 3352"/>
              <a:gd name="connsiteY3" fmla="*/ 1570 h 5724"/>
              <a:gd name="connsiteX4" fmla="*/ 294 w 3352"/>
              <a:gd name="connsiteY4" fmla="*/ 2084 h 5724"/>
              <a:gd name="connsiteX5" fmla="*/ 168 w 3352"/>
              <a:gd name="connsiteY5" fmla="*/ 2428 h 5724"/>
              <a:gd name="connsiteX6" fmla="*/ 124 w 3352"/>
              <a:gd name="connsiteY6" fmla="*/ 3020 h 5724"/>
              <a:gd name="connsiteX7" fmla="*/ 126 w 3352"/>
              <a:gd name="connsiteY7" fmla="*/ 3032 h 5724"/>
              <a:gd name="connsiteX8" fmla="*/ 879 w 3352"/>
              <a:gd name="connsiteY8" fmla="*/ 5516 h 5724"/>
              <a:gd name="connsiteX9" fmla="*/ 2578 w 3352"/>
              <a:gd name="connsiteY9" fmla="*/ 1782 h 5724"/>
              <a:gd name="connsiteX10" fmla="*/ 3339 w 3352"/>
              <a:gd name="connsiteY10" fmla="*/ 938 h 5724"/>
              <a:gd name="connsiteX11" fmla="*/ 2499 w 3352"/>
              <a:gd name="connsiteY11" fmla="*/ 668 h 5724"/>
              <a:gd name="connsiteX12" fmla="*/ 2223 w 3352"/>
              <a:gd name="connsiteY12" fmla="*/ 61 h 5724"/>
              <a:gd name="connsiteX0" fmla="*/ 2223 w 3352"/>
              <a:gd name="connsiteY0" fmla="*/ 61 h 5724"/>
              <a:gd name="connsiteX1" fmla="*/ 1538 w 3352"/>
              <a:gd name="connsiteY1" fmla="*/ 441 h 5724"/>
              <a:gd name="connsiteX2" fmla="*/ 1330 w 3352"/>
              <a:gd name="connsiteY2" fmla="*/ 932 h 5724"/>
              <a:gd name="connsiteX3" fmla="*/ 492 w 3352"/>
              <a:gd name="connsiteY3" fmla="*/ 1570 h 5724"/>
              <a:gd name="connsiteX4" fmla="*/ 294 w 3352"/>
              <a:gd name="connsiteY4" fmla="*/ 2084 h 5724"/>
              <a:gd name="connsiteX5" fmla="*/ 168 w 3352"/>
              <a:gd name="connsiteY5" fmla="*/ 2428 h 5724"/>
              <a:gd name="connsiteX6" fmla="*/ 124 w 3352"/>
              <a:gd name="connsiteY6" fmla="*/ 3020 h 5724"/>
              <a:gd name="connsiteX7" fmla="*/ 126 w 3352"/>
              <a:gd name="connsiteY7" fmla="*/ 3032 h 5724"/>
              <a:gd name="connsiteX8" fmla="*/ 879 w 3352"/>
              <a:gd name="connsiteY8" fmla="*/ 5516 h 5724"/>
              <a:gd name="connsiteX9" fmla="*/ 2578 w 3352"/>
              <a:gd name="connsiteY9" fmla="*/ 1782 h 5724"/>
              <a:gd name="connsiteX10" fmla="*/ 3339 w 3352"/>
              <a:gd name="connsiteY10" fmla="*/ 938 h 5724"/>
              <a:gd name="connsiteX11" fmla="*/ 2499 w 3352"/>
              <a:gd name="connsiteY11" fmla="*/ 668 h 5724"/>
              <a:gd name="connsiteX12" fmla="*/ 2223 w 3352"/>
              <a:gd name="connsiteY12" fmla="*/ 61 h 5724"/>
              <a:gd name="connsiteX0" fmla="*/ 2223 w 3352"/>
              <a:gd name="connsiteY0" fmla="*/ 61 h 5724"/>
              <a:gd name="connsiteX1" fmla="*/ 1538 w 3352"/>
              <a:gd name="connsiteY1" fmla="*/ 441 h 5724"/>
              <a:gd name="connsiteX2" fmla="*/ 1330 w 3352"/>
              <a:gd name="connsiteY2" fmla="*/ 932 h 5724"/>
              <a:gd name="connsiteX3" fmla="*/ 492 w 3352"/>
              <a:gd name="connsiteY3" fmla="*/ 1570 h 5724"/>
              <a:gd name="connsiteX4" fmla="*/ 479 w 3352"/>
              <a:gd name="connsiteY4" fmla="*/ 1724 h 5724"/>
              <a:gd name="connsiteX5" fmla="*/ 294 w 3352"/>
              <a:gd name="connsiteY5" fmla="*/ 2084 h 5724"/>
              <a:gd name="connsiteX6" fmla="*/ 168 w 3352"/>
              <a:gd name="connsiteY6" fmla="*/ 2428 h 5724"/>
              <a:gd name="connsiteX7" fmla="*/ 124 w 3352"/>
              <a:gd name="connsiteY7" fmla="*/ 3020 h 5724"/>
              <a:gd name="connsiteX8" fmla="*/ 126 w 3352"/>
              <a:gd name="connsiteY8" fmla="*/ 3032 h 5724"/>
              <a:gd name="connsiteX9" fmla="*/ 879 w 3352"/>
              <a:gd name="connsiteY9" fmla="*/ 5516 h 5724"/>
              <a:gd name="connsiteX10" fmla="*/ 2578 w 3352"/>
              <a:gd name="connsiteY10" fmla="*/ 1782 h 5724"/>
              <a:gd name="connsiteX11" fmla="*/ 3339 w 3352"/>
              <a:gd name="connsiteY11" fmla="*/ 938 h 5724"/>
              <a:gd name="connsiteX12" fmla="*/ 2499 w 3352"/>
              <a:gd name="connsiteY12" fmla="*/ 668 h 5724"/>
              <a:gd name="connsiteX13" fmla="*/ 2223 w 3352"/>
              <a:gd name="connsiteY13" fmla="*/ 61 h 5724"/>
              <a:gd name="connsiteX0" fmla="*/ 2223 w 3352"/>
              <a:gd name="connsiteY0" fmla="*/ 61 h 5724"/>
              <a:gd name="connsiteX1" fmla="*/ 1538 w 3352"/>
              <a:gd name="connsiteY1" fmla="*/ 441 h 5724"/>
              <a:gd name="connsiteX2" fmla="*/ 1330 w 3352"/>
              <a:gd name="connsiteY2" fmla="*/ 932 h 5724"/>
              <a:gd name="connsiteX3" fmla="*/ 492 w 3352"/>
              <a:gd name="connsiteY3" fmla="*/ 1570 h 5724"/>
              <a:gd name="connsiteX4" fmla="*/ 294 w 3352"/>
              <a:gd name="connsiteY4" fmla="*/ 2084 h 5724"/>
              <a:gd name="connsiteX5" fmla="*/ 168 w 3352"/>
              <a:gd name="connsiteY5" fmla="*/ 2428 h 5724"/>
              <a:gd name="connsiteX6" fmla="*/ 124 w 3352"/>
              <a:gd name="connsiteY6" fmla="*/ 3020 h 5724"/>
              <a:gd name="connsiteX7" fmla="*/ 126 w 3352"/>
              <a:gd name="connsiteY7" fmla="*/ 3032 h 5724"/>
              <a:gd name="connsiteX8" fmla="*/ 879 w 3352"/>
              <a:gd name="connsiteY8" fmla="*/ 5516 h 5724"/>
              <a:gd name="connsiteX9" fmla="*/ 2578 w 3352"/>
              <a:gd name="connsiteY9" fmla="*/ 1782 h 5724"/>
              <a:gd name="connsiteX10" fmla="*/ 3339 w 3352"/>
              <a:gd name="connsiteY10" fmla="*/ 938 h 5724"/>
              <a:gd name="connsiteX11" fmla="*/ 2499 w 3352"/>
              <a:gd name="connsiteY11" fmla="*/ 668 h 5724"/>
              <a:gd name="connsiteX12" fmla="*/ 2223 w 3352"/>
              <a:gd name="connsiteY12" fmla="*/ 61 h 5724"/>
              <a:gd name="connsiteX0" fmla="*/ 2223 w 3352"/>
              <a:gd name="connsiteY0" fmla="*/ 61 h 5724"/>
              <a:gd name="connsiteX1" fmla="*/ 1538 w 3352"/>
              <a:gd name="connsiteY1" fmla="*/ 441 h 5724"/>
              <a:gd name="connsiteX2" fmla="*/ 1330 w 3352"/>
              <a:gd name="connsiteY2" fmla="*/ 932 h 5724"/>
              <a:gd name="connsiteX3" fmla="*/ 492 w 3352"/>
              <a:gd name="connsiteY3" fmla="*/ 1570 h 5724"/>
              <a:gd name="connsiteX4" fmla="*/ 294 w 3352"/>
              <a:gd name="connsiteY4" fmla="*/ 2084 h 5724"/>
              <a:gd name="connsiteX5" fmla="*/ 124 w 3352"/>
              <a:gd name="connsiteY5" fmla="*/ 3020 h 5724"/>
              <a:gd name="connsiteX6" fmla="*/ 126 w 3352"/>
              <a:gd name="connsiteY6" fmla="*/ 3032 h 5724"/>
              <a:gd name="connsiteX7" fmla="*/ 879 w 3352"/>
              <a:gd name="connsiteY7" fmla="*/ 5516 h 5724"/>
              <a:gd name="connsiteX8" fmla="*/ 2578 w 3352"/>
              <a:gd name="connsiteY8" fmla="*/ 1782 h 5724"/>
              <a:gd name="connsiteX9" fmla="*/ 3339 w 3352"/>
              <a:gd name="connsiteY9" fmla="*/ 938 h 5724"/>
              <a:gd name="connsiteX10" fmla="*/ 2499 w 3352"/>
              <a:gd name="connsiteY10" fmla="*/ 668 h 5724"/>
              <a:gd name="connsiteX11" fmla="*/ 2223 w 3352"/>
              <a:gd name="connsiteY11" fmla="*/ 61 h 5724"/>
              <a:gd name="connsiteX0" fmla="*/ 2223 w 3352"/>
              <a:gd name="connsiteY0" fmla="*/ 61 h 5724"/>
              <a:gd name="connsiteX1" fmla="*/ 1538 w 3352"/>
              <a:gd name="connsiteY1" fmla="*/ 441 h 5724"/>
              <a:gd name="connsiteX2" fmla="*/ 1330 w 3352"/>
              <a:gd name="connsiteY2" fmla="*/ 932 h 5724"/>
              <a:gd name="connsiteX3" fmla="*/ 492 w 3352"/>
              <a:gd name="connsiteY3" fmla="*/ 1570 h 5724"/>
              <a:gd name="connsiteX4" fmla="*/ 294 w 3352"/>
              <a:gd name="connsiteY4" fmla="*/ 2084 h 5724"/>
              <a:gd name="connsiteX5" fmla="*/ 82 w 3352"/>
              <a:gd name="connsiteY5" fmla="*/ 1875 h 5724"/>
              <a:gd name="connsiteX6" fmla="*/ 124 w 3352"/>
              <a:gd name="connsiteY6" fmla="*/ 3020 h 5724"/>
              <a:gd name="connsiteX7" fmla="*/ 126 w 3352"/>
              <a:gd name="connsiteY7" fmla="*/ 3032 h 5724"/>
              <a:gd name="connsiteX8" fmla="*/ 879 w 3352"/>
              <a:gd name="connsiteY8" fmla="*/ 5516 h 5724"/>
              <a:gd name="connsiteX9" fmla="*/ 2578 w 3352"/>
              <a:gd name="connsiteY9" fmla="*/ 1782 h 5724"/>
              <a:gd name="connsiteX10" fmla="*/ 3339 w 3352"/>
              <a:gd name="connsiteY10" fmla="*/ 938 h 5724"/>
              <a:gd name="connsiteX11" fmla="*/ 2499 w 3352"/>
              <a:gd name="connsiteY11" fmla="*/ 668 h 5724"/>
              <a:gd name="connsiteX12" fmla="*/ 2223 w 3352"/>
              <a:gd name="connsiteY12" fmla="*/ 61 h 5724"/>
              <a:gd name="connsiteX0" fmla="*/ 2223 w 3352"/>
              <a:gd name="connsiteY0" fmla="*/ 61 h 5724"/>
              <a:gd name="connsiteX1" fmla="*/ 1538 w 3352"/>
              <a:gd name="connsiteY1" fmla="*/ 441 h 5724"/>
              <a:gd name="connsiteX2" fmla="*/ 1330 w 3352"/>
              <a:gd name="connsiteY2" fmla="*/ 932 h 5724"/>
              <a:gd name="connsiteX3" fmla="*/ 492 w 3352"/>
              <a:gd name="connsiteY3" fmla="*/ 1570 h 5724"/>
              <a:gd name="connsiteX4" fmla="*/ 82 w 3352"/>
              <a:gd name="connsiteY4" fmla="*/ 1875 h 5724"/>
              <a:gd name="connsiteX5" fmla="*/ 124 w 3352"/>
              <a:gd name="connsiteY5" fmla="*/ 3020 h 5724"/>
              <a:gd name="connsiteX6" fmla="*/ 126 w 3352"/>
              <a:gd name="connsiteY6" fmla="*/ 3032 h 5724"/>
              <a:gd name="connsiteX7" fmla="*/ 879 w 3352"/>
              <a:gd name="connsiteY7" fmla="*/ 5516 h 5724"/>
              <a:gd name="connsiteX8" fmla="*/ 2578 w 3352"/>
              <a:gd name="connsiteY8" fmla="*/ 1782 h 5724"/>
              <a:gd name="connsiteX9" fmla="*/ 3339 w 3352"/>
              <a:gd name="connsiteY9" fmla="*/ 938 h 5724"/>
              <a:gd name="connsiteX10" fmla="*/ 2499 w 3352"/>
              <a:gd name="connsiteY10" fmla="*/ 668 h 5724"/>
              <a:gd name="connsiteX11" fmla="*/ 2223 w 3352"/>
              <a:gd name="connsiteY11" fmla="*/ 61 h 5724"/>
              <a:gd name="connsiteX0" fmla="*/ 2223 w 3352"/>
              <a:gd name="connsiteY0" fmla="*/ 61 h 5724"/>
              <a:gd name="connsiteX1" fmla="*/ 1538 w 3352"/>
              <a:gd name="connsiteY1" fmla="*/ 441 h 5724"/>
              <a:gd name="connsiteX2" fmla="*/ 1330 w 3352"/>
              <a:gd name="connsiteY2" fmla="*/ 932 h 5724"/>
              <a:gd name="connsiteX3" fmla="*/ 492 w 3352"/>
              <a:gd name="connsiteY3" fmla="*/ 1570 h 5724"/>
              <a:gd name="connsiteX4" fmla="*/ 280 w 3352"/>
              <a:gd name="connsiteY4" fmla="*/ 1355 h 5724"/>
              <a:gd name="connsiteX5" fmla="*/ 82 w 3352"/>
              <a:gd name="connsiteY5" fmla="*/ 1875 h 5724"/>
              <a:gd name="connsiteX6" fmla="*/ 124 w 3352"/>
              <a:gd name="connsiteY6" fmla="*/ 3020 h 5724"/>
              <a:gd name="connsiteX7" fmla="*/ 126 w 3352"/>
              <a:gd name="connsiteY7" fmla="*/ 3032 h 5724"/>
              <a:gd name="connsiteX8" fmla="*/ 879 w 3352"/>
              <a:gd name="connsiteY8" fmla="*/ 5516 h 5724"/>
              <a:gd name="connsiteX9" fmla="*/ 2578 w 3352"/>
              <a:gd name="connsiteY9" fmla="*/ 1782 h 5724"/>
              <a:gd name="connsiteX10" fmla="*/ 3339 w 3352"/>
              <a:gd name="connsiteY10" fmla="*/ 938 h 5724"/>
              <a:gd name="connsiteX11" fmla="*/ 2499 w 3352"/>
              <a:gd name="connsiteY11" fmla="*/ 668 h 5724"/>
              <a:gd name="connsiteX12" fmla="*/ 2223 w 3352"/>
              <a:gd name="connsiteY12" fmla="*/ 61 h 5724"/>
              <a:gd name="connsiteX0" fmla="*/ 2223 w 3352"/>
              <a:gd name="connsiteY0" fmla="*/ 61 h 5724"/>
              <a:gd name="connsiteX1" fmla="*/ 1538 w 3352"/>
              <a:gd name="connsiteY1" fmla="*/ 441 h 5724"/>
              <a:gd name="connsiteX2" fmla="*/ 1330 w 3352"/>
              <a:gd name="connsiteY2" fmla="*/ 932 h 5724"/>
              <a:gd name="connsiteX3" fmla="*/ 492 w 3352"/>
              <a:gd name="connsiteY3" fmla="*/ 1570 h 5724"/>
              <a:gd name="connsiteX4" fmla="*/ 607 w 3352"/>
              <a:gd name="connsiteY4" fmla="*/ 1064 h 5724"/>
              <a:gd name="connsiteX5" fmla="*/ 280 w 3352"/>
              <a:gd name="connsiteY5" fmla="*/ 1355 h 5724"/>
              <a:gd name="connsiteX6" fmla="*/ 82 w 3352"/>
              <a:gd name="connsiteY6" fmla="*/ 1875 h 5724"/>
              <a:gd name="connsiteX7" fmla="*/ 124 w 3352"/>
              <a:gd name="connsiteY7" fmla="*/ 3020 h 5724"/>
              <a:gd name="connsiteX8" fmla="*/ 126 w 3352"/>
              <a:gd name="connsiteY8" fmla="*/ 3032 h 5724"/>
              <a:gd name="connsiteX9" fmla="*/ 879 w 3352"/>
              <a:gd name="connsiteY9" fmla="*/ 5516 h 5724"/>
              <a:gd name="connsiteX10" fmla="*/ 2578 w 3352"/>
              <a:gd name="connsiteY10" fmla="*/ 1782 h 5724"/>
              <a:gd name="connsiteX11" fmla="*/ 3339 w 3352"/>
              <a:gd name="connsiteY11" fmla="*/ 938 h 5724"/>
              <a:gd name="connsiteX12" fmla="*/ 2499 w 3352"/>
              <a:gd name="connsiteY12" fmla="*/ 668 h 5724"/>
              <a:gd name="connsiteX13" fmla="*/ 2223 w 3352"/>
              <a:gd name="connsiteY13" fmla="*/ 61 h 5724"/>
              <a:gd name="connsiteX0" fmla="*/ 2223 w 3352"/>
              <a:gd name="connsiteY0" fmla="*/ 61 h 5724"/>
              <a:gd name="connsiteX1" fmla="*/ 1538 w 3352"/>
              <a:gd name="connsiteY1" fmla="*/ 441 h 5724"/>
              <a:gd name="connsiteX2" fmla="*/ 1330 w 3352"/>
              <a:gd name="connsiteY2" fmla="*/ 932 h 5724"/>
              <a:gd name="connsiteX3" fmla="*/ 607 w 3352"/>
              <a:gd name="connsiteY3" fmla="*/ 1064 h 5724"/>
              <a:gd name="connsiteX4" fmla="*/ 280 w 3352"/>
              <a:gd name="connsiteY4" fmla="*/ 1355 h 5724"/>
              <a:gd name="connsiteX5" fmla="*/ 82 w 3352"/>
              <a:gd name="connsiteY5" fmla="*/ 1875 h 5724"/>
              <a:gd name="connsiteX6" fmla="*/ 124 w 3352"/>
              <a:gd name="connsiteY6" fmla="*/ 3020 h 5724"/>
              <a:gd name="connsiteX7" fmla="*/ 126 w 3352"/>
              <a:gd name="connsiteY7" fmla="*/ 3032 h 5724"/>
              <a:gd name="connsiteX8" fmla="*/ 879 w 3352"/>
              <a:gd name="connsiteY8" fmla="*/ 5516 h 5724"/>
              <a:gd name="connsiteX9" fmla="*/ 2578 w 3352"/>
              <a:gd name="connsiteY9" fmla="*/ 1782 h 5724"/>
              <a:gd name="connsiteX10" fmla="*/ 3339 w 3352"/>
              <a:gd name="connsiteY10" fmla="*/ 938 h 5724"/>
              <a:gd name="connsiteX11" fmla="*/ 2499 w 3352"/>
              <a:gd name="connsiteY11" fmla="*/ 668 h 5724"/>
              <a:gd name="connsiteX12" fmla="*/ 2223 w 3352"/>
              <a:gd name="connsiteY12" fmla="*/ 61 h 5724"/>
              <a:gd name="connsiteX0" fmla="*/ 2223 w 3352"/>
              <a:gd name="connsiteY0" fmla="*/ 61 h 5724"/>
              <a:gd name="connsiteX1" fmla="*/ 1538 w 3352"/>
              <a:gd name="connsiteY1" fmla="*/ 441 h 5724"/>
              <a:gd name="connsiteX2" fmla="*/ 994 w 3352"/>
              <a:gd name="connsiteY2" fmla="*/ 601 h 5724"/>
              <a:gd name="connsiteX3" fmla="*/ 607 w 3352"/>
              <a:gd name="connsiteY3" fmla="*/ 1064 h 5724"/>
              <a:gd name="connsiteX4" fmla="*/ 280 w 3352"/>
              <a:gd name="connsiteY4" fmla="*/ 1355 h 5724"/>
              <a:gd name="connsiteX5" fmla="*/ 82 w 3352"/>
              <a:gd name="connsiteY5" fmla="*/ 1875 h 5724"/>
              <a:gd name="connsiteX6" fmla="*/ 124 w 3352"/>
              <a:gd name="connsiteY6" fmla="*/ 3020 h 5724"/>
              <a:gd name="connsiteX7" fmla="*/ 126 w 3352"/>
              <a:gd name="connsiteY7" fmla="*/ 3032 h 5724"/>
              <a:gd name="connsiteX8" fmla="*/ 879 w 3352"/>
              <a:gd name="connsiteY8" fmla="*/ 5516 h 5724"/>
              <a:gd name="connsiteX9" fmla="*/ 2578 w 3352"/>
              <a:gd name="connsiteY9" fmla="*/ 1782 h 5724"/>
              <a:gd name="connsiteX10" fmla="*/ 3339 w 3352"/>
              <a:gd name="connsiteY10" fmla="*/ 938 h 5724"/>
              <a:gd name="connsiteX11" fmla="*/ 2499 w 3352"/>
              <a:gd name="connsiteY11" fmla="*/ 668 h 5724"/>
              <a:gd name="connsiteX12" fmla="*/ 2223 w 3352"/>
              <a:gd name="connsiteY12" fmla="*/ 61 h 5724"/>
              <a:gd name="connsiteX0" fmla="*/ 2223 w 3352"/>
              <a:gd name="connsiteY0" fmla="*/ 61 h 5724"/>
              <a:gd name="connsiteX1" fmla="*/ 1538 w 3352"/>
              <a:gd name="connsiteY1" fmla="*/ 441 h 5724"/>
              <a:gd name="connsiteX2" fmla="*/ 1386 w 3352"/>
              <a:gd name="connsiteY2" fmla="*/ 210 h 5724"/>
              <a:gd name="connsiteX3" fmla="*/ 994 w 3352"/>
              <a:gd name="connsiteY3" fmla="*/ 601 h 5724"/>
              <a:gd name="connsiteX4" fmla="*/ 607 w 3352"/>
              <a:gd name="connsiteY4" fmla="*/ 1064 h 5724"/>
              <a:gd name="connsiteX5" fmla="*/ 280 w 3352"/>
              <a:gd name="connsiteY5" fmla="*/ 1355 h 5724"/>
              <a:gd name="connsiteX6" fmla="*/ 82 w 3352"/>
              <a:gd name="connsiteY6" fmla="*/ 1875 h 5724"/>
              <a:gd name="connsiteX7" fmla="*/ 124 w 3352"/>
              <a:gd name="connsiteY7" fmla="*/ 3020 h 5724"/>
              <a:gd name="connsiteX8" fmla="*/ 126 w 3352"/>
              <a:gd name="connsiteY8" fmla="*/ 3032 h 5724"/>
              <a:gd name="connsiteX9" fmla="*/ 879 w 3352"/>
              <a:gd name="connsiteY9" fmla="*/ 5516 h 5724"/>
              <a:gd name="connsiteX10" fmla="*/ 2578 w 3352"/>
              <a:gd name="connsiteY10" fmla="*/ 1782 h 5724"/>
              <a:gd name="connsiteX11" fmla="*/ 3339 w 3352"/>
              <a:gd name="connsiteY11" fmla="*/ 938 h 5724"/>
              <a:gd name="connsiteX12" fmla="*/ 2499 w 3352"/>
              <a:gd name="connsiteY12" fmla="*/ 668 h 5724"/>
              <a:gd name="connsiteX13" fmla="*/ 2223 w 3352"/>
              <a:gd name="connsiteY13" fmla="*/ 61 h 5724"/>
              <a:gd name="connsiteX0" fmla="*/ 2223 w 3352"/>
              <a:gd name="connsiteY0" fmla="*/ 76 h 5739"/>
              <a:gd name="connsiteX1" fmla="*/ 1386 w 3352"/>
              <a:gd name="connsiteY1" fmla="*/ 225 h 5739"/>
              <a:gd name="connsiteX2" fmla="*/ 994 w 3352"/>
              <a:gd name="connsiteY2" fmla="*/ 616 h 5739"/>
              <a:gd name="connsiteX3" fmla="*/ 607 w 3352"/>
              <a:gd name="connsiteY3" fmla="*/ 1079 h 5739"/>
              <a:gd name="connsiteX4" fmla="*/ 280 w 3352"/>
              <a:gd name="connsiteY4" fmla="*/ 1370 h 5739"/>
              <a:gd name="connsiteX5" fmla="*/ 82 w 3352"/>
              <a:gd name="connsiteY5" fmla="*/ 1890 h 5739"/>
              <a:gd name="connsiteX6" fmla="*/ 124 w 3352"/>
              <a:gd name="connsiteY6" fmla="*/ 3035 h 5739"/>
              <a:gd name="connsiteX7" fmla="*/ 126 w 3352"/>
              <a:gd name="connsiteY7" fmla="*/ 3047 h 5739"/>
              <a:gd name="connsiteX8" fmla="*/ 879 w 3352"/>
              <a:gd name="connsiteY8" fmla="*/ 5531 h 5739"/>
              <a:gd name="connsiteX9" fmla="*/ 2578 w 3352"/>
              <a:gd name="connsiteY9" fmla="*/ 1797 h 5739"/>
              <a:gd name="connsiteX10" fmla="*/ 3339 w 3352"/>
              <a:gd name="connsiteY10" fmla="*/ 953 h 5739"/>
              <a:gd name="connsiteX11" fmla="*/ 2499 w 3352"/>
              <a:gd name="connsiteY11" fmla="*/ 683 h 5739"/>
              <a:gd name="connsiteX12" fmla="*/ 2223 w 3352"/>
              <a:gd name="connsiteY12" fmla="*/ 76 h 5739"/>
              <a:gd name="connsiteX0" fmla="*/ 2223 w 2949"/>
              <a:gd name="connsiteY0" fmla="*/ 76 h 5739"/>
              <a:gd name="connsiteX1" fmla="*/ 1386 w 2949"/>
              <a:gd name="connsiteY1" fmla="*/ 225 h 5739"/>
              <a:gd name="connsiteX2" fmla="*/ 994 w 2949"/>
              <a:gd name="connsiteY2" fmla="*/ 616 h 5739"/>
              <a:gd name="connsiteX3" fmla="*/ 607 w 2949"/>
              <a:gd name="connsiteY3" fmla="*/ 1079 h 5739"/>
              <a:gd name="connsiteX4" fmla="*/ 280 w 2949"/>
              <a:gd name="connsiteY4" fmla="*/ 1370 h 5739"/>
              <a:gd name="connsiteX5" fmla="*/ 82 w 2949"/>
              <a:gd name="connsiteY5" fmla="*/ 1890 h 5739"/>
              <a:gd name="connsiteX6" fmla="*/ 124 w 2949"/>
              <a:gd name="connsiteY6" fmla="*/ 3035 h 5739"/>
              <a:gd name="connsiteX7" fmla="*/ 126 w 2949"/>
              <a:gd name="connsiteY7" fmla="*/ 3047 h 5739"/>
              <a:gd name="connsiteX8" fmla="*/ 879 w 2949"/>
              <a:gd name="connsiteY8" fmla="*/ 5531 h 5739"/>
              <a:gd name="connsiteX9" fmla="*/ 2578 w 2949"/>
              <a:gd name="connsiteY9" fmla="*/ 1797 h 5739"/>
              <a:gd name="connsiteX10" fmla="*/ 2936 w 2949"/>
              <a:gd name="connsiteY10" fmla="*/ 1201 h 5739"/>
              <a:gd name="connsiteX11" fmla="*/ 2499 w 2949"/>
              <a:gd name="connsiteY11" fmla="*/ 683 h 5739"/>
              <a:gd name="connsiteX12" fmla="*/ 2223 w 2949"/>
              <a:gd name="connsiteY12" fmla="*/ 76 h 5739"/>
              <a:gd name="connsiteX0" fmla="*/ 2268 w 2994"/>
              <a:gd name="connsiteY0" fmla="*/ 76 h 4579"/>
              <a:gd name="connsiteX1" fmla="*/ 1431 w 2994"/>
              <a:gd name="connsiteY1" fmla="*/ 225 h 4579"/>
              <a:gd name="connsiteX2" fmla="*/ 1039 w 2994"/>
              <a:gd name="connsiteY2" fmla="*/ 616 h 4579"/>
              <a:gd name="connsiteX3" fmla="*/ 652 w 2994"/>
              <a:gd name="connsiteY3" fmla="*/ 1079 h 4579"/>
              <a:gd name="connsiteX4" fmla="*/ 325 w 2994"/>
              <a:gd name="connsiteY4" fmla="*/ 1370 h 4579"/>
              <a:gd name="connsiteX5" fmla="*/ 127 w 2994"/>
              <a:gd name="connsiteY5" fmla="*/ 1890 h 4579"/>
              <a:gd name="connsiteX6" fmla="*/ 169 w 2994"/>
              <a:gd name="connsiteY6" fmla="*/ 3035 h 4579"/>
              <a:gd name="connsiteX7" fmla="*/ 171 w 2994"/>
              <a:gd name="connsiteY7" fmla="*/ 3047 h 4579"/>
              <a:gd name="connsiteX8" fmla="*/ 1192 w 2994"/>
              <a:gd name="connsiteY8" fmla="*/ 4371 h 4579"/>
              <a:gd name="connsiteX9" fmla="*/ 2623 w 2994"/>
              <a:gd name="connsiteY9" fmla="*/ 1797 h 4579"/>
              <a:gd name="connsiteX10" fmla="*/ 2981 w 2994"/>
              <a:gd name="connsiteY10" fmla="*/ 1201 h 4579"/>
              <a:gd name="connsiteX11" fmla="*/ 2544 w 2994"/>
              <a:gd name="connsiteY11" fmla="*/ 683 h 4579"/>
              <a:gd name="connsiteX12" fmla="*/ 2268 w 2994"/>
              <a:gd name="connsiteY12" fmla="*/ 76 h 4579"/>
              <a:gd name="connsiteX0" fmla="*/ 2167 w 2893"/>
              <a:gd name="connsiteY0" fmla="*/ 76 h 4556"/>
              <a:gd name="connsiteX1" fmla="*/ 1330 w 2893"/>
              <a:gd name="connsiteY1" fmla="*/ 225 h 4556"/>
              <a:gd name="connsiteX2" fmla="*/ 938 w 2893"/>
              <a:gd name="connsiteY2" fmla="*/ 616 h 4556"/>
              <a:gd name="connsiteX3" fmla="*/ 551 w 2893"/>
              <a:gd name="connsiteY3" fmla="*/ 1079 h 4556"/>
              <a:gd name="connsiteX4" fmla="*/ 224 w 2893"/>
              <a:gd name="connsiteY4" fmla="*/ 1370 h 4556"/>
              <a:gd name="connsiteX5" fmla="*/ 26 w 2893"/>
              <a:gd name="connsiteY5" fmla="*/ 1890 h 4556"/>
              <a:gd name="connsiteX6" fmla="*/ 68 w 2893"/>
              <a:gd name="connsiteY6" fmla="*/ 3035 h 4556"/>
              <a:gd name="connsiteX7" fmla="*/ 70 w 2893"/>
              <a:gd name="connsiteY7" fmla="*/ 3047 h 4556"/>
              <a:gd name="connsiteX8" fmla="*/ 467 w 2893"/>
              <a:gd name="connsiteY8" fmla="*/ 2906 h 4556"/>
              <a:gd name="connsiteX9" fmla="*/ 1091 w 2893"/>
              <a:gd name="connsiteY9" fmla="*/ 4371 h 4556"/>
              <a:gd name="connsiteX10" fmla="*/ 2522 w 2893"/>
              <a:gd name="connsiteY10" fmla="*/ 1797 h 4556"/>
              <a:gd name="connsiteX11" fmla="*/ 2880 w 2893"/>
              <a:gd name="connsiteY11" fmla="*/ 1201 h 4556"/>
              <a:gd name="connsiteX12" fmla="*/ 2443 w 2893"/>
              <a:gd name="connsiteY12" fmla="*/ 683 h 4556"/>
              <a:gd name="connsiteX13" fmla="*/ 2167 w 2893"/>
              <a:gd name="connsiteY13" fmla="*/ 76 h 4556"/>
              <a:gd name="connsiteX0" fmla="*/ 2167 w 2893"/>
              <a:gd name="connsiteY0" fmla="*/ 76 h 4683"/>
              <a:gd name="connsiteX1" fmla="*/ 1330 w 2893"/>
              <a:gd name="connsiteY1" fmla="*/ 225 h 4683"/>
              <a:gd name="connsiteX2" fmla="*/ 938 w 2893"/>
              <a:gd name="connsiteY2" fmla="*/ 616 h 4683"/>
              <a:gd name="connsiteX3" fmla="*/ 551 w 2893"/>
              <a:gd name="connsiteY3" fmla="*/ 1079 h 4683"/>
              <a:gd name="connsiteX4" fmla="*/ 224 w 2893"/>
              <a:gd name="connsiteY4" fmla="*/ 1370 h 4683"/>
              <a:gd name="connsiteX5" fmla="*/ 26 w 2893"/>
              <a:gd name="connsiteY5" fmla="*/ 1890 h 4683"/>
              <a:gd name="connsiteX6" fmla="*/ 68 w 2893"/>
              <a:gd name="connsiteY6" fmla="*/ 3035 h 4683"/>
              <a:gd name="connsiteX7" fmla="*/ 70 w 2893"/>
              <a:gd name="connsiteY7" fmla="*/ 3047 h 4683"/>
              <a:gd name="connsiteX8" fmla="*/ 467 w 2893"/>
              <a:gd name="connsiteY8" fmla="*/ 2906 h 4683"/>
              <a:gd name="connsiteX9" fmla="*/ 468 w 2893"/>
              <a:gd name="connsiteY9" fmla="*/ 3669 h 4683"/>
              <a:gd name="connsiteX10" fmla="*/ 1091 w 2893"/>
              <a:gd name="connsiteY10" fmla="*/ 4371 h 4683"/>
              <a:gd name="connsiteX11" fmla="*/ 2522 w 2893"/>
              <a:gd name="connsiteY11" fmla="*/ 1797 h 4683"/>
              <a:gd name="connsiteX12" fmla="*/ 2880 w 2893"/>
              <a:gd name="connsiteY12" fmla="*/ 1201 h 4683"/>
              <a:gd name="connsiteX13" fmla="*/ 2443 w 2893"/>
              <a:gd name="connsiteY13" fmla="*/ 683 h 4683"/>
              <a:gd name="connsiteX14" fmla="*/ 2167 w 2893"/>
              <a:gd name="connsiteY14" fmla="*/ 76 h 4683"/>
              <a:gd name="connsiteX0" fmla="*/ 2167 w 2893"/>
              <a:gd name="connsiteY0" fmla="*/ 76 h 4683"/>
              <a:gd name="connsiteX1" fmla="*/ 1330 w 2893"/>
              <a:gd name="connsiteY1" fmla="*/ 225 h 4683"/>
              <a:gd name="connsiteX2" fmla="*/ 938 w 2893"/>
              <a:gd name="connsiteY2" fmla="*/ 616 h 4683"/>
              <a:gd name="connsiteX3" fmla="*/ 551 w 2893"/>
              <a:gd name="connsiteY3" fmla="*/ 1079 h 4683"/>
              <a:gd name="connsiteX4" fmla="*/ 224 w 2893"/>
              <a:gd name="connsiteY4" fmla="*/ 1370 h 4683"/>
              <a:gd name="connsiteX5" fmla="*/ 26 w 2893"/>
              <a:gd name="connsiteY5" fmla="*/ 1890 h 4683"/>
              <a:gd name="connsiteX6" fmla="*/ 68 w 2893"/>
              <a:gd name="connsiteY6" fmla="*/ 3035 h 4683"/>
              <a:gd name="connsiteX7" fmla="*/ 70 w 2893"/>
              <a:gd name="connsiteY7" fmla="*/ 3047 h 4683"/>
              <a:gd name="connsiteX8" fmla="*/ 131 w 2893"/>
              <a:gd name="connsiteY8" fmla="*/ 3486 h 4683"/>
              <a:gd name="connsiteX9" fmla="*/ 468 w 2893"/>
              <a:gd name="connsiteY9" fmla="*/ 3669 h 4683"/>
              <a:gd name="connsiteX10" fmla="*/ 1091 w 2893"/>
              <a:gd name="connsiteY10" fmla="*/ 4371 h 4683"/>
              <a:gd name="connsiteX11" fmla="*/ 2522 w 2893"/>
              <a:gd name="connsiteY11" fmla="*/ 1797 h 4683"/>
              <a:gd name="connsiteX12" fmla="*/ 2880 w 2893"/>
              <a:gd name="connsiteY12" fmla="*/ 1201 h 4683"/>
              <a:gd name="connsiteX13" fmla="*/ 2443 w 2893"/>
              <a:gd name="connsiteY13" fmla="*/ 683 h 4683"/>
              <a:gd name="connsiteX14" fmla="*/ 2167 w 2893"/>
              <a:gd name="connsiteY14" fmla="*/ 76 h 4683"/>
              <a:gd name="connsiteX0" fmla="*/ 2167 w 2893"/>
              <a:gd name="connsiteY0" fmla="*/ 76 h 4683"/>
              <a:gd name="connsiteX1" fmla="*/ 1330 w 2893"/>
              <a:gd name="connsiteY1" fmla="*/ 225 h 4683"/>
              <a:gd name="connsiteX2" fmla="*/ 938 w 2893"/>
              <a:gd name="connsiteY2" fmla="*/ 616 h 4683"/>
              <a:gd name="connsiteX3" fmla="*/ 551 w 2893"/>
              <a:gd name="connsiteY3" fmla="*/ 1079 h 4683"/>
              <a:gd name="connsiteX4" fmla="*/ 224 w 2893"/>
              <a:gd name="connsiteY4" fmla="*/ 1370 h 4683"/>
              <a:gd name="connsiteX5" fmla="*/ 26 w 2893"/>
              <a:gd name="connsiteY5" fmla="*/ 1890 h 4683"/>
              <a:gd name="connsiteX6" fmla="*/ 68 w 2893"/>
              <a:gd name="connsiteY6" fmla="*/ 3035 h 4683"/>
              <a:gd name="connsiteX7" fmla="*/ 131 w 2893"/>
              <a:gd name="connsiteY7" fmla="*/ 3486 h 4683"/>
              <a:gd name="connsiteX8" fmla="*/ 468 w 2893"/>
              <a:gd name="connsiteY8" fmla="*/ 3669 h 4683"/>
              <a:gd name="connsiteX9" fmla="*/ 1091 w 2893"/>
              <a:gd name="connsiteY9" fmla="*/ 4371 h 4683"/>
              <a:gd name="connsiteX10" fmla="*/ 2522 w 2893"/>
              <a:gd name="connsiteY10" fmla="*/ 1797 h 4683"/>
              <a:gd name="connsiteX11" fmla="*/ 2880 w 2893"/>
              <a:gd name="connsiteY11" fmla="*/ 1201 h 4683"/>
              <a:gd name="connsiteX12" fmla="*/ 2443 w 2893"/>
              <a:gd name="connsiteY12" fmla="*/ 683 h 4683"/>
              <a:gd name="connsiteX13" fmla="*/ 2167 w 2893"/>
              <a:gd name="connsiteY13" fmla="*/ 76 h 4683"/>
              <a:gd name="connsiteX0" fmla="*/ 2156 w 2882"/>
              <a:gd name="connsiteY0" fmla="*/ 76 h 4683"/>
              <a:gd name="connsiteX1" fmla="*/ 1319 w 2882"/>
              <a:gd name="connsiteY1" fmla="*/ 225 h 4683"/>
              <a:gd name="connsiteX2" fmla="*/ 927 w 2882"/>
              <a:gd name="connsiteY2" fmla="*/ 616 h 4683"/>
              <a:gd name="connsiteX3" fmla="*/ 540 w 2882"/>
              <a:gd name="connsiteY3" fmla="*/ 1079 h 4683"/>
              <a:gd name="connsiteX4" fmla="*/ 213 w 2882"/>
              <a:gd name="connsiteY4" fmla="*/ 1370 h 4683"/>
              <a:gd name="connsiteX5" fmla="*/ 15 w 2882"/>
              <a:gd name="connsiteY5" fmla="*/ 1890 h 4683"/>
              <a:gd name="connsiteX6" fmla="*/ 120 w 2882"/>
              <a:gd name="connsiteY6" fmla="*/ 3486 h 4683"/>
              <a:gd name="connsiteX7" fmla="*/ 457 w 2882"/>
              <a:gd name="connsiteY7" fmla="*/ 3669 h 4683"/>
              <a:gd name="connsiteX8" fmla="*/ 1080 w 2882"/>
              <a:gd name="connsiteY8" fmla="*/ 4371 h 4683"/>
              <a:gd name="connsiteX9" fmla="*/ 2511 w 2882"/>
              <a:gd name="connsiteY9" fmla="*/ 1797 h 4683"/>
              <a:gd name="connsiteX10" fmla="*/ 2869 w 2882"/>
              <a:gd name="connsiteY10" fmla="*/ 1201 h 4683"/>
              <a:gd name="connsiteX11" fmla="*/ 2432 w 2882"/>
              <a:gd name="connsiteY11" fmla="*/ 683 h 4683"/>
              <a:gd name="connsiteX12" fmla="*/ 2156 w 2882"/>
              <a:gd name="connsiteY12" fmla="*/ 76 h 4683"/>
              <a:gd name="connsiteX0" fmla="*/ 2156 w 2882"/>
              <a:gd name="connsiteY0" fmla="*/ 76 h 4683"/>
              <a:gd name="connsiteX1" fmla="*/ 1319 w 2882"/>
              <a:gd name="connsiteY1" fmla="*/ 225 h 4683"/>
              <a:gd name="connsiteX2" fmla="*/ 927 w 2882"/>
              <a:gd name="connsiteY2" fmla="*/ 616 h 4683"/>
              <a:gd name="connsiteX3" fmla="*/ 540 w 2882"/>
              <a:gd name="connsiteY3" fmla="*/ 1079 h 4683"/>
              <a:gd name="connsiteX4" fmla="*/ 213 w 2882"/>
              <a:gd name="connsiteY4" fmla="*/ 1370 h 4683"/>
              <a:gd name="connsiteX5" fmla="*/ 15 w 2882"/>
              <a:gd name="connsiteY5" fmla="*/ 1890 h 4683"/>
              <a:gd name="connsiteX6" fmla="*/ 254 w 2882"/>
              <a:gd name="connsiteY6" fmla="*/ 2658 h 4683"/>
              <a:gd name="connsiteX7" fmla="*/ 457 w 2882"/>
              <a:gd name="connsiteY7" fmla="*/ 3669 h 4683"/>
              <a:gd name="connsiteX8" fmla="*/ 1080 w 2882"/>
              <a:gd name="connsiteY8" fmla="*/ 4371 h 4683"/>
              <a:gd name="connsiteX9" fmla="*/ 2511 w 2882"/>
              <a:gd name="connsiteY9" fmla="*/ 1797 h 4683"/>
              <a:gd name="connsiteX10" fmla="*/ 2869 w 2882"/>
              <a:gd name="connsiteY10" fmla="*/ 1201 h 4683"/>
              <a:gd name="connsiteX11" fmla="*/ 2432 w 2882"/>
              <a:gd name="connsiteY11" fmla="*/ 683 h 4683"/>
              <a:gd name="connsiteX12" fmla="*/ 2156 w 2882"/>
              <a:gd name="connsiteY12" fmla="*/ 76 h 4683"/>
              <a:gd name="connsiteX0" fmla="*/ 2156 w 2882"/>
              <a:gd name="connsiteY0" fmla="*/ 76 h 4655"/>
              <a:gd name="connsiteX1" fmla="*/ 1319 w 2882"/>
              <a:gd name="connsiteY1" fmla="*/ 225 h 4655"/>
              <a:gd name="connsiteX2" fmla="*/ 927 w 2882"/>
              <a:gd name="connsiteY2" fmla="*/ 616 h 4655"/>
              <a:gd name="connsiteX3" fmla="*/ 540 w 2882"/>
              <a:gd name="connsiteY3" fmla="*/ 1079 h 4655"/>
              <a:gd name="connsiteX4" fmla="*/ 213 w 2882"/>
              <a:gd name="connsiteY4" fmla="*/ 1370 h 4655"/>
              <a:gd name="connsiteX5" fmla="*/ 15 w 2882"/>
              <a:gd name="connsiteY5" fmla="*/ 1890 h 4655"/>
              <a:gd name="connsiteX6" fmla="*/ 254 w 2882"/>
              <a:gd name="connsiteY6" fmla="*/ 2658 h 4655"/>
              <a:gd name="connsiteX7" fmla="*/ 256 w 2882"/>
              <a:gd name="connsiteY7" fmla="*/ 3503 h 4655"/>
              <a:gd name="connsiteX8" fmla="*/ 1080 w 2882"/>
              <a:gd name="connsiteY8" fmla="*/ 4371 h 4655"/>
              <a:gd name="connsiteX9" fmla="*/ 2511 w 2882"/>
              <a:gd name="connsiteY9" fmla="*/ 1797 h 4655"/>
              <a:gd name="connsiteX10" fmla="*/ 2869 w 2882"/>
              <a:gd name="connsiteY10" fmla="*/ 1201 h 4655"/>
              <a:gd name="connsiteX11" fmla="*/ 2432 w 2882"/>
              <a:gd name="connsiteY11" fmla="*/ 683 h 4655"/>
              <a:gd name="connsiteX12" fmla="*/ 2156 w 2882"/>
              <a:gd name="connsiteY12" fmla="*/ 76 h 4655"/>
              <a:gd name="connsiteX0" fmla="*/ 2156 w 2882"/>
              <a:gd name="connsiteY0" fmla="*/ 76 h 4752"/>
              <a:gd name="connsiteX1" fmla="*/ 1319 w 2882"/>
              <a:gd name="connsiteY1" fmla="*/ 225 h 4752"/>
              <a:gd name="connsiteX2" fmla="*/ 927 w 2882"/>
              <a:gd name="connsiteY2" fmla="*/ 616 h 4752"/>
              <a:gd name="connsiteX3" fmla="*/ 540 w 2882"/>
              <a:gd name="connsiteY3" fmla="*/ 1079 h 4752"/>
              <a:gd name="connsiteX4" fmla="*/ 213 w 2882"/>
              <a:gd name="connsiteY4" fmla="*/ 1370 h 4752"/>
              <a:gd name="connsiteX5" fmla="*/ 15 w 2882"/>
              <a:gd name="connsiteY5" fmla="*/ 1890 h 4752"/>
              <a:gd name="connsiteX6" fmla="*/ 254 w 2882"/>
              <a:gd name="connsiteY6" fmla="*/ 2658 h 4752"/>
              <a:gd name="connsiteX7" fmla="*/ 256 w 2882"/>
              <a:gd name="connsiteY7" fmla="*/ 4083 h 4752"/>
              <a:gd name="connsiteX8" fmla="*/ 1080 w 2882"/>
              <a:gd name="connsiteY8" fmla="*/ 4371 h 4752"/>
              <a:gd name="connsiteX9" fmla="*/ 2511 w 2882"/>
              <a:gd name="connsiteY9" fmla="*/ 1797 h 4752"/>
              <a:gd name="connsiteX10" fmla="*/ 2869 w 2882"/>
              <a:gd name="connsiteY10" fmla="*/ 1201 h 4752"/>
              <a:gd name="connsiteX11" fmla="*/ 2432 w 2882"/>
              <a:gd name="connsiteY11" fmla="*/ 683 h 4752"/>
              <a:gd name="connsiteX12" fmla="*/ 2156 w 2882"/>
              <a:gd name="connsiteY12" fmla="*/ 76 h 4752"/>
              <a:gd name="connsiteX0" fmla="*/ 2156 w 2882"/>
              <a:gd name="connsiteY0" fmla="*/ 76 h 5249"/>
              <a:gd name="connsiteX1" fmla="*/ 1319 w 2882"/>
              <a:gd name="connsiteY1" fmla="*/ 225 h 5249"/>
              <a:gd name="connsiteX2" fmla="*/ 927 w 2882"/>
              <a:gd name="connsiteY2" fmla="*/ 616 h 5249"/>
              <a:gd name="connsiteX3" fmla="*/ 540 w 2882"/>
              <a:gd name="connsiteY3" fmla="*/ 1079 h 5249"/>
              <a:gd name="connsiteX4" fmla="*/ 213 w 2882"/>
              <a:gd name="connsiteY4" fmla="*/ 1370 h 5249"/>
              <a:gd name="connsiteX5" fmla="*/ 15 w 2882"/>
              <a:gd name="connsiteY5" fmla="*/ 1890 h 5249"/>
              <a:gd name="connsiteX6" fmla="*/ 254 w 2882"/>
              <a:gd name="connsiteY6" fmla="*/ 2658 h 5249"/>
              <a:gd name="connsiteX7" fmla="*/ 256 w 2882"/>
              <a:gd name="connsiteY7" fmla="*/ 4083 h 5249"/>
              <a:gd name="connsiteX8" fmla="*/ 1080 w 2882"/>
              <a:gd name="connsiteY8" fmla="*/ 4868 h 5249"/>
              <a:gd name="connsiteX9" fmla="*/ 2511 w 2882"/>
              <a:gd name="connsiteY9" fmla="*/ 1797 h 5249"/>
              <a:gd name="connsiteX10" fmla="*/ 2869 w 2882"/>
              <a:gd name="connsiteY10" fmla="*/ 1201 h 5249"/>
              <a:gd name="connsiteX11" fmla="*/ 2432 w 2882"/>
              <a:gd name="connsiteY11" fmla="*/ 683 h 5249"/>
              <a:gd name="connsiteX12" fmla="*/ 2156 w 2882"/>
              <a:gd name="connsiteY12" fmla="*/ 76 h 5249"/>
              <a:gd name="connsiteX0" fmla="*/ 2190 w 2966"/>
              <a:gd name="connsiteY0" fmla="*/ 76 h 6492"/>
              <a:gd name="connsiteX1" fmla="*/ 1353 w 2966"/>
              <a:gd name="connsiteY1" fmla="*/ 225 h 6492"/>
              <a:gd name="connsiteX2" fmla="*/ 961 w 2966"/>
              <a:gd name="connsiteY2" fmla="*/ 616 h 6492"/>
              <a:gd name="connsiteX3" fmla="*/ 574 w 2966"/>
              <a:gd name="connsiteY3" fmla="*/ 1079 h 6492"/>
              <a:gd name="connsiteX4" fmla="*/ 247 w 2966"/>
              <a:gd name="connsiteY4" fmla="*/ 1370 h 6492"/>
              <a:gd name="connsiteX5" fmla="*/ 49 w 2966"/>
              <a:gd name="connsiteY5" fmla="*/ 1890 h 6492"/>
              <a:gd name="connsiteX6" fmla="*/ 288 w 2966"/>
              <a:gd name="connsiteY6" fmla="*/ 2658 h 6492"/>
              <a:gd name="connsiteX7" fmla="*/ 290 w 2966"/>
              <a:gd name="connsiteY7" fmla="*/ 4083 h 6492"/>
              <a:gd name="connsiteX8" fmla="*/ 376 w 2966"/>
              <a:gd name="connsiteY8" fmla="*/ 6111 h 6492"/>
              <a:gd name="connsiteX9" fmla="*/ 2545 w 2966"/>
              <a:gd name="connsiteY9" fmla="*/ 1797 h 6492"/>
              <a:gd name="connsiteX10" fmla="*/ 2903 w 2966"/>
              <a:gd name="connsiteY10" fmla="*/ 1201 h 6492"/>
              <a:gd name="connsiteX11" fmla="*/ 2466 w 2966"/>
              <a:gd name="connsiteY11" fmla="*/ 683 h 6492"/>
              <a:gd name="connsiteX12" fmla="*/ 2190 w 2966"/>
              <a:gd name="connsiteY12" fmla="*/ 76 h 6492"/>
              <a:gd name="connsiteX0" fmla="*/ 2156 w 2882"/>
              <a:gd name="connsiteY0" fmla="*/ 76 h 6233"/>
              <a:gd name="connsiteX1" fmla="*/ 1319 w 2882"/>
              <a:gd name="connsiteY1" fmla="*/ 225 h 6233"/>
              <a:gd name="connsiteX2" fmla="*/ 927 w 2882"/>
              <a:gd name="connsiteY2" fmla="*/ 616 h 6233"/>
              <a:gd name="connsiteX3" fmla="*/ 540 w 2882"/>
              <a:gd name="connsiteY3" fmla="*/ 1079 h 6233"/>
              <a:gd name="connsiteX4" fmla="*/ 213 w 2882"/>
              <a:gd name="connsiteY4" fmla="*/ 1370 h 6233"/>
              <a:gd name="connsiteX5" fmla="*/ 15 w 2882"/>
              <a:gd name="connsiteY5" fmla="*/ 1890 h 6233"/>
              <a:gd name="connsiteX6" fmla="*/ 254 w 2882"/>
              <a:gd name="connsiteY6" fmla="*/ 2658 h 6233"/>
              <a:gd name="connsiteX7" fmla="*/ 256 w 2882"/>
              <a:gd name="connsiteY7" fmla="*/ 4083 h 6233"/>
              <a:gd name="connsiteX8" fmla="*/ 342 w 2882"/>
              <a:gd name="connsiteY8" fmla="*/ 6111 h 6233"/>
              <a:gd name="connsiteX9" fmla="*/ 1398 w 2882"/>
              <a:gd name="connsiteY9" fmla="*/ 4816 h 6233"/>
              <a:gd name="connsiteX10" fmla="*/ 2511 w 2882"/>
              <a:gd name="connsiteY10" fmla="*/ 1797 h 6233"/>
              <a:gd name="connsiteX11" fmla="*/ 2869 w 2882"/>
              <a:gd name="connsiteY11" fmla="*/ 1201 h 6233"/>
              <a:gd name="connsiteX12" fmla="*/ 2432 w 2882"/>
              <a:gd name="connsiteY12" fmla="*/ 683 h 6233"/>
              <a:gd name="connsiteX13" fmla="*/ 2156 w 2882"/>
              <a:gd name="connsiteY13" fmla="*/ 76 h 6233"/>
              <a:gd name="connsiteX0" fmla="*/ 2156 w 2882"/>
              <a:gd name="connsiteY0" fmla="*/ 76 h 6233"/>
              <a:gd name="connsiteX1" fmla="*/ 1319 w 2882"/>
              <a:gd name="connsiteY1" fmla="*/ 225 h 6233"/>
              <a:gd name="connsiteX2" fmla="*/ 927 w 2882"/>
              <a:gd name="connsiteY2" fmla="*/ 616 h 6233"/>
              <a:gd name="connsiteX3" fmla="*/ 540 w 2882"/>
              <a:gd name="connsiteY3" fmla="*/ 1079 h 6233"/>
              <a:gd name="connsiteX4" fmla="*/ 213 w 2882"/>
              <a:gd name="connsiteY4" fmla="*/ 1370 h 6233"/>
              <a:gd name="connsiteX5" fmla="*/ 15 w 2882"/>
              <a:gd name="connsiteY5" fmla="*/ 1890 h 6233"/>
              <a:gd name="connsiteX6" fmla="*/ 254 w 2882"/>
              <a:gd name="connsiteY6" fmla="*/ 2658 h 6233"/>
              <a:gd name="connsiteX7" fmla="*/ 256 w 2882"/>
              <a:gd name="connsiteY7" fmla="*/ 4083 h 6233"/>
              <a:gd name="connsiteX8" fmla="*/ 342 w 2882"/>
              <a:gd name="connsiteY8" fmla="*/ 6111 h 6233"/>
              <a:gd name="connsiteX9" fmla="*/ 1398 w 2882"/>
              <a:gd name="connsiteY9" fmla="*/ 4816 h 6233"/>
              <a:gd name="connsiteX10" fmla="*/ 1818 w 2882"/>
              <a:gd name="connsiteY10" fmla="*/ 3390 h 6233"/>
              <a:gd name="connsiteX11" fmla="*/ 2511 w 2882"/>
              <a:gd name="connsiteY11" fmla="*/ 1797 h 6233"/>
              <a:gd name="connsiteX12" fmla="*/ 2869 w 2882"/>
              <a:gd name="connsiteY12" fmla="*/ 1201 h 6233"/>
              <a:gd name="connsiteX13" fmla="*/ 2432 w 2882"/>
              <a:gd name="connsiteY13" fmla="*/ 683 h 6233"/>
              <a:gd name="connsiteX14" fmla="*/ 2156 w 2882"/>
              <a:gd name="connsiteY14" fmla="*/ 76 h 6233"/>
              <a:gd name="connsiteX0" fmla="*/ 2156 w 2882"/>
              <a:gd name="connsiteY0" fmla="*/ 76 h 6197"/>
              <a:gd name="connsiteX1" fmla="*/ 1319 w 2882"/>
              <a:gd name="connsiteY1" fmla="*/ 225 h 6197"/>
              <a:gd name="connsiteX2" fmla="*/ 927 w 2882"/>
              <a:gd name="connsiteY2" fmla="*/ 616 h 6197"/>
              <a:gd name="connsiteX3" fmla="*/ 540 w 2882"/>
              <a:gd name="connsiteY3" fmla="*/ 1079 h 6197"/>
              <a:gd name="connsiteX4" fmla="*/ 213 w 2882"/>
              <a:gd name="connsiteY4" fmla="*/ 1370 h 6197"/>
              <a:gd name="connsiteX5" fmla="*/ 15 w 2882"/>
              <a:gd name="connsiteY5" fmla="*/ 1890 h 6197"/>
              <a:gd name="connsiteX6" fmla="*/ 254 w 2882"/>
              <a:gd name="connsiteY6" fmla="*/ 2658 h 6197"/>
              <a:gd name="connsiteX7" fmla="*/ 256 w 2882"/>
              <a:gd name="connsiteY7" fmla="*/ 4083 h 6197"/>
              <a:gd name="connsiteX8" fmla="*/ 99 w 2882"/>
              <a:gd name="connsiteY8" fmla="*/ 5330 h 6197"/>
              <a:gd name="connsiteX9" fmla="*/ 342 w 2882"/>
              <a:gd name="connsiteY9" fmla="*/ 6111 h 6197"/>
              <a:gd name="connsiteX10" fmla="*/ 1398 w 2882"/>
              <a:gd name="connsiteY10" fmla="*/ 4816 h 6197"/>
              <a:gd name="connsiteX11" fmla="*/ 1818 w 2882"/>
              <a:gd name="connsiteY11" fmla="*/ 3390 h 6197"/>
              <a:gd name="connsiteX12" fmla="*/ 2511 w 2882"/>
              <a:gd name="connsiteY12" fmla="*/ 1797 h 6197"/>
              <a:gd name="connsiteX13" fmla="*/ 2869 w 2882"/>
              <a:gd name="connsiteY13" fmla="*/ 1201 h 6197"/>
              <a:gd name="connsiteX14" fmla="*/ 2432 w 2882"/>
              <a:gd name="connsiteY14" fmla="*/ 683 h 6197"/>
              <a:gd name="connsiteX15" fmla="*/ 2156 w 2882"/>
              <a:gd name="connsiteY15" fmla="*/ 76 h 6197"/>
              <a:gd name="connsiteX0" fmla="*/ 2156 w 2882"/>
              <a:gd name="connsiteY0" fmla="*/ 76 h 6197"/>
              <a:gd name="connsiteX1" fmla="*/ 1319 w 2882"/>
              <a:gd name="connsiteY1" fmla="*/ 225 h 6197"/>
              <a:gd name="connsiteX2" fmla="*/ 927 w 2882"/>
              <a:gd name="connsiteY2" fmla="*/ 616 h 6197"/>
              <a:gd name="connsiteX3" fmla="*/ 540 w 2882"/>
              <a:gd name="connsiteY3" fmla="*/ 1079 h 6197"/>
              <a:gd name="connsiteX4" fmla="*/ 213 w 2882"/>
              <a:gd name="connsiteY4" fmla="*/ 1370 h 6197"/>
              <a:gd name="connsiteX5" fmla="*/ 15 w 2882"/>
              <a:gd name="connsiteY5" fmla="*/ 1890 h 6197"/>
              <a:gd name="connsiteX6" fmla="*/ 254 w 2882"/>
              <a:gd name="connsiteY6" fmla="*/ 2658 h 6197"/>
              <a:gd name="connsiteX7" fmla="*/ 390 w 2882"/>
              <a:gd name="connsiteY7" fmla="*/ 4083 h 6197"/>
              <a:gd name="connsiteX8" fmla="*/ 99 w 2882"/>
              <a:gd name="connsiteY8" fmla="*/ 5330 h 6197"/>
              <a:gd name="connsiteX9" fmla="*/ 342 w 2882"/>
              <a:gd name="connsiteY9" fmla="*/ 6111 h 6197"/>
              <a:gd name="connsiteX10" fmla="*/ 1398 w 2882"/>
              <a:gd name="connsiteY10" fmla="*/ 4816 h 6197"/>
              <a:gd name="connsiteX11" fmla="*/ 1818 w 2882"/>
              <a:gd name="connsiteY11" fmla="*/ 3390 h 6197"/>
              <a:gd name="connsiteX12" fmla="*/ 2511 w 2882"/>
              <a:gd name="connsiteY12" fmla="*/ 1797 h 6197"/>
              <a:gd name="connsiteX13" fmla="*/ 2869 w 2882"/>
              <a:gd name="connsiteY13" fmla="*/ 1201 h 6197"/>
              <a:gd name="connsiteX14" fmla="*/ 2432 w 2882"/>
              <a:gd name="connsiteY14" fmla="*/ 683 h 6197"/>
              <a:gd name="connsiteX15" fmla="*/ 2156 w 2882"/>
              <a:gd name="connsiteY15" fmla="*/ 76 h 6197"/>
              <a:gd name="connsiteX0" fmla="*/ 2065 w 2791"/>
              <a:gd name="connsiteY0" fmla="*/ 76 h 6197"/>
              <a:gd name="connsiteX1" fmla="*/ 1228 w 2791"/>
              <a:gd name="connsiteY1" fmla="*/ 225 h 6197"/>
              <a:gd name="connsiteX2" fmla="*/ 836 w 2791"/>
              <a:gd name="connsiteY2" fmla="*/ 616 h 6197"/>
              <a:gd name="connsiteX3" fmla="*/ 449 w 2791"/>
              <a:gd name="connsiteY3" fmla="*/ 1079 h 6197"/>
              <a:gd name="connsiteX4" fmla="*/ 122 w 2791"/>
              <a:gd name="connsiteY4" fmla="*/ 1370 h 6197"/>
              <a:gd name="connsiteX5" fmla="*/ 163 w 2791"/>
              <a:gd name="connsiteY5" fmla="*/ 2658 h 6197"/>
              <a:gd name="connsiteX6" fmla="*/ 299 w 2791"/>
              <a:gd name="connsiteY6" fmla="*/ 4083 h 6197"/>
              <a:gd name="connsiteX7" fmla="*/ 8 w 2791"/>
              <a:gd name="connsiteY7" fmla="*/ 5330 h 6197"/>
              <a:gd name="connsiteX8" fmla="*/ 251 w 2791"/>
              <a:gd name="connsiteY8" fmla="*/ 6111 h 6197"/>
              <a:gd name="connsiteX9" fmla="*/ 1307 w 2791"/>
              <a:gd name="connsiteY9" fmla="*/ 4816 h 6197"/>
              <a:gd name="connsiteX10" fmla="*/ 1727 w 2791"/>
              <a:gd name="connsiteY10" fmla="*/ 3390 h 6197"/>
              <a:gd name="connsiteX11" fmla="*/ 2420 w 2791"/>
              <a:gd name="connsiteY11" fmla="*/ 1797 h 6197"/>
              <a:gd name="connsiteX12" fmla="*/ 2778 w 2791"/>
              <a:gd name="connsiteY12" fmla="*/ 1201 h 6197"/>
              <a:gd name="connsiteX13" fmla="*/ 2341 w 2791"/>
              <a:gd name="connsiteY13" fmla="*/ 683 h 6197"/>
              <a:gd name="connsiteX14" fmla="*/ 2065 w 2791"/>
              <a:gd name="connsiteY14" fmla="*/ 76 h 6197"/>
              <a:gd name="connsiteX0" fmla="*/ 2065 w 2791"/>
              <a:gd name="connsiteY0" fmla="*/ 76 h 6197"/>
              <a:gd name="connsiteX1" fmla="*/ 1228 w 2791"/>
              <a:gd name="connsiteY1" fmla="*/ 225 h 6197"/>
              <a:gd name="connsiteX2" fmla="*/ 836 w 2791"/>
              <a:gd name="connsiteY2" fmla="*/ 616 h 6197"/>
              <a:gd name="connsiteX3" fmla="*/ 449 w 2791"/>
              <a:gd name="connsiteY3" fmla="*/ 1079 h 6197"/>
              <a:gd name="connsiteX4" fmla="*/ 122 w 2791"/>
              <a:gd name="connsiteY4" fmla="*/ 1370 h 6197"/>
              <a:gd name="connsiteX5" fmla="*/ 299 w 2791"/>
              <a:gd name="connsiteY5" fmla="*/ 4083 h 6197"/>
              <a:gd name="connsiteX6" fmla="*/ 8 w 2791"/>
              <a:gd name="connsiteY6" fmla="*/ 5330 h 6197"/>
              <a:gd name="connsiteX7" fmla="*/ 251 w 2791"/>
              <a:gd name="connsiteY7" fmla="*/ 6111 h 6197"/>
              <a:gd name="connsiteX8" fmla="*/ 1307 w 2791"/>
              <a:gd name="connsiteY8" fmla="*/ 4816 h 6197"/>
              <a:gd name="connsiteX9" fmla="*/ 1727 w 2791"/>
              <a:gd name="connsiteY9" fmla="*/ 3390 h 6197"/>
              <a:gd name="connsiteX10" fmla="*/ 2420 w 2791"/>
              <a:gd name="connsiteY10" fmla="*/ 1797 h 6197"/>
              <a:gd name="connsiteX11" fmla="*/ 2778 w 2791"/>
              <a:gd name="connsiteY11" fmla="*/ 1201 h 6197"/>
              <a:gd name="connsiteX12" fmla="*/ 2341 w 2791"/>
              <a:gd name="connsiteY12" fmla="*/ 683 h 6197"/>
              <a:gd name="connsiteX13" fmla="*/ 2065 w 2791"/>
              <a:gd name="connsiteY13" fmla="*/ 76 h 6197"/>
              <a:gd name="connsiteX0" fmla="*/ 2079 w 2805"/>
              <a:gd name="connsiteY0" fmla="*/ 76 h 6197"/>
              <a:gd name="connsiteX1" fmla="*/ 1242 w 2805"/>
              <a:gd name="connsiteY1" fmla="*/ 225 h 6197"/>
              <a:gd name="connsiteX2" fmla="*/ 850 w 2805"/>
              <a:gd name="connsiteY2" fmla="*/ 616 h 6197"/>
              <a:gd name="connsiteX3" fmla="*/ 463 w 2805"/>
              <a:gd name="connsiteY3" fmla="*/ 1079 h 6197"/>
              <a:gd name="connsiteX4" fmla="*/ 136 w 2805"/>
              <a:gd name="connsiteY4" fmla="*/ 1370 h 6197"/>
              <a:gd name="connsiteX5" fmla="*/ 22 w 2805"/>
              <a:gd name="connsiteY5" fmla="*/ 5330 h 6197"/>
              <a:gd name="connsiteX6" fmla="*/ 265 w 2805"/>
              <a:gd name="connsiteY6" fmla="*/ 6111 h 6197"/>
              <a:gd name="connsiteX7" fmla="*/ 1321 w 2805"/>
              <a:gd name="connsiteY7" fmla="*/ 4816 h 6197"/>
              <a:gd name="connsiteX8" fmla="*/ 1741 w 2805"/>
              <a:gd name="connsiteY8" fmla="*/ 3390 h 6197"/>
              <a:gd name="connsiteX9" fmla="*/ 2434 w 2805"/>
              <a:gd name="connsiteY9" fmla="*/ 1797 h 6197"/>
              <a:gd name="connsiteX10" fmla="*/ 2792 w 2805"/>
              <a:gd name="connsiteY10" fmla="*/ 1201 h 6197"/>
              <a:gd name="connsiteX11" fmla="*/ 2355 w 2805"/>
              <a:gd name="connsiteY11" fmla="*/ 683 h 6197"/>
              <a:gd name="connsiteX12" fmla="*/ 2079 w 2805"/>
              <a:gd name="connsiteY12" fmla="*/ 76 h 6197"/>
              <a:gd name="connsiteX0" fmla="*/ 4294 w 5020"/>
              <a:gd name="connsiteY0" fmla="*/ 76 h 6357"/>
              <a:gd name="connsiteX1" fmla="*/ 3457 w 5020"/>
              <a:gd name="connsiteY1" fmla="*/ 225 h 6357"/>
              <a:gd name="connsiteX2" fmla="*/ 3065 w 5020"/>
              <a:gd name="connsiteY2" fmla="*/ 616 h 6357"/>
              <a:gd name="connsiteX3" fmla="*/ 2678 w 5020"/>
              <a:gd name="connsiteY3" fmla="*/ 1079 h 6357"/>
              <a:gd name="connsiteX4" fmla="*/ 2351 w 5020"/>
              <a:gd name="connsiteY4" fmla="*/ 1370 h 6357"/>
              <a:gd name="connsiteX5" fmla="*/ 22 w 5020"/>
              <a:gd name="connsiteY5" fmla="*/ 3342 h 6357"/>
              <a:gd name="connsiteX6" fmla="*/ 2480 w 5020"/>
              <a:gd name="connsiteY6" fmla="*/ 6111 h 6357"/>
              <a:gd name="connsiteX7" fmla="*/ 3536 w 5020"/>
              <a:gd name="connsiteY7" fmla="*/ 4816 h 6357"/>
              <a:gd name="connsiteX8" fmla="*/ 3956 w 5020"/>
              <a:gd name="connsiteY8" fmla="*/ 3390 h 6357"/>
              <a:gd name="connsiteX9" fmla="*/ 4649 w 5020"/>
              <a:gd name="connsiteY9" fmla="*/ 1797 h 6357"/>
              <a:gd name="connsiteX10" fmla="*/ 5007 w 5020"/>
              <a:gd name="connsiteY10" fmla="*/ 1201 h 6357"/>
              <a:gd name="connsiteX11" fmla="*/ 4570 w 5020"/>
              <a:gd name="connsiteY11" fmla="*/ 683 h 6357"/>
              <a:gd name="connsiteX12" fmla="*/ 4294 w 5020"/>
              <a:gd name="connsiteY12" fmla="*/ 76 h 6357"/>
              <a:gd name="connsiteX0" fmla="*/ 4484 w 5210"/>
              <a:gd name="connsiteY0" fmla="*/ 76 h 6357"/>
              <a:gd name="connsiteX1" fmla="*/ 3647 w 5210"/>
              <a:gd name="connsiteY1" fmla="*/ 225 h 6357"/>
              <a:gd name="connsiteX2" fmla="*/ 3255 w 5210"/>
              <a:gd name="connsiteY2" fmla="*/ 616 h 6357"/>
              <a:gd name="connsiteX3" fmla="*/ 2868 w 5210"/>
              <a:gd name="connsiteY3" fmla="*/ 1079 h 6357"/>
              <a:gd name="connsiteX4" fmla="*/ 1400 w 5210"/>
              <a:gd name="connsiteY4" fmla="*/ 1370 h 6357"/>
              <a:gd name="connsiteX5" fmla="*/ 212 w 5210"/>
              <a:gd name="connsiteY5" fmla="*/ 3342 h 6357"/>
              <a:gd name="connsiteX6" fmla="*/ 2670 w 5210"/>
              <a:gd name="connsiteY6" fmla="*/ 6111 h 6357"/>
              <a:gd name="connsiteX7" fmla="*/ 3726 w 5210"/>
              <a:gd name="connsiteY7" fmla="*/ 4816 h 6357"/>
              <a:gd name="connsiteX8" fmla="*/ 4146 w 5210"/>
              <a:gd name="connsiteY8" fmla="*/ 3390 h 6357"/>
              <a:gd name="connsiteX9" fmla="*/ 4839 w 5210"/>
              <a:gd name="connsiteY9" fmla="*/ 1797 h 6357"/>
              <a:gd name="connsiteX10" fmla="*/ 5197 w 5210"/>
              <a:gd name="connsiteY10" fmla="*/ 1201 h 6357"/>
              <a:gd name="connsiteX11" fmla="*/ 4760 w 5210"/>
              <a:gd name="connsiteY11" fmla="*/ 683 h 6357"/>
              <a:gd name="connsiteX12" fmla="*/ 4484 w 5210"/>
              <a:gd name="connsiteY12" fmla="*/ 76 h 6357"/>
              <a:gd name="connsiteX0" fmla="*/ 4484 w 5210"/>
              <a:gd name="connsiteY0" fmla="*/ 76 h 6357"/>
              <a:gd name="connsiteX1" fmla="*/ 3647 w 5210"/>
              <a:gd name="connsiteY1" fmla="*/ 225 h 6357"/>
              <a:gd name="connsiteX2" fmla="*/ 3255 w 5210"/>
              <a:gd name="connsiteY2" fmla="*/ 616 h 6357"/>
              <a:gd name="connsiteX3" fmla="*/ 2868 w 5210"/>
              <a:gd name="connsiteY3" fmla="*/ 333 h 6357"/>
              <a:gd name="connsiteX4" fmla="*/ 1400 w 5210"/>
              <a:gd name="connsiteY4" fmla="*/ 1370 h 6357"/>
              <a:gd name="connsiteX5" fmla="*/ 212 w 5210"/>
              <a:gd name="connsiteY5" fmla="*/ 3342 h 6357"/>
              <a:gd name="connsiteX6" fmla="*/ 2670 w 5210"/>
              <a:gd name="connsiteY6" fmla="*/ 6111 h 6357"/>
              <a:gd name="connsiteX7" fmla="*/ 3726 w 5210"/>
              <a:gd name="connsiteY7" fmla="*/ 4816 h 6357"/>
              <a:gd name="connsiteX8" fmla="*/ 4146 w 5210"/>
              <a:gd name="connsiteY8" fmla="*/ 3390 h 6357"/>
              <a:gd name="connsiteX9" fmla="*/ 4839 w 5210"/>
              <a:gd name="connsiteY9" fmla="*/ 1797 h 6357"/>
              <a:gd name="connsiteX10" fmla="*/ 5197 w 5210"/>
              <a:gd name="connsiteY10" fmla="*/ 1201 h 6357"/>
              <a:gd name="connsiteX11" fmla="*/ 4760 w 5210"/>
              <a:gd name="connsiteY11" fmla="*/ 683 h 6357"/>
              <a:gd name="connsiteX12" fmla="*/ 4484 w 5210"/>
              <a:gd name="connsiteY12" fmla="*/ 76 h 6357"/>
              <a:gd name="connsiteX0" fmla="*/ 4484 w 5210"/>
              <a:gd name="connsiteY0" fmla="*/ 76 h 6357"/>
              <a:gd name="connsiteX1" fmla="*/ 3647 w 5210"/>
              <a:gd name="connsiteY1" fmla="*/ 225 h 6357"/>
              <a:gd name="connsiteX2" fmla="*/ 2868 w 5210"/>
              <a:gd name="connsiteY2" fmla="*/ 333 h 6357"/>
              <a:gd name="connsiteX3" fmla="*/ 1400 w 5210"/>
              <a:gd name="connsiteY3" fmla="*/ 1370 h 6357"/>
              <a:gd name="connsiteX4" fmla="*/ 212 w 5210"/>
              <a:gd name="connsiteY4" fmla="*/ 3342 h 6357"/>
              <a:gd name="connsiteX5" fmla="*/ 2670 w 5210"/>
              <a:gd name="connsiteY5" fmla="*/ 6111 h 6357"/>
              <a:gd name="connsiteX6" fmla="*/ 3726 w 5210"/>
              <a:gd name="connsiteY6" fmla="*/ 4816 h 6357"/>
              <a:gd name="connsiteX7" fmla="*/ 4146 w 5210"/>
              <a:gd name="connsiteY7" fmla="*/ 3390 h 6357"/>
              <a:gd name="connsiteX8" fmla="*/ 4839 w 5210"/>
              <a:gd name="connsiteY8" fmla="*/ 1797 h 6357"/>
              <a:gd name="connsiteX9" fmla="*/ 5197 w 5210"/>
              <a:gd name="connsiteY9" fmla="*/ 1201 h 6357"/>
              <a:gd name="connsiteX10" fmla="*/ 4760 w 5210"/>
              <a:gd name="connsiteY10" fmla="*/ 683 h 6357"/>
              <a:gd name="connsiteX11" fmla="*/ 4484 w 5210"/>
              <a:gd name="connsiteY11" fmla="*/ 76 h 6357"/>
              <a:gd name="connsiteX0" fmla="*/ 3947 w 5210"/>
              <a:gd name="connsiteY0" fmla="*/ 431 h 6215"/>
              <a:gd name="connsiteX1" fmla="*/ 3647 w 5210"/>
              <a:gd name="connsiteY1" fmla="*/ 83 h 6215"/>
              <a:gd name="connsiteX2" fmla="*/ 2868 w 5210"/>
              <a:gd name="connsiteY2" fmla="*/ 191 h 6215"/>
              <a:gd name="connsiteX3" fmla="*/ 1400 w 5210"/>
              <a:gd name="connsiteY3" fmla="*/ 1228 h 6215"/>
              <a:gd name="connsiteX4" fmla="*/ 212 w 5210"/>
              <a:gd name="connsiteY4" fmla="*/ 3200 h 6215"/>
              <a:gd name="connsiteX5" fmla="*/ 2670 w 5210"/>
              <a:gd name="connsiteY5" fmla="*/ 5969 h 6215"/>
              <a:gd name="connsiteX6" fmla="*/ 3726 w 5210"/>
              <a:gd name="connsiteY6" fmla="*/ 4674 h 6215"/>
              <a:gd name="connsiteX7" fmla="*/ 4146 w 5210"/>
              <a:gd name="connsiteY7" fmla="*/ 3248 h 6215"/>
              <a:gd name="connsiteX8" fmla="*/ 4839 w 5210"/>
              <a:gd name="connsiteY8" fmla="*/ 1655 h 6215"/>
              <a:gd name="connsiteX9" fmla="*/ 5197 w 5210"/>
              <a:gd name="connsiteY9" fmla="*/ 1059 h 6215"/>
              <a:gd name="connsiteX10" fmla="*/ 4760 w 5210"/>
              <a:gd name="connsiteY10" fmla="*/ 541 h 6215"/>
              <a:gd name="connsiteX11" fmla="*/ 3947 w 5210"/>
              <a:gd name="connsiteY11" fmla="*/ 431 h 6215"/>
              <a:gd name="connsiteX0" fmla="*/ 3947 w 5311"/>
              <a:gd name="connsiteY0" fmla="*/ 431 h 6215"/>
              <a:gd name="connsiteX1" fmla="*/ 3647 w 5311"/>
              <a:gd name="connsiteY1" fmla="*/ 83 h 6215"/>
              <a:gd name="connsiteX2" fmla="*/ 2868 w 5311"/>
              <a:gd name="connsiteY2" fmla="*/ 191 h 6215"/>
              <a:gd name="connsiteX3" fmla="*/ 1400 w 5311"/>
              <a:gd name="connsiteY3" fmla="*/ 1228 h 6215"/>
              <a:gd name="connsiteX4" fmla="*/ 212 w 5311"/>
              <a:gd name="connsiteY4" fmla="*/ 3200 h 6215"/>
              <a:gd name="connsiteX5" fmla="*/ 2670 w 5311"/>
              <a:gd name="connsiteY5" fmla="*/ 5969 h 6215"/>
              <a:gd name="connsiteX6" fmla="*/ 3726 w 5311"/>
              <a:gd name="connsiteY6" fmla="*/ 4674 h 6215"/>
              <a:gd name="connsiteX7" fmla="*/ 4146 w 5311"/>
              <a:gd name="connsiteY7" fmla="*/ 3248 h 6215"/>
              <a:gd name="connsiteX8" fmla="*/ 4839 w 5311"/>
              <a:gd name="connsiteY8" fmla="*/ 1655 h 6215"/>
              <a:gd name="connsiteX9" fmla="*/ 5197 w 5311"/>
              <a:gd name="connsiteY9" fmla="*/ 1059 h 6215"/>
              <a:gd name="connsiteX10" fmla="*/ 4156 w 5311"/>
              <a:gd name="connsiteY10" fmla="*/ 872 h 6215"/>
              <a:gd name="connsiteX11" fmla="*/ 3947 w 5311"/>
              <a:gd name="connsiteY11" fmla="*/ 431 h 6215"/>
              <a:gd name="connsiteX0" fmla="*/ 3947 w 4841"/>
              <a:gd name="connsiteY0" fmla="*/ 431 h 6215"/>
              <a:gd name="connsiteX1" fmla="*/ 3647 w 4841"/>
              <a:gd name="connsiteY1" fmla="*/ 83 h 6215"/>
              <a:gd name="connsiteX2" fmla="*/ 2868 w 4841"/>
              <a:gd name="connsiteY2" fmla="*/ 191 h 6215"/>
              <a:gd name="connsiteX3" fmla="*/ 1400 w 4841"/>
              <a:gd name="connsiteY3" fmla="*/ 1228 h 6215"/>
              <a:gd name="connsiteX4" fmla="*/ 212 w 4841"/>
              <a:gd name="connsiteY4" fmla="*/ 3200 h 6215"/>
              <a:gd name="connsiteX5" fmla="*/ 2670 w 4841"/>
              <a:gd name="connsiteY5" fmla="*/ 5969 h 6215"/>
              <a:gd name="connsiteX6" fmla="*/ 3726 w 4841"/>
              <a:gd name="connsiteY6" fmla="*/ 4674 h 6215"/>
              <a:gd name="connsiteX7" fmla="*/ 4146 w 4841"/>
              <a:gd name="connsiteY7" fmla="*/ 3248 h 6215"/>
              <a:gd name="connsiteX8" fmla="*/ 4839 w 4841"/>
              <a:gd name="connsiteY8" fmla="*/ 1655 h 6215"/>
              <a:gd name="connsiteX9" fmla="*/ 4156 w 4841"/>
              <a:gd name="connsiteY9" fmla="*/ 872 h 6215"/>
              <a:gd name="connsiteX10" fmla="*/ 3947 w 4841"/>
              <a:gd name="connsiteY10" fmla="*/ 431 h 6215"/>
              <a:gd name="connsiteX0" fmla="*/ 3947 w 4279"/>
              <a:gd name="connsiteY0" fmla="*/ 431 h 6215"/>
              <a:gd name="connsiteX1" fmla="*/ 3647 w 4279"/>
              <a:gd name="connsiteY1" fmla="*/ 83 h 6215"/>
              <a:gd name="connsiteX2" fmla="*/ 2868 w 4279"/>
              <a:gd name="connsiteY2" fmla="*/ 191 h 6215"/>
              <a:gd name="connsiteX3" fmla="*/ 1400 w 4279"/>
              <a:gd name="connsiteY3" fmla="*/ 1228 h 6215"/>
              <a:gd name="connsiteX4" fmla="*/ 212 w 4279"/>
              <a:gd name="connsiteY4" fmla="*/ 3200 h 6215"/>
              <a:gd name="connsiteX5" fmla="*/ 2670 w 4279"/>
              <a:gd name="connsiteY5" fmla="*/ 5969 h 6215"/>
              <a:gd name="connsiteX6" fmla="*/ 3726 w 4279"/>
              <a:gd name="connsiteY6" fmla="*/ 4674 h 6215"/>
              <a:gd name="connsiteX7" fmla="*/ 4146 w 4279"/>
              <a:gd name="connsiteY7" fmla="*/ 3248 h 6215"/>
              <a:gd name="connsiteX8" fmla="*/ 4156 w 4279"/>
              <a:gd name="connsiteY8" fmla="*/ 872 h 6215"/>
              <a:gd name="connsiteX9" fmla="*/ 3947 w 4279"/>
              <a:gd name="connsiteY9" fmla="*/ 431 h 6215"/>
              <a:gd name="connsiteX0" fmla="*/ 3947 w 4279"/>
              <a:gd name="connsiteY0" fmla="*/ 431 h 6215"/>
              <a:gd name="connsiteX1" fmla="*/ 3647 w 4279"/>
              <a:gd name="connsiteY1" fmla="*/ 83 h 6215"/>
              <a:gd name="connsiteX2" fmla="*/ 2868 w 4279"/>
              <a:gd name="connsiteY2" fmla="*/ 191 h 6215"/>
              <a:gd name="connsiteX3" fmla="*/ 1400 w 4279"/>
              <a:gd name="connsiteY3" fmla="*/ 1228 h 6215"/>
              <a:gd name="connsiteX4" fmla="*/ 212 w 4279"/>
              <a:gd name="connsiteY4" fmla="*/ 3200 h 6215"/>
              <a:gd name="connsiteX5" fmla="*/ 2670 w 4279"/>
              <a:gd name="connsiteY5" fmla="*/ 5969 h 6215"/>
              <a:gd name="connsiteX6" fmla="*/ 3726 w 4279"/>
              <a:gd name="connsiteY6" fmla="*/ 4674 h 6215"/>
              <a:gd name="connsiteX7" fmla="*/ 2938 w 4279"/>
              <a:gd name="connsiteY7" fmla="*/ 2834 h 6215"/>
              <a:gd name="connsiteX8" fmla="*/ 4156 w 4279"/>
              <a:gd name="connsiteY8" fmla="*/ 872 h 6215"/>
              <a:gd name="connsiteX9" fmla="*/ 3947 w 4279"/>
              <a:gd name="connsiteY9" fmla="*/ 431 h 6215"/>
              <a:gd name="connsiteX0" fmla="*/ 3947 w 4279"/>
              <a:gd name="connsiteY0" fmla="*/ 431 h 6215"/>
              <a:gd name="connsiteX1" fmla="*/ 3647 w 4279"/>
              <a:gd name="connsiteY1" fmla="*/ 83 h 6215"/>
              <a:gd name="connsiteX2" fmla="*/ 2868 w 4279"/>
              <a:gd name="connsiteY2" fmla="*/ 191 h 6215"/>
              <a:gd name="connsiteX3" fmla="*/ 1400 w 4279"/>
              <a:gd name="connsiteY3" fmla="*/ 1228 h 6215"/>
              <a:gd name="connsiteX4" fmla="*/ 212 w 4279"/>
              <a:gd name="connsiteY4" fmla="*/ 3200 h 6215"/>
              <a:gd name="connsiteX5" fmla="*/ 2670 w 4279"/>
              <a:gd name="connsiteY5" fmla="*/ 5969 h 6215"/>
              <a:gd name="connsiteX6" fmla="*/ 2048 w 4279"/>
              <a:gd name="connsiteY6" fmla="*/ 4674 h 6215"/>
              <a:gd name="connsiteX7" fmla="*/ 2938 w 4279"/>
              <a:gd name="connsiteY7" fmla="*/ 2834 h 6215"/>
              <a:gd name="connsiteX8" fmla="*/ 4156 w 4279"/>
              <a:gd name="connsiteY8" fmla="*/ 872 h 6215"/>
              <a:gd name="connsiteX9" fmla="*/ 3947 w 4279"/>
              <a:gd name="connsiteY9" fmla="*/ 431 h 6215"/>
              <a:gd name="connsiteX0" fmla="*/ 3843 w 4175"/>
              <a:gd name="connsiteY0" fmla="*/ 431 h 4735"/>
              <a:gd name="connsiteX1" fmla="*/ 3543 w 4175"/>
              <a:gd name="connsiteY1" fmla="*/ 83 h 4735"/>
              <a:gd name="connsiteX2" fmla="*/ 2764 w 4175"/>
              <a:gd name="connsiteY2" fmla="*/ 191 h 4735"/>
              <a:gd name="connsiteX3" fmla="*/ 1296 w 4175"/>
              <a:gd name="connsiteY3" fmla="*/ 1228 h 4735"/>
              <a:gd name="connsiteX4" fmla="*/ 108 w 4175"/>
              <a:gd name="connsiteY4" fmla="*/ 3200 h 4735"/>
              <a:gd name="connsiteX5" fmla="*/ 1944 w 4175"/>
              <a:gd name="connsiteY5" fmla="*/ 4674 h 4735"/>
              <a:gd name="connsiteX6" fmla="*/ 2834 w 4175"/>
              <a:gd name="connsiteY6" fmla="*/ 2834 h 4735"/>
              <a:gd name="connsiteX7" fmla="*/ 4052 w 4175"/>
              <a:gd name="connsiteY7" fmla="*/ 872 h 4735"/>
              <a:gd name="connsiteX8" fmla="*/ 3843 w 4175"/>
              <a:gd name="connsiteY8" fmla="*/ 431 h 4735"/>
              <a:gd name="connsiteX0" fmla="*/ 3897 w 4229"/>
              <a:gd name="connsiteY0" fmla="*/ 431 h 3989"/>
              <a:gd name="connsiteX1" fmla="*/ 3597 w 4229"/>
              <a:gd name="connsiteY1" fmla="*/ 83 h 3989"/>
              <a:gd name="connsiteX2" fmla="*/ 2818 w 4229"/>
              <a:gd name="connsiteY2" fmla="*/ 191 h 3989"/>
              <a:gd name="connsiteX3" fmla="*/ 1350 w 4229"/>
              <a:gd name="connsiteY3" fmla="*/ 1228 h 3989"/>
              <a:gd name="connsiteX4" fmla="*/ 162 w 4229"/>
              <a:gd name="connsiteY4" fmla="*/ 3200 h 3989"/>
              <a:gd name="connsiteX5" fmla="*/ 454 w 4229"/>
              <a:gd name="connsiteY5" fmla="*/ 3928 h 3989"/>
              <a:gd name="connsiteX6" fmla="*/ 2888 w 4229"/>
              <a:gd name="connsiteY6" fmla="*/ 2834 h 3989"/>
              <a:gd name="connsiteX7" fmla="*/ 4106 w 4229"/>
              <a:gd name="connsiteY7" fmla="*/ 872 h 3989"/>
              <a:gd name="connsiteX8" fmla="*/ 3897 w 4229"/>
              <a:gd name="connsiteY8" fmla="*/ 431 h 3989"/>
              <a:gd name="connsiteX0" fmla="*/ 3884 w 4216"/>
              <a:gd name="connsiteY0" fmla="*/ 431 h 3989"/>
              <a:gd name="connsiteX1" fmla="*/ 3584 w 4216"/>
              <a:gd name="connsiteY1" fmla="*/ 83 h 3989"/>
              <a:gd name="connsiteX2" fmla="*/ 2805 w 4216"/>
              <a:gd name="connsiteY2" fmla="*/ 191 h 3989"/>
              <a:gd name="connsiteX3" fmla="*/ 1337 w 4216"/>
              <a:gd name="connsiteY3" fmla="*/ 1228 h 3989"/>
              <a:gd name="connsiteX4" fmla="*/ 149 w 4216"/>
              <a:gd name="connsiteY4" fmla="*/ 3200 h 3989"/>
              <a:gd name="connsiteX5" fmla="*/ 441 w 4216"/>
              <a:gd name="connsiteY5" fmla="*/ 3928 h 3989"/>
              <a:gd name="connsiteX6" fmla="*/ 2472 w 4216"/>
              <a:gd name="connsiteY6" fmla="*/ 2834 h 3989"/>
              <a:gd name="connsiteX7" fmla="*/ 4093 w 4216"/>
              <a:gd name="connsiteY7" fmla="*/ 872 h 3989"/>
              <a:gd name="connsiteX8" fmla="*/ 3884 w 4216"/>
              <a:gd name="connsiteY8" fmla="*/ 431 h 3989"/>
              <a:gd name="connsiteX0" fmla="*/ 3884 w 4216"/>
              <a:gd name="connsiteY0" fmla="*/ 431 h 3989"/>
              <a:gd name="connsiteX1" fmla="*/ 3584 w 4216"/>
              <a:gd name="connsiteY1" fmla="*/ 83 h 3989"/>
              <a:gd name="connsiteX2" fmla="*/ 2805 w 4216"/>
              <a:gd name="connsiteY2" fmla="*/ 191 h 3989"/>
              <a:gd name="connsiteX3" fmla="*/ 1337 w 4216"/>
              <a:gd name="connsiteY3" fmla="*/ 1228 h 3989"/>
              <a:gd name="connsiteX4" fmla="*/ 149 w 4216"/>
              <a:gd name="connsiteY4" fmla="*/ 3200 h 3989"/>
              <a:gd name="connsiteX5" fmla="*/ 441 w 4216"/>
              <a:gd name="connsiteY5" fmla="*/ 3928 h 3989"/>
              <a:gd name="connsiteX6" fmla="*/ 2472 w 4216"/>
              <a:gd name="connsiteY6" fmla="*/ 2834 h 3989"/>
              <a:gd name="connsiteX7" fmla="*/ 3556 w 4216"/>
              <a:gd name="connsiteY7" fmla="*/ 1618 h 3989"/>
              <a:gd name="connsiteX8" fmla="*/ 3884 w 4216"/>
              <a:gd name="connsiteY8" fmla="*/ 431 h 3989"/>
              <a:gd name="connsiteX0" fmla="*/ 3884 w 4216"/>
              <a:gd name="connsiteY0" fmla="*/ 679 h 3989"/>
              <a:gd name="connsiteX1" fmla="*/ 3584 w 4216"/>
              <a:gd name="connsiteY1" fmla="*/ 83 h 3989"/>
              <a:gd name="connsiteX2" fmla="*/ 2805 w 4216"/>
              <a:gd name="connsiteY2" fmla="*/ 191 h 3989"/>
              <a:gd name="connsiteX3" fmla="*/ 1337 w 4216"/>
              <a:gd name="connsiteY3" fmla="*/ 1228 h 3989"/>
              <a:gd name="connsiteX4" fmla="*/ 149 w 4216"/>
              <a:gd name="connsiteY4" fmla="*/ 3200 h 3989"/>
              <a:gd name="connsiteX5" fmla="*/ 441 w 4216"/>
              <a:gd name="connsiteY5" fmla="*/ 3928 h 3989"/>
              <a:gd name="connsiteX6" fmla="*/ 2472 w 4216"/>
              <a:gd name="connsiteY6" fmla="*/ 2834 h 3989"/>
              <a:gd name="connsiteX7" fmla="*/ 3556 w 4216"/>
              <a:gd name="connsiteY7" fmla="*/ 1618 h 3989"/>
              <a:gd name="connsiteX8" fmla="*/ 3884 w 4216"/>
              <a:gd name="connsiteY8" fmla="*/ 679 h 3989"/>
              <a:gd name="connsiteX0" fmla="*/ 3884 w 4216"/>
              <a:gd name="connsiteY0" fmla="*/ 679 h 3989"/>
              <a:gd name="connsiteX1" fmla="*/ 3584 w 4216"/>
              <a:gd name="connsiteY1" fmla="*/ 83 h 3989"/>
              <a:gd name="connsiteX2" fmla="*/ 2805 w 4216"/>
              <a:gd name="connsiteY2" fmla="*/ 191 h 3989"/>
              <a:gd name="connsiteX3" fmla="*/ 1337 w 4216"/>
              <a:gd name="connsiteY3" fmla="*/ 1228 h 3989"/>
              <a:gd name="connsiteX4" fmla="*/ 149 w 4216"/>
              <a:gd name="connsiteY4" fmla="*/ 3200 h 3989"/>
              <a:gd name="connsiteX5" fmla="*/ 441 w 4216"/>
              <a:gd name="connsiteY5" fmla="*/ 3928 h 3989"/>
              <a:gd name="connsiteX6" fmla="*/ 2472 w 4216"/>
              <a:gd name="connsiteY6" fmla="*/ 2834 h 3989"/>
              <a:gd name="connsiteX7" fmla="*/ 3220 w 4216"/>
              <a:gd name="connsiteY7" fmla="*/ 1866 h 3989"/>
              <a:gd name="connsiteX8" fmla="*/ 3884 w 4216"/>
              <a:gd name="connsiteY8" fmla="*/ 679 h 3989"/>
              <a:gd name="connsiteX0" fmla="*/ 3884 w 4216"/>
              <a:gd name="connsiteY0" fmla="*/ 679 h 3961"/>
              <a:gd name="connsiteX1" fmla="*/ 3584 w 4216"/>
              <a:gd name="connsiteY1" fmla="*/ 83 h 3961"/>
              <a:gd name="connsiteX2" fmla="*/ 2805 w 4216"/>
              <a:gd name="connsiteY2" fmla="*/ 191 h 3961"/>
              <a:gd name="connsiteX3" fmla="*/ 1337 w 4216"/>
              <a:gd name="connsiteY3" fmla="*/ 1228 h 3961"/>
              <a:gd name="connsiteX4" fmla="*/ 149 w 4216"/>
              <a:gd name="connsiteY4" fmla="*/ 3200 h 3961"/>
              <a:gd name="connsiteX5" fmla="*/ 441 w 4216"/>
              <a:gd name="connsiteY5" fmla="*/ 3928 h 3961"/>
              <a:gd name="connsiteX6" fmla="*/ 2203 w 4216"/>
              <a:gd name="connsiteY6" fmla="*/ 3000 h 3961"/>
              <a:gd name="connsiteX7" fmla="*/ 3220 w 4216"/>
              <a:gd name="connsiteY7" fmla="*/ 1866 h 3961"/>
              <a:gd name="connsiteX8" fmla="*/ 3884 w 4216"/>
              <a:gd name="connsiteY8" fmla="*/ 679 h 3961"/>
              <a:gd name="connsiteX0" fmla="*/ 4199 w 5464"/>
              <a:gd name="connsiteY0" fmla="*/ 679 h 4338"/>
              <a:gd name="connsiteX1" fmla="*/ 3899 w 5464"/>
              <a:gd name="connsiteY1" fmla="*/ 83 h 4338"/>
              <a:gd name="connsiteX2" fmla="*/ 3120 w 5464"/>
              <a:gd name="connsiteY2" fmla="*/ 191 h 4338"/>
              <a:gd name="connsiteX3" fmla="*/ 1652 w 5464"/>
              <a:gd name="connsiteY3" fmla="*/ 1228 h 4338"/>
              <a:gd name="connsiteX4" fmla="*/ 464 w 5464"/>
              <a:gd name="connsiteY4" fmla="*/ 3200 h 4338"/>
              <a:gd name="connsiteX5" fmla="*/ 756 w 5464"/>
              <a:gd name="connsiteY5" fmla="*/ 3928 h 4338"/>
              <a:gd name="connsiteX6" fmla="*/ 5001 w 5464"/>
              <a:gd name="connsiteY6" fmla="*/ 3994 h 4338"/>
              <a:gd name="connsiteX7" fmla="*/ 3535 w 5464"/>
              <a:gd name="connsiteY7" fmla="*/ 1866 h 4338"/>
              <a:gd name="connsiteX8" fmla="*/ 4199 w 5464"/>
              <a:gd name="connsiteY8" fmla="*/ 679 h 4338"/>
              <a:gd name="connsiteX0" fmla="*/ 4031 w 4363"/>
              <a:gd name="connsiteY0" fmla="*/ 679 h 4338"/>
              <a:gd name="connsiteX1" fmla="*/ 3731 w 4363"/>
              <a:gd name="connsiteY1" fmla="*/ 83 h 4338"/>
              <a:gd name="connsiteX2" fmla="*/ 2952 w 4363"/>
              <a:gd name="connsiteY2" fmla="*/ 191 h 4338"/>
              <a:gd name="connsiteX3" fmla="*/ 1484 w 4363"/>
              <a:gd name="connsiteY3" fmla="*/ 1228 h 4338"/>
              <a:gd name="connsiteX4" fmla="*/ 296 w 4363"/>
              <a:gd name="connsiteY4" fmla="*/ 3200 h 4338"/>
              <a:gd name="connsiteX5" fmla="*/ 588 w 4363"/>
              <a:gd name="connsiteY5" fmla="*/ 3928 h 4338"/>
              <a:gd name="connsiteX6" fmla="*/ 3826 w 4363"/>
              <a:gd name="connsiteY6" fmla="*/ 3994 h 4338"/>
              <a:gd name="connsiteX7" fmla="*/ 3367 w 4363"/>
              <a:gd name="connsiteY7" fmla="*/ 1866 h 4338"/>
              <a:gd name="connsiteX8" fmla="*/ 4031 w 4363"/>
              <a:gd name="connsiteY8" fmla="*/ 679 h 4338"/>
              <a:gd name="connsiteX0" fmla="*/ 3774 w 4106"/>
              <a:gd name="connsiteY0" fmla="*/ 679 h 4338"/>
              <a:gd name="connsiteX1" fmla="*/ 3474 w 4106"/>
              <a:gd name="connsiteY1" fmla="*/ 83 h 4338"/>
              <a:gd name="connsiteX2" fmla="*/ 2695 w 4106"/>
              <a:gd name="connsiteY2" fmla="*/ 191 h 4338"/>
              <a:gd name="connsiteX3" fmla="*/ 1227 w 4106"/>
              <a:gd name="connsiteY3" fmla="*/ 1228 h 4338"/>
              <a:gd name="connsiteX4" fmla="*/ 1583 w 4106"/>
              <a:gd name="connsiteY4" fmla="*/ 3200 h 4338"/>
              <a:gd name="connsiteX5" fmla="*/ 331 w 4106"/>
              <a:gd name="connsiteY5" fmla="*/ 3928 h 4338"/>
              <a:gd name="connsiteX6" fmla="*/ 3569 w 4106"/>
              <a:gd name="connsiteY6" fmla="*/ 3994 h 4338"/>
              <a:gd name="connsiteX7" fmla="*/ 3110 w 4106"/>
              <a:gd name="connsiteY7" fmla="*/ 1866 h 4338"/>
              <a:gd name="connsiteX8" fmla="*/ 3774 w 4106"/>
              <a:gd name="connsiteY8" fmla="*/ 679 h 4338"/>
              <a:gd name="connsiteX0" fmla="*/ 2620 w 2952"/>
              <a:gd name="connsiteY0" fmla="*/ 679 h 4338"/>
              <a:gd name="connsiteX1" fmla="*/ 2320 w 2952"/>
              <a:gd name="connsiteY1" fmla="*/ 83 h 4338"/>
              <a:gd name="connsiteX2" fmla="*/ 1541 w 2952"/>
              <a:gd name="connsiteY2" fmla="*/ 191 h 4338"/>
              <a:gd name="connsiteX3" fmla="*/ 73 w 2952"/>
              <a:gd name="connsiteY3" fmla="*/ 1228 h 4338"/>
              <a:gd name="connsiteX4" fmla="*/ 429 w 2952"/>
              <a:gd name="connsiteY4" fmla="*/ 3200 h 4338"/>
              <a:gd name="connsiteX5" fmla="*/ 1191 w 2952"/>
              <a:gd name="connsiteY5" fmla="*/ 3928 h 4338"/>
              <a:gd name="connsiteX6" fmla="*/ 2415 w 2952"/>
              <a:gd name="connsiteY6" fmla="*/ 3994 h 4338"/>
              <a:gd name="connsiteX7" fmla="*/ 1956 w 2952"/>
              <a:gd name="connsiteY7" fmla="*/ 1866 h 4338"/>
              <a:gd name="connsiteX8" fmla="*/ 2620 w 2952"/>
              <a:gd name="connsiteY8" fmla="*/ 679 h 4338"/>
              <a:gd name="connsiteX0" fmla="*/ 2794 w 3126"/>
              <a:gd name="connsiteY0" fmla="*/ 679 h 4338"/>
              <a:gd name="connsiteX1" fmla="*/ 2494 w 3126"/>
              <a:gd name="connsiteY1" fmla="*/ 83 h 4338"/>
              <a:gd name="connsiteX2" fmla="*/ 1715 w 3126"/>
              <a:gd name="connsiteY2" fmla="*/ 191 h 4338"/>
              <a:gd name="connsiteX3" fmla="*/ 247 w 3126"/>
              <a:gd name="connsiteY3" fmla="*/ 1228 h 4338"/>
              <a:gd name="connsiteX4" fmla="*/ 232 w 3126"/>
              <a:gd name="connsiteY4" fmla="*/ 1915 h 4338"/>
              <a:gd name="connsiteX5" fmla="*/ 603 w 3126"/>
              <a:gd name="connsiteY5" fmla="*/ 3200 h 4338"/>
              <a:gd name="connsiteX6" fmla="*/ 1365 w 3126"/>
              <a:gd name="connsiteY6" fmla="*/ 3928 h 4338"/>
              <a:gd name="connsiteX7" fmla="*/ 2589 w 3126"/>
              <a:gd name="connsiteY7" fmla="*/ 3994 h 4338"/>
              <a:gd name="connsiteX8" fmla="*/ 2130 w 3126"/>
              <a:gd name="connsiteY8" fmla="*/ 1866 h 4338"/>
              <a:gd name="connsiteX9" fmla="*/ 2794 w 3126"/>
              <a:gd name="connsiteY9" fmla="*/ 679 h 4338"/>
              <a:gd name="connsiteX0" fmla="*/ 2565 w 2897"/>
              <a:gd name="connsiteY0" fmla="*/ 1153 h 4812"/>
              <a:gd name="connsiteX1" fmla="*/ 2265 w 2897"/>
              <a:gd name="connsiteY1" fmla="*/ 557 h 4812"/>
              <a:gd name="connsiteX2" fmla="*/ 1486 w 2897"/>
              <a:gd name="connsiteY2" fmla="*/ 665 h 4812"/>
              <a:gd name="connsiteX3" fmla="*/ 354 w 2897"/>
              <a:gd name="connsiteY3" fmla="*/ 708 h 4812"/>
              <a:gd name="connsiteX4" fmla="*/ 3 w 2897"/>
              <a:gd name="connsiteY4" fmla="*/ 2389 h 4812"/>
              <a:gd name="connsiteX5" fmla="*/ 374 w 2897"/>
              <a:gd name="connsiteY5" fmla="*/ 3674 h 4812"/>
              <a:gd name="connsiteX6" fmla="*/ 1136 w 2897"/>
              <a:gd name="connsiteY6" fmla="*/ 4402 h 4812"/>
              <a:gd name="connsiteX7" fmla="*/ 2360 w 2897"/>
              <a:gd name="connsiteY7" fmla="*/ 4468 h 4812"/>
              <a:gd name="connsiteX8" fmla="*/ 1901 w 2897"/>
              <a:gd name="connsiteY8" fmla="*/ 2340 h 4812"/>
              <a:gd name="connsiteX9" fmla="*/ 2565 w 2897"/>
              <a:gd name="connsiteY9" fmla="*/ 1153 h 4812"/>
              <a:gd name="connsiteX0" fmla="*/ 2565 w 2897"/>
              <a:gd name="connsiteY0" fmla="*/ 1153 h 4812"/>
              <a:gd name="connsiteX1" fmla="*/ 2265 w 2897"/>
              <a:gd name="connsiteY1" fmla="*/ 557 h 4812"/>
              <a:gd name="connsiteX2" fmla="*/ 1486 w 2897"/>
              <a:gd name="connsiteY2" fmla="*/ 665 h 4812"/>
              <a:gd name="connsiteX3" fmla="*/ 354 w 2897"/>
              <a:gd name="connsiteY3" fmla="*/ 708 h 4812"/>
              <a:gd name="connsiteX4" fmla="*/ 3 w 2897"/>
              <a:gd name="connsiteY4" fmla="*/ 2389 h 4812"/>
              <a:gd name="connsiteX5" fmla="*/ 374 w 2897"/>
              <a:gd name="connsiteY5" fmla="*/ 3674 h 4812"/>
              <a:gd name="connsiteX6" fmla="*/ 1136 w 2897"/>
              <a:gd name="connsiteY6" fmla="*/ 4402 h 4812"/>
              <a:gd name="connsiteX7" fmla="*/ 2360 w 2897"/>
              <a:gd name="connsiteY7" fmla="*/ 4468 h 4812"/>
              <a:gd name="connsiteX8" fmla="*/ 1901 w 2897"/>
              <a:gd name="connsiteY8" fmla="*/ 2340 h 4812"/>
              <a:gd name="connsiteX9" fmla="*/ 2565 w 2897"/>
              <a:gd name="connsiteY9" fmla="*/ 1153 h 4812"/>
              <a:gd name="connsiteX0" fmla="*/ 2458 w 2790"/>
              <a:gd name="connsiteY0" fmla="*/ 1153 h 4812"/>
              <a:gd name="connsiteX1" fmla="*/ 2158 w 2790"/>
              <a:gd name="connsiteY1" fmla="*/ 557 h 4812"/>
              <a:gd name="connsiteX2" fmla="*/ 1379 w 2790"/>
              <a:gd name="connsiteY2" fmla="*/ 665 h 4812"/>
              <a:gd name="connsiteX3" fmla="*/ 247 w 2790"/>
              <a:gd name="connsiteY3" fmla="*/ 708 h 4812"/>
              <a:gd name="connsiteX4" fmla="*/ 97 w 2790"/>
              <a:gd name="connsiteY4" fmla="*/ 2389 h 4812"/>
              <a:gd name="connsiteX5" fmla="*/ 267 w 2790"/>
              <a:gd name="connsiteY5" fmla="*/ 3674 h 4812"/>
              <a:gd name="connsiteX6" fmla="*/ 1029 w 2790"/>
              <a:gd name="connsiteY6" fmla="*/ 4402 h 4812"/>
              <a:gd name="connsiteX7" fmla="*/ 2253 w 2790"/>
              <a:gd name="connsiteY7" fmla="*/ 4468 h 4812"/>
              <a:gd name="connsiteX8" fmla="*/ 1794 w 2790"/>
              <a:gd name="connsiteY8" fmla="*/ 2340 h 4812"/>
              <a:gd name="connsiteX9" fmla="*/ 2458 w 2790"/>
              <a:gd name="connsiteY9" fmla="*/ 1153 h 4812"/>
              <a:gd name="connsiteX0" fmla="*/ 2458 w 2458"/>
              <a:gd name="connsiteY0" fmla="*/ 1153 h 4812"/>
              <a:gd name="connsiteX1" fmla="*/ 2158 w 2458"/>
              <a:gd name="connsiteY1" fmla="*/ 557 h 4812"/>
              <a:gd name="connsiteX2" fmla="*/ 1379 w 2458"/>
              <a:gd name="connsiteY2" fmla="*/ 665 h 4812"/>
              <a:gd name="connsiteX3" fmla="*/ 247 w 2458"/>
              <a:gd name="connsiteY3" fmla="*/ 708 h 4812"/>
              <a:gd name="connsiteX4" fmla="*/ 97 w 2458"/>
              <a:gd name="connsiteY4" fmla="*/ 2389 h 4812"/>
              <a:gd name="connsiteX5" fmla="*/ 267 w 2458"/>
              <a:gd name="connsiteY5" fmla="*/ 3674 h 4812"/>
              <a:gd name="connsiteX6" fmla="*/ 1029 w 2458"/>
              <a:gd name="connsiteY6" fmla="*/ 4402 h 4812"/>
              <a:gd name="connsiteX7" fmla="*/ 2253 w 2458"/>
              <a:gd name="connsiteY7" fmla="*/ 4468 h 4812"/>
              <a:gd name="connsiteX8" fmla="*/ 1794 w 2458"/>
              <a:gd name="connsiteY8" fmla="*/ 2340 h 4812"/>
              <a:gd name="connsiteX9" fmla="*/ 2323 w 2458"/>
              <a:gd name="connsiteY9" fmla="*/ 2339 h 4812"/>
              <a:gd name="connsiteX10" fmla="*/ 2458 w 2458"/>
              <a:gd name="connsiteY10" fmla="*/ 1153 h 4812"/>
              <a:gd name="connsiteX0" fmla="*/ 2458 w 2458"/>
              <a:gd name="connsiteY0" fmla="*/ 1153 h 4812"/>
              <a:gd name="connsiteX1" fmla="*/ 2158 w 2458"/>
              <a:gd name="connsiteY1" fmla="*/ 557 h 4812"/>
              <a:gd name="connsiteX2" fmla="*/ 1379 w 2458"/>
              <a:gd name="connsiteY2" fmla="*/ 665 h 4812"/>
              <a:gd name="connsiteX3" fmla="*/ 247 w 2458"/>
              <a:gd name="connsiteY3" fmla="*/ 708 h 4812"/>
              <a:gd name="connsiteX4" fmla="*/ 97 w 2458"/>
              <a:gd name="connsiteY4" fmla="*/ 2389 h 4812"/>
              <a:gd name="connsiteX5" fmla="*/ 267 w 2458"/>
              <a:gd name="connsiteY5" fmla="*/ 3674 h 4812"/>
              <a:gd name="connsiteX6" fmla="*/ 1029 w 2458"/>
              <a:gd name="connsiteY6" fmla="*/ 4402 h 4812"/>
              <a:gd name="connsiteX7" fmla="*/ 2253 w 2458"/>
              <a:gd name="connsiteY7" fmla="*/ 4468 h 4812"/>
              <a:gd name="connsiteX8" fmla="*/ 2062 w 2458"/>
              <a:gd name="connsiteY8" fmla="*/ 3008 h 4812"/>
              <a:gd name="connsiteX9" fmla="*/ 2323 w 2458"/>
              <a:gd name="connsiteY9" fmla="*/ 2339 h 4812"/>
              <a:gd name="connsiteX10" fmla="*/ 2458 w 2458"/>
              <a:gd name="connsiteY10" fmla="*/ 1153 h 4812"/>
              <a:gd name="connsiteX0" fmla="*/ 2458 w 2458"/>
              <a:gd name="connsiteY0" fmla="*/ 1153 h 4441"/>
              <a:gd name="connsiteX1" fmla="*/ 2158 w 2458"/>
              <a:gd name="connsiteY1" fmla="*/ 557 h 4441"/>
              <a:gd name="connsiteX2" fmla="*/ 1379 w 2458"/>
              <a:gd name="connsiteY2" fmla="*/ 665 h 4441"/>
              <a:gd name="connsiteX3" fmla="*/ 247 w 2458"/>
              <a:gd name="connsiteY3" fmla="*/ 708 h 4441"/>
              <a:gd name="connsiteX4" fmla="*/ 97 w 2458"/>
              <a:gd name="connsiteY4" fmla="*/ 2389 h 4441"/>
              <a:gd name="connsiteX5" fmla="*/ 267 w 2458"/>
              <a:gd name="connsiteY5" fmla="*/ 3674 h 4441"/>
              <a:gd name="connsiteX6" fmla="*/ 1029 w 2458"/>
              <a:gd name="connsiteY6" fmla="*/ 4402 h 4441"/>
              <a:gd name="connsiteX7" fmla="*/ 1917 w 2458"/>
              <a:gd name="connsiteY7" fmla="*/ 3911 h 4441"/>
              <a:gd name="connsiteX8" fmla="*/ 2062 w 2458"/>
              <a:gd name="connsiteY8" fmla="*/ 3008 h 4441"/>
              <a:gd name="connsiteX9" fmla="*/ 2323 w 2458"/>
              <a:gd name="connsiteY9" fmla="*/ 2339 h 4441"/>
              <a:gd name="connsiteX10" fmla="*/ 2458 w 2458"/>
              <a:gd name="connsiteY10" fmla="*/ 1153 h 4441"/>
              <a:gd name="connsiteX0" fmla="*/ 2458 w 2458"/>
              <a:gd name="connsiteY0" fmla="*/ 1153 h 4255"/>
              <a:gd name="connsiteX1" fmla="*/ 2158 w 2458"/>
              <a:gd name="connsiteY1" fmla="*/ 557 h 4255"/>
              <a:gd name="connsiteX2" fmla="*/ 1379 w 2458"/>
              <a:gd name="connsiteY2" fmla="*/ 665 h 4255"/>
              <a:gd name="connsiteX3" fmla="*/ 247 w 2458"/>
              <a:gd name="connsiteY3" fmla="*/ 708 h 4255"/>
              <a:gd name="connsiteX4" fmla="*/ 97 w 2458"/>
              <a:gd name="connsiteY4" fmla="*/ 2389 h 4255"/>
              <a:gd name="connsiteX5" fmla="*/ 267 w 2458"/>
              <a:gd name="connsiteY5" fmla="*/ 3674 h 4255"/>
              <a:gd name="connsiteX6" fmla="*/ 1230 w 2458"/>
              <a:gd name="connsiteY6" fmla="*/ 4179 h 4255"/>
              <a:gd name="connsiteX7" fmla="*/ 1917 w 2458"/>
              <a:gd name="connsiteY7" fmla="*/ 3911 h 4255"/>
              <a:gd name="connsiteX8" fmla="*/ 2062 w 2458"/>
              <a:gd name="connsiteY8" fmla="*/ 3008 h 4255"/>
              <a:gd name="connsiteX9" fmla="*/ 2323 w 2458"/>
              <a:gd name="connsiteY9" fmla="*/ 2339 h 4255"/>
              <a:gd name="connsiteX10" fmla="*/ 2458 w 2458"/>
              <a:gd name="connsiteY10" fmla="*/ 1153 h 4255"/>
              <a:gd name="connsiteX0" fmla="*/ 2458 w 2458"/>
              <a:gd name="connsiteY0" fmla="*/ 1153 h 4255"/>
              <a:gd name="connsiteX1" fmla="*/ 2158 w 2458"/>
              <a:gd name="connsiteY1" fmla="*/ 557 h 4255"/>
              <a:gd name="connsiteX2" fmla="*/ 1379 w 2458"/>
              <a:gd name="connsiteY2" fmla="*/ 665 h 4255"/>
              <a:gd name="connsiteX3" fmla="*/ 247 w 2458"/>
              <a:gd name="connsiteY3" fmla="*/ 708 h 4255"/>
              <a:gd name="connsiteX4" fmla="*/ 97 w 2458"/>
              <a:gd name="connsiteY4" fmla="*/ 2389 h 4255"/>
              <a:gd name="connsiteX5" fmla="*/ 267 w 2458"/>
              <a:gd name="connsiteY5" fmla="*/ 3674 h 4255"/>
              <a:gd name="connsiteX6" fmla="*/ 819 w 2458"/>
              <a:gd name="connsiteY6" fmla="*/ 3679 h 4255"/>
              <a:gd name="connsiteX7" fmla="*/ 1230 w 2458"/>
              <a:gd name="connsiteY7" fmla="*/ 4179 h 4255"/>
              <a:gd name="connsiteX8" fmla="*/ 1917 w 2458"/>
              <a:gd name="connsiteY8" fmla="*/ 3911 h 4255"/>
              <a:gd name="connsiteX9" fmla="*/ 2062 w 2458"/>
              <a:gd name="connsiteY9" fmla="*/ 3008 h 4255"/>
              <a:gd name="connsiteX10" fmla="*/ 2323 w 2458"/>
              <a:gd name="connsiteY10" fmla="*/ 2339 h 4255"/>
              <a:gd name="connsiteX11" fmla="*/ 2458 w 2458"/>
              <a:gd name="connsiteY11" fmla="*/ 1153 h 4255"/>
              <a:gd name="connsiteX0" fmla="*/ 2458 w 2458"/>
              <a:gd name="connsiteY0" fmla="*/ 1153 h 4255"/>
              <a:gd name="connsiteX1" fmla="*/ 2158 w 2458"/>
              <a:gd name="connsiteY1" fmla="*/ 557 h 4255"/>
              <a:gd name="connsiteX2" fmla="*/ 1379 w 2458"/>
              <a:gd name="connsiteY2" fmla="*/ 665 h 4255"/>
              <a:gd name="connsiteX3" fmla="*/ 247 w 2458"/>
              <a:gd name="connsiteY3" fmla="*/ 708 h 4255"/>
              <a:gd name="connsiteX4" fmla="*/ 97 w 2458"/>
              <a:gd name="connsiteY4" fmla="*/ 2389 h 4255"/>
              <a:gd name="connsiteX5" fmla="*/ 564 w 2458"/>
              <a:gd name="connsiteY5" fmla="*/ 3340 h 4255"/>
              <a:gd name="connsiteX6" fmla="*/ 819 w 2458"/>
              <a:gd name="connsiteY6" fmla="*/ 3679 h 4255"/>
              <a:gd name="connsiteX7" fmla="*/ 1230 w 2458"/>
              <a:gd name="connsiteY7" fmla="*/ 4179 h 4255"/>
              <a:gd name="connsiteX8" fmla="*/ 1917 w 2458"/>
              <a:gd name="connsiteY8" fmla="*/ 3911 h 4255"/>
              <a:gd name="connsiteX9" fmla="*/ 2062 w 2458"/>
              <a:gd name="connsiteY9" fmla="*/ 3008 h 4255"/>
              <a:gd name="connsiteX10" fmla="*/ 2323 w 2458"/>
              <a:gd name="connsiteY10" fmla="*/ 2339 h 4255"/>
              <a:gd name="connsiteX11" fmla="*/ 2458 w 2458"/>
              <a:gd name="connsiteY11" fmla="*/ 1153 h 4255"/>
              <a:gd name="connsiteX0" fmla="*/ 2458 w 2458"/>
              <a:gd name="connsiteY0" fmla="*/ 1153 h 4255"/>
              <a:gd name="connsiteX1" fmla="*/ 2158 w 2458"/>
              <a:gd name="connsiteY1" fmla="*/ 557 h 4255"/>
              <a:gd name="connsiteX2" fmla="*/ 1379 w 2458"/>
              <a:gd name="connsiteY2" fmla="*/ 665 h 4255"/>
              <a:gd name="connsiteX3" fmla="*/ 247 w 2458"/>
              <a:gd name="connsiteY3" fmla="*/ 708 h 4255"/>
              <a:gd name="connsiteX4" fmla="*/ 97 w 2458"/>
              <a:gd name="connsiteY4" fmla="*/ 2389 h 4255"/>
              <a:gd name="connsiteX5" fmla="*/ 819 w 2458"/>
              <a:gd name="connsiteY5" fmla="*/ 3679 h 4255"/>
              <a:gd name="connsiteX6" fmla="*/ 1230 w 2458"/>
              <a:gd name="connsiteY6" fmla="*/ 4179 h 4255"/>
              <a:gd name="connsiteX7" fmla="*/ 1917 w 2458"/>
              <a:gd name="connsiteY7" fmla="*/ 3911 h 4255"/>
              <a:gd name="connsiteX8" fmla="*/ 2062 w 2458"/>
              <a:gd name="connsiteY8" fmla="*/ 3008 h 4255"/>
              <a:gd name="connsiteX9" fmla="*/ 2323 w 2458"/>
              <a:gd name="connsiteY9" fmla="*/ 2339 h 4255"/>
              <a:gd name="connsiteX10" fmla="*/ 2458 w 2458"/>
              <a:gd name="connsiteY10" fmla="*/ 1153 h 4255"/>
              <a:gd name="connsiteX0" fmla="*/ 2481 w 2481"/>
              <a:gd name="connsiteY0" fmla="*/ 1153 h 4255"/>
              <a:gd name="connsiteX1" fmla="*/ 2181 w 2481"/>
              <a:gd name="connsiteY1" fmla="*/ 557 h 4255"/>
              <a:gd name="connsiteX2" fmla="*/ 1402 w 2481"/>
              <a:gd name="connsiteY2" fmla="*/ 665 h 4255"/>
              <a:gd name="connsiteX3" fmla="*/ 270 w 2481"/>
              <a:gd name="connsiteY3" fmla="*/ 708 h 4255"/>
              <a:gd name="connsiteX4" fmla="*/ 120 w 2481"/>
              <a:gd name="connsiteY4" fmla="*/ 2389 h 4255"/>
              <a:gd name="connsiteX5" fmla="*/ 990 w 2481"/>
              <a:gd name="connsiteY5" fmla="*/ 3456 h 4255"/>
              <a:gd name="connsiteX6" fmla="*/ 1253 w 2481"/>
              <a:gd name="connsiteY6" fmla="*/ 4179 h 4255"/>
              <a:gd name="connsiteX7" fmla="*/ 1940 w 2481"/>
              <a:gd name="connsiteY7" fmla="*/ 3911 h 4255"/>
              <a:gd name="connsiteX8" fmla="*/ 2085 w 2481"/>
              <a:gd name="connsiteY8" fmla="*/ 3008 h 4255"/>
              <a:gd name="connsiteX9" fmla="*/ 2346 w 2481"/>
              <a:gd name="connsiteY9" fmla="*/ 2339 h 4255"/>
              <a:gd name="connsiteX10" fmla="*/ 2481 w 2481"/>
              <a:gd name="connsiteY10" fmla="*/ 1153 h 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81" h="4255">
                <a:moveTo>
                  <a:pt x="2481" y="1153"/>
                </a:moveTo>
                <a:cubicBezTo>
                  <a:pt x="2296" y="1077"/>
                  <a:pt x="2361" y="638"/>
                  <a:pt x="2181" y="557"/>
                </a:cubicBezTo>
                <a:cubicBezTo>
                  <a:pt x="2001" y="476"/>
                  <a:pt x="1776" y="474"/>
                  <a:pt x="1402" y="665"/>
                </a:cubicBezTo>
                <a:cubicBezTo>
                  <a:pt x="1093" y="791"/>
                  <a:pt x="344" y="0"/>
                  <a:pt x="270" y="708"/>
                </a:cubicBezTo>
                <a:cubicBezTo>
                  <a:pt x="23" y="885"/>
                  <a:pt x="0" y="1931"/>
                  <a:pt x="120" y="2389"/>
                </a:cubicBezTo>
                <a:cubicBezTo>
                  <a:pt x="240" y="2847"/>
                  <a:pt x="801" y="3158"/>
                  <a:pt x="990" y="3456"/>
                </a:cubicBezTo>
                <a:cubicBezTo>
                  <a:pt x="1179" y="3754"/>
                  <a:pt x="1095" y="4103"/>
                  <a:pt x="1253" y="4179"/>
                </a:cubicBezTo>
                <a:cubicBezTo>
                  <a:pt x="1411" y="4255"/>
                  <a:pt x="1813" y="4255"/>
                  <a:pt x="1940" y="3911"/>
                </a:cubicBezTo>
                <a:cubicBezTo>
                  <a:pt x="2068" y="3567"/>
                  <a:pt x="2118" y="3477"/>
                  <a:pt x="2085" y="3008"/>
                </a:cubicBezTo>
                <a:cubicBezTo>
                  <a:pt x="2007" y="2653"/>
                  <a:pt x="2280" y="2648"/>
                  <a:pt x="2346" y="2339"/>
                </a:cubicBezTo>
                <a:cubicBezTo>
                  <a:pt x="2412" y="2030"/>
                  <a:pt x="2419" y="1450"/>
                  <a:pt x="2481" y="1153"/>
                </a:cubicBezTo>
                <a:close/>
              </a:path>
            </a:pathLst>
          </a:custGeom>
          <a:gradFill rotWithShape="1">
            <a:gsLst>
              <a:gs pos="24000">
                <a:srgbClr val="3366FF">
                  <a:alpha val="33000"/>
                </a:srgbClr>
              </a:gs>
              <a:gs pos="100000">
                <a:schemeClr val="bg1"/>
              </a:gs>
            </a:gsLst>
            <a:lin ang="5400000" scaled="1"/>
          </a:gradFill>
          <a:ln w="25400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 lIns="87075" tIns="43537" rIns="87075" bIns="43537"/>
          <a:lstStyle/>
          <a:p>
            <a:pPr defTabSz="869929"/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rot="10800000" flipV="1">
            <a:off x="4500563" y="1393023"/>
            <a:ext cx="357190" cy="21431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rot="10800000" flipV="1">
            <a:off x="4500562" y="964396"/>
            <a:ext cx="561980" cy="27503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AutoShape 22"/>
          <p:cNvSpPr>
            <a:spLocks noChangeArrowheads="1"/>
          </p:cNvSpPr>
          <p:nvPr/>
        </p:nvSpPr>
        <p:spPr bwMode="auto">
          <a:xfrm>
            <a:off x="5436096" y="1984124"/>
            <a:ext cx="2057400" cy="883481"/>
          </a:xfrm>
          <a:prstGeom prst="wedgeRectCallout">
            <a:avLst>
              <a:gd name="adj1" fmla="val -73366"/>
              <a:gd name="adj2" fmla="val -10812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just"/>
            <a:r>
              <a:rPr lang="ru-RU" sz="1067" dirty="0">
                <a:latin typeface="Times New Roman" panose="02020603050405020304" pitchFamily="18" charset="0"/>
                <a:cs typeface="Times New Roman" pitchFamily="18" charset="0"/>
              </a:rPr>
              <a:t>Объём лавины </a:t>
            </a:r>
            <a:r>
              <a:rPr lang="ru-RU" sz="1067" dirty="0" smtClean="0">
                <a:latin typeface="Times New Roman" panose="02020603050405020304" pitchFamily="18" charset="0"/>
                <a:cs typeface="Times New Roman" pitchFamily="18" charset="0"/>
              </a:rPr>
              <a:t>может </a:t>
            </a:r>
            <a:r>
              <a:rPr lang="ru-RU" sz="1067" dirty="0">
                <a:latin typeface="Times New Roman" panose="02020603050405020304" pitchFamily="18" charset="0"/>
                <a:cs typeface="Times New Roman" pitchFamily="18" charset="0"/>
              </a:rPr>
              <a:t>составлять </a:t>
            </a:r>
            <a:r>
              <a:rPr lang="ru-RU" sz="1067" dirty="0" smtClean="0">
                <a:latin typeface="Times New Roman" panose="02020603050405020304" pitchFamily="18" charset="0"/>
                <a:cs typeface="Times New Roman" pitchFamily="18" charset="0"/>
              </a:rPr>
              <a:t>до </a:t>
            </a:r>
            <a:r>
              <a:rPr lang="ru-RU" sz="106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ru-RU" sz="10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м3</a:t>
            </a:r>
            <a:r>
              <a:rPr lang="ru-RU" sz="1067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067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067" dirty="0">
                <a:latin typeface="Times New Roman" pitchFamily="18" charset="0"/>
                <a:cs typeface="Times New Roman" pitchFamily="18" charset="0"/>
              </a:rPr>
              <a:t>случае схода лавины  строения комплекса и люди не пострадают.</a:t>
            </a:r>
          </a:p>
        </p:txBody>
      </p:sp>
      <p:sp>
        <p:nvSpPr>
          <p:cNvPr id="51" name="Скругленная прямоугольная выноска 50"/>
          <p:cNvSpPr/>
          <p:nvPr/>
        </p:nvSpPr>
        <p:spPr>
          <a:xfrm>
            <a:off x="4429125" y="3589742"/>
            <a:ext cx="1643074" cy="375050"/>
          </a:xfrm>
          <a:prstGeom prst="wedgeRoundRectCallout">
            <a:avLst>
              <a:gd name="adj1" fmla="val -76168"/>
              <a:gd name="adj2" fmla="val 16499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itchFamily="18" charset="0"/>
              </a:rPr>
              <a:t>Комплекс трамплинов</a:t>
            </a:r>
          </a:p>
        </p:txBody>
      </p:sp>
      <p:pic>
        <p:nvPicPr>
          <p:cNvPr id="25" name="Picture 3" descr="O:\ОЛИМПИАДА_Новые фото\Комплекс трамплинов\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" y="4080111"/>
            <a:ext cx="2857520" cy="1063391"/>
          </a:xfrm>
          <a:prstGeom prst="rect">
            <a:avLst/>
          </a:prstGeom>
          <a:noFill/>
        </p:spPr>
      </p:pic>
      <p:sp>
        <p:nvSpPr>
          <p:cNvPr id="24" name="Скругленный прямоугольник 23"/>
          <p:cNvSpPr/>
          <p:nvPr/>
        </p:nvSpPr>
        <p:spPr>
          <a:xfrm>
            <a:off x="6715140" y="4125527"/>
            <a:ext cx="2428860" cy="101797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32"/>
          <p:cNvSpPr txBox="1">
            <a:spLocks noChangeArrowheads="1"/>
          </p:cNvSpPr>
          <p:nvPr/>
        </p:nvSpPr>
        <p:spPr bwMode="auto">
          <a:xfrm>
            <a:off x="7000894" y="4339843"/>
            <a:ext cx="1764554" cy="2725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87043" tIns="43521" rIns="87043" bIns="43521">
            <a:spAutoFit/>
          </a:bodyPr>
          <a:lstStyle/>
          <a:p>
            <a:pPr defTabSz="1218419"/>
            <a:r>
              <a:rPr lang="ru-RU" sz="1200" b="1" dirty="0">
                <a:latin typeface="Times New Roman" panose="02020603050405020304" pitchFamily="18" charset="0"/>
                <a:cs typeface="Times New Roman" pitchFamily="18" charset="0"/>
              </a:rPr>
              <a:t>Условные обозначения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7185196" y="4768469"/>
            <a:ext cx="19588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8419"/>
            <a:r>
              <a:rPr lang="ru-RU" sz="1200" dirty="0">
                <a:latin typeface="Times New Roman" panose="02020603050405020304" pitchFamily="18" charset="0"/>
                <a:cs typeface="Times New Roman" pitchFamily="18" charset="0"/>
              </a:rPr>
              <a:t>Направление схода лавины</a:t>
            </a:r>
          </a:p>
        </p:txBody>
      </p:sp>
      <p:sp>
        <p:nvSpPr>
          <p:cNvPr id="28" name="Freeform 3"/>
          <p:cNvSpPr>
            <a:spLocks/>
          </p:cNvSpPr>
          <p:nvPr/>
        </p:nvSpPr>
        <p:spPr bwMode="auto">
          <a:xfrm>
            <a:off x="6786579" y="4661312"/>
            <a:ext cx="571504" cy="375050"/>
          </a:xfrm>
          <a:custGeom>
            <a:avLst/>
            <a:gdLst>
              <a:gd name="T0" fmla="*/ 2147483647 w 2211"/>
              <a:gd name="T1" fmla="*/ 2147483647 h 4112"/>
              <a:gd name="T2" fmla="*/ 2147483647 w 2211"/>
              <a:gd name="T3" fmla="*/ 2147483647 h 4112"/>
              <a:gd name="T4" fmla="*/ 2147483647 w 2211"/>
              <a:gd name="T5" fmla="*/ 2147483647 h 4112"/>
              <a:gd name="T6" fmla="*/ 2147483647 w 2211"/>
              <a:gd name="T7" fmla="*/ 2147483647 h 4112"/>
              <a:gd name="T8" fmla="*/ 2147483647 w 2211"/>
              <a:gd name="T9" fmla="*/ 2147483647 h 4112"/>
              <a:gd name="T10" fmla="*/ 2147483647 w 2211"/>
              <a:gd name="T11" fmla="*/ 2147483647 h 4112"/>
              <a:gd name="T12" fmla="*/ 2147483647 w 2211"/>
              <a:gd name="T13" fmla="*/ 2147483647 h 4112"/>
              <a:gd name="T14" fmla="*/ 2147483647 w 2211"/>
              <a:gd name="T15" fmla="*/ 2147483647 h 4112"/>
              <a:gd name="T16" fmla="*/ 2147483647 w 2211"/>
              <a:gd name="T17" fmla="*/ 2147483647 h 4112"/>
              <a:gd name="T18" fmla="*/ 2147483647 w 2211"/>
              <a:gd name="T19" fmla="*/ 2147483647 h 4112"/>
              <a:gd name="T20" fmla="*/ 2147483647 w 2211"/>
              <a:gd name="T21" fmla="*/ 2147483647 h 4112"/>
              <a:gd name="T22" fmla="*/ 2147483647 w 2211"/>
              <a:gd name="T23" fmla="*/ 2147483647 h 4112"/>
              <a:gd name="T24" fmla="*/ 2147483647 w 2211"/>
              <a:gd name="T25" fmla="*/ 2147483647 h 4112"/>
              <a:gd name="T26" fmla="*/ 2147483647 w 2211"/>
              <a:gd name="T27" fmla="*/ 2147483647 h 4112"/>
              <a:gd name="T28" fmla="*/ 2147483647 w 2211"/>
              <a:gd name="T29" fmla="*/ 2147483647 h 411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211"/>
              <a:gd name="T46" fmla="*/ 0 h 4112"/>
              <a:gd name="T47" fmla="*/ 2211 w 2211"/>
              <a:gd name="T48" fmla="*/ 4112 h 4112"/>
              <a:gd name="connsiteX0" fmla="*/ 178 w 3067"/>
              <a:gd name="connsiteY0" fmla="*/ 131 h 4236"/>
              <a:gd name="connsiteX1" fmla="*/ 87 w 3067"/>
              <a:gd name="connsiteY1" fmla="*/ 494 h 4236"/>
              <a:gd name="connsiteX2" fmla="*/ 39 w 3067"/>
              <a:gd name="connsiteY2" fmla="*/ 1423 h 4236"/>
              <a:gd name="connsiteX3" fmla="*/ 319 w 3067"/>
              <a:gd name="connsiteY3" fmla="*/ 2442 h 4236"/>
              <a:gd name="connsiteX4" fmla="*/ 1629 w 3067"/>
              <a:gd name="connsiteY4" fmla="*/ 3896 h 4236"/>
              <a:gd name="connsiteX5" fmla="*/ 2037 w 3067"/>
              <a:gd name="connsiteY5" fmla="*/ 4213 h 4236"/>
              <a:gd name="connsiteX6" fmla="*/ 2173 w 3067"/>
              <a:gd name="connsiteY6" fmla="*/ 4032 h 4236"/>
              <a:gd name="connsiteX7" fmla="*/ 1811 w 3067"/>
              <a:gd name="connsiteY7" fmla="*/ 3805 h 4236"/>
              <a:gd name="connsiteX8" fmla="*/ 1448 w 3067"/>
              <a:gd name="connsiteY8" fmla="*/ 3397 h 4236"/>
              <a:gd name="connsiteX9" fmla="*/ 1085 w 3067"/>
              <a:gd name="connsiteY9" fmla="*/ 2943 h 4236"/>
              <a:gd name="connsiteX10" fmla="*/ 2962 w 3067"/>
              <a:gd name="connsiteY10" fmla="*/ 212 h 4236"/>
              <a:gd name="connsiteX11" fmla="*/ 452 w 3067"/>
              <a:gd name="connsiteY11" fmla="*/ 1672 h 4236"/>
              <a:gd name="connsiteX12" fmla="*/ 405 w 3067"/>
              <a:gd name="connsiteY12" fmla="*/ 1033 h 4236"/>
              <a:gd name="connsiteX13" fmla="*/ 359 w 3067"/>
              <a:gd name="connsiteY13" fmla="*/ 449 h 4236"/>
              <a:gd name="connsiteX14" fmla="*/ 178 w 3067"/>
              <a:gd name="connsiteY14" fmla="*/ 131 h 4236"/>
              <a:gd name="connsiteX0" fmla="*/ 178 w 3067"/>
              <a:gd name="connsiteY0" fmla="*/ 563 h 4668"/>
              <a:gd name="connsiteX1" fmla="*/ 87 w 3067"/>
              <a:gd name="connsiteY1" fmla="*/ 926 h 4668"/>
              <a:gd name="connsiteX2" fmla="*/ 39 w 3067"/>
              <a:gd name="connsiteY2" fmla="*/ 1855 h 4668"/>
              <a:gd name="connsiteX3" fmla="*/ 319 w 3067"/>
              <a:gd name="connsiteY3" fmla="*/ 2874 h 4668"/>
              <a:gd name="connsiteX4" fmla="*/ 1629 w 3067"/>
              <a:gd name="connsiteY4" fmla="*/ 4328 h 4668"/>
              <a:gd name="connsiteX5" fmla="*/ 2037 w 3067"/>
              <a:gd name="connsiteY5" fmla="*/ 4645 h 4668"/>
              <a:gd name="connsiteX6" fmla="*/ 2173 w 3067"/>
              <a:gd name="connsiteY6" fmla="*/ 4464 h 4668"/>
              <a:gd name="connsiteX7" fmla="*/ 1811 w 3067"/>
              <a:gd name="connsiteY7" fmla="*/ 4237 h 4668"/>
              <a:gd name="connsiteX8" fmla="*/ 1448 w 3067"/>
              <a:gd name="connsiteY8" fmla="*/ 3829 h 4668"/>
              <a:gd name="connsiteX9" fmla="*/ 1085 w 3067"/>
              <a:gd name="connsiteY9" fmla="*/ 3375 h 4668"/>
              <a:gd name="connsiteX10" fmla="*/ 2962 w 3067"/>
              <a:gd name="connsiteY10" fmla="*/ 644 h 4668"/>
              <a:gd name="connsiteX11" fmla="*/ 452 w 3067"/>
              <a:gd name="connsiteY11" fmla="*/ 2104 h 4668"/>
              <a:gd name="connsiteX12" fmla="*/ 1642 w 3067"/>
              <a:gd name="connsiteY12" fmla="*/ 106 h 4668"/>
              <a:gd name="connsiteX13" fmla="*/ 405 w 3067"/>
              <a:gd name="connsiteY13" fmla="*/ 1465 h 4668"/>
              <a:gd name="connsiteX14" fmla="*/ 359 w 3067"/>
              <a:gd name="connsiteY14" fmla="*/ 881 h 4668"/>
              <a:gd name="connsiteX15" fmla="*/ 178 w 3067"/>
              <a:gd name="connsiteY15" fmla="*/ 563 h 4668"/>
              <a:gd name="connsiteX0" fmla="*/ 178 w 3186"/>
              <a:gd name="connsiteY0" fmla="*/ 821 h 4926"/>
              <a:gd name="connsiteX1" fmla="*/ 87 w 3186"/>
              <a:gd name="connsiteY1" fmla="*/ 1184 h 4926"/>
              <a:gd name="connsiteX2" fmla="*/ 39 w 3186"/>
              <a:gd name="connsiteY2" fmla="*/ 2113 h 4926"/>
              <a:gd name="connsiteX3" fmla="*/ 319 w 3186"/>
              <a:gd name="connsiteY3" fmla="*/ 3132 h 4926"/>
              <a:gd name="connsiteX4" fmla="*/ 1629 w 3186"/>
              <a:gd name="connsiteY4" fmla="*/ 4586 h 4926"/>
              <a:gd name="connsiteX5" fmla="*/ 2037 w 3186"/>
              <a:gd name="connsiteY5" fmla="*/ 4903 h 4926"/>
              <a:gd name="connsiteX6" fmla="*/ 2173 w 3186"/>
              <a:gd name="connsiteY6" fmla="*/ 4722 h 4926"/>
              <a:gd name="connsiteX7" fmla="*/ 1811 w 3186"/>
              <a:gd name="connsiteY7" fmla="*/ 4495 h 4926"/>
              <a:gd name="connsiteX8" fmla="*/ 1448 w 3186"/>
              <a:gd name="connsiteY8" fmla="*/ 4087 h 4926"/>
              <a:gd name="connsiteX9" fmla="*/ 1085 w 3186"/>
              <a:gd name="connsiteY9" fmla="*/ 3633 h 4926"/>
              <a:gd name="connsiteX10" fmla="*/ 2962 w 3186"/>
              <a:gd name="connsiteY10" fmla="*/ 902 h 4926"/>
              <a:gd name="connsiteX11" fmla="*/ 2429 w 3186"/>
              <a:gd name="connsiteY11" fmla="*/ 90 h 4926"/>
              <a:gd name="connsiteX12" fmla="*/ 1642 w 3186"/>
              <a:gd name="connsiteY12" fmla="*/ 364 h 4926"/>
              <a:gd name="connsiteX13" fmla="*/ 405 w 3186"/>
              <a:gd name="connsiteY13" fmla="*/ 1723 h 4926"/>
              <a:gd name="connsiteX14" fmla="*/ 359 w 3186"/>
              <a:gd name="connsiteY14" fmla="*/ 1139 h 4926"/>
              <a:gd name="connsiteX15" fmla="*/ 178 w 3186"/>
              <a:gd name="connsiteY15" fmla="*/ 821 h 4926"/>
              <a:gd name="connsiteX0" fmla="*/ 178 w 3186"/>
              <a:gd name="connsiteY0" fmla="*/ 821 h 4926"/>
              <a:gd name="connsiteX1" fmla="*/ 87 w 3186"/>
              <a:gd name="connsiteY1" fmla="*/ 1184 h 4926"/>
              <a:gd name="connsiteX2" fmla="*/ 39 w 3186"/>
              <a:gd name="connsiteY2" fmla="*/ 2113 h 4926"/>
              <a:gd name="connsiteX3" fmla="*/ 319 w 3186"/>
              <a:gd name="connsiteY3" fmla="*/ 3132 h 4926"/>
              <a:gd name="connsiteX4" fmla="*/ 1629 w 3186"/>
              <a:gd name="connsiteY4" fmla="*/ 4586 h 4926"/>
              <a:gd name="connsiteX5" fmla="*/ 2037 w 3186"/>
              <a:gd name="connsiteY5" fmla="*/ 4903 h 4926"/>
              <a:gd name="connsiteX6" fmla="*/ 2173 w 3186"/>
              <a:gd name="connsiteY6" fmla="*/ 4722 h 4926"/>
              <a:gd name="connsiteX7" fmla="*/ 1811 w 3186"/>
              <a:gd name="connsiteY7" fmla="*/ 4495 h 4926"/>
              <a:gd name="connsiteX8" fmla="*/ 1448 w 3186"/>
              <a:gd name="connsiteY8" fmla="*/ 4087 h 4926"/>
              <a:gd name="connsiteX9" fmla="*/ 1085 w 3186"/>
              <a:gd name="connsiteY9" fmla="*/ 3633 h 4926"/>
              <a:gd name="connsiteX10" fmla="*/ 2962 w 3186"/>
              <a:gd name="connsiteY10" fmla="*/ 902 h 4926"/>
              <a:gd name="connsiteX11" fmla="*/ 2429 w 3186"/>
              <a:gd name="connsiteY11" fmla="*/ 90 h 4926"/>
              <a:gd name="connsiteX12" fmla="*/ 1642 w 3186"/>
              <a:gd name="connsiteY12" fmla="*/ 364 h 4926"/>
              <a:gd name="connsiteX13" fmla="*/ 359 w 3186"/>
              <a:gd name="connsiteY13" fmla="*/ 1139 h 4926"/>
              <a:gd name="connsiteX14" fmla="*/ 178 w 3186"/>
              <a:gd name="connsiteY14" fmla="*/ 821 h 4926"/>
              <a:gd name="connsiteX0" fmla="*/ 259 w 3267"/>
              <a:gd name="connsiteY0" fmla="*/ 821 h 4926"/>
              <a:gd name="connsiteX1" fmla="*/ 168 w 3267"/>
              <a:gd name="connsiteY1" fmla="*/ 1184 h 4926"/>
              <a:gd name="connsiteX2" fmla="*/ 120 w 3267"/>
              <a:gd name="connsiteY2" fmla="*/ 2113 h 4926"/>
              <a:gd name="connsiteX3" fmla="*/ 400 w 3267"/>
              <a:gd name="connsiteY3" fmla="*/ 3132 h 4926"/>
              <a:gd name="connsiteX4" fmla="*/ 1710 w 3267"/>
              <a:gd name="connsiteY4" fmla="*/ 4586 h 4926"/>
              <a:gd name="connsiteX5" fmla="*/ 2118 w 3267"/>
              <a:gd name="connsiteY5" fmla="*/ 4903 h 4926"/>
              <a:gd name="connsiteX6" fmla="*/ 2254 w 3267"/>
              <a:gd name="connsiteY6" fmla="*/ 4722 h 4926"/>
              <a:gd name="connsiteX7" fmla="*/ 1892 w 3267"/>
              <a:gd name="connsiteY7" fmla="*/ 4495 h 4926"/>
              <a:gd name="connsiteX8" fmla="*/ 1529 w 3267"/>
              <a:gd name="connsiteY8" fmla="*/ 4087 h 4926"/>
              <a:gd name="connsiteX9" fmla="*/ 1166 w 3267"/>
              <a:gd name="connsiteY9" fmla="*/ 3633 h 4926"/>
              <a:gd name="connsiteX10" fmla="*/ 3043 w 3267"/>
              <a:gd name="connsiteY10" fmla="*/ 902 h 4926"/>
              <a:gd name="connsiteX11" fmla="*/ 2510 w 3267"/>
              <a:gd name="connsiteY11" fmla="*/ 90 h 4926"/>
              <a:gd name="connsiteX12" fmla="*/ 1723 w 3267"/>
              <a:gd name="connsiteY12" fmla="*/ 364 h 4926"/>
              <a:gd name="connsiteX13" fmla="*/ 259 w 3267"/>
              <a:gd name="connsiteY13" fmla="*/ 821 h 4926"/>
              <a:gd name="connsiteX0" fmla="*/ 1822 w 3366"/>
              <a:gd name="connsiteY0" fmla="*/ 364 h 4926"/>
              <a:gd name="connsiteX1" fmla="*/ 267 w 3366"/>
              <a:gd name="connsiteY1" fmla="*/ 1184 h 4926"/>
              <a:gd name="connsiteX2" fmla="*/ 219 w 3366"/>
              <a:gd name="connsiteY2" fmla="*/ 2113 h 4926"/>
              <a:gd name="connsiteX3" fmla="*/ 499 w 3366"/>
              <a:gd name="connsiteY3" fmla="*/ 3132 h 4926"/>
              <a:gd name="connsiteX4" fmla="*/ 1809 w 3366"/>
              <a:gd name="connsiteY4" fmla="*/ 4586 h 4926"/>
              <a:gd name="connsiteX5" fmla="*/ 2217 w 3366"/>
              <a:gd name="connsiteY5" fmla="*/ 4903 h 4926"/>
              <a:gd name="connsiteX6" fmla="*/ 2353 w 3366"/>
              <a:gd name="connsiteY6" fmla="*/ 4722 h 4926"/>
              <a:gd name="connsiteX7" fmla="*/ 1991 w 3366"/>
              <a:gd name="connsiteY7" fmla="*/ 4495 h 4926"/>
              <a:gd name="connsiteX8" fmla="*/ 1628 w 3366"/>
              <a:gd name="connsiteY8" fmla="*/ 4087 h 4926"/>
              <a:gd name="connsiteX9" fmla="*/ 1265 w 3366"/>
              <a:gd name="connsiteY9" fmla="*/ 3633 h 4926"/>
              <a:gd name="connsiteX10" fmla="*/ 3142 w 3366"/>
              <a:gd name="connsiteY10" fmla="*/ 902 h 4926"/>
              <a:gd name="connsiteX11" fmla="*/ 2609 w 3366"/>
              <a:gd name="connsiteY11" fmla="*/ 90 h 4926"/>
              <a:gd name="connsiteX12" fmla="*/ 1822 w 3366"/>
              <a:gd name="connsiteY12" fmla="*/ 364 h 4926"/>
              <a:gd name="connsiteX0" fmla="*/ 1751 w 3295"/>
              <a:gd name="connsiteY0" fmla="*/ 364 h 4926"/>
              <a:gd name="connsiteX1" fmla="*/ 1316 w 3295"/>
              <a:gd name="connsiteY1" fmla="*/ 340 h 4926"/>
              <a:gd name="connsiteX2" fmla="*/ 148 w 3295"/>
              <a:gd name="connsiteY2" fmla="*/ 2113 h 4926"/>
              <a:gd name="connsiteX3" fmla="*/ 428 w 3295"/>
              <a:gd name="connsiteY3" fmla="*/ 3132 h 4926"/>
              <a:gd name="connsiteX4" fmla="*/ 1738 w 3295"/>
              <a:gd name="connsiteY4" fmla="*/ 4586 h 4926"/>
              <a:gd name="connsiteX5" fmla="*/ 2146 w 3295"/>
              <a:gd name="connsiteY5" fmla="*/ 4903 h 4926"/>
              <a:gd name="connsiteX6" fmla="*/ 2282 w 3295"/>
              <a:gd name="connsiteY6" fmla="*/ 4722 h 4926"/>
              <a:gd name="connsiteX7" fmla="*/ 1920 w 3295"/>
              <a:gd name="connsiteY7" fmla="*/ 4495 h 4926"/>
              <a:gd name="connsiteX8" fmla="*/ 1557 w 3295"/>
              <a:gd name="connsiteY8" fmla="*/ 4087 h 4926"/>
              <a:gd name="connsiteX9" fmla="*/ 1194 w 3295"/>
              <a:gd name="connsiteY9" fmla="*/ 3633 h 4926"/>
              <a:gd name="connsiteX10" fmla="*/ 3071 w 3295"/>
              <a:gd name="connsiteY10" fmla="*/ 902 h 4926"/>
              <a:gd name="connsiteX11" fmla="*/ 2538 w 3295"/>
              <a:gd name="connsiteY11" fmla="*/ 90 h 4926"/>
              <a:gd name="connsiteX12" fmla="*/ 1751 w 3295"/>
              <a:gd name="connsiteY12" fmla="*/ 364 h 4926"/>
              <a:gd name="connsiteX0" fmla="*/ 2538 w 3295"/>
              <a:gd name="connsiteY0" fmla="*/ 94 h 4930"/>
              <a:gd name="connsiteX1" fmla="*/ 1316 w 3295"/>
              <a:gd name="connsiteY1" fmla="*/ 344 h 4930"/>
              <a:gd name="connsiteX2" fmla="*/ 148 w 3295"/>
              <a:gd name="connsiteY2" fmla="*/ 2117 h 4930"/>
              <a:gd name="connsiteX3" fmla="*/ 428 w 3295"/>
              <a:gd name="connsiteY3" fmla="*/ 3136 h 4930"/>
              <a:gd name="connsiteX4" fmla="*/ 1738 w 3295"/>
              <a:gd name="connsiteY4" fmla="*/ 4590 h 4930"/>
              <a:gd name="connsiteX5" fmla="*/ 2146 w 3295"/>
              <a:gd name="connsiteY5" fmla="*/ 4907 h 4930"/>
              <a:gd name="connsiteX6" fmla="*/ 2282 w 3295"/>
              <a:gd name="connsiteY6" fmla="*/ 4726 h 4930"/>
              <a:gd name="connsiteX7" fmla="*/ 1920 w 3295"/>
              <a:gd name="connsiteY7" fmla="*/ 4499 h 4930"/>
              <a:gd name="connsiteX8" fmla="*/ 1557 w 3295"/>
              <a:gd name="connsiteY8" fmla="*/ 4091 h 4930"/>
              <a:gd name="connsiteX9" fmla="*/ 1194 w 3295"/>
              <a:gd name="connsiteY9" fmla="*/ 3637 h 4930"/>
              <a:gd name="connsiteX10" fmla="*/ 3071 w 3295"/>
              <a:gd name="connsiteY10" fmla="*/ 906 h 4930"/>
              <a:gd name="connsiteX11" fmla="*/ 2538 w 3295"/>
              <a:gd name="connsiteY11" fmla="*/ 94 h 4930"/>
              <a:gd name="connsiteX0" fmla="*/ 2538 w 3295"/>
              <a:gd name="connsiteY0" fmla="*/ 94 h 4930"/>
              <a:gd name="connsiteX1" fmla="*/ 1316 w 3295"/>
              <a:gd name="connsiteY1" fmla="*/ 344 h 4930"/>
              <a:gd name="connsiteX2" fmla="*/ 148 w 3295"/>
              <a:gd name="connsiteY2" fmla="*/ 2117 h 4930"/>
              <a:gd name="connsiteX3" fmla="*/ 428 w 3295"/>
              <a:gd name="connsiteY3" fmla="*/ 3136 h 4930"/>
              <a:gd name="connsiteX4" fmla="*/ 1738 w 3295"/>
              <a:gd name="connsiteY4" fmla="*/ 4590 h 4930"/>
              <a:gd name="connsiteX5" fmla="*/ 2146 w 3295"/>
              <a:gd name="connsiteY5" fmla="*/ 4907 h 4930"/>
              <a:gd name="connsiteX6" fmla="*/ 2282 w 3295"/>
              <a:gd name="connsiteY6" fmla="*/ 4726 h 4930"/>
              <a:gd name="connsiteX7" fmla="*/ 1920 w 3295"/>
              <a:gd name="connsiteY7" fmla="*/ 4499 h 4930"/>
              <a:gd name="connsiteX8" fmla="*/ 1557 w 3295"/>
              <a:gd name="connsiteY8" fmla="*/ 4091 h 4930"/>
              <a:gd name="connsiteX9" fmla="*/ 1194 w 3295"/>
              <a:gd name="connsiteY9" fmla="*/ 3637 h 4930"/>
              <a:gd name="connsiteX10" fmla="*/ 3071 w 3295"/>
              <a:gd name="connsiteY10" fmla="*/ 906 h 4930"/>
              <a:gd name="connsiteX11" fmla="*/ 2538 w 3295"/>
              <a:gd name="connsiteY11" fmla="*/ 94 h 4930"/>
              <a:gd name="connsiteX0" fmla="*/ 2538 w 3163"/>
              <a:gd name="connsiteY0" fmla="*/ 94 h 4930"/>
              <a:gd name="connsiteX1" fmla="*/ 1316 w 3163"/>
              <a:gd name="connsiteY1" fmla="*/ 344 h 4930"/>
              <a:gd name="connsiteX2" fmla="*/ 148 w 3163"/>
              <a:gd name="connsiteY2" fmla="*/ 2117 h 4930"/>
              <a:gd name="connsiteX3" fmla="*/ 428 w 3163"/>
              <a:gd name="connsiteY3" fmla="*/ 3136 h 4930"/>
              <a:gd name="connsiteX4" fmla="*/ 1738 w 3163"/>
              <a:gd name="connsiteY4" fmla="*/ 4590 h 4930"/>
              <a:gd name="connsiteX5" fmla="*/ 2146 w 3163"/>
              <a:gd name="connsiteY5" fmla="*/ 4907 h 4930"/>
              <a:gd name="connsiteX6" fmla="*/ 2282 w 3163"/>
              <a:gd name="connsiteY6" fmla="*/ 4726 h 4930"/>
              <a:gd name="connsiteX7" fmla="*/ 1920 w 3163"/>
              <a:gd name="connsiteY7" fmla="*/ 4499 h 4930"/>
              <a:gd name="connsiteX8" fmla="*/ 1557 w 3163"/>
              <a:gd name="connsiteY8" fmla="*/ 4091 h 4930"/>
              <a:gd name="connsiteX9" fmla="*/ 1194 w 3163"/>
              <a:gd name="connsiteY9" fmla="*/ 3637 h 4930"/>
              <a:gd name="connsiteX10" fmla="*/ 2939 w 3163"/>
              <a:gd name="connsiteY10" fmla="*/ 906 h 4930"/>
              <a:gd name="connsiteX11" fmla="*/ 2538 w 3163"/>
              <a:gd name="connsiteY11" fmla="*/ 94 h 4930"/>
              <a:gd name="connsiteX0" fmla="*/ 2298 w 2923"/>
              <a:gd name="connsiteY0" fmla="*/ 120 h 4956"/>
              <a:gd name="connsiteX1" fmla="*/ 1076 w 2923"/>
              <a:gd name="connsiteY1" fmla="*/ 370 h 4956"/>
              <a:gd name="connsiteX2" fmla="*/ 369 w 2923"/>
              <a:gd name="connsiteY2" fmla="*/ 2338 h 4956"/>
              <a:gd name="connsiteX3" fmla="*/ 188 w 2923"/>
              <a:gd name="connsiteY3" fmla="*/ 3162 h 4956"/>
              <a:gd name="connsiteX4" fmla="*/ 1498 w 2923"/>
              <a:gd name="connsiteY4" fmla="*/ 4616 h 4956"/>
              <a:gd name="connsiteX5" fmla="*/ 1906 w 2923"/>
              <a:gd name="connsiteY5" fmla="*/ 4933 h 4956"/>
              <a:gd name="connsiteX6" fmla="*/ 2042 w 2923"/>
              <a:gd name="connsiteY6" fmla="*/ 4752 h 4956"/>
              <a:gd name="connsiteX7" fmla="*/ 1680 w 2923"/>
              <a:gd name="connsiteY7" fmla="*/ 4525 h 4956"/>
              <a:gd name="connsiteX8" fmla="*/ 1317 w 2923"/>
              <a:gd name="connsiteY8" fmla="*/ 4117 h 4956"/>
              <a:gd name="connsiteX9" fmla="*/ 954 w 2923"/>
              <a:gd name="connsiteY9" fmla="*/ 3663 h 4956"/>
              <a:gd name="connsiteX10" fmla="*/ 2699 w 2923"/>
              <a:gd name="connsiteY10" fmla="*/ 932 h 4956"/>
              <a:gd name="connsiteX11" fmla="*/ 2298 w 2923"/>
              <a:gd name="connsiteY11" fmla="*/ 120 h 4956"/>
              <a:gd name="connsiteX0" fmla="*/ 2298 w 2923"/>
              <a:gd name="connsiteY0" fmla="*/ 120 h 4956"/>
              <a:gd name="connsiteX1" fmla="*/ 1076 w 2923"/>
              <a:gd name="connsiteY1" fmla="*/ 370 h 4956"/>
              <a:gd name="connsiteX2" fmla="*/ 369 w 2923"/>
              <a:gd name="connsiteY2" fmla="*/ 2338 h 4956"/>
              <a:gd name="connsiteX3" fmla="*/ 188 w 2923"/>
              <a:gd name="connsiteY3" fmla="*/ 4330 h 4956"/>
              <a:gd name="connsiteX4" fmla="*/ 1498 w 2923"/>
              <a:gd name="connsiteY4" fmla="*/ 4616 h 4956"/>
              <a:gd name="connsiteX5" fmla="*/ 1906 w 2923"/>
              <a:gd name="connsiteY5" fmla="*/ 4933 h 4956"/>
              <a:gd name="connsiteX6" fmla="*/ 2042 w 2923"/>
              <a:gd name="connsiteY6" fmla="*/ 4752 h 4956"/>
              <a:gd name="connsiteX7" fmla="*/ 1680 w 2923"/>
              <a:gd name="connsiteY7" fmla="*/ 4525 h 4956"/>
              <a:gd name="connsiteX8" fmla="*/ 1317 w 2923"/>
              <a:gd name="connsiteY8" fmla="*/ 4117 h 4956"/>
              <a:gd name="connsiteX9" fmla="*/ 954 w 2923"/>
              <a:gd name="connsiteY9" fmla="*/ 3663 h 4956"/>
              <a:gd name="connsiteX10" fmla="*/ 2699 w 2923"/>
              <a:gd name="connsiteY10" fmla="*/ 932 h 4956"/>
              <a:gd name="connsiteX11" fmla="*/ 2298 w 2923"/>
              <a:gd name="connsiteY11" fmla="*/ 120 h 4956"/>
              <a:gd name="connsiteX0" fmla="*/ 2298 w 2923"/>
              <a:gd name="connsiteY0" fmla="*/ 120 h 4956"/>
              <a:gd name="connsiteX1" fmla="*/ 1076 w 2923"/>
              <a:gd name="connsiteY1" fmla="*/ 370 h 4956"/>
              <a:gd name="connsiteX2" fmla="*/ 369 w 2923"/>
              <a:gd name="connsiteY2" fmla="*/ 2338 h 4956"/>
              <a:gd name="connsiteX3" fmla="*/ 188 w 2923"/>
              <a:gd name="connsiteY3" fmla="*/ 4330 h 4956"/>
              <a:gd name="connsiteX4" fmla="*/ 1498 w 2923"/>
              <a:gd name="connsiteY4" fmla="*/ 4616 h 4956"/>
              <a:gd name="connsiteX5" fmla="*/ 1102 w 2923"/>
              <a:gd name="connsiteY5" fmla="*/ 4892 h 4956"/>
              <a:gd name="connsiteX6" fmla="*/ 1906 w 2923"/>
              <a:gd name="connsiteY6" fmla="*/ 4933 h 4956"/>
              <a:gd name="connsiteX7" fmla="*/ 2042 w 2923"/>
              <a:gd name="connsiteY7" fmla="*/ 4752 h 4956"/>
              <a:gd name="connsiteX8" fmla="*/ 1680 w 2923"/>
              <a:gd name="connsiteY8" fmla="*/ 4525 h 4956"/>
              <a:gd name="connsiteX9" fmla="*/ 1317 w 2923"/>
              <a:gd name="connsiteY9" fmla="*/ 4117 h 4956"/>
              <a:gd name="connsiteX10" fmla="*/ 954 w 2923"/>
              <a:gd name="connsiteY10" fmla="*/ 3663 h 4956"/>
              <a:gd name="connsiteX11" fmla="*/ 2699 w 2923"/>
              <a:gd name="connsiteY11" fmla="*/ 932 h 4956"/>
              <a:gd name="connsiteX12" fmla="*/ 2298 w 2923"/>
              <a:gd name="connsiteY12" fmla="*/ 120 h 4956"/>
              <a:gd name="connsiteX0" fmla="*/ 2232 w 2857"/>
              <a:gd name="connsiteY0" fmla="*/ 120 h 4993"/>
              <a:gd name="connsiteX1" fmla="*/ 1010 w 2857"/>
              <a:gd name="connsiteY1" fmla="*/ 370 h 4993"/>
              <a:gd name="connsiteX2" fmla="*/ 303 w 2857"/>
              <a:gd name="connsiteY2" fmla="*/ 2338 h 4993"/>
              <a:gd name="connsiteX3" fmla="*/ 122 w 2857"/>
              <a:gd name="connsiteY3" fmla="*/ 4330 h 4993"/>
              <a:gd name="connsiteX4" fmla="*/ 1036 w 2857"/>
              <a:gd name="connsiteY4" fmla="*/ 4892 h 4993"/>
              <a:gd name="connsiteX5" fmla="*/ 1840 w 2857"/>
              <a:gd name="connsiteY5" fmla="*/ 4933 h 4993"/>
              <a:gd name="connsiteX6" fmla="*/ 1976 w 2857"/>
              <a:gd name="connsiteY6" fmla="*/ 4752 h 4993"/>
              <a:gd name="connsiteX7" fmla="*/ 1614 w 2857"/>
              <a:gd name="connsiteY7" fmla="*/ 4525 h 4993"/>
              <a:gd name="connsiteX8" fmla="*/ 1251 w 2857"/>
              <a:gd name="connsiteY8" fmla="*/ 4117 h 4993"/>
              <a:gd name="connsiteX9" fmla="*/ 888 w 2857"/>
              <a:gd name="connsiteY9" fmla="*/ 3663 h 4993"/>
              <a:gd name="connsiteX10" fmla="*/ 2633 w 2857"/>
              <a:gd name="connsiteY10" fmla="*/ 932 h 4993"/>
              <a:gd name="connsiteX11" fmla="*/ 2232 w 2857"/>
              <a:gd name="connsiteY11" fmla="*/ 120 h 4993"/>
              <a:gd name="connsiteX0" fmla="*/ 2536 w 3161"/>
              <a:gd name="connsiteY0" fmla="*/ 120 h 5642"/>
              <a:gd name="connsiteX1" fmla="*/ 1314 w 3161"/>
              <a:gd name="connsiteY1" fmla="*/ 370 h 5642"/>
              <a:gd name="connsiteX2" fmla="*/ 607 w 3161"/>
              <a:gd name="connsiteY2" fmla="*/ 2338 h 5642"/>
              <a:gd name="connsiteX3" fmla="*/ 426 w 3161"/>
              <a:gd name="connsiteY3" fmla="*/ 4330 h 5642"/>
              <a:gd name="connsiteX4" fmla="*/ 286 w 3161"/>
              <a:gd name="connsiteY4" fmla="*/ 5541 h 5642"/>
              <a:gd name="connsiteX5" fmla="*/ 2144 w 3161"/>
              <a:gd name="connsiteY5" fmla="*/ 4933 h 5642"/>
              <a:gd name="connsiteX6" fmla="*/ 2280 w 3161"/>
              <a:gd name="connsiteY6" fmla="*/ 4752 h 5642"/>
              <a:gd name="connsiteX7" fmla="*/ 1918 w 3161"/>
              <a:gd name="connsiteY7" fmla="*/ 4525 h 5642"/>
              <a:gd name="connsiteX8" fmla="*/ 1555 w 3161"/>
              <a:gd name="connsiteY8" fmla="*/ 4117 h 5642"/>
              <a:gd name="connsiteX9" fmla="*/ 1192 w 3161"/>
              <a:gd name="connsiteY9" fmla="*/ 3663 h 5642"/>
              <a:gd name="connsiteX10" fmla="*/ 2937 w 3161"/>
              <a:gd name="connsiteY10" fmla="*/ 932 h 5642"/>
              <a:gd name="connsiteX11" fmla="*/ 2536 w 3161"/>
              <a:gd name="connsiteY11" fmla="*/ 120 h 5642"/>
              <a:gd name="connsiteX0" fmla="*/ 2536 w 3161"/>
              <a:gd name="connsiteY0" fmla="*/ 120 h 5642"/>
              <a:gd name="connsiteX1" fmla="*/ 1314 w 3161"/>
              <a:gd name="connsiteY1" fmla="*/ 370 h 5642"/>
              <a:gd name="connsiteX2" fmla="*/ 607 w 3161"/>
              <a:gd name="connsiteY2" fmla="*/ 2338 h 5642"/>
              <a:gd name="connsiteX3" fmla="*/ 426 w 3161"/>
              <a:gd name="connsiteY3" fmla="*/ 4330 h 5642"/>
              <a:gd name="connsiteX4" fmla="*/ 286 w 3161"/>
              <a:gd name="connsiteY4" fmla="*/ 5541 h 5642"/>
              <a:gd name="connsiteX5" fmla="*/ 2144 w 3161"/>
              <a:gd name="connsiteY5" fmla="*/ 4933 h 5642"/>
              <a:gd name="connsiteX6" fmla="*/ 2191 w 3161"/>
              <a:gd name="connsiteY6" fmla="*/ 4923 h 5642"/>
              <a:gd name="connsiteX7" fmla="*/ 2280 w 3161"/>
              <a:gd name="connsiteY7" fmla="*/ 4752 h 5642"/>
              <a:gd name="connsiteX8" fmla="*/ 1918 w 3161"/>
              <a:gd name="connsiteY8" fmla="*/ 4525 h 5642"/>
              <a:gd name="connsiteX9" fmla="*/ 1555 w 3161"/>
              <a:gd name="connsiteY9" fmla="*/ 4117 h 5642"/>
              <a:gd name="connsiteX10" fmla="*/ 1192 w 3161"/>
              <a:gd name="connsiteY10" fmla="*/ 3663 h 5642"/>
              <a:gd name="connsiteX11" fmla="*/ 2937 w 3161"/>
              <a:gd name="connsiteY11" fmla="*/ 932 h 5642"/>
              <a:gd name="connsiteX12" fmla="*/ 2536 w 3161"/>
              <a:gd name="connsiteY12" fmla="*/ 120 h 5642"/>
              <a:gd name="connsiteX0" fmla="*/ 2536 w 3161"/>
              <a:gd name="connsiteY0" fmla="*/ 120 h 5642"/>
              <a:gd name="connsiteX1" fmla="*/ 1314 w 3161"/>
              <a:gd name="connsiteY1" fmla="*/ 370 h 5642"/>
              <a:gd name="connsiteX2" fmla="*/ 607 w 3161"/>
              <a:gd name="connsiteY2" fmla="*/ 2338 h 5642"/>
              <a:gd name="connsiteX3" fmla="*/ 426 w 3161"/>
              <a:gd name="connsiteY3" fmla="*/ 4330 h 5642"/>
              <a:gd name="connsiteX4" fmla="*/ 286 w 3161"/>
              <a:gd name="connsiteY4" fmla="*/ 5541 h 5642"/>
              <a:gd name="connsiteX5" fmla="*/ 2144 w 3161"/>
              <a:gd name="connsiteY5" fmla="*/ 4933 h 5642"/>
              <a:gd name="connsiteX6" fmla="*/ 2280 w 3161"/>
              <a:gd name="connsiteY6" fmla="*/ 4752 h 5642"/>
              <a:gd name="connsiteX7" fmla="*/ 1918 w 3161"/>
              <a:gd name="connsiteY7" fmla="*/ 4525 h 5642"/>
              <a:gd name="connsiteX8" fmla="*/ 1555 w 3161"/>
              <a:gd name="connsiteY8" fmla="*/ 4117 h 5642"/>
              <a:gd name="connsiteX9" fmla="*/ 1192 w 3161"/>
              <a:gd name="connsiteY9" fmla="*/ 3663 h 5642"/>
              <a:gd name="connsiteX10" fmla="*/ 2937 w 3161"/>
              <a:gd name="connsiteY10" fmla="*/ 932 h 5642"/>
              <a:gd name="connsiteX11" fmla="*/ 2536 w 3161"/>
              <a:gd name="connsiteY11" fmla="*/ 120 h 5642"/>
              <a:gd name="connsiteX0" fmla="*/ 2536 w 3161"/>
              <a:gd name="connsiteY0" fmla="*/ 120 h 5642"/>
              <a:gd name="connsiteX1" fmla="*/ 1314 w 3161"/>
              <a:gd name="connsiteY1" fmla="*/ 370 h 5642"/>
              <a:gd name="connsiteX2" fmla="*/ 607 w 3161"/>
              <a:gd name="connsiteY2" fmla="*/ 2338 h 5642"/>
              <a:gd name="connsiteX3" fmla="*/ 426 w 3161"/>
              <a:gd name="connsiteY3" fmla="*/ 4330 h 5642"/>
              <a:gd name="connsiteX4" fmla="*/ 286 w 3161"/>
              <a:gd name="connsiteY4" fmla="*/ 5541 h 5642"/>
              <a:gd name="connsiteX5" fmla="*/ 2144 w 3161"/>
              <a:gd name="connsiteY5" fmla="*/ 4933 h 5642"/>
              <a:gd name="connsiteX6" fmla="*/ 2280 w 3161"/>
              <a:gd name="connsiteY6" fmla="*/ 4752 h 5642"/>
              <a:gd name="connsiteX7" fmla="*/ 1555 w 3161"/>
              <a:gd name="connsiteY7" fmla="*/ 4117 h 5642"/>
              <a:gd name="connsiteX8" fmla="*/ 1192 w 3161"/>
              <a:gd name="connsiteY8" fmla="*/ 3663 h 5642"/>
              <a:gd name="connsiteX9" fmla="*/ 2937 w 3161"/>
              <a:gd name="connsiteY9" fmla="*/ 932 h 5642"/>
              <a:gd name="connsiteX10" fmla="*/ 2536 w 3161"/>
              <a:gd name="connsiteY10" fmla="*/ 120 h 5642"/>
              <a:gd name="connsiteX0" fmla="*/ 2536 w 3161"/>
              <a:gd name="connsiteY0" fmla="*/ 120 h 5642"/>
              <a:gd name="connsiteX1" fmla="*/ 1314 w 3161"/>
              <a:gd name="connsiteY1" fmla="*/ 370 h 5642"/>
              <a:gd name="connsiteX2" fmla="*/ 607 w 3161"/>
              <a:gd name="connsiteY2" fmla="*/ 2338 h 5642"/>
              <a:gd name="connsiteX3" fmla="*/ 426 w 3161"/>
              <a:gd name="connsiteY3" fmla="*/ 4330 h 5642"/>
              <a:gd name="connsiteX4" fmla="*/ 286 w 3161"/>
              <a:gd name="connsiteY4" fmla="*/ 5541 h 5642"/>
              <a:gd name="connsiteX5" fmla="*/ 2144 w 3161"/>
              <a:gd name="connsiteY5" fmla="*/ 4933 h 5642"/>
              <a:gd name="connsiteX6" fmla="*/ 2005 w 3161"/>
              <a:gd name="connsiteY6" fmla="*/ 4857 h 5642"/>
              <a:gd name="connsiteX7" fmla="*/ 2280 w 3161"/>
              <a:gd name="connsiteY7" fmla="*/ 4752 h 5642"/>
              <a:gd name="connsiteX8" fmla="*/ 1555 w 3161"/>
              <a:gd name="connsiteY8" fmla="*/ 4117 h 5642"/>
              <a:gd name="connsiteX9" fmla="*/ 1192 w 3161"/>
              <a:gd name="connsiteY9" fmla="*/ 3663 h 5642"/>
              <a:gd name="connsiteX10" fmla="*/ 2937 w 3161"/>
              <a:gd name="connsiteY10" fmla="*/ 932 h 5642"/>
              <a:gd name="connsiteX11" fmla="*/ 2536 w 3161"/>
              <a:gd name="connsiteY11" fmla="*/ 120 h 5642"/>
              <a:gd name="connsiteX0" fmla="*/ 2415 w 3040"/>
              <a:gd name="connsiteY0" fmla="*/ 120 h 5685"/>
              <a:gd name="connsiteX1" fmla="*/ 1193 w 3040"/>
              <a:gd name="connsiteY1" fmla="*/ 370 h 5685"/>
              <a:gd name="connsiteX2" fmla="*/ 486 w 3040"/>
              <a:gd name="connsiteY2" fmla="*/ 2338 h 5685"/>
              <a:gd name="connsiteX3" fmla="*/ 305 w 3040"/>
              <a:gd name="connsiteY3" fmla="*/ 4330 h 5685"/>
              <a:gd name="connsiteX4" fmla="*/ 165 w 3040"/>
              <a:gd name="connsiteY4" fmla="*/ 5541 h 5685"/>
              <a:gd name="connsiteX5" fmla="*/ 1298 w 3040"/>
              <a:gd name="connsiteY5" fmla="*/ 5193 h 5685"/>
              <a:gd name="connsiteX6" fmla="*/ 1884 w 3040"/>
              <a:gd name="connsiteY6" fmla="*/ 4857 h 5685"/>
              <a:gd name="connsiteX7" fmla="*/ 2159 w 3040"/>
              <a:gd name="connsiteY7" fmla="*/ 4752 h 5685"/>
              <a:gd name="connsiteX8" fmla="*/ 1434 w 3040"/>
              <a:gd name="connsiteY8" fmla="*/ 4117 h 5685"/>
              <a:gd name="connsiteX9" fmla="*/ 1071 w 3040"/>
              <a:gd name="connsiteY9" fmla="*/ 3663 h 5685"/>
              <a:gd name="connsiteX10" fmla="*/ 2816 w 3040"/>
              <a:gd name="connsiteY10" fmla="*/ 932 h 5685"/>
              <a:gd name="connsiteX11" fmla="*/ 2415 w 3040"/>
              <a:gd name="connsiteY11" fmla="*/ 120 h 5685"/>
              <a:gd name="connsiteX0" fmla="*/ 2415 w 3040"/>
              <a:gd name="connsiteY0" fmla="*/ 120 h 5685"/>
              <a:gd name="connsiteX1" fmla="*/ 1193 w 3040"/>
              <a:gd name="connsiteY1" fmla="*/ 370 h 5685"/>
              <a:gd name="connsiteX2" fmla="*/ 486 w 3040"/>
              <a:gd name="connsiteY2" fmla="*/ 2338 h 5685"/>
              <a:gd name="connsiteX3" fmla="*/ 305 w 3040"/>
              <a:gd name="connsiteY3" fmla="*/ 4330 h 5685"/>
              <a:gd name="connsiteX4" fmla="*/ 165 w 3040"/>
              <a:gd name="connsiteY4" fmla="*/ 5541 h 5685"/>
              <a:gd name="connsiteX5" fmla="*/ 1298 w 3040"/>
              <a:gd name="connsiteY5" fmla="*/ 5193 h 5685"/>
              <a:gd name="connsiteX6" fmla="*/ 1884 w 3040"/>
              <a:gd name="connsiteY6" fmla="*/ 4857 h 5685"/>
              <a:gd name="connsiteX7" fmla="*/ 1368 w 3040"/>
              <a:gd name="connsiteY7" fmla="*/ 4298 h 5685"/>
              <a:gd name="connsiteX8" fmla="*/ 1434 w 3040"/>
              <a:gd name="connsiteY8" fmla="*/ 4117 h 5685"/>
              <a:gd name="connsiteX9" fmla="*/ 1071 w 3040"/>
              <a:gd name="connsiteY9" fmla="*/ 3663 h 5685"/>
              <a:gd name="connsiteX10" fmla="*/ 2816 w 3040"/>
              <a:gd name="connsiteY10" fmla="*/ 932 h 5685"/>
              <a:gd name="connsiteX11" fmla="*/ 2415 w 3040"/>
              <a:gd name="connsiteY11" fmla="*/ 120 h 5685"/>
              <a:gd name="connsiteX0" fmla="*/ 2415 w 3040"/>
              <a:gd name="connsiteY0" fmla="*/ 120 h 5685"/>
              <a:gd name="connsiteX1" fmla="*/ 1193 w 3040"/>
              <a:gd name="connsiteY1" fmla="*/ 370 h 5685"/>
              <a:gd name="connsiteX2" fmla="*/ 486 w 3040"/>
              <a:gd name="connsiteY2" fmla="*/ 2338 h 5685"/>
              <a:gd name="connsiteX3" fmla="*/ 305 w 3040"/>
              <a:gd name="connsiteY3" fmla="*/ 4330 h 5685"/>
              <a:gd name="connsiteX4" fmla="*/ 165 w 3040"/>
              <a:gd name="connsiteY4" fmla="*/ 5541 h 5685"/>
              <a:gd name="connsiteX5" fmla="*/ 1298 w 3040"/>
              <a:gd name="connsiteY5" fmla="*/ 5193 h 5685"/>
              <a:gd name="connsiteX6" fmla="*/ 1884 w 3040"/>
              <a:gd name="connsiteY6" fmla="*/ 4857 h 5685"/>
              <a:gd name="connsiteX7" fmla="*/ 1368 w 3040"/>
              <a:gd name="connsiteY7" fmla="*/ 4298 h 5685"/>
              <a:gd name="connsiteX8" fmla="*/ 1071 w 3040"/>
              <a:gd name="connsiteY8" fmla="*/ 3663 h 5685"/>
              <a:gd name="connsiteX9" fmla="*/ 2816 w 3040"/>
              <a:gd name="connsiteY9" fmla="*/ 932 h 5685"/>
              <a:gd name="connsiteX10" fmla="*/ 2415 w 3040"/>
              <a:gd name="connsiteY10" fmla="*/ 120 h 5685"/>
              <a:gd name="connsiteX0" fmla="*/ 2415 w 3040"/>
              <a:gd name="connsiteY0" fmla="*/ 120 h 5685"/>
              <a:gd name="connsiteX1" fmla="*/ 1193 w 3040"/>
              <a:gd name="connsiteY1" fmla="*/ 370 h 5685"/>
              <a:gd name="connsiteX2" fmla="*/ 486 w 3040"/>
              <a:gd name="connsiteY2" fmla="*/ 2338 h 5685"/>
              <a:gd name="connsiteX3" fmla="*/ 305 w 3040"/>
              <a:gd name="connsiteY3" fmla="*/ 4330 h 5685"/>
              <a:gd name="connsiteX4" fmla="*/ 165 w 3040"/>
              <a:gd name="connsiteY4" fmla="*/ 5541 h 5685"/>
              <a:gd name="connsiteX5" fmla="*/ 1298 w 3040"/>
              <a:gd name="connsiteY5" fmla="*/ 5193 h 5685"/>
              <a:gd name="connsiteX6" fmla="*/ 1884 w 3040"/>
              <a:gd name="connsiteY6" fmla="*/ 4857 h 5685"/>
              <a:gd name="connsiteX7" fmla="*/ 1071 w 3040"/>
              <a:gd name="connsiteY7" fmla="*/ 3663 h 5685"/>
              <a:gd name="connsiteX8" fmla="*/ 2816 w 3040"/>
              <a:gd name="connsiteY8" fmla="*/ 932 h 5685"/>
              <a:gd name="connsiteX9" fmla="*/ 2415 w 3040"/>
              <a:gd name="connsiteY9" fmla="*/ 120 h 5685"/>
              <a:gd name="connsiteX0" fmla="*/ 2415 w 3040"/>
              <a:gd name="connsiteY0" fmla="*/ 120 h 5685"/>
              <a:gd name="connsiteX1" fmla="*/ 1193 w 3040"/>
              <a:gd name="connsiteY1" fmla="*/ 370 h 5685"/>
              <a:gd name="connsiteX2" fmla="*/ 486 w 3040"/>
              <a:gd name="connsiteY2" fmla="*/ 2338 h 5685"/>
              <a:gd name="connsiteX3" fmla="*/ 305 w 3040"/>
              <a:gd name="connsiteY3" fmla="*/ 4330 h 5685"/>
              <a:gd name="connsiteX4" fmla="*/ 165 w 3040"/>
              <a:gd name="connsiteY4" fmla="*/ 5541 h 5685"/>
              <a:gd name="connsiteX5" fmla="*/ 1298 w 3040"/>
              <a:gd name="connsiteY5" fmla="*/ 5193 h 5685"/>
              <a:gd name="connsiteX6" fmla="*/ 1071 w 3040"/>
              <a:gd name="connsiteY6" fmla="*/ 3663 h 5685"/>
              <a:gd name="connsiteX7" fmla="*/ 2816 w 3040"/>
              <a:gd name="connsiteY7" fmla="*/ 932 h 5685"/>
              <a:gd name="connsiteX8" fmla="*/ 2415 w 3040"/>
              <a:gd name="connsiteY8" fmla="*/ 120 h 5685"/>
              <a:gd name="connsiteX0" fmla="*/ 2371 w 2996"/>
              <a:gd name="connsiteY0" fmla="*/ 120 h 5588"/>
              <a:gd name="connsiteX1" fmla="*/ 1149 w 2996"/>
              <a:gd name="connsiteY1" fmla="*/ 370 h 5588"/>
              <a:gd name="connsiteX2" fmla="*/ 442 w 2996"/>
              <a:gd name="connsiteY2" fmla="*/ 2338 h 5588"/>
              <a:gd name="connsiteX3" fmla="*/ 261 w 2996"/>
              <a:gd name="connsiteY3" fmla="*/ 4330 h 5588"/>
              <a:gd name="connsiteX4" fmla="*/ 121 w 2996"/>
              <a:gd name="connsiteY4" fmla="*/ 5541 h 5588"/>
              <a:gd name="connsiteX5" fmla="*/ 990 w 2996"/>
              <a:gd name="connsiteY5" fmla="*/ 4609 h 5588"/>
              <a:gd name="connsiteX6" fmla="*/ 1027 w 2996"/>
              <a:gd name="connsiteY6" fmla="*/ 3663 h 5588"/>
              <a:gd name="connsiteX7" fmla="*/ 2772 w 2996"/>
              <a:gd name="connsiteY7" fmla="*/ 932 h 5588"/>
              <a:gd name="connsiteX8" fmla="*/ 2371 w 2996"/>
              <a:gd name="connsiteY8" fmla="*/ 120 h 5588"/>
              <a:gd name="connsiteX0" fmla="*/ 2173 w 2798"/>
              <a:gd name="connsiteY0" fmla="*/ 120 h 4939"/>
              <a:gd name="connsiteX1" fmla="*/ 951 w 2798"/>
              <a:gd name="connsiteY1" fmla="*/ 370 h 4939"/>
              <a:gd name="connsiteX2" fmla="*/ 244 w 2798"/>
              <a:gd name="connsiteY2" fmla="*/ 2338 h 4939"/>
              <a:gd name="connsiteX3" fmla="*/ 63 w 2798"/>
              <a:gd name="connsiteY3" fmla="*/ 4330 h 4939"/>
              <a:gd name="connsiteX4" fmla="*/ 121 w 2798"/>
              <a:gd name="connsiteY4" fmla="*/ 4892 h 4939"/>
              <a:gd name="connsiteX5" fmla="*/ 792 w 2798"/>
              <a:gd name="connsiteY5" fmla="*/ 4609 h 4939"/>
              <a:gd name="connsiteX6" fmla="*/ 829 w 2798"/>
              <a:gd name="connsiteY6" fmla="*/ 3663 h 4939"/>
              <a:gd name="connsiteX7" fmla="*/ 2574 w 2798"/>
              <a:gd name="connsiteY7" fmla="*/ 932 h 4939"/>
              <a:gd name="connsiteX8" fmla="*/ 2173 w 2798"/>
              <a:gd name="connsiteY8" fmla="*/ 120 h 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98" h="4939">
                <a:moveTo>
                  <a:pt x="2173" y="120"/>
                </a:moveTo>
                <a:cubicBezTo>
                  <a:pt x="1903" y="26"/>
                  <a:pt x="1272" y="0"/>
                  <a:pt x="951" y="370"/>
                </a:cubicBezTo>
                <a:cubicBezTo>
                  <a:pt x="630" y="740"/>
                  <a:pt x="392" y="1678"/>
                  <a:pt x="244" y="2338"/>
                </a:cubicBezTo>
                <a:cubicBezTo>
                  <a:pt x="96" y="2998"/>
                  <a:pt x="83" y="3904"/>
                  <a:pt x="63" y="4330"/>
                </a:cubicBezTo>
                <a:cubicBezTo>
                  <a:pt x="43" y="4756"/>
                  <a:pt x="0" y="4846"/>
                  <a:pt x="121" y="4892"/>
                </a:cubicBezTo>
                <a:cubicBezTo>
                  <a:pt x="243" y="4939"/>
                  <a:pt x="674" y="4814"/>
                  <a:pt x="792" y="4609"/>
                </a:cubicBezTo>
                <a:cubicBezTo>
                  <a:pt x="910" y="4404"/>
                  <a:pt x="532" y="4276"/>
                  <a:pt x="829" y="3663"/>
                </a:cubicBezTo>
                <a:cubicBezTo>
                  <a:pt x="1126" y="3050"/>
                  <a:pt x="2350" y="1523"/>
                  <a:pt x="2574" y="932"/>
                </a:cubicBezTo>
                <a:cubicBezTo>
                  <a:pt x="2798" y="342"/>
                  <a:pt x="2444" y="214"/>
                  <a:pt x="2173" y="120"/>
                </a:cubicBezTo>
                <a:close/>
              </a:path>
            </a:pathLst>
          </a:custGeom>
          <a:gradFill rotWithShape="1">
            <a:gsLst>
              <a:gs pos="24000">
                <a:srgbClr val="3366FF">
                  <a:alpha val="33000"/>
                </a:srgbClr>
              </a:gs>
              <a:gs pos="100000">
                <a:schemeClr val="bg1"/>
              </a:gs>
            </a:gsLst>
            <a:lin ang="5400000" scaled="1"/>
          </a:gradFill>
          <a:ln w="25400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 lIns="87075" tIns="43537" rIns="87075" bIns="43537"/>
          <a:lstStyle/>
          <a:p>
            <a:pPr defTabSz="869929"/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0" y="-5702"/>
            <a:ext cx="9144000" cy="50780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3" rIns="46603" bIns="23303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/>
              <a:t>МОДЕЛЬ </a:t>
            </a:r>
            <a:r>
              <a:rPr lang="ru-RU" dirty="0" smtClean="0"/>
              <a:t> ПО </a:t>
            </a:r>
            <a:r>
              <a:rPr lang="ru-RU" dirty="0"/>
              <a:t>ЛАВИНООПАСНОМУ УЧАСТКУ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КОМПЛЕКСА </a:t>
            </a:r>
            <a:r>
              <a:rPr lang="ru-RU" dirty="0" smtClean="0"/>
              <a:t>ТРАМПЛИНОВ</a:t>
            </a:r>
            <a:endParaRPr lang="ru-RU" dirty="0"/>
          </a:p>
        </p:txBody>
      </p:sp>
      <p:cxnSp>
        <p:nvCxnSpPr>
          <p:cNvPr id="398" name="Прямая со стрелкой 397"/>
          <p:cNvCxnSpPr/>
          <p:nvPr/>
        </p:nvCxnSpPr>
        <p:spPr>
          <a:xfrm flipH="1">
            <a:off x="6854245" y="4695625"/>
            <a:ext cx="331226" cy="23036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28597" y="511472"/>
            <a:ext cx="2726874" cy="348807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162556" tIns="81277" rIns="162556" bIns="81277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Высота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снежного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покрова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65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-4184"/>
            <a:ext cx="9144000" cy="530285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86" tIns="33594" rIns="67186" bIns="33594" anchor="ctr"/>
          <a:lstStyle>
            <a:defPPr>
              <a:defRPr lang="ru-RU"/>
            </a:defPPr>
            <a:lvl1pPr algn="ctr" defTabSz="779252">
              <a:defRPr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ИНФОРМАЦИОННЫЕ МАТЕРИАЛЫ </a:t>
            </a:r>
            <a:r>
              <a:rPr lang="ru-RU" dirty="0" smtClean="0"/>
              <a:t> ЛАВИННОЙ </a:t>
            </a:r>
            <a:r>
              <a:rPr lang="ru-RU" dirty="0"/>
              <a:t>ОПАСНОСТИ НА ТЕРРИТОРИИ </a:t>
            </a:r>
          </a:p>
          <a:p>
            <a:r>
              <a:rPr lang="ru-RU" dirty="0"/>
              <a:t>КРАСНОДАРСКОГО КРАЯ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0" r="5113"/>
          <a:stretch/>
        </p:blipFill>
        <p:spPr bwMode="auto">
          <a:xfrm>
            <a:off x="0" y="507520"/>
            <a:ext cx="9144000" cy="463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>
            <a:grpSpLocks/>
          </p:cNvGrpSpPr>
          <p:nvPr/>
        </p:nvGrpSpPr>
        <p:grpSpPr bwMode="auto">
          <a:xfrm>
            <a:off x="6686222" y="1964310"/>
            <a:ext cx="576064" cy="289913"/>
            <a:chOff x="3857623" y="5286406"/>
            <a:chExt cx="582840" cy="293097"/>
          </a:xfrm>
        </p:grpSpPr>
        <p:grpSp>
          <p:nvGrpSpPr>
            <p:cNvPr id="7" name="Group 53"/>
            <p:cNvGrpSpPr>
              <a:grpSpLocks/>
            </p:cNvGrpSpPr>
            <p:nvPr/>
          </p:nvGrpSpPr>
          <p:grpSpPr bwMode="auto">
            <a:xfrm>
              <a:off x="3857623" y="5286406"/>
              <a:ext cx="582840" cy="281215"/>
              <a:chOff x="2290" y="4020"/>
              <a:chExt cx="768" cy="218"/>
            </a:xfrm>
          </p:grpSpPr>
          <p:sp>
            <p:nvSpPr>
              <p:cNvPr id="9" name="Rectangle 54"/>
              <p:cNvSpPr>
                <a:spLocks noChangeArrowheads="1"/>
              </p:cNvSpPr>
              <p:nvPr/>
            </p:nvSpPr>
            <p:spPr bwMode="auto">
              <a:xfrm>
                <a:off x="2653" y="4039"/>
                <a:ext cx="405" cy="1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24844" tIns="24844" rIns="24844" bIns="24844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algn="ctr" defTabSz="1276650"/>
                <a:r>
                  <a:rPr lang="ru-RU" sz="800" b="1" u="sng" dirty="0" smtClean="0"/>
                  <a:t>№2</a:t>
                </a:r>
                <a:endParaRPr lang="ru-RU" sz="800" b="1" u="sng" dirty="0"/>
              </a:p>
              <a:p>
                <a:pPr algn="ctr" defTabSz="1276650"/>
                <a:r>
                  <a:rPr lang="ru-RU" sz="800" b="1" dirty="0"/>
                  <a:t> </a:t>
                </a:r>
                <a:r>
                  <a:rPr lang="ru-RU" sz="800" b="1" dirty="0" smtClean="0"/>
                  <a:t>150</a:t>
                </a:r>
                <a:endParaRPr lang="ru-RU" sz="2500" b="1" dirty="0"/>
              </a:p>
            </p:txBody>
          </p:sp>
          <p:grpSp>
            <p:nvGrpSpPr>
              <p:cNvPr id="10" name="Group 56"/>
              <p:cNvGrpSpPr>
                <a:grpSpLocks/>
              </p:cNvGrpSpPr>
              <p:nvPr/>
            </p:nvGrpSpPr>
            <p:grpSpPr bwMode="auto">
              <a:xfrm>
                <a:off x="2290" y="4020"/>
                <a:ext cx="361" cy="211"/>
                <a:chOff x="0" y="1"/>
                <a:chExt cx="20000" cy="19999"/>
              </a:xfrm>
            </p:grpSpPr>
            <p:sp>
              <p:nvSpPr>
                <p:cNvPr id="11" name="Rectangle 57"/>
                <p:cNvSpPr>
                  <a:spLocks noChangeArrowheads="1"/>
                </p:cNvSpPr>
                <p:nvPr/>
              </p:nvSpPr>
              <p:spPr bwMode="auto">
                <a:xfrm>
                  <a:off x="0" y="7756"/>
                  <a:ext cx="20000" cy="12244"/>
                </a:xfrm>
                <a:prstGeom prst="rect">
                  <a:avLst/>
                </a:prstGeom>
                <a:noFill/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lIns="178834" tIns="89416" rIns="178834" bIns="89416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6650"/>
                  <a:endParaRPr lang="ru-RU" sz="2500">
                    <a:latin typeface="Calibri" pitchFamily="34" charset="0"/>
                  </a:endParaRPr>
                </a:p>
              </p:txBody>
            </p:sp>
            <p:sp>
              <p:nvSpPr>
                <p:cNvPr id="12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161" y="1"/>
                  <a:ext cx="10170" cy="777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sp>
              <p:nvSpPr>
                <p:cNvPr id="13" name="Line 59"/>
                <p:cNvSpPr>
                  <a:spLocks noChangeShapeType="1"/>
                </p:cNvSpPr>
                <p:nvPr/>
              </p:nvSpPr>
              <p:spPr bwMode="auto">
                <a:xfrm>
                  <a:off x="10475" y="1"/>
                  <a:ext cx="9364" cy="730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grpSp>
              <p:nvGrpSpPr>
                <p:cNvPr id="14" name="Group 60"/>
                <p:cNvGrpSpPr>
                  <a:grpSpLocks/>
                </p:cNvGrpSpPr>
                <p:nvPr/>
              </p:nvGrpSpPr>
              <p:grpSpPr bwMode="auto">
                <a:xfrm>
                  <a:off x="8652" y="3009"/>
                  <a:ext cx="3119" cy="3408"/>
                  <a:chOff x="-2659" y="0"/>
                  <a:chExt cx="26710" cy="20000"/>
                </a:xfrm>
              </p:grpSpPr>
              <p:sp>
                <p:nvSpPr>
                  <p:cNvPr id="15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9649" y="0"/>
                    <a:ext cx="137" cy="20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endParaRPr lang="ru-RU"/>
                  </a:p>
                </p:txBody>
              </p:sp>
              <p:sp>
                <p:nvSpPr>
                  <p:cNvPr id="16" name="Line 62"/>
                  <p:cNvSpPr>
                    <a:spLocks noChangeShapeType="1"/>
                  </p:cNvSpPr>
                  <p:nvPr/>
                </p:nvSpPr>
                <p:spPr bwMode="auto">
                  <a:xfrm>
                    <a:off x="-2659" y="11007"/>
                    <a:ext cx="26710" cy="14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endParaRPr lang="ru-RU"/>
                  </a:p>
                </p:txBody>
              </p:sp>
            </p:grpSp>
          </p:grpSp>
        </p:grpSp>
        <p:sp>
          <p:nvSpPr>
            <p:cNvPr id="8" name="Rectangle 54"/>
            <p:cNvSpPr>
              <a:spLocks noChangeArrowheads="1"/>
            </p:cNvSpPr>
            <p:nvPr/>
          </p:nvSpPr>
          <p:spPr bwMode="auto">
            <a:xfrm>
              <a:off x="3885051" y="5404316"/>
              <a:ext cx="229169" cy="175187"/>
            </a:xfrm>
            <a:prstGeom prst="rect">
              <a:avLst/>
            </a:prstGeom>
            <a:solidFill>
              <a:schemeClr val="bg1">
                <a:alpha val="65881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lIns="24844" tIns="24844" rIns="24844" bIns="24844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1276650"/>
              <a:r>
                <a:rPr lang="ru-RU" sz="800" b="1" dirty="0" smtClean="0"/>
                <a:t>МП</a:t>
              </a:r>
              <a:endParaRPr lang="ru-RU" sz="2500" b="1" dirty="0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2899342" y="1533130"/>
            <a:ext cx="1291365" cy="604369"/>
            <a:chOff x="6955283" y="-465010"/>
            <a:chExt cx="1511159" cy="919488"/>
          </a:xfrm>
          <a:solidFill>
            <a:srgbClr val="66FFFF"/>
          </a:solidFill>
        </p:grpSpPr>
        <p:sp>
          <p:nvSpPr>
            <p:cNvPr id="29" name="AutoShape 401"/>
            <p:cNvSpPr>
              <a:spLocks noChangeArrowheads="1"/>
            </p:cNvSpPr>
            <p:nvPr/>
          </p:nvSpPr>
          <p:spPr bwMode="auto">
            <a:xfrm>
              <a:off x="6955283" y="-465010"/>
              <a:ext cx="1511159" cy="919488"/>
            </a:xfrm>
            <a:prstGeom prst="wedgeRectCallout">
              <a:avLst>
                <a:gd name="adj1" fmla="val 75481"/>
                <a:gd name="adj2" fmla="val 66890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40011" tIns="40011" rIns="40011" bIns="40011"/>
            <a:lstStyle>
              <a:lvl1pPr defTabSz="1433513" eaLnBrk="0" hangingPunct="0">
                <a:defRPr sz="25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433513" eaLnBrk="0" hangingPunct="0">
                <a:defRPr sz="25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433513" eaLnBrk="0" hangingPunct="0">
                <a:defRPr sz="25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433513" eaLnBrk="0" hangingPunct="0">
                <a:defRPr sz="25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433513" eaLnBrk="0" hangingPunct="0">
                <a:defRPr sz="25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4335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4335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4335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4335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9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СТК «Горная Карусель»</a:t>
              </a:r>
              <a:endParaRPr lang="ru-RU" alt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91" t="36803" r="77779" b="52254"/>
            <a:stretch/>
          </p:blipFill>
          <p:spPr bwMode="auto">
            <a:xfrm>
              <a:off x="7069416" y="-146835"/>
              <a:ext cx="1283947" cy="52211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Группа 18"/>
          <p:cNvGrpSpPr/>
          <p:nvPr/>
        </p:nvGrpSpPr>
        <p:grpSpPr>
          <a:xfrm>
            <a:off x="6974254" y="1287423"/>
            <a:ext cx="1374675" cy="674564"/>
            <a:chOff x="4440182" y="2978780"/>
            <a:chExt cx="1440160" cy="1026283"/>
          </a:xfrm>
          <a:solidFill>
            <a:srgbClr val="66FFFF"/>
          </a:solidFill>
        </p:grpSpPr>
        <p:sp>
          <p:nvSpPr>
            <p:cNvPr id="27" name="AutoShape 401"/>
            <p:cNvSpPr>
              <a:spLocks noChangeArrowheads="1"/>
            </p:cNvSpPr>
            <p:nvPr/>
          </p:nvSpPr>
          <p:spPr bwMode="auto">
            <a:xfrm>
              <a:off x="4440182" y="2978780"/>
              <a:ext cx="1440160" cy="1026283"/>
            </a:xfrm>
            <a:prstGeom prst="wedgeRectCallout">
              <a:avLst>
                <a:gd name="adj1" fmla="val -94720"/>
                <a:gd name="adj2" fmla="val 22909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40011" tIns="40011" rIns="40011" bIns="40011"/>
            <a:lstStyle>
              <a:lvl1pPr defTabSz="1433513" eaLnBrk="0" hangingPunct="0">
                <a:defRPr sz="25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433513" eaLnBrk="0" hangingPunct="0">
                <a:defRPr sz="25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433513" eaLnBrk="0" hangingPunct="0">
                <a:defRPr sz="25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433513" eaLnBrk="0" hangingPunct="0">
                <a:defRPr sz="25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433513" eaLnBrk="0" hangingPunct="0">
                <a:defRPr sz="25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4335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4335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4335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4335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9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ГТЦ ОАО </a:t>
              </a:r>
              <a:r>
                <a:rPr lang="ru-RU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«Газпром» </a:t>
              </a:r>
              <a:r>
                <a:rPr lang="ru-RU" sz="9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ru-RU" sz="9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Альпика</a:t>
              </a:r>
              <a:r>
                <a:rPr lang="ru-RU" sz="9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ru-RU" altLang="ru-RU" sz="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hangingPunct="1"/>
              <a:endParaRPr lang="ru-RU" alt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39" t="25166" r="84357" b="69278"/>
            <a:stretch/>
          </p:blipFill>
          <p:spPr bwMode="auto">
            <a:xfrm>
              <a:off x="4535754" y="3498782"/>
              <a:ext cx="1267515" cy="44228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Группа 19"/>
          <p:cNvGrpSpPr/>
          <p:nvPr/>
        </p:nvGrpSpPr>
        <p:grpSpPr>
          <a:xfrm>
            <a:off x="6971189" y="2292570"/>
            <a:ext cx="1394107" cy="604369"/>
            <a:chOff x="7427847" y="1726052"/>
            <a:chExt cx="1608649" cy="919488"/>
          </a:xfrm>
          <a:solidFill>
            <a:srgbClr val="66FFFF"/>
          </a:solidFill>
        </p:grpSpPr>
        <p:sp>
          <p:nvSpPr>
            <p:cNvPr id="25" name="AutoShape 401"/>
            <p:cNvSpPr>
              <a:spLocks noChangeArrowheads="1"/>
            </p:cNvSpPr>
            <p:nvPr/>
          </p:nvSpPr>
          <p:spPr bwMode="auto">
            <a:xfrm>
              <a:off x="7427847" y="1726052"/>
              <a:ext cx="1608649" cy="919488"/>
            </a:xfrm>
            <a:prstGeom prst="wedgeRectCallout">
              <a:avLst>
                <a:gd name="adj1" fmla="val -58056"/>
                <a:gd name="adj2" fmla="val 110944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40011" tIns="40011" rIns="40011" bIns="40011"/>
            <a:lstStyle/>
            <a:p>
              <a:pPr algn="ctr" defTabSz="1433513"/>
              <a:r>
                <a:rPr lang="ru-RU" sz="9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ГК «Альпика-Сервис</a:t>
              </a:r>
              <a:r>
                <a:rPr lang="ru-RU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»</a:t>
              </a:r>
              <a:endParaRPr lang="ru-RU" altLang="ru-RU" sz="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6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87" t="42986" r="86084" b="46734"/>
            <a:stretch/>
          </p:blipFill>
          <p:spPr bwMode="auto">
            <a:xfrm>
              <a:off x="7520153" y="2091020"/>
              <a:ext cx="1440159" cy="50683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Группа 20"/>
          <p:cNvGrpSpPr/>
          <p:nvPr/>
        </p:nvGrpSpPr>
        <p:grpSpPr>
          <a:xfrm>
            <a:off x="6974254" y="519523"/>
            <a:ext cx="1374676" cy="683581"/>
            <a:chOff x="7935152" y="3629306"/>
            <a:chExt cx="1608649" cy="939065"/>
          </a:xfrm>
        </p:grpSpPr>
        <p:sp>
          <p:nvSpPr>
            <p:cNvPr id="23" name="AutoShape 401"/>
            <p:cNvSpPr>
              <a:spLocks noChangeArrowheads="1"/>
            </p:cNvSpPr>
            <p:nvPr/>
          </p:nvSpPr>
          <p:spPr bwMode="auto">
            <a:xfrm>
              <a:off x="7935152" y="3629306"/>
              <a:ext cx="1608649" cy="939065"/>
            </a:xfrm>
            <a:prstGeom prst="wedgeRectCallout">
              <a:avLst>
                <a:gd name="adj1" fmla="val -112444"/>
                <a:gd name="adj2" fmla="val 108013"/>
              </a:avLst>
            </a:prstGeom>
            <a:solidFill>
              <a:srgbClr val="66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40011" tIns="40011" rIns="40011" bIns="40011"/>
            <a:lstStyle/>
            <a:p>
              <a:pPr algn="ctr" defTabSz="1433513"/>
              <a:r>
                <a:rPr lang="ru-RU" sz="9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ГЛК «Роза-Хутор</a:t>
              </a:r>
              <a:r>
                <a:rPr lang="ru-RU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»</a:t>
              </a:r>
              <a:endParaRPr lang="ru-RU" altLang="ru-RU" sz="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11" t="50811" r="81164" b="39333"/>
            <a:stretch/>
          </p:blipFill>
          <p:spPr bwMode="auto">
            <a:xfrm>
              <a:off x="8063184" y="3915259"/>
              <a:ext cx="1368152" cy="60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TextBox 21"/>
          <p:cNvSpPr txBox="1"/>
          <p:nvPr/>
        </p:nvSpPr>
        <p:spPr>
          <a:xfrm>
            <a:off x="-36512" y="507520"/>
            <a:ext cx="1489003" cy="26435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Красная Поляна</a:t>
            </a:r>
            <a:endParaRPr lang="ru-RU" sz="1200" dirty="0"/>
          </a:p>
        </p:txBody>
      </p:sp>
      <p:grpSp>
        <p:nvGrpSpPr>
          <p:cNvPr id="31" name="Группа 30"/>
          <p:cNvGrpSpPr>
            <a:grpSpLocks/>
          </p:cNvGrpSpPr>
          <p:nvPr/>
        </p:nvGrpSpPr>
        <p:grpSpPr bwMode="auto">
          <a:xfrm>
            <a:off x="4572000" y="655250"/>
            <a:ext cx="576064" cy="289913"/>
            <a:chOff x="3857623" y="5286406"/>
            <a:chExt cx="582840" cy="293097"/>
          </a:xfrm>
        </p:grpSpPr>
        <p:grpSp>
          <p:nvGrpSpPr>
            <p:cNvPr id="32" name="Group 53"/>
            <p:cNvGrpSpPr>
              <a:grpSpLocks/>
            </p:cNvGrpSpPr>
            <p:nvPr/>
          </p:nvGrpSpPr>
          <p:grpSpPr bwMode="auto">
            <a:xfrm>
              <a:off x="3857623" y="5286406"/>
              <a:ext cx="582840" cy="281215"/>
              <a:chOff x="2290" y="4020"/>
              <a:chExt cx="768" cy="218"/>
            </a:xfrm>
          </p:grpSpPr>
          <p:sp>
            <p:nvSpPr>
              <p:cNvPr id="34" name="Rectangle 54"/>
              <p:cNvSpPr>
                <a:spLocks noChangeArrowheads="1"/>
              </p:cNvSpPr>
              <p:nvPr/>
            </p:nvSpPr>
            <p:spPr bwMode="auto">
              <a:xfrm>
                <a:off x="2653" y="4039"/>
                <a:ext cx="405" cy="1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24844" tIns="24844" rIns="24844" bIns="24844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377825" indent="7937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755650" indent="158750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135063" indent="236538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512888" indent="315913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algn="ctr" defTabSz="1276650"/>
                <a:r>
                  <a:rPr lang="ru-RU" sz="800" b="1" u="sng" dirty="0" smtClean="0"/>
                  <a:t>№1</a:t>
                </a:r>
                <a:endParaRPr lang="ru-RU" sz="800" b="1" u="sng" dirty="0"/>
              </a:p>
              <a:p>
                <a:pPr algn="ctr" defTabSz="1276650"/>
                <a:r>
                  <a:rPr lang="ru-RU" sz="800" b="1" dirty="0"/>
                  <a:t> </a:t>
                </a:r>
                <a:r>
                  <a:rPr lang="ru-RU" sz="800" b="1" dirty="0" smtClean="0"/>
                  <a:t>250</a:t>
                </a:r>
                <a:endParaRPr lang="ru-RU" sz="2500" b="1" dirty="0"/>
              </a:p>
            </p:txBody>
          </p:sp>
          <p:grpSp>
            <p:nvGrpSpPr>
              <p:cNvPr id="35" name="Group 56"/>
              <p:cNvGrpSpPr>
                <a:grpSpLocks/>
              </p:cNvGrpSpPr>
              <p:nvPr/>
            </p:nvGrpSpPr>
            <p:grpSpPr bwMode="auto">
              <a:xfrm>
                <a:off x="2290" y="4020"/>
                <a:ext cx="361" cy="211"/>
                <a:chOff x="0" y="1"/>
                <a:chExt cx="20000" cy="19999"/>
              </a:xfrm>
            </p:grpSpPr>
            <p:sp>
              <p:nvSpPr>
                <p:cNvPr id="36" name="Rectangle 57"/>
                <p:cNvSpPr>
                  <a:spLocks noChangeArrowheads="1"/>
                </p:cNvSpPr>
                <p:nvPr/>
              </p:nvSpPr>
              <p:spPr bwMode="auto">
                <a:xfrm>
                  <a:off x="0" y="7756"/>
                  <a:ext cx="20000" cy="12244"/>
                </a:xfrm>
                <a:prstGeom prst="rect">
                  <a:avLst/>
                </a:prstGeom>
                <a:noFill/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lIns="178834" tIns="89416" rIns="178834" bIns="89416"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pPr defTabSz="1276650"/>
                  <a:endParaRPr lang="ru-RU" sz="2500">
                    <a:latin typeface="Calibri" pitchFamily="34" charset="0"/>
                  </a:endParaRPr>
                </a:p>
              </p:txBody>
            </p:sp>
            <p:sp>
              <p:nvSpPr>
                <p:cNvPr id="37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161" y="1"/>
                  <a:ext cx="10170" cy="777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sp>
              <p:nvSpPr>
                <p:cNvPr id="38" name="Line 59"/>
                <p:cNvSpPr>
                  <a:spLocks noChangeShapeType="1"/>
                </p:cNvSpPr>
                <p:nvPr/>
              </p:nvSpPr>
              <p:spPr bwMode="auto">
                <a:xfrm>
                  <a:off x="10475" y="1"/>
                  <a:ext cx="9364" cy="730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1pPr>
                  <a:lvl2pPr marL="377825" indent="7937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2pPr>
                  <a:lvl3pPr marL="755650" indent="15875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3pPr>
                  <a:lvl4pPr marL="1135063" indent="23653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4pPr>
                  <a:lvl5pPr marL="1512888" indent="315913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5pPr>
                  <a:lvl6pPr marL="22860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6pPr>
                  <a:lvl7pPr marL="27432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7pPr>
                  <a:lvl8pPr marL="32004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8pPr>
                  <a:lvl9pPr marL="3657600" algn="l" defTabSz="914400" rtl="0" eaLnBrk="1" latinLnBrk="0" hangingPunct="1">
                    <a:defRPr sz="1000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lvl9pPr>
                </a:lstStyle>
                <a:p>
                  <a:endParaRPr lang="ru-RU"/>
                </a:p>
              </p:txBody>
            </p:sp>
            <p:grpSp>
              <p:nvGrpSpPr>
                <p:cNvPr id="39" name="Group 60"/>
                <p:cNvGrpSpPr>
                  <a:grpSpLocks/>
                </p:cNvGrpSpPr>
                <p:nvPr/>
              </p:nvGrpSpPr>
              <p:grpSpPr bwMode="auto">
                <a:xfrm>
                  <a:off x="8652" y="3009"/>
                  <a:ext cx="3119" cy="3408"/>
                  <a:chOff x="-2659" y="0"/>
                  <a:chExt cx="26710" cy="20000"/>
                </a:xfrm>
              </p:grpSpPr>
              <p:sp>
                <p:nvSpPr>
                  <p:cNvPr id="40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9649" y="0"/>
                    <a:ext cx="137" cy="2000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endParaRPr lang="ru-RU"/>
                  </a:p>
                </p:txBody>
              </p:sp>
              <p:sp>
                <p:nvSpPr>
                  <p:cNvPr id="41" name="Line 62"/>
                  <p:cNvSpPr>
                    <a:spLocks noChangeShapeType="1"/>
                  </p:cNvSpPr>
                  <p:nvPr/>
                </p:nvSpPr>
                <p:spPr bwMode="auto">
                  <a:xfrm>
                    <a:off x="-2659" y="11007"/>
                    <a:ext cx="26710" cy="14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>
                    <a:defPPr>
                      <a:defRPr lang="ru-RU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1pPr>
                    <a:lvl2pPr marL="377825" indent="79375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2pPr>
                    <a:lvl3pPr marL="755650" indent="15875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3pPr>
                    <a:lvl4pPr marL="1135063" indent="236538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4pPr>
                    <a:lvl5pPr marL="1512888" indent="315913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5pPr>
                    <a:lvl6pPr marL="22860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6pPr>
                    <a:lvl7pPr marL="27432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7pPr>
                    <a:lvl8pPr marL="32004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8pPr>
                    <a:lvl9pPr marL="3657600" algn="l" defTabSz="914400" rtl="0" eaLnBrk="1" latinLnBrk="0" hangingPunct="1">
                      <a:defRPr sz="1000" kern="120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lvl9pPr>
                  </a:lstStyle>
                  <a:p>
                    <a:endParaRPr lang="ru-RU"/>
                  </a:p>
                </p:txBody>
              </p:sp>
            </p:grpSp>
          </p:grpSp>
        </p:grpSp>
        <p:sp>
          <p:nvSpPr>
            <p:cNvPr id="33" name="Rectangle 54"/>
            <p:cNvSpPr>
              <a:spLocks noChangeArrowheads="1"/>
            </p:cNvSpPr>
            <p:nvPr/>
          </p:nvSpPr>
          <p:spPr bwMode="auto">
            <a:xfrm>
              <a:off x="3885051" y="5404316"/>
              <a:ext cx="229169" cy="175187"/>
            </a:xfrm>
            <a:prstGeom prst="rect">
              <a:avLst/>
            </a:prstGeom>
            <a:solidFill>
              <a:schemeClr val="bg1">
                <a:alpha val="65881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lIns="24844" tIns="24844" rIns="24844" bIns="24844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377825" indent="7937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755650" indent="15875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135063" indent="236538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512888" indent="315913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algn="ctr" defTabSz="1276650"/>
              <a:r>
                <a:rPr lang="ru-RU" sz="800" b="1" dirty="0" smtClean="0"/>
                <a:t>МП</a:t>
              </a:r>
              <a:endParaRPr lang="ru-RU" sz="2500" b="1" dirty="0"/>
            </a:p>
          </p:txBody>
        </p:sp>
      </p:grpSp>
      <p:sp>
        <p:nvSpPr>
          <p:cNvPr id="42" name="Прямоугольник 41"/>
          <p:cNvSpPr/>
          <p:nvPr/>
        </p:nvSpPr>
        <p:spPr>
          <a:xfrm>
            <a:off x="172783" y="3363838"/>
            <a:ext cx="3994278" cy="16801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необходимости на территории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н.п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Эстосадок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имеется 2 медицинских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пункта общей вместимостью 400 койко-мест,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готовых оказывает терапевтический прием, первичную медико-санитарную помощь, рентгенологическую диагностику, лабораторные исследования, физиотерапевтические процедуры, и диагностические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исследования.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655570" y="609587"/>
            <a:ext cx="886059" cy="21819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b="0" dirty="0" err="1"/>
              <a:t>н</a:t>
            </a:r>
            <a:r>
              <a:rPr lang="ru-RU" sz="900" b="0" dirty="0" err="1" smtClean="0"/>
              <a:t>.п</a:t>
            </a:r>
            <a:r>
              <a:rPr lang="ru-RU" sz="900" b="0" dirty="0" smtClean="0"/>
              <a:t>. </a:t>
            </a:r>
            <a:r>
              <a:rPr lang="ru-RU" sz="900" b="0" dirty="0" err="1" smtClean="0"/>
              <a:t>Эстосадок</a:t>
            </a:r>
            <a:r>
              <a:rPr lang="ru-RU" sz="900" b="0" dirty="0" smtClean="0"/>
              <a:t> </a:t>
            </a:r>
            <a:endParaRPr lang="ru-RU" sz="900" b="0" dirty="0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H="1">
            <a:off x="4689139" y="945163"/>
            <a:ext cx="458925" cy="1084891"/>
          </a:xfrm>
          <a:prstGeom prst="line">
            <a:avLst/>
          </a:prstGeom>
          <a:ln w="57150" cmpd="thinThick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H="1">
            <a:off x="4167061" y="2147246"/>
            <a:ext cx="435350" cy="749693"/>
          </a:xfrm>
          <a:prstGeom prst="line">
            <a:avLst/>
          </a:prstGeom>
          <a:ln w="57150" cmpd="thinThick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H="1">
            <a:off x="4203573" y="3044891"/>
            <a:ext cx="5849" cy="895011"/>
          </a:xfrm>
          <a:prstGeom prst="line">
            <a:avLst/>
          </a:prstGeom>
          <a:ln w="57150" cmpd="thinThick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4209423" y="4015331"/>
            <a:ext cx="175313" cy="104376"/>
          </a:xfrm>
          <a:prstGeom prst="line">
            <a:avLst/>
          </a:prstGeom>
          <a:ln w="57150" cmpd="thinThick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4453972" y="4164218"/>
            <a:ext cx="386628" cy="119996"/>
          </a:xfrm>
          <a:prstGeom prst="line">
            <a:avLst/>
          </a:prstGeom>
          <a:ln w="57150" cmpd="thinThick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4954750" y="4371950"/>
            <a:ext cx="121306" cy="144016"/>
          </a:xfrm>
          <a:prstGeom prst="line">
            <a:avLst/>
          </a:prstGeom>
          <a:ln w="57150" cmpd="thinThick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4702217" y="2119749"/>
            <a:ext cx="252533" cy="402343"/>
          </a:xfrm>
          <a:prstGeom prst="line">
            <a:avLst/>
          </a:prstGeom>
          <a:ln w="57150" cmpd="thinThick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flipH="1">
            <a:off x="4865496" y="2614345"/>
            <a:ext cx="89254" cy="385485"/>
          </a:xfrm>
          <a:prstGeom prst="line">
            <a:avLst/>
          </a:prstGeom>
          <a:ln w="57150" cmpd="thinThick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flipH="1">
            <a:off x="5034745" y="2198034"/>
            <a:ext cx="125896" cy="324058"/>
          </a:xfrm>
          <a:prstGeom prst="line">
            <a:avLst/>
          </a:prstGeom>
          <a:ln w="57150" cmpd="thinThick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5208333" y="2198034"/>
            <a:ext cx="0" cy="840939"/>
          </a:xfrm>
          <a:prstGeom prst="line">
            <a:avLst/>
          </a:prstGeom>
          <a:ln w="57150" cmpd="thinThick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6228184" y="1594759"/>
            <a:ext cx="360040" cy="765304"/>
          </a:xfrm>
          <a:prstGeom prst="line">
            <a:avLst/>
          </a:prstGeom>
          <a:ln w="57150" cmpd="thinThick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6641592" y="2465501"/>
            <a:ext cx="161769" cy="686669"/>
          </a:xfrm>
          <a:prstGeom prst="line">
            <a:avLst/>
          </a:prstGeom>
          <a:ln w="57150" cmpd="thinThick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4147218" y="2940816"/>
            <a:ext cx="56355" cy="98157"/>
          </a:xfrm>
          <a:prstGeom prst="line">
            <a:avLst/>
          </a:prstGeom>
          <a:ln w="57150" cmpd="thinThick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6810547" y="3307416"/>
            <a:ext cx="80885" cy="1495752"/>
          </a:xfrm>
          <a:prstGeom prst="line">
            <a:avLst/>
          </a:prstGeom>
          <a:ln w="57150" cmpd="thinThick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 flipH="1">
            <a:off x="8100392" y="2982706"/>
            <a:ext cx="254167" cy="1084813"/>
          </a:xfrm>
          <a:prstGeom prst="line">
            <a:avLst/>
          </a:prstGeom>
          <a:ln w="57150" cmpd="thinThick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 flipH="1">
            <a:off x="8028384" y="4178469"/>
            <a:ext cx="53899" cy="193481"/>
          </a:xfrm>
          <a:prstGeom prst="line">
            <a:avLst/>
          </a:prstGeom>
          <a:ln w="34925" cmpd="thinThick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 flipH="1">
            <a:off x="7661591" y="4460180"/>
            <a:ext cx="276677" cy="342988"/>
          </a:xfrm>
          <a:prstGeom prst="line">
            <a:avLst/>
          </a:prstGeom>
          <a:ln w="57150" cmpd="thinThick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>
            <a:off x="7357573" y="3051453"/>
            <a:ext cx="548175" cy="1357726"/>
          </a:xfrm>
          <a:prstGeom prst="line">
            <a:avLst/>
          </a:prstGeom>
          <a:ln w="57150" cmpd="thinThick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 flipH="1">
            <a:off x="7938268" y="4446545"/>
            <a:ext cx="63004" cy="658857"/>
          </a:xfrm>
          <a:prstGeom prst="line">
            <a:avLst/>
          </a:prstGeom>
          <a:ln w="57150" cmpd="thinThick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" t="9422" r="28698" b="5972"/>
          <a:stretch/>
        </p:blipFill>
        <p:spPr bwMode="auto">
          <a:xfrm>
            <a:off x="231651" y="796074"/>
            <a:ext cx="1709636" cy="11659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51" y="2089556"/>
            <a:ext cx="1708367" cy="116883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" name="Скругленный прямоугольник 81"/>
          <p:cNvSpPr/>
          <p:nvPr/>
        </p:nvSpPr>
        <p:spPr>
          <a:xfrm>
            <a:off x="6715140" y="4125527"/>
            <a:ext cx="2428860" cy="101797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Text Box 32"/>
          <p:cNvSpPr txBox="1">
            <a:spLocks noChangeArrowheads="1"/>
          </p:cNvSpPr>
          <p:nvPr/>
        </p:nvSpPr>
        <p:spPr bwMode="auto">
          <a:xfrm>
            <a:off x="7000894" y="4339843"/>
            <a:ext cx="1764554" cy="2725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87043" tIns="43521" rIns="87043" bIns="43521">
            <a:spAutoFit/>
          </a:bodyPr>
          <a:lstStyle/>
          <a:p>
            <a:pPr defTabSz="1218419"/>
            <a:r>
              <a:rPr lang="ru-RU" sz="1200" b="1" dirty="0">
                <a:latin typeface="Times New Roman" panose="02020603050405020304" pitchFamily="18" charset="0"/>
                <a:cs typeface="Times New Roman" pitchFamily="18" charset="0"/>
              </a:rPr>
              <a:t>Условные обозначения</a:t>
            </a:r>
          </a:p>
        </p:txBody>
      </p:sp>
      <p:sp>
        <p:nvSpPr>
          <p:cNvPr id="84" name="Прямоугольник 83"/>
          <p:cNvSpPr/>
          <p:nvPr/>
        </p:nvSpPr>
        <p:spPr>
          <a:xfrm>
            <a:off x="7165744" y="4722676"/>
            <a:ext cx="13151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8419"/>
            <a:r>
              <a:rPr lang="ru-RU" sz="1200" dirty="0" smtClean="0">
                <a:latin typeface="Times New Roman" panose="02020603050405020304" pitchFamily="18" charset="0"/>
                <a:cs typeface="Times New Roman" pitchFamily="18" charset="0"/>
              </a:rPr>
              <a:t>Канатные дороги</a:t>
            </a:r>
            <a:endParaRPr lang="ru-RU" sz="12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cxnSp>
        <p:nvCxnSpPr>
          <p:cNvPr id="87" name="Прямая соединительная линия 86"/>
          <p:cNvCxnSpPr/>
          <p:nvPr/>
        </p:nvCxnSpPr>
        <p:spPr>
          <a:xfrm>
            <a:off x="6889515" y="4755958"/>
            <a:ext cx="197261" cy="201147"/>
          </a:xfrm>
          <a:prstGeom prst="line">
            <a:avLst/>
          </a:prstGeom>
          <a:ln w="57150" cmpd="thinThick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45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7"/>
          <p:cNvSpPr txBox="1">
            <a:spLocks noChangeArrowheads="1"/>
          </p:cNvSpPr>
          <p:nvPr/>
        </p:nvSpPr>
        <p:spPr bwMode="auto">
          <a:xfrm>
            <a:off x="0" y="874032"/>
            <a:ext cx="9144000" cy="743549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square" lIns="65953" tIns="32947" rIns="65953" bIns="32947">
            <a:spAutoFit/>
          </a:bodyPr>
          <a:lstStyle/>
          <a:p>
            <a:pPr algn="ctr" defTabSz="1154172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ОБЪЕКТЫ ПОПАДАЮЩИЕ В ЗОНУ ВОЗДЕЙСТВИЯ ЛАВИН НА АВТОМОБИЛЬНОЙ ДОРОГЕ А-149 "Адлер-Красная Поляна "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" y="502104"/>
            <a:ext cx="9144000" cy="4641396"/>
            <a:chOff x="519609" y="698500"/>
            <a:chExt cx="8624391" cy="4164772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519609" y="698500"/>
              <a:ext cx="8624391" cy="4164772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 l="2" r="-14273"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/>
            <p:cNvSpPr/>
            <p:nvPr/>
          </p:nvSpPr>
          <p:spPr>
            <a:xfrm rot="21403977">
              <a:off x="2270915" y="3835242"/>
              <a:ext cx="373149" cy="77199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ая выноска 12"/>
            <p:cNvSpPr/>
            <p:nvPr/>
          </p:nvSpPr>
          <p:spPr>
            <a:xfrm>
              <a:off x="2356767" y="4153241"/>
              <a:ext cx="676760" cy="132634"/>
            </a:xfrm>
            <a:prstGeom prst="wedgeRectCallout">
              <a:avLst>
                <a:gd name="adj1" fmla="val -34270"/>
                <a:gd name="adj2" fmla="val -242894"/>
              </a:avLst>
            </a:prstGeom>
            <a:solidFill>
              <a:srgbClr val="FFC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26,5-27,1 </a:t>
              </a:r>
              <a:r>
                <a:rPr lang="ru-RU" sz="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км</a:t>
              </a:r>
              <a:endPara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Овал 13"/>
            <p:cNvSpPr/>
            <p:nvPr/>
          </p:nvSpPr>
          <p:spPr>
            <a:xfrm rot="19350191">
              <a:off x="2667685" y="3639829"/>
              <a:ext cx="240232" cy="124598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ая выноска 14"/>
            <p:cNvSpPr/>
            <p:nvPr/>
          </p:nvSpPr>
          <p:spPr>
            <a:xfrm>
              <a:off x="2331242" y="3210504"/>
              <a:ext cx="532679" cy="179393"/>
            </a:xfrm>
            <a:prstGeom prst="wedgeRectCallout">
              <a:avLst>
                <a:gd name="adj1" fmla="val 41894"/>
                <a:gd name="adj2" fmla="val 232785"/>
              </a:avLst>
            </a:prstGeom>
            <a:solidFill>
              <a:srgbClr val="FFC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27,2 </a:t>
              </a:r>
              <a:r>
                <a:rPr lang="ru-RU" sz="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км</a:t>
              </a:r>
              <a:endPara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Овал 15"/>
            <p:cNvSpPr/>
            <p:nvPr/>
          </p:nvSpPr>
          <p:spPr>
            <a:xfrm rot="19350191">
              <a:off x="2955643" y="3470563"/>
              <a:ext cx="193989" cy="92582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ая выноска 16"/>
            <p:cNvSpPr/>
            <p:nvPr/>
          </p:nvSpPr>
          <p:spPr>
            <a:xfrm>
              <a:off x="2695147" y="3006112"/>
              <a:ext cx="501834" cy="126404"/>
            </a:xfrm>
            <a:prstGeom prst="wedgeRectCallout">
              <a:avLst>
                <a:gd name="adj1" fmla="val 10501"/>
                <a:gd name="adj2" fmla="val 379150"/>
              </a:avLst>
            </a:prstGeom>
            <a:solidFill>
              <a:srgbClr val="FFC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27,4 </a:t>
              </a:r>
              <a:r>
                <a:rPr lang="ru-RU" sz="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км</a:t>
              </a:r>
              <a:endPara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Овал 17"/>
            <p:cNvSpPr/>
            <p:nvPr/>
          </p:nvSpPr>
          <p:spPr>
            <a:xfrm rot="19265740">
              <a:off x="3204839" y="3311279"/>
              <a:ext cx="251457" cy="74582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ая выноска 18"/>
            <p:cNvSpPr/>
            <p:nvPr/>
          </p:nvSpPr>
          <p:spPr>
            <a:xfrm>
              <a:off x="3168024" y="3657636"/>
              <a:ext cx="725470" cy="115487"/>
            </a:xfrm>
            <a:prstGeom prst="wedgeRectCallout">
              <a:avLst>
                <a:gd name="adj1" fmla="val -33380"/>
                <a:gd name="adj2" fmla="val -282987"/>
              </a:avLst>
            </a:prstGeom>
            <a:solidFill>
              <a:srgbClr val="FFC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27,4-27,6 </a:t>
              </a:r>
              <a:r>
                <a:rPr lang="ru-RU" sz="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км</a:t>
              </a:r>
              <a:endPara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Овал 19"/>
            <p:cNvSpPr/>
            <p:nvPr/>
          </p:nvSpPr>
          <p:spPr>
            <a:xfrm rot="19350191">
              <a:off x="3473029" y="3229473"/>
              <a:ext cx="112770" cy="61712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ая выноска 20"/>
            <p:cNvSpPr/>
            <p:nvPr/>
          </p:nvSpPr>
          <p:spPr>
            <a:xfrm>
              <a:off x="3240329" y="2893393"/>
              <a:ext cx="673802" cy="146110"/>
            </a:xfrm>
            <a:prstGeom prst="wedgeRectCallout">
              <a:avLst>
                <a:gd name="adj1" fmla="val -11022"/>
                <a:gd name="adj2" fmla="val 168850"/>
              </a:avLst>
            </a:prstGeom>
            <a:solidFill>
              <a:srgbClr val="FFC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27,8-28,5 </a:t>
              </a:r>
              <a:r>
                <a:rPr lang="ru-RU" sz="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км</a:t>
              </a:r>
              <a:endPara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Овал 21"/>
            <p:cNvSpPr/>
            <p:nvPr/>
          </p:nvSpPr>
          <p:spPr>
            <a:xfrm rot="19350191">
              <a:off x="3678218" y="3195907"/>
              <a:ext cx="112770" cy="61712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ая выноска 23"/>
            <p:cNvSpPr/>
            <p:nvPr/>
          </p:nvSpPr>
          <p:spPr>
            <a:xfrm>
              <a:off x="4019500" y="3366708"/>
              <a:ext cx="720403" cy="172003"/>
            </a:xfrm>
            <a:prstGeom prst="wedgeRectCallout">
              <a:avLst>
                <a:gd name="adj1" fmla="val -85591"/>
                <a:gd name="adj2" fmla="val -139636"/>
              </a:avLst>
            </a:prstGeom>
            <a:solidFill>
              <a:srgbClr val="FFC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31,7-32,2 </a:t>
              </a:r>
              <a:r>
                <a:rPr lang="ru-RU" sz="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км</a:t>
              </a:r>
              <a:endPara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Овал 24"/>
            <p:cNvSpPr/>
            <p:nvPr/>
          </p:nvSpPr>
          <p:spPr>
            <a:xfrm rot="20508565">
              <a:off x="4910669" y="2644547"/>
              <a:ext cx="251457" cy="74582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ая выноска 25"/>
            <p:cNvSpPr/>
            <p:nvPr/>
          </p:nvSpPr>
          <p:spPr>
            <a:xfrm>
              <a:off x="4817872" y="2920110"/>
              <a:ext cx="673997" cy="172003"/>
            </a:xfrm>
            <a:prstGeom prst="wedgeRectCallout">
              <a:avLst>
                <a:gd name="adj1" fmla="val -26685"/>
                <a:gd name="adj2" fmla="val -171308"/>
              </a:avLst>
            </a:prstGeom>
            <a:solidFill>
              <a:srgbClr val="FFC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33,7-34,0 </a:t>
              </a:r>
              <a:r>
                <a:rPr lang="ru-RU" sz="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км</a:t>
              </a:r>
              <a:endPara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Овал 26"/>
            <p:cNvSpPr/>
            <p:nvPr/>
          </p:nvSpPr>
          <p:spPr>
            <a:xfrm rot="19903893">
              <a:off x="6765016" y="1715982"/>
              <a:ext cx="251457" cy="74582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ая выноска 27"/>
            <p:cNvSpPr/>
            <p:nvPr/>
          </p:nvSpPr>
          <p:spPr>
            <a:xfrm>
              <a:off x="6099333" y="1403892"/>
              <a:ext cx="688322" cy="172003"/>
            </a:xfrm>
            <a:prstGeom prst="wedgeRectCallout">
              <a:avLst>
                <a:gd name="adj1" fmla="val 55627"/>
                <a:gd name="adj2" fmla="val 120774"/>
              </a:avLst>
            </a:prstGeom>
            <a:solidFill>
              <a:srgbClr val="FFC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36,5-37,5 </a:t>
              </a:r>
              <a:r>
                <a:rPr lang="ru-RU" sz="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км</a:t>
              </a:r>
              <a:endPara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0" y="-5702"/>
            <a:ext cx="9144000" cy="50780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ИНФОРМАЦИОННЫЕ МАТЕРИАЛЫ  ЛАВИННОЙ ОПАСНОСТИ НА ТЕРРИТОРИИ </a:t>
            </a:r>
          </a:p>
          <a:p>
            <a:r>
              <a:rPr lang="ru-RU" dirty="0"/>
              <a:t>КРАСНОДАРСКОГО КРАЯ</a:t>
            </a:r>
          </a:p>
        </p:txBody>
      </p:sp>
      <p:pic>
        <p:nvPicPr>
          <p:cNvPr id="6" name="Video_2019-01-06_16122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87292" y="3015976"/>
            <a:ext cx="2847023" cy="2094539"/>
          </a:xfrm>
          <a:prstGeom prst="rect">
            <a:avLst/>
          </a:prstGeom>
        </p:spPr>
      </p:pic>
      <p:sp>
        <p:nvSpPr>
          <p:cNvPr id="397" name="Прямоугольник 396"/>
          <p:cNvSpPr/>
          <p:nvPr/>
        </p:nvSpPr>
        <p:spPr>
          <a:xfrm>
            <a:off x="6287292" y="3030415"/>
            <a:ext cx="2847023" cy="2046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 дороги</a:t>
            </a:r>
          </a:p>
        </p:txBody>
      </p:sp>
      <p:sp>
        <p:nvSpPr>
          <p:cNvPr id="409" name="Text Box 97"/>
          <p:cNvSpPr txBox="1">
            <a:spLocks noChangeArrowheads="1"/>
          </p:cNvSpPr>
          <p:nvPr/>
        </p:nvSpPr>
        <p:spPr bwMode="auto">
          <a:xfrm>
            <a:off x="315221" y="5003226"/>
            <a:ext cx="1158714" cy="204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78" tIns="47991" rIns="95978" bIns="47991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</a:t>
            </a:r>
          </a:p>
        </p:txBody>
      </p:sp>
      <p:sp>
        <p:nvSpPr>
          <p:cNvPr id="410" name="Rectangle 93"/>
          <p:cNvSpPr>
            <a:spLocks noChangeArrowheads="1"/>
          </p:cNvSpPr>
          <p:nvPr/>
        </p:nvSpPr>
        <p:spPr bwMode="auto">
          <a:xfrm>
            <a:off x="43476" y="3629645"/>
            <a:ext cx="1751911" cy="149015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4" tIns="34289" rIns="68574" bIns="34289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685720"/>
            <a:endParaRPr lang="ru-RU" altLang="ru-RU" sz="70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11" name="Text Box 97"/>
          <p:cNvSpPr txBox="1">
            <a:spLocks noChangeArrowheads="1"/>
          </p:cNvSpPr>
          <p:nvPr/>
        </p:nvSpPr>
        <p:spPr bwMode="auto">
          <a:xfrm>
            <a:off x="375340" y="3629647"/>
            <a:ext cx="1205696" cy="204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78" tIns="47991" rIns="95978" bIns="47991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700" i="1" dirty="0">
                <a:solidFill>
                  <a:srgbClr val="000000"/>
                </a:solidFill>
                <a:cs typeface="Arial" panose="020B0604020202020204" pitchFamily="34" charset="0"/>
              </a:rPr>
              <a:t>Условные обозначения</a:t>
            </a:r>
          </a:p>
        </p:txBody>
      </p:sp>
      <p:sp>
        <p:nvSpPr>
          <p:cNvPr id="412" name="Text Box 97"/>
          <p:cNvSpPr txBox="1">
            <a:spLocks noChangeArrowheads="1"/>
          </p:cNvSpPr>
          <p:nvPr/>
        </p:nvSpPr>
        <p:spPr bwMode="auto">
          <a:xfrm>
            <a:off x="369979" y="5017524"/>
            <a:ext cx="1205696" cy="204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78" tIns="47991" rIns="95978" bIns="47991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ru-RU" altLang="ru-RU" sz="7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413" name="Группа 119"/>
          <p:cNvGrpSpPr>
            <a:grpSpLocks/>
          </p:cNvGrpSpPr>
          <p:nvPr/>
        </p:nvGrpSpPr>
        <p:grpSpPr bwMode="auto">
          <a:xfrm>
            <a:off x="142410" y="4314149"/>
            <a:ext cx="177245" cy="141967"/>
            <a:chOff x="214313" y="8958263"/>
            <a:chExt cx="642937" cy="500062"/>
          </a:xfrm>
        </p:grpSpPr>
        <p:sp>
          <p:nvSpPr>
            <p:cNvPr id="414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88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5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88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16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417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418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419" name="Text Box 97"/>
          <p:cNvSpPr txBox="1">
            <a:spLocks noChangeArrowheads="1"/>
          </p:cNvSpPr>
          <p:nvPr/>
        </p:nvSpPr>
        <p:spPr bwMode="auto">
          <a:xfrm>
            <a:off x="305721" y="4290672"/>
            <a:ext cx="1373502" cy="204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78" tIns="47991" rIns="95978" bIns="47991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 городская </a:t>
            </a:r>
          </a:p>
        </p:txBody>
      </p:sp>
      <p:cxnSp>
        <p:nvCxnSpPr>
          <p:cNvPr id="420" name="Прямая соединительная линия 419"/>
          <p:cNvCxnSpPr/>
          <p:nvPr/>
        </p:nvCxnSpPr>
        <p:spPr>
          <a:xfrm>
            <a:off x="108517" y="4925262"/>
            <a:ext cx="277748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1" name="Группа 629"/>
          <p:cNvGrpSpPr>
            <a:grpSpLocks/>
          </p:cNvGrpSpPr>
          <p:nvPr/>
        </p:nvGrpSpPr>
        <p:grpSpPr bwMode="auto">
          <a:xfrm>
            <a:off x="165255" y="3868253"/>
            <a:ext cx="249072" cy="422823"/>
            <a:chOff x="142483" y="3760971"/>
            <a:chExt cx="346075" cy="807539"/>
          </a:xfrm>
        </p:grpSpPr>
        <p:sp>
          <p:nvSpPr>
            <p:cNvPr id="502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662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503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662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504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8075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770598">
                <a:defRPr/>
              </a:pPr>
              <a:r>
                <a:rPr lang="ru-RU" sz="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 </a:t>
              </a:r>
              <a:r>
                <a:rPr lang="ru-RU" sz="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ПСЧ-1</a:t>
              </a:r>
            </a:p>
          </p:txBody>
        </p:sp>
      </p:grpSp>
      <p:sp>
        <p:nvSpPr>
          <p:cNvPr id="505" name="Text Box 97"/>
          <p:cNvSpPr txBox="1">
            <a:spLocks noChangeArrowheads="1"/>
          </p:cNvSpPr>
          <p:nvPr/>
        </p:nvSpPr>
        <p:spPr bwMode="auto">
          <a:xfrm>
            <a:off x="367385" y="3843776"/>
            <a:ext cx="1373502" cy="312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78" tIns="47991" rIns="95978" bIns="47991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sp>
        <p:nvSpPr>
          <p:cNvPr id="506" name="Text Box 97"/>
          <p:cNvSpPr txBox="1">
            <a:spLocks noChangeArrowheads="1"/>
          </p:cNvSpPr>
          <p:nvPr/>
        </p:nvSpPr>
        <p:spPr bwMode="auto">
          <a:xfrm>
            <a:off x="327039" y="4091914"/>
            <a:ext cx="1352184" cy="204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78" tIns="47991" rIns="95978" bIns="47991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- МНИСС ГЛОНАС</a:t>
            </a:r>
          </a:p>
        </p:txBody>
      </p:sp>
      <p:grpSp>
        <p:nvGrpSpPr>
          <p:cNvPr id="507" name="Группа 506"/>
          <p:cNvGrpSpPr/>
          <p:nvPr/>
        </p:nvGrpSpPr>
        <p:grpSpPr>
          <a:xfrm>
            <a:off x="172675" y="4135748"/>
            <a:ext cx="134882" cy="131099"/>
            <a:chOff x="2569102" y="4634930"/>
            <a:chExt cx="200292" cy="232563"/>
          </a:xfrm>
        </p:grpSpPr>
        <p:sp>
          <p:nvSpPr>
            <p:cNvPr id="508" name="Скругленный прямоугольник 507"/>
            <p:cNvSpPr/>
            <p:nvPr/>
          </p:nvSpPr>
          <p:spPr>
            <a:xfrm>
              <a:off x="2569102" y="4707080"/>
              <a:ext cx="200292" cy="108908"/>
            </a:xfrm>
            <a:prstGeom prst="roundRect">
              <a:avLst>
                <a:gd name="adj" fmla="val 267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9" name="Овал 508"/>
            <p:cNvSpPr/>
            <p:nvPr/>
          </p:nvSpPr>
          <p:spPr>
            <a:xfrm>
              <a:off x="2593655" y="4744551"/>
              <a:ext cx="45719" cy="582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0" name="Овал 509"/>
            <p:cNvSpPr/>
            <p:nvPr/>
          </p:nvSpPr>
          <p:spPr>
            <a:xfrm>
              <a:off x="2698872" y="4744551"/>
              <a:ext cx="45719" cy="582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1" name="Скругленный прямоугольник 510"/>
            <p:cNvSpPr/>
            <p:nvPr/>
          </p:nvSpPr>
          <p:spPr>
            <a:xfrm>
              <a:off x="2593654" y="4821774"/>
              <a:ext cx="45719" cy="45719"/>
            </a:xfrm>
            <a:prstGeom prst="roundRect">
              <a:avLst>
                <a:gd name="adj" fmla="val 267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2" name="Скругленный прямоугольник 511"/>
            <p:cNvSpPr/>
            <p:nvPr/>
          </p:nvSpPr>
          <p:spPr>
            <a:xfrm>
              <a:off x="2694588" y="4821774"/>
              <a:ext cx="45719" cy="45719"/>
            </a:xfrm>
            <a:prstGeom prst="roundRect">
              <a:avLst>
                <a:gd name="adj" fmla="val 267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3" name="Скругленный прямоугольник 512"/>
            <p:cNvSpPr/>
            <p:nvPr/>
          </p:nvSpPr>
          <p:spPr>
            <a:xfrm>
              <a:off x="2595493" y="4634930"/>
              <a:ext cx="146653" cy="81211"/>
            </a:xfrm>
            <a:prstGeom prst="roundRect">
              <a:avLst>
                <a:gd name="adj" fmla="val 3069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4" name="Скругленный прямоугольник 513"/>
            <p:cNvSpPr/>
            <p:nvPr/>
          </p:nvSpPr>
          <p:spPr>
            <a:xfrm>
              <a:off x="2607152" y="4644548"/>
              <a:ext cx="123333" cy="68297"/>
            </a:xfrm>
            <a:prstGeom prst="roundRect">
              <a:avLst>
                <a:gd name="adj" fmla="val 306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15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40992" r="94372" b="53233"/>
          <a:stretch/>
        </p:blipFill>
        <p:spPr bwMode="auto">
          <a:xfrm>
            <a:off x="143512" y="4515966"/>
            <a:ext cx="252131" cy="26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6" name="Text Box 97"/>
          <p:cNvSpPr txBox="1">
            <a:spLocks noChangeArrowheads="1"/>
          </p:cNvSpPr>
          <p:nvPr/>
        </p:nvSpPr>
        <p:spPr bwMode="auto">
          <a:xfrm>
            <a:off x="354383" y="4508255"/>
            <a:ext cx="1373502" cy="312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78" tIns="47991" rIns="95978" bIns="47991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 - </a:t>
            </a:r>
            <a:r>
              <a:rPr lang="ru-RU" altLang="ru-RU" sz="700" b="0" dirty="0" err="1">
                <a:solidFill>
                  <a:srgbClr val="000000"/>
                </a:solidFill>
                <a:cs typeface="Arial" panose="020B0604020202020204" pitchFamily="34" charset="0"/>
              </a:rPr>
              <a:t>пожаровзрывоопасные</a:t>
            </a:r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 объекты</a:t>
            </a:r>
          </a:p>
        </p:txBody>
      </p:sp>
      <p:sp>
        <p:nvSpPr>
          <p:cNvPr id="517" name="Text Box 97"/>
          <p:cNvSpPr txBox="1">
            <a:spLocks noChangeArrowheads="1"/>
          </p:cNvSpPr>
          <p:nvPr/>
        </p:nvSpPr>
        <p:spPr bwMode="auto">
          <a:xfrm>
            <a:off x="377299" y="4832828"/>
            <a:ext cx="1908522" cy="18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203" tIns="40103" rIns="80203" bIns="4010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01803">
              <a:defRPr/>
            </a:pPr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 - линии электропередач 110 кВт</a:t>
            </a:r>
          </a:p>
        </p:txBody>
      </p:sp>
      <p:pic>
        <p:nvPicPr>
          <p:cNvPr id="51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40992" r="94372" b="53233"/>
          <a:stretch/>
        </p:blipFill>
        <p:spPr bwMode="auto">
          <a:xfrm>
            <a:off x="7293612" y="1113357"/>
            <a:ext cx="252131" cy="26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5" name="Группа 524"/>
          <p:cNvGrpSpPr/>
          <p:nvPr/>
        </p:nvGrpSpPr>
        <p:grpSpPr>
          <a:xfrm>
            <a:off x="7167506" y="1368190"/>
            <a:ext cx="216346" cy="170942"/>
            <a:chOff x="2569102" y="4634930"/>
            <a:chExt cx="200292" cy="232563"/>
          </a:xfrm>
        </p:grpSpPr>
        <p:sp>
          <p:nvSpPr>
            <p:cNvPr id="526" name="Скругленный прямоугольник 525"/>
            <p:cNvSpPr/>
            <p:nvPr/>
          </p:nvSpPr>
          <p:spPr>
            <a:xfrm>
              <a:off x="2569102" y="4707080"/>
              <a:ext cx="200292" cy="108908"/>
            </a:xfrm>
            <a:prstGeom prst="roundRect">
              <a:avLst>
                <a:gd name="adj" fmla="val 267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7" name="Овал 526"/>
            <p:cNvSpPr/>
            <p:nvPr/>
          </p:nvSpPr>
          <p:spPr>
            <a:xfrm>
              <a:off x="2593655" y="4744551"/>
              <a:ext cx="45719" cy="582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8" name="Овал 527"/>
            <p:cNvSpPr/>
            <p:nvPr/>
          </p:nvSpPr>
          <p:spPr>
            <a:xfrm>
              <a:off x="2698872" y="4744551"/>
              <a:ext cx="45719" cy="582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9" name="Скругленный прямоугольник 528"/>
            <p:cNvSpPr/>
            <p:nvPr/>
          </p:nvSpPr>
          <p:spPr>
            <a:xfrm>
              <a:off x="2593654" y="4821774"/>
              <a:ext cx="45719" cy="45719"/>
            </a:xfrm>
            <a:prstGeom prst="roundRect">
              <a:avLst>
                <a:gd name="adj" fmla="val 267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0" name="Скругленный прямоугольник 529"/>
            <p:cNvSpPr/>
            <p:nvPr/>
          </p:nvSpPr>
          <p:spPr>
            <a:xfrm>
              <a:off x="2694588" y="4821774"/>
              <a:ext cx="45719" cy="45719"/>
            </a:xfrm>
            <a:prstGeom prst="roundRect">
              <a:avLst>
                <a:gd name="adj" fmla="val 267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1" name="Скругленный прямоугольник 530"/>
            <p:cNvSpPr/>
            <p:nvPr/>
          </p:nvSpPr>
          <p:spPr>
            <a:xfrm>
              <a:off x="2595493" y="4634930"/>
              <a:ext cx="146653" cy="81211"/>
            </a:xfrm>
            <a:prstGeom prst="roundRect">
              <a:avLst>
                <a:gd name="adj" fmla="val 3069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2" name="Скругленный прямоугольник 531"/>
            <p:cNvSpPr/>
            <p:nvPr/>
          </p:nvSpPr>
          <p:spPr>
            <a:xfrm>
              <a:off x="2607152" y="4644548"/>
              <a:ext cx="123333" cy="68297"/>
            </a:xfrm>
            <a:prstGeom prst="roundRect">
              <a:avLst>
                <a:gd name="adj" fmla="val 306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33" name="Группа 119"/>
          <p:cNvGrpSpPr>
            <a:grpSpLocks/>
          </p:cNvGrpSpPr>
          <p:nvPr/>
        </p:nvGrpSpPr>
        <p:grpSpPr bwMode="auto">
          <a:xfrm>
            <a:off x="7059386" y="1145875"/>
            <a:ext cx="177245" cy="141967"/>
            <a:chOff x="214313" y="8958263"/>
            <a:chExt cx="642937" cy="500062"/>
          </a:xfrm>
          <a:solidFill>
            <a:schemeClr val="bg1"/>
          </a:solidFill>
        </p:grpSpPr>
        <p:sp>
          <p:nvSpPr>
            <p:cNvPr id="534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grp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88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5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grp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88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536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  <a:grpFill/>
          </p:grpSpPr>
          <p:cxnSp>
            <p:nvCxnSpPr>
              <p:cNvPr id="537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grp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538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grp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2" name="Группа 1"/>
          <p:cNvGrpSpPr/>
          <p:nvPr/>
        </p:nvGrpSpPr>
        <p:grpSpPr>
          <a:xfrm>
            <a:off x="6012159" y="555526"/>
            <a:ext cx="3014336" cy="1749308"/>
            <a:chOff x="9685576" y="555526"/>
            <a:chExt cx="3527384" cy="1996049"/>
          </a:xfrm>
        </p:grpSpPr>
        <p:grpSp>
          <p:nvGrpSpPr>
            <p:cNvPr id="69" name="Группа 68"/>
            <p:cNvGrpSpPr/>
            <p:nvPr/>
          </p:nvGrpSpPr>
          <p:grpSpPr>
            <a:xfrm>
              <a:off x="9685576" y="555526"/>
              <a:ext cx="1511159" cy="689616"/>
              <a:chOff x="4292111" y="1726052"/>
              <a:chExt cx="1511159" cy="919488"/>
            </a:xfrm>
          </p:grpSpPr>
          <p:sp>
            <p:nvSpPr>
              <p:cNvPr id="70" name="AutoShape 401"/>
              <p:cNvSpPr>
                <a:spLocks noChangeArrowheads="1"/>
              </p:cNvSpPr>
              <p:nvPr/>
            </p:nvSpPr>
            <p:spPr bwMode="auto">
              <a:xfrm>
                <a:off x="4292111" y="1726052"/>
                <a:ext cx="1511159" cy="919488"/>
              </a:xfrm>
              <a:prstGeom prst="wedgeRectCallout">
                <a:avLst>
                  <a:gd name="adj1" fmla="val 75481"/>
                  <a:gd name="adj2" fmla="val 66890"/>
                </a:avLst>
              </a:prstGeom>
              <a:solidFill>
                <a:srgbClr val="66FFFF">
                  <a:alpha val="77000"/>
                </a:srgbClr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40011" tIns="40011" rIns="40011" bIns="40011"/>
              <a:lstStyle>
                <a:lvl1pPr defTabSz="1433513" eaLnBrk="0" hangingPunct="0">
                  <a:defRPr sz="25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433513" eaLnBrk="0" hangingPunct="0">
                  <a:defRPr sz="25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433513" eaLnBrk="0" hangingPunct="0">
                  <a:defRPr sz="25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433513" eaLnBrk="0" hangingPunct="0">
                  <a:defRPr sz="25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433513" eaLnBrk="0" hangingPunct="0">
                  <a:defRPr sz="25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4335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4335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4335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4335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ru-RU" sz="9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СТК «Горная Карусель»</a:t>
                </a:r>
                <a:endParaRPr lang="ru-RU" altLang="ru-RU" sz="9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71" name="Picture 2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491" t="36803" r="77779" b="52254"/>
              <a:stretch/>
            </p:blipFill>
            <p:spPr bwMode="auto">
              <a:xfrm>
                <a:off x="4409391" y="2065726"/>
                <a:ext cx="1283947" cy="522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2" name="Группа 71"/>
            <p:cNvGrpSpPr/>
            <p:nvPr/>
          </p:nvGrpSpPr>
          <p:grpSpPr>
            <a:xfrm>
              <a:off x="9747397" y="1771574"/>
              <a:ext cx="1440160" cy="769712"/>
              <a:chOff x="4440182" y="2978780"/>
              <a:chExt cx="1440160" cy="1026283"/>
            </a:xfrm>
          </p:grpSpPr>
          <p:sp>
            <p:nvSpPr>
              <p:cNvPr id="73" name="AutoShape 401"/>
              <p:cNvSpPr>
                <a:spLocks noChangeArrowheads="1"/>
              </p:cNvSpPr>
              <p:nvPr/>
            </p:nvSpPr>
            <p:spPr bwMode="auto">
              <a:xfrm>
                <a:off x="4440182" y="2978780"/>
                <a:ext cx="1440160" cy="1026283"/>
              </a:xfrm>
              <a:prstGeom prst="wedgeRectCallout">
                <a:avLst>
                  <a:gd name="adj1" fmla="val 78844"/>
                  <a:gd name="adj2" fmla="val -85535"/>
                </a:avLst>
              </a:prstGeom>
              <a:solidFill>
                <a:srgbClr val="66FFFF">
                  <a:alpha val="77000"/>
                </a:srgbClr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40011" tIns="40011" rIns="40011" bIns="40011"/>
              <a:lstStyle>
                <a:lvl1pPr defTabSz="1433513" eaLnBrk="0" hangingPunct="0">
                  <a:defRPr sz="25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433513" eaLnBrk="0" hangingPunct="0">
                  <a:defRPr sz="25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433513" eaLnBrk="0" hangingPunct="0">
                  <a:defRPr sz="25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433513" eaLnBrk="0" hangingPunct="0">
                  <a:defRPr sz="25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433513" eaLnBrk="0" hangingPunct="0">
                  <a:defRPr sz="25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4335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4335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4335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4335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ru-RU" sz="9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ГТЦ ОАО </a:t>
                </a:r>
                <a:r>
                  <a:rPr lang="ru-RU" sz="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«Газпром» </a:t>
                </a:r>
                <a:r>
                  <a:rPr lang="ru-RU" sz="9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ru-RU" sz="9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Альпика</a:t>
                </a:r>
                <a:r>
                  <a:rPr lang="ru-RU" sz="9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ru-RU" altLang="ru-RU" sz="9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 eaLnBrk="1" hangingPunct="1"/>
                <a:endParaRPr lang="ru-RU" altLang="ru-RU" sz="1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74" name="Picture 2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039" t="25166" r="84357" b="69278"/>
              <a:stretch/>
            </p:blipFill>
            <p:spPr bwMode="auto">
              <a:xfrm>
                <a:off x="4535754" y="3498782"/>
                <a:ext cx="1267515" cy="4422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5" name="Группа 74"/>
            <p:cNvGrpSpPr/>
            <p:nvPr/>
          </p:nvGrpSpPr>
          <p:grpSpPr>
            <a:xfrm>
              <a:off x="11604311" y="555526"/>
              <a:ext cx="1608649" cy="689616"/>
              <a:chOff x="7427847" y="1726052"/>
              <a:chExt cx="1608649" cy="919488"/>
            </a:xfrm>
          </p:grpSpPr>
          <p:sp>
            <p:nvSpPr>
              <p:cNvPr id="76" name="AutoShape 401"/>
              <p:cNvSpPr>
                <a:spLocks noChangeArrowheads="1"/>
              </p:cNvSpPr>
              <p:nvPr/>
            </p:nvSpPr>
            <p:spPr bwMode="auto">
              <a:xfrm>
                <a:off x="7427847" y="1726052"/>
                <a:ext cx="1608649" cy="919488"/>
              </a:xfrm>
              <a:prstGeom prst="wedgeRectCallout">
                <a:avLst>
                  <a:gd name="adj1" fmla="val -42624"/>
                  <a:gd name="adj2" fmla="val 69791"/>
                </a:avLst>
              </a:prstGeom>
              <a:solidFill>
                <a:srgbClr val="66FFFF">
                  <a:alpha val="77000"/>
                </a:srgbClr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40011" tIns="40011" rIns="40011" bIns="40011"/>
              <a:lstStyle/>
              <a:p>
                <a:pPr algn="ctr" defTabSz="1433513"/>
                <a:r>
                  <a:rPr lang="ru-RU" sz="9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ГК «Альпика-Сервис</a:t>
                </a:r>
                <a:r>
                  <a:rPr lang="ru-RU" sz="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»</a:t>
                </a:r>
                <a:endParaRPr lang="ru-RU" altLang="ru-RU" sz="9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77" name="Picture 3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87" t="42986" r="86084" b="46734"/>
              <a:stretch/>
            </p:blipFill>
            <p:spPr bwMode="auto">
              <a:xfrm>
                <a:off x="7520153" y="2091020"/>
                <a:ext cx="1440159" cy="506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8" name="Группа 77"/>
            <p:cNvGrpSpPr/>
            <p:nvPr/>
          </p:nvGrpSpPr>
          <p:grpSpPr>
            <a:xfrm>
              <a:off x="11604311" y="1771575"/>
              <a:ext cx="1608649" cy="780000"/>
              <a:chOff x="7426373" y="4005064"/>
              <a:chExt cx="1608649" cy="939065"/>
            </a:xfrm>
          </p:grpSpPr>
          <p:sp>
            <p:nvSpPr>
              <p:cNvPr id="79" name="AutoShape 401"/>
              <p:cNvSpPr>
                <a:spLocks noChangeArrowheads="1"/>
              </p:cNvSpPr>
              <p:nvPr/>
            </p:nvSpPr>
            <p:spPr bwMode="auto">
              <a:xfrm>
                <a:off x="7426373" y="4005064"/>
                <a:ext cx="1608649" cy="939065"/>
              </a:xfrm>
              <a:prstGeom prst="wedgeRectCallout">
                <a:avLst>
                  <a:gd name="adj1" fmla="val -43350"/>
                  <a:gd name="adj2" fmla="val -90592"/>
                </a:avLst>
              </a:prstGeom>
              <a:solidFill>
                <a:srgbClr val="66FFFF">
                  <a:alpha val="77000"/>
                </a:srgbClr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40011" tIns="40011" rIns="40011" bIns="40011"/>
              <a:lstStyle/>
              <a:p>
                <a:pPr algn="ctr" defTabSz="1433513"/>
                <a:r>
                  <a:rPr lang="ru-RU" sz="9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ГЛК «Роза-Хутор</a:t>
                </a:r>
                <a:r>
                  <a:rPr lang="ru-RU" sz="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»</a:t>
                </a:r>
                <a:endParaRPr lang="ru-RU" altLang="ru-RU" sz="9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80" name="Picture 4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11" t="50811" r="81164" b="39333"/>
              <a:stretch/>
            </p:blipFill>
            <p:spPr bwMode="auto">
              <a:xfrm>
                <a:off x="7558237" y="4280353"/>
                <a:ext cx="1368152" cy="6025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1" name="TextBox 80"/>
            <p:cNvSpPr txBox="1"/>
            <p:nvPr/>
          </p:nvSpPr>
          <p:spPr>
            <a:xfrm>
              <a:off x="11003482" y="1365061"/>
              <a:ext cx="1742435" cy="301647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8922" tIns="39461" rIns="78922" bIns="39461" rtlCol="0">
              <a:spAutoFit/>
            </a:bodyPr>
            <a:lstStyle>
              <a:defPPr>
                <a:defRPr lang="ru-RU"/>
              </a:defPPr>
              <a:lvl1pPr algn="ctr">
                <a:defRPr sz="7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1200" dirty="0" smtClean="0"/>
                <a:t>Красная Поляна</a:t>
              </a:r>
              <a:endParaRPr lang="ru-RU" sz="1200" dirty="0"/>
            </a:p>
          </p:txBody>
        </p:sp>
      </p:grpSp>
      <p:sp>
        <p:nvSpPr>
          <p:cNvPr id="83" name="AutoShape 401"/>
          <p:cNvSpPr>
            <a:spLocks noChangeArrowheads="1"/>
          </p:cNvSpPr>
          <p:nvPr/>
        </p:nvSpPr>
        <p:spPr bwMode="auto">
          <a:xfrm>
            <a:off x="85083" y="2711575"/>
            <a:ext cx="1461173" cy="865327"/>
          </a:xfrm>
          <a:prstGeom prst="wedgeRectCallout">
            <a:avLst>
              <a:gd name="adj1" fmla="val 100440"/>
              <a:gd name="adj2" fmla="val 94703"/>
            </a:avLst>
          </a:prstGeom>
          <a:solidFill>
            <a:srgbClr val="66FFFF">
              <a:alpha val="72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28576" tIns="28576" rIns="28576" bIns="28576"/>
          <a:lstStyle>
            <a:lvl1pPr defTabSz="1433513" eaLnBrk="0" hangingPunct="0">
              <a:defRPr sz="25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433513" eaLnBrk="0" hangingPunct="0">
              <a:defRPr sz="25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433513" eaLnBrk="0" hangingPunct="0">
              <a:defRPr sz="25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433513" eaLnBrk="0" hangingPunct="0">
              <a:defRPr sz="25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433513" eaLnBrk="0" hangingPunct="0">
              <a:defRPr sz="25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43351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43351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43351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43351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Автомобильная </a:t>
            </a:r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дорога А-148 «Адлер – Красная 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Поляна»</a:t>
            </a:r>
          </a:p>
        </p:txBody>
      </p:sp>
      <p:sp>
        <p:nvSpPr>
          <p:cNvPr id="84" name="TextBox 83"/>
          <p:cNvSpPr txBox="1"/>
          <p:nvPr/>
        </p:nvSpPr>
        <p:spPr>
          <a:xfrm rot="19561500">
            <a:off x="3704555" y="2908542"/>
            <a:ext cx="701406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А-148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5" name="Прямоугольник 84"/>
          <p:cNvSpPr/>
          <p:nvPr/>
        </p:nvSpPr>
        <p:spPr>
          <a:xfrm>
            <a:off x="70992" y="543741"/>
            <a:ext cx="5084911" cy="802968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Краснодарского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края: </a:t>
            </a: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лавиноопасный район МО г. Сочи,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н.п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Эстосадок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расположено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горнолыжных туристических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курортов </a:t>
            </a:r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ГЛК «Роза-Хутор», ГК «</a:t>
            </a:r>
            <a:r>
              <a:rPr lang="ru-RU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Альпика</a:t>
            </a:r>
            <a:r>
              <a:rPr lang="ru-RU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-Сервис», ГТЦ ОАО «Газпром» </a:t>
            </a:r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Альпика</a:t>
            </a:r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СТК «</a:t>
            </a:r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Горная Карусель»).</a:t>
            </a:r>
            <a:endParaRPr lang="ru-RU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6" name="Таблица 8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0285920"/>
              </p:ext>
            </p:extLst>
          </p:nvPr>
        </p:nvGraphicFramePr>
        <p:xfrm>
          <a:off x="63210" y="1402719"/>
          <a:ext cx="5092694" cy="11041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5788"/>
                <a:gridCol w="667895"/>
                <a:gridCol w="1168815"/>
                <a:gridCol w="751381"/>
                <a:gridCol w="1168815"/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Подъемники 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Трассы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Протяженность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Протяженность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Горная Карусель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10 718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32 430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Газпром </a:t>
                      </a:r>
                      <a:r>
                        <a:rPr lang="ru-RU" sz="9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Альпика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12 713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20 272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Альпика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Сервис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4 998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7 539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Роза Хутор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27 537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66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99156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ВСЕГО: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шт.</a:t>
                      </a:r>
                      <a:endParaRPr lang="ru-RU" sz="9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55 966 м.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136 шт.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159 397 м.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066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-10762"/>
            <a:ext cx="9144000" cy="530285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86" tIns="33594" rIns="67186" bIns="33594" anchor="ctr"/>
          <a:lstStyle>
            <a:defPPr>
              <a:defRPr lang="ru-RU"/>
            </a:defPPr>
            <a:lvl1pPr algn="ctr" defTabSz="779252">
              <a:defRPr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СХЕМА РАСПОЛОЖЕНИЯ СПОРТИВНО - ТУРИСТИЧЕСКОГО </a:t>
            </a:r>
            <a:r>
              <a:rPr lang="ru-RU"/>
              <a:t>КОМПЛЕКСА </a:t>
            </a:r>
            <a:r>
              <a:rPr lang="ru-RU" smtClean="0"/>
              <a:t> «</a:t>
            </a:r>
            <a:r>
              <a:rPr lang="ru-RU" dirty="0"/>
              <a:t>ГОРНАЯ КАРУСЕЛЬ»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4" t="30157" r="50000" b="11000"/>
          <a:stretch/>
        </p:blipFill>
        <p:spPr bwMode="auto">
          <a:xfrm>
            <a:off x="-14140" y="519523"/>
            <a:ext cx="9158139" cy="4623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0602" y="1378218"/>
            <a:ext cx="1449150" cy="26435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Красная Поляна</a:t>
            </a:r>
            <a:endParaRPr lang="ru-RU" sz="1200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2915816" y="812807"/>
            <a:ext cx="1440160" cy="689616"/>
            <a:chOff x="4363110" y="1726052"/>
            <a:chExt cx="1440160" cy="919488"/>
          </a:xfrm>
        </p:grpSpPr>
        <p:sp>
          <p:nvSpPr>
            <p:cNvPr id="6" name="AutoShape 401"/>
            <p:cNvSpPr>
              <a:spLocks noChangeArrowheads="1"/>
            </p:cNvSpPr>
            <p:nvPr/>
          </p:nvSpPr>
          <p:spPr bwMode="auto">
            <a:xfrm>
              <a:off x="4363110" y="1726052"/>
              <a:ext cx="1440160" cy="919488"/>
            </a:xfrm>
            <a:prstGeom prst="wedgeRectCallout">
              <a:avLst>
                <a:gd name="adj1" fmla="val -72636"/>
                <a:gd name="adj2" fmla="val 34109"/>
              </a:avLst>
            </a:prstGeom>
            <a:solidFill>
              <a:srgbClr val="66FFFF">
                <a:alpha val="77000"/>
              </a:srgb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40011" tIns="40011" rIns="40011" bIns="40011"/>
            <a:lstStyle>
              <a:lvl1pPr defTabSz="1433513" eaLnBrk="0" hangingPunct="0">
                <a:defRPr sz="25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433513" eaLnBrk="0" hangingPunct="0">
                <a:defRPr sz="25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433513" eaLnBrk="0" hangingPunct="0">
                <a:defRPr sz="25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433513" eaLnBrk="0" hangingPunct="0">
                <a:defRPr sz="25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433513" eaLnBrk="0" hangingPunct="0">
                <a:defRPr sz="25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4335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4335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4335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4335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СТК «Горная Карусель»</a:t>
              </a:r>
              <a:endParaRPr lang="ru-RU" alt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91" t="36803" r="77779" b="52254"/>
            <a:stretch/>
          </p:blipFill>
          <p:spPr bwMode="auto">
            <a:xfrm>
              <a:off x="4440182" y="1995326"/>
              <a:ext cx="1283946" cy="60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Рисунок 7"/>
          <p:cNvPicPr/>
          <p:nvPr/>
        </p:nvPicPr>
        <p:blipFill>
          <a:blip r:embed="rId5"/>
          <a:stretch>
            <a:fillRect/>
          </a:stretch>
        </p:blipFill>
        <p:spPr>
          <a:xfrm>
            <a:off x="5451755" y="551504"/>
            <a:ext cx="3600000" cy="2160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Овал 9"/>
          <p:cNvSpPr/>
          <p:nvPr/>
        </p:nvSpPr>
        <p:spPr>
          <a:xfrm rot="4637299">
            <a:off x="2369898" y="1316465"/>
            <a:ext cx="186114" cy="21061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3381840"/>
            <a:ext cx="8856984" cy="23358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Силы и средства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объектового подразделения противолавинной службы СТК «Горная Карусель» 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6956767"/>
              </p:ext>
            </p:extLst>
          </p:nvPr>
        </p:nvGraphicFramePr>
        <p:xfrm>
          <a:off x="179512" y="3629605"/>
          <a:ext cx="8852197" cy="15138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5" name="Лист" r:id="rId7" imgW="10210800" imgH="2114511" progId="Excel.Sheet.12">
                  <p:embed/>
                </p:oleObj>
              </mc:Choice>
              <mc:Fallback>
                <p:oleObj name="Лист" r:id="rId7" imgW="10210800" imgH="211451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9512" y="3629605"/>
                        <a:ext cx="8852197" cy="15138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5144720"/>
              </p:ext>
            </p:extLst>
          </p:nvPr>
        </p:nvGraphicFramePr>
        <p:xfrm>
          <a:off x="179849" y="1639426"/>
          <a:ext cx="5091074" cy="1097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1506"/>
                <a:gridCol w="765112"/>
                <a:gridCol w="792088"/>
                <a:gridCol w="794134"/>
                <a:gridCol w="522519"/>
                <a:gridCol w="987603"/>
                <a:gridCol w="1008112"/>
              </a:tblGrid>
              <a:tr h="4320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Субъект РФ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курорта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официального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открытия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Открыт/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закрыт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количество отдыхающих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Объемы гостиничной инфраструктуры (вместимость,чел.)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</a:tr>
              <a:tr h="347186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Краснодарский край</a:t>
                      </a:r>
                      <a:endParaRPr lang="ru-RU" sz="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Горная Карусель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23.11.2020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Открыт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100-300 чел. ежедневно,</a:t>
                      </a:r>
                    </a:p>
                    <a:p>
                      <a:pPr algn="ctr"/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выходные и праздничные дни до 17000 чел.</a:t>
                      </a: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6311 чел.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188260"/>
              </p:ext>
            </p:extLst>
          </p:nvPr>
        </p:nvGraphicFramePr>
        <p:xfrm>
          <a:off x="179512" y="2794352"/>
          <a:ext cx="5105990" cy="5257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9276"/>
                <a:gridCol w="669639"/>
                <a:gridCol w="1171866"/>
                <a:gridCol w="753343"/>
                <a:gridCol w="1171866"/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Подъемники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Трассы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Протяженность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Протяженность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Горная Карусель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10 718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32 430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59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-10762"/>
            <a:ext cx="9144000" cy="530285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86" tIns="33594" rIns="67186" bIns="33594" anchor="ctr"/>
          <a:lstStyle>
            <a:defPPr>
              <a:defRPr lang="ru-RU"/>
            </a:defPPr>
            <a:lvl1pPr algn="ctr" defTabSz="779252">
              <a:defRPr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СХЕМА РАСПОЛОЖЕНИЯ ГОРНО-ТУРИСТИЧЕСКОГО ЦЕНТРА</a:t>
            </a:r>
          </a:p>
          <a:p>
            <a:r>
              <a:rPr lang="ru-RU" dirty="0"/>
              <a:t> ОАО «ГАЗПРОМ» </a:t>
            </a:r>
            <a:r>
              <a:rPr lang="ru-RU" dirty="0" smtClean="0"/>
              <a:t>(АЛЬПИКА)</a:t>
            </a:r>
            <a:endParaRPr lang="ru-RU" alt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4" t="30157" r="50000" b="11000"/>
          <a:stretch/>
        </p:blipFill>
        <p:spPr bwMode="auto">
          <a:xfrm>
            <a:off x="-14140" y="519523"/>
            <a:ext cx="9158139" cy="4623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23928" y="1334051"/>
            <a:ext cx="1449150" cy="26435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Красная Поляна</a:t>
            </a:r>
            <a:endParaRPr lang="ru-RU" sz="1200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5696180" y="814600"/>
            <a:ext cx="1440160" cy="769712"/>
            <a:chOff x="4440182" y="2978780"/>
            <a:chExt cx="1440160" cy="1026283"/>
          </a:xfrm>
        </p:grpSpPr>
        <p:sp>
          <p:nvSpPr>
            <p:cNvPr id="6" name="AutoShape 401"/>
            <p:cNvSpPr>
              <a:spLocks noChangeArrowheads="1"/>
            </p:cNvSpPr>
            <p:nvPr/>
          </p:nvSpPr>
          <p:spPr bwMode="auto">
            <a:xfrm>
              <a:off x="4440182" y="2978780"/>
              <a:ext cx="1440160" cy="1026283"/>
            </a:xfrm>
            <a:prstGeom prst="wedgeRectCallout">
              <a:avLst>
                <a:gd name="adj1" fmla="val -136791"/>
                <a:gd name="adj2" fmla="val -2574"/>
              </a:avLst>
            </a:prstGeom>
            <a:solidFill>
              <a:srgbClr val="66FFFF">
                <a:alpha val="77000"/>
              </a:srgb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40011" tIns="40011" rIns="40011" bIns="40011"/>
            <a:lstStyle>
              <a:lvl1pPr defTabSz="1433513" eaLnBrk="0" hangingPunct="0">
                <a:defRPr sz="25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433513" eaLnBrk="0" hangingPunct="0">
                <a:defRPr sz="25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433513" eaLnBrk="0" hangingPunct="0">
                <a:defRPr sz="25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433513" eaLnBrk="0" hangingPunct="0">
                <a:defRPr sz="25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433513" eaLnBrk="0" hangingPunct="0">
                <a:defRPr sz="25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4335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4335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4335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4335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ГТЦ ОАО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«Газпром»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ru-RU" sz="1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Альпика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hangingPunct="1"/>
              <a:endParaRPr lang="ru-RU" alt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39" t="25166" r="84357" b="69278"/>
            <a:stretch/>
          </p:blipFill>
          <p:spPr bwMode="auto">
            <a:xfrm>
              <a:off x="4535754" y="3438525"/>
              <a:ext cx="1267515" cy="502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Овал 10"/>
          <p:cNvSpPr/>
          <p:nvPr/>
        </p:nvSpPr>
        <p:spPr>
          <a:xfrm rot="4637299">
            <a:off x="4260716" y="1088791"/>
            <a:ext cx="138605" cy="22133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68" name="Picture 24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21" y="648427"/>
            <a:ext cx="3600000" cy="2160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5072131"/>
              </p:ext>
            </p:extLst>
          </p:nvPr>
        </p:nvGraphicFramePr>
        <p:xfrm>
          <a:off x="1959043" y="3575700"/>
          <a:ext cx="5225913" cy="975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0458"/>
                <a:gridCol w="776384"/>
                <a:gridCol w="792088"/>
                <a:gridCol w="771741"/>
                <a:gridCol w="520047"/>
                <a:gridCol w="1170106"/>
                <a:gridCol w="975089"/>
              </a:tblGrid>
              <a:tr h="2918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Субъект РФ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курорта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официального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открытия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Открыт/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закрыт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количество отдыхающих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Объемы гостиничной инфраструктуры (вместимость,чел.)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</a:tr>
              <a:tr h="28225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Краснодарский край</a:t>
                      </a:r>
                      <a:endParaRPr lang="ru-RU" sz="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Газпром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14.12.2020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Открыт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100-300 чел. ежедневно,</a:t>
                      </a:r>
                    </a:p>
                    <a:p>
                      <a:pPr algn="ctr"/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выходные и праздничные дни до 17000 чел.</a:t>
                      </a: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1973 чел.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6361469"/>
              </p:ext>
            </p:extLst>
          </p:nvPr>
        </p:nvGraphicFramePr>
        <p:xfrm>
          <a:off x="1947774" y="4611221"/>
          <a:ext cx="5242982" cy="5257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5208"/>
                <a:gridCol w="687605"/>
                <a:gridCol w="1203307"/>
                <a:gridCol w="773555"/>
                <a:gridCol w="1203307"/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Подъемники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Трассы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Протяженность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Протяженность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Газпром Лаура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12 713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20 272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335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-10762"/>
            <a:ext cx="9144000" cy="530285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86" tIns="33594" rIns="67186" bIns="33594" anchor="ctr"/>
          <a:lstStyle>
            <a:defPPr>
              <a:defRPr lang="ru-RU"/>
            </a:defPPr>
            <a:lvl1pPr algn="ctr" defTabSz="779252">
              <a:defRPr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СХЕМА РАСПОЛОЖЕНИЯ ГОРНОЛЫЖНЫОГО КОМПЛЕКСА</a:t>
            </a:r>
          </a:p>
          <a:p>
            <a:r>
              <a:rPr lang="ru-RU" dirty="0"/>
              <a:t> «АЛЬПИКА-СЕРВИС»</a:t>
            </a:r>
            <a:endParaRPr lang="ru-RU" alt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4" t="30157" r="50000" b="11000"/>
          <a:stretch/>
        </p:blipFill>
        <p:spPr bwMode="auto">
          <a:xfrm>
            <a:off x="0" y="519523"/>
            <a:ext cx="9143999" cy="4623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67944" y="951571"/>
            <a:ext cx="1449150" cy="26435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Красная Поляна</a:t>
            </a:r>
            <a:endParaRPr lang="ru-RU" sz="1200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6444208" y="871122"/>
            <a:ext cx="1608649" cy="689616"/>
            <a:chOff x="7427847" y="1726052"/>
            <a:chExt cx="1608649" cy="919488"/>
          </a:xfrm>
        </p:grpSpPr>
        <p:sp>
          <p:nvSpPr>
            <p:cNvPr id="6" name="AutoShape 401"/>
            <p:cNvSpPr>
              <a:spLocks noChangeArrowheads="1"/>
            </p:cNvSpPr>
            <p:nvPr/>
          </p:nvSpPr>
          <p:spPr bwMode="auto">
            <a:xfrm>
              <a:off x="7427847" y="1726052"/>
              <a:ext cx="1608649" cy="919488"/>
            </a:xfrm>
            <a:prstGeom prst="wedgeRectCallout">
              <a:avLst>
                <a:gd name="adj1" fmla="val -187483"/>
                <a:gd name="adj2" fmla="val 48155"/>
              </a:avLst>
            </a:prstGeom>
            <a:solidFill>
              <a:srgbClr val="66FFFF">
                <a:alpha val="77000"/>
              </a:srgb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40011" tIns="40011" rIns="40011" bIns="40011"/>
            <a:lstStyle/>
            <a:p>
              <a:pPr algn="ctr" defTabSz="1433513"/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ГК «Альпика-Сервис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»</a:t>
              </a:r>
              <a:endPara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87" t="42986" r="86084" b="46734"/>
            <a:stretch/>
          </p:blipFill>
          <p:spPr bwMode="auto">
            <a:xfrm>
              <a:off x="7520152" y="1995326"/>
              <a:ext cx="1440159" cy="60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Овал 10"/>
          <p:cNvSpPr/>
          <p:nvPr/>
        </p:nvSpPr>
        <p:spPr>
          <a:xfrm rot="4637299">
            <a:off x="3974887" y="1455430"/>
            <a:ext cx="186114" cy="21061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43508" y="3351337"/>
            <a:ext cx="8856984" cy="387469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Силы и средства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объектового подразделения противолавинной службы ГКК «</a:t>
            </a:r>
            <a:r>
              <a:rPr lang="ru-RU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Альпика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Сервис» </a:t>
            </a:r>
          </a:p>
          <a:p>
            <a:pPr algn="ctr"/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(обслуживает на договорной основе снеголавинный отряд ФГБУ «СЦГМС ЧАМ»  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43" name="Picture 23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59" y="548023"/>
            <a:ext cx="3600000" cy="2160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2268296"/>
              </p:ext>
            </p:extLst>
          </p:nvPr>
        </p:nvGraphicFramePr>
        <p:xfrm>
          <a:off x="143508" y="3754193"/>
          <a:ext cx="8887119" cy="12890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0" name="Лист" r:id="rId7" imgW="9782287" imgH="1924024" progId="Excel.Sheet.12">
                  <p:embed/>
                </p:oleObj>
              </mc:Choice>
              <mc:Fallback>
                <p:oleObj name="Лист" r:id="rId7" imgW="9782287" imgH="1924024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508" y="3754193"/>
                        <a:ext cx="8887119" cy="12890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7682774"/>
              </p:ext>
            </p:extLst>
          </p:nvPr>
        </p:nvGraphicFramePr>
        <p:xfrm>
          <a:off x="3828565" y="1707654"/>
          <a:ext cx="5138768" cy="10427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603"/>
                <a:gridCol w="738738"/>
                <a:gridCol w="784339"/>
                <a:gridCol w="773916"/>
                <a:gridCol w="562848"/>
                <a:gridCol w="844272"/>
                <a:gridCol w="1196052"/>
              </a:tblGrid>
              <a:tr h="4331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Субъект РФ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курорта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официального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открытия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Открыт/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закрыт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количество отдыхающих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Объемы гостиничной инфраструктуры (вместимость,чел.)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</a:tr>
              <a:tr h="457200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Краснодарский край</a:t>
                      </a:r>
                      <a:endParaRPr lang="ru-RU" sz="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Альпика Сервис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08.12.2020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Открыт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20-30 чел. ежедневно,</a:t>
                      </a:r>
                    </a:p>
                    <a:p>
                      <a:pPr algn="ctr"/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выходные и праздничные дни до 100 чел.</a:t>
                      </a: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чел. (гостиничный комплекс отсутствует)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589378"/>
              </p:ext>
            </p:extLst>
          </p:nvPr>
        </p:nvGraphicFramePr>
        <p:xfrm>
          <a:off x="3838765" y="2799006"/>
          <a:ext cx="5131962" cy="5257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6088"/>
                <a:gridCol w="673045"/>
                <a:gridCol w="1177827"/>
                <a:gridCol w="757175"/>
                <a:gridCol w="1177827"/>
              </a:tblGrid>
              <a:tr h="8390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Подъемники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Трассы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Протяженность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Протяженность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Альпика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Сервис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4 998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7 539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719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-10762"/>
            <a:ext cx="9144000" cy="530285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86" tIns="33594" rIns="67186" bIns="33594" anchor="ctr"/>
          <a:lstStyle>
            <a:defPPr>
              <a:defRPr lang="ru-RU"/>
            </a:defPPr>
            <a:lvl1pPr algn="ctr" defTabSz="779252">
              <a:defRPr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СХЕМА РАСПОЛОЖЕНИЯ ГОРНОГО КУРОРТА «РОЗА-ХУТОР»</a:t>
            </a:r>
            <a:endParaRPr lang="ru-RU" alt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4" t="30157" r="50000" b="11000"/>
          <a:stretch/>
        </p:blipFill>
        <p:spPr bwMode="auto">
          <a:xfrm>
            <a:off x="0" y="519523"/>
            <a:ext cx="9143999" cy="4623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47425" y="843559"/>
            <a:ext cx="1449150" cy="26435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Красная Поляна</a:t>
            </a:r>
            <a:endParaRPr lang="ru-RU" sz="1200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6880108" y="1383618"/>
            <a:ext cx="1608649" cy="780000"/>
            <a:chOff x="7426373" y="4005064"/>
            <a:chExt cx="1608649" cy="939065"/>
          </a:xfrm>
        </p:grpSpPr>
        <p:sp>
          <p:nvSpPr>
            <p:cNvPr id="6" name="AutoShape 401"/>
            <p:cNvSpPr>
              <a:spLocks noChangeArrowheads="1"/>
            </p:cNvSpPr>
            <p:nvPr/>
          </p:nvSpPr>
          <p:spPr bwMode="auto">
            <a:xfrm>
              <a:off x="7426373" y="4005064"/>
              <a:ext cx="1608649" cy="939065"/>
            </a:xfrm>
            <a:prstGeom prst="wedgeRectCallout">
              <a:avLst>
                <a:gd name="adj1" fmla="val -170804"/>
                <a:gd name="adj2" fmla="val 54436"/>
              </a:avLst>
            </a:prstGeom>
            <a:solidFill>
              <a:srgbClr val="66FFFF">
                <a:alpha val="77000"/>
              </a:srgb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40011" tIns="40011" rIns="40011" bIns="40011"/>
            <a:lstStyle/>
            <a:p>
              <a:pPr algn="ctr" defTabSz="1433513"/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ГК «Роза-Хутор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»</a:t>
              </a:r>
              <a:endPara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11" t="50811" r="81164" b="39333"/>
            <a:stretch/>
          </p:blipFill>
          <p:spPr bwMode="auto">
            <a:xfrm>
              <a:off x="7558237" y="4280353"/>
              <a:ext cx="1368152" cy="60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Рисунок 8" descr="https://rosaski.com/shared/files/201611/1_1846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86" y="572516"/>
            <a:ext cx="3600000" cy="192722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Овал 9"/>
          <p:cNvSpPr/>
          <p:nvPr/>
        </p:nvSpPr>
        <p:spPr>
          <a:xfrm rot="4637299">
            <a:off x="4653277" y="2124644"/>
            <a:ext cx="156414" cy="1686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43508" y="3381840"/>
            <a:ext cx="8856984" cy="23358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Силы и средства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объектового подразделения противолавинной службы ГТЦ ООО «Роза Хутор»» 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7635276"/>
              </p:ext>
            </p:extLst>
          </p:nvPr>
        </p:nvGraphicFramePr>
        <p:xfrm>
          <a:off x="143508" y="3637926"/>
          <a:ext cx="8874125" cy="1454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1" name="Лист" r:id="rId8" imgW="9572513" imgH="1933601" progId="Excel.Sheet.12">
                  <p:embed/>
                </p:oleObj>
              </mc:Choice>
              <mc:Fallback>
                <p:oleObj name="Лист" r:id="rId8" imgW="9572513" imgH="1933601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508" y="3637926"/>
                        <a:ext cx="8874125" cy="14541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635926"/>
              </p:ext>
            </p:extLst>
          </p:nvPr>
        </p:nvGraphicFramePr>
        <p:xfrm>
          <a:off x="143508" y="2578328"/>
          <a:ext cx="5788821" cy="731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4205"/>
                <a:gridCol w="1008112"/>
                <a:gridCol w="792088"/>
                <a:gridCol w="792088"/>
                <a:gridCol w="576064"/>
                <a:gridCol w="1296144"/>
                <a:gridCol w="1080120"/>
              </a:tblGrid>
              <a:tr h="2918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Субъект РФ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курорта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официального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открытия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Открыт/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закрыт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количество отдыхающих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Объемы гостиничной инфраструктуры (вместимость,чел.)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</a:tr>
              <a:tr h="363220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Краснодарский край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Роза Хутор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13.12.2020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Открыт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100-300 чел. ежедневно,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выходные и праздничные 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дни до 17000 чел.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6870 чел.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3053066"/>
              </p:ext>
            </p:extLst>
          </p:nvPr>
        </p:nvGraphicFramePr>
        <p:xfrm>
          <a:off x="6027276" y="2571750"/>
          <a:ext cx="2972300" cy="720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9620"/>
                <a:gridCol w="389810"/>
                <a:gridCol w="682167"/>
                <a:gridCol w="438536"/>
                <a:gridCol w="682167"/>
              </a:tblGrid>
              <a:tr h="18002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Подъемники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Трассы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00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Протяженность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Протяженность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00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Роза Хутор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27 537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66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99156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986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-10762"/>
            <a:ext cx="9144000" cy="530285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86" tIns="33594" rIns="67186" bIns="33594" anchor="ctr"/>
          <a:lstStyle>
            <a:defPPr>
              <a:defRPr lang="ru-RU"/>
            </a:defPPr>
            <a:lvl1pPr algn="ctr" defTabSz="779252">
              <a:defRPr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ИНФОРМАЦИОННЫЕ МАТЕРИАЛЫ </a:t>
            </a:r>
            <a:r>
              <a:rPr lang="ru-RU" dirty="0" smtClean="0"/>
              <a:t> ЛАВИННОЙ </a:t>
            </a:r>
            <a:r>
              <a:rPr lang="ru-RU" dirty="0"/>
              <a:t>ОПАСНОСТИ НА ТЕРРИТОРИИ </a:t>
            </a:r>
          </a:p>
          <a:p>
            <a:r>
              <a:rPr lang="ru-RU" dirty="0"/>
              <a:t>КРАСНОДАРСКОГО КРАЯ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1" y="508370"/>
            <a:ext cx="9143999" cy="4636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566165"/>
              </p:ext>
            </p:extLst>
          </p:nvPr>
        </p:nvGraphicFramePr>
        <p:xfrm>
          <a:off x="2267744" y="1729633"/>
          <a:ext cx="5596913" cy="98613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032799"/>
                <a:gridCol w="1495592"/>
                <a:gridCol w="2068522"/>
              </a:tblGrid>
              <a:tr h="253443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Высота снежного покрова в горных районах:</a:t>
                      </a:r>
                    </a:p>
                  </a:txBody>
                  <a:tcPr marL="68375" marR="68375" marT="0" marB="0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375" marR="68375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375" marR="68375" marT="0" marB="0"/>
                </a:tc>
              </a:tr>
              <a:tr h="2258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Пункт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375" marR="68375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Высота, см.</a:t>
                      </a:r>
                    </a:p>
                  </a:txBody>
                  <a:tcPr marL="68375" marR="68375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Изменение за сутки, см.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375" marR="68375" marT="0" marB="0">
                    <a:solidFill>
                      <a:schemeClr val="tx2"/>
                    </a:solidFill>
                  </a:tcPr>
                </a:tc>
              </a:tr>
              <a:tr h="2534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Аибга</a:t>
                      </a:r>
                      <a:r>
                        <a:rPr lang="ru-RU" sz="14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(2320 м.)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375" marR="68375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342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025525" algn="l"/>
                          <a:tab pos="1089660" algn="ctr"/>
                        </a:tabLst>
                      </a:pPr>
                      <a:r>
                        <a:rPr lang="ru-RU" sz="1400" b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+8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/>
                    </a:solidFill>
                  </a:tcPr>
                </a:tc>
              </a:tr>
              <a:tr h="2534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Роза (1600 м.)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375" marR="68375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400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+10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723830" y="637366"/>
            <a:ext cx="6952625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indent="450850">
              <a:spcAft>
                <a:spcPts val="0"/>
              </a:spcAft>
            </a:pPr>
            <a:r>
              <a:rPr lang="ru-RU" sz="1400" b="1" dirty="0" smtClean="0">
                <a:latin typeface="Times New Roman"/>
                <a:ea typeface="Times New Roman"/>
              </a:rPr>
              <a:t>В </a:t>
            </a:r>
            <a:r>
              <a:rPr lang="ru-RU" sz="1400" b="1" dirty="0">
                <a:latin typeface="Times New Roman"/>
                <a:ea typeface="Times New Roman"/>
              </a:rPr>
              <a:t>горах выше 500 м </a:t>
            </a:r>
            <a:r>
              <a:rPr lang="ru-RU" sz="1400" b="1" dirty="0" err="1">
                <a:latin typeface="Times New Roman"/>
                <a:ea typeface="Times New Roman"/>
              </a:rPr>
              <a:t>н.у.м</a:t>
            </a:r>
            <a:r>
              <a:rPr lang="ru-RU" sz="1400" b="1" dirty="0">
                <a:latin typeface="Times New Roman"/>
                <a:ea typeface="Times New Roman"/>
              </a:rPr>
              <a:t>.</a:t>
            </a:r>
            <a:r>
              <a:rPr lang="ru-RU" sz="1400" dirty="0">
                <a:latin typeface="Times New Roman"/>
                <a:ea typeface="Times New Roman"/>
              </a:rPr>
              <a:t> </a:t>
            </a:r>
            <a:r>
              <a:rPr lang="ru-RU" sz="1400" b="1" dirty="0">
                <a:latin typeface="Times New Roman"/>
                <a:ea typeface="Times New Roman"/>
              </a:rPr>
              <a:t>–  СЛАБАЯ  ЛАВИННАЯ ОПАСНОСТЬ</a:t>
            </a:r>
            <a:r>
              <a:rPr lang="ru-RU" sz="1400" b="1" dirty="0" smtClean="0">
                <a:latin typeface="Times New Roman"/>
                <a:ea typeface="Times New Roman"/>
              </a:rPr>
              <a:t>.</a:t>
            </a:r>
            <a:endParaRPr lang="en-US" sz="1400" b="1" dirty="0" smtClean="0">
              <a:latin typeface="Times New Roman"/>
              <a:ea typeface="Times New Roman"/>
            </a:endParaRPr>
          </a:p>
          <a:p>
            <a:pPr indent="450850"/>
            <a:r>
              <a:rPr lang="ru-RU" sz="1400" b="1" dirty="0" smtClean="0">
                <a:latin typeface="Times New Roman"/>
                <a:ea typeface="Times New Roman"/>
              </a:rPr>
              <a:t>На </a:t>
            </a:r>
            <a:r>
              <a:rPr lang="ru-RU" sz="1400" b="1" dirty="0">
                <a:latin typeface="Times New Roman"/>
                <a:ea typeface="Times New Roman"/>
              </a:rPr>
              <a:t>автодороге А-149 Адлер – Красная Поляна – НЕЛАВИНООПАСНО.</a:t>
            </a:r>
            <a:endParaRPr lang="ru-RU" sz="1400" dirty="0">
              <a:effectLst/>
              <a:latin typeface="Times New Roman"/>
              <a:ea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23830" y="2859782"/>
            <a:ext cx="6952625" cy="553998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000" b="1" dirty="0">
                <a:latin typeface="Times New Roman"/>
                <a:ea typeface="Times New Roman"/>
              </a:rPr>
              <a:t>За прошедшие сутки </a:t>
            </a:r>
            <a:r>
              <a:rPr lang="ru-RU" sz="1000" b="1" dirty="0" smtClean="0">
                <a:latin typeface="Times New Roman"/>
                <a:ea typeface="Times New Roman"/>
              </a:rPr>
              <a:t>сходов </a:t>
            </a:r>
            <a:r>
              <a:rPr lang="ru-RU" sz="1000" b="1" dirty="0" smtClean="0">
                <a:latin typeface="Times New Roman"/>
                <a:ea typeface="Times New Roman"/>
              </a:rPr>
              <a:t>лавин не </a:t>
            </a:r>
            <a:r>
              <a:rPr lang="ru-RU" sz="1000" b="1" dirty="0" smtClean="0">
                <a:latin typeface="Times New Roman"/>
                <a:ea typeface="Times New Roman"/>
              </a:rPr>
              <a:t>зарегистрировано.</a:t>
            </a:r>
            <a:endParaRPr lang="ru-RU" sz="900" dirty="0"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000" b="1" dirty="0" smtClean="0">
                <a:latin typeface="Times New Roman"/>
                <a:ea typeface="Times New Roman"/>
              </a:rPr>
              <a:t>Всего </a:t>
            </a:r>
            <a:r>
              <a:rPr lang="ru-RU" sz="1000" b="1" dirty="0">
                <a:latin typeface="Times New Roman"/>
                <a:ea typeface="Times New Roman"/>
              </a:rPr>
              <a:t>с начала лавиноопасного периода </a:t>
            </a:r>
            <a:r>
              <a:rPr lang="ru-RU" sz="1000" b="1" dirty="0" smtClean="0">
                <a:latin typeface="Times New Roman"/>
                <a:ea typeface="Times New Roman"/>
              </a:rPr>
              <a:t>зарегистрировано</a:t>
            </a:r>
            <a:r>
              <a:rPr lang="ru-RU" sz="1000" dirty="0" smtClean="0">
                <a:latin typeface="Times New Roman"/>
                <a:ea typeface="Times New Roman"/>
              </a:rPr>
              <a:t> </a:t>
            </a:r>
            <a:r>
              <a:rPr lang="ru-RU" sz="1000" dirty="0" smtClean="0">
                <a:latin typeface="Times New Roman"/>
                <a:ea typeface="Times New Roman"/>
              </a:rPr>
              <a:t>683</a:t>
            </a:r>
            <a:r>
              <a:rPr lang="ru-RU" sz="1000" b="1" dirty="0" smtClean="0">
                <a:latin typeface="Times New Roman"/>
                <a:ea typeface="Times New Roman"/>
              </a:rPr>
              <a:t> </a:t>
            </a:r>
            <a:r>
              <a:rPr lang="ru-RU" sz="1000" b="1" dirty="0" smtClean="0">
                <a:latin typeface="Times New Roman"/>
                <a:ea typeface="Times New Roman"/>
              </a:rPr>
              <a:t>схода </a:t>
            </a:r>
            <a:r>
              <a:rPr lang="ru-RU" sz="1000" b="1" dirty="0">
                <a:latin typeface="Times New Roman"/>
                <a:ea typeface="Times New Roman"/>
              </a:rPr>
              <a:t>лавин</a:t>
            </a:r>
            <a:r>
              <a:rPr lang="ru-RU" sz="1000" dirty="0">
                <a:latin typeface="Times New Roman"/>
                <a:ea typeface="Times New Roman"/>
              </a:rPr>
              <a:t> </a:t>
            </a:r>
            <a:r>
              <a:rPr lang="ru-RU" sz="1000" i="1" dirty="0">
                <a:latin typeface="Times New Roman"/>
                <a:ea typeface="Times New Roman"/>
              </a:rPr>
              <a:t>(в том числе 61 </a:t>
            </a:r>
            <a:r>
              <a:rPr lang="ru-RU" sz="1000" i="1" dirty="0" smtClean="0">
                <a:latin typeface="Times New Roman"/>
                <a:ea typeface="Times New Roman"/>
              </a:rPr>
              <a:t>самопроизвольная, </a:t>
            </a:r>
            <a:r>
              <a:rPr lang="ru-RU" sz="1000" i="1" dirty="0">
                <a:latin typeface="Times New Roman"/>
                <a:ea typeface="Times New Roman"/>
              </a:rPr>
              <a:t>принудительных </a:t>
            </a:r>
            <a:r>
              <a:rPr lang="ru-RU" sz="1000" i="1" dirty="0" smtClean="0">
                <a:latin typeface="Times New Roman"/>
                <a:ea typeface="Times New Roman"/>
              </a:rPr>
              <a:t>- 622</a:t>
            </a:r>
            <a:r>
              <a:rPr lang="ru-RU" sz="1000" i="1" dirty="0" smtClean="0">
                <a:latin typeface="Times New Roman"/>
                <a:ea typeface="Times New Roman"/>
              </a:rPr>
              <a:t>).</a:t>
            </a:r>
            <a:endParaRPr lang="ru-RU" sz="9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5" t="39135" r="10156" b="30282"/>
          <a:stretch/>
        </p:blipFill>
        <p:spPr bwMode="auto">
          <a:xfrm>
            <a:off x="69014" y="1308314"/>
            <a:ext cx="1279535" cy="71436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48774" r="61250" b="26333"/>
          <a:stretch/>
        </p:blipFill>
        <p:spPr bwMode="auto">
          <a:xfrm>
            <a:off x="69014" y="2078531"/>
            <a:ext cx="1269451" cy="71436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7" t="47301" r="61349" b="33778"/>
          <a:stretch/>
        </p:blipFill>
        <p:spPr bwMode="auto">
          <a:xfrm>
            <a:off x="69014" y="2843347"/>
            <a:ext cx="1269451" cy="72303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6" t="50083" r="66980" b="30166"/>
          <a:stretch/>
        </p:blipFill>
        <p:spPr bwMode="auto">
          <a:xfrm>
            <a:off x="69014" y="3616535"/>
            <a:ext cx="1279535" cy="72303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" t="9422" r="28698" b="5972"/>
          <a:stretch/>
        </p:blipFill>
        <p:spPr bwMode="auto">
          <a:xfrm>
            <a:off x="69013" y="4396033"/>
            <a:ext cx="1269451" cy="71974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6" y="539106"/>
            <a:ext cx="1291452" cy="71974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584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42902"/>
            <a:ext cx="9144000" cy="481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Freeform 5"/>
          <p:cNvSpPr>
            <a:spLocks/>
          </p:cNvSpPr>
          <p:nvPr/>
        </p:nvSpPr>
        <p:spPr bwMode="auto">
          <a:xfrm rot="397574">
            <a:off x="3083905" y="1018769"/>
            <a:ext cx="381000" cy="2362512"/>
          </a:xfrm>
          <a:custGeom>
            <a:avLst/>
            <a:gdLst>
              <a:gd name="T0" fmla="*/ 2147483647 w 513"/>
              <a:gd name="T1" fmla="*/ 2147483647 h 2617"/>
              <a:gd name="T2" fmla="*/ 2147483647 w 513"/>
              <a:gd name="T3" fmla="*/ 2147483647 h 2617"/>
              <a:gd name="T4" fmla="*/ 2147483647 w 513"/>
              <a:gd name="T5" fmla="*/ 2147483647 h 2617"/>
              <a:gd name="T6" fmla="*/ 2147483647 w 513"/>
              <a:gd name="T7" fmla="*/ 2147483647 h 2617"/>
              <a:gd name="T8" fmla="*/ 2147483647 w 513"/>
              <a:gd name="T9" fmla="*/ 2147483647 h 2617"/>
              <a:gd name="T10" fmla="*/ 2147483647 w 513"/>
              <a:gd name="T11" fmla="*/ 2147483647 h 2617"/>
              <a:gd name="T12" fmla="*/ 2147483647 w 513"/>
              <a:gd name="T13" fmla="*/ 2147483647 h 2617"/>
              <a:gd name="T14" fmla="*/ 2147483647 w 513"/>
              <a:gd name="T15" fmla="*/ 2147483647 h 2617"/>
              <a:gd name="T16" fmla="*/ 2147483647 w 513"/>
              <a:gd name="T17" fmla="*/ 2147483647 h 2617"/>
              <a:gd name="T18" fmla="*/ 2147483647 w 513"/>
              <a:gd name="T19" fmla="*/ 2147483647 h 2617"/>
              <a:gd name="T20" fmla="*/ 2147483647 w 513"/>
              <a:gd name="T21" fmla="*/ 2147483647 h 2617"/>
              <a:gd name="T22" fmla="*/ 2147483647 w 513"/>
              <a:gd name="T23" fmla="*/ 2147483647 h 2617"/>
              <a:gd name="T24" fmla="*/ 2147483647 w 513"/>
              <a:gd name="T25" fmla="*/ 2147483647 h 2617"/>
              <a:gd name="T26" fmla="*/ 2147483647 w 513"/>
              <a:gd name="T27" fmla="*/ 2147483647 h 2617"/>
              <a:gd name="T28" fmla="*/ 2147483647 w 513"/>
              <a:gd name="T29" fmla="*/ 2147483647 h 2617"/>
              <a:gd name="T30" fmla="*/ 2147483647 w 513"/>
              <a:gd name="T31" fmla="*/ 2147483647 h 2617"/>
              <a:gd name="T32" fmla="*/ 2147483647 w 513"/>
              <a:gd name="T33" fmla="*/ 2147483647 h 261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13"/>
              <a:gd name="T52" fmla="*/ 0 h 2617"/>
              <a:gd name="T53" fmla="*/ 513 w 513"/>
              <a:gd name="T54" fmla="*/ 2617 h 2617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13" h="2617">
                <a:moveTo>
                  <a:pt x="233" y="68"/>
                </a:moveTo>
                <a:cubicBezTo>
                  <a:pt x="226" y="45"/>
                  <a:pt x="218" y="30"/>
                  <a:pt x="188" y="23"/>
                </a:cubicBezTo>
                <a:cubicBezTo>
                  <a:pt x="158" y="16"/>
                  <a:pt x="82" y="0"/>
                  <a:pt x="52" y="23"/>
                </a:cubicBezTo>
                <a:cubicBezTo>
                  <a:pt x="22" y="46"/>
                  <a:pt x="0" y="106"/>
                  <a:pt x="7" y="159"/>
                </a:cubicBezTo>
                <a:cubicBezTo>
                  <a:pt x="14" y="212"/>
                  <a:pt x="67" y="265"/>
                  <a:pt x="97" y="340"/>
                </a:cubicBezTo>
                <a:cubicBezTo>
                  <a:pt x="127" y="415"/>
                  <a:pt x="165" y="506"/>
                  <a:pt x="188" y="612"/>
                </a:cubicBezTo>
                <a:cubicBezTo>
                  <a:pt x="211" y="718"/>
                  <a:pt x="230" y="854"/>
                  <a:pt x="233" y="975"/>
                </a:cubicBezTo>
                <a:cubicBezTo>
                  <a:pt x="236" y="1096"/>
                  <a:pt x="233" y="1163"/>
                  <a:pt x="204" y="1341"/>
                </a:cubicBezTo>
                <a:cubicBezTo>
                  <a:pt x="175" y="1519"/>
                  <a:pt x="32" y="1834"/>
                  <a:pt x="60" y="2045"/>
                </a:cubicBezTo>
                <a:cubicBezTo>
                  <a:pt x="88" y="2256"/>
                  <a:pt x="313" y="2617"/>
                  <a:pt x="372" y="2605"/>
                </a:cubicBezTo>
                <a:cubicBezTo>
                  <a:pt x="431" y="2593"/>
                  <a:pt x="400" y="2169"/>
                  <a:pt x="415" y="1973"/>
                </a:cubicBezTo>
                <a:cubicBezTo>
                  <a:pt x="430" y="1777"/>
                  <a:pt x="445" y="1595"/>
                  <a:pt x="460" y="1429"/>
                </a:cubicBezTo>
                <a:cubicBezTo>
                  <a:pt x="475" y="1263"/>
                  <a:pt x="513" y="1103"/>
                  <a:pt x="506" y="975"/>
                </a:cubicBezTo>
                <a:cubicBezTo>
                  <a:pt x="499" y="847"/>
                  <a:pt x="445" y="749"/>
                  <a:pt x="415" y="658"/>
                </a:cubicBezTo>
                <a:cubicBezTo>
                  <a:pt x="385" y="567"/>
                  <a:pt x="354" y="514"/>
                  <a:pt x="324" y="431"/>
                </a:cubicBezTo>
                <a:cubicBezTo>
                  <a:pt x="294" y="348"/>
                  <a:pt x="248" y="219"/>
                  <a:pt x="233" y="159"/>
                </a:cubicBezTo>
                <a:cubicBezTo>
                  <a:pt x="218" y="99"/>
                  <a:pt x="240" y="91"/>
                  <a:pt x="233" y="68"/>
                </a:cubicBezTo>
                <a:close/>
              </a:path>
            </a:pathLst>
          </a:custGeom>
          <a:gradFill rotWithShape="1">
            <a:gsLst>
              <a:gs pos="0">
                <a:srgbClr val="3366FF">
                  <a:alpha val="29999"/>
                </a:srgbClr>
              </a:gs>
              <a:gs pos="100000">
                <a:schemeClr val="bg1"/>
              </a:gs>
            </a:gsLst>
            <a:lin ang="5400000" scaled="1"/>
          </a:gradFill>
          <a:ln w="25400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 lIns="87000" tIns="43500" rIns="87000" bIns="43500"/>
          <a:lstStyle/>
          <a:p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Freeform 5"/>
          <p:cNvSpPr>
            <a:spLocks/>
          </p:cNvSpPr>
          <p:nvPr/>
        </p:nvSpPr>
        <p:spPr bwMode="auto">
          <a:xfrm>
            <a:off x="3507577" y="1040904"/>
            <a:ext cx="518324" cy="2318248"/>
          </a:xfrm>
          <a:custGeom>
            <a:avLst/>
            <a:gdLst>
              <a:gd name="T0" fmla="*/ 2147483647 w 513"/>
              <a:gd name="T1" fmla="*/ 2147483647 h 2617"/>
              <a:gd name="T2" fmla="*/ 2147483647 w 513"/>
              <a:gd name="T3" fmla="*/ 2147483647 h 2617"/>
              <a:gd name="T4" fmla="*/ 2147483647 w 513"/>
              <a:gd name="T5" fmla="*/ 2147483647 h 2617"/>
              <a:gd name="T6" fmla="*/ 2147483647 w 513"/>
              <a:gd name="T7" fmla="*/ 2147483647 h 2617"/>
              <a:gd name="T8" fmla="*/ 2147483647 w 513"/>
              <a:gd name="T9" fmla="*/ 2147483647 h 2617"/>
              <a:gd name="T10" fmla="*/ 2147483647 w 513"/>
              <a:gd name="T11" fmla="*/ 2147483647 h 2617"/>
              <a:gd name="T12" fmla="*/ 2147483647 w 513"/>
              <a:gd name="T13" fmla="*/ 2147483647 h 2617"/>
              <a:gd name="T14" fmla="*/ 2147483647 w 513"/>
              <a:gd name="T15" fmla="*/ 2147483647 h 2617"/>
              <a:gd name="T16" fmla="*/ 2147483647 w 513"/>
              <a:gd name="T17" fmla="*/ 2147483647 h 2617"/>
              <a:gd name="T18" fmla="*/ 2147483647 w 513"/>
              <a:gd name="T19" fmla="*/ 2147483647 h 2617"/>
              <a:gd name="T20" fmla="*/ 2147483647 w 513"/>
              <a:gd name="T21" fmla="*/ 2147483647 h 2617"/>
              <a:gd name="T22" fmla="*/ 2147483647 w 513"/>
              <a:gd name="T23" fmla="*/ 2147483647 h 2617"/>
              <a:gd name="T24" fmla="*/ 2147483647 w 513"/>
              <a:gd name="T25" fmla="*/ 2147483647 h 2617"/>
              <a:gd name="T26" fmla="*/ 2147483647 w 513"/>
              <a:gd name="T27" fmla="*/ 2147483647 h 2617"/>
              <a:gd name="T28" fmla="*/ 2147483647 w 513"/>
              <a:gd name="T29" fmla="*/ 2147483647 h 2617"/>
              <a:gd name="T30" fmla="*/ 2147483647 w 513"/>
              <a:gd name="T31" fmla="*/ 2147483647 h 2617"/>
              <a:gd name="T32" fmla="*/ 2147483647 w 513"/>
              <a:gd name="T33" fmla="*/ 2147483647 h 261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13"/>
              <a:gd name="T52" fmla="*/ 0 h 2617"/>
              <a:gd name="T53" fmla="*/ 513 w 513"/>
              <a:gd name="T54" fmla="*/ 2617 h 2617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13" h="2617">
                <a:moveTo>
                  <a:pt x="233" y="68"/>
                </a:moveTo>
                <a:cubicBezTo>
                  <a:pt x="226" y="45"/>
                  <a:pt x="218" y="30"/>
                  <a:pt x="188" y="23"/>
                </a:cubicBezTo>
                <a:cubicBezTo>
                  <a:pt x="158" y="16"/>
                  <a:pt x="82" y="0"/>
                  <a:pt x="52" y="23"/>
                </a:cubicBezTo>
                <a:cubicBezTo>
                  <a:pt x="22" y="46"/>
                  <a:pt x="0" y="106"/>
                  <a:pt x="7" y="159"/>
                </a:cubicBezTo>
                <a:cubicBezTo>
                  <a:pt x="14" y="212"/>
                  <a:pt x="67" y="265"/>
                  <a:pt x="97" y="340"/>
                </a:cubicBezTo>
                <a:cubicBezTo>
                  <a:pt x="127" y="415"/>
                  <a:pt x="165" y="506"/>
                  <a:pt x="188" y="612"/>
                </a:cubicBezTo>
                <a:cubicBezTo>
                  <a:pt x="211" y="718"/>
                  <a:pt x="230" y="854"/>
                  <a:pt x="233" y="975"/>
                </a:cubicBezTo>
                <a:cubicBezTo>
                  <a:pt x="236" y="1096"/>
                  <a:pt x="233" y="1163"/>
                  <a:pt x="204" y="1341"/>
                </a:cubicBezTo>
                <a:cubicBezTo>
                  <a:pt x="175" y="1519"/>
                  <a:pt x="32" y="1834"/>
                  <a:pt x="60" y="2045"/>
                </a:cubicBezTo>
                <a:cubicBezTo>
                  <a:pt x="88" y="2256"/>
                  <a:pt x="313" y="2617"/>
                  <a:pt x="372" y="2605"/>
                </a:cubicBezTo>
                <a:cubicBezTo>
                  <a:pt x="431" y="2593"/>
                  <a:pt x="400" y="2169"/>
                  <a:pt x="415" y="1973"/>
                </a:cubicBezTo>
                <a:cubicBezTo>
                  <a:pt x="430" y="1777"/>
                  <a:pt x="445" y="1595"/>
                  <a:pt x="460" y="1429"/>
                </a:cubicBezTo>
                <a:cubicBezTo>
                  <a:pt x="475" y="1263"/>
                  <a:pt x="513" y="1103"/>
                  <a:pt x="506" y="975"/>
                </a:cubicBezTo>
                <a:cubicBezTo>
                  <a:pt x="499" y="847"/>
                  <a:pt x="445" y="749"/>
                  <a:pt x="415" y="658"/>
                </a:cubicBezTo>
                <a:cubicBezTo>
                  <a:pt x="385" y="567"/>
                  <a:pt x="354" y="514"/>
                  <a:pt x="324" y="431"/>
                </a:cubicBezTo>
                <a:cubicBezTo>
                  <a:pt x="294" y="348"/>
                  <a:pt x="248" y="219"/>
                  <a:pt x="233" y="159"/>
                </a:cubicBezTo>
                <a:cubicBezTo>
                  <a:pt x="218" y="99"/>
                  <a:pt x="240" y="91"/>
                  <a:pt x="233" y="68"/>
                </a:cubicBezTo>
                <a:close/>
              </a:path>
            </a:pathLst>
          </a:custGeom>
          <a:gradFill rotWithShape="1">
            <a:gsLst>
              <a:gs pos="0">
                <a:srgbClr val="3366FF">
                  <a:alpha val="29999"/>
                </a:srgbClr>
              </a:gs>
              <a:gs pos="100000">
                <a:schemeClr val="bg1"/>
              </a:gs>
            </a:gsLst>
            <a:lin ang="5400000" scaled="1"/>
          </a:gradFill>
          <a:ln w="25400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 lIns="87000" tIns="43500" rIns="87000" bIns="43500"/>
          <a:lstStyle/>
          <a:p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Freeform 4"/>
          <p:cNvSpPr>
            <a:spLocks/>
          </p:cNvSpPr>
          <p:nvPr/>
        </p:nvSpPr>
        <p:spPr bwMode="auto">
          <a:xfrm>
            <a:off x="3973515" y="1025332"/>
            <a:ext cx="695325" cy="3222819"/>
          </a:xfrm>
          <a:custGeom>
            <a:avLst/>
            <a:gdLst>
              <a:gd name="T0" fmla="*/ 2147483647 w 613"/>
              <a:gd name="T1" fmla="*/ 2147483647 h 4320"/>
              <a:gd name="T2" fmla="*/ 2147483647 w 613"/>
              <a:gd name="T3" fmla="*/ 2147483647 h 4320"/>
              <a:gd name="T4" fmla="*/ 2147483647 w 613"/>
              <a:gd name="T5" fmla="*/ 0 h 4320"/>
              <a:gd name="T6" fmla="*/ 2147483647 w 613"/>
              <a:gd name="T7" fmla="*/ 2147483647 h 4320"/>
              <a:gd name="T8" fmla="*/ 2147483647 w 613"/>
              <a:gd name="T9" fmla="*/ 2147483647 h 4320"/>
              <a:gd name="T10" fmla="*/ 2147483647 w 613"/>
              <a:gd name="T11" fmla="*/ 2147483647 h 4320"/>
              <a:gd name="T12" fmla="*/ 2147483647 w 613"/>
              <a:gd name="T13" fmla="*/ 2147483647 h 4320"/>
              <a:gd name="T14" fmla="*/ 2147483647 w 613"/>
              <a:gd name="T15" fmla="*/ 2147483647 h 4320"/>
              <a:gd name="T16" fmla="*/ 2147483647 w 613"/>
              <a:gd name="T17" fmla="*/ 2147483647 h 4320"/>
              <a:gd name="T18" fmla="*/ 2147483647 w 613"/>
              <a:gd name="T19" fmla="*/ 2147483647 h 4320"/>
              <a:gd name="T20" fmla="*/ 2147483647 w 613"/>
              <a:gd name="T21" fmla="*/ 2147483647 h 4320"/>
              <a:gd name="T22" fmla="*/ 2147483647 w 613"/>
              <a:gd name="T23" fmla="*/ 2147483647 h 4320"/>
              <a:gd name="T24" fmla="*/ 2147483647 w 613"/>
              <a:gd name="T25" fmla="*/ 2147483647 h 4320"/>
              <a:gd name="T26" fmla="*/ 2147483647 w 613"/>
              <a:gd name="T27" fmla="*/ 2147483647 h 4320"/>
              <a:gd name="T28" fmla="*/ 2147483647 w 613"/>
              <a:gd name="T29" fmla="*/ 2147483647 h 4320"/>
              <a:gd name="T30" fmla="*/ 2147483647 w 613"/>
              <a:gd name="T31" fmla="*/ 2147483647 h 4320"/>
              <a:gd name="T32" fmla="*/ 2147483647 w 613"/>
              <a:gd name="T33" fmla="*/ 2147483647 h 4320"/>
              <a:gd name="T34" fmla="*/ 2147483647 w 613"/>
              <a:gd name="T35" fmla="*/ 2147483647 h 4320"/>
              <a:gd name="T36" fmla="*/ 2147483647 w 613"/>
              <a:gd name="T37" fmla="*/ 2147483647 h 4320"/>
              <a:gd name="T38" fmla="*/ 2147483647 w 613"/>
              <a:gd name="T39" fmla="*/ 2147483647 h 4320"/>
              <a:gd name="T40" fmla="*/ 2147483647 w 613"/>
              <a:gd name="T41" fmla="*/ 2147483647 h 4320"/>
              <a:gd name="T42" fmla="*/ 2147483647 w 613"/>
              <a:gd name="T43" fmla="*/ 2147483647 h 4320"/>
              <a:gd name="T44" fmla="*/ 2147483647 w 613"/>
              <a:gd name="T45" fmla="*/ 2147483647 h 432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613"/>
              <a:gd name="T70" fmla="*/ 0 h 4320"/>
              <a:gd name="T71" fmla="*/ 613 w 613"/>
              <a:gd name="T72" fmla="*/ 4320 h 4320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613" h="4320">
                <a:moveTo>
                  <a:pt x="522" y="137"/>
                </a:moveTo>
                <a:cubicBezTo>
                  <a:pt x="462" y="122"/>
                  <a:pt x="311" y="114"/>
                  <a:pt x="250" y="91"/>
                </a:cubicBezTo>
                <a:cubicBezTo>
                  <a:pt x="189" y="68"/>
                  <a:pt x="197" y="0"/>
                  <a:pt x="159" y="0"/>
                </a:cubicBezTo>
                <a:cubicBezTo>
                  <a:pt x="121" y="0"/>
                  <a:pt x="46" y="23"/>
                  <a:pt x="23" y="91"/>
                </a:cubicBezTo>
                <a:cubicBezTo>
                  <a:pt x="0" y="159"/>
                  <a:pt x="8" y="296"/>
                  <a:pt x="23" y="409"/>
                </a:cubicBezTo>
                <a:cubicBezTo>
                  <a:pt x="38" y="522"/>
                  <a:pt x="99" y="651"/>
                  <a:pt x="114" y="772"/>
                </a:cubicBezTo>
                <a:cubicBezTo>
                  <a:pt x="129" y="893"/>
                  <a:pt x="121" y="991"/>
                  <a:pt x="114" y="1134"/>
                </a:cubicBezTo>
                <a:cubicBezTo>
                  <a:pt x="107" y="1277"/>
                  <a:pt x="84" y="1474"/>
                  <a:pt x="69" y="1633"/>
                </a:cubicBezTo>
                <a:cubicBezTo>
                  <a:pt x="54" y="1792"/>
                  <a:pt x="31" y="1936"/>
                  <a:pt x="23" y="2087"/>
                </a:cubicBezTo>
                <a:cubicBezTo>
                  <a:pt x="15" y="2238"/>
                  <a:pt x="8" y="2360"/>
                  <a:pt x="23" y="2541"/>
                </a:cubicBezTo>
                <a:cubicBezTo>
                  <a:pt x="38" y="2722"/>
                  <a:pt x="84" y="2980"/>
                  <a:pt x="114" y="3176"/>
                </a:cubicBezTo>
                <a:cubicBezTo>
                  <a:pt x="144" y="3372"/>
                  <a:pt x="182" y="3546"/>
                  <a:pt x="205" y="3720"/>
                </a:cubicBezTo>
                <a:cubicBezTo>
                  <a:pt x="228" y="3894"/>
                  <a:pt x="219" y="4137"/>
                  <a:pt x="250" y="4219"/>
                </a:cubicBezTo>
                <a:cubicBezTo>
                  <a:pt x="281" y="4301"/>
                  <a:pt x="372" y="4320"/>
                  <a:pt x="393" y="4215"/>
                </a:cubicBezTo>
                <a:cubicBezTo>
                  <a:pt x="414" y="4110"/>
                  <a:pt x="391" y="3765"/>
                  <a:pt x="378" y="3585"/>
                </a:cubicBezTo>
                <a:cubicBezTo>
                  <a:pt x="365" y="3405"/>
                  <a:pt x="338" y="3299"/>
                  <a:pt x="316" y="3133"/>
                </a:cubicBezTo>
                <a:cubicBezTo>
                  <a:pt x="294" y="2967"/>
                  <a:pt x="253" y="2772"/>
                  <a:pt x="245" y="2588"/>
                </a:cubicBezTo>
                <a:cubicBezTo>
                  <a:pt x="237" y="2404"/>
                  <a:pt x="251" y="2238"/>
                  <a:pt x="269" y="2028"/>
                </a:cubicBezTo>
                <a:cubicBezTo>
                  <a:pt x="287" y="1818"/>
                  <a:pt x="333" y="1536"/>
                  <a:pt x="354" y="1327"/>
                </a:cubicBezTo>
                <a:cubicBezTo>
                  <a:pt x="375" y="1118"/>
                  <a:pt x="365" y="920"/>
                  <a:pt x="393" y="775"/>
                </a:cubicBezTo>
                <a:cubicBezTo>
                  <a:pt x="421" y="630"/>
                  <a:pt x="485" y="553"/>
                  <a:pt x="522" y="454"/>
                </a:cubicBezTo>
                <a:cubicBezTo>
                  <a:pt x="559" y="355"/>
                  <a:pt x="613" y="235"/>
                  <a:pt x="613" y="182"/>
                </a:cubicBezTo>
                <a:cubicBezTo>
                  <a:pt x="613" y="129"/>
                  <a:pt x="582" y="152"/>
                  <a:pt x="522" y="137"/>
                </a:cubicBezTo>
                <a:close/>
              </a:path>
            </a:pathLst>
          </a:custGeom>
          <a:gradFill rotWithShape="1">
            <a:gsLst>
              <a:gs pos="0">
                <a:srgbClr val="3366FF">
                  <a:alpha val="29999"/>
                </a:srgbClr>
              </a:gs>
              <a:gs pos="100000">
                <a:schemeClr val="bg1"/>
              </a:gs>
            </a:gsLst>
            <a:lin ang="5400000" scaled="1"/>
          </a:gradFill>
          <a:ln w="25400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 lIns="87000" tIns="43500" rIns="87000" bIns="43500"/>
          <a:lstStyle/>
          <a:p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Freeform 4"/>
          <p:cNvSpPr>
            <a:spLocks/>
          </p:cNvSpPr>
          <p:nvPr/>
        </p:nvSpPr>
        <p:spPr bwMode="auto">
          <a:xfrm rot="572055">
            <a:off x="2470698" y="915353"/>
            <a:ext cx="624365" cy="1832616"/>
          </a:xfrm>
          <a:custGeom>
            <a:avLst/>
            <a:gdLst>
              <a:gd name="T0" fmla="*/ 2147483647 w 613"/>
              <a:gd name="T1" fmla="*/ 2147483647 h 4320"/>
              <a:gd name="T2" fmla="*/ 2147483647 w 613"/>
              <a:gd name="T3" fmla="*/ 2147483647 h 4320"/>
              <a:gd name="T4" fmla="*/ 2147483647 w 613"/>
              <a:gd name="T5" fmla="*/ 0 h 4320"/>
              <a:gd name="T6" fmla="*/ 2147483647 w 613"/>
              <a:gd name="T7" fmla="*/ 2147483647 h 4320"/>
              <a:gd name="T8" fmla="*/ 2147483647 w 613"/>
              <a:gd name="T9" fmla="*/ 2147483647 h 4320"/>
              <a:gd name="T10" fmla="*/ 2147483647 w 613"/>
              <a:gd name="T11" fmla="*/ 2147483647 h 4320"/>
              <a:gd name="T12" fmla="*/ 2147483647 w 613"/>
              <a:gd name="T13" fmla="*/ 2147483647 h 4320"/>
              <a:gd name="T14" fmla="*/ 2147483647 w 613"/>
              <a:gd name="T15" fmla="*/ 2147483647 h 4320"/>
              <a:gd name="T16" fmla="*/ 2147483647 w 613"/>
              <a:gd name="T17" fmla="*/ 2147483647 h 4320"/>
              <a:gd name="T18" fmla="*/ 2147483647 w 613"/>
              <a:gd name="T19" fmla="*/ 2147483647 h 4320"/>
              <a:gd name="T20" fmla="*/ 2147483647 w 613"/>
              <a:gd name="T21" fmla="*/ 2147483647 h 4320"/>
              <a:gd name="T22" fmla="*/ 2147483647 w 613"/>
              <a:gd name="T23" fmla="*/ 2147483647 h 4320"/>
              <a:gd name="T24" fmla="*/ 2147483647 w 613"/>
              <a:gd name="T25" fmla="*/ 2147483647 h 4320"/>
              <a:gd name="T26" fmla="*/ 2147483647 w 613"/>
              <a:gd name="T27" fmla="*/ 2147483647 h 4320"/>
              <a:gd name="T28" fmla="*/ 2147483647 w 613"/>
              <a:gd name="T29" fmla="*/ 2147483647 h 4320"/>
              <a:gd name="T30" fmla="*/ 2147483647 w 613"/>
              <a:gd name="T31" fmla="*/ 2147483647 h 4320"/>
              <a:gd name="T32" fmla="*/ 2147483647 w 613"/>
              <a:gd name="T33" fmla="*/ 2147483647 h 4320"/>
              <a:gd name="T34" fmla="*/ 2147483647 w 613"/>
              <a:gd name="T35" fmla="*/ 2147483647 h 4320"/>
              <a:gd name="T36" fmla="*/ 2147483647 w 613"/>
              <a:gd name="T37" fmla="*/ 2147483647 h 4320"/>
              <a:gd name="T38" fmla="*/ 2147483647 w 613"/>
              <a:gd name="T39" fmla="*/ 2147483647 h 4320"/>
              <a:gd name="T40" fmla="*/ 2147483647 w 613"/>
              <a:gd name="T41" fmla="*/ 2147483647 h 4320"/>
              <a:gd name="T42" fmla="*/ 2147483647 w 613"/>
              <a:gd name="T43" fmla="*/ 2147483647 h 4320"/>
              <a:gd name="T44" fmla="*/ 2147483647 w 613"/>
              <a:gd name="T45" fmla="*/ 2147483647 h 432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613"/>
              <a:gd name="T70" fmla="*/ 0 h 4320"/>
              <a:gd name="T71" fmla="*/ 613 w 613"/>
              <a:gd name="T72" fmla="*/ 4320 h 4320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613" h="4320">
                <a:moveTo>
                  <a:pt x="522" y="137"/>
                </a:moveTo>
                <a:cubicBezTo>
                  <a:pt x="462" y="122"/>
                  <a:pt x="311" y="114"/>
                  <a:pt x="250" y="91"/>
                </a:cubicBezTo>
                <a:cubicBezTo>
                  <a:pt x="189" y="68"/>
                  <a:pt x="197" y="0"/>
                  <a:pt x="159" y="0"/>
                </a:cubicBezTo>
                <a:cubicBezTo>
                  <a:pt x="121" y="0"/>
                  <a:pt x="46" y="23"/>
                  <a:pt x="23" y="91"/>
                </a:cubicBezTo>
                <a:cubicBezTo>
                  <a:pt x="0" y="159"/>
                  <a:pt x="8" y="296"/>
                  <a:pt x="23" y="409"/>
                </a:cubicBezTo>
                <a:cubicBezTo>
                  <a:pt x="38" y="522"/>
                  <a:pt x="99" y="651"/>
                  <a:pt x="114" y="772"/>
                </a:cubicBezTo>
                <a:cubicBezTo>
                  <a:pt x="129" y="893"/>
                  <a:pt x="121" y="991"/>
                  <a:pt x="114" y="1134"/>
                </a:cubicBezTo>
                <a:cubicBezTo>
                  <a:pt x="107" y="1277"/>
                  <a:pt x="84" y="1474"/>
                  <a:pt x="69" y="1633"/>
                </a:cubicBezTo>
                <a:cubicBezTo>
                  <a:pt x="54" y="1792"/>
                  <a:pt x="31" y="1936"/>
                  <a:pt x="23" y="2087"/>
                </a:cubicBezTo>
                <a:cubicBezTo>
                  <a:pt x="15" y="2238"/>
                  <a:pt x="8" y="2360"/>
                  <a:pt x="23" y="2541"/>
                </a:cubicBezTo>
                <a:cubicBezTo>
                  <a:pt x="38" y="2722"/>
                  <a:pt x="84" y="2980"/>
                  <a:pt x="114" y="3176"/>
                </a:cubicBezTo>
                <a:cubicBezTo>
                  <a:pt x="144" y="3372"/>
                  <a:pt x="182" y="3546"/>
                  <a:pt x="205" y="3720"/>
                </a:cubicBezTo>
                <a:cubicBezTo>
                  <a:pt x="228" y="3894"/>
                  <a:pt x="219" y="4137"/>
                  <a:pt x="250" y="4219"/>
                </a:cubicBezTo>
                <a:cubicBezTo>
                  <a:pt x="281" y="4301"/>
                  <a:pt x="372" y="4320"/>
                  <a:pt x="393" y="4215"/>
                </a:cubicBezTo>
                <a:cubicBezTo>
                  <a:pt x="414" y="4110"/>
                  <a:pt x="391" y="3765"/>
                  <a:pt x="378" y="3585"/>
                </a:cubicBezTo>
                <a:cubicBezTo>
                  <a:pt x="365" y="3405"/>
                  <a:pt x="338" y="3299"/>
                  <a:pt x="316" y="3133"/>
                </a:cubicBezTo>
                <a:cubicBezTo>
                  <a:pt x="294" y="2967"/>
                  <a:pt x="253" y="2772"/>
                  <a:pt x="245" y="2588"/>
                </a:cubicBezTo>
                <a:cubicBezTo>
                  <a:pt x="237" y="2404"/>
                  <a:pt x="251" y="2238"/>
                  <a:pt x="269" y="2028"/>
                </a:cubicBezTo>
                <a:cubicBezTo>
                  <a:pt x="287" y="1818"/>
                  <a:pt x="333" y="1536"/>
                  <a:pt x="354" y="1327"/>
                </a:cubicBezTo>
                <a:cubicBezTo>
                  <a:pt x="375" y="1118"/>
                  <a:pt x="365" y="920"/>
                  <a:pt x="393" y="775"/>
                </a:cubicBezTo>
                <a:cubicBezTo>
                  <a:pt x="421" y="630"/>
                  <a:pt x="485" y="553"/>
                  <a:pt x="522" y="454"/>
                </a:cubicBezTo>
                <a:cubicBezTo>
                  <a:pt x="559" y="355"/>
                  <a:pt x="613" y="235"/>
                  <a:pt x="613" y="182"/>
                </a:cubicBezTo>
                <a:cubicBezTo>
                  <a:pt x="613" y="129"/>
                  <a:pt x="582" y="152"/>
                  <a:pt x="522" y="137"/>
                </a:cubicBezTo>
                <a:close/>
              </a:path>
            </a:pathLst>
          </a:custGeom>
          <a:gradFill rotWithShape="1">
            <a:gsLst>
              <a:gs pos="0">
                <a:srgbClr val="3366FF">
                  <a:alpha val="29999"/>
                </a:srgbClr>
              </a:gs>
              <a:gs pos="100000">
                <a:schemeClr val="bg1"/>
              </a:gs>
            </a:gsLst>
            <a:lin ang="5400000" scaled="1"/>
          </a:gradFill>
          <a:ln w="25400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 lIns="87000" tIns="43500" rIns="87000" bIns="43500"/>
          <a:lstStyle/>
          <a:p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Freeform 3"/>
          <p:cNvSpPr>
            <a:spLocks/>
          </p:cNvSpPr>
          <p:nvPr/>
        </p:nvSpPr>
        <p:spPr bwMode="auto">
          <a:xfrm>
            <a:off x="4572001" y="1111251"/>
            <a:ext cx="1435100" cy="3244850"/>
          </a:xfrm>
          <a:custGeom>
            <a:avLst/>
            <a:gdLst>
              <a:gd name="T0" fmla="*/ 2147483647 w 2211"/>
              <a:gd name="T1" fmla="*/ 2147483647 h 4112"/>
              <a:gd name="T2" fmla="*/ 2147483647 w 2211"/>
              <a:gd name="T3" fmla="*/ 2147483647 h 4112"/>
              <a:gd name="T4" fmla="*/ 2147483647 w 2211"/>
              <a:gd name="T5" fmla="*/ 2147483647 h 4112"/>
              <a:gd name="T6" fmla="*/ 2147483647 w 2211"/>
              <a:gd name="T7" fmla="*/ 2147483647 h 4112"/>
              <a:gd name="T8" fmla="*/ 2147483647 w 2211"/>
              <a:gd name="T9" fmla="*/ 2147483647 h 4112"/>
              <a:gd name="T10" fmla="*/ 2147483647 w 2211"/>
              <a:gd name="T11" fmla="*/ 2147483647 h 4112"/>
              <a:gd name="T12" fmla="*/ 2147483647 w 2211"/>
              <a:gd name="T13" fmla="*/ 2147483647 h 4112"/>
              <a:gd name="T14" fmla="*/ 2147483647 w 2211"/>
              <a:gd name="T15" fmla="*/ 2147483647 h 4112"/>
              <a:gd name="T16" fmla="*/ 2147483647 w 2211"/>
              <a:gd name="T17" fmla="*/ 2147483647 h 4112"/>
              <a:gd name="T18" fmla="*/ 2147483647 w 2211"/>
              <a:gd name="T19" fmla="*/ 2147483647 h 4112"/>
              <a:gd name="T20" fmla="*/ 2147483647 w 2211"/>
              <a:gd name="T21" fmla="*/ 2147483647 h 4112"/>
              <a:gd name="T22" fmla="*/ 2147483647 w 2211"/>
              <a:gd name="T23" fmla="*/ 2147483647 h 4112"/>
              <a:gd name="T24" fmla="*/ 2147483647 w 2211"/>
              <a:gd name="T25" fmla="*/ 2147483647 h 4112"/>
              <a:gd name="T26" fmla="*/ 2147483647 w 2211"/>
              <a:gd name="T27" fmla="*/ 2147483647 h 4112"/>
              <a:gd name="T28" fmla="*/ 2147483647 w 2211"/>
              <a:gd name="T29" fmla="*/ 2147483647 h 411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211"/>
              <a:gd name="T46" fmla="*/ 0 h 4112"/>
              <a:gd name="T47" fmla="*/ 2211 w 2211"/>
              <a:gd name="T48" fmla="*/ 4112 h 411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211" h="4112">
                <a:moveTo>
                  <a:pt x="178" y="7"/>
                </a:moveTo>
                <a:cubicBezTo>
                  <a:pt x="133" y="14"/>
                  <a:pt x="110" y="155"/>
                  <a:pt x="87" y="370"/>
                </a:cubicBezTo>
                <a:cubicBezTo>
                  <a:pt x="64" y="585"/>
                  <a:pt x="0" y="974"/>
                  <a:pt x="39" y="1299"/>
                </a:cubicBezTo>
                <a:cubicBezTo>
                  <a:pt x="78" y="1624"/>
                  <a:pt x="54" y="1906"/>
                  <a:pt x="319" y="2318"/>
                </a:cubicBezTo>
                <a:cubicBezTo>
                  <a:pt x="584" y="2730"/>
                  <a:pt x="1343" y="3477"/>
                  <a:pt x="1629" y="3772"/>
                </a:cubicBezTo>
                <a:cubicBezTo>
                  <a:pt x="1915" y="4067"/>
                  <a:pt x="1946" y="4066"/>
                  <a:pt x="2037" y="4089"/>
                </a:cubicBezTo>
                <a:cubicBezTo>
                  <a:pt x="2128" y="4112"/>
                  <a:pt x="2211" y="3976"/>
                  <a:pt x="2173" y="3908"/>
                </a:cubicBezTo>
                <a:cubicBezTo>
                  <a:pt x="2135" y="3840"/>
                  <a:pt x="1932" y="3787"/>
                  <a:pt x="1811" y="3681"/>
                </a:cubicBezTo>
                <a:cubicBezTo>
                  <a:pt x="1690" y="3575"/>
                  <a:pt x="1569" y="3417"/>
                  <a:pt x="1448" y="3273"/>
                </a:cubicBezTo>
                <a:cubicBezTo>
                  <a:pt x="1327" y="3129"/>
                  <a:pt x="1206" y="2993"/>
                  <a:pt x="1085" y="2819"/>
                </a:cubicBezTo>
                <a:cubicBezTo>
                  <a:pt x="964" y="2645"/>
                  <a:pt x="827" y="2442"/>
                  <a:pt x="722" y="2230"/>
                </a:cubicBezTo>
                <a:cubicBezTo>
                  <a:pt x="617" y="2018"/>
                  <a:pt x="505" y="1768"/>
                  <a:pt x="452" y="1548"/>
                </a:cubicBezTo>
                <a:cubicBezTo>
                  <a:pt x="399" y="1328"/>
                  <a:pt x="420" y="1113"/>
                  <a:pt x="405" y="909"/>
                </a:cubicBezTo>
                <a:cubicBezTo>
                  <a:pt x="390" y="705"/>
                  <a:pt x="397" y="475"/>
                  <a:pt x="359" y="325"/>
                </a:cubicBezTo>
                <a:cubicBezTo>
                  <a:pt x="321" y="175"/>
                  <a:pt x="223" y="0"/>
                  <a:pt x="178" y="7"/>
                </a:cubicBezTo>
                <a:close/>
              </a:path>
            </a:pathLst>
          </a:custGeom>
          <a:gradFill rotWithShape="1">
            <a:gsLst>
              <a:gs pos="0">
                <a:srgbClr val="3366FF">
                  <a:alpha val="29999"/>
                </a:srgbClr>
              </a:gs>
              <a:gs pos="100000">
                <a:schemeClr val="bg1"/>
              </a:gs>
            </a:gsLst>
            <a:lin ang="5400000" scaled="1"/>
          </a:gradFill>
          <a:ln w="25400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 lIns="87000" tIns="43500" rIns="87000" bIns="43500"/>
          <a:lstStyle/>
          <a:p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AutoShape 20"/>
          <p:cNvSpPr>
            <a:spLocks noChangeArrowheads="1"/>
          </p:cNvSpPr>
          <p:nvPr/>
        </p:nvSpPr>
        <p:spPr bwMode="auto">
          <a:xfrm>
            <a:off x="59459" y="555526"/>
            <a:ext cx="2263776" cy="1008112"/>
          </a:xfrm>
          <a:prstGeom prst="wedgeRectCallout">
            <a:avLst>
              <a:gd name="adj1" fmla="val 66556"/>
              <a:gd name="adj2" fmla="val 68930"/>
            </a:avLst>
          </a:prstGeom>
          <a:solidFill>
            <a:schemeClr val="accent1">
              <a:alpha val="72156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17" tIns="60913" rIns="121817" bIns="60913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spcBef>
                <a:spcPts val="0"/>
              </a:spcBef>
              <a:buNone/>
            </a:pPr>
            <a:r>
              <a:rPr lang="ru-RU" alt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Участок схода лавин </a:t>
            </a:r>
            <a:r>
              <a:rPr lang="ru-RU" altLang="ru-RU" sz="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1. </a:t>
            </a:r>
          </a:p>
          <a:p>
            <a:pPr lvl="0" algn="ctr" eaLnBrk="1" hangingPunct="1">
              <a:spcBef>
                <a:spcPts val="0"/>
              </a:spcBef>
              <a:buNone/>
            </a:pPr>
            <a:r>
              <a:rPr lang="ru-RU" altLang="ru-RU" sz="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лавины может </a:t>
            </a:r>
            <a:r>
              <a:rPr lang="ru-RU" alt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составлять </a:t>
            </a:r>
            <a:r>
              <a:rPr lang="ru-RU" altLang="ru-RU" sz="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alt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тыс. куб. м. </a:t>
            </a:r>
            <a:r>
              <a:rPr lang="ru-RU" altLang="ru-RU" sz="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случае схода лавины могут попасть </a:t>
            </a:r>
            <a:r>
              <a:rPr lang="ru-RU" altLang="ru-RU" sz="9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фрирайдеры</a:t>
            </a:r>
            <a:r>
              <a:rPr lang="ru-RU" alt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altLang="ru-RU" sz="9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хелиски</a:t>
            </a:r>
            <a:r>
              <a:rPr lang="ru-RU" altLang="ru-RU" sz="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25 человек. Объекты инфраструктуры </a:t>
            </a:r>
            <a:r>
              <a:rPr lang="ru-RU" alt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зону </a:t>
            </a:r>
            <a:r>
              <a:rPr lang="ru-RU" alt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попадают.</a:t>
            </a:r>
          </a:p>
        </p:txBody>
      </p:sp>
      <p:sp>
        <p:nvSpPr>
          <p:cNvPr id="61" name="AutoShape 22"/>
          <p:cNvSpPr>
            <a:spLocks noChangeArrowheads="1"/>
          </p:cNvSpPr>
          <p:nvPr/>
        </p:nvSpPr>
        <p:spPr bwMode="auto">
          <a:xfrm>
            <a:off x="66241" y="1613268"/>
            <a:ext cx="2057400" cy="1067616"/>
          </a:xfrm>
          <a:prstGeom prst="wedgeRectCallout">
            <a:avLst>
              <a:gd name="adj1" fmla="val 95393"/>
              <a:gd name="adj2" fmla="val 96867"/>
            </a:avLst>
          </a:prstGeom>
          <a:solidFill>
            <a:schemeClr val="accent1">
              <a:alpha val="7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17" tIns="60913" rIns="121817" bIns="60913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ru-RU" alt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Участок схода лавин № </a:t>
            </a:r>
            <a:r>
              <a:rPr lang="ru-RU" altLang="ru-RU" sz="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ru-RU" altLang="ru-RU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Объём лавины может </a:t>
            </a:r>
            <a:r>
              <a:rPr lang="ru-RU" alt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составлять </a:t>
            </a:r>
            <a:r>
              <a:rPr lang="ru-RU" altLang="ru-RU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alt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млн. куб. м. </a:t>
            </a:r>
            <a:r>
              <a:rPr lang="ru-RU" altLang="ru-RU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случае схода лавины могут попасть </a:t>
            </a:r>
            <a:r>
              <a:rPr lang="ru-RU" altLang="ru-RU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туристы до 45 человек </a:t>
            </a:r>
            <a:r>
              <a:rPr lang="ru-RU" alt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обслуживающий </a:t>
            </a:r>
            <a:r>
              <a:rPr lang="ru-RU" altLang="ru-RU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 14 человек, </a:t>
            </a:r>
            <a:r>
              <a:rPr lang="ru-RU" alt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канатные дороги, </a:t>
            </a:r>
            <a:r>
              <a:rPr lang="ru-RU" altLang="ru-RU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кафе.</a:t>
            </a:r>
            <a:endParaRPr lang="ru-RU" altLang="ru-RU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AutoShape 28"/>
          <p:cNvSpPr>
            <a:spLocks noChangeArrowheads="1"/>
          </p:cNvSpPr>
          <p:nvPr/>
        </p:nvSpPr>
        <p:spPr bwMode="auto">
          <a:xfrm>
            <a:off x="95175" y="2887108"/>
            <a:ext cx="2074141" cy="1063238"/>
          </a:xfrm>
          <a:prstGeom prst="wedgeRectCallout">
            <a:avLst>
              <a:gd name="adj1" fmla="val 122865"/>
              <a:gd name="adj2" fmla="val -25202"/>
            </a:avLst>
          </a:prstGeom>
          <a:solidFill>
            <a:schemeClr val="accent1">
              <a:alpha val="6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17" tIns="60913" rIns="121817" bIns="60913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ru-RU" alt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Участок схода лавин № </a:t>
            </a:r>
            <a:r>
              <a:rPr lang="ru-RU" altLang="ru-RU" sz="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ru-RU" altLang="ru-RU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Объём лавины может </a:t>
            </a:r>
            <a:r>
              <a:rPr lang="ru-RU" alt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составлять </a:t>
            </a:r>
            <a:r>
              <a:rPr lang="ru-RU" altLang="ru-RU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alt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млн. куб. м. </a:t>
            </a:r>
            <a:r>
              <a:rPr lang="ru-RU" altLang="ru-RU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случае схода лавины могут попасть </a:t>
            </a:r>
            <a:r>
              <a:rPr lang="ru-RU" altLang="ru-RU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туристы до 50 человек </a:t>
            </a:r>
            <a:r>
              <a:rPr lang="ru-RU" alt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обслуживающий </a:t>
            </a:r>
            <a:r>
              <a:rPr lang="ru-RU" altLang="ru-RU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 8 человек, </a:t>
            </a:r>
            <a:r>
              <a:rPr lang="ru-RU" alt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канатные дороги, </a:t>
            </a:r>
            <a:r>
              <a:rPr lang="ru-RU" altLang="ru-RU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кафе</a:t>
            </a:r>
            <a:r>
              <a:rPr lang="ru-RU" alt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6" name="AutoShape 44"/>
          <p:cNvSpPr>
            <a:spLocks noChangeArrowheads="1"/>
          </p:cNvSpPr>
          <p:nvPr/>
        </p:nvSpPr>
        <p:spPr bwMode="auto">
          <a:xfrm>
            <a:off x="6804248" y="1630816"/>
            <a:ext cx="2209800" cy="1050068"/>
          </a:xfrm>
          <a:prstGeom prst="wedgeRectCallout">
            <a:avLst>
              <a:gd name="adj1" fmla="val -163875"/>
              <a:gd name="adj2" fmla="val 93337"/>
            </a:avLst>
          </a:prstGeom>
          <a:solidFill>
            <a:schemeClr val="accent1">
              <a:alpha val="72156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17" tIns="60913" rIns="121817" bIns="60913"/>
          <a:lstStyle/>
          <a:p>
            <a:pPr algn="ctr"/>
            <a:r>
              <a:rPr lang="ru-RU" alt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Участок схода лавин № </a:t>
            </a:r>
            <a:r>
              <a:rPr lang="ru-RU" altLang="ru-RU" sz="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</a:p>
          <a:p>
            <a:pPr algn="ctr"/>
            <a:r>
              <a:rPr lang="ru-RU" altLang="ru-RU" sz="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</a:t>
            </a:r>
            <a:r>
              <a:rPr lang="ru-RU" alt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лавины </a:t>
            </a:r>
            <a:r>
              <a:rPr lang="ru-RU" altLang="ru-RU" sz="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 </a:t>
            </a:r>
            <a:r>
              <a:rPr lang="ru-RU" alt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составлять </a:t>
            </a:r>
            <a:r>
              <a:rPr lang="ru-RU" altLang="ru-RU" sz="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alt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млн. куб. м. </a:t>
            </a:r>
            <a:r>
              <a:rPr lang="ru-RU" altLang="ru-RU" sz="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зону лавинных процессов попадает туристический </a:t>
            </a:r>
            <a:r>
              <a:rPr lang="ru-RU" altLang="ru-RU" sz="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обслуживающий персонал 28 человек, количество туристов от 60 до 120 человек.</a:t>
            </a:r>
            <a:endParaRPr lang="ru-RU" altLang="ru-RU" sz="9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AutoShape 46"/>
          <p:cNvSpPr>
            <a:spLocks noChangeArrowheads="1"/>
          </p:cNvSpPr>
          <p:nvPr/>
        </p:nvSpPr>
        <p:spPr bwMode="auto">
          <a:xfrm>
            <a:off x="6804248" y="589634"/>
            <a:ext cx="2209801" cy="936103"/>
          </a:xfrm>
          <a:prstGeom prst="wedgeRectCallout">
            <a:avLst>
              <a:gd name="adj1" fmla="val -143321"/>
              <a:gd name="adj2" fmla="val 89703"/>
            </a:avLst>
          </a:prstGeom>
          <a:solidFill>
            <a:schemeClr val="accent1">
              <a:alpha val="72156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17" tIns="60913" rIns="121817" bIns="60913"/>
          <a:lstStyle/>
          <a:p>
            <a:pPr algn="ctr"/>
            <a:r>
              <a:rPr lang="ru-RU" alt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Участок схода лавин № </a:t>
            </a:r>
            <a:r>
              <a:rPr lang="ru-RU" altLang="ru-RU" sz="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</a:p>
          <a:p>
            <a:pPr algn="ctr"/>
            <a:r>
              <a:rPr lang="ru-RU" altLang="ru-RU" sz="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лавины </a:t>
            </a:r>
            <a:r>
              <a:rPr lang="ru-RU" altLang="ru-RU" sz="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 </a:t>
            </a:r>
            <a:r>
              <a:rPr lang="ru-RU" alt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составлять </a:t>
            </a:r>
            <a:r>
              <a:rPr lang="ru-RU" altLang="ru-RU" sz="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alt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 млн. куб. м. </a:t>
            </a:r>
            <a:r>
              <a:rPr lang="ru-RU" altLang="ru-RU" sz="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зону </a:t>
            </a:r>
            <a:r>
              <a:rPr lang="ru-RU" alt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лавинных процессов попадают </a:t>
            </a:r>
            <a:r>
              <a:rPr lang="ru-RU" altLang="ru-RU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туристы до 50 человек </a:t>
            </a:r>
            <a:r>
              <a:rPr lang="ru-RU" alt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обслуживающий </a:t>
            </a:r>
            <a:r>
              <a:rPr lang="ru-RU" altLang="ru-RU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 6 человек, </a:t>
            </a:r>
            <a:r>
              <a:rPr lang="ru-RU" alt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канатные </a:t>
            </a:r>
            <a:r>
              <a:rPr lang="ru-RU" altLang="ru-RU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дороги.</a:t>
            </a:r>
            <a:endParaRPr lang="ru-RU" altLang="ru-RU" sz="9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 Box 2"/>
          <p:cNvSpPr txBox="1">
            <a:spLocks noChangeArrowheads="1"/>
          </p:cNvSpPr>
          <p:nvPr/>
        </p:nvSpPr>
        <p:spPr bwMode="auto">
          <a:xfrm>
            <a:off x="0" y="-5702"/>
            <a:ext cx="9144000" cy="50780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3" rIns="46603" bIns="23303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/>
              <a:t>ЛАВИНООПАСНЫЕ УЧАСТКИ МО </a:t>
            </a:r>
            <a:r>
              <a:rPr lang="ru-RU" dirty="0"/>
              <a:t>ГОРОД-КУРОРТ СОЧИ</a:t>
            </a:r>
            <a:r>
              <a:rPr lang="en-US" dirty="0"/>
              <a:t> </a:t>
            </a:r>
            <a:endParaRPr lang="ru-RU" dirty="0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460" b="3676"/>
          <a:stretch/>
        </p:blipFill>
        <p:spPr bwMode="auto">
          <a:xfrm>
            <a:off x="4191988" y="3795886"/>
            <a:ext cx="258377" cy="257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985" y="1987051"/>
            <a:ext cx="220452" cy="21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160" y="2356838"/>
            <a:ext cx="224757" cy="2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04" y="2087086"/>
            <a:ext cx="213856" cy="197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850" y="2382105"/>
            <a:ext cx="220452" cy="21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68" y="2680884"/>
            <a:ext cx="224757" cy="2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679" y="2262131"/>
            <a:ext cx="220452" cy="21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277" y="2600332"/>
            <a:ext cx="224757" cy="2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581" y="1730224"/>
            <a:ext cx="213856" cy="197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044" y="1960280"/>
            <a:ext cx="213856" cy="197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05816" y="2417051"/>
            <a:ext cx="812875" cy="35964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до 1000 м.</a:t>
            </a:r>
            <a:endParaRPr lang="ru-RU" sz="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568244" y="3267960"/>
            <a:ext cx="812875" cy="35964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до 1500 м.</a:t>
            </a:r>
            <a:endParaRPr lang="ru-RU" sz="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424804" y="3275098"/>
            <a:ext cx="812875" cy="35964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до 1500 м.</a:t>
            </a:r>
            <a:endParaRPr lang="ru-RU" sz="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973515" y="4248151"/>
            <a:ext cx="812875" cy="35964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до 2500 м.</a:t>
            </a:r>
            <a:endParaRPr lang="ru-RU" sz="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384876" y="4218072"/>
            <a:ext cx="812875" cy="35964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до 2700 м.</a:t>
            </a:r>
            <a:endParaRPr lang="ru-RU" sz="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6572265" y="3075806"/>
            <a:ext cx="2571736" cy="206769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32"/>
          <p:cNvSpPr txBox="1">
            <a:spLocks noChangeArrowheads="1"/>
          </p:cNvSpPr>
          <p:nvPr/>
        </p:nvSpPr>
        <p:spPr bwMode="auto">
          <a:xfrm>
            <a:off x="7096177" y="3175183"/>
            <a:ext cx="1523912" cy="2417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87043" tIns="43521" rIns="87043" bIns="43521">
            <a:spAutoFit/>
          </a:bodyPr>
          <a:lstStyle/>
          <a:p>
            <a:pPr defTabSz="1218419"/>
            <a:r>
              <a:rPr lang="ru-RU" sz="1000" b="1" dirty="0">
                <a:latin typeface="Times New Roman" panose="02020603050405020304" pitchFamily="18" charset="0"/>
                <a:cs typeface="Times New Roman" pitchFamily="18" charset="0"/>
              </a:rPr>
              <a:t>Условные обозначения</a:t>
            </a:r>
          </a:p>
        </p:txBody>
      </p:sp>
      <p:sp>
        <p:nvSpPr>
          <p:cNvPr id="44" name="Freeform 3"/>
          <p:cNvSpPr>
            <a:spLocks/>
          </p:cNvSpPr>
          <p:nvPr/>
        </p:nvSpPr>
        <p:spPr bwMode="auto">
          <a:xfrm>
            <a:off x="6786579" y="4661312"/>
            <a:ext cx="571504" cy="375050"/>
          </a:xfrm>
          <a:custGeom>
            <a:avLst/>
            <a:gdLst>
              <a:gd name="T0" fmla="*/ 2147483647 w 2211"/>
              <a:gd name="T1" fmla="*/ 2147483647 h 4112"/>
              <a:gd name="T2" fmla="*/ 2147483647 w 2211"/>
              <a:gd name="T3" fmla="*/ 2147483647 h 4112"/>
              <a:gd name="T4" fmla="*/ 2147483647 w 2211"/>
              <a:gd name="T5" fmla="*/ 2147483647 h 4112"/>
              <a:gd name="T6" fmla="*/ 2147483647 w 2211"/>
              <a:gd name="T7" fmla="*/ 2147483647 h 4112"/>
              <a:gd name="T8" fmla="*/ 2147483647 w 2211"/>
              <a:gd name="T9" fmla="*/ 2147483647 h 4112"/>
              <a:gd name="T10" fmla="*/ 2147483647 w 2211"/>
              <a:gd name="T11" fmla="*/ 2147483647 h 4112"/>
              <a:gd name="T12" fmla="*/ 2147483647 w 2211"/>
              <a:gd name="T13" fmla="*/ 2147483647 h 4112"/>
              <a:gd name="T14" fmla="*/ 2147483647 w 2211"/>
              <a:gd name="T15" fmla="*/ 2147483647 h 4112"/>
              <a:gd name="T16" fmla="*/ 2147483647 w 2211"/>
              <a:gd name="T17" fmla="*/ 2147483647 h 4112"/>
              <a:gd name="T18" fmla="*/ 2147483647 w 2211"/>
              <a:gd name="T19" fmla="*/ 2147483647 h 4112"/>
              <a:gd name="T20" fmla="*/ 2147483647 w 2211"/>
              <a:gd name="T21" fmla="*/ 2147483647 h 4112"/>
              <a:gd name="T22" fmla="*/ 2147483647 w 2211"/>
              <a:gd name="T23" fmla="*/ 2147483647 h 4112"/>
              <a:gd name="T24" fmla="*/ 2147483647 w 2211"/>
              <a:gd name="T25" fmla="*/ 2147483647 h 4112"/>
              <a:gd name="T26" fmla="*/ 2147483647 w 2211"/>
              <a:gd name="T27" fmla="*/ 2147483647 h 4112"/>
              <a:gd name="T28" fmla="*/ 2147483647 w 2211"/>
              <a:gd name="T29" fmla="*/ 2147483647 h 411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211"/>
              <a:gd name="T46" fmla="*/ 0 h 4112"/>
              <a:gd name="T47" fmla="*/ 2211 w 2211"/>
              <a:gd name="T48" fmla="*/ 4112 h 4112"/>
              <a:gd name="connsiteX0" fmla="*/ 178 w 3067"/>
              <a:gd name="connsiteY0" fmla="*/ 131 h 4236"/>
              <a:gd name="connsiteX1" fmla="*/ 87 w 3067"/>
              <a:gd name="connsiteY1" fmla="*/ 494 h 4236"/>
              <a:gd name="connsiteX2" fmla="*/ 39 w 3067"/>
              <a:gd name="connsiteY2" fmla="*/ 1423 h 4236"/>
              <a:gd name="connsiteX3" fmla="*/ 319 w 3067"/>
              <a:gd name="connsiteY3" fmla="*/ 2442 h 4236"/>
              <a:gd name="connsiteX4" fmla="*/ 1629 w 3067"/>
              <a:gd name="connsiteY4" fmla="*/ 3896 h 4236"/>
              <a:gd name="connsiteX5" fmla="*/ 2037 w 3067"/>
              <a:gd name="connsiteY5" fmla="*/ 4213 h 4236"/>
              <a:gd name="connsiteX6" fmla="*/ 2173 w 3067"/>
              <a:gd name="connsiteY6" fmla="*/ 4032 h 4236"/>
              <a:gd name="connsiteX7" fmla="*/ 1811 w 3067"/>
              <a:gd name="connsiteY7" fmla="*/ 3805 h 4236"/>
              <a:gd name="connsiteX8" fmla="*/ 1448 w 3067"/>
              <a:gd name="connsiteY8" fmla="*/ 3397 h 4236"/>
              <a:gd name="connsiteX9" fmla="*/ 1085 w 3067"/>
              <a:gd name="connsiteY9" fmla="*/ 2943 h 4236"/>
              <a:gd name="connsiteX10" fmla="*/ 2962 w 3067"/>
              <a:gd name="connsiteY10" fmla="*/ 212 h 4236"/>
              <a:gd name="connsiteX11" fmla="*/ 452 w 3067"/>
              <a:gd name="connsiteY11" fmla="*/ 1672 h 4236"/>
              <a:gd name="connsiteX12" fmla="*/ 405 w 3067"/>
              <a:gd name="connsiteY12" fmla="*/ 1033 h 4236"/>
              <a:gd name="connsiteX13" fmla="*/ 359 w 3067"/>
              <a:gd name="connsiteY13" fmla="*/ 449 h 4236"/>
              <a:gd name="connsiteX14" fmla="*/ 178 w 3067"/>
              <a:gd name="connsiteY14" fmla="*/ 131 h 4236"/>
              <a:gd name="connsiteX0" fmla="*/ 178 w 3067"/>
              <a:gd name="connsiteY0" fmla="*/ 563 h 4668"/>
              <a:gd name="connsiteX1" fmla="*/ 87 w 3067"/>
              <a:gd name="connsiteY1" fmla="*/ 926 h 4668"/>
              <a:gd name="connsiteX2" fmla="*/ 39 w 3067"/>
              <a:gd name="connsiteY2" fmla="*/ 1855 h 4668"/>
              <a:gd name="connsiteX3" fmla="*/ 319 w 3067"/>
              <a:gd name="connsiteY3" fmla="*/ 2874 h 4668"/>
              <a:gd name="connsiteX4" fmla="*/ 1629 w 3067"/>
              <a:gd name="connsiteY4" fmla="*/ 4328 h 4668"/>
              <a:gd name="connsiteX5" fmla="*/ 2037 w 3067"/>
              <a:gd name="connsiteY5" fmla="*/ 4645 h 4668"/>
              <a:gd name="connsiteX6" fmla="*/ 2173 w 3067"/>
              <a:gd name="connsiteY6" fmla="*/ 4464 h 4668"/>
              <a:gd name="connsiteX7" fmla="*/ 1811 w 3067"/>
              <a:gd name="connsiteY7" fmla="*/ 4237 h 4668"/>
              <a:gd name="connsiteX8" fmla="*/ 1448 w 3067"/>
              <a:gd name="connsiteY8" fmla="*/ 3829 h 4668"/>
              <a:gd name="connsiteX9" fmla="*/ 1085 w 3067"/>
              <a:gd name="connsiteY9" fmla="*/ 3375 h 4668"/>
              <a:gd name="connsiteX10" fmla="*/ 2962 w 3067"/>
              <a:gd name="connsiteY10" fmla="*/ 644 h 4668"/>
              <a:gd name="connsiteX11" fmla="*/ 452 w 3067"/>
              <a:gd name="connsiteY11" fmla="*/ 2104 h 4668"/>
              <a:gd name="connsiteX12" fmla="*/ 1642 w 3067"/>
              <a:gd name="connsiteY12" fmla="*/ 106 h 4668"/>
              <a:gd name="connsiteX13" fmla="*/ 405 w 3067"/>
              <a:gd name="connsiteY13" fmla="*/ 1465 h 4668"/>
              <a:gd name="connsiteX14" fmla="*/ 359 w 3067"/>
              <a:gd name="connsiteY14" fmla="*/ 881 h 4668"/>
              <a:gd name="connsiteX15" fmla="*/ 178 w 3067"/>
              <a:gd name="connsiteY15" fmla="*/ 563 h 4668"/>
              <a:gd name="connsiteX0" fmla="*/ 178 w 3186"/>
              <a:gd name="connsiteY0" fmla="*/ 821 h 4926"/>
              <a:gd name="connsiteX1" fmla="*/ 87 w 3186"/>
              <a:gd name="connsiteY1" fmla="*/ 1184 h 4926"/>
              <a:gd name="connsiteX2" fmla="*/ 39 w 3186"/>
              <a:gd name="connsiteY2" fmla="*/ 2113 h 4926"/>
              <a:gd name="connsiteX3" fmla="*/ 319 w 3186"/>
              <a:gd name="connsiteY3" fmla="*/ 3132 h 4926"/>
              <a:gd name="connsiteX4" fmla="*/ 1629 w 3186"/>
              <a:gd name="connsiteY4" fmla="*/ 4586 h 4926"/>
              <a:gd name="connsiteX5" fmla="*/ 2037 w 3186"/>
              <a:gd name="connsiteY5" fmla="*/ 4903 h 4926"/>
              <a:gd name="connsiteX6" fmla="*/ 2173 w 3186"/>
              <a:gd name="connsiteY6" fmla="*/ 4722 h 4926"/>
              <a:gd name="connsiteX7" fmla="*/ 1811 w 3186"/>
              <a:gd name="connsiteY7" fmla="*/ 4495 h 4926"/>
              <a:gd name="connsiteX8" fmla="*/ 1448 w 3186"/>
              <a:gd name="connsiteY8" fmla="*/ 4087 h 4926"/>
              <a:gd name="connsiteX9" fmla="*/ 1085 w 3186"/>
              <a:gd name="connsiteY9" fmla="*/ 3633 h 4926"/>
              <a:gd name="connsiteX10" fmla="*/ 2962 w 3186"/>
              <a:gd name="connsiteY10" fmla="*/ 902 h 4926"/>
              <a:gd name="connsiteX11" fmla="*/ 2429 w 3186"/>
              <a:gd name="connsiteY11" fmla="*/ 90 h 4926"/>
              <a:gd name="connsiteX12" fmla="*/ 1642 w 3186"/>
              <a:gd name="connsiteY12" fmla="*/ 364 h 4926"/>
              <a:gd name="connsiteX13" fmla="*/ 405 w 3186"/>
              <a:gd name="connsiteY13" fmla="*/ 1723 h 4926"/>
              <a:gd name="connsiteX14" fmla="*/ 359 w 3186"/>
              <a:gd name="connsiteY14" fmla="*/ 1139 h 4926"/>
              <a:gd name="connsiteX15" fmla="*/ 178 w 3186"/>
              <a:gd name="connsiteY15" fmla="*/ 821 h 4926"/>
              <a:gd name="connsiteX0" fmla="*/ 178 w 3186"/>
              <a:gd name="connsiteY0" fmla="*/ 821 h 4926"/>
              <a:gd name="connsiteX1" fmla="*/ 87 w 3186"/>
              <a:gd name="connsiteY1" fmla="*/ 1184 h 4926"/>
              <a:gd name="connsiteX2" fmla="*/ 39 w 3186"/>
              <a:gd name="connsiteY2" fmla="*/ 2113 h 4926"/>
              <a:gd name="connsiteX3" fmla="*/ 319 w 3186"/>
              <a:gd name="connsiteY3" fmla="*/ 3132 h 4926"/>
              <a:gd name="connsiteX4" fmla="*/ 1629 w 3186"/>
              <a:gd name="connsiteY4" fmla="*/ 4586 h 4926"/>
              <a:gd name="connsiteX5" fmla="*/ 2037 w 3186"/>
              <a:gd name="connsiteY5" fmla="*/ 4903 h 4926"/>
              <a:gd name="connsiteX6" fmla="*/ 2173 w 3186"/>
              <a:gd name="connsiteY6" fmla="*/ 4722 h 4926"/>
              <a:gd name="connsiteX7" fmla="*/ 1811 w 3186"/>
              <a:gd name="connsiteY7" fmla="*/ 4495 h 4926"/>
              <a:gd name="connsiteX8" fmla="*/ 1448 w 3186"/>
              <a:gd name="connsiteY8" fmla="*/ 4087 h 4926"/>
              <a:gd name="connsiteX9" fmla="*/ 1085 w 3186"/>
              <a:gd name="connsiteY9" fmla="*/ 3633 h 4926"/>
              <a:gd name="connsiteX10" fmla="*/ 2962 w 3186"/>
              <a:gd name="connsiteY10" fmla="*/ 902 h 4926"/>
              <a:gd name="connsiteX11" fmla="*/ 2429 w 3186"/>
              <a:gd name="connsiteY11" fmla="*/ 90 h 4926"/>
              <a:gd name="connsiteX12" fmla="*/ 1642 w 3186"/>
              <a:gd name="connsiteY12" fmla="*/ 364 h 4926"/>
              <a:gd name="connsiteX13" fmla="*/ 359 w 3186"/>
              <a:gd name="connsiteY13" fmla="*/ 1139 h 4926"/>
              <a:gd name="connsiteX14" fmla="*/ 178 w 3186"/>
              <a:gd name="connsiteY14" fmla="*/ 821 h 4926"/>
              <a:gd name="connsiteX0" fmla="*/ 259 w 3267"/>
              <a:gd name="connsiteY0" fmla="*/ 821 h 4926"/>
              <a:gd name="connsiteX1" fmla="*/ 168 w 3267"/>
              <a:gd name="connsiteY1" fmla="*/ 1184 h 4926"/>
              <a:gd name="connsiteX2" fmla="*/ 120 w 3267"/>
              <a:gd name="connsiteY2" fmla="*/ 2113 h 4926"/>
              <a:gd name="connsiteX3" fmla="*/ 400 w 3267"/>
              <a:gd name="connsiteY3" fmla="*/ 3132 h 4926"/>
              <a:gd name="connsiteX4" fmla="*/ 1710 w 3267"/>
              <a:gd name="connsiteY4" fmla="*/ 4586 h 4926"/>
              <a:gd name="connsiteX5" fmla="*/ 2118 w 3267"/>
              <a:gd name="connsiteY5" fmla="*/ 4903 h 4926"/>
              <a:gd name="connsiteX6" fmla="*/ 2254 w 3267"/>
              <a:gd name="connsiteY6" fmla="*/ 4722 h 4926"/>
              <a:gd name="connsiteX7" fmla="*/ 1892 w 3267"/>
              <a:gd name="connsiteY7" fmla="*/ 4495 h 4926"/>
              <a:gd name="connsiteX8" fmla="*/ 1529 w 3267"/>
              <a:gd name="connsiteY8" fmla="*/ 4087 h 4926"/>
              <a:gd name="connsiteX9" fmla="*/ 1166 w 3267"/>
              <a:gd name="connsiteY9" fmla="*/ 3633 h 4926"/>
              <a:gd name="connsiteX10" fmla="*/ 3043 w 3267"/>
              <a:gd name="connsiteY10" fmla="*/ 902 h 4926"/>
              <a:gd name="connsiteX11" fmla="*/ 2510 w 3267"/>
              <a:gd name="connsiteY11" fmla="*/ 90 h 4926"/>
              <a:gd name="connsiteX12" fmla="*/ 1723 w 3267"/>
              <a:gd name="connsiteY12" fmla="*/ 364 h 4926"/>
              <a:gd name="connsiteX13" fmla="*/ 259 w 3267"/>
              <a:gd name="connsiteY13" fmla="*/ 821 h 4926"/>
              <a:gd name="connsiteX0" fmla="*/ 1822 w 3366"/>
              <a:gd name="connsiteY0" fmla="*/ 364 h 4926"/>
              <a:gd name="connsiteX1" fmla="*/ 267 w 3366"/>
              <a:gd name="connsiteY1" fmla="*/ 1184 h 4926"/>
              <a:gd name="connsiteX2" fmla="*/ 219 w 3366"/>
              <a:gd name="connsiteY2" fmla="*/ 2113 h 4926"/>
              <a:gd name="connsiteX3" fmla="*/ 499 w 3366"/>
              <a:gd name="connsiteY3" fmla="*/ 3132 h 4926"/>
              <a:gd name="connsiteX4" fmla="*/ 1809 w 3366"/>
              <a:gd name="connsiteY4" fmla="*/ 4586 h 4926"/>
              <a:gd name="connsiteX5" fmla="*/ 2217 w 3366"/>
              <a:gd name="connsiteY5" fmla="*/ 4903 h 4926"/>
              <a:gd name="connsiteX6" fmla="*/ 2353 w 3366"/>
              <a:gd name="connsiteY6" fmla="*/ 4722 h 4926"/>
              <a:gd name="connsiteX7" fmla="*/ 1991 w 3366"/>
              <a:gd name="connsiteY7" fmla="*/ 4495 h 4926"/>
              <a:gd name="connsiteX8" fmla="*/ 1628 w 3366"/>
              <a:gd name="connsiteY8" fmla="*/ 4087 h 4926"/>
              <a:gd name="connsiteX9" fmla="*/ 1265 w 3366"/>
              <a:gd name="connsiteY9" fmla="*/ 3633 h 4926"/>
              <a:gd name="connsiteX10" fmla="*/ 3142 w 3366"/>
              <a:gd name="connsiteY10" fmla="*/ 902 h 4926"/>
              <a:gd name="connsiteX11" fmla="*/ 2609 w 3366"/>
              <a:gd name="connsiteY11" fmla="*/ 90 h 4926"/>
              <a:gd name="connsiteX12" fmla="*/ 1822 w 3366"/>
              <a:gd name="connsiteY12" fmla="*/ 364 h 4926"/>
              <a:gd name="connsiteX0" fmla="*/ 1751 w 3295"/>
              <a:gd name="connsiteY0" fmla="*/ 364 h 4926"/>
              <a:gd name="connsiteX1" fmla="*/ 1316 w 3295"/>
              <a:gd name="connsiteY1" fmla="*/ 340 h 4926"/>
              <a:gd name="connsiteX2" fmla="*/ 148 w 3295"/>
              <a:gd name="connsiteY2" fmla="*/ 2113 h 4926"/>
              <a:gd name="connsiteX3" fmla="*/ 428 w 3295"/>
              <a:gd name="connsiteY3" fmla="*/ 3132 h 4926"/>
              <a:gd name="connsiteX4" fmla="*/ 1738 w 3295"/>
              <a:gd name="connsiteY4" fmla="*/ 4586 h 4926"/>
              <a:gd name="connsiteX5" fmla="*/ 2146 w 3295"/>
              <a:gd name="connsiteY5" fmla="*/ 4903 h 4926"/>
              <a:gd name="connsiteX6" fmla="*/ 2282 w 3295"/>
              <a:gd name="connsiteY6" fmla="*/ 4722 h 4926"/>
              <a:gd name="connsiteX7" fmla="*/ 1920 w 3295"/>
              <a:gd name="connsiteY7" fmla="*/ 4495 h 4926"/>
              <a:gd name="connsiteX8" fmla="*/ 1557 w 3295"/>
              <a:gd name="connsiteY8" fmla="*/ 4087 h 4926"/>
              <a:gd name="connsiteX9" fmla="*/ 1194 w 3295"/>
              <a:gd name="connsiteY9" fmla="*/ 3633 h 4926"/>
              <a:gd name="connsiteX10" fmla="*/ 3071 w 3295"/>
              <a:gd name="connsiteY10" fmla="*/ 902 h 4926"/>
              <a:gd name="connsiteX11" fmla="*/ 2538 w 3295"/>
              <a:gd name="connsiteY11" fmla="*/ 90 h 4926"/>
              <a:gd name="connsiteX12" fmla="*/ 1751 w 3295"/>
              <a:gd name="connsiteY12" fmla="*/ 364 h 4926"/>
              <a:gd name="connsiteX0" fmla="*/ 2538 w 3295"/>
              <a:gd name="connsiteY0" fmla="*/ 94 h 4930"/>
              <a:gd name="connsiteX1" fmla="*/ 1316 w 3295"/>
              <a:gd name="connsiteY1" fmla="*/ 344 h 4930"/>
              <a:gd name="connsiteX2" fmla="*/ 148 w 3295"/>
              <a:gd name="connsiteY2" fmla="*/ 2117 h 4930"/>
              <a:gd name="connsiteX3" fmla="*/ 428 w 3295"/>
              <a:gd name="connsiteY3" fmla="*/ 3136 h 4930"/>
              <a:gd name="connsiteX4" fmla="*/ 1738 w 3295"/>
              <a:gd name="connsiteY4" fmla="*/ 4590 h 4930"/>
              <a:gd name="connsiteX5" fmla="*/ 2146 w 3295"/>
              <a:gd name="connsiteY5" fmla="*/ 4907 h 4930"/>
              <a:gd name="connsiteX6" fmla="*/ 2282 w 3295"/>
              <a:gd name="connsiteY6" fmla="*/ 4726 h 4930"/>
              <a:gd name="connsiteX7" fmla="*/ 1920 w 3295"/>
              <a:gd name="connsiteY7" fmla="*/ 4499 h 4930"/>
              <a:gd name="connsiteX8" fmla="*/ 1557 w 3295"/>
              <a:gd name="connsiteY8" fmla="*/ 4091 h 4930"/>
              <a:gd name="connsiteX9" fmla="*/ 1194 w 3295"/>
              <a:gd name="connsiteY9" fmla="*/ 3637 h 4930"/>
              <a:gd name="connsiteX10" fmla="*/ 3071 w 3295"/>
              <a:gd name="connsiteY10" fmla="*/ 906 h 4930"/>
              <a:gd name="connsiteX11" fmla="*/ 2538 w 3295"/>
              <a:gd name="connsiteY11" fmla="*/ 94 h 4930"/>
              <a:gd name="connsiteX0" fmla="*/ 2538 w 3295"/>
              <a:gd name="connsiteY0" fmla="*/ 94 h 4930"/>
              <a:gd name="connsiteX1" fmla="*/ 1316 w 3295"/>
              <a:gd name="connsiteY1" fmla="*/ 344 h 4930"/>
              <a:gd name="connsiteX2" fmla="*/ 148 w 3295"/>
              <a:gd name="connsiteY2" fmla="*/ 2117 h 4930"/>
              <a:gd name="connsiteX3" fmla="*/ 428 w 3295"/>
              <a:gd name="connsiteY3" fmla="*/ 3136 h 4930"/>
              <a:gd name="connsiteX4" fmla="*/ 1738 w 3295"/>
              <a:gd name="connsiteY4" fmla="*/ 4590 h 4930"/>
              <a:gd name="connsiteX5" fmla="*/ 2146 w 3295"/>
              <a:gd name="connsiteY5" fmla="*/ 4907 h 4930"/>
              <a:gd name="connsiteX6" fmla="*/ 2282 w 3295"/>
              <a:gd name="connsiteY6" fmla="*/ 4726 h 4930"/>
              <a:gd name="connsiteX7" fmla="*/ 1920 w 3295"/>
              <a:gd name="connsiteY7" fmla="*/ 4499 h 4930"/>
              <a:gd name="connsiteX8" fmla="*/ 1557 w 3295"/>
              <a:gd name="connsiteY8" fmla="*/ 4091 h 4930"/>
              <a:gd name="connsiteX9" fmla="*/ 1194 w 3295"/>
              <a:gd name="connsiteY9" fmla="*/ 3637 h 4930"/>
              <a:gd name="connsiteX10" fmla="*/ 3071 w 3295"/>
              <a:gd name="connsiteY10" fmla="*/ 906 h 4930"/>
              <a:gd name="connsiteX11" fmla="*/ 2538 w 3295"/>
              <a:gd name="connsiteY11" fmla="*/ 94 h 4930"/>
              <a:gd name="connsiteX0" fmla="*/ 2538 w 3163"/>
              <a:gd name="connsiteY0" fmla="*/ 94 h 4930"/>
              <a:gd name="connsiteX1" fmla="*/ 1316 w 3163"/>
              <a:gd name="connsiteY1" fmla="*/ 344 h 4930"/>
              <a:gd name="connsiteX2" fmla="*/ 148 w 3163"/>
              <a:gd name="connsiteY2" fmla="*/ 2117 h 4930"/>
              <a:gd name="connsiteX3" fmla="*/ 428 w 3163"/>
              <a:gd name="connsiteY3" fmla="*/ 3136 h 4930"/>
              <a:gd name="connsiteX4" fmla="*/ 1738 w 3163"/>
              <a:gd name="connsiteY4" fmla="*/ 4590 h 4930"/>
              <a:gd name="connsiteX5" fmla="*/ 2146 w 3163"/>
              <a:gd name="connsiteY5" fmla="*/ 4907 h 4930"/>
              <a:gd name="connsiteX6" fmla="*/ 2282 w 3163"/>
              <a:gd name="connsiteY6" fmla="*/ 4726 h 4930"/>
              <a:gd name="connsiteX7" fmla="*/ 1920 w 3163"/>
              <a:gd name="connsiteY7" fmla="*/ 4499 h 4930"/>
              <a:gd name="connsiteX8" fmla="*/ 1557 w 3163"/>
              <a:gd name="connsiteY8" fmla="*/ 4091 h 4930"/>
              <a:gd name="connsiteX9" fmla="*/ 1194 w 3163"/>
              <a:gd name="connsiteY9" fmla="*/ 3637 h 4930"/>
              <a:gd name="connsiteX10" fmla="*/ 2939 w 3163"/>
              <a:gd name="connsiteY10" fmla="*/ 906 h 4930"/>
              <a:gd name="connsiteX11" fmla="*/ 2538 w 3163"/>
              <a:gd name="connsiteY11" fmla="*/ 94 h 4930"/>
              <a:gd name="connsiteX0" fmla="*/ 2298 w 2923"/>
              <a:gd name="connsiteY0" fmla="*/ 120 h 4956"/>
              <a:gd name="connsiteX1" fmla="*/ 1076 w 2923"/>
              <a:gd name="connsiteY1" fmla="*/ 370 h 4956"/>
              <a:gd name="connsiteX2" fmla="*/ 369 w 2923"/>
              <a:gd name="connsiteY2" fmla="*/ 2338 h 4956"/>
              <a:gd name="connsiteX3" fmla="*/ 188 w 2923"/>
              <a:gd name="connsiteY3" fmla="*/ 3162 h 4956"/>
              <a:gd name="connsiteX4" fmla="*/ 1498 w 2923"/>
              <a:gd name="connsiteY4" fmla="*/ 4616 h 4956"/>
              <a:gd name="connsiteX5" fmla="*/ 1906 w 2923"/>
              <a:gd name="connsiteY5" fmla="*/ 4933 h 4956"/>
              <a:gd name="connsiteX6" fmla="*/ 2042 w 2923"/>
              <a:gd name="connsiteY6" fmla="*/ 4752 h 4956"/>
              <a:gd name="connsiteX7" fmla="*/ 1680 w 2923"/>
              <a:gd name="connsiteY7" fmla="*/ 4525 h 4956"/>
              <a:gd name="connsiteX8" fmla="*/ 1317 w 2923"/>
              <a:gd name="connsiteY8" fmla="*/ 4117 h 4956"/>
              <a:gd name="connsiteX9" fmla="*/ 954 w 2923"/>
              <a:gd name="connsiteY9" fmla="*/ 3663 h 4956"/>
              <a:gd name="connsiteX10" fmla="*/ 2699 w 2923"/>
              <a:gd name="connsiteY10" fmla="*/ 932 h 4956"/>
              <a:gd name="connsiteX11" fmla="*/ 2298 w 2923"/>
              <a:gd name="connsiteY11" fmla="*/ 120 h 4956"/>
              <a:gd name="connsiteX0" fmla="*/ 2298 w 2923"/>
              <a:gd name="connsiteY0" fmla="*/ 120 h 4956"/>
              <a:gd name="connsiteX1" fmla="*/ 1076 w 2923"/>
              <a:gd name="connsiteY1" fmla="*/ 370 h 4956"/>
              <a:gd name="connsiteX2" fmla="*/ 369 w 2923"/>
              <a:gd name="connsiteY2" fmla="*/ 2338 h 4956"/>
              <a:gd name="connsiteX3" fmla="*/ 188 w 2923"/>
              <a:gd name="connsiteY3" fmla="*/ 4330 h 4956"/>
              <a:gd name="connsiteX4" fmla="*/ 1498 w 2923"/>
              <a:gd name="connsiteY4" fmla="*/ 4616 h 4956"/>
              <a:gd name="connsiteX5" fmla="*/ 1906 w 2923"/>
              <a:gd name="connsiteY5" fmla="*/ 4933 h 4956"/>
              <a:gd name="connsiteX6" fmla="*/ 2042 w 2923"/>
              <a:gd name="connsiteY6" fmla="*/ 4752 h 4956"/>
              <a:gd name="connsiteX7" fmla="*/ 1680 w 2923"/>
              <a:gd name="connsiteY7" fmla="*/ 4525 h 4956"/>
              <a:gd name="connsiteX8" fmla="*/ 1317 w 2923"/>
              <a:gd name="connsiteY8" fmla="*/ 4117 h 4956"/>
              <a:gd name="connsiteX9" fmla="*/ 954 w 2923"/>
              <a:gd name="connsiteY9" fmla="*/ 3663 h 4956"/>
              <a:gd name="connsiteX10" fmla="*/ 2699 w 2923"/>
              <a:gd name="connsiteY10" fmla="*/ 932 h 4956"/>
              <a:gd name="connsiteX11" fmla="*/ 2298 w 2923"/>
              <a:gd name="connsiteY11" fmla="*/ 120 h 4956"/>
              <a:gd name="connsiteX0" fmla="*/ 2298 w 2923"/>
              <a:gd name="connsiteY0" fmla="*/ 120 h 4956"/>
              <a:gd name="connsiteX1" fmla="*/ 1076 w 2923"/>
              <a:gd name="connsiteY1" fmla="*/ 370 h 4956"/>
              <a:gd name="connsiteX2" fmla="*/ 369 w 2923"/>
              <a:gd name="connsiteY2" fmla="*/ 2338 h 4956"/>
              <a:gd name="connsiteX3" fmla="*/ 188 w 2923"/>
              <a:gd name="connsiteY3" fmla="*/ 4330 h 4956"/>
              <a:gd name="connsiteX4" fmla="*/ 1498 w 2923"/>
              <a:gd name="connsiteY4" fmla="*/ 4616 h 4956"/>
              <a:gd name="connsiteX5" fmla="*/ 1102 w 2923"/>
              <a:gd name="connsiteY5" fmla="*/ 4892 h 4956"/>
              <a:gd name="connsiteX6" fmla="*/ 1906 w 2923"/>
              <a:gd name="connsiteY6" fmla="*/ 4933 h 4956"/>
              <a:gd name="connsiteX7" fmla="*/ 2042 w 2923"/>
              <a:gd name="connsiteY7" fmla="*/ 4752 h 4956"/>
              <a:gd name="connsiteX8" fmla="*/ 1680 w 2923"/>
              <a:gd name="connsiteY8" fmla="*/ 4525 h 4956"/>
              <a:gd name="connsiteX9" fmla="*/ 1317 w 2923"/>
              <a:gd name="connsiteY9" fmla="*/ 4117 h 4956"/>
              <a:gd name="connsiteX10" fmla="*/ 954 w 2923"/>
              <a:gd name="connsiteY10" fmla="*/ 3663 h 4956"/>
              <a:gd name="connsiteX11" fmla="*/ 2699 w 2923"/>
              <a:gd name="connsiteY11" fmla="*/ 932 h 4956"/>
              <a:gd name="connsiteX12" fmla="*/ 2298 w 2923"/>
              <a:gd name="connsiteY12" fmla="*/ 120 h 4956"/>
              <a:gd name="connsiteX0" fmla="*/ 2232 w 2857"/>
              <a:gd name="connsiteY0" fmla="*/ 120 h 4993"/>
              <a:gd name="connsiteX1" fmla="*/ 1010 w 2857"/>
              <a:gd name="connsiteY1" fmla="*/ 370 h 4993"/>
              <a:gd name="connsiteX2" fmla="*/ 303 w 2857"/>
              <a:gd name="connsiteY2" fmla="*/ 2338 h 4993"/>
              <a:gd name="connsiteX3" fmla="*/ 122 w 2857"/>
              <a:gd name="connsiteY3" fmla="*/ 4330 h 4993"/>
              <a:gd name="connsiteX4" fmla="*/ 1036 w 2857"/>
              <a:gd name="connsiteY4" fmla="*/ 4892 h 4993"/>
              <a:gd name="connsiteX5" fmla="*/ 1840 w 2857"/>
              <a:gd name="connsiteY5" fmla="*/ 4933 h 4993"/>
              <a:gd name="connsiteX6" fmla="*/ 1976 w 2857"/>
              <a:gd name="connsiteY6" fmla="*/ 4752 h 4993"/>
              <a:gd name="connsiteX7" fmla="*/ 1614 w 2857"/>
              <a:gd name="connsiteY7" fmla="*/ 4525 h 4993"/>
              <a:gd name="connsiteX8" fmla="*/ 1251 w 2857"/>
              <a:gd name="connsiteY8" fmla="*/ 4117 h 4993"/>
              <a:gd name="connsiteX9" fmla="*/ 888 w 2857"/>
              <a:gd name="connsiteY9" fmla="*/ 3663 h 4993"/>
              <a:gd name="connsiteX10" fmla="*/ 2633 w 2857"/>
              <a:gd name="connsiteY10" fmla="*/ 932 h 4993"/>
              <a:gd name="connsiteX11" fmla="*/ 2232 w 2857"/>
              <a:gd name="connsiteY11" fmla="*/ 120 h 4993"/>
              <a:gd name="connsiteX0" fmla="*/ 2536 w 3161"/>
              <a:gd name="connsiteY0" fmla="*/ 120 h 5642"/>
              <a:gd name="connsiteX1" fmla="*/ 1314 w 3161"/>
              <a:gd name="connsiteY1" fmla="*/ 370 h 5642"/>
              <a:gd name="connsiteX2" fmla="*/ 607 w 3161"/>
              <a:gd name="connsiteY2" fmla="*/ 2338 h 5642"/>
              <a:gd name="connsiteX3" fmla="*/ 426 w 3161"/>
              <a:gd name="connsiteY3" fmla="*/ 4330 h 5642"/>
              <a:gd name="connsiteX4" fmla="*/ 286 w 3161"/>
              <a:gd name="connsiteY4" fmla="*/ 5541 h 5642"/>
              <a:gd name="connsiteX5" fmla="*/ 2144 w 3161"/>
              <a:gd name="connsiteY5" fmla="*/ 4933 h 5642"/>
              <a:gd name="connsiteX6" fmla="*/ 2280 w 3161"/>
              <a:gd name="connsiteY6" fmla="*/ 4752 h 5642"/>
              <a:gd name="connsiteX7" fmla="*/ 1918 w 3161"/>
              <a:gd name="connsiteY7" fmla="*/ 4525 h 5642"/>
              <a:gd name="connsiteX8" fmla="*/ 1555 w 3161"/>
              <a:gd name="connsiteY8" fmla="*/ 4117 h 5642"/>
              <a:gd name="connsiteX9" fmla="*/ 1192 w 3161"/>
              <a:gd name="connsiteY9" fmla="*/ 3663 h 5642"/>
              <a:gd name="connsiteX10" fmla="*/ 2937 w 3161"/>
              <a:gd name="connsiteY10" fmla="*/ 932 h 5642"/>
              <a:gd name="connsiteX11" fmla="*/ 2536 w 3161"/>
              <a:gd name="connsiteY11" fmla="*/ 120 h 5642"/>
              <a:gd name="connsiteX0" fmla="*/ 2536 w 3161"/>
              <a:gd name="connsiteY0" fmla="*/ 120 h 5642"/>
              <a:gd name="connsiteX1" fmla="*/ 1314 w 3161"/>
              <a:gd name="connsiteY1" fmla="*/ 370 h 5642"/>
              <a:gd name="connsiteX2" fmla="*/ 607 w 3161"/>
              <a:gd name="connsiteY2" fmla="*/ 2338 h 5642"/>
              <a:gd name="connsiteX3" fmla="*/ 426 w 3161"/>
              <a:gd name="connsiteY3" fmla="*/ 4330 h 5642"/>
              <a:gd name="connsiteX4" fmla="*/ 286 w 3161"/>
              <a:gd name="connsiteY4" fmla="*/ 5541 h 5642"/>
              <a:gd name="connsiteX5" fmla="*/ 2144 w 3161"/>
              <a:gd name="connsiteY5" fmla="*/ 4933 h 5642"/>
              <a:gd name="connsiteX6" fmla="*/ 2191 w 3161"/>
              <a:gd name="connsiteY6" fmla="*/ 4923 h 5642"/>
              <a:gd name="connsiteX7" fmla="*/ 2280 w 3161"/>
              <a:gd name="connsiteY7" fmla="*/ 4752 h 5642"/>
              <a:gd name="connsiteX8" fmla="*/ 1918 w 3161"/>
              <a:gd name="connsiteY8" fmla="*/ 4525 h 5642"/>
              <a:gd name="connsiteX9" fmla="*/ 1555 w 3161"/>
              <a:gd name="connsiteY9" fmla="*/ 4117 h 5642"/>
              <a:gd name="connsiteX10" fmla="*/ 1192 w 3161"/>
              <a:gd name="connsiteY10" fmla="*/ 3663 h 5642"/>
              <a:gd name="connsiteX11" fmla="*/ 2937 w 3161"/>
              <a:gd name="connsiteY11" fmla="*/ 932 h 5642"/>
              <a:gd name="connsiteX12" fmla="*/ 2536 w 3161"/>
              <a:gd name="connsiteY12" fmla="*/ 120 h 5642"/>
              <a:gd name="connsiteX0" fmla="*/ 2536 w 3161"/>
              <a:gd name="connsiteY0" fmla="*/ 120 h 5642"/>
              <a:gd name="connsiteX1" fmla="*/ 1314 w 3161"/>
              <a:gd name="connsiteY1" fmla="*/ 370 h 5642"/>
              <a:gd name="connsiteX2" fmla="*/ 607 w 3161"/>
              <a:gd name="connsiteY2" fmla="*/ 2338 h 5642"/>
              <a:gd name="connsiteX3" fmla="*/ 426 w 3161"/>
              <a:gd name="connsiteY3" fmla="*/ 4330 h 5642"/>
              <a:gd name="connsiteX4" fmla="*/ 286 w 3161"/>
              <a:gd name="connsiteY4" fmla="*/ 5541 h 5642"/>
              <a:gd name="connsiteX5" fmla="*/ 2144 w 3161"/>
              <a:gd name="connsiteY5" fmla="*/ 4933 h 5642"/>
              <a:gd name="connsiteX6" fmla="*/ 2280 w 3161"/>
              <a:gd name="connsiteY6" fmla="*/ 4752 h 5642"/>
              <a:gd name="connsiteX7" fmla="*/ 1918 w 3161"/>
              <a:gd name="connsiteY7" fmla="*/ 4525 h 5642"/>
              <a:gd name="connsiteX8" fmla="*/ 1555 w 3161"/>
              <a:gd name="connsiteY8" fmla="*/ 4117 h 5642"/>
              <a:gd name="connsiteX9" fmla="*/ 1192 w 3161"/>
              <a:gd name="connsiteY9" fmla="*/ 3663 h 5642"/>
              <a:gd name="connsiteX10" fmla="*/ 2937 w 3161"/>
              <a:gd name="connsiteY10" fmla="*/ 932 h 5642"/>
              <a:gd name="connsiteX11" fmla="*/ 2536 w 3161"/>
              <a:gd name="connsiteY11" fmla="*/ 120 h 5642"/>
              <a:gd name="connsiteX0" fmla="*/ 2536 w 3161"/>
              <a:gd name="connsiteY0" fmla="*/ 120 h 5642"/>
              <a:gd name="connsiteX1" fmla="*/ 1314 w 3161"/>
              <a:gd name="connsiteY1" fmla="*/ 370 h 5642"/>
              <a:gd name="connsiteX2" fmla="*/ 607 w 3161"/>
              <a:gd name="connsiteY2" fmla="*/ 2338 h 5642"/>
              <a:gd name="connsiteX3" fmla="*/ 426 w 3161"/>
              <a:gd name="connsiteY3" fmla="*/ 4330 h 5642"/>
              <a:gd name="connsiteX4" fmla="*/ 286 w 3161"/>
              <a:gd name="connsiteY4" fmla="*/ 5541 h 5642"/>
              <a:gd name="connsiteX5" fmla="*/ 2144 w 3161"/>
              <a:gd name="connsiteY5" fmla="*/ 4933 h 5642"/>
              <a:gd name="connsiteX6" fmla="*/ 2280 w 3161"/>
              <a:gd name="connsiteY6" fmla="*/ 4752 h 5642"/>
              <a:gd name="connsiteX7" fmla="*/ 1555 w 3161"/>
              <a:gd name="connsiteY7" fmla="*/ 4117 h 5642"/>
              <a:gd name="connsiteX8" fmla="*/ 1192 w 3161"/>
              <a:gd name="connsiteY8" fmla="*/ 3663 h 5642"/>
              <a:gd name="connsiteX9" fmla="*/ 2937 w 3161"/>
              <a:gd name="connsiteY9" fmla="*/ 932 h 5642"/>
              <a:gd name="connsiteX10" fmla="*/ 2536 w 3161"/>
              <a:gd name="connsiteY10" fmla="*/ 120 h 5642"/>
              <a:gd name="connsiteX0" fmla="*/ 2536 w 3161"/>
              <a:gd name="connsiteY0" fmla="*/ 120 h 5642"/>
              <a:gd name="connsiteX1" fmla="*/ 1314 w 3161"/>
              <a:gd name="connsiteY1" fmla="*/ 370 h 5642"/>
              <a:gd name="connsiteX2" fmla="*/ 607 w 3161"/>
              <a:gd name="connsiteY2" fmla="*/ 2338 h 5642"/>
              <a:gd name="connsiteX3" fmla="*/ 426 w 3161"/>
              <a:gd name="connsiteY3" fmla="*/ 4330 h 5642"/>
              <a:gd name="connsiteX4" fmla="*/ 286 w 3161"/>
              <a:gd name="connsiteY4" fmla="*/ 5541 h 5642"/>
              <a:gd name="connsiteX5" fmla="*/ 2144 w 3161"/>
              <a:gd name="connsiteY5" fmla="*/ 4933 h 5642"/>
              <a:gd name="connsiteX6" fmla="*/ 2005 w 3161"/>
              <a:gd name="connsiteY6" fmla="*/ 4857 h 5642"/>
              <a:gd name="connsiteX7" fmla="*/ 2280 w 3161"/>
              <a:gd name="connsiteY7" fmla="*/ 4752 h 5642"/>
              <a:gd name="connsiteX8" fmla="*/ 1555 w 3161"/>
              <a:gd name="connsiteY8" fmla="*/ 4117 h 5642"/>
              <a:gd name="connsiteX9" fmla="*/ 1192 w 3161"/>
              <a:gd name="connsiteY9" fmla="*/ 3663 h 5642"/>
              <a:gd name="connsiteX10" fmla="*/ 2937 w 3161"/>
              <a:gd name="connsiteY10" fmla="*/ 932 h 5642"/>
              <a:gd name="connsiteX11" fmla="*/ 2536 w 3161"/>
              <a:gd name="connsiteY11" fmla="*/ 120 h 5642"/>
              <a:gd name="connsiteX0" fmla="*/ 2415 w 3040"/>
              <a:gd name="connsiteY0" fmla="*/ 120 h 5685"/>
              <a:gd name="connsiteX1" fmla="*/ 1193 w 3040"/>
              <a:gd name="connsiteY1" fmla="*/ 370 h 5685"/>
              <a:gd name="connsiteX2" fmla="*/ 486 w 3040"/>
              <a:gd name="connsiteY2" fmla="*/ 2338 h 5685"/>
              <a:gd name="connsiteX3" fmla="*/ 305 w 3040"/>
              <a:gd name="connsiteY3" fmla="*/ 4330 h 5685"/>
              <a:gd name="connsiteX4" fmla="*/ 165 w 3040"/>
              <a:gd name="connsiteY4" fmla="*/ 5541 h 5685"/>
              <a:gd name="connsiteX5" fmla="*/ 1298 w 3040"/>
              <a:gd name="connsiteY5" fmla="*/ 5193 h 5685"/>
              <a:gd name="connsiteX6" fmla="*/ 1884 w 3040"/>
              <a:gd name="connsiteY6" fmla="*/ 4857 h 5685"/>
              <a:gd name="connsiteX7" fmla="*/ 2159 w 3040"/>
              <a:gd name="connsiteY7" fmla="*/ 4752 h 5685"/>
              <a:gd name="connsiteX8" fmla="*/ 1434 w 3040"/>
              <a:gd name="connsiteY8" fmla="*/ 4117 h 5685"/>
              <a:gd name="connsiteX9" fmla="*/ 1071 w 3040"/>
              <a:gd name="connsiteY9" fmla="*/ 3663 h 5685"/>
              <a:gd name="connsiteX10" fmla="*/ 2816 w 3040"/>
              <a:gd name="connsiteY10" fmla="*/ 932 h 5685"/>
              <a:gd name="connsiteX11" fmla="*/ 2415 w 3040"/>
              <a:gd name="connsiteY11" fmla="*/ 120 h 5685"/>
              <a:gd name="connsiteX0" fmla="*/ 2415 w 3040"/>
              <a:gd name="connsiteY0" fmla="*/ 120 h 5685"/>
              <a:gd name="connsiteX1" fmla="*/ 1193 w 3040"/>
              <a:gd name="connsiteY1" fmla="*/ 370 h 5685"/>
              <a:gd name="connsiteX2" fmla="*/ 486 w 3040"/>
              <a:gd name="connsiteY2" fmla="*/ 2338 h 5685"/>
              <a:gd name="connsiteX3" fmla="*/ 305 w 3040"/>
              <a:gd name="connsiteY3" fmla="*/ 4330 h 5685"/>
              <a:gd name="connsiteX4" fmla="*/ 165 w 3040"/>
              <a:gd name="connsiteY4" fmla="*/ 5541 h 5685"/>
              <a:gd name="connsiteX5" fmla="*/ 1298 w 3040"/>
              <a:gd name="connsiteY5" fmla="*/ 5193 h 5685"/>
              <a:gd name="connsiteX6" fmla="*/ 1884 w 3040"/>
              <a:gd name="connsiteY6" fmla="*/ 4857 h 5685"/>
              <a:gd name="connsiteX7" fmla="*/ 1368 w 3040"/>
              <a:gd name="connsiteY7" fmla="*/ 4298 h 5685"/>
              <a:gd name="connsiteX8" fmla="*/ 1434 w 3040"/>
              <a:gd name="connsiteY8" fmla="*/ 4117 h 5685"/>
              <a:gd name="connsiteX9" fmla="*/ 1071 w 3040"/>
              <a:gd name="connsiteY9" fmla="*/ 3663 h 5685"/>
              <a:gd name="connsiteX10" fmla="*/ 2816 w 3040"/>
              <a:gd name="connsiteY10" fmla="*/ 932 h 5685"/>
              <a:gd name="connsiteX11" fmla="*/ 2415 w 3040"/>
              <a:gd name="connsiteY11" fmla="*/ 120 h 5685"/>
              <a:gd name="connsiteX0" fmla="*/ 2415 w 3040"/>
              <a:gd name="connsiteY0" fmla="*/ 120 h 5685"/>
              <a:gd name="connsiteX1" fmla="*/ 1193 w 3040"/>
              <a:gd name="connsiteY1" fmla="*/ 370 h 5685"/>
              <a:gd name="connsiteX2" fmla="*/ 486 w 3040"/>
              <a:gd name="connsiteY2" fmla="*/ 2338 h 5685"/>
              <a:gd name="connsiteX3" fmla="*/ 305 w 3040"/>
              <a:gd name="connsiteY3" fmla="*/ 4330 h 5685"/>
              <a:gd name="connsiteX4" fmla="*/ 165 w 3040"/>
              <a:gd name="connsiteY4" fmla="*/ 5541 h 5685"/>
              <a:gd name="connsiteX5" fmla="*/ 1298 w 3040"/>
              <a:gd name="connsiteY5" fmla="*/ 5193 h 5685"/>
              <a:gd name="connsiteX6" fmla="*/ 1884 w 3040"/>
              <a:gd name="connsiteY6" fmla="*/ 4857 h 5685"/>
              <a:gd name="connsiteX7" fmla="*/ 1368 w 3040"/>
              <a:gd name="connsiteY7" fmla="*/ 4298 h 5685"/>
              <a:gd name="connsiteX8" fmla="*/ 1071 w 3040"/>
              <a:gd name="connsiteY8" fmla="*/ 3663 h 5685"/>
              <a:gd name="connsiteX9" fmla="*/ 2816 w 3040"/>
              <a:gd name="connsiteY9" fmla="*/ 932 h 5685"/>
              <a:gd name="connsiteX10" fmla="*/ 2415 w 3040"/>
              <a:gd name="connsiteY10" fmla="*/ 120 h 5685"/>
              <a:gd name="connsiteX0" fmla="*/ 2415 w 3040"/>
              <a:gd name="connsiteY0" fmla="*/ 120 h 5685"/>
              <a:gd name="connsiteX1" fmla="*/ 1193 w 3040"/>
              <a:gd name="connsiteY1" fmla="*/ 370 h 5685"/>
              <a:gd name="connsiteX2" fmla="*/ 486 w 3040"/>
              <a:gd name="connsiteY2" fmla="*/ 2338 h 5685"/>
              <a:gd name="connsiteX3" fmla="*/ 305 w 3040"/>
              <a:gd name="connsiteY3" fmla="*/ 4330 h 5685"/>
              <a:gd name="connsiteX4" fmla="*/ 165 w 3040"/>
              <a:gd name="connsiteY4" fmla="*/ 5541 h 5685"/>
              <a:gd name="connsiteX5" fmla="*/ 1298 w 3040"/>
              <a:gd name="connsiteY5" fmla="*/ 5193 h 5685"/>
              <a:gd name="connsiteX6" fmla="*/ 1884 w 3040"/>
              <a:gd name="connsiteY6" fmla="*/ 4857 h 5685"/>
              <a:gd name="connsiteX7" fmla="*/ 1071 w 3040"/>
              <a:gd name="connsiteY7" fmla="*/ 3663 h 5685"/>
              <a:gd name="connsiteX8" fmla="*/ 2816 w 3040"/>
              <a:gd name="connsiteY8" fmla="*/ 932 h 5685"/>
              <a:gd name="connsiteX9" fmla="*/ 2415 w 3040"/>
              <a:gd name="connsiteY9" fmla="*/ 120 h 5685"/>
              <a:gd name="connsiteX0" fmla="*/ 2415 w 3040"/>
              <a:gd name="connsiteY0" fmla="*/ 120 h 5685"/>
              <a:gd name="connsiteX1" fmla="*/ 1193 w 3040"/>
              <a:gd name="connsiteY1" fmla="*/ 370 h 5685"/>
              <a:gd name="connsiteX2" fmla="*/ 486 w 3040"/>
              <a:gd name="connsiteY2" fmla="*/ 2338 h 5685"/>
              <a:gd name="connsiteX3" fmla="*/ 305 w 3040"/>
              <a:gd name="connsiteY3" fmla="*/ 4330 h 5685"/>
              <a:gd name="connsiteX4" fmla="*/ 165 w 3040"/>
              <a:gd name="connsiteY4" fmla="*/ 5541 h 5685"/>
              <a:gd name="connsiteX5" fmla="*/ 1298 w 3040"/>
              <a:gd name="connsiteY5" fmla="*/ 5193 h 5685"/>
              <a:gd name="connsiteX6" fmla="*/ 1071 w 3040"/>
              <a:gd name="connsiteY6" fmla="*/ 3663 h 5685"/>
              <a:gd name="connsiteX7" fmla="*/ 2816 w 3040"/>
              <a:gd name="connsiteY7" fmla="*/ 932 h 5685"/>
              <a:gd name="connsiteX8" fmla="*/ 2415 w 3040"/>
              <a:gd name="connsiteY8" fmla="*/ 120 h 5685"/>
              <a:gd name="connsiteX0" fmla="*/ 2371 w 2996"/>
              <a:gd name="connsiteY0" fmla="*/ 120 h 5588"/>
              <a:gd name="connsiteX1" fmla="*/ 1149 w 2996"/>
              <a:gd name="connsiteY1" fmla="*/ 370 h 5588"/>
              <a:gd name="connsiteX2" fmla="*/ 442 w 2996"/>
              <a:gd name="connsiteY2" fmla="*/ 2338 h 5588"/>
              <a:gd name="connsiteX3" fmla="*/ 261 w 2996"/>
              <a:gd name="connsiteY3" fmla="*/ 4330 h 5588"/>
              <a:gd name="connsiteX4" fmla="*/ 121 w 2996"/>
              <a:gd name="connsiteY4" fmla="*/ 5541 h 5588"/>
              <a:gd name="connsiteX5" fmla="*/ 990 w 2996"/>
              <a:gd name="connsiteY5" fmla="*/ 4609 h 5588"/>
              <a:gd name="connsiteX6" fmla="*/ 1027 w 2996"/>
              <a:gd name="connsiteY6" fmla="*/ 3663 h 5588"/>
              <a:gd name="connsiteX7" fmla="*/ 2772 w 2996"/>
              <a:gd name="connsiteY7" fmla="*/ 932 h 5588"/>
              <a:gd name="connsiteX8" fmla="*/ 2371 w 2996"/>
              <a:gd name="connsiteY8" fmla="*/ 120 h 5588"/>
              <a:gd name="connsiteX0" fmla="*/ 2173 w 2798"/>
              <a:gd name="connsiteY0" fmla="*/ 120 h 4939"/>
              <a:gd name="connsiteX1" fmla="*/ 951 w 2798"/>
              <a:gd name="connsiteY1" fmla="*/ 370 h 4939"/>
              <a:gd name="connsiteX2" fmla="*/ 244 w 2798"/>
              <a:gd name="connsiteY2" fmla="*/ 2338 h 4939"/>
              <a:gd name="connsiteX3" fmla="*/ 63 w 2798"/>
              <a:gd name="connsiteY3" fmla="*/ 4330 h 4939"/>
              <a:gd name="connsiteX4" fmla="*/ 121 w 2798"/>
              <a:gd name="connsiteY4" fmla="*/ 4892 h 4939"/>
              <a:gd name="connsiteX5" fmla="*/ 792 w 2798"/>
              <a:gd name="connsiteY5" fmla="*/ 4609 h 4939"/>
              <a:gd name="connsiteX6" fmla="*/ 829 w 2798"/>
              <a:gd name="connsiteY6" fmla="*/ 3663 h 4939"/>
              <a:gd name="connsiteX7" fmla="*/ 2574 w 2798"/>
              <a:gd name="connsiteY7" fmla="*/ 932 h 4939"/>
              <a:gd name="connsiteX8" fmla="*/ 2173 w 2798"/>
              <a:gd name="connsiteY8" fmla="*/ 120 h 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98" h="4939">
                <a:moveTo>
                  <a:pt x="2173" y="120"/>
                </a:moveTo>
                <a:cubicBezTo>
                  <a:pt x="1903" y="26"/>
                  <a:pt x="1272" y="0"/>
                  <a:pt x="951" y="370"/>
                </a:cubicBezTo>
                <a:cubicBezTo>
                  <a:pt x="630" y="740"/>
                  <a:pt x="392" y="1678"/>
                  <a:pt x="244" y="2338"/>
                </a:cubicBezTo>
                <a:cubicBezTo>
                  <a:pt x="96" y="2998"/>
                  <a:pt x="83" y="3904"/>
                  <a:pt x="63" y="4330"/>
                </a:cubicBezTo>
                <a:cubicBezTo>
                  <a:pt x="43" y="4756"/>
                  <a:pt x="0" y="4846"/>
                  <a:pt x="121" y="4892"/>
                </a:cubicBezTo>
                <a:cubicBezTo>
                  <a:pt x="243" y="4939"/>
                  <a:pt x="674" y="4814"/>
                  <a:pt x="792" y="4609"/>
                </a:cubicBezTo>
                <a:cubicBezTo>
                  <a:pt x="910" y="4404"/>
                  <a:pt x="532" y="4276"/>
                  <a:pt x="829" y="3663"/>
                </a:cubicBezTo>
                <a:cubicBezTo>
                  <a:pt x="1126" y="3050"/>
                  <a:pt x="2350" y="1523"/>
                  <a:pt x="2574" y="932"/>
                </a:cubicBezTo>
                <a:cubicBezTo>
                  <a:pt x="2798" y="342"/>
                  <a:pt x="2444" y="214"/>
                  <a:pt x="2173" y="120"/>
                </a:cubicBezTo>
                <a:close/>
              </a:path>
            </a:pathLst>
          </a:custGeom>
          <a:gradFill rotWithShape="1">
            <a:gsLst>
              <a:gs pos="24000">
                <a:srgbClr val="3366FF">
                  <a:alpha val="33000"/>
                </a:srgbClr>
              </a:gs>
              <a:gs pos="100000">
                <a:schemeClr val="bg1"/>
              </a:gs>
            </a:gsLst>
            <a:lin ang="5400000" scaled="1"/>
          </a:gradFill>
          <a:ln w="25400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 lIns="87075" tIns="43537" rIns="87075" bIns="43537"/>
          <a:lstStyle/>
          <a:p>
            <a:pPr defTabSz="869929"/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7244022" y="4782742"/>
            <a:ext cx="1281120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8419"/>
            <a:r>
              <a:rPr lang="ru-RU" sz="7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Направление </a:t>
            </a:r>
            <a:r>
              <a:rPr lang="ru-RU" sz="700" kern="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схода лавины</a:t>
            </a:r>
          </a:p>
        </p:txBody>
      </p:sp>
      <p:pic>
        <p:nvPicPr>
          <p:cNvPr id="5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460" b="3676"/>
          <a:stretch/>
        </p:blipFill>
        <p:spPr bwMode="auto">
          <a:xfrm>
            <a:off x="6946167" y="4315595"/>
            <a:ext cx="258377" cy="257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787" y="3757654"/>
            <a:ext cx="220452" cy="21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951" y="4019574"/>
            <a:ext cx="224757" cy="2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787" y="3510342"/>
            <a:ext cx="213856" cy="197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 Box 97"/>
          <p:cNvSpPr txBox="1">
            <a:spLocks noChangeArrowheads="1"/>
          </p:cNvSpPr>
          <p:nvPr/>
        </p:nvSpPr>
        <p:spPr bwMode="auto">
          <a:xfrm>
            <a:off x="7211778" y="3745695"/>
            <a:ext cx="1039333" cy="204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700" b="0" kern="0" dirty="0">
                <a:solidFill>
                  <a:srgbClr val="000000"/>
                </a:solidFill>
                <a:cs typeface="Arial" panose="020B0604020202020204" pitchFamily="34" charset="0"/>
              </a:rPr>
              <a:t>- </a:t>
            </a:r>
            <a:r>
              <a:rPr lang="ru-RU" altLang="ru-RU" sz="700" b="0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Туристы-лыжники</a:t>
            </a:r>
            <a:endParaRPr lang="ru-RU" altLang="ru-RU" sz="700" b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6" name="Text Box 97"/>
          <p:cNvSpPr txBox="1">
            <a:spLocks noChangeArrowheads="1"/>
          </p:cNvSpPr>
          <p:nvPr/>
        </p:nvSpPr>
        <p:spPr bwMode="auto">
          <a:xfrm>
            <a:off x="7211778" y="4031670"/>
            <a:ext cx="1039333" cy="204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700" b="0" kern="0" dirty="0">
                <a:solidFill>
                  <a:srgbClr val="000000"/>
                </a:solidFill>
                <a:cs typeface="Arial" panose="020B0604020202020204" pitchFamily="34" charset="0"/>
              </a:rPr>
              <a:t>- </a:t>
            </a:r>
            <a:r>
              <a:rPr lang="ru-RU" altLang="ru-RU" sz="700" b="0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Канатная дорога</a:t>
            </a:r>
            <a:endParaRPr lang="ru-RU" altLang="ru-RU" sz="700" b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8" name="Text Box 97"/>
          <p:cNvSpPr txBox="1">
            <a:spLocks noChangeArrowheads="1"/>
          </p:cNvSpPr>
          <p:nvPr/>
        </p:nvSpPr>
        <p:spPr bwMode="auto">
          <a:xfrm>
            <a:off x="7204544" y="4331467"/>
            <a:ext cx="1600184" cy="204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700" b="0" kern="0" dirty="0">
                <a:solidFill>
                  <a:srgbClr val="000000"/>
                </a:solidFill>
                <a:cs typeface="Arial" panose="020B0604020202020204" pitchFamily="34" charset="0"/>
              </a:rPr>
              <a:t>- </a:t>
            </a:r>
            <a:r>
              <a:rPr lang="ru-RU" altLang="ru-RU" sz="700" b="0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Кафе и туристические комплексы</a:t>
            </a:r>
            <a:endParaRPr lang="ru-RU" altLang="ru-RU" sz="700" b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2" name="Text Box 97"/>
          <p:cNvSpPr txBox="1">
            <a:spLocks noChangeArrowheads="1"/>
          </p:cNvSpPr>
          <p:nvPr/>
        </p:nvSpPr>
        <p:spPr bwMode="auto">
          <a:xfrm>
            <a:off x="7204544" y="3512953"/>
            <a:ext cx="1118575" cy="204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700" b="0" kern="0" dirty="0">
                <a:solidFill>
                  <a:srgbClr val="000000"/>
                </a:solidFill>
                <a:cs typeface="Arial" panose="020B0604020202020204" pitchFamily="34" charset="0"/>
              </a:rPr>
              <a:t>- </a:t>
            </a:r>
            <a:r>
              <a:rPr lang="ru-RU" altLang="ru-RU" sz="700" b="0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Горнолыжная трасса</a:t>
            </a:r>
            <a:endParaRPr lang="ru-RU" altLang="ru-RU" sz="700" b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45" name="Прямая со стрелкой 44"/>
          <p:cNvCxnSpPr/>
          <p:nvPr/>
        </p:nvCxnSpPr>
        <p:spPr>
          <a:xfrm flipH="1">
            <a:off x="6854245" y="4695625"/>
            <a:ext cx="331226" cy="23036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600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 cstate="print"/>
          <a:srcRect l="26368" t="25876" r="25585" b="26967"/>
          <a:stretch>
            <a:fillRect/>
          </a:stretch>
        </p:blipFill>
        <p:spPr bwMode="auto">
          <a:xfrm>
            <a:off x="0" y="221518"/>
            <a:ext cx="9144000" cy="4921982"/>
          </a:xfrm>
          <a:prstGeom prst="rect">
            <a:avLst/>
          </a:prstGeom>
          <a:solidFill>
            <a:schemeClr val="accent1">
              <a:alpha val="73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146" name="Picture 2" descr="E:\!!!!!!!ОММиОППМ\фото\снег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1472"/>
            <a:ext cx="3155470" cy="208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3"/>
          <p:cNvSpPr>
            <a:spLocks/>
          </p:cNvSpPr>
          <p:nvPr/>
        </p:nvSpPr>
        <p:spPr bwMode="auto">
          <a:xfrm>
            <a:off x="5429257" y="428610"/>
            <a:ext cx="3071834" cy="4071966"/>
          </a:xfrm>
          <a:custGeom>
            <a:avLst/>
            <a:gdLst>
              <a:gd name="T0" fmla="*/ 2147483647 w 2211"/>
              <a:gd name="T1" fmla="*/ 2147483647 h 4112"/>
              <a:gd name="T2" fmla="*/ 2147483647 w 2211"/>
              <a:gd name="T3" fmla="*/ 2147483647 h 4112"/>
              <a:gd name="T4" fmla="*/ 2147483647 w 2211"/>
              <a:gd name="T5" fmla="*/ 2147483647 h 4112"/>
              <a:gd name="T6" fmla="*/ 2147483647 w 2211"/>
              <a:gd name="T7" fmla="*/ 2147483647 h 4112"/>
              <a:gd name="T8" fmla="*/ 2147483647 w 2211"/>
              <a:gd name="T9" fmla="*/ 2147483647 h 4112"/>
              <a:gd name="T10" fmla="*/ 2147483647 w 2211"/>
              <a:gd name="T11" fmla="*/ 2147483647 h 4112"/>
              <a:gd name="T12" fmla="*/ 2147483647 w 2211"/>
              <a:gd name="T13" fmla="*/ 2147483647 h 4112"/>
              <a:gd name="T14" fmla="*/ 2147483647 w 2211"/>
              <a:gd name="T15" fmla="*/ 2147483647 h 4112"/>
              <a:gd name="T16" fmla="*/ 2147483647 w 2211"/>
              <a:gd name="T17" fmla="*/ 2147483647 h 4112"/>
              <a:gd name="T18" fmla="*/ 2147483647 w 2211"/>
              <a:gd name="T19" fmla="*/ 2147483647 h 4112"/>
              <a:gd name="T20" fmla="*/ 2147483647 w 2211"/>
              <a:gd name="T21" fmla="*/ 2147483647 h 4112"/>
              <a:gd name="T22" fmla="*/ 2147483647 w 2211"/>
              <a:gd name="T23" fmla="*/ 2147483647 h 4112"/>
              <a:gd name="T24" fmla="*/ 2147483647 w 2211"/>
              <a:gd name="T25" fmla="*/ 2147483647 h 4112"/>
              <a:gd name="T26" fmla="*/ 2147483647 w 2211"/>
              <a:gd name="T27" fmla="*/ 2147483647 h 4112"/>
              <a:gd name="T28" fmla="*/ 2147483647 w 2211"/>
              <a:gd name="T29" fmla="*/ 2147483647 h 411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211"/>
              <a:gd name="T46" fmla="*/ 0 h 4112"/>
              <a:gd name="T47" fmla="*/ 2211 w 2211"/>
              <a:gd name="T48" fmla="*/ 4112 h 4112"/>
              <a:gd name="connsiteX0" fmla="*/ 178 w 3067"/>
              <a:gd name="connsiteY0" fmla="*/ 131 h 4236"/>
              <a:gd name="connsiteX1" fmla="*/ 87 w 3067"/>
              <a:gd name="connsiteY1" fmla="*/ 494 h 4236"/>
              <a:gd name="connsiteX2" fmla="*/ 39 w 3067"/>
              <a:gd name="connsiteY2" fmla="*/ 1423 h 4236"/>
              <a:gd name="connsiteX3" fmla="*/ 319 w 3067"/>
              <a:gd name="connsiteY3" fmla="*/ 2442 h 4236"/>
              <a:gd name="connsiteX4" fmla="*/ 1629 w 3067"/>
              <a:gd name="connsiteY4" fmla="*/ 3896 h 4236"/>
              <a:gd name="connsiteX5" fmla="*/ 2037 w 3067"/>
              <a:gd name="connsiteY5" fmla="*/ 4213 h 4236"/>
              <a:gd name="connsiteX6" fmla="*/ 2173 w 3067"/>
              <a:gd name="connsiteY6" fmla="*/ 4032 h 4236"/>
              <a:gd name="connsiteX7" fmla="*/ 1811 w 3067"/>
              <a:gd name="connsiteY7" fmla="*/ 3805 h 4236"/>
              <a:gd name="connsiteX8" fmla="*/ 1448 w 3067"/>
              <a:gd name="connsiteY8" fmla="*/ 3397 h 4236"/>
              <a:gd name="connsiteX9" fmla="*/ 1085 w 3067"/>
              <a:gd name="connsiteY9" fmla="*/ 2943 h 4236"/>
              <a:gd name="connsiteX10" fmla="*/ 2962 w 3067"/>
              <a:gd name="connsiteY10" fmla="*/ 212 h 4236"/>
              <a:gd name="connsiteX11" fmla="*/ 452 w 3067"/>
              <a:gd name="connsiteY11" fmla="*/ 1672 h 4236"/>
              <a:gd name="connsiteX12" fmla="*/ 405 w 3067"/>
              <a:gd name="connsiteY12" fmla="*/ 1033 h 4236"/>
              <a:gd name="connsiteX13" fmla="*/ 359 w 3067"/>
              <a:gd name="connsiteY13" fmla="*/ 449 h 4236"/>
              <a:gd name="connsiteX14" fmla="*/ 178 w 3067"/>
              <a:gd name="connsiteY14" fmla="*/ 131 h 4236"/>
              <a:gd name="connsiteX0" fmla="*/ 178 w 3067"/>
              <a:gd name="connsiteY0" fmla="*/ 563 h 4668"/>
              <a:gd name="connsiteX1" fmla="*/ 87 w 3067"/>
              <a:gd name="connsiteY1" fmla="*/ 926 h 4668"/>
              <a:gd name="connsiteX2" fmla="*/ 39 w 3067"/>
              <a:gd name="connsiteY2" fmla="*/ 1855 h 4668"/>
              <a:gd name="connsiteX3" fmla="*/ 319 w 3067"/>
              <a:gd name="connsiteY3" fmla="*/ 2874 h 4668"/>
              <a:gd name="connsiteX4" fmla="*/ 1629 w 3067"/>
              <a:gd name="connsiteY4" fmla="*/ 4328 h 4668"/>
              <a:gd name="connsiteX5" fmla="*/ 2037 w 3067"/>
              <a:gd name="connsiteY5" fmla="*/ 4645 h 4668"/>
              <a:gd name="connsiteX6" fmla="*/ 2173 w 3067"/>
              <a:gd name="connsiteY6" fmla="*/ 4464 h 4668"/>
              <a:gd name="connsiteX7" fmla="*/ 1811 w 3067"/>
              <a:gd name="connsiteY7" fmla="*/ 4237 h 4668"/>
              <a:gd name="connsiteX8" fmla="*/ 1448 w 3067"/>
              <a:gd name="connsiteY8" fmla="*/ 3829 h 4668"/>
              <a:gd name="connsiteX9" fmla="*/ 1085 w 3067"/>
              <a:gd name="connsiteY9" fmla="*/ 3375 h 4668"/>
              <a:gd name="connsiteX10" fmla="*/ 2962 w 3067"/>
              <a:gd name="connsiteY10" fmla="*/ 644 h 4668"/>
              <a:gd name="connsiteX11" fmla="*/ 452 w 3067"/>
              <a:gd name="connsiteY11" fmla="*/ 2104 h 4668"/>
              <a:gd name="connsiteX12" fmla="*/ 1642 w 3067"/>
              <a:gd name="connsiteY12" fmla="*/ 106 h 4668"/>
              <a:gd name="connsiteX13" fmla="*/ 405 w 3067"/>
              <a:gd name="connsiteY13" fmla="*/ 1465 h 4668"/>
              <a:gd name="connsiteX14" fmla="*/ 359 w 3067"/>
              <a:gd name="connsiteY14" fmla="*/ 881 h 4668"/>
              <a:gd name="connsiteX15" fmla="*/ 178 w 3067"/>
              <a:gd name="connsiteY15" fmla="*/ 563 h 4668"/>
              <a:gd name="connsiteX0" fmla="*/ 178 w 3186"/>
              <a:gd name="connsiteY0" fmla="*/ 821 h 4926"/>
              <a:gd name="connsiteX1" fmla="*/ 87 w 3186"/>
              <a:gd name="connsiteY1" fmla="*/ 1184 h 4926"/>
              <a:gd name="connsiteX2" fmla="*/ 39 w 3186"/>
              <a:gd name="connsiteY2" fmla="*/ 2113 h 4926"/>
              <a:gd name="connsiteX3" fmla="*/ 319 w 3186"/>
              <a:gd name="connsiteY3" fmla="*/ 3132 h 4926"/>
              <a:gd name="connsiteX4" fmla="*/ 1629 w 3186"/>
              <a:gd name="connsiteY4" fmla="*/ 4586 h 4926"/>
              <a:gd name="connsiteX5" fmla="*/ 2037 w 3186"/>
              <a:gd name="connsiteY5" fmla="*/ 4903 h 4926"/>
              <a:gd name="connsiteX6" fmla="*/ 2173 w 3186"/>
              <a:gd name="connsiteY6" fmla="*/ 4722 h 4926"/>
              <a:gd name="connsiteX7" fmla="*/ 1811 w 3186"/>
              <a:gd name="connsiteY7" fmla="*/ 4495 h 4926"/>
              <a:gd name="connsiteX8" fmla="*/ 1448 w 3186"/>
              <a:gd name="connsiteY8" fmla="*/ 4087 h 4926"/>
              <a:gd name="connsiteX9" fmla="*/ 1085 w 3186"/>
              <a:gd name="connsiteY9" fmla="*/ 3633 h 4926"/>
              <a:gd name="connsiteX10" fmla="*/ 2962 w 3186"/>
              <a:gd name="connsiteY10" fmla="*/ 902 h 4926"/>
              <a:gd name="connsiteX11" fmla="*/ 2429 w 3186"/>
              <a:gd name="connsiteY11" fmla="*/ 90 h 4926"/>
              <a:gd name="connsiteX12" fmla="*/ 1642 w 3186"/>
              <a:gd name="connsiteY12" fmla="*/ 364 h 4926"/>
              <a:gd name="connsiteX13" fmla="*/ 405 w 3186"/>
              <a:gd name="connsiteY13" fmla="*/ 1723 h 4926"/>
              <a:gd name="connsiteX14" fmla="*/ 359 w 3186"/>
              <a:gd name="connsiteY14" fmla="*/ 1139 h 4926"/>
              <a:gd name="connsiteX15" fmla="*/ 178 w 3186"/>
              <a:gd name="connsiteY15" fmla="*/ 821 h 4926"/>
              <a:gd name="connsiteX0" fmla="*/ 178 w 3186"/>
              <a:gd name="connsiteY0" fmla="*/ 821 h 4926"/>
              <a:gd name="connsiteX1" fmla="*/ 87 w 3186"/>
              <a:gd name="connsiteY1" fmla="*/ 1184 h 4926"/>
              <a:gd name="connsiteX2" fmla="*/ 39 w 3186"/>
              <a:gd name="connsiteY2" fmla="*/ 2113 h 4926"/>
              <a:gd name="connsiteX3" fmla="*/ 319 w 3186"/>
              <a:gd name="connsiteY3" fmla="*/ 3132 h 4926"/>
              <a:gd name="connsiteX4" fmla="*/ 1629 w 3186"/>
              <a:gd name="connsiteY4" fmla="*/ 4586 h 4926"/>
              <a:gd name="connsiteX5" fmla="*/ 2037 w 3186"/>
              <a:gd name="connsiteY5" fmla="*/ 4903 h 4926"/>
              <a:gd name="connsiteX6" fmla="*/ 2173 w 3186"/>
              <a:gd name="connsiteY6" fmla="*/ 4722 h 4926"/>
              <a:gd name="connsiteX7" fmla="*/ 1811 w 3186"/>
              <a:gd name="connsiteY7" fmla="*/ 4495 h 4926"/>
              <a:gd name="connsiteX8" fmla="*/ 1448 w 3186"/>
              <a:gd name="connsiteY8" fmla="*/ 4087 h 4926"/>
              <a:gd name="connsiteX9" fmla="*/ 1085 w 3186"/>
              <a:gd name="connsiteY9" fmla="*/ 3633 h 4926"/>
              <a:gd name="connsiteX10" fmla="*/ 2962 w 3186"/>
              <a:gd name="connsiteY10" fmla="*/ 902 h 4926"/>
              <a:gd name="connsiteX11" fmla="*/ 2429 w 3186"/>
              <a:gd name="connsiteY11" fmla="*/ 90 h 4926"/>
              <a:gd name="connsiteX12" fmla="*/ 1642 w 3186"/>
              <a:gd name="connsiteY12" fmla="*/ 364 h 4926"/>
              <a:gd name="connsiteX13" fmla="*/ 359 w 3186"/>
              <a:gd name="connsiteY13" fmla="*/ 1139 h 4926"/>
              <a:gd name="connsiteX14" fmla="*/ 178 w 3186"/>
              <a:gd name="connsiteY14" fmla="*/ 821 h 4926"/>
              <a:gd name="connsiteX0" fmla="*/ 259 w 3267"/>
              <a:gd name="connsiteY0" fmla="*/ 821 h 4926"/>
              <a:gd name="connsiteX1" fmla="*/ 168 w 3267"/>
              <a:gd name="connsiteY1" fmla="*/ 1184 h 4926"/>
              <a:gd name="connsiteX2" fmla="*/ 120 w 3267"/>
              <a:gd name="connsiteY2" fmla="*/ 2113 h 4926"/>
              <a:gd name="connsiteX3" fmla="*/ 400 w 3267"/>
              <a:gd name="connsiteY3" fmla="*/ 3132 h 4926"/>
              <a:gd name="connsiteX4" fmla="*/ 1710 w 3267"/>
              <a:gd name="connsiteY4" fmla="*/ 4586 h 4926"/>
              <a:gd name="connsiteX5" fmla="*/ 2118 w 3267"/>
              <a:gd name="connsiteY5" fmla="*/ 4903 h 4926"/>
              <a:gd name="connsiteX6" fmla="*/ 2254 w 3267"/>
              <a:gd name="connsiteY6" fmla="*/ 4722 h 4926"/>
              <a:gd name="connsiteX7" fmla="*/ 1892 w 3267"/>
              <a:gd name="connsiteY7" fmla="*/ 4495 h 4926"/>
              <a:gd name="connsiteX8" fmla="*/ 1529 w 3267"/>
              <a:gd name="connsiteY8" fmla="*/ 4087 h 4926"/>
              <a:gd name="connsiteX9" fmla="*/ 1166 w 3267"/>
              <a:gd name="connsiteY9" fmla="*/ 3633 h 4926"/>
              <a:gd name="connsiteX10" fmla="*/ 3043 w 3267"/>
              <a:gd name="connsiteY10" fmla="*/ 902 h 4926"/>
              <a:gd name="connsiteX11" fmla="*/ 2510 w 3267"/>
              <a:gd name="connsiteY11" fmla="*/ 90 h 4926"/>
              <a:gd name="connsiteX12" fmla="*/ 1723 w 3267"/>
              <a:gd name="connsiteY12" fmla="*/ 364 h 4926"/>
              <a:gd name="connsiteX13" fmla="*/ 259 w 3267"/>
              <a:gd name="connsiteY13" fmla="*/ 821 h 4926"/>
              <a:gd name="connsiteX0" fmla="*/ 1822 w 3366"/>
              <a:gd name="connsiteY0" fmla="*/ 364 h 4926"/>
              <a:gd name="connsiteX1" fmla="*/ 267 w 3366"/>
              <a:gd name="connsiteY1" fmla="*/ 1184 h 4926"/>
              <a:gd name="connsiteX2" fmla="*/ 219 w 3366"/>
              <a:gd name="connsiteY2" fmla="*/ 2113 h 4926"/>
              <a:gd name="connsiteX3" fmla="*/ 499 w 3366"/>
              <a:gd name="connsiteY3" fmla="*/ 3132 h 4926"/>
              <a:gd name="connsiteX4" fmla="*/ 1809 w 3366"/>
              <a:gd name="connsiteY4" fmla="*/ 4586 h 4926"/>
              <a:gd name="connsiteX5" fmla="*/ 2217 w 3366"/>
              <a:gd name="connsiteY5" fmla="*/ 4903 h 4926"/>
              <a:gd name="connsiteX6" fmla="*/ 2353 w 3366"/>
              <a:gd name="connsiteY6" fmla="*/ 4722 h 4926"/>
              <a:gd name="connsiteX7" fmla="*/ 1991 w 3366"/>
              <a:gd name="connsiteY7" fmla="*/ 4495 h 4926"/>
              <a:gd name="connsiteX8" fmla="*/ 1628 w 3366"/>
              <a:gd name="connsiteY8" fmla="*/ 4087 h 4926"/>
              <a:gd name="connsiteX9" fmla="*/ 1265 w 3366"/>
              <a:gd name="connsiteY9" fmla="*/ 3633 h 4926"/>
              <a:gd name="connsiteX10" fmla="*/ 3142 w 3366"/>
              <a:gd name="connsiteY10" fmla="*/ 902 h 4926"/>
              <a:gd name="connsiteX11" fmla="*/ 2609 w 3366"/>
              <a:gd name="connsiteY11" fmla="*/ 90 h 4926"/>
              <a:gd name="connsiteX12" fmla="*/ 1822 w 3366"/>
              <a:gd name="connsiteY12" fmla="*/ 364 h 4926"/>
              <a:gd name="connsiteX0" fmla="*/ 1751 w 3295"/>
              <a:gd name="connsiteY0" fmla="*/ 364 h 4926"/>
              <a:gd name="connsiteX1" fmla="*/ 1316 w 3295"/>
              <a:gd name="connsiteY1" fmla="*/ 340 h 4926"/>
              <a:gd name="connsiteX2" fmla="*/ 148 w 3295"/>
              <a:gd name="connsiteY2" fmla="*/ 2113 h 4926"/>
              <a:gd name="connsiteX3" fmla="*/ 428 w 3295"/>
              <a:gd name="connsiteY3" fmla="*/ 3132 h 4926"/>
              <a:gd name="connsiteX4" fmla="*/ 1738 w 3295"/>
              <a:gd name="connsiteY4" fmla="*/ 4586 h 4926"/>
              <a:gd name="connsiteX5" fmla="*/ 2146 w 3295"/>
              <a:gd name="connsiteY5" fmla="*/ 4903 h 4926"/>
              <a:gd name="connsiteX6" fmla="*/ 2282 w 3295"/>
              <a:gd name="connsiteY6" fmla="*/ 4722 h 4926"/>
              <a:gd name="connsiteX7" fmla="*/ 1920 w 3295"/>
              <a:gd name="connsiteY7" fmla="*/ 4495 h 4926"/>
              <a:gd name="connsiteX8" fmla="*/ 1557 w 3295"/>
              <a:gd name="connsiteY8" fmla="*/ 4087 h 4926"/>
              <a:gd name="connsiteX9" fmla="*/ 1194 w 3295"/>
              <a:gd name="connsiteY9" fmla="*/ 3633 h 4926"/>
              <a:gd name="connsiteX10" fmla="*/ 3071 w 3295"/>
              <a:gd name="connsiteY10" fmla="*/ 902 h 4926"/>
              <a:gd name="connsiteX11" fmla="*/ 2538 w 3295"/>
              <a:gd name="connsiteY11" fmla="*/ 90 h 4926"/>
              <a:gd name="connsiteX12" fmla="*/ 1751 w 3295"/>
              <a:gd name="connsiteY12" fmla="*/ 364 h 4926"/>
              <a:gd name="connsiteX0" fmla="*/ 2538 w 3295"/>
              <a:gd name="connsiteY0" fmla="*/ 94 h 4930"/>
              <a:gd name="connsiteX1" fmla="*/ 1316 w 3295"/>
              <a:gd name="connsiteY1" fmla="*/ 344 h 4930"/>
              <a:gd name="connsiteX2" fmla="*/ 148 w 3295"/>
              <a:gd name="connsiteY2" fmla="*/ 2117 h 4930"/>
              <a:gd name="connsiteX3" fmla="*/ 428 w 3295"/>
              <a:gd name="connsiteY3" fmla="*/ 3136 h 4930"/>
              <a:gd name="connsiteX4" fmla="*/ 1738 w 3295"/>
              <a:gd name="connsiteY4" fmla="*/ 4590 h 4930"/>
              <a:gd name="connsiteX5" fmla="*/ 2146 w 3295"/>
              <a:gd name="connsiteY5" fmla="*/ 4907 h 4930"/>
              <a:gd name="connsiteX6" fmla="*/ 2282 w 3295"/>
              <a:gd name="connsiteY6" fmla="*/ 4726 h 4930"/>
              <a:gd name="connsiteX7" fmla="*/ 1920 w 3295"/>
              <a:gd name="connsiteY7" fmla="*/ 4499 h 4930"/>
              <a:gd name="connsiteX8" fmla="*/ 1557 w 3295"/>
              <a:gd name="connsiteY8" fmla="*/ 4091 h 4930"/>
              <a:gd name="connsiteX9" fmla="*/ 1194 w 3295"/>
              <a:gd name="connsiteY9" fmla="*/ 3637 h 4930"/>
              <a:gd name="connsiteX10" fmla="*/ 3071 w 3295"/>
              <a:gd name="connsiteY10" fmla="*/ 906 h 4930"/>
              <a:gd name="connsiteX11" fmla="*/ 2538 w 3295"/>
              <a:gd name="connsiteY11" fmla="*/ 94 h 4930"/>
              <a:gd name="connsiteX0" fmla="*/ 2538 w 3295"/>
              <a:gd name="connsiteY0" fmla="*/ 94 h 4930"/>
              <a:gd name="connsiteX1" fmla="*/ 1316 w 3295"/>
              <a:gd name="connsiteY1" fmla="*/ 344 h 4930"/>
              <a:gd name="connsiteX2" fmla="*/ 148 w 3295"/>
              <a:gd name="connsiteY2" fmla="*/ 2117 h 4930"/>
              <a:gd name="connsiteX3" fmla="*/ 428 w 3295"/>
              <a:gd name="connsiteY3" fmla="*/ 3136 h 4930"/>
              <a:gd name="connsiteX4" fmla="*/ 1738 w 3295"/>
              <a:gd name="connsiteY4" fmla="*/ 4590 h 4930"/>
              <a:gd name="connsiteX5" fmla="*/ 2146 w 3295"/>
              <a:gd name="connsiteY5" fmla="*/ 4907 h 4930"/>
              <a:gd name="connsiteX6" fmla="*/ 2282 w 3295"/>
              <a:gd name="connsiteY6" fmla="*/ 4726 h 4930"/>
              <a:gd name="connsiteX7" fmla="*/ 1920 w 3295"/>
              <a:gd name="connsiteY7" fmla="*/ 4499 h 4930"/>
              <a:gd name="connsiteX8" fmla="*/ 1557 w 3295"/>
              <a:gd name="connsiteY8" fmla="*/ 4091 h 4930"/>
              <a:gd name="connsiteX9" fmla="*/ 1194 w 3295"/>
              <a:gd name="connsiteY9" fmla="*/ 3637 h 4930"/>
              <a:gd name="connsiteX10" fmla="*/ 3071 w 3295"/>
              <a:gd name="connsiteY10" fmla="*/ 906 h 4930"/>
              <a:gd name="connsiteX11" fmla="*/ 2538 w 3295"/>
              <a:gd name="connsiteY11" fmla="*/ 94 h 4930"/>
              <a:gd name="connsiteX0" fmla="*/ 2538 w 3163"/>
              <a:gd name="connsiteY0" fmla="*/ 94 h 4930"/>
              <a:gd name="connsiteX1" fmla="*/ 1316 w 3163"/>
              <a:gd name="connsiteY1" fmla="*/ 344 h 4930"/>
              <a:gd name="connsiteX2" fmla="*/ 148 w 3163"/>
              <a:gd name="connsiteY2" fmla="*/ 2117 h 4930"/>
              <a:gd name="connsiteX3" fmla="*/ 428 w 3163"/>
              <a:gd name="connsiteY3" fmla="*/ 3136 h 4930"/>
              <a:gd name="connsiteX4" fmla="*/ 1738 w 3163"/>
              <a:gd name="connsiteY4" fmla="*/ 4590 h 4930"/>
              <a:gd name="connsiteX5" fmla="*/ 2146 w 3163"/>
              <a:gd name="connsiteY5" fmla="*/ 4907 h 4930"/>
              <a:gd name="connsiteX6" fmla="*/ 2282 w 3163"/>
              <a:gd name="connsiteY6" fmla="*/ 4726 h 4930"/>
              <a:gd name="connsiteX7" fmla="*/ 1920 w 3163"/>
              <a:gd name="connsiteY7" fmla="*/ 4499 h 4930"/>
              <a:gd name="connsiteX8" fmla="*/ 1557 w 3163"/>
              <a:gd name="connsiteY8" fmla="*/ 4091 h 4930"/>
              <a:gd name="connsiteX9" fmla="*/ 1194 w 3163"/>
              <a:gd name="connsiteY9" fmla="*/ 3637 h 4930"/>
              <a:gd name="connsiteX10" fmla="*/ 2939 w 3163"/>
              <a:gd name="connsiteY10" fmla="*/ 906 h 4930"/>
              <a:gd name="connsiteX11" fmla="*/ 2538 w 3163"/>
              <a:gd name="connsiteY11" fmla="*/ 94 h 4930"/>
              <a:gd name="connsiteX0" fmla="*/ 2298 w 2923"/>
              <a:gd name="connsiteY0" fmla="*/ 120 h 4956"/>
              <a:gd name="connsiteX1" fmla="*/ 1076 w 2923"/>
              <a:gd name="connsiteY1" fmla="*/ 370 h 4956"/>
              <a:gd name="connsiteX2" fmla="*/ 369 w 2923"/>
              <a:gd name="connsiteY2" fmla="*/ 2338 h 4956"/>
              <a:gd name="connsiteX3" fmla="*/ 188 w 2923"/>
              <a:gd name="connsiteY3" fmla="*/ 3162 h 4956"/>
              <a:gd name="connsiteX4" fmla="*/ 1498 w 2923"/>
              <a:gd name="connsiteY4" fmla="*/ 4616 h 4956"/>
              <a:gd name="connsiteX5" fmla="*/ 1906 w 2923"/>
              <a:gd name="connsiteY5" fmla="*/ 4933 h 4956"/>
              <a:gd name="connsiteX6" fmla="*/ 2042 w 2923"/>
              <a:gd name="connsiteY6" fmla="*/ 4752 h 4956"/>
              <a:gd name="connsiteX7" fmla="*/ 1680 w 2923"/>
              <a:gd name="connsiteY7" fmla="*/ 4525 h 4956"/>
              <a:gd name="connsiteX8" fmla="*/ 1317 w 2923"/>
              <a:gd name="connsiteY8" fmla="*/ 4117 h 4956"/>
              <a:gd name="connsiteX9" fmla="*/ 954 w 2923"/>
              <a:gd name="connsiteY9" fmla="*/ 3663 h 4956"/>
              <a:gd name="connsiteX10" fmla="*/ 2699 w 2923"/>
              <a:gd name="connsiteY10" fmla="*/ 932 h 4956"/>
              <a:gd name="connsiteX11" fmla="*/ 2298 w 2923"/>
              <a:gd name="connsiteY11" fmla="*/ 120 h 4956"/>
              <a:gd name="connsiteX0" fmla="*/ 2298 w 2923"/>
              <a:gd name="connsiteY0" fmla="*/ 120 h 4956"/>
              <a:gd name="connsiteX1" fmla="*/ 1076 w 2923"/>
              <a:gd name="connsiteY1" fmla="*/ 370 h 4956"/>
              <a:gd name="connsiteX2" fmla="*/ 369 w 2923"/>
              <a:gd name="connsiteY2" fmla="*/ 2338 h 4956"/>
              <a:gd name="connsiteX3" fmla="*/ 188 w 2923"/>
              <a:gd name="connsiteY3" fmla="*/ 4330 h 4956"/>
              <a:gd name="connsiteX4" fmla="*/ 1498 w 2923"/>
              <a:gd name="connsiteY4" fmla="*/ 4616 h 4956"/>
              <a:gd name="connsiteX5" fmla="*/ 1906 w 2923"/>
              <a:gd name="connsiteY5" fmla="*/ 4933 h 4956"/>
              <a:gd name="connsiteX6" fmla="*/ 2042 w 2923"/>
              <a:gd name="connsiteY6" fmla="*/ 4752 h 4956"/>
              <a:gd name="connsiteX7" fmla="*/ 1680 w 2923"/>
              <a:gd name="connsiteY7" fmla="*/ 4525 h 4956"/>
              <a:gd name="connsiteX8" fmla="*/ 1317 w 2923"/>
              <a:gd name="connsiteY8" fmla="*/ 4117 h 4956"/>
              <a:gd name="connsiteX9" fmla="*/ 954 w 2923"/>
              <a:gd name="connsiteY9" fmla="*/ 3663 h 4956"/>
              <a:gd name="connsiteX10" fmla="*/ 2699 w 2923"/>
              <a:gd name="connsiteY10" fmla="*/ 932 h 4956"/>
              <a:gd name="connsiteX11" fmla="*/ 2298 w 2923"/>
              <a:gd name="connsiteY11" fmla="*/ 120 h 4956"/>
              <a:gd name="connsiteX0" fmla="*/ 2298 w 2923"/>
              <a:gd name="connsiteY0" fmla="*/ 120 h 4956"/>
              <a:gd name="connsiteX1" fmla="*/ 1076 w 2923"/>
              <a:gd name="connsiteY1" fmla="*/ 370 h 4956"/>
              <a:gd name="connsiteX2" fmla="*/ 369 w 2923"/>
              <a:gd name="connsiteY2" fmla="*/ 2338 h 4956"/>
              <a:gd name="connsiteX3" fmla="*/ 188 w 2923"/>
              <a:gd name="connsiteY3" fmla="*/ 4330 h 4956"/>
              <a:gd name="connsiteX4" fmla="*/ 1498 w 2923"/>
              <a:gd name="connsiteY4" fmla="*/ 4616 h 4956"/>
              <a:gd name="connsiteX5" fmla="*/ 1102 w 2923"/>
              <a:gd name="connsiteY5" fmla="*/ 4892 h 4956"/>
              <a:gd name="connsiteX6" fmla="*/ 1906 w 2923"/>
              <a:gd name="connsiteY6" fmla="*/ 4933 h 4956"/>
              <a:gd name="connsiteX7" fmla="*/ 2042 w 2923"/>
              <a:gd name="connsiteY7" fmla="*/ 4752 h 4956"/>
              <a:gd name="connsiteX8" fmla="*/ 1680 w 2923"/>
              <a:gd name="connsiteY8" fmla="*/ 4525 h 4956"/>
              <a:gd name="connsiteX9" fmla="*/ 1317 w 2923"/>
              <a:gd name="connsiteY9" fmla="*/ 4117 h 4956"/>
              <a:gd name="connsiteX10" fmla="*/ 954 w 2923"/>
              <a:gd name="connsiteY10" fmla="*/ 3663 h 4956"/>
              <a:gd name="connsiteX11" fmla="*/ 2699 w 2923"/>
              <a:gd name="connsiteY11" fmla="*/ 932 h 4956"/>
              <a:gd name="connsiteX12" fmla="*/ 2298 w 2923"/>
              <a:gd name="connsiteY12" fmla="*/ 120 h 4956"/>
              <a:gd name="connsiteX0" fmla="*/ 2232 w 2857"/>
              <a:gd name="connsiteY0" fmla="*/ 120 h 4993"/>
              <a:gd name="connsiteX1" fmla="*/ 1010 w 2857"/>
              <a:gd name="connsiteY1" fmla="*/ 370 h 4993"/>
              <a:gd name="connsiteX2" fmla="*/ 303 w 2857"/>
              <a:gd name="connsiteY2" fmla="*/ 2338 h 4993"/>
              <a:gd name="connsiteX3" fmla="*/ 122 w 2857"/>
              <a:gd name="connsiteY3" fmla="*/ 4330 h 4993"/>
              <a:gd name="connsiteX4" fmla="*/ 1036 w 2857"/>
              <a:gd name="connsiteY4" fmla="*/ 4892 h 4993"/>
              <a:gd name="connsiteX5" fmla="*/ 1840 w 2857"/>
              <a:gd name="connsiteY5" fmla="*/ 4933 h 4993"/>
              <a:gd name="connsiteX6" fmla="*/ 1976 w 2857"/>
              <a:gd name="connsiteY6" fmla="*/ 4752 h 4993"/>
              <a:gd name="connsiteX7" fmla="*/ 1614 w 2857"/>
              <a:gd name="connsiteY7" fmla="*/ 4525 h 4993"/>
              <a:gd name="connsiteX8" fmla="*/ 1251 w 2857"/>
              <a:gd name="connsiteY8" fmla="*/ 4117 h 4993"/>
              <a:gd name="connsiteX9" fmla="*/ 888 w 2857"/>
              <a:gd name="connsiteY9" fmla="*/ 3663 h 4993"/>
              <a:gd name="connsiteX10" fmla="*/ 2633 w 2857"/>
              <a:gd name="connsiteY10" fmla="*/ 932 h 4993"/>
              <a:gd name="connsiteX11" fmla="*/ 2232 w 2857"/>
              <a:gd name="connsiteY11" fmla="*/ 120 h 4993"/>
              <a:gd name="connsiteX0" fmla="*/ 2536 w 3161"/>
              <a:gd name="connsiteY0" fmla="*/ 120 h 5642"/>
              <a:gd name="connsiteX1" fmla="*/ 1314 w 3161"/>
              <a:gd name="connsiteY1" fmla="*/ 370 h 5642"/>
              <a:gd name="connsiteX2" fmla="*/ 607 w 3161"/>
              <a:gd name="connsiteY2" fmla="*/ 2338 h 5642"/>
              <a:gd name="connsiteX3" fmla="*/ 426 w 3161"/>
              <a:gd name="connsiteY3" fmla="*/ 4330 h 5642"/>
              <a:gd name="connsiteX4" fmla="*/ 286 w 3161"/>
              <a:gd name="connsiteY4" fmla="*/ 5541 h 5642"/>
              <a:gd name="connsiteX5" fmla="*/ 2144 w 3161"/>
              <a:gd name="connsiteY5" fmla="*/ 4933 h 5642"/>
              <a:gd name="connsiteX6" fmla="*/ 2280 w 3161"/>
              <a:gd name="connsiteY6" fmla="*/ 4752 h 5642"/>
              <a:gd name="connsiteX7" fmla="*/ 1918 w 3161"/>
              <a:gd name="connsiteY7" fmla="*/ 4525 h 5642"/>
              <a:gd name="connsiteX8" fmla="*/ 1555 w 3161"/>
              <a:gd name="connsiteY8" fmla="*/ 4117 h 5642"/>
              <a:gd name="connsiteX9" fmla="*/ 1192 w 3161"/>
              <a:gd name="connsiteY9" fmla="*/ 3663 h 5642"/>
              <a:gd name="connsiteX10" fmla="*/ 2937 w 3161"/>
              <a:gd name="connsiteY10" fmla="*/ 932 h 5642"/>
              <a:gd name="connsiteX11" fmla="*/ 2536 w 3161"/>
              <a:gd name="connsiteY11" fmla="*/ 120 h 5642"/>
              <a:gd name="connsiteX0" fmla="*/ 2536 w 3161"/>
              <a:gd name="connsiteY0" fmla="*/ 120 h 5642"/>
              <a:gd name="connsiteX1" fmla="*/ 1314 w 3161"/>
              <a:gd name="connsiteY1" fmla="*/ 370 h 5642"/>
              <a:gd name="connsiteX2" fmla="*/ 607 w 3161"/>
              <a:gd name="connsiteY2" fmla="*/ 2338 h 5642"/>
              <a:gd name="connsiteX3" fmla="*/ 426 w 3161"/>
              <a:gd name="connsiteY3" fmla="*/ 4330 h 5642"/>
              <a:gd name="connsiteX4" fmla="*/ 286 w 3161"/>
              <a:gd name="connsiteY4" fmla="*/ 5541 h 5642"/>
              <a:gd name="connsiteX5" fmla="*/ 2144 w 3161"/>
              <a:gd name="connsiteY5" fmla="*/ 4933 h 5642"/>
              <a:gd name="connsiteX6" fmla="*/ 2191 w 3161"/>
              <a:gd name="connsiteY6" fmla="*/ 4923 h 5642"/>
              <a:gd name="connsiteX7" fmla="*/ 2280 w 3161"/>
              <a:gd name="connsiteY7" fmla="*/ 4752 h 5642"/>
              <a:gd name="connsiteX8" fmla="*/ 1918 w 3161"/>
              <a:gd name="connsiteY8" fmla="*/ 4525 h 5642"/>
              <a:gd name="connsiteX9" fmla="*/ 1555 w 3161"/>
              <a:gd name="connsiteY9" fmla="*/ 4117 h 5642"/>
              <a:gd name="connsiteX10" fmla="*/ 1192 w 3161"/>
              <a:gd name="connsiteY10" fmla="*/ 3663 h 5642"/>
              <a:gd name="connsiteX11" fmla="*/ 2937 w 3161"/>
              <a:gd name="connsiteY11" fmla="*/ 932 h 5642"/>
              <a:gd name="connsiteX12" fmla="*/ 2536 w 3161"/>
              <a:gd name="connsiteY12" fmla="*/ 120 h 5642"/>
              <a:gd name="connsiteX0" fmla="*/ 2536 w 3161"/>
              <a:gd name="connsiteY0" fmla="*/ 120 h 5642"/>
              <a:gd name="connsiteX1" fmla="*/ 1314 w 3161"/>
              <a:gd name="connsiteY1" fmla="*/ 370 h 5642"/>
              <a:gd name="connsiteX2" fmla="*/ 607 w 3161"/>
              <a:gd name="connsiteY2" fmla="*/ 2338 h 5642"/>
              <a:gd name="connsiteX3" fmla="*/ 426 w 3161"/>
              <a:gd name="connsiteY3" fmla="*/ 4330 h 5642"/>
              <a:gd name="connsiteX4" fmla="*/ 286 w 3161"/>
              <a:gd name="connsiteY4" fmla="*/ 5541 h 5642"/>
              <a:gd name="connsiteX5" fmla="*/ 2144 w 3161"/>
              <a:gd name="connsiteY5" fmla="*/ 4933 h 5642"/>
              <a:gd name="connsiteX6" fmla="*/ 2280 w 3161"/>
              <a:gd name="connsiteY6" fmla="*/ 4752 h 5642"/>
              <a:gd name="connsiteX7" fmla="*/ 1918 w 3161"/>
              <a:gd name="connsiteY7" fmla="*/ 4525 h 5642"/>
              <a:gd name="connsiteX8" fmla="*/ 1555 w 3161"/>
              <a:gd name="connsiteY8" fmla="*/ 4117 h 5642"/>
              <a:gd name="connsiteX9" fmla="*/ 1192 w 3161"/>
              <a:gd name="connsiteY9" fmla="*/ 3663 h 5642"/>
              <a:gd name="connsiteX10" fmla="*/ 2937 w 3161"/>
              <a:gd name="connsiteY10" fmla="*/ 932 h 5642"/>
              <a:gd name="connsiteX11" fmla="*/ 2536 w 3161"/>
              <a:gd name="connsiteY11" fmla="*/ 120 h 5642"/>
              <a:gd name="connsiteX0" fmla="*/ 2536 w 3161"/>
              <a:gd name="connsiteY0" fmla="*/ 120 h 5642"/>
              <a:gd name="connsiteX1" fmla="*/ 1314 w 3161"/>
              <a:gd name="connsiteY1" fmla="*/ 370 h 5642"/>
              <a:gd name="connsiteX2" fmla="*/ 607 w 3161"/>
              <a:gd name="connsiteY2" fmla="*/ 2338 h 5642"/>
              <a:gd name="connsiteX3" fmla="*/ 426 w 3161"/>
              <a:gd name="connsiteY3" fmla="*/ 4330 h 5642"/>
              <a:gd name="connsiteX4" fmla="*/ 286 w 3161"/>
              <a:gd name="connsiteY4" fmla="*/ 5541 h 5642"/>
              <a:gd name="connsiteX5" fmla="*/ 2144 w 3161"/>
              <a:gd name="connsiteY5" fmla="*/ 4933 h 5642"/>
              <a:gd name="connsiteX6" fmla="*/ 2280 w 3161"/>
              <a:gd name="connsiteY6" fmla="*/ 4752 h 5642"/>
              <a:gd name="connsiteX7" fmla="*/ 1555 w 3161"/>
              <a:gd name="connsiteY7" fmla="*/ 4117 h 5642"/>
              <a:gd name="connsiteX8" fmla="*/ 1192 w 3161"/>
              <a:gd name="connsiteY8" fmla="*/ 3663 h 5642"/>
              <a:gd name="connsiteX9" fmla="*/ 2937 w 3161"/>
              <a:gd name="connsiteY9" fmla="*/ 932 h 5642"/>
              <a:gd name="connsiteX10" fmla="*/ 2536 w 3161"/>
              <a:gd name="connsiteY10" fmla="*/ 120 h 5642"/>
              <a:gd name="connsiteX0" fmla="*/ 2536 w 3161"/>
              <a:gd name="connsiteY0" fmla="*/ 120 h 5642"/>
              <a:gd name="connsiteX1" fmla="*/ 1314 w 3161"/>
              <a:gd name="connsiteY1" fmla="*/ 370 h 5642"/>
              <a:gd name="connsiteX2" fmla="*/ 607 w 3161"/>
              <a:gd name="connsiteY2" fmla="*/ 2338 h 5642"/>
              <a:gd name="connsiteX3" fmla="*/ 426 w 3161"/>
              <a:gd name="connsiteY3" fmla="*/ 4330 h 5642"/>
              <a:gd name="connsiteX4" fmla="*/ 286 w 3161"/>
              <a:gd name="connsiteY4" fmla="*/ 5541 h 5642"/>
              <a:gd name="connsiteX5" fmla="*/ 2144 w 3161"/>
              <a:gd name="connsiteY5" fmla="*/ 4933 h 5642"/>
              <a:gd name="connsiteX6" fmla="*/ 2005 w 3161"/>
              <a:gd name="connsiteY6" fmla="*/ 4857 h 5642"/>
              <a:gd name="connsiteX7" fmla="*/ 2280 w 3161"/>
              <a:gd name="connsiteY7" fmla="*/ 4752 h 5642"/>
              <a:gd name="connsiteX8" fmla="*/ 1555 w 3161"/>
              <a:gd name="connsiteY8" fmla="*/ 4117 h 5642"/>
              <a:gd name="connsiteX9" fmla="*/ 1192 w 3161"/>
              <a:gd name="connsiteY9" fmla="*/ 3663 h 5642"/>
              <a:gd name="connsiteX10" fmla="*/ 2937 w 3161"/>
              <a:gd name="connsiteY10" fmla="*/ 932 h 5642"/>
              <a:gd name="connsiteX11" fmla="*/ 2536 w 3161"/>
              <a:gd name="connsiteY11" fmla="*/ 120 h 5642"/>
              <a:gd name="connsiteX0" fmla="*/ 2415 w 3040"/>
              <a:gd name="connsiteY0" fmla="*/ 120 h 5685"/>
              <a:gd name="connsiteX1" fmla="*/ 1193 w 3040"/>
              <a:gd name="connsiteY1" fmla="*/ 370 h 5685"/>
              <a:gd name="connsiteX2" fmla="*/ 486 w 3040"/>
              <a:gd name="connsiteY2" fmla="*/ 2338 h 5685"/>
              <a:gd name="connsiteX3" fmla="*/ 305 w 3040"/>
              <a:gd name="connsiteY3" fmla="*/ 4330 h 5685"/>
              <a:gd name="connsiteX4" fmla="*/ 165 w 3040"/>
              <a:gd name="connsiteY4" fmla="*/ 5541 h 5685"/>
              <a:gd name="connsiteX5" fmla="*/ 1298 w 3040"/>
              <a:gd name="connsiteY5" fmla="*/ 5193 h 5685"/>
              <a:gd name="connsiteX6" fmla="*/ 1884 w 3040"/>
              <a:gd name="connsiteY6" fmla="*/ 4857 h 5685"/>
              <a:gd name="connsiteX7" fmla="*/ 2159 w 3040"/>
              <a:gd name="connsiteY7" fmla="*/ 4752 h 5685"/>
              <a:gd name="connsiteX8" fmla="*/ 1434 w 3040"/>
              <a:gd name="connsiteY8" fmla="*/ 4117 h 5685"/>
              <a:gd name="connsiteX9" fmla="*/ 1071 w 3040"/>
              <a:gd name="connsiteY9" fmla="*/ 3663 h 5685"/>
              <a:gd name="connsiteX10" fmla="*/ 2816 w 3040"/>
              <a:gd name="connsiteY10" fmla="*/ 932 h 5685"/>
              <a:gd name="connsiteX11" fmla="*/ 2415 w 3040"/>
              <a:gd name="connsiteY11" fmla="*/ 120 h 5685"/>
              <a:gd name="connsiteX0" fmla="*/ 2415 w 3040"/>
              <a:gd name="connsiteY0" fmla="*/ 120 h 5685"/>
              <a:gd name="connsiteX1" fmla="*/ 1193 w 3040"/>
              <a:gd name="connsiteY1" fmla="*/ 370 h 5685"/>
              <a:gd name="connsiteX2" fmla="*/ 486 w 3040"/>
              <a:gd name="connsiteY2" fmla="*/ 2338 h 5685"/>
              <a:gd name="connsiteX3" fmla="*/ 305 w 3040"/>
              <a:gd name="connsiteY3" fmla="*/ 4330 h 5685"/>
              <a:gd name="connsiteX4" fmla="*/ 165 w 3040"/>
              <a:gd name="connsiteY4" fmla="*/ 5541 h 5685"/>
              <a:gd name="connsiteX5" fmla="*/ 1298 w 3040"/>
              <a:gd name="connsiteY5" fmla="*/ 5193 h 5685"/>
              <a:gd name="connsiteX6" fmla="*/ 1884 w 3040"/>
              <a:gd name="connsiteY6" fmla="*/ 4857 h 5685"/>
              <a:gd name="connsiteX7" fmla="*/ 1368 w 3040"/>
              <a:gd name="connsiteY7" fmla="*/ 4298 h 5685"/>
              <a:gd name="connsiteX8" fmla="*/ 1434 w 3040"/>
              <a:gd name="connsiteY8" fmla="*/ 4117 h 5685"/>
              <a:gd name="connsiteX9" fmla="*/ 1071 w 3040"/>
              <a:gd name="connsiteY9" fmla="*/ 3663 h 5685"/>
              <a:gd name="connsiteX10" fmla="*/ 2816 w 3040"/>
              <a:gd name="connsiteY10" fmla="*/ 932 h 5685"/>
              <a:gd name="connsiteX11" fmla="*/ 2415 w 3040"/>
              <a:gd name="connsiteY11" fmla="*/ 120 h 5685"/>
              <a:gd name="connsiteX0" fmla="*/ 2415 w 3040"/>
              <a:gd name="connsiteY0" fmla="*/ 120 h 5685"/>
              <a:gd name="connsiteX1" fmla="*/ 1193 w 3040"/>
              <a:gd name="connsiteY1" fmla="*/ 370 h 5685"/>
              <a:gd name="connsiteX2" fmla="*/ 486 w 3040"/>
              <a:gd name="connsiteY2" fmla="*/ 2338 h 5685"/>
              <a:gd name="connsiteX3" fmla="*/ 305 w 3040"/>
              <a:gd name="connsiteY3" fmla="*/ 4330 h 5685"/>
              <a:gd name="connsiteX4" fmla="*/ 165 w 3040"/>
              <a:gd name="connsiteY4" fmla="*/ 5541 h 5685"/>
              <a:gd name="connsiteX5" fmla="*/ 1298 w 3040"/>
              <a:gd name="connsiteY5" fmla="*/ 5193 h 5685"/>
              <a:gd name="connsiteX6" fmla="*/ 1884 w 3040"/>
              <a:gd name="connsiteY6" fmla="*/ 4857 h 5685"/>
              <a:gd name="connsiteX7" fmla="*/ 1368 w 3040"/>
              <a:gd name="connsiteY7" fmla="*/ 4298 h 5685"/>
              <a:gd name="connsiteX8" fmla="*/ 1071 w 3040"/>
              <a:gd name="connsiteY8" fmla="*/ 3663 h 5685"/>
              <a:gd name="connsiteX9" fmla="*/ 2816 w 3040"/>
              <a:gd name="connsiteY9" fmla="*/ 932 h 5685"/>
              <a:gd name="connsiteX10" fmla="*/ 2415 w 3040"/>
              <a:gd name="connsiteY10" fmla="*/ 120 h 5685"/>
              <a:gd name="connsiteX0" fmla="*/ 2415 w 3040"/>
              <a:gd name="connsiteY0" fmla="*/ 120 h 5685"/>
              <a:gd name="connsiteX1" fmla="*/ 1193 w 3040"/>
              <a:gd name="connsiteY1" fmla="*/ 370 h 5685"/>
              <a:gd name="connsiteX2" fmla="*/ 486 w 3040"/>
              <a:gd name="connsiteY2" fmla="*/ 2338 h 5685"/>
              <a:gd name="connsiteX3" fmla="*/ 305 w 3040"/>
              <a:gd name="connsiteY3" fmla="*/ 4330 h 5685"/>
              <a:gd name="connsiteX4" fmla="*/ 165 w 3040"/>
              <a:gd name="connsiteY4" fmla="*/ 5541 h 5685"/>
              <a:gd name="connsiteX5" fmla="*/ 1298 w 3040"/>
              <a:gd name="connsiteY5" fmla="*/ 5193 h 5685"/>
              <a:gd name="connsiteX6" fmla="*/ 1884 w 3040"/>
              <a:gd name="connsiteY6" fmla="*/ 4857 h 5685"/>
              <a:gd name="connsiteX7" fmla="*/ 1071 w 3040"/>
              <a:gd name="connsiteY7" fmla="*/ 3663 h 5685"/>
              <a:gd name="connsiteX8" fmla="*/ 2816 w 3040"/>
              <a:gd name="connsiteY8" fmla="*/ 932 h 5685"/>
              <a:gd name="connsiteX9" fmla="*/ 2415 w 3040"/>
              <a:gd name="connsiteY9" fmla="*/ 120 h 5685"/>
              <a:gd name="connsiteX0" fmla="*/ 2415 w 3040"/>
              <a:gd name="connsiteY0" fmla="*/ 120 h 5685"/>
              <a:gd name="connsiteX1" fmla="*/ 1193 w 3040"/>
              <a:gd name="connsiteY1" fmla="*/ 370 h 5685"/>
              <a:gd name="connsiteX2" fmla="*/ 486 w 3040"/>
              <a:gd name="connsiteY2" fmla="*/ 2338 h 5685"/>
              <a:gd name="connsiteX3" fmla="*/ 305 w 3040"/>
              <a:gd name="connsiteY3" fmla="*/ 4330 h 5685"/>
              <a:gd name="connsiteX4" fmla="*/ 165 w 3040"/>
              <a:gd name="connsiteY4" fmla="*/ 5541 h 5685"/>
              <a:gd name="connsiteX5" fmla="*/ 1298 w 3040"/>
              <a:gd name="connsiteY5" fmla="*/ 5193 h 5685"/>
              <a:gd name="connsiteX6" fmla="*/ 1071 w 3040"/>
              <a:gd name="connsiteY6" fmla="*/ 3663 h 5685"/>
              <a:gd name="connsiteX7" fmla="*/ 2816 w 3040"/>
              <a:gd name="connsiteY7" fmla="*/ 932 h 5685"/>
              <a:gd name="connsiteX8" fmla="*/ 2415 w 3040"/>
              <a:gd name="connsiteY8" fmla="*/ 120 h 5685"/>
              <a:gd name="connsiteX0" fmla="*/ 2371 w 2996"/>
              <a:gd name="connsiteY0" fmla="*/ 120 h 5588"/>
              <a:gd name="connsiteX1" fmla="*/ 1149 w 2996"/>
              <a:gd name="connsiteY1" fmla="*/ 370 h 5588"/>
              <a:gd name="connsiteX2" fmla="*/ 442 w 2996"/>
              <a:gd name="connsiteY2" fmla="*/ 2338 h 5588"/>
              <a:gd name="connsiteX3" fmla="*/ 261 w 2996"/>
              <a:gd name="connsiteY3" fmla="*/ 4330 h 5588"/>
              <a:gd name="connsiteX4" fmla="*/ 121 w 2996"/>
              <a:gd name="connsiteY4" fmla="*/ 5541 h 5588"/>
              <a:gd name="connsiteX5" fmla="*/ 990 w 2996"/>
              <a:gd name="connsiteY5" fmla="*/ 4609 h 5588"/>
              <a:gd name="connsiteX6" fmla="*/ 1027 w 2996"/>
              <a:gd name="connsiteY6" fmla="*/ 3663 h 5588"/>
              <a:gd name="connsiteX7" fmla="*/ 2772 w 2996"/>
              <a:gd name="connsiteY7" fmla="*/ 932 h 5588"/>
              <a:gd name="connsiteX8" fmla="*/ 2371 w 2996"/>
              <a:gd name="connsiteY8" fmla="*/ 120 h 5588"/>
              <a:gd name="connsiteX0" fmla="*/ 2173 w 2798"/>
              <a:gd name="connsiteY0" fmla="*/ 120 h 4939"/>
              <a:gd name="connsiteX1" fmla="*/ 951 w 2798"/>
              <a:gd name="connsiteY1" fmla="*/ 370 h 4939"/>
              <a:gd name="connsiteX2" fmla="*/ 244 w 2798"/>
              <a:gd name="connsiteY2" fmla="*/ 2338 h 4939"/>
              <a:gd name="connsiteX3" fmla="*/ 63 w 2798"/>
              <a:gd name="connsiteY3" fmla="*/ 4330 h 4939"/>
              <a:gd name="connsiteX4" fmla="*/ 121 w 2798"/>
              <a:gd name="connsiteY4" fmla="*/ 4892 h 4939"/>
              <a:gd name="connsiteX5" fmla="*/ 792 w 2798"/>
              <a:gd name="connsiteY5" fmla="*/ 4609 h 4939"/>
              <a:gd name="connsiteX6" fmla="*/ 829 w 2798"/>
              <a:gd name="connsiteY6" fmla="*/ 3663 h 4939"/>
              <a:gd name="connsiteX7" fmla="*/ 2574 w 2798"/>
              <a:gd name="connsiteY7" fmla="*/ 932 h 4939"/>
              <a:gd name="connsiteX8" fmla="*/ 2173 w 2798"/>
              <a:gd name="connsiteY8" fmla="*/ 120 h 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98" h="4939">
                <a:moveTo>
                  <a:pt x="2173" y="120"/>
                </a:moveTo>
                <a:cubicBezTo>
                  <a:pt x="1903" y="26"/>
                  <a:pt x="1272" y="0"/>
                  <a:pt x="951" y="370"/>
                </a:cubicBezTo>
                <a:cubicBezTo>
                  <a:pt x="630" y="740"/>
                  <a:pt x="392" y="1678"/>
                  <a:pt x="244" y="2338"/>
                </a:cubicBezTo>
                <a:cubicBezTo>
                  <a:pt x="96" y="2998"/>
                  <a:pt x="83" y="3904"/>
                  <a:pt x="63" y="4330"/>
                </a:cubicBezTo>
                <a:cubicBezTo>
                  <a:pt x="43" y="4756"/>
                  <a:pt x="0" y="4846"/>
                  <a:pt x="121" y="4892"/>
                </a:cubicBezTo>
                <a:cubicBezTo>
                  <a:pt x="243" y="4939"/>
                  <a:pt x="674" y="4814"/>
                  <a:pt x="792" y="4609"/>
                </a:cubicBezTo>
                <a:cubicBezTo>
                  <a:pt x="910" y="4404"/>
                  <a:pt x="532" y="4276"/>
                  <a:pt x="829" y="3663"/>
                </a:cubicBezTo>
                <a:cubicBezTo>
                  <a:pt x="1126" y="3050"/>
                  <a:pt x="2350" y="1523"/>
                  <a:pt x="2574" y="932"/>
                </a:cubicBezTo>
                <a:cubicBezTo>
                  <a:pt x="2798" y="342"/>
                  <a:pt x="2444" y="214"/>
                  <a:pt x="2173" y="120"/>
                </a:cubicBezTo>
                <a:close/>
              </a:path>
            </a:pathLst>
          </a:custGeom>
          <a:gradFill rotWithShape="1">
            <a:gsLst>
              <a:gs pos="24000">
                <a:srgbClr val="3366FF">
                  <a:alpha val="33000"/>
                </a:srgbClr>
              </a:gs>
              <a:gs pos="100000">
                <a:schemeClr val="bg1"/>
              </a:gs>
            </a:gsLst>
            <a:lin ang="5400000" scaled="1"/>
          </a:gradFill>
          <a:ln w="25400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 lIns="87075" tIns="43537" rIns="87075" bIns="43537"/>
          <a:lstStyle/>
          <a:p>
            <a:pPr defTabSz="869929"/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rot="16200000" flipH="1">
            <a:off x="6670492" y="859026"/>
            <a:ext cx="375050" cy="14287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rot="16200000" flipH="1">
            <a:off x="6384740" y="1180497"/>
            <a:ext cx="375050" cy="14287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16200000" flipH="1">
            <a:off x="6170426" y="1555545"/>
            <a:ext cx="375050" cy="14287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10800000" flipV="1">
            <a:off x="7358082" y="1225145"/>
            <a:ext cx="490542" cy="1143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rot="10800000" flipV="1">
            <a:off x="7143768" y="1600194"/>
            <a:ext cx="490542" cy="1143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rot="10800000" flipV="1">
            <a:off x="7000892" y="1921665"/>
            <a:ext cx="490542" cy="1143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rot="10800000" flipV="1">
            <a:off x="6643702" y="2296715"/>
            <a:ext cx="490542" cy="1143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Скругленная прямоугольная выноска 39"/>
          <p:cNvSpPr/>
          <p:nvPr/>
        </p:nvSpPr>
        <p:spPr>
          <a:xfrm>
            <a:off x="928663" y="3161114"/>
            <a:ext cx="1357322" cy="321471"/>
          </a:xfrm>
          <a:prstGeom prst="wedgeRoundRectCallout">
            <a:avLst>
              <a:gd name="adj1" fmla="val 95618"/>
              <a:gd name="adj2" fmla="val 17878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itchFamily="18" charset="0"/>
              </a:rPr>
              <a:t>Сноуборд-парк</a:t>
            </a:r>
          </a:p>
        </p:txBody>
      </p:sp>
      <p:sp>
        <p:nvSpPr>
          <p:cNvPr id="42" name="Скругленная прямоугольная выноска 41"/>
          <p:cNvSpPr/>
          <p:nvPr/>
        </p:nvSpPr>
        <p:spPr>
          <a:xfrm>
            <a:off x="4000496" y="4446998"/>
            <a:ext cx="1285884" cy="428628"/>
          </a:xfrm>
          <a:prstGeom prst="wedgeRoundRectCallout">
            <a:avLst>
              <a:gd name="adj1" fmla="val -192482"/>
              <a:gd name="adj2" fmla="val -12143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itchFamily="18" charset="0"/>
              </a:rPr>
              <a:t>Фристайл-центр</a:t>
            </a:r>
            <a:r>
              <a:rPr lang="ru-RU" sz="16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</a:p>
        </p:txBody>
      </p:sp>
      <p:cxnSp>
        <p:nvCxnSpPr>
          <p:cNvPr id="78" name="Прямая со стрелкой 77"/>
          <p:cNvCxnSpPr/>
          <p:nvPr/>
        </p:nvCxnSpPr>
        <p:spPr>
          <a:xfrm rot="16200000" flipH="1">
            <a:off x="6027550" y="1984173"/>
            <a:ext cx="375050" cy="14287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AutoShape 20"/>
          <p:cNvSpPr>
            <a:spLocks noChangeArrowheads="1"/>
          </p:cNvSpPr>
          <p:nvPr/>
        </p:nvSpPr>
        <p:spPr bwMode="auto">
          <a:xfrm>
            <a:off x="6935637" y="2571751"/>
            <a:ext cx="2140562" cy="696520"/>
          </a:xfrm>
          <a:prstGeom prst="wedgeRectCallout">
            <a:avLst>
              <a:gd name="adj1" fmla="val -62878"/>
              <a:gd name="adj2" fmla="val -3945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just"/>
            <a:r>
              <a:rPr lang="ru-RU" sz="900" dirty="0">
                <a:latin typeface="Times New Roman" panose="02020603050405020304" pitchFamily="18" charset="0"/>
                <a:cs typeface="Times New Roman" pitchFamily="18" charset="0"/>
              </a:rPr>
              <a:t>Объём лавины  может составлять </a:t>
            </a:r>
            <a:r>
              <a:rPr lang="ru-RU" sz="900" dirty="0" smtClean="0">
                <a:latin typeface="Times New Roman" panose="02020603050405020304" pitchFamily="18" charset="0"/>
                <a:cs typeface="Times New Roman" pitchFamily="18" charset="0"/>
              </a:rPr>
              <a:t>до  </a:t>
            </a:r>
            <a:r>
              <a:rPr lang="ru-RU" sz="900" b="1" dirty="0">
                <a:latin typeface="Times New Roman" panose="02020603050405020304" pitchFamily="18" charset="0"/>
                <a:cs typeface="Times New Roman" pitchFamily="18" charset="0"/>
              </a:rPr>
              <a:t>500 </a:t>
            </a:r>
            <a:r>
              <a:rPr lang="ru-RU" sz="900" b="1" dirty="0" err="1">
                <a:latin typeface="Times New Roman" panose="02020603050405020304" pitchFamily="18" charset="0"/>
                <a:cs typeface="Times New Roman" pitchFamily="18" charset="0"/>
              </a:rPr>
              <a:t>тыс</a:t>
            </a:r>
            <a:r>
              <a:rPr lang="ru-RU" sz="900" b="1" dirty="0">
                <a:latin typeface="Times New Roman" panose="02020603050405020304" pitchFamily="18" charset="0"/>
                <a:cs typeface="Times New Roman" pitchFamily="18" charset="0"/>
              </a:rPr>
              <a:t> . куб. м </a:t>
            </a:r>
            <a:r>
              <a:rPr lang="ru-RU" sz="900" dirty="0">
                <a:latin typeface="Times New Roman" panose="02020603050405020304" pitchFamily="18" charset="0"/>
                <a:cs typeface="Times New Roman" pitchFamily="18" charset="0"/>
              </a:rPr>
              <a:t>. </a:t>
            </a:r>
            <a:r>
              <a:rPr lang="ru-RU" sz="900" dirty="0" smtClean="0">
                <a:latin typeface="Times New Roman" panose="02020603050405020304" pitchFamily="18" charset="0"/>
                <a:cs typeface="Times New Roman" pitchFamily="18" charset="0"/>
              </a:rPr>
              <a:t>В </a:t>
            </a:r>
            <a:r>
              <a:rPr lang="ru-RU" sz="900" dirty="0">
                <a:latin typeface="Times New Roman" panose="02020603050405020304" pitchFamily="18" charset="0"/>
                <a:cs typeface="Times New Roman" pitchFamily="18" charset="0"/>
              </a:rPr>
              <a:t>случае схода лавины могут попасть </a:t>
            </a:r>
            <a:r>
              <a:rPr lang="ru-RU" sz="900" dirty="0" smtClean="0">
                <a:latin typeface="Times New Roman" panose="02020603050405020304" pitchFamily="18" charset="0"/>
                <a:cs typeface="Times New Roman" pitchFamily="18" charset="0"/>
              </a:rPr>
              <a:t>2 </a:t>
            </a:r>
            <a:r>
              <a:rPr lang="ru-RU" sz="900" dirty="0">
                <a:latin typeface="Times New Roman" panose="02020603050405020304" pitchFamily="18" charset="0"/>
                <a:cs typeface="Times New Roman" pitchFamily="18" charset="0"/>
              </a:rPr>
              <a:t>объекта инфраструктуры  и до </a:t>
            </a:r>
            <a:r>
              <a:rPr lang="ru-RU" sz="900" dirty="0" smtClean="0">
                <a:latin typeface="Times New Roman" panose="02020603050405020304" pitchFamily="18" charset="0"/>
                <a:cs typeface="Times New Roman" pitchFamily="18" charset="0"/>
              </a:rPr>
              <a:t>20 </a:t>
            </a:r>
            <a:r>
              <a:rPr lang="ru-RU" sz="900" dirty="0">
                <a:latin typeface="Times New Roman" panose="02020603050405020304" pitchFamily="18" charset="0"/>
                <a:cs typeface="Times New Roman" pitchFamily="18" charset="0"/>
              </a:rPr>
              <a:t>человек</a:t>
            </a:r>
          </a:p>
        </p:txBody>
      </p:sp>
      <p:pic>
        <p:nvPicPr>
          <p:cNvPr id="24580" name="Picture 4" descr="O:\ОЛИМПИАДА_Новые фото\Сноубод-парк и фристайл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7" y="4232685"/>
            <a:ext cx="1905574" cy="792305"/>
          </a:xfrm>
          <a:prstGeom prst="rect">
            <a:avLst/>
          </a:prstGeom>
          <a:noFill/>
        </p:spPr>
      </p:pic>
      <p:pic>
        <p:nvPicPr>
          <p:cNvPr id="24581" name="Picture 5" descr="O:\ОЛИМПИАДА_Новые фото\Сноубод-парк и фристайл\1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14678" y="2786066"/>
            <a:ext cx="2159652" cy="910835"/>
          </a:xfrm>
          <a:prstGeom prst="rect">
            <a:avLst/>
          </a:prstGeom>
          <a:noFill/>
        </p:spPr>
      </p:pic>
      <p:sp>
        <p:nvSpPr>
          <p:cNvPr id="30" name="Скругленный прямоугольник 29"/>
          <p:cNvSpPr/>
          <p:nvPr/>
        </p:nvSpPr>
        <p:spPr>
          <a:xfrm>
            <a:off x="6643702" y="4018370"/>
            <a:ext cx="2500298" cy="96441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32"/>
          <p:cNvSpPr txBox="1">
            <a:spLocks noChangeArrowheads="1"/>
          </p:cNvSpPr>
          <p:nvPr/>
        </p:nvSpPr>
        <p:spPr bwMode="auto">
          <a:xfrm>
            <a:off x="7000894" y="4179108"/>
            <a:ext cx="1661770" cy="2571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87043" tIns="43521" rIns="87043" bIns="43521">
            <a:spAutoFit/>
          </a:bodyPr>
          <a:lstStyle/>
          <a:p>
            <a:pPr defTabSz="1218419"/>
            <a:r>
              <a:rPr lang="ru-RU" sz="1100" b="1" dirty="0">
                <a:latin typeface="Times New Roman" panose="02020603050405020304" pitchFamily="18" charset="0"/>
                <a:cs typeface="Times New Roman" pitchFamily="18" charset="0"/>
              </a:rPr>
              <a:t>Условные обозначения</a:t>
            </a:r>
          </a:p>
        </p:txBody>
      </p:sp>
      <p:sp>
        <p:nvSpPr>
          <p:cNvPr id="39" name="Freeform 3"/>
          <p:cNvSpPr>
            <a:spLocks/>
          </p:cNvSpPr>
          <p:nvPr/>
        </p:nvSpPr>
        <p:spPr bwMode="auto">
          <a:xfrm>
            <a:off x="6786579" y="4500577"/>
            <a:ext cx="571504" cy="375050"/>
          </a:xfrm>
          <a:custGeom>
            <a:avLst/>
            <a:gdLst>
              <a:gd name="T0" fmla="*/ 2147483647 w 2211"/>
              <a:gd name="T1" fmla="*/ 2147483647 h 4112"/>
              <a:gd name="T2" fmla="*/ 2147483647 w 2211"/>
              <a:gd name="T3" fmla="*/ 2147483647 h 4112"/>
              <a:gd name="T4" fmla="*/ 2147483647 w 2211"/>
              <a:gd name="T5" fmla="*/ 2147483647 h 4112"/>
              <a:gd name="T6" fmla="*/ 2147483647 w 2211"/>
              <a:gd name="T7" fmla="*/ 2147483647 h 4112"/>
              <a:gd name="T8" fmla="*/ 2147483647 w 2211"/>
              <a:gd name="T9" fmla="*/ 2147483647 h 4112"/>
              <a:gd name="T10" fmla="*/ 2147483647 w 2211"/>
              <a:gd name="T11" fmla="*/ 2147483647 h 4112"/>
              <a:gd name="T12" fmla="*/ 2147483647 w 2211"/>
              <a:gd name="T13" fmla="*/ 2147483647 h 4112"/>
              <a:gd name="T14" fmla="*/ 2147483647 w 2211"/>
              <a:gd name="T15" fmla="*/ 2147483647 h 4112"/>
              <a:gd name="T16" fmla="*/ 2147483647 w 2211"/>
              <a:gd name="T17" fmla="*/ 2147483647 h 4112"/>
              <a:gd name="T18" fmla="*/ 2147483647 w 2211"/>
              <a:gd name="T19" fmla="*/ 2147483647 h 4112"/>
              <a:gd name="T20" fmla="*/ 2147483647 w 2211"/>
              <a:gd name="T21" fmla="*/ 2147483647 h 4112"/>
              <a:gd name="T22" fmla="*/ 2147483647 w 2211"/>
              <a:gd name="T23" fmla="*/ 2147483647 h 4112"/>
              <a:gd name="T24" fmla="*/ 2147483647 w 2211"/>
              <a:gd name="T25" fmla="*/ 2147483647 h 4112"/>
              <a:gd name="T26" fmla="*/ 2147483647 w 2211"/>
              <a:gd name="T27" fmla="*/ 2147483647 h 4112"/>
              <a:gd name="T28" fmla="*/ 2147483647 w 2211"/>
              <a:gd name="T29" fmla="*/ 2147483647 h 411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211"/>
              <a:gd name="T46" fmla="*/ 0 h 4112"/>
              <a:gd name="T47" fmla="*/ 2211 w 2211"/>
              <a:gd name="T48" fmla="*/ 4112 h 4112"/>
              <a:gd name="connsiteX0" fmla="*/ 178 w 3067"/>
              <a:gd name="connsiteY0" fmla="*/ 131 h 4236"/>
              <a:gd name="connsiteX1" fmla="*/ 87 w 3067"/>
              <a:gd name="connsiteY1" fmla="*/ 494 h 4236"/>
              <a:gd name="connsiteX2" fmla="*/ 39 w 3067"/>
              <a:gd name="connsiteY2" fmla="*/ 1423 h 4236"/>
              <a:gd name="connsiteX3" fmla="*/ 319 w 3067"/>
              <a:gd name="connsiteY3" fmla="*/ 2442 h 4236"/>
              <a:gd name="connsiteX4" fmla="*/ 1629 w 3067"/>
              <a:gd name="connsiteY4" fmla="*/ 3896 h 4236"/>
              <a:gd name="connsiteX5" fmla="*/ 2037 w 3067"/>
              <a:gd name="connsiteY5" fmla="*/ 4213 h 4236"/>
              <a:gd name="connsiteX6" fmla="*/ 2173 w 3067"/>
              <a:gd name="connsiteY6" fmla="*/ 4032 h 4236"/>
              <a:gd name="connsiteX7" fmla="*/ 1811 w 3067"/>
              <a:gd name="connsiteY7" fmla="*/ 3805 h 4236"/>
              <a:gd name="connsiteX8" fmla="*/ 1448 w 3067"/>
              <a:gd name="connsiteY8" fmla="*/ 3397 h 4236"/>
              <a:gd name="connsiteX9" fmla="*/ 1085 w 3067"/>
              <a:gd name="connsiteY9" fmla="*/ 2943 h 4236"/>
              <a:gd name="connsiteX10" fmla="*/ 2962 w 3067"/>
              <a:gd name="connsiteY10" fmla="*/ 212 h 4236"/>
              <a:gd name="connsiteX11" fmla="*/ 452 w 3067"/>
              <a:gd name="connsiteY11" fmla="*/ 1672 h 4236"/>
              <a:gd name="connsiteX12" fmla="*/ 405 w 3067"/>
              <a:gd name="connsiteY12" fmla="*/ 1033 h 4236"/>
              <a:gd name="connsiteX13" fmla="*/ 359 w 3067"/>
              <a:gd name="connsiteY13" fmla="*/ 449 h 4236"/>
              <a:gd name="connsiteX14" fmla="*/ 178 w 3067"/>
              <a:gd name="connsiteY14" fmla="*/ 131 h 4236"/>
              <a:gd name="connsiteX0" fmla="*/ 178 w 3067"/>
              <a:gd name="connsiteY0" fmla="*/ 563 h 4668"/>
              <a:gd name="connsiteX1" fmla="*/ 87 w 3067"/>
              <a:gd name="connsiteY1" fmla="*/ 926 h 4668"/>
              <a:gd name="connsiteX2" fmla="*/ 39 w 3067"/>
              <a:gd name="connsiteY2" fmla="*/ 1855 h 4668"/>
              <a:gd name="connsiteX3" fmla="*/ 319 w 3067"/>
              <a:gd name="connsiteY3" fmla="*/ 2874 h 4668"/>
              <a:gd name="connsiteX4" fmla="*/ 1629 w 3067"/>
              <a:gd name="connsiteY4" fmla="*/ 4328 h 4668"/>
              <a:gd name="connsiteX5" fmla="*/ 2037 w 3067"/>
              <a:gd name="connsiteY5" fmla="*/ 4645 h 4668"/>
              <a:gd name="connsiteX6" fmla="*/ 2173 w 3067"/>
              <a:gd name="connsiteY6" fmla="*/ 4464 h 4668"/>
              <a:gd name="connsiteX7" fmla="*/ 1811 w 3067"/>
              <a:gd name="connsiteY7" fmla="*/ 4237 h 4668"/>
              <a:gd name="connsiteX8" fmla="*/ 1448 w 3067"/>
              <a:gd name="connsiteY8" fmla="*/ 3829 h 4668"/>
              <a:gd name="connsiteX9" fmla="*/ 1085 w 3067"/>
              <a:gd name="connsiteY9" fmla="*/ 3375 h 4668"/>
              <a:gd name="connsiteX10" fmla="*/ 2962 w 3067"/>
              <a:gd name="connsiteY10" fmla="*/ 644 h 4668"/>
              <a:gd name="connsiteX11" fmla="*/ 452 w 3067"/>
              <a:gd name="connsiteY11" fmla="*/ 2104 h 4668"/>
              <a:gd name="connsiteX12" fmla="*/ 1642 w 3067"/>
              <a:gd name="connsiteY12" fmla="*/ 106 h 4668"/>
              <a:gd name="connsiteX13" fmla="*/ 405 w 3067"/>
              <a:gd name="connsiteY13" fmla="*/ 1465 h 4668"/>
              <a:gd name="connsiteX14" fmla="*/ 359 w 3067"/>
              <a:gd name="connsiteY14" fmla="*/ 881 h 4668"/>
              <a:gd name="connsiteX15" fmla="*/ 178 w 3067"/>
              <a:gd name="connsiteY15" fmla="*/ 563 h 4668"/>
              <a:gd name="connsiteX0" fmla="*/ 178 w 3186"/>
              <a:gd name="connsiteY0" fmla="*/ 821 h 4926"/>
              <a:gd name="connsiteX1" fmla="*/ 87 w 3186"/>
              <a:gd name="connsiteY1" fmla="*/ 1184 h 4926"/>
              <a:gd name="connsiteX2" fmla="*/ 39 w 3186"/>
              <a:gd name="connsiteY2" fmla="*/ 2113 h 4926"/>
              <a:gd name="connsiteX3" fmla="*/ 319 w 3186"/>
              <a:gd name="connsiteY3" fmla="*/ 3132 h 4926"/>
              <a:gd name="connsiteX4" fmla="*/ 1629 w 3186"/>
              <a:gd name="connsiteY4" fmla="*/ 4586 h 4926"/>
              <a:gd name="connsiteX5" fmla="*/ 2037 w 3186"/>
              <a:gd name="connsiteY5" fmla="*/ 4903 h 4926"/>
              <a:gd name="connsiteX6" fmla="*/ 2173 w 3186"/>
              <a:gd name="connsiteY6" fmla="*/ 4722 h 4926"/>
              <a:gd name="connsiteX7" fmla="*/ 1811 w 3186"/>
              <a:gd name="connsiteY7" fmla="*/ 4495 h 4926"/>
              <a:gd name="connsiteX8" fmla="*/ 1448 w 3186"/>
              <a:gd name="connsiteY8" fmla="*/ 4087 h 4926"/>
              <a:gd name="connsiteX9" fmla="*/ 1085 w 3186"/>
              <a:gd name="connsiteY9" fmla="*/ 3633 h 4926"/>
              <a:gd name="connsiteX10" fmla="*/ 2962 w 3186"/>
              <a:gd name="connsiteY10" fmla="*/ 902 h 4926"/>
              <a:gd name="connsiteX11" fmla="*/ 2429 w 3186"/>
              <a:gd name="connsiteY11" fmla="*/ 90 h 4926"/>
              <a:gd name="connsiteX12" fmla="*/ 1642 w 3186"/>
              <a:gd name="connsiteY12" fmla="*/ 364 h 4926"/>
              <a:gd name="connsiteX13" fmla="*/ 405 w 3186"/>
              <a:gd name="connsiteY13" fmla="*/ 1723 h 4926"/>
              <a:gd name="connsiteX14" fmla="*/ 359 w 3186"/>
              <a:gd name="connsiteY14" fmla="*/ 1139 h 4926"/>
              <a:gd name="connsiteX15" fmla="*/ 178 w 3186"/>
              <a:gd name="connsiteY15" fmla="*/ 821 h 4926"/>
              <a:gd name="connsiteX0" fmla="*/ 178 w 3186"/>
              <a:gd name="connsiteY0" fmla="*/ 821 h 4926"/>
              <a:gd name="connsiteX1" fmla="*/ 87 w 3186"/>
              <a:gd name="connsiteY1" fmla="*/ 1184 h 4926"/>
              <a:gd name="connsiteX2" fmla="*/ 39 w 3186"/>
              <a:gd name="connsiteY2" fmla="*/ 2113 h 4926"/>
              <a:gd name="connsiteX3" fmla="*/ 319 w 3186"/>
              <a:gd name="connsiteY3" fmla="*/ 3132 h 4926"/>
              <a:gd name="connsiteX4" fmla="*/ 1629 w 3186"/>
              <a:gd name="connsiteY4" fmla="*/ 4586 h 4926"/>
              <a:gd name="connsiteX5" fmla="*/ 2037 w 3186"/>
              <a:gd name="connsiteY5" fmla="*/ 4903 h 4926"/>
              <a:gd name="connsiteX6" fmla="*/ 2173 w 3186"/>
              <a:gd name="connsiteY6" fmla="*/ 4722 h 4926"/>
              <a:gd name="connsiteX7" fmla="*/ 1811 w 3186"/>
              <a:gd name="connsiteY7" fmla="*/ 4495 h 4926"/>
              <a:gd name="connsiteX8" fmla="*/ 1448 w 3186"/>
              <a:gd name="connsiteY8" fmla="*/ 4087 h 4926"/>
              <a:gd name="connsiteX9" fmla="*/ 1085 w 3186"/>
              <a:gd name="connsiteY9" fmla="*/ 3633 h 4926"/>
              <a:gd name="connsiteX10" fmla="*/ 2962 w 3186"/>
              <a:gd name="connsiteY10" fmla="*/ 902 h 4926"/>
              <a:gd name="connsiteX11" fmla="*/ 2429 w 3186"/>
              <a:gd name="connsiteY11" fmla="*/ 90 h 4926"/>
              <a:gd name="connsiteX12" fmla="*/ 1642 w 3186"/>
              <a:gd name="connsiteY12" fmla="*/ 364 h 4926"/>
              <a:gd name="connsiteX13" fmla="*/ 359 w 3186"/>
              <a:gd name="connsiteY13" fmla="*/ 1139 h 4926"/>
              <a:gd name="connsiteX14" fmla="*/ 178 w 3186"/>
              <a:gd name="connsiteY14" fmla="*/ 821 h 4926"/>
              <a:gd name="connsiteX0" fmla="*/ 259 w 3267"/>
              <a:gd name="connsiteY0" fmla="*/ 821 h 4926"/>
              <a:gd name="connsiteX1" fmla="*/ 168 w 3267"/>
              <a:gd name="connsiteY1" fmla="*/ 1184 h 4926"/>
              <a:gd name="connsiteX2" fmla="*/ 120 w 3267"/>
              <a:gd name="connsiteY2" fmla="*/ 2113 h 4926"/>
              <a:gd name="connsiteX3" fmla="*/ 400 w 3267"/>
              <a:gd name="connsiteY3" fmla="*/ 3132 h 4926"/>
              <a:gd name="connsiteX4" fmla="*/ 1710 w 3267"/>
              <a:gd name="connsiteY4" fmla="*/ 4586 h 4926"/>
              <a:gd name="connsiteX5" fmla="*/ 2118 w 3267"/>
              <a:gd name="connsiteY5" fmla="*/ 4903 h 4926"/>
              <a:gd name="connsiteX6" fmla="*/ 2254 w 3267"/>
              <a:gd name="connsiteY6" fmla="*/ 4722 h 4926"/>
              <a:gd name="connsiteX7" fmla="*/ 1892 w 3267"/>
              <a:gd name="connsiteY7" fmla="*/ 4495 h 4926"/>
              <a:gd name="connsiteX8" fmla="*/ 1529 w 3267"/>
              <a:gd name="connsiteY8" fmla="*/ 4087 h 4926"/>
              <a:gd name="connsiteX9" fmla="*/ 1166 w 3267"/>
              <a:gd name="connsiteY9" fmla="*/ 3633 h 4926"/>
              <a:gd name="connsiteX10" fmla="*/ 3043 w 3267"/>
              <a:gd name="connsiteY10" fmla="*/ 902 h 4926"/>
              <a:gd name="connsiteX11" fmla="*/ 2510 w 3267"/>
              <a:gd name="connsiteY11" fmla="*/ 90 h 4926"/>
              <a:gd name="connsiteX12" fmla="*/ 1723 w 3267"/>
              <a:gd name="connsiteY12" fmla="*/ 364 h 4926"/>
              <a:gd name="connsiteX13" fmla="*/ 259 w 3267"/>
              <a:gd name="connsiteY13" fmla="*/ 821 h 4926"/>
              <a:gd name="connsiteX0" fmla="*/ 1822 w 3366"/>
              <a:gd name="connsiteY0" fmla="*/ 364 h 4926"/>
              <a:gd name="connsiteX1" fmla="*/ 267 w 3366"/>
              <a:gd name="connsiteY1" fmla="*/ 1184 h 4926"/>
              <a:gd name="connsiteX2" fmla="*/ 219 w 3366"/>
              <a:gd name="connsiteY2" fmla="*/ 2113 h 4926"/>
              <a:gd name="connsiteX3" fmla="*/ 499 w 3366"/>
              <a:gd name="connsiteY3" fmla="*/ 3132 h 4926"/>
              <a:gd name="connsiteX4" fmla="*/ 1809 w 3366"/>
              <a:gd name="connsiteY4" fmla="*/ 4586 h 4926"/>
              <a:gd name="connsiteX5" fmla="*/ 2217 w 3366"/>
              <a:gd name="connsiteY5" fmla="*/ 4903 h 4926"/>
              <a:gd name="connsiteX6" fmla="*/ 2353 w 3366"/>
              <a:gd name="connsiteY6" fmla="*/ 4722 h 4926"/>
              <a:gd name="connsiteX7" fmla="*/ 1991 w 3366"/>
              <a:gd name="connsiteY7" fmla="*/ 4495 h 4926"/>
              <a:gd name="connsiteX8" fmla="*/ 1628 w 3366"/>
              <a:gd name="connsiteY8" fmla="*/ 4087 h 4926"/>
              <a:gd name="connsiteX9" fmla="*/ 1265 w 3366"/>
              <a:gd name="connsiteY9" fmla="*/ 3633 h 4926"/>
              <a:gd name="connsiteX10" fmla="*/ 3142 w 3366"/>
              <a:gd name="connsiteY10" fmla="*/ 902 h 4926"/>
              <a:gd name="connsiteX11" fmla="*/ 2609 w 3366"/>
              <a:gd name="connsiteY11" fmla="*/ 90 h 4926"/>
              <a:gd name="connsiteX12" fmla="*/ 1822 w 3366"/>
              <a:gd name="connsiteY12" fmla="*/ 364 h 4926"/>
              <a:gd name="connsiteX0" fmla="*/ 1751 w 3295"/>
              <a:gd name="connsiteY0" fmla="*/ 364 h 4926"/>
              <a:gd name="connsiteX1" fmla="*/ 1316 w 3295"/>
              <a:gd name="connsiteY1" fmla="*/ 340 h 4926"/>
              <a:gd name="connsiteX2" fmla="*/ 148 w 3295"/>
              <a:gd name="connsiteY2" fmla="*/ 2113 h 4926"/>
              <a:gd name="connsiteX3" fmla="*/ 428 w 3295"/>
              <a:gd name="connsiteY3" fmla="*/ 3132 h 4926"/>
              <a:gd name="connsiteX4" fmla="*/ 1738 w 3295"/>
              <a:gd name="connsiteY4" fmla="*/ 4586 h 4926"/>
              <a:gd name="connsiteX5" fmla="*/ 2146 w 3295"/>
              <a:gd name="connsiteY5" fmla="*/ 4903 h 4926"/>
              <a:gd name="connsiteX6" fmla="*/ 2282 w 3295"/>
              <a:gd name="connsiteY6" fmla="*/ 4722 h 4926"/>
              <a:gd name="connsiteX7" fmla="*/ 1920 w 3295"/>
              <a:gd name="connsiteY7" fmla="*/ 4495 h 4926"/>
              <a:gd name="connsiteX8" fmla="*/ 1557 w 3295"/>
              <a:gd name="connsiteY8" fmla="*/ 4087 h 4926"/>
              <a:gd name="connsiteX9" fmla="*/ 1194 w 3295"/>
              <a:gd name="connsiteY9" fmla="*/ 3633 h 4926"/>
              <a:gd name="connsiteX10" fmla="*/ 3071 w 3295"/>
              <a:gd name="connsiteY10" fmla="*/ 902 h 4926"/>
              <a:gd name="connsiteX11" fmla="*/ 2538 w 3295"/>
              <a:gd name="connsiteY11" fmla="*/ 90 h 4926"/>
              <a:gd name="connsiteX12" fmla="*/ 1751 w 3295"/>
              <a:gd name="connsiteY12" fmla="*/ 364 h 4926"/>
              <a:gd name="connsiteX0" fmla="*/ 2538 w 3295"/>
              <a:gd name="connsiteY0" fmla="*/ 94 h 4930"/>
              <a:gd name="connsiteX1" fmla="*/ 1316 w 3295"/>
              <a:gd name="connsiteY1" fmla="*/ 344 h 4930"/>
              <a:gd name="connsiteX2" fmla="*/ 148 w 3295"/>
              <a:gd name="connsiteY2" fmla="*/ 2117 h 4930"/>
              <a:gd name="connsiteX3" fmla="*/ 428 w 3295"/>
              <a:gd name="connsiteY3" fmla="*/ 3136 h 4930"/>
              <a:gd name="connsiteX4" fmla="*/ 1738 w 3295"/>
              <a:gd name="connsiteY4" fmla="*/ 4590 h 4930"/>
              <a:gd name="connsiteX5" fmla="*/ 2146 w 3295"/>
              <a:gd name="connsiteY5" fmla="*/ 4907 h 4930"/>
              <a:gd name="connsiteX6" fmla="*/ 2282 w 3295"/>
              <a:gd name="connsiteY6" fmla="*/ 4726 h 4930"/>
              <a:gd name="connsiteX7" fmla="*/ 1920 w 3295"/>
              <a:gd name="connsiteY7" fmla="*/ 4499 h 4930"/>
              <a:gd name="connsiteX8" fmla="*/ 1557 w 3295"/>
              <a:gd name="connsiteY8" fmla="*/ 4091 h 4930"/>
              <a:gd name="connsiteX9" fmla="*/ 1194 w 3295"/>
              <a:gd name="connsiteY9" fmla="*/ 3637 h 4930"/>
              <a:gd name="connsiteX10" fmla="*/ 3071 w 3295"/>
              <a:gd name="connsiteY10" fmla="*/ 906 h 4930"/>
              <a:gd name="connsiteX11" fmla="*/ 2538 w 3295"/>
              <a:gd name="connsiteY11" fmla="*/ 94 h 4930"/>
              <a:gd name="connsiteX0" fmla="*/ 2538 w 3295"/>
              <a:gd name="connsiteY0" fmla="*/ 94 h 4930"/>
              <a:gd name="connsiteX1" fmla="*/ 1316 w 3295"/>
              <a:gd name="connsiteY1" fmla="*/ 344 h 4930"/>
              <a:gd name="connsiteX2" fmla="*/ 148 w 3295"/>
              <a:gd name="connsiteY2" fmla="*/ 2117 h 4930"/>
              <a:gd name="connsiteX3" fmla="*/ 428 w 3295"/>
              <a:gd name="connsiteY3" fmla="*/ 3136 h 4930"/>
              <a:gd name="connsiteX4" fmla="*/ 1738 w 3295"/>
              <a:gd name="connsiteY4" fmla="*/ 4590 h 4930"/>
              <a:gd name="connsiteX5" fmla="*/ 2146 w 3295"/>
              <a:gd name="connsiteY5" fmla="*/ 4907 h 4930"/>
              <a:gd name="connsiteX6" fmla="*/ 2282 w 3295"/>
              <a:gd name="connsiteY6" fmla="*/ 4726 h 4930"/>
              <a:gd name="connsiteX7" fmla="*/ 1920 w 3295"/>
              <a:gd name="connsiteY7" fmla="*/ 4499 h 4930"/>
              <a:gd name="connsiteX8" fmla="*/ 1557 w 3295"/>
              <a:gd name="connsiteY8" fmla="*/ 4091 h 4930"/>
              <a:gd name="connsiteX9" fmla="*/ 1194 w 3295"/>
              <a:gd name="connsiteY9" fmla="*/ 3637 h 4930"/>
              <a:gd name="connsiteX10" fmla="*/ 3071 w 3295"/>
              <a:gd name="connsiteY10" fmla="*/ 906 h 4930"/>
              <a:gd name="connsiteX11" fmla="*/ 2538 w 3295"/>
              <a:gd name="connsiteY11" fmla="*/ 94 h 4930"/>
              <a:gd name="connsiteX0" fmla="*/ 2538 w 3163"/>
              <a:gd name="connsiteY0" fmla="*/ 94 h 4930"/>
              <a:gd name="connsiteX1" fmla="*/ 1316 w 3163"/>
              <a:gd name="connsiteY1" fmla="*/ 344 h 4930"/>
              <a:gd name="connsiteX2" fmla="*/ 148 w 3163"/>
              <a:gd name="connsiteY2" fmla="*/ 2117 h 4930"/>
              <a:gd name="connsiteX3" fmla="*/ 428 w 3163"/>
              <a:gd name="connsiteY3" fmla="*/ 3136 h 4930"/>
              <a:gd name="connsiteX4" fmla="*/ 1738 w 3163"/>
              <a:gd name="connsiteY4" fmla="*/ 4590 h 4930"/>
              <a:gd name="connsiteX5" fmla="*/ 2146 w 3163"/>
              <a:gd name="connsiteY5" fmla="*/ 4907 h 4930"/>
              <a:gd name="connsiteX6" fmla="*/ 2282 w 3163"/>
              <a:gd name="connsiteY6" fmla="*/ 4726 h 4930"/>
              <a:gd name="connsiteX7" fmla="*/ 1920 w 3163"/>
              <a:gd name="connsiteY7" fmla="*/ 4499 h 4930"/>
              <a:gd name="connsiteX8" fmla="*/ 1557 w 3163"/>
              <a:gd name="connsiteY8" fmla="*/ 4091 h 4930"/>
              <a:gd name="connsiteX9" fmla="*/ 1194 w 3163"/>
              <a:gd name="connsiteY9" fmla="*/ 3637 h 4930"/>
              <a:gd name="connsiteX10" fmla="*/ 2939 w 3163"/>
              <a:gd name="connsiteY10" fmla="*/ 906 h 4930"/>
              <a:gd name="connsiteX11" fmla="*/ 2538 w 3163"/>
              <a:gd name="connsiteY11" fmla="*/ 94 h 4930"/>
              <a:gd name="connsiteX0" fmla="*/ 2298 w 2923"/>
              <a:gd name="connsiteY0" fmla="*/ 120 h 4956"/>
              <a:gd name="connsiteX1" fmla="*/ 1076 w 2923"/>
              <a:gd name="connsiteY1" fmla="*/ 370 h 4956"/>
              <a:gd name="connsiteX2" fmla="*/ 369 w 2923"/>
              <a:gd name="connsiteY2" fmla="*/ 2338 h 4956"/>
              <a:gd name="connsiteX3" fmla="*/ 188 w 2923"/>
              <a:gd name="connsiteY3" fmla="*/ 3162 h 4956"/>
              <a:gd name="connsiteX4" fmla="*/ 1498 w 2923"/>
              <a:gd name="connsiteY4" fmla="*/ 4616 h 4956"/>
              <a:gd name="connsiteX5" fmla="*/ 1906 w 2923"/>
              <a:gd name="connsiteY5" fmla="*/ 4933 h 4956"/>
              <a:gd name="connsiteX6" fmla="*/ 2042 w 2923"/>
              <a:gd name="connsiteY6" fmla="*/ 4752 h 4956"/>
              <a:gd name="connsiteX7" fmla="*/ 1680 w 2923"/>
              <a:gd name="connsiteY7" fmla="*/ 4525 h 4956"/>
              <a:gd name="connsiteX8" fmla="*/ 1317 w 2923"/>
              <a:gd name="connsiteY8" fmla="*/ 4117 h 4956"/>
              <a:gd name="connsiteX9" fmla="*/ 954 w 2923"/>
              <a:gd name="connsiteY9" fmla="*/ 3663 h 4956"/>
              <a:gd name="connsiteX10" fmla="*/ 2699 w 2923"/>
              <a:gd name="connsiteY10" fmla="*/ 932 h 4956"/>
              <a:gd name="connsiteX11" fmla="*/ 2298 w 2923"/>
              <a:gd name="connsiteY11" fmla="*/ 120 h 4956"/>
              <a:gd name="connsiteX0" fmla="*/ 2298 w 2923"/>
              <a:gd name="connsiteY0" fmla="*/ 120 h 4956"/>
              <a:gd name="connsiteX1" fmla="*/ 1076 w 2923"/>
              <a:gd name="connsiteY1" fmla="*/ 370 h 4956"/>
              <a:gd name="connsiteX2" fmla="*/ 369 w 2923"/>
              <a:gd name="connsiteY2" fmla="*/ 2338 h 4956"/>
              <a:gd name="connsiteX3" fmla="*/ 188 w 2923"/>
              <a:gd name="connsiteY3" fmla="*/ 4330 h 4956"/>
              <a:gd name="connsiteX4" fmla="*/ 1498 w 2923"/>
              <a:gd name="connsiteY4" fmla="*/ 4616 h 4956"/>
              <a:gd name="connsiteX5" fmla="*/ 1906 w 2923"/>
              <a:gd name="connsiteY5" fmla="*/ 4933 h 4956"/>
              <a:gd name="connsiteX6" fmla="*/ 2042 w 2923"/>
              <a:gd name="connsiteY6" fmla="*/ 4752 h 4956"/>
              <a:gd name="connsiteX7" fmla="*/ 1680 w 2923"/>
              <a:gd name="connsiteY7" fmla="*/ 4525 h 4956"/>
              <a:gd name="connsiteX8" fmla="*/ 1317 w 2923"/>
              <a:gd name="connsiteY8" fmla="*/ 4117 h 4956"/>
              <a:gd name="connsiteX9" fmla="*/ 954 w 2923"/>
              <a:gd name="connsiteY9" fmla="*/ 3663 h 4956"/>
              <a:gd name="connsiteX10" fmla="*/ 2699 w 2923"/>
              <a:gd name="connsiteY10" fmla="*/ 932 h 4956"/>
              <a:gd name="connsiteX11" fmla="*/ 2298 w 2923"/>
              <a:gd name="connsiteY11" fmla="*/ 120 h 4956"/>
              <a:gd name="connsiteX0" fmla="*/ 2298 w 2923"/>
              <a:gd name="connsiteY0" fmla="*/ 120 h 4956"/>
              <a:gd name="connsiteX1" fmla="*/ 1076 w 2923"/>
              <a:gd name="connsiteY1" fmla="*/ 370 h 4956"/>
              <a:gd name="connsiteX2" fmla="*/ 369 w 2923"/>
              <a:gd name="connsiteY2" fmla="*/ 2338 h 4956"/>
              <a:gd name="connsiteX3" fmla="*/ 188 w 2923"/>
              <a:gd name="connsiteY3" fmla="*/ 4330 h 4956"/>
              <a:gd name="connsiteX4" fmla="*/ 1498 w 2923"/>
              <a:gd name="connsiteY4" fmla="*/ 4616 h 4956"/>
              <a:gd name="connsiteX5" fmla="*/ 1102 w 2923"/>
              <a:gd name="connsiteY5" fmla="*/ 4892 h 4956"/>
              <a:gd name="connsiteX6" fmla="*/ 1906 w 2923"/>
              <a:gd name="connsiteY6" fmla="*/ 4933 h 4956"/>
              <a:gd name="connsiteX7" fmla="*/ 2042 w 2923"/>
              <a:gd name="connsiteY7" fmla="*/ 4752 h 4956"/>
              <a:gd name="connsiteX8" fmla="*/ 1680 w 2923"/>
              <a:gd name="connsiteY8" fmla="*/ 4525 h 4956"/>
              <a:gd name="connsiteX9" fmla="*/ 1317 w 2923"/>
              <a:gd name="connsiteY9" fmla="*/ 4117 h 4956"/>
              <a:gd name="connsiteX10" fmla="*/ 954 w 2923"/>
              <a:gd name="connsiteY10" fmla="*/ 3663 h 4956"/>
              <a:gd name="connsiteX11" fmla="*/ 2699 w 2923"/>
              <a:gd name="connsiteY11" fmla="*/ 932 h 4956"/>
              <a:gd name="connsiteX12" fmla="*/ 2298 w 2923"/>
              <a:gd name="connsiteY12" fmla="*/ 120 h 4956"/>
              <a:gd name="connsiteX0" fmla="*/ 2232 w 2857"/>
              <a:gd name="connsiteY0" fmla="*/ 120 h 4993"/>
              <a:gd name="connsiteX1" fmla="*/ 1010 w 2857"/>
              <a:gd name="connsiteY1" fmla="*/ 370 h 4993"/>
              <a:gd name="connsiteX2" fmla="*/ 303 w 2857"/>
              <a:gd name="connsiteY2" fmla="*/ 2338 h 4993"/>
              <a:gd name="connsiteX3" fmla="*/ 122 w 2857"/>
              <a:gd name="connsiteY3" fmla="*/ 4330 h 4993"/>
              <a:gd name="connsiteX4" fmla="*/ 1036 w 2857"/>
              <a:gd name="connsiteY4" fmla="*/ 4892 h 4993"/>
              <a:gd name="connsiteX5" fmla="*/ 1840 w 2857"/>
              <a:gd name="connsiteY5" fmla="*/ 4933 h 4993"/>
              <a:gd name="connsiteX6" fmla="*/ 1976 w 2857"/>
              <a:gd name="connsiteY6" fmla="*/ 4752 h 4993"/>
              <a:gd name="connsiteX7" fmla="*/ 1614 w 2857"/>
              <a:gd name="connsiteY7" fmla="*/ 4525 h 4993"/>
              <a:gd name="connsiteX8" fmla="*/ 1251 w 2857"/>
              <a:gd name="connsiteY8" fmla="*/ 4117 h 4993"/>
              <a:gd name="connsiteX9" fmla="*/ 888 w 2857"/>
              <a:gd name="connsiteY9" fmla="*/ 3663 h 4993"/>
              <a:gd name="connsiteX10" fmla="*/ 2633 w 2857"/>
              <a:gd name="connsiteY10" fmla="*/ 932 h 4993"/>
              <a:gd name="connsiteX11" fmla="*/ 2232 w 2857"/>
              <a:gd name="connsiteY11" fmla="*/ 120 h 4993"/>
              <a:gd name="connsiteX0" fmla="*/ 2536 w 3161"/>
              <a:gd name="connsiteY0" fmla="*/ 120 h 5642"/>
              <a:gd name="connsiteX1" fmla="*/ 1314 w 3161"/>
              <a:gd name="connsiteY1" fmla="*/ 370 h 5642"/>
              <a:gd name="connsiteX2" fmla="*/ 607 w 3161"/>
              <a:gd name="connsiteY2" fmla="*/ 2338 h 5642"/>
              <a:gd name="connsiteX3" fmla="*/ 426 w 3161"/>
              <a:gd name="connsiteY3" fmla="*/ 4330 h 5642"/>
              <a:gd name="connsiteX4" fmla="*/ 286 w 3161"/>
              <a:gd name="connsiteY4" fmla="*/ 5541 h 5642"/>
              <a:gd name="connsiteX5" fmla="*/ 2144 w 3161"/>
              <a:gd name="connsiteY5" fmla="*/ 4933 h 5642"/>
              <a:gd name="connsiteX6" fmla="*/ 2280 w 3161"/>
              <a:gd name="connsiteY6" fmla="*/ 4752 h 5642"/>
              <a:gd name="connsiteX7" fmla="*/ 1918 w 3161"/>
              <a:gd name="connsiteY7" fmla="*/ 4525 h 5642"/>
              <a:gd name="connsiteX8" fmla="*/ 1555 w 3161"/>
              <a:gd name="connsiteY8" fmla="*/ 4117 h 5642"/>
              <a:gd name="connsiteX9" fmla="*/ 1192 w 3161"/>
              <a:gd name="connsiteY9" fmla="*/ 3663 h 5642"/>
              <a:gd name="connsiteX10" fmla="*/ 2937 w 3161"/>
              <a:gd name="connsiteY10" fmla="*/ 932 h 5642"/>
              <a:gd name="connsiteX11" fmla="*/ 2536 w 3161"/>
              <a:gd name="connsiteY11" fmla="*/ 120 h 5642"/>
              <a:gd name="connsiteX0" fmla="*/ 2536 w 3161"/>
              <a:gd name="connsiteY0" fmla="*/ 120 h 5642"/>
              <a:gd name="connsiteX1" fmla="*/ 1314 w 3161"/>
              <a:gd name="connsiteY1" fmla="*/ 370 h 5642"/>
              <a:gd name="connsiteX2" fmla="*/ 607 w 3161"/>
              <a:gd name="connsiteY2" fmla="*/ 2338 h 5642"/>
              <a:gd name="connsiteX3" fmla="*/ 426 w 3161"/>
              <a:gd name="connsiteY3" fmla="*/ 4330 h 5642"/>
              <a:gd name="connsiteX4" fmla="*/ 286 w 3161"/>
              <a:gd name="connsiteY4" fmla="*/ 5541 h 5642"/>
              <a:gd name="connsiteX5" fmla="*/ 2144 w 3161"/>
              <a:gd name="connsiteY5" fmla="*/ 4933 h 5642"/>
              <a:gd name="connsiteX6" fmla="*/ 2191 w 3161"/>
              <a:gd name="connsiteY6" fmla="*/ 4923 h 5642"/>
              <a:gd name="connsiteX7" fmla="*/ 2280 w 3161"/>
              <a:gd name="connsiteY7" fmla="*/ 4752 h 5642"/>
              <a:gd name="connsiteX8" fmla="*/ 1918 w 3161"/>
              <a:gd name="connsiteY8" fmla="*/ 4525 h 5642"/>
              <a:gd name="connsiteX9" fmla="*/ 1555 w 3161"/>
              <a:gd name="connsiteY9" fmla="*/ 4117 h 5642"/>
              <a:gd name="connsiteX10" fmla="*/ 1192 w 3161"/>
              <a:gd name="connsiteY10" fmla="*/ 3663 h 5642"/>
              <a:gd name="connsiteX11" fmla="*/ 2937 w 3161"/>
              <a:gd name="connsiteY11" fmla="*/ 932 h 5642"/>
              <a:gd name="connsiteX12" fmla="*/ 2536 w 3161"/>
              <a:gd name="connsiteY12" fmla="*/ 120 h 5642"/>
              <a:gd name="connsiteX0" fmla="*/ 2536 w 3161"/>
              <a:gd name="connsiteY0" fmla="*/ 120 h 5642"/>
              <a:gd name="connsiteX1" fmla="*/ 1314 w 3161"/>
              <a:gd name="connsiteY1" fmla="*/ 370 h 5642"/>
              <a:gd name="connsiteX2" fmla="*/ 607 w 3161"/>
              <a:gd name="connsiteY2" fmla="*/ 2338 h 5642"/>
              <a:gd name="connsiteX3" fmla="*/ 426 w 3161"/>
              <a:gd name="connsiteY3" fmla="*/ 4330 h 5642"/>
              <a:gd name="connsiteX4" fmla="*/ 286 w 3161"/>
              <a:gd name="connsiteY4" fmla="*/ 5541 h 5642"/>
              <a:gd name="connsiteX5" fmla="*/ 2144 w 3161"/>
              <a:gd name="connsiteY5" fmla="*/ 4933 h 5642"/>
              <a:gd name="connsiteX6" fmla="*/ 2280 w 3161"/>
              <a:gd name="connsiteY6" fmla="*/ 4752 h 5642"/>
              <a:gd name="connsiteX7" fmla="*/ 1918 w 3161"/>
              <a:gd name="connsiteY7" fmla="*/ 4525 h 5642"/>
              <a:gd name="connsiteX8" fmla="*/ 1555 w 3161"/>
              <a:gd name="connsiteY8" fmla="*/ 4117 h 5642"/>
              <a:gd name="connsiteX9" fmla="*/ 1192 w 3161"/>
              <a:gd name="connsiteY9" fmla="*/ 3663 h 5642"/>
              <a:gd name="connsiteX10" fmla="*/ 2937 w 3161"/>
              <a:gd name="connsiteY10" fmla="*/ 932 h 5642"/>
              <a:gd name="connsiteX11" fmla="*/ 2536 w 3161"/>
              <a:gd name="connsiteY11" fmla="*/ 120 h 5642"/>
              <a:gd name="connsiteX0" fmla="*/ 2536 w 3161"/>
              <a:gd name="connsiteY0" fmla="*/ 120 h 5642"/>
              <a:gd name="connsiteX1" fmla="*/ 1314 w 3161"/>
              <a:gd name="connsiteY1" fmla="*/ 370 h 5642"/>
              <a:gd name="connsiteX2" fmla="*/ 607 w 3161"/>
              <a:gd name="connsiteY2" fmla="*/ 2338 h 5642"/>
              <a:gd name="connsiteX3" fmla="*/ 426 w 3161"/>
              <a:gd name="connsiteY3" fmla="*/ 4330 h 5642"/>
              <a:gd name="connsiteX4" fmla="*/ 286 w 3161"/>
              <a:gd name="connsiteY4" fmla="*/ 5541 h 5642"/>
              <a:gd name="connsiteX5" fmla="*/ 2144 w 3161"/>
              <a:gd name="connsiteY5" fmla="*/ 4933 h 5642"/>
              <a:gd name="connsiteX6" fmla="*/ 2280 w 3161"/>
              <a:gd name="connsiteY6" fmla="*/ 4752 h 5642"/>
              <a:gd name="connsiteX7" fmla="*/ 1555 w 3161"/>
              <a:gd name="connsiteY7" fmla="*/ 4117 h 5642"/>
              <a:gd name="connsiteX8" fmla="*/ 1192 w 3161"/>
              <a:gd name="connsiteY8" fmla="*/ 3663 h 5642"/>
              <a:gd name="connsiteX9" fmla="*/ 2937 w 3161"/>
              <a:gd name="connsiteY9" fmla="*/ 932 h 5642"/>
              <a:gd name="connsiteX10" fmla="*/ 2536 w 3161"/>
              <a:gd name="connsiteY10" fmla="*/ 120 h 5642"/>
              <a:gd name="connsiteX0" fmla="*/ 2536 w 3161"/>
              <a:gd name="connsiteY0" fmla="*/ 120 h 5642"/>
              <a:gd name="connsiteX1" fmla="*/ 1314 w 3161"/>
              <a:gd name="connsiteY1" fmla="*/ 370 h 5642"/>
              <a:gd name="connsiteX2" fmla="*/ 607 w 3161"/>
              <a:gd name="connsiteY2" fmla="*/ 2338 h 5642"/>
              <a:gd name="connsiteX3" fmla="*/ 426 w 3161"/>
              <a:gd name="connsiteY3" fmla="*/ 4330 h 5642"/>
              <a:gd name="connsiteX4" fmla="*/ 286 w 3161"/>
              <a:gd name="connsiteY4" fmla="*/ 5541 h 5642"/>
              <a:gd name="connsiteX5" fmla="*/ 2144 w 3161"/>
              <a:gd name="connsiteY5" fmla="*/ 4933 h 5642"/>
              <a:gd name="connsiteX6" fmla="*/ 2005 w 3161"/>
              <a:gd name="connsiteY6" fmla="*/ 4857 h 5642"/>
              <a:gd name="connsiteX7" fmla="*/ 2280 w 3161"/>
              <a:gd name="connsiteY7" fmla="*/ 4752 h 5642"/>
              <a:gd name="connsiteX8" fmla="*/ 1555 w 3161"/>
              <a:gd name="connsiteY8" fmla="*/ 4117 h 5642"/>
              <a:gd name="connsiteX9" fmla="*/ 1192 w 3161"/>
              <a:gd name="connsiteY9" fmla="*/ 3663 h 5642"/>
              <a:gd name="connsiteX10" fmla="*/ 2937 w 3161"/>
              <a:gd name="connsiteY10" fmla="*/ 932 h 5642"/>
              <a:gd name="connsiteX11" fmla="*/ 2536 w 3161"/>
              <a:gd name="connsiteY11" fmla="*/ 120 h 5642"/>
              <a:gd name="connsiteX0" fmla="*/ 2415 w 3040"/>
              <a:gd name="connsiteY0" fmla="*/ 120 h 5685"/>
              <a:gd name="connsiteX1" fmla="*/ 1193 w 3040"/>
              <a:gd name="connsiteY1" fmla="*/ 370 h 5685"/>
              <a:gd name="connsiteX2" fmla="*/ 486 w 3040"/>
              <a:gd name="connsiteY2" fmla="*/ 2338 h 5685"/>
              <a:gd name="connsiteX3" fmla="*/ 305 w 3040"/>
              <a:gd name="connsiteY3" fmla="*/ 4330 h 5685"/>
              <a:gd name="connsiteX4" fmla="*/ 165 w 3040"/>
              <a:gd name="connsiteY4" fmla="*/ 5541 h 5685"/>
              <a:gd name="connsiteX5" fmla="*/ 1298 w 3040"/>
              <a:gd name="connsiteY5" fmla="*/ 5193 h 5685"/>
              <a:gd name="connsiteX6" fmla="*/ 1884 w 3040"/>
              <a:gd name="connsiteY6" fmla="*/ 4857 h 5685"/>
              <a:gd name="connsiteX7" fmla="*/ 2159 w 3040"/>
              <a:gd name="connsiteY7" fmla="*/ 4752 h 5685"/>
              <a:gd name="connsiteX8" fmla="*/ 1434 w 3040"/>
              <a:gd name="connsiteY8" fmla="*/ 4117 h 5685"/>
              <a:gd name="connsiteX9" fmla="*/ 1071 w 3040"/>
              <a:gd name="connsiteY9" fmla="*/ 3663 h 5685"/>
              <a:gd name="connsiteX10" fmla="*/ 2816 w 3040"/>
              <a:gd name="connsiteY10" fmla="*/ 932 h 5685"/>
              <a:gd name="connsiteX11" fmla="*/ 2415 w 3040"/>
              <a:gd name="connsiteY11" fmla="*/ 120 h 5685"/>
              <a:gd name="connsiteX0" fmla="*/ 2415 w 3040"/>
              <a:gd name="connsiteY0" fmla="*/ 120 h 5685"/>
              <a:gd name="connsiteX1" fmla="*/ 1193 w 3040"/>
              <a:gd name="connsiteY1" fmla="*/ 370 h 5685"/>
              <a:gd name="connsiteX2" fmla="*/ 486 w 3040"/>
              <a:gd name="connsiteY2" fmla="*/ 2338 h 5685"/>
              <a:gd name="connsiteX3" fmla="*/ 305 w 3040"/>
              <a:gd name="connsiteY3" fmla="*/ 4330 h 5685"/>
              <a:gd name="connsiteX4" fmla="*/ 165 w 3040"/>
              <a:gd name="connsiteY4" fmla="*/ 5541 h 5685"/>
              <a:gd name="connsiteX5" fmla="*/ 1298 w 3040"/>
              <a:gd name="connsiteY5" fmla="*/ 5193 h 5685"/>
              <a:gd name="connsiteX6" fmla="*/ 1884 w 3040"/>
              <a:gd name="connsiteY6" fmla="*/ 4857 h 5685"/>
              <a:gd name="connsiteX7" fmla="*/ 1368 w 3040"/>
              <a:gd name="connsiteY7" fmla="*/ 4298 h 5685"/>
              <a:gd name="connsiteX8" fmla="*/ 1434 w 3040"/>
              <a:gd name="connsiteY8" fmla="*/ 4117 h 5685"/>
              <a:gd name="connsiteX9" fmla="*/ 1071 w 3040"/>
              <a:gd name="connsiteY9" fmla="*/ 3663 h 5685"/>
              <a:gd name="connsiteX10" fmla="*/ 2816 w 3040"/>
              <a:gd name="connsiteY10" fmla="*/ 932 h 5685"/>
              <a:gd name="connsiteX11" fmla="*/ 2415 w 3040"/>
              <a:gd name="connsiteY11" fmla="*/ 120 h 5685"/>
              <a:gd name="connsiteX0" fmla="*/ 2415 w 3040"/>
              <a:gd name="connsiteY0" fmla="*/ 120 h 5685"/>
              <a:gd name="connsiteX1" fmla="*/ 1193 w 3040"/>
              <a:gd name="connsiteY1" fmla="*/ 370 h 5685"/>
              <a:gd name="connsiteX2" fmla="*/ 486 w 3040"/>
              <a:gd name="connsiteY2" fmla="*/ 2338 h 5685"/>
              <a:gd name="connsiteX3" fmla="*/ 305 w 3040"/>
              <a:gd name="connsiteY3" fmla="*/ 4330 h 5685"/>
              <a:gd name="connsiteX4" fmla="*/ 165 w 3040"/>
              <a:gd name="connsiteY4" fmla="*/ 5541 h 5685"/>
              <a:gd name="connsiteX5" fmla="*/ 1298 w 3040"/>
              <a:gd name="connsiteY5" fmla="*/ 5193 h 5685"/>
              <a:gd name="connsiteX6" fmla="*/ 1884 w 3040"/>
              <a:gd name="connsiteY6" fmla="*/ 4857 h 5685"/>
              <a:gd name="connsiteX7" fmla="*/ 1368 w 3040"/>
              <a:gd name="connsiteY7" fmla="*/ 4298 h 5685"/>
              <a:gd name="connsiteX8" fmla="*/ 1071 w 3040"/>
              <a:gd name="connsiteY8" fmla="*/ 3663 h 5685"/>
              <a:gd name="connsiteX9" fmla="*/ 2816 w 3040"/>
              <a:gd name="connsiteY9" fmla="*/ 932 h 5685"/>
              <a:gd name="connsiteX10" fmla="*/ 2415 w 3040"/>
              <a:gd name="connsiteY10" fmla="*/ 120 h 5685"/>
              <a:gd name="connsiteX0" fmla="*/ 2415 w 3040"/>
              <a:gd name="connsiteY0" fmla="*/ 120 h 5685"/>
              <a:gd name="connsiteX1" fmla="*/ 1193 w 3040"/>
              <a:gd name="connsiteY1" fmla="*/ 370 h 5685"/>
              <a:gd name="connsiteX2" fmla="*/ 486 w 3040"/>
              <a:gd name="connsiteY2" fmla="*/ 2338 h 5685"/>
              <a:gd name="connsiteX3" fmla="*/ 305 w 3040"/>
              <a:gd name="connsiteY3" fmla="*/ 4330 h 5685"/>
              <a:gd name="connsiteX4" fmla="*/ 165 w 3040"/>
              <a:gd name="connsiteY4" fmla="*/ 5541 h 5685"/>
              <a:gd name="connsiteX5" fmla="*/ 1298 w 3040"/>
              <a:gd name="connsiteY5" fmla="*/ 5193 h 5685"/>
              <a:gd name="connsiteX6" fmla="*/ 1884 w 3040"/>
              <a:gd name="connsiteY6" fmla="*/ 4857 h 5685"/>
              <a:gd name="connsiteX7" fmla="*/ 1071 w 3040"/>
              <a:gd name="connsiteY7" fmla="*/ 3663 h 5685"/>
              <a:gd name="connsiteX8" fmla="*/ 2816 w 3040"/>
              <a:gd name="connsiteY8" fmla="*/ 932 h 5685"/>
              <a:gd name="connsiteX9" fmla="*/ 2415 w 3040"/>
              <a:gd name="connsiteY9" fmla="*/ 120 h 5685"/>
              <a:gd name="connsiteX0" fmla="*/ 2415 w 3040"/>
              <a:gd name="connsiteY0" fmla="*/ 120 h 5685"/>
              <a:gd name="connsiteX1" fmla="*/ 1193 w 3040"/>
              <a:gd name="connsiteY1" fmla="*/ 370 h 5685"/>
              <a:gd name="connsiteX2" fmla="*/ 486 w 3040"/>
              <a:gd name="connsiteY2" fmla="*/ 2338 h 5685"/>
              <a:gd name="connsiteX3" fmla="*/ 305 w 3040"/>
              <a:gd name="connsiteY3" fmla="*/ 4330 h 5685"/>
              <a:gd name="connsiteX4" fmla="*/ 165 w 3040"/>
              <a:gd name="connsiteY4" fmla="*/ 5541 h 5685"/>
              <a:gd name="connsiteX5" fmla="*/ 1298 w 3040"/>
              <a:gd name="connsiteY5" fmla="*/ 5193 h 5685"/>
              <a:gd name="connsiteX6" fmla="*/ 1071 w 3040"/>
              <a:gd name="connsiteY6" fmla="*/ 3663 h 5685"/>
              <a:gd name="connsiteX7" fmla="*/ 2816 w 3040"/>
              <a:gd name="connsiteY7" fmla="*/ 932 h 5685"/>
              <a:gd name="connsiteX8" fmla="*/ 2415 w 3040"/>
              <a:gd name="connsiteY8" fmla="*/ 120 h 5685"/>
              <a:gd name="connsiteX0" fmla="*/ 2371 w 2996"/>
              <a:gd name="connsiteY0" fmla="*/ 120 h 5588"/>
              <a:gd name="connsiteX1" fmla="*/ 1149 w 2996"/>
              <a:gd name="connsiteY1" fmla="*/ 370 h 5588"/>
              <a:gd name="connsiteX2" fmla="*/ 442 w 2996"/>
              <a:gd name="connsiteY2" fmla="*/ 2338 h 5588"/>
              <a:gd name="connsiteX3" fmla="*/ 261 w 2996"/>
              <a:gd name="connsiteY3" fmla="*/ 4330 h 5588"/>
              <a:gd name="connsiteX4" fmla="*/ 121 w 2996"/>
              <a:gd name="connsiteY4" fmla="*/ 5541 h 5588"/>
              <a:gd name="connsiteX5" fmla="*/ 990 w 2996"/>
              <a:gd name="connsiteY5" fmla="*/ 4609 h 5588"/>
              <a:gd name="connsiteX6" fmla="*/ 1027 w 2996"/>
              <a:gd name="connsiteY6" fmla="*/ 3663 h 5588"/>
              <a:gd name="connsiteX7" fmla="*/ 2772 w 2996"/>
              <a:gd name="connsiteY7" fmla="*/ 932 h 5588"/>
              <a:gd name="connsiteX8" fmla="*/ 2371 w 2996"/>
              <a:gd name="connsiteY8" fmla="*/ 120 h 5588"/>
              <a:gd name="connsiteX0" fmla="*/ 2173 w 2798"/>
              <a:gd name="connsiteY0" fmla="*/ 120 h 4939"/>
              <a:gd name="connsiteX1" fmla="*/ 951 w 2798"/>
              <a:gd name="connsiteY1" fmla="*/ 370 h 4939"/>
              <a:gd name="connsiteX2" fmla="*/ 244 w 2798"/>
              <a:gd name="connsiteY2" fmla="*/ 2338 h 4939"/>
              <a:gd name="connsiteX3" fmla="*/ 63 w 2798"/>
              <a:gd name="connsiteY3" fmla="*/ 4330 h 4939"/>
              <a:gd name="connsiteX4" fmla="*/ 121 w 2798"/>
              <a:gd name="connsiteY4" fmla="*/ 4892 h 4939"/>
              <a:gd name="connsiteX5" fmla="*/ 792 w 2798"/>
              <a:gd name="connsiteY5" fmla="*/ 4609 h 4939"/>
              <a:gd name="connsiteX6" fmla="*/ 829 w 2798"/>
              <a:gd name="connsiteY6" fmla="*/ 3663 h 4939"/>
              <a:gd name="connsiteX7" fmla="*/ 2574 w 2798"/>
              <a:gd name="connsiteY7" fmla="*/ 932 h 4939"/>
              <a:gd name="connsiteX8" fmla="*/ 2173 w 2798"/>
              <a:gd name="connsiteY8" fmla="*/ 120 h 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98" h="4939">
                <a:moveTo>
                  <a:pt x="2173" y="120"/>
                </a:moveTo>
                <a:cubicBezTo>
                  <a:pt x="1903" y="26"/>
                  <a:pt x="1272" y="0"/>
                  <a:pt x="951" y="370"/>
                </a:cubicBezTo>
                <a:cubicBezTo>
                  <a:pt x="630" y="740"/>
                  <a:pt x="392" y="1678"/>
                  <a:pt x="244" y="2338"/>
                </a:cubicBezTo>
                <a:cubicBezTo>
                  <a:pt x="96" y="2998"/>
                  <a:pt x="83" y="3904"/>
                  <a:pt x="63" y="4330"/>
                </a:cubicBezTo>
                <a:cubicBezTo>
                  <a:pt x="43" y="4756"/>
                  <a:pt x="0" y="4846"/>
                  <a:pt x="121" y="4892"/>
                </a:cubicBezTo>
                <a:cubicBezTo>
                  <a:pt x="243" y="4939"/>
                  <a:pt x="674" y="4814"/>
                  <a:pt x="792" y="4609"/>
                </a:cubicBezTo>
                <a:cubicBezTo>
                  <a:pt x="910" y="4404"/>
                  <a:pt x="532" y="4276"/>
                  <a:pt x="829" y="3663"/>
                </a:cubicBezTo>
                <a:cubicBezTo>
                  <a:pt x="1126" y="3050"/>
                  <a:pt x="2350" y="1523"/>
                  <a:pt x="2574" y="932"/>
                </a:cubicBezTo>
                <a:cubicBezTo>
                  <a:pt x="2798" y="342"/>
                  <a:pt x="2444" y="214"/>
                  <a:pt x="2173" y="120"/>
                </a:cubicBezTo>
                <a:close/>
              </a:path>
            </a:pathLst>
          </a:custGeom>
          <a:gradFill rotWithShape="1">
            <a:gsLst>
              <a:gs pos="24000">
                <a:srgbClr val="3366FF">
                  <a:alpha val="33000"/>
                </a:srgbClr>
              </a:gs>
              <a:gs pos="100000">
                <a:schemeClr val="bg1"/>
              </a:gs>
            </a:gsLst>
            <a:lin ang="5400000" scaled="1"/>
          </a:gradFill>
          <a:ln w="25400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 lIns="87075" tIns="43537" rIns="87075" bIns="43537"/>
          <a:lstStyle/>
          <a:p>
            <a:pPr defTabSz="869929"/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7185196" y="4607734"/>
            <a:ext cx="16850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8419"/>
            <a:r>
              <a:rPr lang="ru-RU" sz="1000" dirty="0">
                <a:latin typeface="Times New Roman" panose="02020603050405020304" pitchFamily="18" charset="0"/>
                <a:cs typeface="Times New Roman" pitchFamily="18" charset="0"/>
              </a:rPr>
              <a:t>Направление схода лавины</a:t>
            </a:r>
          </a:p>
        </p:txBody>
      </p:sp>
      <p:sp>
        <p:nvSpPr>
          <p:cNvPr id="407" name="Text Box 2"/>
          <p:cNvSpPr txBox="1">
            <a:spLocks noChangeArrowheads="1"/>
          </p:cNvSpPr>
          <p:nvPr/>
        </p:nvSpPr>
        <p:spPr bwMode="auto">
          <a:xfrm>
            <a:off x="0" y="-5702"/>
            <a:ext cx="9144000" cy="50780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3" rIns="46603" bIns="23303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/>
              <a:t>МОДЕЛЬ ПО </a:t>
            </a:r>
            <a:r>
              <a:rPr lang="ru-RU" dirty="0"/>
              <a:t>ЛАВИНООПАСНОМУ УЧАСТКУ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КОМПЛЕКСА СНОУБОРД-ПАРК И </a:t>
            </a:r>
            <a:r>
              <a:rPr lang="ru-RU" dirty="0" smtClean="0"/>
              <a:t>ФРИСТАЙЛ-ЦЕНТР</a:t>
            </a:r>
            <a:endParaRPr lang="ru-RU" dirty="0"/>
          </a:p>
        </p:txBody>
      </p:sp>
      <p:cxnSp>
        <p:nvCxnSpPr>
          <p:cNvPr id="44" name="Прямая со стрелкой 43"/>
          <p:cNvCxnSpPr/>
          <p:nvPr/>
        </p:nvCxnSpPr>
        <p:spPr>
          <a:xfrm flipH="1">
            <a:off x="6834853" y="4572919"/>
            <a:ext cx="331226" cy="23036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4" name="TextBox 393"/>
          <p:cNvSpPr txBox="1"/>
          <p:nvPr/>
        </p:nvSpPr>
        <p:spPr>
          <a:xfrm>
            <a:off x="323528" y="502104"/>
            <a:ext cx="2726874" cy="348807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162556" tIns="81277" rIns="162556" bIns="81277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Высота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снежного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покрова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" y="511472"/>
            <a:ext cx="207673" cy="2089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983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1563</TotalTime>
  <Words>1165</Words>
  <Application>Microsoft Office PowerPoint</Application>
  <PresentationFormat>Экран (16:9)</PresentationFormat>
  <Paragraphs>288</Paragraphs>
  <Slides>13</Slides>
  <Notes>2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Тема Office</vt:lpstr>
      <vt:lpstr>Лист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ods</dc:creator>
  <cp:lastModifiedBy>ARM_9</cp:lastModifiedBy>
  <cp:revision>313</cp:revision>
  <cp:lastPrinted>2021-01-18T02:41:22Z</cp:lastPrinted>
  <dcterms:created xsi:type="dcterms:W3CDTF">2018-12-05T06:46:51Z</dcterms:created>
  <dcterms:modified xsi:type="dcterms:W3CDTF">2021-03-21T14:30:01Z</dcterms:modified>
</cp:coreProperties>
</file>