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95" d="100"/>
          <a:sy n="95" d="100"/>
        </p:scale>
        <p:origin x="-894" y="-102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16.05.2021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16.05.2021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16.05.2021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9.jpeg"/><Relationship Id="rId7" Type="http://schemas.openxmlformats.org/officeDocument/2006/relationships/image" Target="../media/image7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2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jpeg"/><Relationship Id="rId7" Type="http://schemas.openxmlformats.org/officeDocument/2006/relationships/image" Target="../media/image52.png"/><Relationship Id="rId12" Type="http://schemas.openxmlformats.org/officeDocument/2006/relationships/image" Target="../media/image57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image" Target="../media/image71.png"/><Relationship Id="rId4" Type="http://schemas.openxmlformats.org/officeDocument/2006/relationships/image" Target="../media/image70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347629" y="903080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6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4" name="Группа 943"/>
          <p:cNvGrpSpPr/>
          <p:nvPr/>
        </p:nvGrpSpPr>
        <p:grpSpPr>
          <a:xfrm>
            <a:off x="4347629" y="903080"/>
            <a:ext cx="1134357" cy="485716"/>
            <a:chOff x="2336756" y="3770451"/>
            <a:chExt cx="1134357" cy="229362"/>
          </a:xfrm>
        </p:grpSpPr>
        <p:sp>
          <p:nvSpPr>
            <p:cNvPr id="945" name="Прямоугольник 944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6" name="Прямая со стрелкой 945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9146737" cy="7295441"/>
            <a:chOff x="1141530" y="623071"/>
            <a:chExt cx="6853204" cy="7284522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820421" y="6963146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3315" name="Picture 3" descr="E:\!!!!!!!ОММиОППМ\снежный покров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0" y="2020626"/>
            <a:ext cx="2135789" cy="1538130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4" y="627498"/>
            <a:ext cx="2129582" cy="13856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8" y="3563500"/>
            <a:ext cx="2147531" cy="174007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075" y="5310265"/>
            <a:ext cx="2160475" cy="156129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631216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Местами кратковременный дождь, гроза. Днем 17.05 в отдельных районах сильный дождь, град. Ветер южной четверти 4-9 м/с, местами порывы 12-17 м/с. Температура воздуха ночью 13…18°, в юго-восточных предгорьях 10…15°; днем 22…27°.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Днем на участке Анапа-Геленджик местами кратковременный дождь, гроза. Ветер южной четверти 6-11 м/с, на участке Анапа-Геленджик местами порывы 12-17 м/с. Температура воздуха ночью 12…17°, днем 19…24°.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Краснодару:</a:t>
            </a:r>
            <a:r>
              <a:rPr lang="ru-RU" sz="1000" dirty="0">
                <a:latin typeface="Times New Roman"/>
                <a:ea typeface="Times New Roman"/>
              </a:rPr>
              <a:t>  переменная облачность. Ночью без осадков, во второй половине дня 17.05 небольшой дождь. Ветер южной четверти 4-9 м/с. Температура воздуха ночью 16…18°, днем 25…27°.</a:t>
            </a:r>
            <a:endParaRPr lang="ru-RU" sz="10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7327" y="975826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592682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736641" y="2826207"/>
            <a:ext cx="2414038" cy="141701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1" y="448733"/>
            <a:ext cx="9136835" cy="6409267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58516" y="677760"/>
            <a:ext cx="3077387" cy="206030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06.00 16.05.2021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973223" y="3162651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829002" y="4366202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749909" y="5047865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892646" y="5714137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902043" y="2798943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715766" y="2120959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568349" y="3584721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3012307" y="1817313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4005191" y="3959479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69475" y="4707796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16.05.2021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999" y="5139628"/>
            <a:ext cx="2949189" cy="172929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Рисунок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6063"/>
            <a:ext cx="9144000" cy="6191937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5237712" y="3435502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4387209" y="3702039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5425905" y="3162486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5453377" y="3643879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1762903" flipV="1">
            <a:off x="4424614" y="2772006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1009780" y="3158505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11612340">
            <a:off x="6946082" y="3425858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3478479" y="1317358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6593154" y="6074540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1" name="Полилиния 30"/>
          <p:cNvSpPr/>
          <p:nvPr/>
        </p:nvSpPr>
        <p:spPr>
          <a:xfrm rot="20902952" flipV="1">
            <a:off x="7154798" y="5451192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TextBox 31"/>
          <p:cNvSpPr txBox="1"/>
          <p:nvPr/>
        </p:nvSpPr>
        <p:spPr>
          <a:xfrm>
            <a:off x="716229" y="6074540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5" name="Полилиния 34"/>
          <p:cNvSpPr/>
          <p:nvPr/>
        </p:nvSpPr>
        <p:spPr>
          <a:xfrm rot="11403258" flipV="1">
            <a:off x="2354199" y="5346417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438280" y="4539630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8" name="Полилиния 37"/>
          <p:cNvSpPr/>
          <p:nvPr/>
        </p:nvSpPr>
        <p:spPr>
          <a:xfrm rot="10615527">
            <a:off x="2404947" y="2507368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Полилиния 38"/>
          <p:cNvSpPr/>
          <p:nvPr/>
        </p:nvSpPr>
        <p:spPr>
          <a:xfrm rot="19995570">
            <a:off x="799292" y="5074595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TextBox 39"/>
          <p:cNvSpPr txBox="1"/>
          <p:nvPr/>
        </p:nvSpPr>
        <p:spPr>
          <a:xfrm>
            <a:off x="5877591" y="4111005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41" name="Полилиния 40"/>
          <p:cNvSpPr/>
          <p:nvPr/>
        </p:nvSpPr>
        <p:spPr>
          <a:xfrm rot="3133752">
            <a:off x="4001761" y="4829996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TextBox 41"/>
          <p:cNvSpPr txBox="1"/>
          <p:nvPr/>
        </p:nvSpPr>
        <p:spPr>
          <a:xfrm>
            <a:off x="4457701" y="5015619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0621"/>
            <a:ext cx="1134357" cy="485716"/>
            <a:chOff x="2336756" y="3770451"/>
            <a:chExt cx="1134357" cy="229362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95511" y="2692168"/>
            <a:ext cx="2636703" cy="155786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54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17302" y="3590621"/>
            <a:ext cx="1134357" cy="485716"/>
            <a:chOff x="2336756" y="3770451"/>
            <a:chExt cx="1134357" cy="229362"/>
          </a:xfrm>
        </p:grpSpPr>
        <p:sp>
          <p:nvSpPr>
            <p:cNvPr id="2123" name="Прямоугольник 212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4" name="Прямая со стрелкой 2123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2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7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17302" y="3590621"/>
            <a:ext cx="1134357" cy="485716"/>
            <a:chOff x="2336756" y="3770451"/>
            <a:chExt cx="1134357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9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17302" y="3590621"/>
            <a:ext cx="1134357" cy="485716"/>
            <a:chOff x="2336756" y="377045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217302" y="3590621"/>
            <a:ext cx="1134357" cy="485716"/>
            <a:chOff x="2336756" y="377045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11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0" name="Прямая со стрелкой 529"/>
            <p:cNvCxnSpPr/>
            <p:nvPr/>
          </p:nvCxnSpPr>
          <p:spPr>
            <a:xfrm flipH="1">
              <a:off x="3209655" y="3803000"/>
              <a:ext cx="174407" cy="1785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543774</TotalTime>
  <Words>2267</Words>
  <Application>Microsoft Office PowerPoint</Application>
  <PresentationFormat>Экран (4:3)</PresentationFormat>
  <Paragraphs>728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24620</cp:revision>
  <cp:lastPrinted>2021-04-07T02:47:30Z</cp:lastPrinted>
  <dcterms:created xsi:type="dcterms:W3CDTF">2014-09-08T13:21:12Z</dcterms:created>
  <dcterms:modified xsi:type="dcterms:W3CDTF">2021-05-16T12:30:28Z</dcterms:modified>
</cp:coreProperties>
</file>