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9"/>
  </p:notesMasterIdLst>
  <p:handoutMasterIdLst>
    <p:handoutMasterId r:id="rId10"/>
  </p:handoutMasterIdLst>
  <p:sldIdLst>
    <p:sldId id="9088" r:id="rId2"/>
    <p:sldId id="9089" r:id="rId3"/>
    <p:sldId id="9090" r:id="rId4"/>
    <p:sldId id="9091" r:id="rId5"/>
    <p:sldId id="9092" r:id="rId6"/>
    <p:sldId id="9093" r:id="rId7"/>
    <p:sldId id="9094" r:id="rId8"/>
  </p:sldIdLst>
  <p:sldSz cx="10333038" cy="8208963"/>
  <p:notesSz cx="9940925" cy="680878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89"/>
            <p14:sldId id="9090"/>
            <p14:sldId id="9091"/>
            <p14:sldId id="9092"/>
            <p14:sldId id="9093"/>
            <p14:sldId id="9094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  <p15:guide id="5" orient="horz" pos="5171">
          <p15:clr>
            <a:srgbClr val="A4A3A4"/>
          </p15:clr>
        </p15:guide>
        <p15:guide id="6" pos="4109">
          <p15:clr>
            <a:srgbClr val="A4A3A4"/>
          </p15:clr>
        </p15:guide>
        <p15:guide id="7" pos="30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506" y="24"/>
      </p:cViewPr>
      <p:guideLst>
        <p:guide orient="horz" pos="4320"/>
        <p:guide orient="horz" pos="5171"/>
        <p:guide pos="3636"/>
        <p:guide pos="2727"/>
        <p:guide pos="4109"/>
        <p:guide pos="3082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01.06.2021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01.06.2021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0" y="850900"/>
            <a:ext cx="289242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63913" y="511175"/>
            <a:ext cx="32131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0" y="1343458"/>
            <a:ext cx="7749779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01.06.2021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983037"/>
            <a:ext cx="10333039" cy="727527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349" name="Freeform 246"/>
          <p:cNvSpPr>
            <a:spLocks noEditPoints="1"/>
          </p:cNvSpPr>
          <p:nvPr/>
        </p:nvSpPr>
        <p:spPr bwMode="auto">
          <a:xfrm rot="21334256">
            <a:off x="1046038" y="4470561"/>
            <a:ext cx="1321300" cy="909968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2134"/>
            <a:ext cx="10333038" cy="9951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1998" tIns="36002" rIns="71998" bIns="36002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02.06.2021</a:t>
            </a:r>
            <a:r>
              <a:rPr lang="ru-RU" dirty="0" smtClean="0"/>
              <a:t>)</a:t>
            </a:r>
            <a:endParaRPr lang="ru-RU" dirty="0"/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4182204" y="983037"/>
          <a:ext cx="6150833" cy="1373798"/>
        </p:xfrm>
        <a:graphic>
          <a:graphicData uri="http://schemas.openxmlformats.org/drawingml/2006/table">
            <a:tbl>
              <a:tblPr/>
              <a:tblGrid>
                <a:gridCol w="56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6300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56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461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8262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5721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490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87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58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55" name="Rectangle 637"/>
          <p:cNvSpPr>
            <a:spLocks noChangeArrowheads="1"/>
          </p:cNvSpPr>
          <p:nvPr/>
        </p:nvSpPr>
        <p:spPr bwMode="auto">
          <a:xfrm rot="21385755">
            <a:off x="6195106" y="7671063"/>
            <a:ext cx="20037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718"/>
          <p:cNvSpPr>
            <a:spLocks noChangeArrowheads="1"/>
          </p:cNvSpPr>
          <p:nvPr/>
        </p:nvSpPr>
        <p:spPr bwMode="auto">
          <a:xfrm rot="21385755">
            <a:off x="7577860" y="6777883"/>
            <a:ext cx="50494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Прямая со стрелкой 156"/>
          <p:cNvCxnSpPr>
            <a:endCxn id="155" idx="3"/>
          </p:cNvCxnSpPr>
          <p:nvPr/>
        </p:nvCxnSpPr>
        <p:spPr>
          <a:xfrm flipH="1" flipV="1">
            <a:off x="6395288" y="7718684"/>
            <a:ext cx="1298702" cy="30921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 Box 97"/>
          <p:cNvSpPr txBox="1">
            <a:spLocks noChangeArrowheads="1"/>
          </p:cNvSpPr>
          <p:nvPr/>
        </p:nvSpPr>
        <p:spPr bwMode="auto">
          <a:xfrm>
            <a:off x="484217" y="7154108"/>
            <a:ext cx="1819186" cy="40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3638" tIns="131822" rIns="263638" bIns="13182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8434790" y="7737733"/>
            <a:ext cx="1431837" cy="2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72" name="Rectangle 93"/>
          <p:cNvSpPr>
            <a:spLocks noChangeArrowheads="1"/>
          </p:cNvSpPr>
          <p:nvPr/>
        </p:nvSpPr>
        <p:spPr bwMode="auto">
          <a:xfrm>
            <a:off x="7749168" y="6108211"/>
            <a:ext cx="2583871" cy="21679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38" tIns="52973" rIns="105938" bIns="52973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59339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 Box 97"/>
          <p:cNvSpPr txBox="1">
            <a:spLocks noChangeArrowheads="1"/>
          </p:cNvSpPr>
          <p:nvPr/>
        </p:nvSpPr>
        <p:spPr bwMode="auto">
          <a:xfrm>
            <a:off x="8192833" y="6207683"/>
            <a:ext cx="1915752" cy="3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74" name="Text Box 97"/>
          <p:cNvSpPr txBox="1">
            <a:spLocks noChangeArrowheads="1"/>
          </p:cNvSpPr>
          <p:nvPr/>
        </p:nvSpPr>
        <p:spPr bwMode="auto">
          <a:xfrm>
            <a:off x="8246330" y="7592670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175" name="Text Box 97"/>
          <p:cNvSpPr txBox="1">
            <a:spLocks noChangeArrowheads="1"/>
          </p:cNvSpPr>
          <p:nvPr/>
        </p:nvSpPr>
        <p:spPr bwMode="auto">
          <a:xfrm>
            <a:off x="8248193" y="7396178"/>
            <a:ext cx="223793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76" name="Группа 629"/>
          <p:cNvGrpSpPr>
            <a:grpSpLocks/>
          </p:cNvGrpSpPr>
          <p:nvPr/>
        </p:nvGrpSpPr>
        <p:grpSpPr bwMode="auto">
          <a:xfrm>
            <a:off x="7885051" y="6562149"/>
            <a:ext cx="307782" cy="294134"/>
            <a:chOff x="142483" y="3760971"/>
            <a:chExt cx="346075" cy="386605"/>
          </a:xfrm>
        </p:grpSpPr>
        <p:sp>
          <p:nvSpPr>
            <p:cNvPr id="17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80995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80995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7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19046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80" name="Text Box 97"/>
          <p:cNvSpPr txBox="1">
            <a:spLocks noChangeArrowheads="1"/>
          </p:cNvSpPr>
          <p:nvPr/>
        </p:nvSpPr>
        <p:spPr bwMode="auto">
          <a:xfrm>
            <a:off x="8161354" y="6419445"/>
            <a:ext cx="1872488" cy="4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81" name="TextBox 23"/>
          <p:cNvSpPr txBox="1"/>
          <p:nvPr/>
        </p:nvSpPr>
        <p:spPr>
          <a:xfrm>
            <a:off x="7789722" y="7457699"/>
            <a:ext cx="476347" cy="29652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41257" tIns="70627" rIns="141257" bIns="7062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82" name="TextBox 23"/>
          <p:cNvSpPr txBox="1"/>
          <p:nvPr/>
        </p:nvSpPr>
        <p:spPr>
          <a:xfrm>
            <a:off x="7834667" y="7694160"/>
            <a:ext cx="379591" cy="29652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41257" tIns="70627" rIns="141257" bIns="7062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83" name="Group 316"/>
          <p:cNvGrpSpPr>
            <a:grpSpLocks/>
          </p:cNvGrpSpPr>
          <p:nvPr/>
        </p:nvGrpSpPr>
        <p:grpSpPr bwMode="auto">
          <a:xfrm>
            <a:off x="7883977" y="6968606"/>
            <a:ext cx="202002" cy="185683"/>
            <a:chOff x="4727" y="2506"/>
            <a:chExt cx="706" cy="1172"/>
          </a:xfrm>
        </p:grpSpPr>
        <p:sp>
          <p:nvSpPr>
            <p:cNvPr id="18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303" name="Text Box 97"/>
          <p:cNvSpPr txBox="1">
            <a:spLocks noChangeArrowheads="1"/>
          </p:cNvSpPr>
          <p:nvPr/>
        </p:nvSpPr>
        <p:spPr bwMode="auto">
          <a:xfrm>
            <a:off x="8123878" y="6864638"/>
            <a:ext cx="228066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304" name="Группа 119"/>
          <p:cNvGrpSpPr>
            <a:grpSpLocks/>
          </p:cNvGrpSpPr>
          <p:nvPr/>
        </p:nvGrpSpPr>
        <p:grpSpPr bwMode="auto">
          <a:xfrm>
            <a:off x="7893133" y="7246129"/>
            <a:ext cx="219023" cy="206286"/>
            <a:chOff x="214313" y="8958263"/>
            <a:chExt cx="642937" cy="500062"/>
          </a:xfrm>
        </p:grpSpPr>
        <p:sp>
          <p:nvSpPr>
            <p:cNvPr id="30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0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0" name="Text Box 97"/>
          <p:cNvSpPr txBox="1">
            <a:spLocks noChangeArrowheads="1"/>
          </p:cNvSpPr>
          <p:nvPr/>
        </p:nvSpPr>
        <p:spPr bwMode="auto">
          <a:xfrm>
            <a:off x="8164141" y="7172814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896445" y="7890760"/>
            <a:ext cx="260576" cy="3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 Box 97"/>
          <p:cNvSpPr txBox="1">
            <a:spLocks noChangeArrowheads="1"/>
          </p:cNvSpPr>
          <p:nvPr/>
        </p:nvSpPr>
        <p:spPr bwMode="auto">
          <a:xfrm>
            <a:off x="8239451" y="7857571"/>
            <a:ext cx="2099528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10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314" name="Freeform 246"/>
          <p:cNvSpPr>
            <a:spLocks noEditPoints="1"/>
          </p:cNvSpPr>
          <p:nvPr/>
        </p:nvSpPr>
        <p:spPr bwMode="auto">
          <a:xfrm rot="21334256">
            <a:off x="1580677" y="4762345"/>
            <a:ext cx="1136109" cy="932622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" name="Freeform 276"/>
          <p:cNvSpPr>
            <a:spLocks/>
          </p:cNvSpPr>
          <p:nvPr/>
        </p:nvSpPr>
        <p:spPr bwMode="auto">
          <a:xfrm rot="21334256">
            <a:off x="3108376" y="5465603"/>
            <a:ext cx="1219641" cy="1005225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" name="Freeform 278"/>
          <p:cNvSpPr>
            <a:spLocks/>
          </p:cNvSpPr>
          <p:nvPr/>
        </p:nvSpPr>
        <p:spPr bwMode="auto">
          <a:xfrm>
            <a:off x="2288935" y="4965916"/>
            <a:ext cx="920303" cy="917695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3319678" y="5874224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Геленджик</a:t>
            </a:r>
          </a:p>
        </p:txBody>
      </p:sp>
      <p:sp>
        <p:nvSpPr>
          <p:cNvPr id="318" name="TextBox 23"/>
          <p:cNvSpPr txBox="1"/>
          <p:nvPr/>
        </p:nvSpPr>
        <p:spPr bwMode="auto">
          <a:xfrm>
            <a:off x="3627728" y="612547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TextBox 23"/>
          <p:cNvSpPr txBox="1"/>
          <p:nvPr/>
        </p:nvSpPr>
        <p:spPr bwMode="auto">
          <a:xfrm>
            <a:off x="3894226" y="612336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TextBox 10"/>
          <p:cNvSpPr txBox="1"/>
          <p:nvPr/>
        </p:nvSpPr>
        <p:spPr>
          <a:xfrm>
            <a:off x="1284102" y="4468598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Анапа</a:t>
            </a:r>
          </a:p>
        </p:txBody>
      </p:sp>
      <p:sp>
        <p:nvSpPr>
          <p:cNvPr id="321" name="TextBox 23"/>
          <p:cNvSpPr txBox="1"/>
          <p:nvPr/>
        </p:nvSpPr>
        <p:spPr bwMode="auto">
          <a:xfrm>
            <a:off x="1597547" y="5230770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TextBox 23"/>
          <p:cNvSpPr txBox="1"/>
          <p:nvPr/>
        </p:nvSpPr>
        <p:spPr bwMode="auto">
          <a:xfrm>
            <a:off x="1864045" y="5228655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1562439" y="476956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284104" y="4965916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325" name="Скругленный прямоугольник 324"/>
          <p:cNvSpPr/>
          <p:nvPr/>
        </p:nvSpPr>
        <p:spPr>
          <a:xfrm>
            <a:off x="1284103" y="474194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</a:p>
        </p:txBody>
      </p:sp>
      <p:sp>
        <p:nvSpPr>
          <p:cNvPr id="326" name="TextBox 10"/>
          <p:cNvSpPr txBox="1"/>
          <p:nvPr/>
        </p:nvSpPr>
        <p:spPr>
          <a:xfrm>
            <a:off x="1664607" y="5783668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Новороссийск</a:t>
            </a:r>
          </a:p>
        </p:txBody>
      </p:sp>
      <p:sp>
        <p:nvSpPr>
          <p:cNvPr id="327" name="TextBox 23"/>
          <p:cNvSpPr txBox="1"/>
          <p:nvPr/>
        </p:nvSpPr>
        <p:spPr bwMode="auto">
          <a:xfrm>
            <a:off x="2364102" y="5610912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TextBox 23"/>
          <p:cNvSpPr txBox="1"/>
          <p:nvPr/>
        </p:nvSpPr>
        <p:spPr bwMode="auto">
          <a:xfrm>
            <a:off x="2630601" y="5608797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253243" y="600745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1974909" y="620380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331" name="Скругленный прямоугольник 330"/>
          <p:cNvSpPr/>
          <p:nvPr/>
        </p:nvSpPr>
        <p:spPr>
          <a:xfrm>
            <a:off x="1974907" y="597983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75748" y="6845634"/>
            <a:ext cx="1839091" cy="1186397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endParaRPr lang="ru-RU"/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6511359" y="7735483"/>
            <a:ext cx="845005" cy="2066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6276846" y="7942107"/>
            <a:ext cx="1079519" cy="1268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</a:p>
        </p:txBody>
      </p:sp>
      <p:sp>
        <p:nvSpPr>
          <p:cNvPr id="335" name="TextBox 10"/>
          <p:cNvSpPr txBox="1"/>
          <p:nvPr/>
        </p:nvSpPr>
        <p:spPr>
          <a:xfrm>
            <a:off x="5931416" y="7471372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Сочи</a:t>
            </a:r>
          </a:p>
        </p:txBody>
      </p:sp>
      <p:sp>
        <p:nvSpPr>
          <p:cNvPr id="336" name="Скругленный прямоугольник 335"/>
          <p:cNvSpPr/>
          <p:nvPr/>
        </p:nvSpPr>
        <p:spPr>
          <a:xfrm>
            <a:off x="6250244" y="770877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337" name="TextBox 23"/>
          <p:cNvSpPr txBox="1"/>
          <p:nvPr/>
        </p:nvSpPr>
        <p:spPr bwMode="auto">
          <a:xfrm>
            <a:off x="5570168" y="770406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TextBox 23"/>
          <p:cNvSpPr txBox="1"/>
          <p:nvPr/>
        </p:nvSpPr>
        <p:spPr bwMode="auto">
          <a:xfrm>
            <a:off x="5836667" y="770195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Freeform 284"/>
          <p:cNvSpPr>
            <a:spLocks/>
          </p:cNvSpPr>
          <p:nvPr/>
        </p:nvSpPr>
        <p:spPr bwMode="auto">
          <a:xfrm rot="21126811">
            <a:off x="4238634" y="5909977"/>
            <a:ext cx="1930148" cy="1398671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5033145" y="6905643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4670107" y="6886968"/>
            <a:ext cx="354186" cy="206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342" name="Прямоугольник 341"/>
          <p:cNvSpPr/>
          <p:nvPr/>
        </p:nvSpPr>
        <p:spPr>
          <a:xfrm>
            <a:off x="4670107" y="7118411"/>
            <a:ext cx="1124867" cy="17781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4471332" y="6380596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Туапсинский район</a:t>
            </a:r>
          </a:p>
        </p:txBody>
      </p:sp>
      <p:sp>
        <p:nvSpPr>
          <p:cNvPr id="344" name="TextBox 23"/>
          <p:cNvSpPr txBox="1"/>
          <p:nvPr/>
        </p:nvSpPr>
        <p:spPr bwMode="auto">
          <a:xfrm>
            <a:off x="4847866" y="6674903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TextBox 23"/>
          <p:cNvSpPr txBox="1"/>
          <p:nvPr/>
        </p:nvSpPr>
        <p:spPr bwMode="auto">
          <a:xfrm>
            <a:off x="5114364" y="6672788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669153" y="634362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390818" y="653997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3390817" y="6316008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" y="741088"/>
            <a:ext cx="10318980" cy="745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НОВОРОССИЙСКА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02.06.2021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508" y="4763793"/>
            <a:ext cx="2714961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8" y="5016973"/>
            <a:ext cx="2730191" cy="2171258"/>
          </a:xfrm>
          <a:prstGeom prst="rect">
            <a:avLst/>
          </a:prstGeom>
        </p:spPr>
      </p:pic>
      <p:sp>
        <p:nvSpPr>
          <p:cNvPr id="1182" name="Прямоугольник 1181"/>
          <p:cNvSpPr/>
          <p:nvPr/>
        </p:nvSpPr>
        <p:spPr bwMode="auto">
          <a:xfrm>
            <a:off x="6370343" y="1969745"/>
            <a:ext cx="261195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6" name="Прямоугольник 1185"/>
          <p:cNvSpPr/>
          <p:nvPr/>
        </p:nvSpPr>
        <p:spPr>
          <a:xfrm>
            <a:off x="7782933" y="276033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7504598" y="2956680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7504597" y="2732713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7695122" y="2472601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961620" y="2470486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4952"/>
            <a:ext cx="10326296" cy="76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02.06.2021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98508" y="1277666"/>
            <a:ext cx="2827787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561399" y="1066988"/>
            <a:ext cx="305688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772398" y="2086672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829309" y="1734717"/>
            <a:ext cx="354186" cy="266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4772398" y="2288926"/>
            <a:ext cx="973489" cy="19971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142" name="TextBox 23"/>
          <p:cNvSpPr txBox="1"/>
          <p:nvPr/>
        </p:nvSpPr>
        <p:spPr bwMode="auto">
          <a:xfrm>
            <a:off x="5166519" y="162393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23"/>
          <p:cNvSpPr txBox="1"/>
          <p:nvPr/>
        </p:nvSpPr>
        <p:spPr bwMode="auto">
          <a:xfrm>
            <a:off x="5464109" y="162182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033" y="1538672"/>
            <a:ext cx="2848005" cy="1982437"/>
          </a:xfrm>
          <a:prstGeom prst="rect">
            <a:avLst/>
          </a:prstGeom>
        </p:spPr>
      </p:pic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567707" y="4961791"/>
            <a:ext cx="364625" cy="415568"/>
            <a:chOff x="142483" y="3760971"/>
            <a:chExt cx="346075" cy="386605"/>
          </a:xfrm>
        </p:grpSpPr>
        <p:sp>
          <p:nvSpPr>
            <p:cNvPr id="14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6" name="Группа 119"/>
          <p:cNvGrpSpPr>
            <a:grpSpLocks/>
          </p:cNvGrpSpPr>
          <p:nvPr/>
        </p:nvGrpSpPr>
        <p:grpSpPr bwMode="auto">
          <a:xfrm>
            <a:off x="3566996" y="5257576"/>
            <a:ext cx="301037" cy="294512"/>
            <a:chOff x="214313" y="8958263"/>
            <a:chExt cx="642937" cy="500062"/>
          </a:xfrm>
        </p:grpSpPr>
        <p:sp>
          <p:nvSpPr>
            <p:cNvPr id="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52" name="Group 316"/>
          <p:cNvGrpSpPr>
            <a:grpSpLocks/>
          </p:cNvGrpSpPr>
          <p:nvPr/>
        </p:nvGrpSpPr>
        <p:grpSpPr bwMode="auto">
          <a:xfrm>
            <a:off x="4126427" y="5665004"/>
            <a:ext cx="362463" cy="280224"/>
            <a:chOff x="4727" y="2506"/>
            <a:chExt cx="706" cy="1172"/>
          </a:xfrm>
        </p:grpSpPr>
        <p:sp>
          <p:nvSpPr>
            <p:cNvPr id="15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32" name="Группа 629"/>
          <p:cNvGrpSpPr>
            <a:grpSpLocks/>
          </p:cNvGrpSpPr>
          <p:nvPr/>
        </p:nvGrpSpPr>
        <p:grpSpPr bwMode="auto">
          <a:xfrm>
            <a:off x="3179336" y="5072283"/>
            <a:ext cx="364625" cy="415568"/>
            <a:chOff x="142483" y="3760971"/>
            <a:chExt cx="346075" cy="386605"/>
          </a:xfrm>
        </p:grpSpPr>
        <p:sp>
          <p:nvSpPr>
            <p:cNvPr id="2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6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23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4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4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42" name="Group 316"/>
          <p:cNvGrpSpPr>
            <a:grpSpLocks/>
          </p:cNvGrpSpPr>
          <p:nvPr/>
        </p:nvGrpSpPr>
        <p:grpSpPr bwMode="auto">
          <a:xfrm>
            <a:off x="3732091" y="4650999"/>
            <a:ext cx="362463" cy="280224"/>
            <a:chOff x="4727" y="2506"/>
            <a:chExt cx="706" cy="1172"/>
          </a:xfrm>
        </p:grpSpPr>
        <p:sp>
          <p:nvSpPr>
            <p:cNvPr id="24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22" name="TextBox 321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" y="757829"/>
            <a:ext cx="10326296" cy="746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г</a:t>
            </a:r>
            <a:r>
              <a:rPr lang="ru-RU" dirty="0"/>
              <a:t>. </a:t>
            </a:r>
            <a:r>
              <a:rPr lang="ru-RU" dirty="0" smtClean="0"/>
              <a:t>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02.06.2021 </a:t>
            </a:r>
            <a:r>
              <a:rPr lang="ru-RU" dirty="0" smtClean="0"/>
              <a:t>г</a:t>
            </a:r>
            <a:r>
              <a:rPr lang="ru-RU" dirty="0"/>
              <a:t>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64638" y="741087"/>
            <a:ext cx="2861658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730156" y="6036193"/>
            <a:ext cx="362463" cy="280224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674748" y="6617616"/>
            <a:ext cx="279435" cy="3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567707" y="4889767"/>
            <a:ext cx="364625" cy="415568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5150151" y="2013643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1313187" y="162842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1034852" y="1824769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1034851" y="1600802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033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128" y="1003133"/>
            <a:ext cx="2869167" cy="2022068"/>
          </a:xfrm>
          <a:prstGeom prst="rect">
            <a:avLst/>
          </a:prstGeom>
        </p:spPr>
      </p:pic>
      <p:grpSp>
        <p:nvGrpSpPr>
          <p:cNvPr id="219" name="Группа 629"/>
          <p:cNvGrpSpPr>
            <a:grpSpLocks/>
          </p:cNvGrpSpPr>
          <p:nvPr/>
        </p:nvGrpSpPr>
        <p:grpSpPr bwMode="auto">
          <a:xfrm>
            <a:off x="4796346" y="2850174"/>
            <a:ext cx="364625" cy="415568"/>
            <a:chOff x="142483" y="3760971"/>
            <a:chExt cx="346075" cy="386605"/>
          </a:xfrm>
        </p:grpSpPr>
        <p:sp>
          <p:nvSpPr>
            <p:cNvPr id="22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3" name="Группа 629"/>
          <p:cNvGrpSpPr>
            <a:grpSpLocks/>
          </p:cNvGrpSpPr>
          <p:nvPr/>
        </p:nvGrpSpPr>
        <p:grpSpPr bwMode="auto">
          <a:xfrm>
            <a:off x="3969591" y="2138731"/>
            <a:ext cx="364625" cy="415568"/>
            <a:chOff x="142483" y="3760971"/>
            <a:chExt cx="346075" cy="386605"/>
          </a:xfrm>
        </p:grpSpPr>
        <p:sp>
          <p:nvSpPr>
            <p:cNvPr id="22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7" name="Group 316"/>
          <p:cNvGrpSpPr>
            <a:grpSpLocks/>
          </p:cNvGrpSpPr>
          <p:nvPr/>
        </p:nvGrpSpPr>
        <p:grpSpPr bwMode="auto">
          <a:xfrm>
            <a:off x="4231675" y="5452445"/>
            <a:ext cx="362463" cy="280224"/>
            <a:chOff x="4727" y="2506"/>
            <a:chExt cx="706" cy="1172"/>
          </a:xfrm>
        </p:grpSpPr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307" name="Group 316"/>
          <p:cNvGrpSpPr>
            <a:grpSpLocks/>
          </p:cNvGrpSpPr>
          <p:nvPr/>
        </p:nvGrpSpPr>
        <p:grpSpPr bwMode="auto">
          <a:xfrm>
            <a:off x="4566632" y="3364438"/>
            <a:ext cx="362463" cy="280224"/>
            <a:chOff x="4727" y="2506"/>
            <a:chExt cx="706" cy="1172"/>
          </a:xfrm>
        </p:grpSpPr>
        <p:sp>
          <p:nvSpPr>
            <p:cNvPr id="3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67" name="Группа 119"/>
          <p:cNvGrpSpPr>
            <a:grpSpLocks/>
          </p:cNvGrpSpPr>
          <p:nvPr/>
        </p:nvGrpSpPr>
        <p:grpSpPr bwMode="auto">
          <a:xfrm>
            <a:off x="4070688" y="4188466"/>
            <a:ext cx="301037" cy="294512"/>
            <a:chOff x="214313" y="8958263"/>
            <a:chExt cx="642937" cy="500062"/>
          </a:xfrm>
        </p:grpSpPr>
        <p:sp>
          <p:nvSpPr>
            <p:cNvPr id="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3" name="Группа 119"/>
          <p:cNvGrpSpPr>
            <a:grpSpLocks/>
          </p:cNvGrpSpPr>
          <p:nvPr/>
        </p:nvGrpSpPr>
        <p:grpSpPr bwMode="auto">
          <a:xfrm>
            <a:off x="3671713" y="2045143"/>
            <a:ext cx="301037" cy="294512"/>
            <a:chOff x="214313" y="8958263"/>
            <a:chExt cx="642937" cy="500062"/>
          </a:xfrm>
        </p:grpSpPr>
        <p:sp>
          <p:nvSpPr>
            <p:cNvPr id="47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9" name="Группа 119"/>
          <p:cNvGrpSpPr>
            <a:grpSpLocks/>
          </p:cNvGrpSpPr>
          <p:nvPr/>
        </p:nvGrpSpPr>
        <p:grpSpPr bwMode="auto">
          <a:xfrm>
            <a:off x="4997549" y="4835251"/>
            <a:ext cx="301037" cy="294512"/>
            <a:chOff x="214313" y="8958263"/>
            <a:chExt cx="642937" cy="500062"/>
          </a:xfrm>
        </p:grpSpPr>
        <p:sp>
          <p:nvSpPr>
            <p:cNvPr id="48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10" name="TextBox 23"/>
          <p:cNvSpPr txBox="1"/>
          <p:nvPr/>
        </p:nvSpPr>
        <p:spPr bwMode="auto">
          <a:xfrm>
            <a:off x="1273580" y="1337005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23"/>
          <p:cNvSpPr txBox="1"/>
          <p:nvPr/>
        </p:nvSpPr>
        <p:spPr bwMode="auto">
          <a:xfrm>
            <a:off x="1540079" y="1334890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13263"/>
            <a:ext cx="10344040" cy="74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73" name="Прямоугольник 372"/>
          <p:cNvSpPr/>
          <p:nvPr/>
        </p:nvSpPr>
        <p:spPr>
          <a:xfrm>
            <a:off x="7190278" y="893062"/>
            <a:ext cx="3133621" cy="329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62" tIns="70631" rIns="141262" bIns="70631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4868672" y="3707970"/>
            <a:ext cx="595695" cy="313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dirty="0"/>
              <a:t>А147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704510" y="4768615"/>
            <a:ext cx="3007152" cy="962170"/>
          </a:xfrm>
          <a:prstGeom prst="wedgeRectCallout">
            <a:avLst>
              <a:gd name="adj1" fmla="val 59283"/>
              <a:gd name="adj2" fmla="val -250993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(риск образования гололедицы, ухудшение видимости, боковой ветер)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0" name="Группа 119"/>
          <p:cNvGrpSpPr>
            <a:grpSpLocks/>
          </p:cNvGrpSpPr>
          <p:nvPr/>
        </p:nvGrpSpPr>
        <p:grpSpPr bwMode="auto">
          <a:xfrm>
            <a:off x="8895545" y="7213863"/>
            <a:ext cx="150220" cy="169933"/>
            <a:chOff x="214313" y="8958263"/>
            <a:chExt cx="642937" cy="500062"/>
          </a:xfrm>
        </p:grpSpPr>
        <p:sp>
          <p:nvSpPr>
            <p:cNvPr id="4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76" name="Text Box 97"/>
          <p:cNvSpPr txBox="1">
            <a:spLocks noChangeArrowheads="1"/>
          </p:cNvSpPr>
          <p:nvPr/>
        </p:nvSpPr>
        <p:spPr bwMode="auto">
          <a:xfrm>
            <a:off x="9033952" y="7185758"/>
            <a:ext cx="1164079" cy="2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80" y="7666469"/>
            <a:ext cx="141257" cy="20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" name="Text Box 97"/>
          <p:cNvSpPr txBox="1">
            <a:spLocks noChangeArrowheads="1"/>
          </p:cNvSpPr>
          <p:nvPr/>
        </p:nvSpPr>
        <p:spPr bwMode="auto">
          <a:xfrm>
            <a:off x="9086814" y="7660916"/>
            <a:ext cx="1164079" cy="3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47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877241" y="7444556"/>
            <a:ext cx="135047" cy="2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" name="Прямая соединительная линия 480"/>
          <p:cNvCxnSpPr/>
          <p:nvPr/>
        </p:nvCxnSpPr>
        <p:spPr>
          <a:xfrm>
            <a:off x="8849619" y="8020306"/>
            <a:ext cx="237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Группа 482"/>
          <p:cNvGrpSpPr/>
          <p:nvPr/>
        </p:nvGrpSpPr>
        <p:grpSpPr>
          <a:xfrm>
            <a:off x="8856105" y="6913969"/>
            <a:ext cx="159849" cy="209234"/>
            <a:chOff x="2569102" y="4634930"/>
            <a:chExt cx="200292" cy="232563"/>
          </a:xfrm>
        </p:grpSpPr>
        <p:sp>
          <p:nvSpPr>
            <p:cNvPr id="484" name="Скругленный прямоугольник 483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5" name="Овал 484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6" name="Овал 485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7" name="Скругленный прямоугольник 486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8" name="Скругленный прямоугольник 487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9" name="Скругленный прямоугольник 488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90" name="Скругленный прямоугольник 489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</p:grpSp>
      <p:sp>
        <p:nvSpPr>
          <p:cNvPr id="40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02.06.2021 </a:t>
            </a:r>
            <a:r>
              <a:rPr lang="ru-RU" dirty="0"/>
              <a:t>)</a:t>
            </a:r>
          </a:p>
        </p:txBody>
      </p:sp>
      <p:sp>
        <p:nvSpPr>
          <p:cNvPr id="408" name="Rectangle 93"/>
          <p:cNvSpPr>
            <a:spLocks noChangeArrowheads="1"/>
          </p:cNvSpPr>
          <p:nvPr/>
        </p:nvSpPr>
        <p:spPr bwMode="auto">
          <a:xfrm>
            <a:off x="7959131" y="6568210"/>
            <a:ext cx="2371780" cy="16060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52" tIns="52976" rIns="105952" bIns="52976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8238344" y="6757149"/>
            <a:ext cx="2177762" cy="36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0" name="Полилиния 409"/>
          <p:cNvSpPr/>
          <p:nvPr/>
        </p:nvSpPr>
        <p:spPr>
          <a:xfrm>
            <a:off x="7994120" y="7182524"/>
            <a:ext cx="278828" cy="9808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8246235" y="7104438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412" name="Овал 411"/>
          <p:cNvSpPr>
            <a:spLocks noChangeArrowheads="1"/>
          </p:cNvSpPr>
          <p:nvPr/>
        </p:nvSpPr>
        <p:spPr bwMode="auto">
          <a:xfrm rot="5238055">
            <a:off x="8076318" y="7386870"/>
            <a:ext cx="128371" cy="13924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 algn="ctr">
              <a:defRPr/>
            </a:pP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13" name="Text Box 97"/>
          <p:cNvSpPr txBox="1">
            <a:spLocks noChangeArrowheads="1"/>
          </p:cNvSpPr>
          <p:nvPr/>
        </p:nvSpPr>
        <p:spPr bwMode="auto">
          <a:xfrm>
            <a:off x="8228173" y="7308202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414" name="Полилиния 413"/>
          <p:cNvSpPr/>
          <p:nvPr/>
        </p:nvSpPr>
        <p:spPr>
          <a:xfrm>
            <a:off x="7984688" y="6860476"/>
            <a:ext cx="311632" cy="114050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grpSp>
        <p:nvGrpSpPr>
          <p:cNvPr id="415" name="Группа 629"/>
          <p:cNvGrpSpPr>
            <a:grpSpLocks/>
          </p:cNvGrpSpPr>
          <p:nvPr/>
        </p:nvGrpSpPr>
        <p:grpSpPr bwMode="auto">
          <a:xfrm>
            <a:off x="8068243" y="7623831"/>
            <a:ext cx="175267" cy="181113"/>
            <a:chOff x="142483" y="3760971"/>
            <a:chExt cx="346075" cy="386605"/>
          </a:xfrm>
        </p:grpSpPr>
        <p:sp>
          <p:nvSpPr>
            <p:cNvPr id="41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8317918" y="7565929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20" name="Group 316"/>
          <p:cNvGrpSpPr>
            <a:grpSpLocks/>
          </p:cNvGrpSpPr>
          <p:nvPr/>
        </p:nvGrpSpPr>
        <p:grpSpPr bwMode="auto">
          <a:xfrm>
            <a:off x="8055623" y="7834048"/>
            <a:ext cx="158122" cy="133305"/>
            <a:chOff x="4727" y="2506"/>
            <a:chExt cx="706" cy="1172"/>
          </a:xfrm>
        </p:grpSpPr>
        <p:sp>
          <p:nvSpPr>
            <p:cNvPr id="4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21" name="Text Box 97"/>
          <p:cNvSpPr txBox="1">
            <a:spLocks noChangeArrowheads="1"/>
          </p:cNvSpPr>
          <p:nvPr/>
        </p:nvSpPr>
        <p:spPr bwMode="auto">
          <a:xfrm>
            <a:off x="8301190" y="7763102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522" name="Text Box 97"/>
          <p:cNvSpPr txBox="1">
            <a:spLocks noChangeArrowheads="1"/>
          </p:cNvSpPr>
          <p:nvPr/>
        </p:nvSpPr>
        <p:spPr bwMode="auto">
          <a:xfrm>
            <a:off x="8458045" y="6543412"/>
            <a:ext cx="1819185" cy="2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523" name="Группа 119"/>
          <p:cNvGrpSpPr>
            <a:grpSpLocks/>
          </p:cNvGrpSpPr>
          <p:nvPr/>
        </p:nvGrpSpPr>
        <p:grpSpPr bwMode="auto">
          <a:xfrm>
            <a:off x="8068196" y="7995381"/>
            <a:ext cx="133320" cy="125886"/>
            <a:chOff x="214313" y="8958263"/>
            <a:chExt cx="642937" cy="500062"/>
          </a:xfrm>
        </p:grpSpPr>
        <p:sp>
          <p:nvSpPr>
            <p:cNvPr id="52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9" name="Text Box 97"/>
          <p:cNvSpPr txBox="1">
            <a:spLocks noChangeArrowheads="1"/>
          </p:cNvSpPr>
          <p:nvPr/>
        </p:nvSpPr>
        <p:spPr bwMode="auto">
          <a:xfrm>
            <a:off x="8296318" y="7929296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31" name="Прямоугольник 530"/>
          <p:cNvSpPr/>
          <p:nvPr/>
        </p:nvSpPr>
        <p:spPr bwMode="auto">
          <a:xfrm>
            <a:off x="3382477" y="1401011"/>
            <a:ext cx="1184516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0" y="6929298"/>
            <a:ext cx="174530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</p:txBody>
      </p:sp>
      <p:pic>
        <p:nvPicPr>
          <p:cNvPr id="536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06" y="1231640"/>
            <a:ext cx="3144920" cy="2053062"/>
          </a:xfrm>
          <a:prstGeom prst="rect">
            <a:avLst/>
          </a:prstGeom>
        </p:spPr>
      </p:pic>
      <p:sp>
        <p:nvSpPr>
          <p:cNvPr id="136" name="Прямоугольник 135"/>
          <p:cNvSpPr/>
          <p:nvPr/>
        </p:nvSpPr>
        <p:spPr bwMode="auto">
          <a:xfrm>
            <a:off x="4929323" y="3213862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7246778" y="3471965"/>
            <a:ext cx="3084134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-9742" y="7521979"/>
            <a:ext cx="1886807" cy="7265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01.06.2021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!!!!!!!ОММиОППМ\сочи гисметео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78" y="3728801"/>
            <a:ext cx="3086260" cy="17702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7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437" y="4184945"/>
            <a:ext cx="2730431" cy="272689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1" y="679517"/>
            <a:ext cx="7590416" cy="7547251"/>
            <a:chOff x="18" y="668286"/>
            <a:chExt cx="9143982" cy="5595334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668286"/>
              <a:ext cx="9143982" cy="5595334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" y="13400"/>
            <a:ext cx="10333037" cy="751146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69418" tIns="34708" rIns="69418" bIns="347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(НА </a:t>
            </a:r>
            <a:r>
              <a:rPr lang="ru-RU" dirty="0" smtClean="0"/>
              <a:t>02.06.2021</a:t>
            </a:r>
            <a:r>
              <a:rPr lang="ru-RU" altLang="ru-RU" dirty="0" smtClean="0"/>
              <a:t> </a:t>
            </a:r>
            <a:r>
              <a:rPr lang="ru-RU" altLang="ru-RU" dirty="0"/>
              <a:t>)</a:t>
            </a:r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0437" y="1136695"/>
            <a:ext cx="2730431" cy="3051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590437" y="799932"/>
            <a:ext cx="2746820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64" y="7432868"/>
            <a:ext cx="1718375" cy="63823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810276" y="6120364"/>
            <a:ext cx="92130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с.Кабардинка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65012" y="2641609"/>
            <a:ext cx="132686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24601" y="3695858"/>
            <a:ext cx="419359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629428" y="6873909"/>
            <a:ext cx="2778128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38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7064915" y="5674661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497213" y="2451876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84952"/>
            <a:ext cx="2421144" cy="273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54325" y="4232209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км</a:t>
            </a:r>
          </a:p>
        </p:txBody>
      </p:sp>
      <p:pic>
        <p:nvPicPr>
          <p:cNvPr id="2050" name="Picture 2" descr="E:\!!!!!!!ОММиОППМ\новороссийск гисмете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1075824"/>
            <a:ext cx="2421144" cy="14414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245" y="4050990"/>
            <a:ext cx="2419349" cy="281806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764546"/>
            <a:ext cx="7925245" cy="744441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25246" y="882067"/>
            <a:ext cx="2412586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45" y="7713141"/>
            <a:ext cx="171837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944740" y="6869057"/>
            <a:ext cx="2489819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635802" y="5406073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93465" y="5643097"/>
              <a:ext cx="2308120" cy="51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02.06.2021 </a:t>
            </a:r>
            <a:r>
              <a:rPr lang="ru-RU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75476" y="4405099"/>
            <a:ext cx="537987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801827" y="6341770"/>
            <a:ext cx="80428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853943" y="2984779"/>
            <a:ext cx="903669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5245" y="1197552"/>
            <a:ext cx="2399299" cy="2832986"/>
          </a:xfrm>
          <a:prstGeom prst="rect">
            <a:avLst/>
          </a:prstGeom>
        </p:spPr>
      </p:pic>
      <p:sp>
        <p:nvSpPr>
          <p:cNvPr id="44" name="Овал 43"/>
          <p:cNvSpPr>
            <a:spLocks noChangeArrowheads="1"/>
          </p:cNvSpPr>
          <p:nvPr/>
        </p:nvSpPr>
        <p:spPr bwMode="auto">
          <a:xfrm rot="5238055">
            <a:off x="2667324" y="3002087"/>
            <a:ext cx="128371" cy="12285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3671" y="4134935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 км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884283"/>
            <a:ext cx="3103886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3074" name="Picture 2" descr="E:\!!!!!!!ОММиОППМ\туапсе гисмете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" y="1141120"/>
            <a:ext cx="3103883" cy="15457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585288</TotalTime>
  <Words>795</Words>
  <Application>Microsoft Office PowerPoint</Application>
  <PresentationFormat>Произвольный</PresentationFormat>
  <Paragraphs>247</Paragraphs>
  <Slides>7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25870</cp:revision>
  <cp:lastPrinted>2020-08-16T16:46:55Z</cp:lastPrinted>
  <dcterms:created xsi:type="dcterms:W3CDTF">2014-09-08T13:21:12Z</dcterms:created>
  <dcterms:modified xsi:type="dcterms:W3CDTF">2021-06-01T07:01:39Z</dcterms:modified>
</cp:coreProperties>
</file>