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6"/>
  </p:notesMasterIdLst>
  <p:handoutMasterIdLst>
    <p:handoutMasterId r:id="rId7"/>
  </p:handoutMasterIdLst>
  <p:sldIdLst>
    <p:sldId id="13670" r:id="rId2"/>
    <p:sldId id="13671" r:id="rId3"/>
    <p:sldId id="13672" r:id="rId4"/>
    <p:sldId id="13673" r:id="rId5"/>
  </p:sldIdLst>
  <p:sldSz cx="12192000" cy="6858000"/>
  <p:notesSz cx="9944100" cy="6805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ЮФО СКФО" id="{9D0E2E10-85E7-4D11-8485-12009E332CC5}">
          <p14:sldIdLst>
            <p14:sldId id="13670"/>
            <p14:sldId id="13671"/>
            <p14:sldId id="13672"/>
            <p14:sldId id="13673"/>
          </p14:sldIdLst>
        </p14:section>
      </p14:sectionLst>
    </p:ext>
    <p:ext uri="{EFAFB233-063F-42B5-8137-9DF3F51BA10A}">
      <p15:sldGuideLst xmlns:p15="http://schemas.microsoft.com/office/powerpoint/2012/main">
        <p15:guide id="2" pos="3636" userDrawn="1">
          <p15:clr>
            <a:srgbClr val="A4A3A4"/>
          </p15:clr>
        </p15:guide>
        <p15:guide id="3" orient="horz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C55A11"/>
    <a:srgbClr val="92D050"/>
    <a:srgbClr val="7272FF"/>
    <a:srgbClr val="22DD22"/>
    <a:srgbClr val="FF9797"/>
    <a:srgbClr val="181DF8"/>
    <a:srgbClr val="FF00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96586" autoAdjust="0"/>
  </p:normalViewPr>
  <p:slideViewPr>
    <p:cSldViewPr snapToGrid="0">
      <p:cViewPr varScale="1">
        <p:scale>
          <a:sx n="113" d="100"/>
          <a:sy n="113" d="100"/>
        </p:scale>
        <p:origin x="474" y="90"/>
      </p:cViewPr>
      <p:guideLst>
        <p:guide pos="3636"/>
        <p:guide orient="horz" pos="3816"/>
      </p:guideLst>
    </p:cSldViewPr>
  </p:slideViewPr>
  <p:outlineViewPr>
    <p:cViewPr>
      <p:scale>
        <a:sx n="66" d="100"/>
        <a:sy n="66" d="100"/>
      </p:scale>
      <p:origin x="0" y="-163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" d="100"/>
        <a:sy n="20" d="100"/>
      </p:scale>
      <p:origin x="0" y="-5358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handoutMaster" Target="handoutMasters/handout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13" y="209"/>
            <a:ext cx="4309407" cy="340915"/>
          </a:xfrm>
          <a:prstGeom prst="rect">
            <a:avLst/>
          </a:prstGeom>
        </p:spPr>
        <p:txBody>
          <a:bodyPr vert="horz" lIns="88006" tIns="43997" rIns="88006" bIns="43997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2676" y="209"/>
            <a:ext cx="4309407" cy="340915"/>
          </a:xfrm>
          <a:prstGeom prst="rect">
            <a:avLst/>
          </a:prstGeom>
        </p:spPr>
        <p:txBody>
          <a:bodyPr vert="horz" lIns="88006" tIns="43997" rIns="88006" bIns="43997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22.05.2020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13" y="6464728"/>
            <a:ext cx="4309407" cy="340913"/>
          </a:xfrm>
          <a:prstGeom prst="rect">
            <a:avLst/>
          </a:prstGeom>
        </p:spPr>
        <p:txBody>
          <a:bodyPr vert="horz" lIns="88006" tIns="43997" rIns="88006" bIns="43997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2676" y="6464728"/>
            <a:ext cx="4309407" cy="340913"/>
          </a:xfrm>
          <a:prstGeom prst="rect">
            <a:avLst/>
          </a:prstGeom>
        </p:spPr>
        <p:txBody>
          <a:bodyPr vert="horz" lIns="88006" tIns="43997" rIns="88006" bIns="43997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09" y="85"/>
            <a:ext cx="4309109" cy="341463"/>
          </a:xfrm>
          <a:prstGeom prst="rect">
            <a:avLst/>
          </a:prstGeom>
        </p:spPr>
        <p:txBody>
          <a:bodyPr vert="horz" lIns="95286" tIns="47644" rIns="95286" bIns="47644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2898" y="85"/>
            <a:ext cx="4309109" cy="341463"/>
          </a:xfrm>
          <a:prstGeom prst="rect">
            <a:avLst/>
          </a:prstGeom>
        </p:spPr>
        <p:txBody>
          <a:bodyPr vert="horz" lIns="95286" tIns="47644" rIns="95286" bIns="47644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22.05.2020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932113" y="850900"/>
            <a:ext cx="4079875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86" tIns="47644" rIns="95286" bIns="4764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624" y="3275221"/>
            <a:ext cx="7955279" cy="2679710"/>
          </a:xfrm>
          <a:prstGeom prst="rect">
            <a:avLst/>
          </a:prstGeom>
        </p:spPr>
        <p:txBody>
          <a:bodyPr vert="horz" lIns="95286" tIns="47644" rIns="95286" bIns="47644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09" y="6464314"/>
            <a:ext cx="4309109" cy="341461"/>
          </a:xfrm>
          <a:prstGeom prst="rect">
            <a:avLst/>
          </a:prstGeom>
        </p:spPr>
        <p:txBody>
          <a:bodyPr vert="horz" lIns="95286" tIns="47644" rIns="95286" bIns="47644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2898" y="6464314"/>
            <a:ext cx="4309109" cy="341461"/>
          </a:xfrm>
          <a:prstGeom prst="rect">
            <a:avLst/>
          </a:prstGeom>
        </p:spPr>
        <p:txBody>
          <a:bodyPr vert="horz" lIns="95286" tIns="47644" rIns="95286" bIns="47644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785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2113" y="850900"/>
            <a:ext cx="4079875" cy="2295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9862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2326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935288" y="850900"/>
            <a:ext cx="4076700" cy="22939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188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22.05.2020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7.png"/><Relationship Id="rId7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ЮФО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991" r="10969"/>
          <a:stretch/>
        </p:blipFill>
        <p:spPr>
          <a:xfrm>
            <a:off x="6820" y="625996"/>
            <a:ext cx="12185180" cy="6232004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И СКФО 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(на 22-24.05.2020)</a:t>
            </a:r>
          </a:p>
        </p:txBody>
      </p:sp>
      <p:pic>
        <p:nvPicPr>
          <p:cNvPr id="431" name="Рисунок 43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3947" y="3580333"/>
            <a:ext cx="286488" cy="280942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0" y="44520"/>
            <a:ext cx="884219" cy="5304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205" y="62720"/>
            <a:ext cx="1413796" cy="53653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080493" y="4451267"/>
            <a:ext cx="584435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Сочи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400753" y="3580333"/>
            <a:ext cx="98005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Краснодар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83415" y="3841943"/>
            <a:ext cx="115949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Севастополь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96000" y="3547965"/>
            <a:ext cx="116464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Ставрополь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23377" y="4787070"/>
            <a:ext cx="11691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Владикавказ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03335" y="2732325"/>
            <a:ext cx="980050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Астрахань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632808" y="4795162"/>
            <a:ext cx="1016392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Махачкала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823377" y="1207282"/>
            <a:ext cx="99268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Волгоград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63065" y="2177787"/>
            <a:ext cx="144893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Ростов-на-Дону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9" name="Rectangle 152"/>
          <p:cNvSpPr>
            <a:spLocks noChangeArrowheads="1"/>
          </p:cNvSpPr>
          <p:nvPr/>
        </p:nvSpPr>
        <p:spPr bwMode="auto">
          <a:xfrm>
            <a:off x="11235267" y="6427113"/>
            <a:ext cx="956733" cy="430887"/>
          </a:xfrm>
          <a:prstGeom prst="rect">
            <a:avLst/>
          </a:prstGeom>
          <a:solidFill>
            <a:schemeClr val="bg1">
              <a:alpha val="9686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997" tIns="0" rIns="35997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АРМ6-653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05.00 22.05.2020</a:t>
            </a:r>
            <a:endParaRPr 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Барковский С.А.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3780-5728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952"/>
            <a:ext cx="12192000" cy="6336910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42370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СУММАРНЫХ ОСАДКОВ НА ТЕРРИТОРИИ ЮФО (ИР «</a:t>
            </a:r>
            <a:r>
              <a:rPr lang="en-US" dirty="0" err="1">
                <a:solidFill>
                  <a:schemeClr val="bg1"/>
                </a:solidFill>
              </a:rPr>
              <a:t>Ventusky</a:t>
            </a:r>
            <a:r>
              <a:rPr lang="ru-RU" dirty="0">
                <a:solidFill>
                  <a:schemeClr val="bg1"/>
                </a:solidFill>
              </a:rPr>
              <a:t>»)</a:t>
            </a:r>
          </a:p>
          <a:p>
            <a:r>
              <a:rPr lang="ru-RU" dirty="0">
                <a:solidFill>
                  <a:schemeClr val="bg1"/>
                </a:solidFill>
              </a:rPr>
              <a:t>(на 22-24.05.2020)</a:t>
            </a:r>
          </a:p>
        </p:txBody>
      </p:sp>
      <p:pic>
        <p:nvPicPr>
          <p:cNvPr id="431" name="Рисунок 4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370" y="3050796"/>
            <a:ext cx="296227" cy="33305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80" y="44520"/>
            <a:ext cx="884219" cy="5304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205" y="62720"/>
            <a:ext cx="1413796" cy="53653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217760" y="4522768"/>
            <a:ext cx="633215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Сочи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85426" y="3613853"/>
            <a:ext cx="1061850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Краснодар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37721" y="3921630"/>
            <a:ext cx="1256266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Севастополь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319304" y="3613841"/>
            <a:ext cx="1261848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Ставрополь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44101" y="4883852"/>
            <a:ext cx="1266780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Владикавказ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087026" y="2810007"/>
            <a:ext cx="1061850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Астрахань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741689" y="4900037"/>
            <a:ext cx="1101224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Махачкала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44101" y="1241156"/>
            <a:ext cx="1075535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Волгоград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41341" y="2228153"/>
            <a:ext cx="1569871" cy="307777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400" dirty="0" smtClean="0">
                <a:solidFill>
                  <a:schemeClr val="tx1"/>
                </a:solidFill>
              </a:rPr>
              <a:t>Ростов-на-Дону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9" name="Rectangle 152"/>
          <p:cNvSpPr>
            <a:spLocks noChangeArrowheads="1"/>
          </p:cNvSpPr>
          <p:nvPr/>
        </p:nvSpPr>
        <p:spPr bwMode="auto">
          <a:xfrm>
            <a:off x="11235267" y="6427113"/>
            <a:ext cx="956733" cy="430887"/>
          </a:xfrm>
          <a:prstGeom prst="rect">
            <a:avLst/>
          </a:prstGeom>
          <a:solidFill>
            <a:schemeClr val="bg1">
              <a:alpha val="9686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997" tIns="0" rIns="35997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АРМ6-653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05.00 22.05.2020</a:t>
            </a:r>
            <a:endParaRPr 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Барковский С.А.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3780-5728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42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517" y="621232"/>
            <a:ext cx="6099483" cy="3112939"/>
          </a:xfrm>
          <a:prstGeom prst="rect">
            <a:avLst/>
          </a:prstGeom>
        </p:spPr>
      </p:pic>
      <p:pic>
        <p:nvPicPr>
          <p:cNvPr id="442" name="Рисунок 4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64" y="3747088"/>
            <a:ext cx="6112640" cy="31105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186"/>
            <a:ext cx="6092517" cy="31237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40" y="3739875"/>
            <a:ext cx="6092520" cy="3118126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ВЫПАДЕНИЯ ОСАДКОВ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(на 22.05.2020)</a:t>
            </a:r>
          </a:p>
        </p:txBody>
      </p:sp>
      <p:pic>
        <p:nvPicPr>
          <p:cNvPr id="435" name="Рисунок 4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33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7" name="Рисунок 4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735" y="400592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8" name="Рисунок 4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481" y="4433467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34" name="Рисунок 4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0082" y="1266766"/>
            <a:ext cx="243737" cy="239019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431" name="Прямая соединительная линия 430"/>
          <p:cNvCxnSpPr/>
          <p:nvPr/>
        </p:nvCxnSpPr>
        <p:spPr>
          <a:xfrm>
            <a:off x="6092520" y="625996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Прямая соединительная линия 431"/>
          <p:cNvCxnSpPr/>
          <p:nvPr/>
        </p:nvCxnSpPr>
        <p:spPr>
          <a:xfrm>
            <a:off x="0" y="373396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4" name="TextBox 443"/>
          <p:cNvSpPr txBox="1"/>
          <p:nvPr/>
        </p:nvSpPr>
        <p:spPr>
          <a:xfrm>
            <a:off x="2590034" y="2606373"/>
            <a:ext cx="454703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5" name="TextBox 444"/>
          <p:cNvSpPr txBox="1"/>
          <p:nvPr/>
        </p:nvSpPr>
        <p:spPr>
          <a:xfrm>
            <a:off x="2112638" y="2136083"/>
            <a:ext cx="877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6" name="TextBox 445"/>
          <p:cNvSpPr txBox="1"/>
          <p:nvPr/>
        </p:nvSpPr>
        <p:spPr>
          <a:xfrm>
            <a:off x="236114" y="2254510"/>
            <a:ext cx="981788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7" name="TextBox 446"/>
          <p:cNvSpPr txBox="1"/>
          <p:nvPr/>
        </p:nvSpPr>
        <p:spPr>
          <a:xfrm>
            <a:off x="3079268" y="2103708"/>
            <a:ext cx="877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8" name="TextBox 447"/>
          <p:cNvSpPr txBox="1"/>
          <p:nvPr/>
        </p:nvSpPr>
        <p:spPr>
          <a:xfrm>
            <a:off x="4030418" y="2762916"/>
            <a:ext cx="877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9" name="TextBox 448"/>
          <p:cNvSpPr txBox="1"/>
          <p:nvPr/>
        </p:nvSpPr>
        <p:spPr>
          <a:xfrm>
            <a:off x="5078289" y="1681169"/>
            <a:ext cx="736566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5" name="TextBox 454"/>
          <p:cNvSpPr txBox="1"/>
          <p:nvPr/>
        </p:nvSpPr>
        <p:spPr>
          <a:xfrm>
            <a:off x="4022326" y="888972"/>
            <a:ext cx="835802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6" name="TextBox 465"/>
          <p:cNvSpPr txBox="1"/>
          <p:nvPr/>
        </p:nvSpPr>
        <p:spPr>
          <a:xfrm>
            <a:off x="5047647" y="2778658"/>
            <a:ext cx="802114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0" name="TextBox 469"/>
          <p:cNvSpPr txBox="1"/>
          <p:nvPr/>
        </p:nvSpPr>
        <p:spPr>
          <a:xfrm>
            <a:off x="2288019" y="1383227"/>
            <a:ext cx="1020058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" name="TextBox 470"/>
          <p:cNvSpPr txBox="1"/>
          <p:nvPr/>
        </p:nvSpPr>
        <p:spPr>
          <a:xfrm>
            <a:off x="8683985" y="2596959"/>
            <a:ext cx="454992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2" name="TextBox 471"/>
          <p:cNvSpPr txBox="1"/>
          <p:nvPr/>
        </p:nvSpPr>
        <p:spPr>
          <a:xfrm>
            <a:off x="8173688" y="2101336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3" name="TextBox 472"/>
          <p:cNvSpPr txBox="1"/>
          <p:nvPr/>
        </p:nvSpPr>
        <p:spPr>
          <a:xfrm>
            <a:off x="6448269" y="2268302"/>
            <a:ext cx="873222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4" name="TextBox 473"/>
          <p:cNvSpPr txBox="1"/>
          <p:nvPr/>
        </p:nvSpPr>
        <p:spPr>
          <a:xfrm>
            <a:off x="9148571" y="2101316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5" name="TextBox 474"/>
          <p:cNvSpPr txBox="1"/>
          <p:nvPr/>
        </p:nvSpPr>
        <p:spPr>
          <a:xfrm>
            <a:off x="10099721" y="2760524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6" name="TextBox 475"/>
          <p:cNvSpPr txBox="1"/>
          <p:nvPr/>
        </p:nvSpPr>
        <p:spPr>
          <a:xfrm>
            <a:off x="11161738" y="1681169"/>
            <a:ext cx="79195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10083537" y="870396"/>
            <a:ext cx="87188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11121278" y="2792450"/>
            <a:ext cx="79194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8365414" y="1380835"/>
            <a:ext cx="106408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2559030" y="5726402"/>
            <a:ext cx="47433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2066497" y="5223757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198225" y="5374539"/>
            <a:ext cx="102416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TextBox 482"/>
          <p:cNvSpPr txBox="1"/>
          <p:nvPr/>
        </p:nvSpPr>
        <p:spPr>
          <a:xfrm>
            <a:off x="3041380" y="5223737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TextBox 483"/>
          <p:cNvSpPr txBox="1"/>
          <p:nvPr/>
        </p:nvSpPr>
        <p:spPr>
          <a:xfrm>
            <a:off x="3992530" y="5882945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TextBox 484"/>
          <p:cNvSpPr txBox="1"/>
          <p:nvPr/>
        </p:nvSpPr>
        <p:spPr>
          <a:xfrm>
            <a:off x="5030270" y="4811682"/>
            <a:ext cx="74493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TextBox 485"/>
          <p:cNvSpPr txBox="1"/>
          <p:nvPr/>
        </p:nvSpPr>
        <p:spPr>
          <a:xfrm>
            <a:off x="3984438" y="3968541"/>
            <a:ext cx="87188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5009759" y="5898687"/>
            <a:ext cx="836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8" name="TextBox 487"/>
          <p:cNvSpPr txBox="1"/>
          <p:nvPr/>
        </p:nvSpPr>
        <p:spPr>
          <a:xfrm>
            <a:off x="2266315" y="4478980"/>
            <a:ext cx="106408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9" name="TextBox 488"/>
          <p:cNvSpPr txBox="1"/>
          <p:nvPr/>
        </p:nvSpPr>
        <p:spPr>
          <a:xfrm>
            <a:off x="8628333" y="5724010"/>
            <a:ext cx="47433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0" name="TextBox 489"/>
          <p:cNvSpPr txBox="1"/>
          <p:nvPr/>
        </p:nvSpPr>
        <p:spPr>
          <a:xfrm>
            <a:off x="8135800" y="5221365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" name="TextBox 490"/>
          <p:cNvSpPr txBox="1"/>
          <p:nvPr/>
        </p:nvSpPr>
        <p:spPr>
          <a:xfrm>
            <a:off x="6267528" y="5372147"/>
            <a:ext cx="102416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2" name="TextBox 491"/>
          <p:cNvSpPr txBox="1"/>
          <p:nvPr/>
        </p:nvSpPr>
        <p:spPr>
          <a:xfrm>
            <a:off x="9110683" y="5221345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3" name="TextBox 492"/>
          <p:cNvSpPr txBox="1"/>
          <p:nvPr/>
        </p:nvSpPr>
        <p:spPr>
          <a:xfrm>
            <a:off x="10061833" y="5880553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3" name="TextBox 502"/>
          <p:cNvSpPr txBox="1"/>
          <p:nvPr/>
        </p:nvSpPr>
        <p:spPr>
          <a:xfrm>
            <a:off x="11123850" y="4801198"/>
            <a:ext cx="778028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0" name="TextBox 509"/>
          <p:cNvSpPr txBox="1"/>
          <p:nvPr/>
        </p:nvSpPr>
        <p:spPr>
          <a:xfrm>
            <a:off x="10053741" y="3966149"/>
            <a:ext cx="87188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" name="TextBox 511"/>
          <p:cNvSpPr txBox="1"/>
          <p:nvPr/>
        </p:nvSpPr>
        <p:spPr>
          <a:xfrm>
            <a:off x="11079062" y="5896295"/>
            <a:ext cx="836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3" name="TextBox 512"/>
          <p:cNvSpPr txBox="1"/>
          <p:nvPr/>
        </p:nvSpPr>
        <p:spPr>
          <a:xfrm>
            <a:off x="8335618" y="4476588"/>
            <a:ext cx="106408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" y="43981"/>
            <a:ext cx="884219" cy="530431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204" y="37880"/>
            <a:ext cx="1413796" cy="536532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8674398" y="3731442"/>
            <a:ext cx="1285386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543889" y="606451"/>
            <a:ext cx="1362846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359152" y="3723052"/>
            <a:ext cx="1285386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7" name="Rectangle 152"/>
          <p:cNvSpPr>
            <a:spLocks noChangeArrowheads="1"/>
          </p:cNvSpPr>
          <p:nvPr/>
        </p:nvSpPr>
        <p:spPr bwMode="auto">
          <a:xfrm>
            <a:off x="11235267" y="6427113"/>
            <a:ext cx="956733" cy="430887"/>
          </a:xfrm>
          <a:prstGeom prst="rect">
            <a:avLst/>
          </a:prstGeom>
          <a:solidFill>
            <a:schemeClr val="bg1">
              <a:alpha val="9686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997" tIns="0" rIns="35997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АРМ6-653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05.00 22.05.2020</a:t>
            </a:r>
            <a:endParaRPr 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Барковский С.А.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3780-5728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47"/>
            <a:ext cx="6092520" cy="310796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568" y="619646"/>
            <a:ext cx="6083472" cy="31188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3961"/>
            <a:ext cx="6092123" cy="312371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775" y="3740901"/>
            <a:ext cx="6083868" cy="3117099"/>
          </a:xfrm>
          <a:prstGeom prst="rect">
            <a:avLst/>
          </a:prstGeom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12192000" cy="633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>
            <a:defPPr>
              <a:defRPr lang="ru-RU"/>
            </a:defPPr>
            <a:lvl1pPr algn="ctr">
              <a:defRPr sz="1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</a:rPr>
              <a:t>ПРОГНОЗ ВЕТРОВОЙ НАГРУЗКИ НА ТЕРРИТОРИИ ЮФО И СКФО</a:t>
            </a:r>
          </a:p>
          <a:p>
            <a:r>
              <a:rPr lang="ru-RU" dirty="0">
                <a:solidFill>
                  <a:schemeClr val="bg1"/>
                </a:solidFill>
              </a:rPr>
              <a:t>(на 22.05.2020)</a:t>
            </a:r>
          </a:p>
        </p:txBody>
      </p:sp>
      <p:pic>
        <p:nvPicPr>
          <p:cNvPr id="432" name="Рисунок 4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848" y="4661109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3" name="Рисунок 4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063" y="4237018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36" name="Рисунок 43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667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72" name="Рисунок 47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163" y="1518783"/>
            <a:ext cx="260772" cy="2152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513" name="Прямая соединительная линия 512"/>
          <p:cNvCxnSpPr/>
          <p:nvPr/>
        </p:nvCxnSpPr>
        <p:spPr>
          <a:xfrm>
            <a:off x="6092520" y="625996"/>
            <a:ext cx="396" cy="623167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4" name="Прямая соединительная линия 513"/>
          <p:cNvCxnSpPr/>
          <p:nvPr/>
        </p:nvCxnSpPr>
        <p:spPr>
          <a:xfrm>
            <a:off x="0" y="3733960"/>
            <a:ext cx="12192000" cy="694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1" name="TextBox 430"/>
          <p:cNvSpPr txBox="1"/>
          <p:nvPr/>
        </p:nvSpPr>
        <p:spPr>
          <a:xfrm>
            <a:off x="2590034" y="2606373"/>
            <a:ext cx="454703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4" name="TextBox 433"/>
          <p:cNvSpPr txBox="1"/>
          <p:nvPr/>
        </p:nvSpPr>
        <p:spPr>
          <a:xfrm>
            <a:off x="2112638" y="2136083"/>
            <a:ext cx="877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5" name="TextBox 434"/>
          <p:cNvSpPr txBox="1"/>
          <p:nvPr/>
        </p:nvSpPr>
        <p:spPr>
          <a:xfrm>
            <a:off x="236114" y="2254510"/>
            <a:ext cx="981788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7" name="TextBox 436"/>
          <p:cNvSpPr txBox="1"/>
          <p:nvPr/>
        </p:nvSpPr>
        <p:spPr>
          <a:xfrm>
            <a:off x="3079268" y="2103708"/>
            <a:ext cx="877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8" name="TextBox 437"/>
          <p:cNvSpPr txBox="1"/>
          <p:nvPr/>
        </p:nvSpPr>
        <p:spPr>
          <a:xfrm>
            <a:off x="4030418" y="2762916"/>
            <a:ext cx="877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9" name="TextBox 438"/>
          <p:cNvSpPr txBox="1"/>
          <p:nvPr/>
        </p:nvSpPr>
        <p:spPr>
          <a:xfrm>
            <a:off x="5078289" y="1681169"/>
            <a:ext cx="736566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" name="TextBox 439"/>
          <p:cNvSpPr txBox="1"/>
          <p:nvPr/>
        </p:nvSpPr>
        <p:spPr>
          <a:xfrm>
            <a:off x="5047647" y="2778658"/>
            <a:ext cx="802114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1" name="TextBox 440"/>
          <p:cNvSpPr txBox="1"/>
          <p:nvPr/>
        </p:nvSpPr>
        <p:spPr>
          <a:xfrm>
            <a:off x="2288019" y="1383227"/>
            <a:ext cx="1020058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1" name="TextBox 450"/>
          <p:cNvSpPr txBox="1"/>
          <p:nvPr/>
        </p:nvSpPr>
        <p:spPr>
          <a:xfrm>
            <a:off x="8683985" y="2596959"/>
            <a:ext cx="454992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2" name="TextBox 451"/>
          <p:cNvSpPr txBox="1"/>
          <p:nvPr/>
        </p:nvSpPr>
        <p:spPr>
          <a:xfrm>
            <a:off x="8173688" y="2101336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3" name="TextBox 452"/>
          <p:cNvSpPr txBox="1"/>
          <p:nvPr/>
        </p:nvSpPr>
        <p:spPr>
          <a:xfrm>
            <a:off x="6448269" y="2268302"/>
            <a:ext cx="873222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4" name="TextBox 453"/>
          <p:cNvSpPr txBox="1"/>
          <p:nvPr/>
        </p:nvSpPr>
        <p:spPr>
          <a:xfrm>
            <a:off x="9148571" y="2101316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6" name="TextBox 455"/>
          <p:cNvSpPr txBox="1"/>
          <p:nvPr/>
        </p:nvSpPr>
        <p:spPr>
          <a:xfrm>
            <a:off x="10099721" y="2760524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7" name="TextBox 456"/>
          <p:cNvSpPr txBox="1"/>
          <p:nvPr/>
        </p:nvSpPr>
        <p:spPr>
          <a:xfrm>
            <a:off x="11161738" y="1681169"/>
            <a:ext cx="79195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8" name="TextBox 457"/>
          <p:cNvSpPr txBox="1"/>
          <p:nvPr/>
        </p:nvSpPr>
        <p:spPr>
          <a:xfrm>
            <a:off x="11121278" y="2792450"/>
            <a:ext cx="79194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9" name="TextBox 458"/>
          <p:cNvSpPr txBox="1"/>
          <p:nvPr/>
        </p:nvSpPr>
        <p:spPr>
          <a:xfrm>
            <a:off x="8365414" y="1380835"/>
            <a:ext cx="106408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2" name="TextBox 461"/>
          <p:cNvSpPr txBox="1"/>
          <p:nvPr/>
        </p:nvSpPr>
        <p:spPr>
          <a:xfrm>
            <a:off x="2559030" y="5726402"/>
            <a:ext cx="47433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3" name="TextBox 462"/>
          <p:cNvSpPr txBox="1"/>
          <p:nvPr/>
        </p:nvSpPr>
        <p:spPr>
          <a:xfrm>
            <a:off x="2066497" y="5223757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4" name="TextBox 463"/>
          <p:cNvSpPr txBox="1"/>
          <p:nvPr/>
        </p:nvSpPr>
        <p:spPr>
          <a:xfrm>
            <a:off x="198225" y="5374539"/>
            <a:ext cx="102416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5" name="TextBox 464"/>
          <p:cNvSpPr txBox="1"/>
          <p:nvPr/>
        </p:nvSpPr>
        <p:spPr>
          <a:xfrm>
            <a:off x="3041380" y="5223737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7" name="TextBox 466"/>
          <p:cNvSpPr txBox="1"/>
          <p:nvPr/>
        </p:nvSpPr>
        <p:spPr>
          <a:xfrm>
            <a:off x="3992530" y="5882945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5030270" y="4811682"/>
            <a:ext cx="74493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3984438" y="3968541"/>
            <a:ext cx="87188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0" name="TextBox 479"/>
          <p:cNvSpPr txBox="1"/>
          <p:nvPr/>
        </p:nvSpPr>
        <p:spPr>
          <a:xfrm>
            <a:off x="5009759" y="5898687"/>
            <a:ext cx="836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" name="TextBox 480"/>
          <p:cNvSpPr txBox="1"/>
          <p:nvPr/>
        </p:nvSpPr>
        <p:spPr>
          <a:xfrm>
            <a:off x="2266315" y="4478980"/>
            <a:ext cx="106408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2" name="TextBox 481"/>
          <p:cNvSpPr txBox="1"/>
          <p:nvPr/>
        </p:nvSpPr>
        <p:spPr>
          <a:xfrm>
            <a:off x="8628333" y="5724010"/>
            <a:ext cx="47433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Сочи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3" name="TextBox 482"/>
          <p:cNvSpPr txBox="1"/>
          <p:nvPr/>
        </p:nvSpPr>
        <p:spPr>
          <a:xfrm>
            <a:off x="8135800" y="5221365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4" name="TextBox 483"/>
          <p:cNvSpPr txBox="1"/>
          <p:nvPr/>
        </p:nvSpPr>
        <p:spPr>
          <a:xfrm>
            <a:off x="6267528" y="5372147"/>
            <a:ext cx="102416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Севастополь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5" name="TextBox 484"/>
          <p:cNvSpPr txBox="1"/>
          <p:nvPr/>
        </p:nvSpPr>
        <p:spPr>
          <a:xfrm>
            <a:off x="9110683" y="5221345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Ставрополь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6" name="TextBox 485"/>
          <p:cNvSpPr txBox="1"/>
          <p:nvPr/>
        </p:nvSpPr>
        <p:spPr>
          <a:xfrm>
            <a:off x="10061833" y="5880553"/>
            <a:ext cx="915625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Владикавказ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7" name="TextBox 486"/>
          <p:cNvSpPr txBox="1"/>
          <p:nvPr/>
        </p:nvSpPr>
        <p:spPr>
          <a:xfrm>
            <a:off x="11123850" y="4801198"/>
            <a:ext cx="778028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Астрахань</a:t>
            </a:r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8" name="TextBox 497"/>
          <p:cNvSpPr txBox="1"/>
          <p:nvPr/>
        </p:nvSpPr>
        <p:spPr>
          <a:xfrm>
            <a:off x="10053741" y="3966149"/>
            <a:ext cx="871880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Волгоград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9" name="TextBox 498"/>
          <p:cNvSpPr txBox="1"/>
          <p:nvPr/>
        </p:nvSpPr>
        <p:spPr>
          <a:xfrm>
            <a:off x="11079062" y="5896295"/>
            <a:ext cx="836737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Махачкала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0" name="TextBox 499"/>
          <p:cNvSpPr txBox="1"/>
          <p:nvPr/>
        </p:nvSpPr>
        <p:spPr>
          <a:xfrm>
            <a:off x="8335618" y="4476588"/>
            <a:ext cx="1064089" cy="215444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Ростов-на-Дону</a:t>
            </a:r>
            <a:endParaRPr lang="ru-RU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" y="43981"/>
            <a:ext cx="884219" cy="530431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8204" y="37880"/>
            <a:ext cx="1413796" cy="536532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8674398" y="3731442"/>
            <a:ext cx="1285386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344809" y="612184"/>
            <a:ext cx="1308777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543889" y="606451"/>
            <a:ext cx="1362846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59152" y="3723052"/>
            <a:ext cx="1285386" cy="261610"/>
          </a:xfrm>
          <a:prstGeom prst="rect">
            <a:avLst/>
          </a:prstGeom>
          <a:solidFill>
            <a:srgbClr val="FFC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18.00 22.05.2020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5" name="Rectangle 152"/>
          <p:cNvSpPr>
            <a:spLocks noChangeArrowheads="1"/>
          </p:cNvSpPr>
          <p:nvPr/>
        </p:nvSpPr>
        <p:spPr bwMode="auto">
          <a:xfrm>
            <a:off x="11235267" y="6427113"/>
            <a:ext cx="956733" cy="430887"/>
          </a:xfrm>
          <a:prstGeom prst="rect">
            <a:avLst/>
          </a:prstGeom>
          <a:solidFill>
            <a:schemeClr val="bg1">
              <a:alpha val="9686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35997" tIns="0" rIns="35997" bIns="0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АРМ6-653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05.00 22.05.2020</a:t>
            </a:r>
            <a:endParaRPr 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исп. </a:t>
            </a:r>
            <a:r>
              <a:rPr lang="ru-RU" altLang="ru-RU" sz="7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Барковский С.А.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3780-5728</a:t>
            </a:r>
            <a:endParaRPr lang="ru-RU" altLang="ru-RU" sz="7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886226</TotalTime>
  <Words>212</Words>
  <Application>Microsoft Office PowerPoint</Application>
  <PresentationFormat>Широкоэкранный</PresentationFormat>
  <Paragraphs>124</Paragraphs>
  <Slides>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Главный специалист отдела - Барковский С. А.</cp:lastModifiedBy>
  <cp:revision>35542</cp:revision>
  <cp:lastPrinted>2020-05-22T03:09:47Z</cp:lastPrinted>
  <dcterms:created xsi:type="dcterms:W3CDTF">2014-09-08T13:21:12Z</dcterms:created>
  <dcterms:modified xsi:type="dcterms:W3CDTF">2020-05-22T04:26:03Z</dcterms:modified>
</cp:coreProperties>
</file>