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1" r:id="rId1"/>
  </p:sldMasterIdLst>
  <p:notesMasterIdLst>
    <p:notesMasterId r:id="rId13"/>
  </p:notesMasterIdLst>
  <p:handoutMasterIdLst>
    <p:handoutMasterId r:id="rId14"/>
  </p:handoutMasterIdLst>
  <p:sldIdLst>
    <p:sldId id="8998" r:id="rId2"/>
    <p:sldId id="9022" r:id="rId3"/>
    <p:sldId id="9016" r:id="rId4"/>
    <p:sldId id="9017" r:id="rId5"/>
    <p:sldId id="9018" r:id="rId6"/>
    <p:sldId id="9011" r:id="rId7"/>
    <p:sldId id="9012" r:id="rId8"/>
    <p:sldId id="9013" r:id="rId9"/>
    <p:sldId id="9014" r:id="rId10"/>
    <p:sldId id="9008" r:id="rId11"/>
    <p:sldId id="9005" r:id="rId12"/>
  </p:sldIdLst>
  <p:sldSz cx="12192000" cy="6858000"/>
  <p:notesSz cx="9940925" cy="68087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587F38-6BCC-4E5F-A969-F447CE76924F}">
          <p14:sldIdLst>
            <p14:sldId id="8998"/>
            <p14:sldId id="9022"/>
            <p14:sldId id="9016"/>
            <p14:sldId id="9017"/>
            <p14:sldId id="9018"/>
            <p14:sldId id="9011"/>
            <p14:sldId id="9012"/>
            <p14:sldId id="9013"/>
            <p14:sldId id="9014"/>
            <p14:sldId id="9008"/>
            <p14:sldId id="9005"/>
          </p14:sldIdLst>
        </p14:section>
      </p14:sectionLst>
    </p:ext>
    <p:ext uri="{EFAFB233-063F-42B5-8137-9DF3F51BA10A}">
      <p15:sldGuideLst xmlns:p15="http://schemas.microsoft.com/office/powerpoint/2012/main" xmlns="">
        <p15:guide id="2" pos="3636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1DF8"/>
    <a:srgbClr val="FF0000"/>
    <a:srgbClr val="4ADFE6"/>
    <a:srgbClr val="FFFFFF"/>
    <a:srgbClr val="0070C0"/>
    <a:srgbClr val="FFFF00"/>
    <a:srgbClr val="00FF00"/>
    <a:srgbClr val="FF33CC"/>
    <a:srgbClr val="FF9999"/>
    <a:srgbClr val="3DF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34" autoAdjust="0"/>
    <p:restoredTop sz="96586" autoAdjust="0"/>
  </p:normalViewPr>
  <p:slideViewPr>
    <p:cSldViewPr snapToGrid="0">
      <p:cViewPr>
        <p:scale>
          <a:sx n="100" d="100"/>
          <a:sy n="100" d="100"/>
        </p:scale>
        <p:origin x="-1254" y="-858"/>
      </p:cViewPr>
      <p:guideLst>
        <p:guide orient="horz" pos="4320"/>
        <p:guide pos="3636"/>
      </p:guideLst>
    </p:cSldViewPr>
  </p:slideViewPr>
  <p:outlineViewPr>
    <p:cViewPr>
      <p:scale>
        <a:sx n="66" d="100"/>
        <a:sy n="66" d="100"/>
      </p:scale>
      <p:origin x="0" y="-757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0817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25.06.2020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52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0817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104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25.06.2020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8938" y="850900"/>
            <a:ext cx="4083050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395" tIns="47697" rIns="95395" bIns="47697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247" y="3276749"/>
            <a:ext cx="7952739" cy="2680960"/>
          </a:xfrm>
          <a:prstGeom prst="rect">
            <a:avLst/>
          </a:prstGeom>
        </p:spPr>
        <p:txBody>
          <a:bodyPr vert="horz" lIns="95395" tIns="47697" rIns="95395" bIns="4769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5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104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5630891" y="6467167"/>
            <a:ext cx="4307734" cy="34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3E5B785-1CE4-422D-86A7-92B51C971DFA}" type="slidenum">
              <a:rPr lang="ru-RU" sz="1200"/>
              <a:pPr algn="r"/>
              <a:t>1</a:t>
            </a:fld>
            <a:endParaRPr lang="ru-RU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8663" y="511175"/>
            <a:ext cx="3405187" cy="25527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4094" y="3235357"/>
            <a:ext cx="7955042" cy="3065136"/>
          </a:xfrm>
          <a:noFill/>
          <a:ln/>
        </p:spPr>
        <p:txBody>
          <a:bodyPr lIns="91465" tIns="45733" rIns="91465" bIns="45733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05122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/>
              <a:t>25.06.2020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3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/>
              <a:t>25.06.2020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5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/>
              <a:t>25.06.2020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/>
              <a:t>25.06.2020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/>
              <a:t>25.06.2020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6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/>
              <a:t>25.06.2020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6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/>
              <a:t>25.06.2020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9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/>
              <a:t>25.06.2020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8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/>
              <a:t>25.06.2020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0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/>
              <a:t>25.06.2020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1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/>
              <a:t>25.06.2020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3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9B11-B530-4D12-B16B-7E39BAE919FA}" type="datetime1">
              <a:rPr lang="ru-RU" smtClean="0"/>
              <a:t>25.06.2020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7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21" Type="http://schemas.openxmlformats.org/officeDocument/2006/relationships/image" Target="../media/image19.png"/><Relationship Id="rId34" Type="http://schemas.openxmlformats.org/officeDocument/2006/relationships/image" Target="../media/image32.gif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0" Type="http://schemas.openxmlformats.org/officeDocument/2006/relationships/image" Target="../media/image18.png"/><Relationship Id="rId41" Type="http://schemas.openxmlformats.org/officeDocument/2006/relationships/image" Target="../media/image3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6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8.png"/><Relationship Id="rId7" Type="http://schemas.openxmlformats.org/officeDocument/2006/relationships/image" Target="../media/image90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52.png"/><Relationship Id="rId10" Type="http://schemas.openxmlformats.org/officeDocument/2006/relationships/image" Target="../media/image93.png"/><Relationship Id="rId4" Type="http://schemas.openxmlformats.org/officeDocument/2006/relationships/image" Target="../media/image51.png"/><Relationship Id="rId9" Type="http://schemas.openxmlformats.org/officeDocument/2006/relationships/image" Target="../media/image9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5.png"/><Relationship Id="rId7" Type="http://schemas.openxmlformats.org/officeDocument/2006/relationships/image" Target="../media/image5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9.png"/><Relationship Id="rId7" Type="http://schemas.openxmlformats.org/officeDocument/2006/relationships/image" Target="../media/image5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63.png"/><Relationship Id="rId7" Type="http://schemas.openxmlformats.org/officeDocument/2006/relationships/image" Target="../media/image5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67.png"/><Relationship Id="rId7" Type="http://schemas.openxmlformats.org/officeDocument/2006/relationships/image" Target="../media/image5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72.png"/><Relationship Id="rId7" Type="http://schemas.openxmlformats.org/officeDocument/2006/relationships/image" Target="../media/image5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76.png"/><Relationship Id="rId7" Type="http://schemas.openxmlformats.org/officeDocument/2006/relationships/image" Target="../media/image51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80.png"/><Relationship Id="rId7" Type="http://schemas.openxmlformats.org/officeDocument/2006/relationships/image" Target="../media/image5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0" y="0"/>
            <a:ext cx="12200467" cy="6858000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100000">
                <a:srgbClr val="0033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0291" tIns="35145" rIns="70291" bIns="35145" anchor="ctr"/>
          <a:lstStyle/>
          <a:p>
            <a:pPr defTabSz="688975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362" name="Picture 41" descr="флаг МЧС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7517"/>
            <a:ext cx="4734984" cy="25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40"/>
          <p:cNvSpPr>
            <a:spLocks noChangeArrowheads="1"/>
          </p:cNvSpPr>
          <p:nvPr/>
        </p:nvSpPr>
        <p:spPr bwMode="auto">
          <a:xfrm>
            <a:off x="0" y="2610069"/>
            <a:ext cx="12192000" cy="104047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70285" tIns="35145" rIns="70285" bIns="35145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МОДЕЛЬ </a:t>
            </a:r>
          </a:p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РАЗВИТИЯ </a:t>
            </a:r>
            <a:r>
              <a:rPr lang="ru-RU" altLang="ru-RU" sz="2100" b="1" dirty="0" smtClean="0">
                <a:latin typeface="Times New Roman" pitchFamily="18" charset="0"/>
                <a:cs typeface="Times New Roman" pitchFamily="18" charset="0"/>
              </a:rPr>
              <a:t>ОБСТАНОВКИ В СООТВЕТСТВИИ С ПРОГНОЗОМ </a:t>
            </a:r>
            <a:endParaRPr lang="ru-RU" altLang="ru-RU" sz="21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altLang="ru-RU" sz="2100" b="1" dirty="0" smtClean="0">
                <a:latin typeface="Times New Roman" pitchFamily="18" charset="0"/>
                <a:cs typeface="Times New Roman" pitchFamily="18" charset="0"/>
              </a:rPr>
              <a:t>НА ТЕРРИТОРИИ КРАСНОДАРСКОГО </a:t>
            </a: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КРАЯ</a:t>
            </a:r>
          </a:p>
        </p:txBody>
      </p:sp>
      <p:pic>
        <p:nvPicPr>
          <p:cNvPr id="15364" name="Picture 5" descr="200px-Coat_of_Arms_of_Krasnodar_kr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61500" y="165101"/>
            <a:ext cx="1915584" cy="235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2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66" name="AutoShape 4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540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4920" y="4221088"/>
            <a:ext cx="871017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27319" y="4221088"/>
            <a:ext cx="580679" cy="67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02458" y="4221089"/>
            <a:ext cx="603601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3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31701" y="4221088"/>
            <a:ext cx="613451" cy="67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49033" y="4221088"/>
            <a:ext cx="580679" cy="677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5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73380" y="4221089"/>
            <a:ext cx="581317" cy="67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6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74207" y="4221088"/>
            <a:ext cx="568643" cy="67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7" name="Picture 1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54019" y="4221088"/>
            <a:ext cx="588317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8" name="Picture 1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992940" y="4221088"/>
            <a:ext cx="585936" cy="67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9" name="Picture 2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679008" y="4221089"/>
            <a:ext cx="568961" cy="66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0" name="Picture 2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527018" y="4221088"/>
            <a:ext cx="412237" cy="67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1" name="Picture 2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162814" y="4221088"/>
            <a:ext cx="579628" cy="67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2" name="Picture 2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9268788" y="4221089"/>
            <a:ext cx="581595" cy="67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3" name="Picture 2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593433" y="4221089"/>
            <a:ext cx="573632" cy="6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4" name="Picture 2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885128" y="4221089"/>
            <a:ext cx="578497" cy="67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5" name="Picture 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959276" y="4962452"/>
            <a:ext cx="571664" cy="60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6" name="Picture 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701985" y="4962453"/>
            <a:ext cx="579179" cy="61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7" name="Picture 4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2411662" y="4962453"/>
            <a:ext cx="618455" cy="64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8" name="Picture 5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3128147" y="4962453"/>
            <a:ext cx="619971" cy="64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9" name="Picture 6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3820618" y="4962453"/>
            <a:ext cx="613980" cy="64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0" name="Picture 7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4502629" y="4962452"/>
            <a:ext cx="607840" cy="64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1" name="Picture 8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5181527" y="4962982"/>
            <a:ext cx="574455" cy="64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2" name="Picture 9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5825078" y="4963501"/>
            <a:ext cx="593085" cy="64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3" name="Picture 10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6486423" y="4961930"/>
            <a:ext cx="603451" cy="65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4" name="Picture 11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7154898" y="4961930"/>
            <a:ext cx="606687" cy="64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5" name="Picture 12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7837528" y="4961931"/>
            <a:ext cx="603773" cy="64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6" name="Picture 13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8530692" y="4961930"/>
            <a:ext cx="602101" cy="64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7" name="Picture 14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9254489" y="4978371"/>
            <a:ext cx="610193" cy="6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8" name="Picture 15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9917505" y="4961931"/>
            <a:ext cx="674656" cy="65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9" name="Picture 16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10642411" y="4961931"/>
            <a:ext cx="605556" cy="64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70" name="Группа 24"/>
          <p:cNvGrpSpPr>
            <a:grpSpLocks/>
          </p:cNvGrpSpPr>
          <p:nvPr/>
        </p:nvGrpSpPr>
        <p:grpSpPr bwMode="auto">
          <a:xfrm>
            <a:off x="1391002" y="5624333"/>
            <a:ext cx="9405457" cy="656272"/>
            <a:chOff x="1046522" y="4563707"/>
            <a:chExt cx="7084748" cy="528323"/>
          </a:xfrm>
        </p:grpSpPr>
        <p:pic>
          <p:nvPicPr>
            <p:cNvPr id="15371" name="Picture 17"/>
            <p:cNvPicPr>
              <a:picLocks noChangeAspect="1"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1046522" y="4566478"/>
              <a:ext cx="414167" cy="489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18"/>
            <p:cNvPicPr>
              <a:picLocks noChangeAspect="1" noChangeArrowheads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1544737" y="4566477"/>
              <a:ext cx="429515" cy="523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Picture 20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2590840" y="4566477"/>
              <a:ext cx="432623" cy="523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4" name="Picture 21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3104605" y="4566478"/>
              <a:ext cx="460639" cy="510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19"/>
            <p:cNvPicPr>
              <a:picLocks noChangeAspect="1" noChangeArrowheads="1"/>
            </p:cNvPicPr>
            <p:nvPr/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2070665" y="4566478"/>
              <a:ext cx="436764" cy="5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6" name="Picture 22"/>
            <p:cNvPicPr>
              <a:picLocks noChangeAspect="1"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3616314" y="4569204"/>
              <a:ext cx="438786" cy="505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Picture 23"/>
            <p:cNvPicPr>
              <a:picLocks noChangeAspect="1" noChangeArrowheads="1"/>
            </p:cNvPicPr>
            <p:nvPr/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4116927" y="4570052"/>
              <a:ext cx="445501" cy="51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8" name="Picture 24"/>
            <p:cNvPicPr>
              <a:picLocks noChangeAspect="1" noChangeArrowheads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 bwMode="auto">
            <a:xfrm>
              <a:off x="4616573" y="4570052"/>
              <a:ext cx="430792" cy="506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9" name="Picture 25"/>
            <p:cNvPicPr>
              <a:picLocks noChangeAspect="1" noChangeArrowheads="1"/>
            </p:cNvPicPr>
            <p:nvPr/>
          </p:nvPicPr>
          <p:blipFill>
            <a:blip r:embed="rId43"/>
            <a:srcRect/>
            <a:stretch>
              <a:fillRect/>
            </a:stretch>
          </p:blipFill>
          <p:spPr bwMode="auto">
            <a:xfrm>
              <a:off x="5106021" y="4568475"/>
              <a:ext cx="430639" cy="508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0" name="Picture 26"/>
            <p:cNvPicPr>
              <a:picLocks noChangeAspect="1" noChangeArrowheads="1"/>
            </p:cNvPicPr>
            <p:nvPr/>
          </p:nvPicPr>
          <p:blipFill>
            <a:blip r:embed="rId44"/>
            <a:srcRect/>
            <a:stretch>
              <a:fillRect/>
            </a:stretch>
          </p:blipFill>
          <p:spPr bwMode="auto">
            <a:xfrm>
              <a:off x="5601342" y="4566584"/>
              <a:ext cx="448474" cy="523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1" name="Picture 27"/>
            <p:cNvPicPr>
              <a:picLocks noChangeAspect="1" noChangeArrowheads="1"/>
            </p:cNvPicPr>
            <p:nvPr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6105726" y="4566285"/>
              <a:ext cx="448131" cy="522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2" name="Picture 28"/>
            <p:cNvPicPr>
              <a:picLocks noChangeAspect="1" noChangeArrowheads="1"/>
            </p:cNvPicPr>
            <p:nvPr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6627531" y="4568475"/>
              <a:ext cx="449929" cy="52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3" name="Picture 29"/>
            <p:cNvPicPr>
              <a:picLocks noChangeAspect="1" noChangeArrowheads="1"/>
            </p:cNvPicPr>
            <p:nvPr/>
          </p:nvPicPr>
          <p:blipFill>
            <a:blip r:embed="rId47"/>
            <a:srcRect/>
            <a:stretch>
              <a:fillRect/>
            </a:stretch>
          </p:blipFill>
          <p:spPr bwMode="auto">
            <a:xfrm>
              <a:off x="7153035" y="4563707"/>
              <a:ext cx="450938" cy="526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4" name="Picture 30"/>
            <p:cNvPicPr>
              <a:picLocks noChangeAspect="1" noChangeArrowheads="1"/>
            </p:cNvPicPr>
            <p:nvPr/>
          </p:nvPicPr>
          <p:blipFill>
            <a:blip r:embed="rId48"/>
            <a:srcRect/>
            <a:stretch>
              <a:fillRect/>
            </a:stretch>
          </p:blipFill>
          <p:spPr bwMode="auto">
            <a:xfrm>
              <a:off x="7681844" y="4565472"/>
              <a:ext cx="449426" cy="52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83908326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7" y="699008"/>
            <a:ext cx="5981731" cy="2701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8019"/>
            <a:ext cx="6099664" cy="2836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ОСАДКОВ НА </a:t>
            </a:r>
            <a:r>
              <a:rPr lang="ru-RU" dirty="0" smtClean="0">
                <a:solidFill>
                  <a:schemeClr val="bg1"/>
                </a:solidFill>
              </a:rPr>
              <a:t>ТЕРРИТОРИИ  КРАСНОДАРСКОГО КРАЯ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20440"/>
            <a:ext cx="6065260" cy="3270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943" y="3598544"/>
            <a:ext cx="5915057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35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827" y="4230379"/>
            <a:ext cx="252000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727" y="4318950"/>
            <a:ext cx="252000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312"/>
          <p:cNvSpPr txBox="1">
            <a:spLocks noChangeArrowheads="1"/>
          </p:cNvSpPr>
          <p:nvPr/>
        </p:nvSpPr>
        <p:spPr bwMode="auto">
          <a:xfrm>
            <a:off x="0" y="-27384"/>
            <a:ext cx="12192000" cy="70341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ru-RU" dirty="0"/>
          </a:p>
          <a:p>
            <a:r>
              <a:rPr lang="ru-RU" dirty="0"/>
              <a:t>Информационный ресурс </a:t>
            </a:r>
            <a:r>
              <a:rPr lang="ru-RU" dirty="0" err="1"/>
              <a:t>ventusky</a:t>
            </a:r>
            <a:r>
              <a:rPr lang="ru-RU" dirty="0"/>
              <a:t> (прогноз выпадения </a:t>
            </a:r>
            <a:r>
              <a:rPr lang="ru-RU" dirty="0" smtClean="0"/>
              <a:t>осадков, порывы ветра):</a:t>
            </a:r>
            <a:endParaRPr lang="ru-RU" dirty="0"/>
          </a:p>
          <a:p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645037" y="775351"/>
            <a:ext cx="1344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Краснодар</a:t>
            </a:r>
            <a:endParaRPr lang="ru-RU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994620" y="794962"/>
            <a:ext cx="2954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Сочи</a:t>
            </a:r>
            <a:endParaRPr lang="ru-RU" b="1" dirty="0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633233" y="79496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Новороссийск</a:t>
            </a:r>
            <a:endParaRPr lang="ru-RU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9289289" y="807381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Мостовской</a:t>
            </a:r>
            <a:endParaRPr lang="ru-RU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393101" y="3807431"/>
            <a:ext cx="2784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Краснодар (порыв ветра)</a:t>
            </a:r>
            <a:endParaRPr lang="ru-RU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3443289" y="3861047"/>
            <a:ext cx="2784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Сочи </a:t>
            </a:r>
            <a:r>
              <a:rPr lang="ru-RU" b="1" dirty="0"/>
              <a:t>(порыв ветра)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193277" y="3882509"/>
            <a:ext cx="2784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Мостовской </a:t>
            </a:r>
            <a:r>
              <a:rPr lang="ru-RU" b="1" dirty="0"/>
              <a:t>(порыв ветра)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316827" y="3861047"/>
            <a:ext cx="2784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Новороссийск </a:t>
            </a:r>
          </a:p>
          <a:p>
            <a:pPr algn="ctr"/>
            <a:r>
              <a:rPr lang="ru-RU" b="1" dirty="0" smtClean="0"/>
              <a:t>(</a:t>
            </a:r>
            <a:r>
              <a:rPr lang="ru-RU" b="1" dirty="0"/>
              <a:t>порыв ветра</a:t>
            </a:r>
            <a:r>
              <a:rPr lang="ru-RU" b="1" dirty="0" smtClean="0"/>
              <a:t>)</a:t>
            </a:r>
            <a:endParaRPr lang="ru-RU" b="1" dirty="0"/>
          </a:p>
        </p:txBody>
      </p:sp>
      <p:pic>
        <p:nvPicPr>
          <p:cNvPr id="9218" name="Picture 2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1176713"/>
            <a:ext cx="252000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4176763"/>
            <a:ext cx="252000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412" y="1140992"/>
            <a:ext cx="252000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4205674"/>
            <a:ext cx="252000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937" y="1140992"/>
            <a:ext cx="252000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363" y="1196455"/>
            <a:ext cx="252000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355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725" y="3543800"/>
            <a:ext cx="5969275" cy="3314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7580"/>
            <a:ext cx="6141460" cy="336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8" y="633599"/>
            <a:ext cx="5981732" cy="2841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38019"/>
            <a:ext cx="6134255" cy="2836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67542" y="552872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06:00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3080" y="548179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5520" y="3501008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39876" y="3505840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24:00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</a:t>
            </a:r>
            <a:r>
              <a:rPr lang="ru-RU" dirty="0" smtClean="0">
                <a:solidFill>
                  <a:schemeClr val="bg1"/>
                </a:solidFill>
              </a:rPr>
              <a:t>ТЕМАПЕРАТУРЫ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ТЕРРИТОРИИ 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26.06.2020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141" y="1839637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96" y="5154337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6141" y="5228142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3822" y="1839637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939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046" y="3520440"/>
            <a:ext cx="5972954" cy="3342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840"/>
            <a:ext cx="6141460" cy="3352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8" y="638019"/>
            <a:ext cx="5981731" cy="2836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47404"/>
            <a:ext cx="6141461" cy="2858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67542" y="552872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06:00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3080" y="548179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5520" y="3501008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39876" y="3505840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24:00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</a:t>
            </a:r>
            <a:r>
              <a:rPr lang="ru-RU" dirty="0" smtClean="0">
                <a:solidFill>
                  <a:schemeClr val="bg1"/>
                </a:solidFill>
              </a:rPr>
              <a:t>ТЕМАПЕРАТУРЫ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ТЕРРИТОРИИ 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27.06.2020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141" y="1839637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96" y="5154337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6141" y="5228142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3822" y="1839637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197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8" y="3505840"/>
            <a:ext cx="5981732" cy="3352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0440"/>
            <a:ext cx="6141460" cy="333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510" y="643289"/>
            <a:ext cx="5953490" cy="2831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" y="643290"/>
            <a:ext cx="6169242" cy="2831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67542" y="552872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06:00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3080" y="548179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5520" y="3501008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39876" y="3505840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24:00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</a:t>
            </a:r>
            <a:r>
              <a:rPr lang="ru-RU" dirty="0" smtClean="0">
                <a:solidFill>
                  <a:schemeClr val="bg1"/>
                </a:solidFill>
              </a:rPr>
              <a:t>ТЕМАПЕРАТУРЫ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ТЕРРИТОРИИ 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28.06.2020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141" y="1839637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96" y="5154337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6141" y="5228142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3822" y="1839637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347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3520440"/>
            <a:ext cx="5972175" cy="3342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840"/>
            <a:ext cx="6175864" cy="3352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8" y="633600"/>
            <a:ext cx="5981731" cy="2841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019"/>
            <a:ext cx="6141460" cy="2836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67542" y="552872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06:00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3080" y="548179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5520" y="3501008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39876" y="3505840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24:00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</a:t>
            </a:r>
            <a:r>
              <a:rPr lang="ru-RU" dirty="0" smtClean="0">
                <a:solidFill>
                  <a:schemeClr val="bg1"/>
                </a:solidFill>
              </a:rPr>
              <a:t>ТЕМАПЕРАТУРЫ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ТЕРРИТОРИИ 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29.06.2020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141" y="1839637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96" y="5154337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6141" y="5228142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3822" y="1839637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347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8" y="3533292"/>
            <a:ext cx="5981731" cy="3324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11" y="3520440"/>
            <a:ext cx="6148671" cy="333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8" y="633599"/>
            <a:ext cx="5981731" cy="2841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" y="638019"/>
            <a:ext cx="6133910" cy="2836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67542" y="552872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06:00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3080" y="548179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5520" y="3501008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39876" y="3505840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24:00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6014" y="5190129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83" y="5190129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9238" y="1791867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707" y="1791867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ОСАДКОВ НА </a:t>
            </a:r>
            <a:r>
              <a:rPr lang="ru-RU" dirty="0" smtClean="0">
                <a:solidFill>
                  <a:schemeClr val="bg1"/>
                </a:solidFill>
              </a:rPr>
              <a:t>ТЕРРИТОРИИ 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26.06.2020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66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488" y="3541396"/>
            <a:ext cx="5968511" cy="3321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2" y="3532959"/>
            <a:ext cx="6141992" cy="3325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489" y="643290"/>
            <a:ext cx="5968511" cy="28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" y="633599"/>
            <a:ext cx="6141426" cy="2841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67542" y="552872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06:00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3080" y="548179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5520" y="3501008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39876" y="3505840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24:00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6014" y="5190129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83" y="5190129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9238" y="1791867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707" y="1791867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ОСАДКОВ НА </a:t>
            </a:r>
            <a:r>
              <a:rPr lang="ru-RU" dirty="0" smtClean="0">
                <a:solidFill>
                  <a:schemeClr val="bg1"/>
                </a:solidFill>
              </a:rPr>
              <a:t>ТЕРРИТОРИИ 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27.06.2020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1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6" y="3533524"/>
            <a:ext cx="5981733" cy="332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" y="3524750"/>
            <a:ext cx="6136312" cy="333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7" y="633598"/>
            <a:ext cx="5981731" cy="2872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599"/>
            <a:ext cx="6141460" cy="2841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67542" y="552872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06:00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3080" y="548179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5520" y="3501008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39876" y="3505840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24:00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6014" y="5190129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83" y="5190129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9238" y="1791867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707" y="1791867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ОСАДКОВ НА </a:t>
            </a:r>
            <a:r>
              <a:rPr lang="ru-RU" dirty="0" smtClean="0">
                <a:solidFill>
                  <a:schemeClr val="bg1"/>
                </a:solidFill>
              </a:rPr>
              <a:t>ТЕРРИТОРИИ 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28.06.2020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8" y="3520440"/>
            <a:ext cx="5981731" cy="333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3520440"/>
            <a:ext cx="6136697" cy="333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439" y="651383"/>
            <a:ext cx="5987560" cy="282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648122"/>
            <a:ext cx="6146223" cy="2826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67542" y="552872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06:00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3080" y="548179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5520" y="3501008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39876" y="3505840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22:00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6014" y="5190129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83" y="5190129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9238" y="1791867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707" y="1791867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ОСАДКОВ НА </a:t>
            </a:r>
            <a:r>
              <a:rPr lang="ru-RU" dirty="0" smtClean="0">
                <a:solidFill>
                  <a:schemeClr val="bg1"/>
                </a:solidFill>
              </a:rPr>
              <a:t>ТЕРРИТОРИИ 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29.06.2020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91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581989</TotalTime>
  <Words>162</Words>
  <Application>Microsoft Office PowerPoint</Application>
  <PresentationFormat>Произвольный</PresentationFormat>
  <Paragraphs>64</Paragraphs>
  <Slides>11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ods</cp:lastModifiedBy>
  <cp:revision>25382</cp:revision>
  <cp:lastPrinted>2019-02-26T17:10:31Z</cp:lastPrinted>
  <dcterms:created xsi:type="dcterms:W3CDTF">2014-09-08T13:21:12Z</dcterms:created>
  <dcterms:modified xsi:type="dcterms:W3CDTF">2020-06-25T08:47:26Z</dcterms:modified>
</cp:coreProperties>
</file>