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3"/>
  </p:notesMasterIdLst>
  <p:handoutMasterIdLst>
    <p:handoutMasterId r:id="rId14"/>
  </p:handoutMasterIdLst>
  <p:sldIdLst>
    <p:sldId id="8998" r:id="rId2"/>
    <p:sldId id="9016" r:id="rId3"/>
    <p:sldId id="9027" r:id="rId4"/>
    <p:sldId id="9028" r:id="rId5"/>
    <p:sldId id="9013" r:id="rId6"/>
    <p:sldId id="9029" r:id="rId7"/>
    <p:sldId id="9030" r:id="rId8"/>
    <p:sldId id="9024" r:id="rId9"/>
    <p:sldId id="9031" r:id="rId10"/>
    <p:sldId id="9032" r:id="rId11"/>
    <p:sldId id="9008" r:id="rId12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16"/>
            <p14:sldId id="9027"/>
            <p14:sldId id="9028"/>
            <p14:sldId id="9013"/>
            <p14:sldId id="9029"/>
            <p14:sldId id="9030"/>
            <p14:sldId id="9024"/>
            <p14:sldId id="9031"/>
            <p14:sldId id="9032"/>
            <p14:sldId id="9008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0000"/>
    <a:srgbClr val="4ADFE6"/>
    <a:srgbClr val="FFFFFF"/>
    <a:srgbClr val="0070C0"/>
    <a:srgbClr val="FFFF00"/>
    <a:srgbClr val="00FF00"/>
    <a:srgbClr val="FF33CC"/>
    <a:srgbClr val="FF9999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254" y="-8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03.07.2020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03.07.2020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03.07.2020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4.png"/><Relationship Id="rId7" Type="http://schemas.openxmlformats.org/officeDocument/2006/relationships/image" Target="../media/image5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3.png"/><Relationship Id="rId7" Type="http://schemas.openxmlformats.org/officeDocument/2006/relationships/image" Target="../media/image5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8.png"/><Relationship Id="rId7" Type="http://schemas.openxmlformats.org/officeDocument/2006/relationships/image" Target="../media/image5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2.png"/><Relationship Id="rId7" Type="http://schemas.openxmlformats.org/officeDocument/2006/relationships/image" Target="../media/image5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6.png"/><Relationship Id="rId7" Type="http://schemas.openxmlformats.org/officeDocument/2006/relationships/image" Target="../media/image5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0.png"/><Relationship Id="rId7" Type="http://schemas.openxmlformats.org/officeDocument/2006/relationships/image" Target="../media/image5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3532959"/>
            <a:ext cx="5981731" cy="331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348589"/>
            <a:ext cx="613193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47699"/>
            <a:ext cx="5981732" cy="282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699"/>
            <a:ext cx="6141460" cy="284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06.07.2020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26" y="3468516"/>
            <a:ext cx="589158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9008"/>
            <a:ext cx="6095999" cy="279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26" y="699008"/>
            <a:ext cx="5975273" cy="27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20440"/>
            <a:ext cx="6019798" cy="325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83" y="3510914"/>
            <a:ext cx="5979416" cy="334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30" y="3465456"/>
            <a:ext cx="6203794" cy="339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638019"/>
            <a:ext cx="5981732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600"/>
            <a:ext cx="6141460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04.07.2020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9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63" y="3520440"/>
            <a:ext cx="6016135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" y="3497580"/>
            <a:ext cx="6139972" cy="336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643179"/>
            <a:ext cx="5976936" cy="283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" y="648183"/>
            <a:ext cx="6139971" cy="282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05.07.2020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34276"/>
            <a:ext cx="5981732" cy="332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" y="3534276"/>
            <a:ext cx="6131306" cy="332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38019"/>
            <a:ext cx="5981731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3600"/>
            <a:ext cx="6134255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</a:t>
            </a:r>
            <a:r>
              <a:rPr lang="ru-RU" dirty="0" smtClean="0">
                <a:solidFill>
                  <a:schemeClr val="bg1"/>
                </a:solidFill>
              </a:rPr>
              <a:t>ТЕМАПЕРАТУРЫ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06.07.2020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41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396" y="51543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141" y="5228142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822" y="1839637"/>
            <a:ext cx="185859" cy="163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2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03" y="3520440"/>
            <a:ext cx="5968496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546664"/>
            <a:ext cx="6136697" cy="33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03" y="643290"/>
            <a:ext cx="5968496" cy="281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43290"/>
            <a:ext cx="6141461" cy="281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04.07.2020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37495"/>
            <a:ext cx="5981732" cy="332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519919"/>
            <a:ext cx="6122410" cy="334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648121"/>
            <a:ext cx="5972175" cy="28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" y="648121"/>
            <a:ext cx="6129620" cy="28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05.07.2020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3543299"/>
            <a:ext cx="5972173" cy="3319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8152"/>
            <a:ext cx="6141460" cy="331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7" y="633600"/>
            <a:ext cx="5981731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019"/>
            <a:ext cx="6175864" cy="283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</a:t>
            </a:r>
            <a:r>
              <a:rPr lang="ru-RU" dirty="0" smtClean="0">
                <a:solidFill>
                  <a:schemeClr val="bg1"/>
                </a:solidFill>
              </a:rPr>
              <a:t>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06.07.2020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7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3508648"/>
            <a:ext cx="5972175" cy="334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3023"/>
            <a:ext cx="6141460" cy="334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64" y="633600"/>
            <a:ext cx="6016135" cy="288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871"/>
            <a:ext cx="6141460" cy="292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04.07.2020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68" y="3520440"/>
            <a:ext cx="5981732" cy="334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520440"/>
            <a:ext cx="6141461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633599"/>
            <a:ext cx="5976935" cy="2841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644312"/>
            <a:ext cx="6141461" cy="283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7542" y="552872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3080" y="548179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75520" y="3501008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39876" y="3505840"/>
            <a:ext cx="2208245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41460" y="450342"/>
            <a:ext cx="68808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1"/>
            <a:ext cx="12192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014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83" y="5190129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38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707" y="1791867"/>
            <a:ext cx="209517" cy="1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-1" y="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 </a:t>
            </a:r>
            <a:r>
              <a:rPr lang="ru-RU" dirty="0" smtClean="0">
                <a:solidFill>
                  <a:schemeClr val="bg1"/>
                </a:solidFill>
              </a:rPr>
              <a:t>ВЕТРОВОЙ НАГРУЗКИ НА ТЕРРИТОРИИ 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05.07.2020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81" y="-117"/>
            <a:ext cx="1842238" cy="6991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592" y="74894"/>
            <a:ext cx="938719" cy="5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582100</TotalTime>
  <Words>142</Words>
  <Application>Microsoft Office PowerPoint</Application>
  <PresentationFormat>Произвольный</PresentationFormat>
  <Paragraphs>59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ods</cp:lastModifiedBy>
  <cp:revision>25407</cp:revision>
  <cp:lastPrinted>2019-02-26T17:10:31Z</cp:lastPrinted>
  <dcterms:created xsi:type="dcterms:W3CDTF">2014-09-08T13:21:12Z</dcterms:created>
  <dcterms:modified xsi:type="dcterms:W3CDTF">2020-07-03T07:20:52Z</dcterms:modified>
</cp:coreProperties>
</file>