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1"/>
  </p:notesMasterIdLst>
  <p:handoutMasterIdLst>
    <p:handoutMasterId r:id="rId12"/>
  </p:handoutMasterIdLst>
  <p:sldIdLst>
    <p:sldId id="8998" r:id="rId2"/>
    <p:sldId id="9050" r:id="rId3"/>
    <p:sldId id="9042" r:id="rId4"/>
    <p:sldId id="9052" r:id="rId5"/>
    <p:sldId id="9043" r:id="rId6"/>
    <p:sldId id="9053" r:id="rId7"/>
    <p:sldId id="9047" r:id="rId8"/>
    <p:sldId id="9054" r:id="rId9"/>
    <p:sldId id="9037" r:id="rId10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50"/>
            <p14:sldId id="9042"/>
            <p14:sldId id="9052"/>
            <p14:sldId id="9043"/>
            <p14:sldId id="9053"/>
            <p14:sldId id="9047"/>
            <p14:sldId id="9054"/>
            <p14:sldId id="9037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188" y="-73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4.png"/><Relationship Id="rId7" Type="http://schemas.openxmlformats.org/officeDocument/2006/relationships/image" Target="../media/image5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9.png"/><Relationship Id="rId7" Type="http://schemas.openxmlformats.org/officeDocument/2006/relationships/image" Target="../media/image5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3.png"/><Relationship Id="rId7" Type="http://schemas.openxmlformats.org/officeDocument/2006/relationships/image" Target="../media/image5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7.png"/><Relationship Id="rId7" Type="http://schemas.openxmlformats.org/officeDocument/2006/relationships/image" Target="../media/image5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474720"/>
            <a:ext cx="5957774" cy="338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0440"/>
            <a:ext cx="6175864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57774" cy="288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600"/>
            <a:ext cx="6210269" cy="28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РАДАР ОСАДКОВ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</a:rPr>
              <a:t>08.09.2020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48" y="5233628"/>
            <a:ext cx="888376" cy="162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37202" y="63360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с 12:00 до 13:00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79567" cy="33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385"/>
            <a:ext cx="6141460" cy="333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64" y="634912"/>
            <a:ext cx="6016135" cy="28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00"/>
            <a:ext cx="6175864" cy="289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9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1219"/>
            <a:ext cx="6175863" cy="287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70" y="633600"/>
            <a:ext cx="5998430" cy="28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0440"/>
            <a:ext cx="6134254" cy="333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.09.2020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8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3520441"/>
            <a:ext cx="5986188" cy="334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0441"/>
            <a:ext cx="6175864" cy="333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33600"/>
            <a:ext cx="5898487" cy="288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2873"/>
            <a:ext cx="6175865" cy="296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09.09.2020г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223065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65" y="600075"/>
            <a:ext cx="5968934" cy="29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00"/>
            <a:ext cx="6175864" cy="28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.09.2020г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493771"/>
            <a:ext cx="5981732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" y="3520440"/>
            <a:ext cx="6134366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48122"/>
            <a:ext cx="5981731" cy="287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" y="635571"/>
            <a:ext cx="6166370" cy="287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09.09.2020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41460" cy="28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9" y="638019"/>
            <a:ext cx="5981732" cy="289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4720"/>
            <a:ext cx="6175864" cy="33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64" y="3529965"/>
            <a:ext cx="6016136" cy="332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10.09.2020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0440"/>
            <a:ext cx="6095999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679958"/>
            <a:ext cx="5953125" cy="28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601"/>
            <a:ext cx="6141461" cy="28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520440"/>
            <a:ext cx="5953125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1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583321</TotalTime>
  <Words>111</Words>
  <Application>Microsoft Office PowerPoint</Application>
  <PresentationFormat>Произвольный</PresentationFormat>
  <Paragraphs>44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25596</cp:revision>
  <cp:lastPrinted>2020-08-16T16:46:55Z</cp:lastPrinted>
  <dcterms:created xsi:type="dcterms:W3CDTF">2014-09-08T13:21:12Z</dcterms:created>
  <dcterms:modified xsi:type="dcterms:W3CDTF">2020-09-08T12:40:37Z</dcterms:modified>
</cp:coreProperties>
</file>