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06" d="100"/>
          <a:sy n="106" d="100"/>
        </p:scale>
        <p:origin x="22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-7511" y="516575"/>
            <a:ext cx="9151495" cy="634713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778" y="514597"/>
            <a:ext cx="3053739" cy="21291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44" y="518614"/>
            <a:ext cx="3187056" cy="2125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4" name="TextBox 203"/>
          <p:cNvSpPr txBox="1"/>
          <p:nvPr/>
        </p:nvSpPr>
        <p:spPr>
          <a:xfrm>
            <a:off x="6228184" y="492954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51" y="1284052"/>
            <a:ext cx="115733" cy="135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TextBox 205"/>
          <p:cNvSpPr txBox="1"/>
          <p:nvPr/>
        </p:nvSpPr>
        <p:spPr>
          <a:xfrm>
            <a:off x="242210" y="487843"/>
            <a:ext cx="2529590" cy="4001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040" y="514598"/>
            <a:ext cx="2895285" cy="21291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активности,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504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mchs</cp:lastModifiedBy>
  <cp:revision>145</cp:revision>
  <dcterms:created xsi:type="dcterms:W3CDTF">2020-10-19T16:39:39Z</dcterms:created>
  <dcterms:modified xsi:type="dcterms:W3CDTF">2021-02-19T08:01:07Z</dcterms:modified>
</cp:coreProperties>
</file>