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110" d="100"/>
          <a:sy n="110" d="100"/>
        </p:scale>
        <p:origin x="120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G"/><Relationship Id="rId7" Type="http://schemas.openxmlformats.org/officeDocument/2006/relationships/image" Target="../media/image56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35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-7495" y="524477"/>
            <a:ext cx="9151495" cy="634713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75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78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9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0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3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4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" name="Freeform 266"/>
          <p:cNvSpPr>
            <a:spLocks/>
          </p:cNvSpPr>
          <p:nvPr/>
        </p:nvSpPr>
        <p:spPr bwMode="auto">
          <a:xfrm rot="21334256">
            <a:off x="5640414" y="4594007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7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8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0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1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2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3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4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Rectangle 718"/>
          <p:cNvSpPr>
            <a:spLocks noChangeArrowheads="1"/>
          </p:cNvSpPr>
          <p:nvPr/>
        </p:nvSpPr>
        <p:spPr bwMode="auto">
          <a:xfrm>
            <a:off x="5956944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04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sp>
        <p:nvSpPr>
          <p:cNvPr id="111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16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17" name="Прямоугольник 116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18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19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0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</p:txBody>
      </p:sp>
      <p:sp>
        <p:nvSpPr>
          <p:cNvPr id="122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вероятностью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</a:p>
        </p:txBody>
      </p:sp>
      <p:cxnSp>
        <p:nvCxnSpPr>
          <p:cNvPr id="129" name="Прямая соединительная линия 128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48021"/>
              </p:ext>
            </p:extLst>
          </p:nvPr>
        </p:nvGraphicFramePr>
        <p:xfrm>
          <a:off x="6237394" y="6111500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573" y="532522"/>
            <a:ext cx="3101411" cy="21370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4" name="TextBox 203"/>
          <p:cNvSpPr txBox="1"/>
          <p:nvPr/>
        </p:nvSpPr>
        <p:spPr>
          <a:xfrm>
            <a:off x="6228184" y="492954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251" y="1284052"/>
            <a:ext cx="115733" cy="135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3840" y="512194"/>
            <a:ext cx="2928717" cy="21697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10" y="533199"/>
            <a:ext cx="3102614" cy="21487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6" name="TextBox 205"/>
          <p:cNvSpPr txBox="1"/>
          <p:nvPr/>
        </p:nvSpPr>
        <p:spPr>
          <a:xfrm>
            <a:off x="242210" y="487843"/>
            <a:ext cx="2529590" cy="40010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839"/>
            <a:ext cx="9144000" cy="6323162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3096883" y="53483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575023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543270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570381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  <p:sp>
        <p:nvSpPr>
          <p:cNvPr id="486" name="Полилиния 485"/>
          <p:cNvSpPr/>
          <p:nvPr/>
        </p:nvSpPr>
        <p:spPr>
          <a:xfrm>
            <a:off x="2835156" y="778110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олилиния 80"/>
          <p:cNvSpPr/>
          <p:nvPr/>
        </p:nvSpPr>
        <p:spPr>
          <a:xfrm>
            <a:off x="2839629" y="783104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7" name="Rectangle 8"/>
          <p:cNvSpPr>
            <a:spLocks noChangeArrowheads="1"/>
          </p:cNvSpPr>
          <p:nvPr/>
        </p:nvSpPr>
        <p:spPr bwMode="auto">
          <a:xfrm>
            <a:off x="3845730" y="5659685"/>
            <a:ext cx="393246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</a:p>
        </p:txBody>
      </p:sp>
      <p:sp>
        <p:nvSpPr>
          <p:cNvPr id="528" name="Овал 527"/>
          <p:cNvSpPr/>
          <p:nvPr/>
        </p:nvSpPr>
        <p:spPr>
          <a:xfrm>
            <a:off x="4236945" y="567243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0" name="Rectangle 8"/>
          <p:cNvSpPr>
            <a:spLocks noChangeArrowheads="1"/>
          </p:cNvSpPr>
          <p:nvPr/>
        </p:nvSpPr>
        <p:spPr bwMode="auto">
          <a:xfrm>
            <a:off x="2308180" y="3621315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</a:p>
        </p:txBody>
      </p:sp>
      <p:sp>
        <p:nvSpPr>
          <p:cNvPr id="531" name="Овал 530"/>
          <p:cNvSpPr/>
          <p:nvPr/>
        </p:nvSpPr>
        <p:spPr>
          <a:xfrm>
            <a:off x="2968867" y="3488034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2" name="Овал 531"/>
          <p:cNvSpPr/>
          <p:nvPr/>
        </p:nvSpPr>
        <p:spPr>
          <a:xfrm>
            <a:off x="3351717" y="2741885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4" name="Прямоугольник 533"/>
          <p:cNvSpPr/>
          <p:nvPr/>
        </p:nvSpPr>
        <p:spPr>
          <a:xfrm>
            <a:off x="3485259" y="2633122"/>
            <a:ext cx="942725" cy="197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1851 км - 100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5" name="Овал 534"/>
          <p:cNvSpPr/>
          <p:nvPr/>
        </p:nvSpPr>
        <p:spPr>
          <a:xfrm>
            <a:off x="3271479" y="286070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6" name="Прямоугольник 535"/>
          <p:cNvSpPr/>
          <p:nvPr/>
        </p:nvSpPr>
        <p:spPr>
          <a:xfrm>
            <a:off x="3412342" y="2830138"/>
            <a:ext cx="899909" cy="1721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1852 км - 27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7" name="Овал 536"/>
          <p:cNvSpPr/>
          <p:nvPr/>
        </p:nvSpPr>
        <p:spPr>
          <a:xfrm>
            <a:off x="3138067" y="300226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8" name="Прямоугольник 537"/>
          <p:cNvSpPr/>
          <p:nvPr/>
        </p:nvSpPr>
        <p:spPr>
          <a:xfrm>
            <a:off x="3220240" y="3002269"/>
            <a:ext cx="987068" cy="164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1863 км - 150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9" name="Овал 538"/>
          <p:cNvSpPr/>
          <p:nvPr/>
        </p:nvSpPr>
        <p:spPr>
          <a:xfrm>
            <a:off x="3138067" y="3167080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0" name="Прямоугольник 539"/>
          <p:cNvSpPr/>
          <p:nvPr/>
        </p:nvSpPr>
        <p:spPr>
          <a:xfrm>
            <a:off x="3213373" y="3219874"/>
            <a:ext cx="921017" cy="145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1871 км - 46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1" name="Овал 540"/>
          <p:cNvSpPr/>
          <p:nvPr/>
        </p:nvSpPr>
        <p:spPr>
          <a:xfrm>
            <a:off x="3045025" y="3365523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2" name="Прямоугольник 541"/>
          <p:cNvSpPr/>
          <p:nvPr/>
        </p:nvSpPr>
        <p:spPr>
          <a:xfrm>
            <a:off x="2199527" y="3167081"/>
            <a:ext cx="883152" cy="1563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1878 км - 50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3" name="Овал 542"/>
          <p:cNvSpPr/>
          <p:nvPr/>
        </p:nvSpPr>
        <p:spPr>
          <a:xfrm>
            <a:off x="2893560" y="366177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4" name="Прямоугольник 543"/>
          <p:cNvSpPr/>
          <p:nvPr/>
        </p:nvSpPr>
        <p:spPr>
          <a:xfrm>
            <a:off x="1890470" y="3323470"/>
            <a:ext cx="1031105" cy="1645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 км – 34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5" name="Прямоугольник 544"/>
          <p:cNvSpPr/>
          <p:nvPr/>
        </p:nvSpPr>
        <p:spPr>
          <a:xfrm>
            <a:off x="3060484" y="3636416"/>
            <a:ext cx="995487" cy="1387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1883 км – 43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6" name="Овал 545"/>
          <p:cNvSpPr/>
          <p:nvPr/>
        </p:nvSpPr>
        <p:spPr>
          <a:xfrm>
            <a:off x="2810098" y="3573690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7" name="Овал 546"/>
          <p:cNvSpPr/>
          <p:nvPr/>
        </p:nvSpPr>
        <p:spPr>
          <a:xfrm>
            <a:off x="3400849" y="4457241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8" name="Прямоугольник 547"/>
          <p:cNvSpPr/>
          <p:nvPr/>
        </p:nvSpPr>
        <p:spPr>
          <a:xfrm>
            <a:off x="3521690" y="4335040"/>
            <a:ext cx="1050310" cy="169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1908 км – 1400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9" name="Прямоугольник 548"/>
          <p:cNvSpPr/>
          <p:nvPr/>
        </p:nvSpPr>
        <p:spPr>
          <a:xfrm>
            <a:off x="4734386" y="6161908"/>
            <a:ext cx="963108" cy="17040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 км –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0" name="Овал 549"/>
          <p:cNvSpPr/>
          <p:nvPr/>
        </p:nvSpPr>
        <p:spPr>
          <a:xfrm>
            <a:off x="4613404" y="631928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1" name="Прямоугольник 550"/>
          <p:cNvSpPr/>
          <p:nvPr/>
        </p:nvSpPr>
        <p:spPr>
          <a:xfrm>
            <a:off x="4704755" y="6373214"/>
            <a:ext cx="992739" cy="1621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1994 км – 450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2" name="Овал 551"/>
          <p:cNvSpPr/>
          <p:nvPr/>
        </p:nvSpPr>
        <p:spPr>
          <a:xfrm>
            <a:off x="4651058" y="622304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3" name="Овал 552"/>
          <p:cNvSpPr/>
          <p:nvPr/>
        </p:nvSpPr>
        <p:spPr>
          <a:xfrm>
            <a:off x="5156123" y="534900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4" name="Rectangle 8"/>
          <p:cNvSpPr>
            <a:spLocks noChangeArrowheads="1"/>
          </p:cNvSpPr>
          <p:nvPr/>
        </p:nvSpPr>
        <p:spPr bwMode="auto">
          <a:xfrm>
            <a:off x="4865025" y="5373216"/>
            <a:ext cx="83246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sp>
        <p:nvSpPr>
          <p:cNvPr id="555" name="Овал 554"/>
          <p:cNvSpPr/>
          <p:nvPr/>
        </p:nvSpPr>
        <p:spPr>
          <a:xfrm>
            <a:off x="4734387" y="5552784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6" name="Rectangle 8"/>
          <p:cNvSpPr>
            <a:spLocks noChangeArrowheads="1"/>
          </p:cNvSpPr>
          <p:nvPr/>
        </p:nvSpPr>
        <p:spPr bwMode="auto">
          <a:xfrm>
            <a:off x="4818948" y="5572137"/>
            <a:ext cx="412482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Кепша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78327" y="6533962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107148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56055" y="5924564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5611" y="783104"/>
            <a:ext cx="3360545" cy="185001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 и нефтепроводов; перекрытием автомобильных и железных дорог; нарушением мостовых переправ; повреждением объектов инфраструктуры и жизнеобеспечения населения .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происшествия – обвально-осыпные процессы, сход оползней просадка грунта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381"/>
            <a:ext cx="9144000" cy="6287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68" name="TextBox 82"/>
          <p:cNvSpPr txBox="1"/>
          <p:nvPr/>
        </p:nvSpPr>
        <p:spPr>
          <a:xfrm>
            <a:off x="4233894" y="632030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054061" y="49536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4397020" y="542939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8" name="Полилиния 7"/>
          <p:cNvSpPr/>
          <p:nvPr/>
        </p:nvSpPr>
        <p:spPr>
          <a:xfrm>
            <a:off x="17417" y="992777"/>
            <a:ext cx="2978332" cy="2987040"/>
          </a:xfrm>
          <a:custGeom>
            <a:avLst/>
            <a:gdLst>
              <a:gd name="connsiteX0" fmla="*/ 2978332 w 2978332"/>
              <a:gd name="connsiteY0" fmla="*/ 2987040 h 2987040"/>
              <a:gd name="connsiteX1" fmla="*/ 2969623 w 2978332"/>
              <a:gd name="connsiteY1" fmla="*/ 2917372 h 2987040"/>
              <a:gd name="connsiteX2" fmla="*/ 2952206 w 2978332"/>
              <a:gd name="connsiteY2" fmla="*/ 2873829 h 2987040"/>
              <a:gd name="connsiteX3" fmla="*/ 2952206 w 2978332"/>
              <a:gd name="connsiteY3" fmla="*/ 2795452 h 2987040"/>
              <a:gd name="connsiteX4" fmla="*/ 2926080 w 2978332"/>
              <a:gd name="connsiteY4" fmla="*/ 2734492 h 2987040"/>
              <a:gd name="connsiteX5" fmla="*/ 2926080 w 2978332"/>
              <a:gd name="connsiteY5" fmla="*/ 2673532 h 2987040"/>
              <a:gd name="connsiteX6" fmla="*/ 2847703 w 2978332"/>
              <a:gd name="connsiteY6" fmla="*/ 2586446 h 2987040"/>
              <a:gd name="connsiteX7" fmla="*/ 2751909 w 2978332"/>
              <a:gd name="connsiteY7" fmla="*/ 2516777 h 2987040"/>
              <a:gd name="connsiteX8" fmla="*/ 2717074 w 2978332"/>
              <a:gd name="connsiteY8" fmla="*/ 2455817 h 2987040"/>
              <a:gd name="connsiteX9" fmla="*/ 2612572 w 2978332"/>
              <a:gd name="connsiteY9" fmla="*/ 2412274 h 2987040"/>
              <a:gd name="connsiteX10" fmla="*/ 2516777 w 2978332"/>
              <a:gd name="connsiteY10" fmla="*/ 2342606 h 2987040"/>
              <a:gd name="connsiteX11" fmla="*/ 2464526 w 2978332"/>
              <a:gd name="connsiteY11" fmla="*/ 2290354 h 2987040"/>
              <a:gd name="connsiteX12" fmla="*/ 2412274 w 2978332"/>
              <a:gd name="connsiteY12" fmla="*/ 2220686 h 2987040"/>
              <a:gd name="connsiteX13" fmla="*/ 2386149 w 2978332"/>
              <a:gd name="connsiteY13" fmla="*/ 2168434 h 2987040"/>
              <a:gd name="connsiteX14" fmla="*/ 2351314 w 2978332"/>
              <a:gd name="connsiteY14" fmla="*/ 2081349 h 2987040"/>
              <a:gd name="connsiteX15" fmla="*/ 2307772 w 2978332"/>
              <a:gd name="connsiteY15" fmla="*/ 2011680 h 2987040"/>
              <a:gd name="connsiteX16" fmla="*/ 2272937 w 2978332"/>
              <a:gd name="connsiteY16" fmla="*/ 1959429 h 2987040"/>
              <a:gd name="connsiteX17" fmla="*/ 2177143 w 2978332"/>
              <a:gd name="connsiteY17" fmla="*/ 1889760 h 2987040"/>
              <a:gd name="connsiteX18" fmla="*/ 2151017 w 2978332"/>
              <a:gd name="connsiteY18" fmla="*/ 1846217 h 2987040"/>
              <a:gd name="connsiteX19" fmla="*/ 2063932 w 2978332"/>
              <a:gd name="connsiteY19" fmla="*/ 1846217 h 2987040"/>
              <a:gd name="connsiteX20" fmla="*/ 1994263 w 2978332"/>
              <a:gd name="connsiteY20" fmla="*/ 1802674 h 2987040"/>
              <a:gd name="connsiteX21" fmla="*/ 1898469 w 2978332"/>
              <a:gd name="connsiteY21" fmla="*/ 1759132 h 2987040"/>
              <a:gd name="connsiteX22" fmla="*/ 1811383 w 2978332"/>
              <a:gd name="connsiteY22" fmla="*/ 1715589 h 2987040"/>
              <a:gd name="connsiteX23" fmla="*/ 1733006 w 2978332"/>
              <a:gd name="connsiteY23" fmla="*/ 1663337 h 2987040"/>
              <a:gd name="connsiteX24" fmla="*/ 1698172 w 2978332"/>
              <a:gd name="connsiteY24" fmla="*/ 1611086 h 2987040"/>
              <a:gd name="connsiteX25" fmla="*/ 1680754 w 2978332"/>
              <a:gd name="connsiteY25" fmla="*/ 1524000 h 2987040"/>
              <a:gd name="connsiteX26" fmla="*/ 1654629 w 2978332"/>
              <a:gd name="connsiteY26" fmla="*/ 1384663 h 2987040"/>
              <a:gd name="connsiteX27" fmla="*/ 1550126 w 2978332"/>
              <a:gd name="connsiteY27" fmla="*/ 1306286 h 2987040"/>
              <a:gd name="connsiteX28" fmla="*/ 1489166 w 2978332"/>
              <a:gd name="connsiteY28" fmla="*/ 1245326 h 2987040"/>
              <a:gd name="connsiteX29" fmla="*/ 1402080 w 2978332"/>
              <a:gd name="connsiteY29" fmla="*/ 1227909 h 2987040"/>
              <a:gd name="connsiteX30" fmla="*/ 1367246 w 2978332"/>
              <a:gd name="connsiteY30" fmla="*/ 1245326 h 2987040"/>
              <a:gd name="connsiteX31" fmla="*/ 1314994 w 2978332"/>
              <a:gd name="connsiteY31" fmla="*/ 1271452 h 2987040"/>
              <a:gd name="connsiteX32" fmla="*/ 1280160 w 2978332"/>
              <a:gd name="connsiteY32" fmla="*/ 1236617 h 2987040"/>
              <a:gd name="connsiteX33" fmla="*/ 1254034 w 2978332"/>
              <a:gd name="connsiteY33" fmla="*/ 1123406 h 2987040"/>
              <a:gd name="connsiteX34" fmla="*/ 1271452 w 2978332"/>
              <a:gd name="connsiteY34" fmla="*/ 1062446 h 2987040"/>
              <a:gd name="connsiteX35" fmla="*/ 1245326 w 2978332"/>
              <a:gd name="connsiteY35" fmla="*/ 992777 h 2987040"/>
              <a:gd name="connsiteX36" fmla="*/ 1132114 w 2978332"/>
              <a:gd name="connsiteY36" fmla="*/ 957943 h 2987040"/>
              <a:gd name="connsiteX37" fmla="*/ 1071154 w 2978332"/>
              <a:gd name="connsiteY37" fmla="*/ 923109 h 2987040"/>
              <a:gd name="connsiteX38" fmla="*/ 949234 w 2978332"/>
              <a:gd name="connsiteY38" fmla="*/ 870857 h 2987040"/>
              <a:gd name="connsiteX39" fmla="*/ 862149 w 2978332"/>
              <a:gd name="connsiteY39" fmla="*/ 862149 h 2987040"/>
              <a:gd name="connsiteX40" fmla="*/ 775063 w 2978332"/>
              <a:gd name="connsiteY40" fmla="*/ 827314 h 2987040"/>
              <a:gd name="connsiteX41" fmla="*/ 748937 w 2978332"/>
              <a:gd name="connsiteY41" fmla="*/ 775063 h 2987040"/>
              <a:gd name="connsiteX42" fmla="*/ 661852 w 2978332"/>
              <a:gd name="connsiteY42" fmla="*/ 687977 h 2987040"/>
              <a:gd name="connsiteX43" fmla="*/ 627017 w 2978332"/>
              <a:gd name="connsiteY43" fmla="*/ 618309 h 2987040"/>
              <a:gd name="connsiteX44" fmla="*/ 557349 w 2978332"/>
              <a:gd name="connsiteY44" fmla="*/ 539932 h 2987040"/>
              <a:gd name="connsiteX45" fmla="*/ 513806 w 2978332"/>
              <a:gd name="connsiteY45" fmla="*/ 505097 h 2987040"/>
              <a:gd name="connsiteX46" fmla="*/ 470263 w 2978332"/>
              <a:gd name="connsiteY46" fmla="*/ 470263 h 2987040"/>
              <a:gd name="connsiteX47" fmla="*/ 400594 w 2978332"/>
              <a:gd name="connsiteY47" fmla="*/ 409303 h 2987040"/>
              <a:gd name="connsiteX48" fmla="*/ 348343 w 2978332"/>
              <a:gd name="connsiteY48" fmla="*/ 322217 h 2987040"/>
              <a:gd name="connsiteX49" fmla="*/ 304800 w 2978332"/>
              <a:gd name="connsiteY49" fmla="*/ 261257 h 2987040"/>
              <a:gd name="connsiteX50" fmla="*/ 278674 w 2978332"/>
              <a:gd name="connsiteY50" fmla="*/ 182880 h 2987040"/>
              <a:gd name="connsiteX51" fmla="*/ 261257 w 2978332"/>
              <a:gd name="connsiteY51" fmla="*/ 165463 h 2987040"/>
              <a:gd name="connsiteX52" fmla="*/ 156754 w 2978332"/>
              <a:gd name="connsiteY52" fmla="*/ 139337 h 2987040"/>
              <a:gd name="connsiteX53" fmla="*/ 87086 w 2978332"/>
              <a:gd name="connsiteY53" fmla="*/ 174172 h 2987040"/>
              <a:gd name="connsiteX54" fmla="*/ 52252 w 2978332"/>
              <a:gd name="connsiteY54" fmla="*/ 130629 h 2987040"/>
              <a:gd name="connsiteX55" fmla="*/ 26126 w 2978332"/>
              <a:gd name="connsiteY55" fmla="*/ 60960 h 2987040"/>
              <a:gd name="connsiteX56" fmla="*/ 0 w 2978332"/>
              <a:gd name="connsiteY56" fmla="*/ 0 h 298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78332" h="2987040">
                <a:moveTo>
                  <a:pt x="2978332" y="2987040"/>
                </a:moveTo>
                <a:cubicBezTo>
                  <a:pt x="2976154" y="2961640"/>
                  <a:pt x="2973977" y="2936240"/>
                  <a:pt x="2969623" y="2917372"/>
                </a:cubicBezTo>
                <a:cubicBezTo>
                  <a:pt x="2965269" y="2898503"/>
                  <a:pt x="2955109" y="2894149"/>
                  <a:pt x="2952206" y="2873829"/>
                </a:cubicBezTo>
                <a:cubicBezTo>
                  <a:pt x="2949303" y="2853509"/>
                  <a:pt x="2956560" y="2818675"/>
                  <a:pt x="2952206" y="2795452"/>
                </a:cubicBezTo>
                <a:cubicBezTo>
                  <a:pt x="2947852" y="2772229"/>
                  <a:pt x="2930434" y="2754812"/>
                  <a:pt x="2926080" y="2734492"/>
                </a:cubicBezTo>
                <a:cubicBezTo>
                  <a:pt x="2921726" y="2714172"/>
                  <a:pt x="2939143" y="2698206"/>
                  <a:pt x="2926080" y="2673532"/>
                </a:cubicBezTo>
                <a:cubicBezTo>
                  <a:pt x="2913017" y="2648858"/>
                  <a:pt x="2876731" y="2612572"/>
                  <a:pt x="2847703" y="2586446"/>
                </a:cubicBezTo>
                <a:cubicBezTo>
                  <a:pt x="2818675" y="2560320"/>
                  <a:pt x="2773680" y="2538548"/>
                  <a:pt x="2751909" y="2516777"/>
                </a:cubicBezTo>
                <a:cubicBezTo>
                  <a:pt x="2730138" y="2495006"/>
                  <a:pt x="2740297" y="2473234"/>
                  <a:pt x="2717074" y="2455817"/>
                </a:cubicBezTo>
                <a:cubicBezTo>
                  <a:pt x="2693851" y="2438400"/>
                  <a:pt x="2645955" y="2431143"/>
                  <a:pt x="2612572" y="2412274"/>
                </a:cubicBezTo>
                <a:cubicBezTo>
                  <a:pt x="2579189" y="2393405"/>
                  <a:pt x="2541451" y="2362926"/>
                  <a:pt x="2516777" y="2342606"/>
                </a:cubicBezTo>
                <a:cubicBezTo>
                  <a:pt x="2492103" y="2322286"/>
                  <a:pt x="2481943" y="2310674"/>
                  <a:pt x="2464526" y="2290354"/>
                </a:cubicBezTo>
                <a:cubicBezTo>
                  <a:pt x="2447109" y="2270034"/>
                  <a:pt x="2425337" y="2241006"/>
                  <a:pt x="2412274" y="2220686"/>
                </a:cubicBezTo>
                <a:cubicBezTo>
                  <a:pt x="2399211" y="2200366"/>
                  <a:pt x="2396309" y="2191657"/>
                  <a:pt x="2386149" y="2168434"/>
                </a:cubicBezTo>
                <a:cubicBezTo>
                  <a:pt x="2375989" y="2145211"/>
                  <a:pt x="2364377" y="2107475"/>
                  <a:pt x="2351314" y="2081349"/>
                </a:cubicBezTo>
                <a:cubicBezTo>
                  <a:pt x="2338251" y="2055223"/>
                  <a:pt x="2320835" y="2032000"/>
                  <a:pt x="2307772" y="2011680"/>
                </a:cubicBezTo>
                <a:cubicBezTo>
                  <a:pt x="2294709" y="1991360"/>
                  <a:pt x="2294708" y="1979749"/>
                  <a:pt x="2272937" y="1959429"/>
                </a:cubicBezTo>
                <a:cubicBezTo>
                  <a:pt x="2251166" y="1939109"/>
                  <a:pt x="2197463" y="1908629"/>
                  <a:pt x="2177143" y="1889760"/>
                </a:cubicBezTo>
                <a:cubicBezTo>
                  <a:pt x="2156823" y="1870891"/>
                  <a:pt x="2169885" y="1853474"/>
                  <a:pt x="2151017" y="1846217"/>
                </a:cubicBezTo>
                <a:cubicBezTo>
                  <a:pt x="2132149" y="1838960"/>
                  <a:pt x="2090058" y="1853474"/>
                  <a:pt x="2063932" y="1846217"/>
                </a:cubicBezTo>
                <a:cubicBezTo>
                  <a:pt x="2037806" y="1838960"/>
                  <a:pt x="2021840" y="1817188"/>
                  <a:pt x="1994263" y="1802674"/>
                </a:cubicBezTo>
                <a:cubicBezTo>
                  <a:pt x="1966686" y="1788160"/>
                  <a:pt x="1928949" y="1773646"/>
                  <a:pt x="1898469" y="1759132"/>
                </a:cubicBezTo>
                <a:cubicBezTo>
                  <a:pt x="1867989" y="1744618"/>
                  <a:pt x="1838960" y="1731555"/>
                  <a:pt x="1811383" y="1715589"/>
                </a:cubicBezTo>
                <a:cubicBezTo>
                  <a:pt x="1783806" y="1699623"/>
                  <a:pt x="1751874" y="1680754"/>
                  <a:pt x="1733006" y="1663337"/>
                </a:cubicBezTo>
                <a:cubicBezTo>
                  <a:pt x="1714137" y="1645920"/>
                  <a:pt x="1706881" y="1634309"/>
                  <a:pt x="1698172" y="1611086"/>
                </a:cubicBezTo>
                <a:cubicBezTo>
                  <a:pt x="1689463" y="1587863"/>
                  <a:pt x="1688011" y="1561737"/>
                  <a:pt x="1680754" y="1524000"/>
                </a:cubicBezTo>
                <a:cubicBezTo>
                  <a:pt x="1673497" y="1486263"/>
                  <a:pt x="1676400" y="1420949"/>
                  <a:pt x="1654629" y="1384663"/>
                </a:cubicBezTo>
                <a:cubicBezTo>
                  <a:pt x="1632858" y="1348377"/>
                  <a:pt x="1577703" y="1329509"/>
                  <a:pt x="1550126" y="1306286"/>
                </a:cubicBezTo>
                <a:cubicBezTo>
                  <a:pt x="1522549" y="1283063"/>
                  <a:pt x="1513840" y="1258389"/>
                  <a:pt x="1489166" y="1245326"/>
                </a:cubicBezTo>
                <a:cubicBezTo>
                  <a:pt x="1464492" y="1232263"/>
                  <a:pt x="1422400" y="1227909"/>
                  <a:pt x="1402080" y="1227909"/>
                </a:cubicBezTo>
                <a:cubicBezTo>
                  <a:pt x="1381760" y="1227909"/>
                  <a:pt x="1367246" y="1245326"/>
                  <a:pt x="1367246" y="1245326"/>
                </a:cubicBezTo>
                <a:cubicBezTo>
                  <a:pt x="1352732" y="1252583"/>
                  <a:pt x="1329508" y="1272903"/>
                  <a:pt x="1314994" y="1271452"/>
                </a:cubicBezTo>
                <a:cubicBezTo>
                  <a:pt x="1300480" y="1270001"/>
                  <a:pt x="1290320" y="1261291"/>
                  <a:pt x="1280160" y="1236617"/>
                </a:cubicBezTo>
                <a:cubicBezTo>
                  <a:pt x="1270000" y="1211943"/>
                  <a:pt x="1255485" y="1152434"/>
                  <a:pt x="1254034" y="1123406"/>
                </a:cubicBezTo>
                <a:cubicBezTo>
                  <a:pt x="1252583" y="1094378"/>
                  <a:pt x="1272903" y="1084217"/>
                  <a:pt x="1271452" y="1062446"/>
                </a:cubicBezTo>
                <a:cubicBezTo>
                  <a:pt x="1270001" y="1040675"/>
                  <a:pt x="1268549" y="1010194"/>
                  <a:pt x="1245326" y="992777"/>
                </a:cubicBezTo>
                <a:cubicBezTo>
                  <a:pt x="1222103" y="975360"/>
                  <a:pt x="1161143" y="969554"/>
                  <a:pt x="1132114" y="957943"/>
                </a:cubicBezTo>
                <a:cubicBezTo>
                  <a:pt x="1103085" y="946332"/>
                  <a:pt x="1101634" y="937623"/>
                  <a:pt x="1071154" y="923109"/>
                </a:cubicBezTo>
                <a:cubicBezTo>
                  <a:pt x="1040674" y="908595"/>
                  <a:pt x="984068" y="881017"/>
                  <a:pt x="949234" y="870857"/>
                </a:cubicBezTo>
                <a:cubicBezTo>
                  <a:pt x="914400" y="860697"/>
                  <a:pt x="891177" y="869406"/>
                  <a:pt x="862149" y="862149"/>
                </a:cubicBezTo>
                <a:cubicBezTo>
                  <a:pt x="833121" y="854892"/>
                  <a:pt x="793932" y="841828"/>
                  <a:pt x="775063" y="827314"/>
                </a:cubicBezTo>
                <a:cubicBezTo>
                  <a:pt x="756194" y="812800"/>
                  <a:pt x="767805" y="798286"/>
                  <a:pt x="748937" y="775063"/>
                </a:cubicBezTo>
                <a:cubicBezTo>
                  <a:pt x="730069" y="751840"/>
                  <a:pt x="682172" y="714103"/>
                  <a:pt x="661852" y="687977"/>
                </a:cubicBezTo>
                <a:cubicBezTo>
                  <a:pt x="641532" y="661851"/>
                  <a:pt x="644434" y="642983"/>
                  <a:pt x="627017" y="618309"/>
                </a:cubicBezTo>
                <a:cubicBezTo>
                  <a:pt x="609600" y="593635"/>
                  <a:pt x="576217" y="558801"/>
                  <a:pt x="557349" y="539932"/>
                </a:cubicBezTo>
                <a:cubicBezTo>
                  <a:pt x="538481" y="521063"/>
                  <a:pt x="513806" y="505097"/>
                  <a:pt x="513806" y="505097"/>
                </a:cubicBezTo>
                <a:cubicBezTo>
                  <a:pt x="499292" y="493486"/>
                  <a:pt x="489132" y="486229"/>
                  <a:pt x="470263" y="470263"/>
                </a:cubicBezTo>
                <a:cubicBezTo>
                  <a:pt x="451394" y="454297"/>
                  <a:pt x="420914" y="433977"/>
                  <a:pt x="400594" y="409303"/>
                </a:cubicBezTo>
                <a:cubicBezTo>
                  <a:pt x="380274" y="384629"/>
                  <a:pt x="364309" y="346891"/>
                  <a:pt x="348343" y="322217"/>
                </a:cubicBezTo>
                <a:cubicBezTo>
                  <a:pt x="332377" y="297543"/>
                  <a:pt x="316411" y="284480"/>
                  <a:pt x="304800" y="261257"/>
                </a:cubicBezTo>
                <a:cubicBezTo>
                  <a:pt x="293189" y="238034"/>
                  <a:pt x="285931" y="198846"/>
                  <a:pt x="278674" y="182880"/>
                </a:cubicBezTo>
                <a:cubicBezTo>
                  <a:pt x="271417" y="166914"/>
                  <a:pt x="281577" y="172720"/>
                  <a:pt x="261257" y="165463"/>
                </a:cubicBezTo>
                <a:cubicBezTo>
                  <a:pt x="240937" y="158206"/>
                  <a:pt x="185782" y="137886"/>
                  <a:pt x="156754" y="139337"/>
                </a:cubicBezTo>
                <a:cubicBezTo>
                  <a:pt x="127726" y="140788"/>
                  <a:pt x="104503" y="175623"/>
                  <a:pt x="87086" y="174172"/>
                </a:cubicBezTo>
                <a:cubicBezTo>
                  <a:pt x="69669" y="172721"/>
                  <a:pt x="62412" y="149498"/>
                  <a:pt x="52252" y="130629"/>
                </a:cubicBezTo>
                <a:cubicBezTo>
                  <a:pt x="42092" y="111760"/>
                  <a:pt x="34835" y="82732"/>
                  <a:pt x="26126" y="60960"/>
                </a:cubicBezTo>
                <a:cubicBezTo>
                  <a:pt x="17417" y="39188"/>
                  <a:pt x="8708" y="19594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2996407" y="3969544"/>
            <a:ext cx="1578768" cy="2329656"/>
          </a:xfrm>
          <a:custGeom>
            <a:avLst/>
            <a:gdLst>
              <a:gd name="connsiteX0" fmla="*/ 1562100 w 1562100"/>
              <a:gd name="connsiteY0" fmla="*/ 2308225 h 2308225"/>
              <a:gd name="connsiteX1" fmla="*/ 1539875 w 1562100"/>
              <a:gd name="connsiteY1" fmla="*/ 2225675 h 2308225"/>
              <a:gd name="connsiteX2" fmla="*/ 1552575 w 1562100"/>
              <a:gd name="connsiteY2" fmla="*/ 2174875 h 2308225"/>
              <a:gd name="connsiteX3" fmla="*/ 1520825 w 1562100"/>
              <a:gd name="connsiteY3" fmla="*/ 2063750 h 2308225"/>
              <a:gd name="connsiteX4" fmla="*/ 1473200 w 1562100"/>
              <a:gd name="connsiteY4" fmla="*/ 2028825 h 2308225"/>
              <a:gd name="connsiteX5" fmla="*/ 1435100 w 1562100"/>
              <a:gd name="connsiteY5" fmla="*/ 2006600 h 2308225"/>
              <a:gd name="connsiteX6" fmla="*/ 1397000 w 1562100"/>
              <a:gd name="connsiteY6" fmla="*/ 1958975 h 2308225"/>
              <a:gd name="connsiteX7" fmla="*/ 1377950 w 1562100"/>
              <a:gd name="connsiteY7" fmla="*/ 1933575 h 2308225"/>
              <a:gd name="connsiteX8" fmla="*/ 1343025 w 1562100"/>
              <a:gd name="connsiteY8" fmla="*/ 1898650 h 2308225"/>
              <a:gd name="connsiteX9" fmla="*/ 1311275 w 1562100"/>
              <a:gd name="connsiteY9" fmla="*/ 1863725 h 2308225"/>
              <a:gd name="connsiteX10" fmla="*/ 1295400 w 1562100"/>
              <a:gd name="connsiteY10" fmla="*/ 1812925 h 2308225"/>
              <a:gd name="connsiteX11" fmla="*/ 1263650 w 1562100"/>
              <a:gd name="connsiteY11" fmla="*/ 1746250 h 2308225"/>
              <a:gd name="connsiteX12" fmla="*/ 1254125 w 1562100"/>
              <a:gd name="connsiteY12" fmla="*/ 1724025 h 2308225"/>
              <a:gd name="connsiteX13" fmla="*/ 1225550 w 1562100"/>
              <a:gd name="connsiteY13" fmla="*/ 1685925 h 2308225"/>
              <a:gd name="connsiteX14" fmla="*/ 1193800 w 1562100"/>
              <a:gd name="connsiteY14" fmla="*/ 1644650 h 2308225"/>
              <a:gd name="connsiteX15" fmla="*/ 1171575 w 1562100"/>
              <a:gd name="connsiteY15" fmla="*/ 1600200 h 2308225"/>
              <a:gd name="connsiteX16" fmla="*/ 1155700 w 1562100"/>
              <a:gd name="connsiteY16" fmla="*/ 1546225 h 2308225"/>
              <a:gd name="connsiteX17" fmla="*/ 1143000 w 1562100"/>
              <a:gd name="connsiteY17" fmla="*/ 1511300 h 2308225"/>
              <a:gd name="connsiteX18" fmla="*/ 1111250 w 1562100"/>
              <a:gd name="connsiteY18" fmla="*/ 1473200 h 2308225"/>
              <a:gd name="connsiteX19" fmla="*/ 1098550 w 1562100"/>
              <a:gd name="connsiteY19" fmla="*/ 1457325 h 2308225"/>
              <a:gd name="connsiteX20" fmla="*/ 1063625 w 1562100"/>
              <a:gd name="connsiteY20" fmla="*/ 1454150 h 2308225"/>
              <a:gd name="connsiteX21" fmla="*/ 1031875 w 1562100"/>
              <a:gd name="connsiteY21" fmla="*/ 1450975 h 2308225"/>
              <a:gd name="connsiteX22" fmla="*/ 1003300 w 1562100"/>
              <a:gd name="connsiteY22" fmla="*/ 1454150 h 2308225"/>
              <a:gd name="connsiteX23" fmla="*/ 987425 w 1562100"/>
              <a:gd name="connsiteY23" fmla="*/ 1438275 h 2308225"/>
              <a:gd name="connsiteX24" fmla="*/ 971550 w 1562100"/>
              <a:gd name="connsiteY24" fmla="*/ 1387475 h 2308225"/>
              <a:gd name="connsiteX25" fmla="*/ 923925 w 1562100"/>
              <a:gd name="connsiteY25" fmla="*/ 1381125 h 2308225"/>
              <a:gd name="connsiteX26" fmla="*/ 895350 w 1562100"/>
              <a:gd name="connsiteY26" fmla="*/ 1317625 h 2308225"/>
              <a:gd name="connsiteX27" fmla="*/ 876300 w 1562100"/>
              <a:gd name="connsiteY27" fmla="*/ 1266825 h 2308225"/>
              <a:gd name="connsiteX28" fmla="*/ 866775 w 1562100"/>
              <a:gd name="connsiteY28" fmla="*/ 1225550 h 2308225"/>
              <a:gd name="connsiteX29" fmla="*/ 831850 w 1562100"/>
              <a:gd name="connsiteY29" fmla="*/ 1184275 h 2308225"/>
              <a:gd name="connsiteX30" fmla="*/ 800100 w 1562100"/>
              <a:gd name="connsiteY30" fmla="*/ 1139825 h 2308225"/>
              <a:gd name="connsiteX31" fmla="*/ 777875 w 1562100"/>
              <a:gd name="connsiteY31" fmla="*/ 1095375 h 2308225"/>
              <a:gd name="connsiteX32" fmla="*/ 752475 w 1562100"/>
              <a:gd name="connsiteY32" fmla="*/ 1063625 h 2308225"/>
              <a:gd name="connsiteX33" fmla="*/ 723900 w 1562100"/>
              <a:gd name="connsiteY33" fmla="*/ 1035050 h 2308225"/>
              <a:gd name="connsiteX34" fmla="*/ 704850 w 1562100"/>
              <a:gd name="connsiteY34" fmla="*/ 1009650 h 2308225"/>
              <a:gd name="connsiteX35" fmla="*/ 685800 w 1562100"/>
              <a:gd name="connsiteY35" fmla="*/ 971550 h 2308225"/>
              <a:gd name="connsiteX36" fmla="*/ 669925 w 1562100"/>
              <a:gd name="connsiteY36" fmla="*/ 971550 h 2308225"/>
              <a:gd name="connsiteX37" fmla="*/ 676275 w 1562100"/>
              <a:gd name="connsiteY37" fmla="*/ 942975 h 2308225"/>
              <a:gd name="connsiteX38" fmla="*/ 654050 w 1562100"/>
              <a:gd name="connsiteY38" fmla="*/ 901700 h 2308225"/>
              <a:gd name="connsiteX39" fmla="*/ 631825 w 1562100"/>
              <a:gd name="connsiteY39" fmla="*/ 895350 h 2308225"/>
              <a:gd name="connsiteX40" fmla="*/ 615950 w 1562100"/>
              <a:gd name="connsiteY40" fmla="*/ 895350 h 2308225"/>
              <a:gd name="connsiteX41" fmla="*/ 615950 w 1562100"/>
              <a:gd name="connsiteY41" fmla="*/ 866775 h 2308225"/>
              <a:gd name="connsiteX42" fmla="*/ 593725 w 1562100"/>
              <a:gd name="connsiteY42" fmla="*/ 812800 h 2308225"/>
              <a:gd name="connsiteX43" fmla="*/ 577850 w 1562100"/>
              <a:gd name="connsiteY43" fmla="*/ 762000 h 2308225"/>
              <a:gd name="connsiteX44" fmla="*/ 555625 w 1562100"/>
              <a:gd name="connsiteY44" fmla="*/ 736600 h 2308225"/>
              <a:gd name="connsiteX45" fmla="*/ 523875 w 1562100"/>
              <a:gd name="connsiteY45" fmla="*/ 692150 h 2308225"/>
              <a:gd name="connsiteX46" fmla="*/ 508000 w 1562100"/>
              <a:gd name="connsiteY46" fmla="*/ 657225 h 2308225"/>
              <a:gd name="connsiteX47" fmla="*/ 495300 w 1562100"/>
              <a:gd name="connsiteY47" fmla="*/ 612775 h 2308225"/>
              <a:gd name="connsiteX48" fmla="*/ 495300 w 1562100"/>
              <a:gd name="connsiteY48" fmla="*/ 565150 h 2308225"/>
              <a:gd name="connsiteX49" fmla="*/ 492125 w 1562100"/>
              <a:gd name="connsiteY49" fmla="*/ 546100 h 2308225"/>
              <a:gd name="connsiteX50" fmla="*/ 454025 w 1562100"/>
              <a:gd name="connsiteY50" fmla="*/ 561975 h 2308225"/>
              <a:gd name="connsiteX51" fmla="*/ 434975 w 1562100"/>
              <a:gd name="connsiteY51" fmla="*/ 542925 h 2308225"/>
              <a:gd name="connsiteX52" fmla="*/ 412750 w 1562100"/>
              <a:gd name="connsiteY52" fmla="*/ 498475 h 2308225"/>
              <a:gd name="connsiteX53" fmla="*/ 358775 w 1562100"/>
              <a:gd name="connsiteY53" fmla="*/ 466725 h 2308225"/>
              <a:gd name="connsiteX54" fmla="*/ 320675 w 1562100"/>
              <a:gd name="connsiteY54" fmla="*/ 422275 h 2308225"/>
              <a:gd name="connsiteX55" fmla="*/ 292100 w 1562100"/>
              <a:gd name="connsiteY55" fmla="*/ 336550 h 2308225"/>
              <a:gd name="connsiteX56" fmla="*/ 257175 w 1562100"/>
              <a:gd name="connsiteY56" fmla="*/ 266700 h 2308225"/>
              <a:gd name="connsiteX57" fmla="*/ 209550 w 1562100"/>
              <a:gd name="connsiteY57" fmla="*/ 209550 h 2308225"/>
              <a:gd name="connsiteX58" fmla="*/ 171450 w 1562100"/>
              <a:gd name="connsiteY58" fmla="*/ 174625 h 2308225"/>
              <a:gd name="connsiteX59" fmla="*/ 142875 w 1562100"/>
              <a:gd name="connsiteY59" fmla="*/ 133350 h 2308225"/>
              <a:gd name="connsiteX60" fmla="*/ 104775 w 1562100"/>
              <a:gd name="connsiteY60" fmla="*/ 104775 h 2308225"/>
              <a:gd name="connsiteX61" fmla="*/ 73025 w 1562100"/>
              <a:gd name="connsiteY61" fmla="*/ 66675 h 2308225"/>
              <a:gd name="connsiteX62" fmla="*/ 34925 w 1562100"/>
              <a:gd name="connsiteY62" fmla="*/ 28575 h 2308225"/>
              <a:gd name="connsiteX63" fmla="*/ 0 w 1562100"/>
              <a:gd name="connsiteY63" fmla="*/ 0 h 2308225"/>
              <a:gd name="connsiteX0" fmla="*/ 1583531 w 1583531"/>
              <a:gd name="connsiteY0" fmla="*/ 2320131 h 2320131"/>
              <a:gd name="connsiteX1" fmla="*/ 1561306 w 1583531"/>
              <a:gd name="connsiteY1" fmla="*/ 2237581 h 2320131"/>
              <a:gd name="connsiteX2" fmla="*/ 1574006 w 1583531"/>
              <a:gd name="connsiteY2" fmla="*/ 2186781 h 2320131"/>
              <a:gd name="connsiteX3" fmla="*/ 1542256 w 1583531"/>
              <a:gd name="connsiteY3" fmla="*/ 2075656 h 2320131"/>
              <a:gd name="connsiteX4" fmla="*/ 1494631 w 1583531"/>
              <a:gd name="connsiteY4" fmla="*/ 2040731 h 2320131"/>
              <a:gd name="connsiteX5" fmla="*/ 1456531 w 1583531"/>
              <a:gd name="connsiteY5" fmla="*/ 2018506 h 2320131"/>
              <a:gd name="connsiteX6" fmla="*/ 1418431 w 1583531"/>
              <a:gd name="connsiteY6" fmla="*/ 1970881 h 2320131"/>
              <a:gd name="connsiteX7" fmla="*/ 1399381 w 1583531"/>
              <a:gd name="connsiteY7" fmla="*/ 1945481 h 2320131"/>
              <a:gd name="connsiteX8" fmla="*/ 1364456 w 1583531"/>
              <a:gd name="connsiteY8" fmla="*/ 1910556 h 2320131"/>
              <a:gd name="connsiteX9" fmla="*/ 1332706 w 1583531"/>
              <a:gd name="connsiteY9" fmla="*/ 1875631 h 2320131"/>
              <a:gd name="connsiteX10" fmla="*/ 1316831 w 1583531"/>
              <a:gd name="connsiteY10" fmla="*/ 1824831 h 2320131"/>
              <a:gd name="connsiteX11" fmla="*/ 1285081 w 1583531"/>
              <a:gd name="connsiteY11" fmla="*/ 1758156 h 2320131"/>
              <a:gd name="connsiteX12" fmla="*/ 1275556 w 1583531"/>
              <a:gd name="connsiteY12" fmla="*/ 1735931 h 2320131"/>
              <a:gd name="connsiteX13" fmla="*/ 1246981 w 1583531"/>
              <a:gd name="connsiteY13" fmla="*/ 1697831 h 2320131"/>
              <a:gd name="connsiteX14" fmla="*/ 1215231 w 1583531"/>
              <a:gd name="connsiteY14" fmla="*/ 1656556 h 2320131"/>
              <a:gd name="connsiteX15" fmla="*/ 1193006 w 1583531"/>
              <a:gd name="connsiteY15" fmla="*/ 1612106 h 2320131"/>
              <a:gd name="connsiteX16" fmla="*/ 1177131 w 1583531"/>
              <a:gd name="connsiteY16" fmla="*/ 1558131 h 2320131"/>
              <a:gd name="connsiteX17" fmla="*/ 1164431 w 1583531"/>
              <a:gd name="connsiteY17" fmla="*/ 1523206 h 2320131"/>
              <a:gd name="connsiteX18" fmla="*/ 1132681 w 1583531"/>
              <a:gd name="connsiteY18" fmla="*/ 1485106 h 2320131"/>
              <a:gd name="connsiteX19" fmla="*/ 1119981 w 1583531"/>
              <a:gd name="connsiteY19" fmla="*/ 1469231 h 2320131"/>
              <a:gd name="connsiteX20" fmla="*/ 1085056 w 1583531"/>
              <a:gd name="connsiteY20" fmla="*/ 1466056 h 2320131"/>
              <a:gd name="connsiteX21" fmla="*/ 1053306 w 1583531"/>
              <a:gd name="connsiteY21" fmla="*/ 1462881 h 2320131"/>
              <a:gd name="connsiteX22" fmla="*/ 1024731 w 1583531"/>
              <a:gd name="connsiteY22" fmla="*/ 1466056 h 2320131"/>
              <a:gd name="connsiteX23" fmla="*/ 1008856 w 1583531"/>
              <a:gd name="connsiteY23" fmla="*/ 1450181 h 2320131"/>
              <a:gd name="connsiteX24" fmla="*/ 992981 w 1583531"/>
              <a:gd name="connsiteY24" fmla="*/ 1399381 h 2320131"/>
              <a:gd name="connsiteX25" fmla="*/ 945356 w 1583531"/>
              <a:gd name="connsiteY25" fmla="*/ 1393031 h 2320131"/>
              <a:gd name="connsiteX26" fmla="*/ 916781 w 1583531"/>
              <a:gd name="connsiteY26" fmla="*/ 1329531 h 2320131"/>
              <a:gd name="connsiteX27" fmla="*/ 897731 w 1583531"/>
              <a:gd name="connsiteY27" fmla="*/ 1278731 h 2320131"/>
              <a:gd name="connsiteX28" fmla="*/ 888206 w 1583531"/>
              <a:gd name="connsiteY28" fmla="*/ 1237456 h 2320131"/>
              <a:gd name="connsiteX29" fmla="*/ 853281 w 1583531"/>
              <a:gd name="connsiteY29" fmla="*/ 1196181 h 2320131"/>
              <a:gd name="connsiteX30" fmla="*/ 821531 w 1583531"/>
              <a:gd name="connsiteY30" fmla="*/ 1151731 h 2320131"/>
              <a:gd name="connsiteX31" fmla="*/ 799306 w 1583531"/>
              <a:gd name="connsiteY31" fmla="*/ 1107281 h 2320131"/>
              <a:gd name="connsiteX32" fmla="*/ 773906 w 1583531"/>
              <a:gd name="connsiteY32" fmla="*/ 1075531 h 2320131"/>
              <a:gd name="connsiteX33" fmla="*/ 745331 w 1583531"/>
              <a:gd name="connsiteY33" fmla="*/ 1046956 h 2320131"/>
              <a:gd name="connsiteX34" fmla="*/ 726281 w 1583531"/>
              <a:gd name="connsiteY34" fmla="*/ 1021556 h 2320131"/>
              <a:gd name="connsiteX35" fmla="*/ 707231 w 1583531"/>
              <a:gd name="connsiteY35" fmla="*/ 983456 h 2320131"/>
              <a:gd name="connsiteX36" fmla="*/ 691356 w 1583531"/>
              <a:gd name="connsiteY36" fmla="*/ 983456 h 2320131"/>
              <a:gd name="connsiteX37" fmla="*/ 697706 w 1583531"/>
              <a:gd name="connsiteY37" fmla="*/ 954881 h 2320131"/>
              <a:gd name="connsiteX38" fmla="*/ 675481 w 1583531"/>
              <a:gd name="connsiteY38" fmla="*/ 913606 h 2320131"/>
              <a:gd name="connsiteX39" fmla="*/ 653256 w 1583531"/>
              <a:gd name="connsiteY39" fmla="*/ 907256 h 2320131"/>
              <a:gd name="connsiteX40" fmla="*/ 637381 w 1583531"/>
              <a:gd name="connsiteY40" fmla="*/ 907256 h 2320131"/>
              <a:gd name="connsiteX41" fmla="*/ 637381 w 1583531"/>
              <a:gd name="connsiteY41" fmla="*/ 878681 h 2320131"/>
              <a:gd name="connsiteX42" fmla="*/ 615156 w 1583531"/>
              <a:gd name="connsiteY42" fmla="*/ 824706 h 2320131"/>
              <a:gd name="connsiteX43" fmla="*/ 599281 w 1583531"/>
              <a:gd name="connsiteY43" fmla="*/ 773906 h 2320131"/>
              <a:gd name="connsiteX44" fmla="*/ 577056 w 1583531"/>
              <a:gd name="connsiteY44" fmla="*/ 748506 h 2320131"/>
              <a:gd name="connsiteX45" fmla="*/ 545306 w 1583531"/>
              <a:gd name="connsiteY45" fmla="*/ 704056 h 2320131"/>
              <a:gd name="connsiteX46" fmla="*/ 529431 w 1583531"/>
              <a:gd name="connsiteY46" fmla="*/ 669131 h 2320131"/>
              <a:gd name="connsiteX47" fmla="*/ 516731 w 1583531"/>
              <a:gd name="connsiteY47" fmla="*/ 624681 h 2320131"/>
              <a:gd name="connsiteX48" fmla="*/ 516731 w 1583531"/>
              <a:gd name="connsiteY48" fmla="*/ 577056 h 2320131"/>
              <a:gd name="connsiteX49" fmla="*/ 513556 w 1583531"/>
              <a:gd name="connsiteY49" fmla="*/ 558006 h 2320131"/>
              <a:gd name="connsiteX50" fmla="*/ 475456 w 1583531"/>
              <a:gd name="connsiteY50" fmla="*/ 573881 h 2320131"/>
              <a:gd name="connsiteX51" fmla="*/ 456406 w 1583531"/>
              <a:gd name="connsiteY51" fmla="*/ 554831 h 2320131"/>
              <a:gd name="connsiteX52" fmla="*/ 434181 w 1583531"/>
              <a:gd name="connsiteY52" fmla="*/ 510381 h 2320131"/>
              <a:gd name="connsiteX53" fmla="*/ 380206 w 1583531"/>
              <a:gd name="connsiteY53" fmla="*/ 478631 h 2320131"/>
              <a:gd name="connsiteX54" fmla="*/ 342106 w 1583531"/>
              <a:gd name="connsiteY54" fmla="*/ 434181 h 2320131"/>
              <a:gd name="connsiteX55" fmla="*/ 313531 w 1583531"/>
              <a:gd name="connsiteY55" fmla="*/ 348456 h 2320131"/>
              <a:gd name="connsiteX56" fmla="*/ 278606 w 1583531"/>
              <a:gd name="connsiteY56" fmla="*/ 278606 h 2320131"/>
              <a:gd name="connsiteX57" fmla="*/ 230981 w 1583531"/>
              <a:gd name="connsiteY57" fmla="*/ 221456 h 2320131"/>
              <a:gd name="connsiteX58" fmla="*/ 192881 w 1583531"/>
              <a:gd name="connsiteY58" fmla="*/ 186531 h 2320131"/>
              <a:gd name="connsiteX59" fmla="*/ 164306 w 1583531"/>
              <a:gd name="connsiteY59" fmla="*/ 145256 h 2320131"/>
              <a:gd name="connsiteX60" fmla="*/ 126206 w 1583531"/>
              <a:gd name="connsiteY60" fmla="*/ 116681 h 2320131"/>
              <a:gd name="connsiteX61" fmla="*/ 94456 w 1583531"/>
              <a:gd name="connsiteY61" fmla="*/ 78581 h 2320131"/>
              <a:gd name="connsiteX62" fmla="*/ 56356 w 1583531"/>
              <a:gd name="connsiteY62" fmla="*/ 40481 h 2320131"/>
              <a:gd name="connsiteX63" fmla="*/ 0 w 1583531"/>
              <a:gd name="connsiteY63" fmla="*/ 0 h 2320131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51593 w 1578768"/>
              <a:gd name="connsiteY62" fmla="*/ 50006 h 2329656"/>
              <a:gd name="connsiteX63" fmla="*/ 0 w 1578768"/>
              <a:gd name="connsiteY63" fmla="*/ 0 h 2329656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39687 w 1578768"/>
              <a:gd name="connsiteY62" fmla="*/ 59531 h 2329656"/>
              <a:gd name="connsiteX63" fmla="*/ 0 w 1578768"/>
              <a:gd name="connsiteY63" fmla="*/ 0 h 232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78768" h="2329656">
                <a:moveTo>
                  <a:pt x="1578768" y="2329656"/>
                </a:moveTo>
                <a:cubicBezTo>
                  <a:pt x="1568449" y="2299493"/>
                  <a:pt x="1558130" y="2269331"/>
                  <a:pt x="1556543" y="2247106"/>
                </a:cubicBezTo>
                <a:cubicBezTo>
                  <a:pt x="1554956" y="2224881"/>
                  <a:pt x="1572418" y="2223294"/>
                  <a:pt x="1569243" y="2196306"/>
                </a:cubicBezTo>
                <a:cubicBezTo>
                  <a:pt x="1566068" y="2169318"/>
                  <a:pt x="1550722" y="2109523"/>
                  <a:pt x="1537493" y="2085181"/>
                </a:cubicBezTo>
                <a:cubicBezTo>
                  <a:pt x="1524264" y="2060839"/>
                  <a:pt x="1504155" y="2059781"/>
                  <a:pt x="1489868" y="2050256"/>
                </a:cubicBezTo>
                <a:cubicBezTo>
                  <a:pt x="1475581" y="2040731"/>
                  <a:pt x="1464468" y="2039673"/>
                  <a:pt x="1451768" y="2028031"/>
                </a:cubicBezTo>
                <a:cubicBezTo>
                  <a:pt x="1439068" y="2016389"/>
                  <a:pt x="1423193" y="1992577"/>
                  <a:pt x="1413668" y="1980406"/>
                </a:cubicBezTo>
                <a:cubicBezTo>
                  <a:pt x="1404143" y="1968235"/>
                  <a:pt x="1403614" y="1965060"/>
                  <a:pt x="1394618" y="1955006"/>
                </a:cubicBezTo>
                <a:cubicBezTo>
                  <a:pt x="1385622" y="1944952"/>
                  <a:pt x="1370805" y="1931723"/>
                  <a:pt x="1359693" y="1920081"/>
                </a:cubicBezTo>
                <a:cubicBezTo>
                  <a:pt x="1348580" y="1908439"/>
                  <a:pt x="1335880" y="1899443"/>
                  <a:pt x="1327943" y="1885156"/>
                </a:cubicBezTo>
                <a:cubicBezTo>
                  <a:pt x="1320006" y="1870869"/>
                  <a:pt x="1320006" y="1853935"/>
                  <a:pt x="1312068" y="1834356"/>
                </a:cubicBezTo>
                <a:cubicBezTo>
                  <a:pt x="1304130" y="1814777"/>
                  <a:pt x="1287197" y="1782498"/>
                  <a:pt x="1280318" y="1767681"/>
                </a:cubicBezTo>
                <a:cubicBezTo>
                  <a:pt x="1273439" y="1752864"/>
                  <a:pt x="1277143" y="1755510"/>
                  <a:pt x="1270793" y="1745456"/>
                </a:cubicBezTo>
                <a:cubicBezTo>
                  <a:pt x="1264443" y="1735402"/>
                  <a:pt x="1252272" y="1720585"/>
                  <a:pt x="1242218" y="1707356"/>
                </a:cubicBezTo>
                <a:cubicBezTo>
                  <a:pt x="1232164" y="1694127"/>
                  <a:pt x="1219464" y="1680368"/>
                  <a:pt x="1210468" y="1666081"/>
                </a:cubicBezTo>
                <a:cubicBezTo>
                  <a:pt x="1201472" y="1651794"/>
                  <a:pt x="1194593" y="1638035"/>
                  <a:pt x="1188243" y="1621631"/>
                </a:cubicBezTo>
                <a:cubicBezTo>
                  <a:pt x="1181893" y="1605227"/>
                  <a:pt x="1177131" y="1582473"/>
                  <a:pt x="1172368" y="1567656"/>
                </a:cubicBezTo>
                <a:cubicBezTo>
                  <a:pt x="1167605" y="1552839"/>
                  <a:pt x="1167076" y="1544902"/>
                  <a:pt x="1159668" y="1532731"/>
                </a:cubicBezTo>
                <a:cubicBezTo>
                  <a:pt x="1152260" y="1520560"/>
                  <a:pt x="1135326" y="1503627"/>
                  <a:pt x="1127918" y="1494631"/>
                </a:cubicBezTo>
                <a:cubicBezTo>
                  <a:pt x="1120510" y="1485635"/>
                  <a:pt x="1123156" y="1481931"/>
                  <a:pt x="1115218" y="1478756"/>
                </a:cubicBezTo>
                <a:cubicBezTo>
                  <a:pt x="1107280" y="1475581"/>
                  <a:pt x="1080293" y="1475581"/>
                  <a:pt x="1080293" y="1475581"/>
                </a:cubicBezTo>
                <a:cubicBezTo>
                  <a:pt x="1069181" y="1474523"/>
                  <a:pt x="1058597" y="1472406"/>
                  <a:pt x="1048543" y="1472406"/>
                </a:cubicBezTo>
                <a:cubicBezTo>
                  <a:pt x="1038489" y="1472406"/>
                  <a:pt x="1027376" y="1477698"/>
                  <a:pt x="1019968" y="1475581"/>
                </a:cubicBezTo>
                <a:cubicBezTo>
                  <a:pt x="1012560" y="1473464"/>
                  <a:pt x="1009385" y="1470818"/>
                  <a:pt x="1004093" y="1459706"/>
                </a:cubicBezTo>
                <a:cubicBezTo>
                  <a:pt x="998801" y="1448593"/>
                  <a:pt x="998801" y="1418431"/>
                  <a:pt x="988218" y="1408906"/>
                </a:cubicBezTo>
                <a:cubicBezTo>
                  <a:pt x="977635" y="1399381"/>
                  <a:pt x="953293" y="1414198"/>
                  <a:pt x="940593" y="1402556"/>
                </a:cubicBezTo>
                <a:cubicBezTo>
                  <a:pt x="927893" y="1390914"/>
                  <a:pt x="919955" y="1358106"/>
                  <a:pt x="912018" y="1339056"/>
                </a:cubicBezTo>
                <a:cubicBezTo>
                  <a:pt x="904081" y="1320006"/>
                  <a:pt x="897731" y="1303602"/>
                  <a:pt x="892968" y="1288256"/>
                </a:cubicBezTo>
                <a:cubicBezTo>
                  <a:pt x="888205" y="1272910"/>
                  <a:pt x="890851" y="1260739"/>
                  <a:pt x="883443" y="1246981"/>
                </a:cubicBezTo>
                <a:cubicBezTo>
                  <a:pt x="876035" y="1233223"/>
                  <a:pt x="859630" y="1219993"/>
                  <a:pt x="848518" y="1205706"/>
                </a:cubicBezTo>
                <a:cubicBezTo>
                  <a:pt x="837405" y="1191418"/>
                  <a:pt x="825764" y="1176073"/>
                  <a:pt x="816768" y="1161256"/>
                </a:cubicBezTo>
                <a:cubicBezTo>
                  <a:pt x="807772" y="1146439"/>
                  <a:pt x="802480" y="1129506"/>
                  <a:pt x="794543" y="1116806"/>
                </a:cubicBezTo>
                <a:cubicBezTo>
                  <a:pt x="786606" y="1104106"/>
                  <a:pt x="778139" y="1095110"/>
                  <a:pt x="769143" y="1085056"/>
                </a:cubicBezTo>
                <a:cubicBezTo>
                  <a:pt x="760147" y="1075002"/>
                  <a:pt x="748505" y="1065477"/>
                  <a:pt x="740568" y="1056481"/>
                </a:cubicBezTo>
                <a:cubicBezTo>
                  <a:pt x="732630" y="1047485"/>
                  <a:pt x="727868" y="1041664"/>
                  <a:pt x="721518" y="1031081"/>
                </a:cubicBezTo>
                <a:cubicBezTo>
                  <a:pt x="715168" y="1020498"/>
                  <a:pt x="708289" y="999331"/>
                  <a:pt x="702468" y="992981"/>
                </a:cubicBezTo>
                <a:cubicBezTo>
                  <a:pt x="696647" y="986631"/>
                  <a:pt x="688180" y="997743"/>
                  <a:pt x="686593" y="992981"/>
                </a:cubicBezTo>
                <a:cubicBezTo>
                  <a:pt x="685006" y="988219"/>
                  <a:pt x="695589" y="976048"/>
                  <a:pt x="692943" y="964406"/>
                </a:cubicBezTo>
                <a:cubicBezTo>
                  <a:pt x="690297" y="952764"/>
                  <a:pt x="678126" y="931068"/>
                  <a:pt x="670718" y="923131"/>
                </a:cubicBezTo>
                <a:cubicBezTo>
                  <a:pt x="663310" y="915193"/>
                  <a:pt x="654843" y="917839"/>
                  <a:pt x="648493" y="916781"/>
                </a:cubicBezTo>
                <a:cubicBezTo>
                  <a:pt x="642143" y="915723"/>
                  <a:pt x="635264" y="921543"/>
                  <a:pt x="632618" y="916781"/>
                </a:cubicBezTo>
                <a:cubicBezTo>
                  <a:pt x="629972" y="912019"/>
                  <a:pt x="636322" y="901964"/>
                  <a:pt x="632618" y="888206"/>
                </a:cubicBezTo>
                <a:cubicBezTo>
                  <a:pt x="628914" y="874448"/>
                  <a:pt x="616743" y="851693"/>
                  <a:pt x="610393" y="834231"/>
                </a:cubicBezTo>
                <a:cubicBezTo>
                  <a:pt x="604043" y="816769"/>
                  <a:pt x="600868" y="796131"/>
                  <a:pt x="594518" y="783431"/>
                </a:cubicBezTo>
                <a:cubicBezTo>
                  <a:pt x="588168" y="770731"/>
                  <a:pt x="581289" y="769673"/>
                  <a:pt x="572293" y="758031"/>
                </a:cubicBezTo>
                <a:cubicBezTo>
                  <a:pt x="563297" y="746389"/>
                  <a:pt x="548480" y="726810"/>
                  <a:pt x="540543" y="713581"/>
                </a:cubicBezTo>
                <a:cubicBezTo>
                  <a:pt x="532606" y="700352"/>
                  <a:pt x="529430" y="691885"/>
                  <a:pt x="524668" y="678656"/>
                </a:cubicBezTo>
                <a:cubicBezTo>
                  <a:pt x="519906" y="665427"/>
                  <a:pt x="514085" y="649552"/>
                  <a:pt x="511968" y="634206"/>
                </a:cubicBezTo>
                <a:cubicBezTo>
                  <a:pt x="509851" y="618860"/>
                  <a:pt x="512497" y="597693"/>
                  <a:pt x="511968" y="586581"/>
                </a:cubicBezTo>
                <a:cubicBezTo>
                  <a:pt x="511439" y="575469"/>
                  <a:pt x="515672" y="568060"/>
                  <a:pt x="508793" y="567531"/>
                </a:cubicBezTo>
                <a:cubicBezTo>
                  <a:pt x="501914" y="567002"/>
                  <a:pt x="480218" y="583935"/>
                  <a:pt x="470693" y="583406"/>
                </a:cubicBezTo>
                <a:cubicBezTo>
                  <a:pt x="461168" y="582877"/>
                  <a:pt x="458522" y="574939"/>
                  <a:pt x="451643" y="564356"/>
                </a:cubicBezTo>
                <a:cubicBezTo>
                  <a:pt x="444764" y="553773"/>
                  <a:pt x="442118" y="532606"/>
                  <a:pt x="429418" y="519906"/>
                </a:cubicBezTo>
                <a:cubicBezTo>
                  <a:pt x="416718" y="507206"/>
                  <a:pt x="390789" y="500856"/>
                  <a:pt x="375443" y="488156"/>
                </a:cubicBezTo>
                <a:cubicBezTo>
                  <a:pt x="360097" y="475456"/>
                  <a:pt x="348455" y="465402"/>
                  <a:pt x="337343" y="443706"/>
                </a:cubicBezTo>
                <a:cubicBezTo>
                  <a:pt x="326231" y="422010"/>
                  <a:pt x="319351" y="383910"/>
                  <a:pt x="308768" y="357981"/>
                </a:cubicBezTo>
                <a:cubicBezTo>
                  <a:pt x="298185" y="332052"/>
                  <a:pt x="287601" y="309298"/>
                  <a:pt x="273843" y="288131"/>
                </a:cubicBezTo>
                <a:cubicBezTo>
                  <a:pt x="260085" y="266964"/>
                  <a:pt x="240505" y="246327"/>
                  <a:pt x="226218" y="230981"/>
                </a:cubicBezTo>
                <a:cubicBezTo>
                  <a:pt x="211930" y="215635"/>
                  <a:pt x="199230" y="208756"/>
                  <a:pt x="188118" y="196056"/>
                </a:cubicBezTo>
                <a:cubicBezTo>
                  <a:pt x="177006" y="183356"/>
                  <a:pt x="170655" y="166423"/>
                  <a:pt x="159543" y="154781"/>
                </a:cubicBezTo>
                <a:cubicBezTo>
                  <a:pt x="148430" y="143139"/>
                  <a:pt x="133085" y="137318"/>
                  <a:pt x="121443" y="126206"/>
                </a:cubicBezTo>
                <a:cubicBezTo>
                  <a:pt x="109801" y="115093"/>
                  <a:pt x="103319" y="99218"/>
                  <a:pt x="89693" y="88106"/>
                </a:cubicBezTo>
                <a:cubicBezTo>
                  <a:pt x="76067" y="76994"/>
                  <a:pt x="54636" y="74215"/>
                  <a:pt x="39687" y="59531"/>
                </a:cubicBezTo>
                <a:cubicBezTo>
                  <a:pt x="24738" y="44847"/>
                  <a:pt x="0" y="0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594860" y="5429394"/>
            <a:ext cx="662940" cy="979325"/>
          </a:xfrm>
          <a:custGeom>
            <a:avLst/>
            <a:gdLst>
              <a:gd name="connsiteX0" fmla="*/ 662940 w 662940"/>
              <a:gd name="connsiteY0" fmla="*/ 3666 h 979325"/>
              <a:gd name="connsiteX1" fmla="*/ 571500 w 662940"/>
              <a:gd name="connsiteY1" fmla="*/ 3666 h 979325"/>
              <a:gd name="connsiteX2" fmla="*/ 472440 w 662940"/>
              <a:gd name="connsiteY2" fmla="*/ 41766 h 979325"/>
              <a:gd name="connsiteX3" fmla="*/ 403860 w 662940"/>
              <a:gd name="connsiteY3" fmla="*/ 72246 h 979325"/>
              <a:gd name="connsiteX4" fmla="*/ 335280 w 662940"/>
              <a:gd name="connsiteY4" fmla="*/ 125586 h 979325"/>
              <a:gd name="connsiteX5" fmla="*/ 266700 w 662940"/>
              <a:gd name="connsiteY5" fmla="*/ 156066 h 979325"/>
              <a:gd name="connsiteX6" fmla="*/ 243840 w 662940"/>
              <a:gd name="connsiteY6" fmla="*/ 217026 h 979325"/>
              <a:gd name="connsiteX7" fmla="*/ 213360 w 662940"/>
              <a:gd name="connsiteY7" fmla="*/ 270366 h 979325"/>
              <a:gd name="connsiteX8" fmla="*/ 175260 w 662940"/>
              <a:gd name="connsiteY8" fmla="*/ 300846 h 979325"/>
              <a:gd name="connsiteX9" fmla="*/ 160020 w 662940"/>
              <a:gd name="connsiteY9" fmla="*/ 346566 h 979325"/>
              <a:gd name="connsiteX10" fmla="*/ 160020 w 662940"/>
              <a:gd name="connsiteY10" fmla="*/ 384666 h 979325"/>
              <a:gd name="connsiteX11" fmla="*/ 137160 w 662940"/>
              <a:gd name="connsiteY11" fmla="*/ 422766 h 979325"/>
              <a:gd name="connsiteX12" fmla="*/ 106680 w 662940"/>
              <a:gd name="connsiteY12" fmla="*/ 453246 h 979325"/>
              <a:gd name="connsiteX13" fmla="*/ 121920 w 662940"/>
              <a:gd name="connsiteY13" fmla="*/ 506586 h 979325"/>
              <a:gd name="connsiteX14" fmla="*/ 160020 w 662940"/>
              <a:gd name="connsiteY14" fmla="*/ 537066 h 979325"/>
              <a:gd name="connsiteX15" fmla="*/ 121920 w 662940"/>
              <a:gd name="connsiteY15" fmla="*/ 567546 h 979325"/>
              <a:gd name="connsiteX16" fmla="*/ 137160 w 662940"/>
              <a:gd name="connsiteY16" fmla="*/ 628506 h 979325"/>
              <a:gd name="connsiteX17" fmla="*/ 121920 w 662940"/>
              <a:gd name="connsiteY17" fmla="*/ 689466 h 979325"/>
              <a:gd name="connsiteX18" fmla="*/ 99060 w 662940"/>
              <a:gd name="connsiteY18" fmla="*/ 735186 h 979325"/>
              <a:gd name="connsiteX19" fmla="*/ 91440 w 662940"/>
              <a:gd name="connsiteY19" fmla="*/ 780906 h 979325"/>
              <a:gd name="connsiteX20" fmla="*/ 129540 w 662940"/>
              <a:gd name="connsiteY20" fmla="*/ 819006 h 979325"/>
              <a:gd name="connsiteX21" fmla="*/ 83820 w 662940"/>
              <a:gd name="connsiteY21" fmla="*/ 857106 h 979325"/>
              <a:gd name="connsiteX22" fmla="*/ 121920 w 662940"/>
              <a:gd name="connsiteY22" fmla="*/ 902826 h 979325"/>
              <a:gd name="connsiteX23" fmla="*/ 91440 w 662940"/>
              <a:gd name="connsiteY23" fmla="*/ 979026 h 979325"/>
              <a:gd name="connsiteX24" fmla="*/ 0 w 662940"/>
              <a:gd name="connsiteY24" fmla="*/ 872346 h 97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62940" h="979325">
                <a:moveTo>
                  <a:pt x="662940" y="3666"/>
                </a:moveTo>
                <a:cubicBezTo>
                  <a:pt x="633095" y="491"/>
                  <a:pt x="603250" y="-2684"/>
                  <a:pt x="571500" y="3666"/>
                </a:cubicBezTo>
                <a:cubicBezTo>
                  <a:pt x="539750" y="10016"/>
                  <a:pt x="500380" y="30336"/>
                  <a:pt x="472440" y="41766"/>
                </a:cubicBezTo>
                <a:cubicBezTo>
                  <a:pt x="444500" y="53196"/>
                  <a:pt x="426720" y="58276"/>
                  <a:pt x="403860" y="72246"/>
                </a:cubicBezTo>
                <a:cubicBezTo>
                  <a:pt x="381000" y="86216"/>
                  <a:pt x="358140" y="111616"/>
                  <a:pt x="335280" y="125586"/>
                </a:cubicBezTo>
                <a:cubicBezTo>
                  <a:pt x="312420" y="139556"/>
                  <a:pt x="281940" y="140826"/>
                  <a:pt x="266700" y="156066"/>
                </a:cubicBezTo>
                <a:cubicBezTo>
                  <a:pt x="251460" y="171306"/>
                  <a:pt x="252730" y="197976"/>
                  <a:pt x="243840" y="217026"/>
                </a:cubicBezTo>
                <a:cubicBezTo>
                  <a:pt x="234950" y="236076"/>
                  <a:pt x="224790" y="256396"/>
                  <a:pt x="213360" y="270366"/>
                </a:cubicBezTo>
                <a:cubicBezTo>
                  <a:pt x="201930" y="284336"/>
                  <a:pt x="184150" y="288146"/>
                  <a:pt x="175260" y="300846"/>
                </a:cubicBezTo>
                <a:cubicBezTo>
                  <a:pt x="166370" y="313546"/>
                  <a:pt x="162560" y="332596"/>
                  <a:pt x="160020" y="346566"/>
                </a:cubicBezTo>
                <a:cubicBezTo>
                  <a:pt x="157480" y="360536"/>
                  <a:pt x="163830" y="371966"/>
                  <a:pt x="160020" y="384666"/>
                </a:cubicBezTo>
                <a:cubicBezTo>
                  <a:pt x="156210" y="397366"/>
                  <a:pt x="146050" y="411336"/>
                  <a:pt x="137160" y="422766"/>
                </a:cubicBezTo>
                <a:cubicBezTo>
                  <a:pt x="128270" y="434196"/>
                  <a:pt x="109220" y="439276"/>
                  <a:pt x="106680" y="453246"/>
                </a:cubicBezTo>
                <a:cubicBezTo>
                  <a:pt x="104140" y="467216"/>
                  <a:pt x="113030" y="492616"/>
                  <a:pt x="121920" y="506586"/>
                </a:cubicBezTo>
                <a:cubicBezTo>
                  <a:pt x="130810" y="520556"/>
                  <a:pt x="160020" y="526906"/>
                  <a:pt x="160020" y="537066"/>
                </a:cubicBezTo>
                <a:cubicBezTo>
                  <a:pt x="160020" y="547226"/>
                  <a:pt x="125730" y="552306"/>
                  <a:pt x="121920" y="567546"/>
                </a:cubicBezTo>
                <a:cubicBezTo>
                  <a:pt x="118110" y="582786"/>
                  <a:pt x="137160" y="608186"/>
                  <a:pt x="137160" y="628506"/>
                </a:cubicBezTo>
                <a:cubicBezTo>
                  <a:pt x="137160" y="648826"/>
                  <a:pt x="128270" y="671686"/>
                  <a:pt x="121920" y="689466"/>
                </a:cubicBezTo>
                <a:cubicBezTo>
                  <a:pt x="115570" y="707246"/>
                  <a:pt x="104140" y="719946"/>
                  <a:pt x="99060" y="735186"/>
                </a:cubicBezTo>
                <a:cubicBezTo>
                  <a:pt x="93980" y="750426"/>
                  <a:pt x="86360" y="766936"/>
                  <a:pt x="91440" y="780906"/>
                </a:cubicBezTo>
                <a:cubicBezTo>
                  <a:pt x="96520" y="794876"/>
                  <a:pt x="130810" y="806306"/>
                  <a:pt x="129540" y="819006"/>
                </a:cubicBezTo>
                <a:cubicBezTo>
                  <a:pt x="128270" y="831706"/>
                  <a:pt x="85090" y="843136"/>
                  <a:pt x="83820" y="857106"/>
                </a:cubicBezTo>
                <a:cubicBezTo>
                  <a:pt x="82550" y="871076"/>
                  <a:pt x="120650" y="882506"/>
                  <a:pt x="121920" y="902826"/>
                </a:cubicBezTo>
                <a:cubicBezTo>
                  <a:pt x="123190" y="923146"/>
                  <a:pt x="111760" y="984106"/>
                  <a:pt x="91440" y="979026"/>
                </a:cubicBezTo>
                <a:cubicBezTo>
                  <a:pt x="71120" y="973946"/>
                  <a:pt x="35560" y="923146"/>
                  <a:pt x="0" y="872346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104738" y="53927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712810" y="507758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4845852" y="55451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366936" y="5880907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855106" y="374159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2124743" y="3922347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747832" y="5654301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4894696" y="5681917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572000" y="6235715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50619" y="6299003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663104" y="631960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4916162" y="6076144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3888" y="565993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342399" y="5569561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851370" y="3519539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837623" y="3612543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3118141" y="371726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активности,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504</Words>
  <Application>Microsoft Office PowerPoint</Application>
  <PresentationFormat>Экран (4:3)</PresentationFormat>
  <Paragraphs>133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mchs</cp:lastModifiedBy>
  <cp:revision>121</cp:revision>
  <dcterms:created xsi:type="dcterms:W3CDTF">2020-10-19T16:39:39Z</dcterms:created>
  <dcterms:modified xsi:type="dcterms:W3CDTF">2021-01-27T07:16:46Z</dcterms:modified>
</cp:coreProperties>
</file>