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65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65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=""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EE1AD0"/>
    <a:srgbClr val="FF0000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51" autoAdjust="0"/>
    <p:restoredTop sz="96433" autoAdjust="0"/>
  </p:normalViewPr>
  <p:slideViewPr>
    <p:cSldViewPr snapToGrid="0">
      <p:cViewPr>
        <p:scale>
          <a:sx n="100" d="100"/>
          <a:sy n="100" d="100"/>
        </p:scale>
        <p:origin x="-2058" y="-378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6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6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6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27.04.2021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27.04.2021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27.04.2021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image" Target="../media/image76.jpeg"/><Relationship Id="rId7" Type="http://schemas.openxmlformats.org/officeDocument/2006/relationships/image" Target="../media/image68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6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69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jpe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12" Type="http://schemas.openxmlformats.org/officeDocument/2006/relationships/image" Target="../media/image57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jpeg"/><Relationship Id="rId5" Type="http://schemas.openxmlformats.org/officeDocument/2006/relationships/image" Target="../media/image60.png"/><Relationship Id="rId4" Type="http://schemas.openxmlformats.org/officeDocument/2006/relationships/image" Target="../media/image5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4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58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69.emf"/><Relationship Id="rId5" Type="http://schemas.openxmlformats.org/officeDocument/2006/relationships/image" Target="../media/image68.png"/><Relationship Id="rId4" Type="http://schemas.openxmlformats.org/officeDocument/2006/relationships/image" Target="../media/image67.png"/><Relationship Id="rId9" Type="http://schemas.openxmlformats.org/officeDocument/2006/relationships/image" Target="../media/image6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6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6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pic>
        <p:nvPicPr>
          <p:cNvPr id="19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7" name="Группа 176"/>
          <p:cNvGrpSpPr/>
          <p:nvPr/>
        </p:nvGrpSpPr>
        <p:grpSpPr>
          <a:xfrm>
            <a:off x="4371316" y="966393"/>
            <a:ext cx="1134357" cy="485706"/>
            <a:chOff x="2336756" y="3770451"/>
            <a:chExt cx="1134357" cy="229362"/>
          </a:xfrm>
        </p:grpSpPr>
        <p:sp>
          <p:nvSpPr>
            <p:cNvPr id="178" name="Прямоугольник 17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79" name="Прямая со стрелкой 178"/>
            <p:cNvCxnSpPr/>
            <p:nvPr/>
          </p:nvCxnSpPr>
          <p:spPr>
            <a:xfrm flipH="1">
              <a:off x="3106092" y="3825745"/>
              <a:ext cx="244533" cy="158238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798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41" name="Группа 940"/>
          <p:cNvGrpSpPr/>
          <p:nvPr/>
        </p:nvGrpSpPr>
        <p:grpSpPr>
          <a:xfrm>
            <a:off x="4371316" y="966393"/>
            <a:ext cx="1134357" cy="485706"/>
            <a:chOff x="2336756" y="3770451"/>
            <a:chExt cx="1134357" cy="229362"/>
          </a:xfrm>
        </p:grpSpPr>
        <p:sp>
          <p:nvSpPr>
            <p:cNvPr id="943" name="Прямоугольник 942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5" name="Прямая со стрелкой 944"/>
            <p:cNvCxnSpPr/>
            <p:nvPr/>
          </p:nvCxnSpPr>
          <p:spPr>
            <a:xfrm flipH="1">
              <a:off x="3106092" y="3825745"/>
              <a:ext cx="244533" cy="158238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="" xmlns:a16="http://schemas.microsoft.com/office/drawing/2014/main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="" xmlns:a16="http://schemas.microsoft.com/office/drawing/2014/main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68761"/>
            <a:ext cx="9146737" cy="6294661"/>
            <a:chOff x="1141530" y="623071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="" xmlns:a16="http://schemas.microsoft.com/office/drawing/2014/main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xmlns="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xmlns="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2874241" y="5954332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="" xmlns:a16="http://schemas.microsoft.com/office/drawing/2014/main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84137" y="628627"/>
            <a:ext cx="5771038" cy="1323439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Краснодарскому краю: </a:t>
            </a:r>
            <a:r>
              <a:rPr lang="ru-RU" sz="1000" dirty="0">
                <a:latin typeface="Times New Roman"/>
                <a:ea typeface="Times New Roman"/>
              </a:rPr>
              <a:t>переменная облачность. Без существенных осадков. Ночью и утром местами туман. Ветер переменных направлений 3-8 м/с. Температура воздуха ночью 5…10°, днем 14…19°.</a:t>
            </a: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На Черноморском побережье: </a:t>
            </a:r>
            <a:r>
              <a:rPr lang="ru-RU" sz="1000" dirty="0">
                <a:latin typeface="Times New Roman"/>
                <a:ea typeface="Times New Roman"/>
              </a:rPr>
              <a:t>переменная облачность. Без существенных осадков. На участке Джубга-</a:t>
            </a:r>
            <a:r>
              <a:rPr lang="ru-RU" sz="1000" dirty="0" err="1">
                <a:latin typeface="Times New Roman"/>
                <a:ea typeface="Times New Roman"/>
              </a:rPr>
              <a:t>Магри</a:t>
            </a:r>
            <a:r>
              <a:rPr lang="ru-RU" sz="1000" dirty="0">
                <a:latin typeface="Times New Roman"/>
                <a:ea typeface="Times New Roman"/>
              </a:rPr>
              <a:t> ночью и утром местами туман. Ветер восточной четверти 6-11 м/с. Температура воздуха ночью 7…12°, днем 14…19°.</a:t>
            </a: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г. Краснодару: </a:t>
            </a:r>
            <a:r>
              <a:rPr lang="ru-RU" sz="1000" dirty="0">
                <a:latin typeface="Times New Roman"/>
                <a:ea typeface="Times New Roman"/>
              </a:rPr>
              <a:t>переменная облачность. Без существенных осадков. Ветер переменных направлений 3-8 м/с. Температура воздуха ночью 6…8°, днем 16…18°.</a:t>
            </a: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6-11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 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18-25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7090498" y="2635560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38" name="Рисунок 23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9557" y="626339"/>
            <a:ext cx="2140873" cy="141080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27327" y="1001953"/>
            <a:ext cx="103989" cy="102950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26" name="TextBox 225"/>
          <p:cNvSpPr txBox="1"/>
          <p:nvPr/>
        </p:nvSpPr>
        <p:spPr>
          <a:xfrm>
            <a:off x="28965" y="622678"/>
            <a:ext cx="199748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температуры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39" name="Рисунок 23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0552" y="2059468"/>
            <a:ext cx="2145329" cy="1655141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2967" y="2610100"/>
            <a:ext cx="91811" cy="106456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318" name="TextBox 317"/>
          <p:cNvSpPr txBox="1"/>
          <p:nvPr/>
        </p:nvSpPr>
        <p:spPr>
          <a:xfrm>
            <a:off x="38682" y="2014783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2" name="Рисунок 24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20729" y="3723860"/>
            <a:ext cx="2155506" cy="159110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8708" y="4236728"/>
            <a:ext cx="80318" cy="1066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4" name="TextBox 243"/>
          <p:cNvSpPr txBox="1"/>
          <p:nvPr/>
        </p:nvSpPr>
        <p:spPr>
          <a:xfrm>
            <a:off x="79062" y="3693624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0" name="Рисунок 24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-9557" y="5303724"/>
            <a:ext cx="2144334" cy="1554276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6498" y="5792836"/>
            <a:ext cx="85686" cy="107058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1" name="TextBox 240"/>
          <p:cNvSpPr txBox="1"/>
          <p:nvPr/>
        </p:nvSpPr>
        <p:spPr>
          <a:xfrm>
            <a:off x="102013" y="5288153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19" name="Picture 2" descr="E:\!!!!!!!ОММиОППМ\погода сочи.JP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7731" y="2797435"/>
            <a:ext cx="2191356" cy="1404601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98" y="0"/>
            <a:ext cx="9146266" cy="6858000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06.00 27.04.2021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874410" y="2777660"/>
            <a:ext cx="2217001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802742" y="2967183"/>
            <a:ext cx="1185312" cy="668769"/>
            <a:chOff x="3757264" y="3100730"/>
            <a:chExt cx="1185312" cy="668769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59904" cy="1765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57264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2478217" y="4024245"/>
            <a:ext cx="1100535" cy="648314"/>
            <a:chOff x="1981645" y="4240920"/>
            <a:chExt cx="1100535" cy="648314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91575" y="4379061"/>
              <a:ext cx="338685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002643" y="4240920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302324" y="4815610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303328" y="5675358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335275" y="2406591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4491907" y="1979342"/>
            <a:ext cx="1240105" cy="678122"/>
            <a:chOff x="4019142" y="1867819"/>
            <a:chExt cx="1240105" cy="678122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1718600" y="3304887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836727" y="1612866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7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4087546" y="3545887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60089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677711" y="4722777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-11486" y="4881546"/>
            <a:ext cx="2732569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 г.-к. Сочи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4" name="Рисунок 1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07534" y="707119"/>
            <a:ext cx="2936465" cy="2019419"/>
          </a:xfrm>
          <a:prstGeom prst="rect">
            <a:avLst/>
          </a:prstGeom>
        </p:spPr>
      </p:pic>
      <p:sp>
        <p:nvSpPr>
          <p:cNvPr id="54" name="TextBox 53"/>
          <p:cNvSpPr txBox="1"/>
          <p:nvPr/>
        </p:nvSpPr>
        <p:spPr>
          <a:xfrm>
            <a:off x="6163902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27.04.2021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4043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" name="Picture 2" descr="E:\!!!!!!!ОММиОППМ\погода сочи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487" y="5099323"/>
            <a:ext cx="2794899" cy="1791456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Рисунок 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674330"/>
            <a:ext cx="9144000" cy="6183669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4570608" y="4023826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3866876" y="4367776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4229374" y="3771735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4638078" y="4262440"/>
            <a:ext cx="537195" cy="13102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Сочи</a:t>
            </a:r>
            <a:endParaRPr lang="ru-RU" altLang="ru-RU" dirty="0"/>
          </a:p>
        </p:txBody>
      </p:sp>
      <p:sp>
        <p:nvSpPr>
          <p:cNvPr id="27" name="Полилиния 26"/>
          <p:cNvSpPr/>
          <p:nvPr/>
        </p:nvSpPr>
        <p:spPr>
          <a:xfrm rot="12176022" flipV="1">
            <a:off x="4862322" y="1780956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TextBox 18"/>
          <p:cNvSpPr txBox="1"/>
          <p:nvPr/>
        </p:nvSpPr>
        <p:spPr>
          <a:xfrm>
            <a:off x="4018309" y="1161355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2" name="Полилиния 31"/>
          <p:cNvSpPr/>
          <p:nvPr/>
        </p:nvSpPr>
        <p:spPr>
          <a:xfrm rot="3605169">
            <a:off x="1813520" y="1898188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 rot="9439967">
            <a:off x="6845847" y="3123166"/>
            <a:ext cx="911880" cy="214714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TextBox 36"/>
          <p:cNvSpPr txBox="1"/>
          <p:nvPr/>
        </p:nvSpPr>
        <p:spPr>
          <a:xfrm>
            <a:off x="694067" y="1022856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18" name="TextBox 17"/>
          <p:cNvSpPr txBox="1"/>
          <p:nvPr/>
        </p:nvSpPr>
        <p:spPr>
          <a:xfrm>
            <a:off x="6649446" y="5785046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0" name="TextBox 19"/>
          <p:cNvSpPr txBox="1"/>
          <p:nvPr/>
        </p:nvSpPr>
        <p:spPr>
          <a:xfrm>
            <a:off x="2590295" y="4914205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1" name="TextBox 20"/>
          <p:cNvSpPr txBox="1"/>
          <p:nvPr/>
        </p:nvSpPr>
        <p:spPr>
          <a:xfrm>
            <a:off x="-77441" y="4090779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2" name="TextBox 21"/>
          <p:cNvSpPr txBox="1"/>
          <p:nvPr/>
        </p:nvSpPr>
        <p:spPr>
          <a:xfrm>
            <a:off x="6769425" y="3578696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3" name="Полилиния 22"/>
          <p:cNvSpPr/>
          <p:nvPr/>
        </p:nvSpPr>
        <p:spPr>
          <a:xfrm rot="10038372">
            <a:off x="381117" y="3685257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 rot="13858927" flipV="1">
            <a:off x="3761850" y="5297691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 rot="14283265" flipV="1">
            <a:off x="6883694" y="6235517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610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217302" y="3590459"/>
            <a:ext cx="1134357" cy="517189"/>
            <a:chOff x="2336756" y="3770451"/>
            <a:chExt cx="1134357" cy="244229"/>
          </a:xfrm>
        </p:grpSpPr>
        <p:sp>
          <p:nvSpPr>
            <p:cNvPr id="159" name="Прямоугольник 158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8м/с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0" name="Прямая со стрелкой 159"/>
            <p:cNvCxnSpPr/>
            <p:nvPr/>
          </p:nvCxnSpPr>
          <p:spPr>
            <a:xfrm>
              <a:off x="3170088" y="3784417"/>
              <a:ext cx="25492" cy="23026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5" name="Picture 2" descr="E:\!!!!!!!ОММиОППМ\погода сочи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7731" y="2797435"/>
            <a:ext cx="2191356" cy="1404601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89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25" name="Группа 2124"/>
          <p:cNvGrpSpPr/>
          <p:nvPr/>
        </p:nvGrpSpPr>
        <p:grpSpPr>
          <a:xfrm>
            <a:off x="217302" y="3590459"/>
            <a:ext cx="1134357" cy="517189"/>
            <a:chOff x="2336756" y="3770451"/>
            <a:chExt cx="1134357" cy="244229"/>
          </a:xfrm>
        </p:grpSpPr>
        <p:sp>
          <p:nvSpPr>
            <p:cNvPr id="2126" name="Прямоугольник 212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8м/с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7" name="Прямая со стрелкой 2126"/>
            <p:cNvCxnSpPr/>
            <p:nvPr/>
          </p:nvCxnSpPr>
          <p:spPr>
            <a:xfrm>
              <a:off x="3170088" y="3784417"/>
              <a:ext cx="25492" cy="23026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05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416" name="Группа 2415"/>
          <p:cNvGrpSpPr/>
          <p:nvPr/>
        </p:nvGrpSpPr>
        <p:grpSpPr>
          <a:xfrm>
            <a:off x="217302" y="3590459"/>
            <a:ext cx="1134357" cy="517189"/>
            <a:chOff x="2336756" y="3770451"/>
            <a:chExt cx="1134357" cy="244229"/>
          </a:xfrm>
        </p:grpSpPr>
        <p:sp>
          <p:nvSpPr>
            <p:cNvPr id="2417" name="Прямоугольник 2416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8м/с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18" name="Прямая со стрелкой 2417"/>
            <p:cNvCxnSpPr/>
            <p:nvPr/>
          </p:nvCxnSpPr>
          <p:spPr>
            <a:xfrm>
              <a:off x="3170088" y="3784417"/>
              <a:ext cx="25492" cy="23026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1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27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</a:t>
            </a:r>
            <a:r>
              <a:rPr lang="ru-RU" u="none" dirty="0" smtClean="0">
                <a:solidFill>
                  <a:schemeClr val="bg1"/>
                </a:solidFill>
              </a:rPr>
              <a:t>передвижные</a:t>
            </a:r>
          </a:p>
          <a:p>
            <a:r>
              <a:rPr lang="ru-RU" u="none" dirty="0" smtClean="0">
                <a:solidFill>
                  <a:schemeClr val="bg1"/>
                </a:solidFill>
              </a:rPr>
              <a:t>источники </a:t>
            </a:r>
            <a:r>
              <a:rPr lang="ru-RU" u="none" dirty="0">
                <a:solidFill>
                  <a:schemeClr val="bg1"/>
                </a:solidFill>
              </a:rPr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435" name="Группа 1434"/>
          <p:cNvGrpSpPr/>
          <p:nvPr/>
        </p:nvGrpSpPr>
        <p:grpSpPr>
          <a:xfrm>
            <a:off x="55782" y="3709344"/>
            <a:ext cx="1134357" cy="517189"/>
            <a:chOff x="2336756" y="3770451"/>
            <a:chExt cx="1134357" cy="244229"/>
          </a:xfrm>
        </p:grpSpPr>
        <p:sp>
          <p:nvSpPr>
            <p:cNvPr id="1436" name="Прямоугольник 143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8м/с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7" name="Прямая со стрелкой 1436"/>
            <p:cNvCxnSpPr/>
            <p:nvPr/>
          </p:nvCxnSpPr>
          <p:spPr>
            <a:xfrm>
              <a:off x="3170088" y="3784417"/>
              <a:ext cx="25492" cy="23026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7021" y="371680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527" name="Группа 526"/>
          <p:cNvGrpSpPr/>
          <p:nvPr/>
        </p:nvGrpSpPr>
        <p:grpSpPr>
          <a:xfrm>
            <a:off x="217302" y="3590459"/>
            <a:ext cx="1134357" cy="517189"/>
            <a:chOff x="2336756" y="3770451"/>
            <a:chExt cx="1134357" cy="244229"/>
          </a:xfrm>
        </p:grpSpPr>
        <p:sp>
          <p:nvSpPr>
            <p:cNvPr id="528" name="Прямоугольник 52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1" name="Прямая со стрелкой 530"/>
            <p:cNvCxnSpPr/>
            <p:nvPr/>
          </p:nvCxnSpPr>
          <p:spPr>
            <a:xfrm>
              <a:off x="3170088" y="3784417"/>
              <a:ext cx="25492" cy="23026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4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543161</TotalTime>
  <Words>2233</Words>
  <Application>Microsoft Office PowerPoint</Application>
  <PresentationFormat>Экран (4:3)</PresentationFormat>
  <Paragraphs>727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24549</cp:revision>
  <cp:lastPrinted>2021-04-07T02:47:30Z</cp:lastPrinted>
  <dcterms:created xsi:type="dcterms:W3CDTF">2014-09-08T13:21:12Z</dcterms:created>
  <dcterms:modified xsi:type="dcterms:W3CDTF">2021-04-27T15:06:19Z</dcterms:modified>
</cp:coreProperties>
</file>