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511" y="497879"/>
            <a:ext cx="9151495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0" y="487843"/>
            <a:ext cx="3122519" cy="2162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95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474" y="516219"/>
            <a:ext cx="2913744" cy="2127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2" descr="E:\!!!!!!!ОММиОППМ\погода соч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74" y="516218"/>
            <a:ext cx="3089999" cy="212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200</cp:revision>
  <dcterms:created xsi:type="dcterms:W3CDTF">2020-10-19T16:39:39Z</dcterms:created>
  <dcterms:modified xsi:type="dcterms:W3CDTF">2021-04-27T15:06:54Z</dcterms:modified>
</cp:coreProperties>
</file>