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57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797675" cy="99266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46" autoAdjust="0"/>
    <p:restoredTop sz="97712" autoAdjust="0"/>
  </p:normalViewPr>
  <p:slideViewPr>
    <p:cSldViewPr>
      <p:cViewPr varScale="1">
        <p:scale>
          <a:sx n="112" d="100"/>
          <a:sy n="112" d="100"/>
        </p:scale>
        <p:origin x="1938" y="114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0443" y="9428585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9" y="4716877"/>
            <a:ext cx="5439714" cy="4468710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5598" y="641326"/>
            <a:ext cx="9174914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3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4581786" y="2412718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5" name="Freeform 275"/>
          <p:cNvSpPr>
            <a:spLocks noEditPoints="1"/>
          </p:cNvSpPr>
          <p:nvPr/>
        </p:nvSpPr>
        <p:spPr bwMode="auto">
          <a:xfrm rot="21334256">
            <a:off x="6445498" y="4132808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5" name="Freeform 255"/>
          <p:cNvSpPr>
            <a:spLocks noEditPoints="1"/>
          </p:cNvSpPr>
          <p:nvPr/>
        </p:nvSpPr>
        <p:spPr bwMode="auto">
          <a:xfrm rot="21334256">
            <a:off x="5525890" y="3219759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6" name="Freeform 252"/>
          <p:cNvSpPr>
            <a:spLocks/>
          </p:cNvSpPr>
          <p:nvPr/>
        </p:nvSpPr>
        <p:spPr bwMode="auto">
          <a:xfrm rot="21334256">
            <a:off x="5564891" y="3622771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6" name="Freeform 254"/>
          <p:cNvSpPr>
            <a:spLocks noEditPoints="1"/>
          </p:cNvSpPr>
          <p:nvPr/>
        </p:nvSpPr>
        <p:spPr bwMode="auto">
          <a:xfrm rot="21334256">
            <a:off x="2428418" y="1402397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7" name="Freeform 287"/>
          <p:cNvSpPr>
            <a:spLocks noEditPoints="1"/>
          </p:cNvSpPr>
          <p:nvPr/>
        </p:nvSpPr>
        <p:spPr bwMode="auto">
          <a:xfrm rot="21334256">
            <a:off x="3325054" y="1370116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27384"/>
            <a:ext cx="9181758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26-27.06.2023)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69988" y="2433297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0" y="824525"/>
            <a:ext cx="2559949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187" name="Группа 186"/>
          <p:cNvGrpSpPr/>
          <p:nvPr/>
        </p:nvGrpSpPr>
        <p:grpSpPr>
          <a:xfrm>
            <a:off x="7083901" y="804631"/>
            <a:ext cx="2096611" cy="1159369"/>
            <a:chOff x="6732241" y="3753957"/>
            <a:chExt cx="2399784" cy="869527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6732241" y="3753957"/>
              <a:ext cx="2399784" cy="869527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424078" y="4170091"/>
              <a:ext cx="240327" cy="117958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421520" y="4352248"/>
              <a:ext cx="240327" cy="120064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768398" y="4112255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750475" y="4288139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57278" y="459574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36310" y="2677527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53238" y="3759756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6" name="Freeform 269"/>
          <p:cNvSpPr>
            <a:spLocks/>
          </p:cNvSpPr>
          <p:nvPr/>
        </p:nvSpPr>
        <p:spPr bwMode="auto">
          <a:xfrm rot="21334256">
            <a:off x="19011538" y="46024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695465" y="3111930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7" name="Freeform 274"/>
          <p:cNvSpPr>
            <a:spLocks/>
          </p:cNvSpPr>
          <p:nvPr/>
        </p:nvSpPr>
        <p:spPr bwMode="auto">
          <a:xfrm rot="21334256">
            <a:off x="16096097" y="1512297"/>
            <a:ext cx="715524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5001971" y="4363847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544315" y="4346673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2" name="Rectangle 743"/>
          <p:cNvSpPr>
            <a:spLocks noChangeArrowheads="1"/>
          </p:cNvSpPr>
          <p:nvPr/>
        </p:nvSpPr>
        <p:spPr bwMode="auto">
          <a:xfrm rot="21334256">
            <a:off x="14776224" y="323535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" name="Rectangle 915"/>
          <p:cNvSpPr>
            <a:spLocks noChangeArrowheads="1"/>
          </p:cNvSpPr>
          <p:nvPr/>
        </p:nvSpPr>
        <p:spPr bwMode="auto">
          <a:xfrm>
            <a:off x="3389401" y="1472721"/>
            <a:ext cx="4857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79470" y="32998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26704" y="3789105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/>
          </p:nvPr>
        </p:nvGraphicFramePr>
        <p:xfrm>
          <a:off x="20457" y="5242560"/>
          <a:ext cx="3059832" cy="1615440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177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i="1" u="none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Новокубанский, Успенский, Курганинский, Лабинский, Щербиновский, Ейский, </a:t>
                      </a:r>
                      <a:endParaRPr lang="ru-RU" sz="1000" u="none" dirty="0" smtClean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  <a:p>
                      <a:pPr algn="ctr"/>
                      <a:r>
                        <a:rPr lang="ru-RU" sz="1000" i="1" u="none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Тимашевский,</a:t>
                      </a:r>
                      <a:r>
                        <a:rPr lang="ru-RU" sz="1000" u="none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000" i="1" u="none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Староминский, Ленинградский, Павловский, Кавказский, Тбилисский, Гулькевичский, Брюховецкий, Белоглинский, Новопокровский, Тихорецкий, Выселковский, Усть-Лабинский районы </a:t>
                      </a:r>
                      <a:r>
                        <a:rPr lang="ru-RU" sz="1000" i="1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/>
                      </a:r>
                      <a:br>
                        <a:rPr lang="ru-RU" sz="1000" i="1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</a:br>
                      <a:r>
                        <a:rPr lang="ru-RU" sz="1000" i="1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г. Армавир, г. Новороссийск.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/>
          </p:nvPr>
        </p:nvGraphicFramePr>
        <p:xfrm>
          <a:off x="6560387" y="5720025"/>
          <a:ext cx="2620125" cy="1145716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80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altLang="ru-RU" sz="1200" b="1" i="0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637048" y="3955813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43465" y="3570714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46" name="Rectangle 860"/>
          <p:cNvSpPr>
            <a:spLocks noChangeArrowheads="1"/>
          </p:cNvSpPr>
          <p:nvPr/>
        </p:nvSpPr>
        <p:spPr bwMode="auto">
          <a:xfrm rot="21334256">
            <a:off x="16009588" y="17299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Rectangle 915"/>
          <p:cNvSpPr>
            <a:spLocks noChangeArrowheads="1"/>
          </p:cNvSpPr>
          <p:nvPr/>
        </p:nvSpPr>
        <p:spPr bwMode="auto">
          <a:xfrm>
            <a:off x="2977492" y="1879160"/>
            <a:ext cx="23083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8" name="Freeform 282"/>
          <p:cNvSpPr>
            <a:spLocks/>
          </p:cNvSpPr>
          <p:nvPr/>
        </p:nvSpPr>
        <p:spPr bwMode="auto">
          <a:xfrm rot="21334256">
            <a:off x="3531718" y="311836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" name="Freeform 250"/>
          <p:cNvSpPr>
            <a:spLocks/>
          </p:cNvSpPr>
          <p:nvPr/>
        </p:nvSpPr>
        <p:spPr bwMode="auto">
          <a:xfrm rot="21334256">
            <a:off x="3537203" y="2808358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2" name="Rectangle 847"/>
          <p:cNvSpPr>
            <a:spLocks noChangeArrowheads="1"/>
          </p:cNvSpPr>
          <p:nvPr/>
        </p:nvSpPr>
        <p:spPr bwMode="auto">
          <a:xfrm>
            <a:off x="3860068" y="3048635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Rectangle 847"/>
          <p:cNvSpPr>
            <a:spLocks noChangeArrowheads="1"/>
          </p:cNvSpPr>
          <p:nvPr/>
        </p:nvSpPr>
        <p:spPr bwMode="auto">
          <a:xfrm>
            <a:off x="3698980" y="3265671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Freeform 278"/>
          <p:cNvSpPr>
            <a:spLocks/>
          </p:cNvSpPr>
          <p:nvPr/>
        </p:nvSpPr>
        <p:spPr bwMode="auto">
          <a:xfrm rot="21334256">
            <a:off x="2144600" y="4226829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15" name="Rectangle 953"/>
          <p:cNvSpPr>
            <a:spLocks noChangeArrowheads="1"/>
          </p:cNvSpPr>
          <p:nvPr/>
        </p:nvSpPr>
        <p:spPr bwMode="auto">
          <a:xfrm>
            <a:off x="2195736" y="4475901"/>
            <a:ext cx="5416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Freeform 248"/>
          <p:cNvSpPr>
            <a:spLocks/>
          </p:cNvSpPr>
          <p:nvPr/>
        </p:nvSpPr>
        <p:spPr bwMode="auto">
          <a:xfrm rot="21334256">
            <a:off x="5903720" y="2291368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7" name="Freeform 268"/>
          <p:cNvSpPr>
            <a:spLocks/>
          </p:cNvSpPr>
          <p:nvPr/>
        </p:nvSpPr>
        <p:spPr bwMode="auto">
          <a:xfrm rot="21334256">
            <a:off x="5598576" y="2309886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18" name="Rectangle 847"/>
          <p:cNvSpPr>
            <a:spLocks noChangeArrowheads="1"/>
          </p:cNvSpPr>
          <p:nvPr/>
        </p:nvSpPr>
        <p:spPr bwMode="auto">
          <a:xfrm rot="1595870">
            <a:off x="5862930" y="2793603"/>
            <a:ext cx="5354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Новопокровский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Rectangle 847"/>
          <p:cNvSpPr>
            <a:spLocks noChangeArrowheads="1"/>
          </p:cNvSpPr>
          <p:nvPr/>
        </p:nvSpPr>
        <p:spPr bwMode="auto">
          <a:xfrm rot="1357955">
            <a:off x="6222495" y="2583419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Freeform 280"/>
          <p:cNvSpPr>
            <a:spLocks/>
          </p:cNvSpPr>
          <p:nvPr/>
        </p:nvSpPr>
        <p:spPr bwMode="auto">
          <a:xfrm rot="21334256">
            <a:off x="5182972" y="3402147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1" name="Rectangle 833"/>
          <p:cNvSpPr>
            <a:spLocks noChangeArrowheads="1"/>
          </p:cNvSpPr>
          <p:nvPr/>
        </p:nvSpPr>
        <p:spPr bwMode="auto">
          <a:xfrm rot="21334256">
            <a:off x="5798946" y="3412602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123" name="Rectangle 862"/>
          <p:cNvSpPr>
            <a:spLocks noChangeArrowheads="1"/>
          </p:cNvSpPr>
          <p:nvPr/>
        </p:nvSpPr>
        <p:spPr bwMode="auto">
          <a:xfrm rot="21334256">
            <a:off x="5875805" y="3753865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Rectangle 895"/>
          <p:cNvSpPr>
            <a:spLocks noChangeArrowheads="1"/>
          </p:cNvSpPr>
          <p:nvPr/>
        </p:nvSpPr>
        <p:spPr bwMode="auto">
          <a:xfrm rot="21334256">
            <a:off x="5249373" y="3511504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Freeform 262"/>
          <p:cNvSpPr>
            <a:spLocks/>
          </p:cNvSpPr>
          <p:nvPr/>
        </p:nvSpPr>
        <p:spPr bwMode="auto">
          <a:xfrm rot="21334256">
            <a:off x="5420918" y="3941157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0" name="Freeform 267"/>
          <p:cNvSpPr>
            <a:spLocks noEditPoints="1"/>
          </p:cNvSpPr>
          <p:nvPr/>
        </p:nvSpPr>
        <p:spPr bwMode="auto">
          <a:xfrm rot="21334256">
            <a:off x="6233394" y="3849895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1" name="Freeform 285"/>
          <p:cNvSpPr>
            <a:spLocks/>
          </p:cNvSpPr>
          <p:nvPr/>
        </p:nvSpPr>
        <p:spPr bwMode="auto">
          <a:xfrm rot="21334256">
            <a:off x="6783526" y="4170802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2" name="Rectangle 976"/>
          <p:cNvSpPr>
            <a:spLocks noChangeArrowheads="1"/>
          </p:cNvSpPr>
          <p:nvPr/>
        </p:nvSpPr>
        <p:spPr bwMode="auto">
          <a:xfrm rot="21334256">
            <a:off x="6645365" y="4258549"/>
            <a:ext cx="3718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Rectangle 834"/>
          <p:cNvSpPr>
            <a:spLocks noChangeArrowheads="1"/>
          </p:cNvSpPr>
          <p:nvPr/>
        </p:nvSpPr>
        <p:spPr bwMode="auto">
          <a:xfrm rot="21334256">
            <a:off x="6896754" y="4422288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Rectangle 808"/>
          <p:cNvSpPr>
            <a:spLocks noChangeArrowheads="1"/>
          </p:cNvSpPr>
          <p:nvPr/>
        </p:nvSpPr>
        <p:spPr bwMode="auto">
          <a:xfrm rot="21334256">
            <a:off x="6324447" y="4039901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Rectangle 766"/>
          <p:cNvSpPr>
            <a:spLocks noChangeArrowheads="1"/>
          </p:cNvSpPr>
          <p:nvPr/>
        </p:nvSpPr>
        <p:spPr bwMode="auto">
          <a:xfrm rot="21334256">
            <a:off x="5755014" y="4136728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Rectangle 976"/>
          <p:cNvSpPr>
            <a:spLocks noChangeArrowheads="1"/>
          </p:cNvSpPr>
          <p:nvPr/>
        </p:nvSpPr>
        <p:spPr bwMode="auto">
          <a:xfrm rot="21334256">
            <a:off x="11479213" y="5020237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Freeform 265"/>
          <p:cNvSpPr>
            <a:spLocks noEditPoints="1"/>
          </p:cNvSpPr>
          <p:nvPr/>
        </p:nvSpPr>
        <p:spPr bwMode="auto">
          <a:xfrm rot="21334256">
            <a:off x="4112532" y="2115576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0" name="Freeform 274"/>
          <p:cNvSpPr>
            <a:spLocks/>
          </p:cNvSpPr>
          <p:nvPr/>
        </p:nvSpPr>
        <p:spPr bwMode="auto">
          <a:xfrm rot="21334256">
            <a:off x="3727996" y="1702866"/>
            <a:ext cx="715524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1" name="Rectangle 712"/>
          <p:cNvSpPr>
            <a:spLocks noChangeArrowheads="1"/>
          </p:cNvSpPr>
          <p:nvPr/>
        </p:nvSpPr>
        <p:spPr bwMode="auto">
          <a:xfrm rot="21334256">
            <a:off x="5006676" y="2550234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Rectangle 865"/>
          <p:cNvSpPr>
            <a:spLocks noChangeArrowheads="1"/>
          </p:cNvSpPr>
          <p:nvPr/>
        </p:nvSpPr>
        <p:spPr bwMode="auto">
          <a:xfrm rot="21334256">
            <a:off x="4173244" y="2310078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Rectangle 860"/>
          <p:cNvSpPr>
            <a:spLocks noChangeArrowheads="1"/>
          </p:cNvSpPr>
          <p:nvPr/>
        </p:nvSpPr>
        <p:spPr bwMode="auto">
          <a:xfrm rot="21334256">
            <a:off x="3907972" y="1913734"/>
            <a:ext cx="49532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" name="Freeform 264"/>
          <p:cNvSpPr>
            <a:spLocks noEditPoints="1"/>
          </p:cNvSpPr>
          <p:nvPr/>
        </p:nvSpPr>
        <p:spPr bwMode="auto">
          <a:xfrm rot="21269054">
            <a:off x="6224641" y="4590494"/>
            <a:ext cx="573087" cy="1068388"/>
          </a:xfrm>
          <a:custGeom>
            <a:avLst/>
            <a:gdLst>
              <a:gd name="T0" fmla="*/ 51 w 161"/>
              <a:gd name="T1" fmla="*/ 14 h 300"/>
              <a:gd name="T2" fmla="*/ 67 w 161"/>
              <a:gd name="T3" fmla="*/ 0 h 300"/>
              <a:gd name="T4" fmla="*/ 94 w 161"/>
              <a:gd name="T5" fmla="*/ 25 h 300"/>
              <a:gd name="T6" fmla="*/ 103 w 161"/>
              <a:gd name="T7" fmla="*/ 25 h 300"/>
              <a:gd name="T8" fmla="*/ 110 w 161"/>
              <a:gd name="T9" fmla="*/ 23 h 300"/>
              <a:gd name="T10" fmla="*/ 117 w 161"/>
              <a:gd name="T11" fmla="*/ 45 h 300"/>
              <a:gd name="T12" fmla="*/ 132 w 161"/>
              <a:gd name="T13" fmla="*/ 58 h 300"/>
              <a:gd name="T14" fmla="*/ 155 w 161"/>
              <a:gd name="T15" fmla="*/ 73 h 300"/>
              <a:gd name="T16" fmla="*/ 148 w 161"/>
              <a:gd name="T17" fmla="*/ 95 h 300"/>
              <a:gd name="T18" fmla="*/ 149 w 161"/>
              <a:gd name="T19" fmla="*/ 129 h 300"/>
              <a:gd name="T20" fmla="*/ 151 w 161"/>
              <a:gd name="T21" fmla="*/ 141 h 300"/>
              <a:gd name="T22" fmla="*/ 152 w 161"/>
              <a:gd name="T23" fmla="*/ 165 h 300"/>
              <a:gd name="T24" fmla="*/ 145 w 161"/>
              <a:gd name="T25" fmla="*/ 182 h 300"/>
              <a:gd name="T26" fmla="*/ 132 w 161"/>
              <a:gd name="T27" fmla="*/ 189 h 300"/>
              <a:gd name="T28" fmla="*/ 113 w 161"/>
              <a:gd name="T29" fmla="*/ 208 h 300"/>
              <a:gd name="T30" fmla="*/ 123 w 161"/>
              <a:gd name="T31" fmla="*/ 217 h 300"/>
              <a:gd name="T32" fmla="*/ 130 w 161"/>
              <a:gd name="T33" fmla="*/ 243 h 300"/>
              <a:gd name="T34" fmla="*/ 141 w 161"/>
              <a:gd name="T35" fmla="*/ 268 h 300"/>
              <a:gd name="T36" fmla="*/ 145 w 161"/>
              <a:gd name="T37" fmla="*/ 268 h 300"/>
              <a:gd name="T38" fmla="*/ 148 w 161"/>
              <a:gd name="T39" fmla="*/ 268 h 300"/>
              <a:gd name="T40" fmla="*/ 154 w 161"/>
              <a:gd name="T41" fmla="*/ 274 h 300"/>
              <a:gd name="T42" fmla="*/ 149 w 161"/>
              <a:gd name="T43" fmla="*/ 277 h 300"/>
              <a:gd name="T44" fmla="*/ 139 w 161"/>
              <a:gd name="T45" fmla="*/ 277 h 300"/>
              <a:gd name="T46" fmla="*/ 132 w 161"/>
              <a:gd name="T47" fmla="*/ 283 h 300"/>
              <a:gd name="T48" fmla="*/ 129 w 161"/>
              <a:gd name="T49" fmla="*/ 286 h 300"/>
              <a:gd name="T50" fmla="*/ 125 w 161"/>
              <a:gd name="T51" fmla="*/ 291 h 300"/>
              <a:gd name="T52" fmla="*/ 105 w 161"/>
              <a:gd name="T53" fmla="*/ 284 h 300"/>
              <a:gd name="T54" fmla="*/ 100 w 161"/>
              <a:gd name="T55" fmla="*/ 286 h 300"/>
              <a:gd name="T56" fmla="*/ 91 w 161"/>
              <a:gd name="T57" fmla="*/ 280 h 300"/>
              <a:gd name="T58" fmla="*/ 76 w 161"/>
              <a:gd name="T59" fmla="*/ 271 h 300"/>
              <a:gd name="T60" fmla="*/ 69 w 161"/>
              <a:gd name="T61" fmla="*/ 271 h 300"/>
              <a:gd name="T62" fmla="*/ 59 w 161"/>
              <a:gd name="T63" fmla="*/ 245 h 300"/>
              <a:gd name="T64" fmla="*/ 57 w 161"/>
              <a:gd name="T65" fmla="*/ 224 h 300"/>
              <a:gd name="T66" fmla="*/ 63 w 161"/>
              <a:gd name="T67" fmla="*/ 209 h 300"/>
              <a:gd name="T68" fmla="*/ 60 w 161"/>
              <a:gd name="T69" fmla="*/ 202 h 300"/>
              <a:gd name="T70" fmla="*/ 51 w 161"/>
              <a:gd name="T71" fmla="*/ 190 h 300"/>
              <a:gd name="T72" fmla="*/ 51 w 161"/>
              <a:gd name="T73" fmla="*/ 184 h 300"/>
              <a:gd name="T74" fmla="*/ 50 w 161"/>
              <a:gd name="T75" fmla="*/ 176 h 300"/>
              <a:gd name="T76" fmla="*/ 42 w 161"/>
              <a:gd name="T77" fmla="*/ 165 h 300"/>
              <a:gd name="T78" fmla="*/ 40 w 161"/>
              <a:gd name="T79" fmla="*/ 155 h 300"/>
              <a:gd name="T80" fmla="*/ 37 w 161"/>
              <a:gd name="T81" fmla="*/ 152 h 300"/>
              <a:gd name="T82" fmla="*/ 31 w 161"/>
              <a:gd name="T83" fmla="*/ 141 h 300"/>
              <a:gd name="T84" fmla="*/ 29 w 161"/>
              <a:gd name="T85" fmla="*/ 135 h 300"/>
              <a:gd name="T86" fmla="*/ 28 w 161"/>
              <a:gd name="T87" fmla="*/ 129 h 300"/>
              <a:gd name="T88" fmla="*/ 26 w 161"/>
              <a:gd name="T89" fmla="*/ 116 h 300"/>
              <a:gd name="T90" fmla="*/ 22 w 161"/>
              <a:gd name="T91" fmla="*/ 108 h 300"/>
              <a:gd name="T92" fmla="*/ 19 w 161"/>
              <a:gd name="T93" fmla="*/ 101 h 300"/>
              <a:gd name="T94" fmla="*/ 19 w 161"/>
              <a:gd name="T95" fmla="*/ 89 h 300"/>
              <a:gd name="T96" fmla="*/ 20 w 161"/>
              <a:gd name="T97" fmla="*/ 75 h 300"/>
              <a:gd name="T98" fmla="*/ 19 w 161"/>
              <a:gd name="T99" fmla="*/ 69 h 300"/>
              <a:gd name="T100" fmla="*/ 15 w 161"/>
              <a:gd name="T101" fmla="*/ 61 h 300"/>
              <a:gd name="T102" fmla="*/ 10 w 161"/>
              <a:gd name="T103" fmla="*/ 58 h 300"/>
              <a:gd name="T104" fmla="*/ 4 w 161"/>
              <a:gd name="T105" fmla="*/ 45 h 300"/>
              <a:gd name="T106" fmla="*/ 0 w 161"/>
              <a:gd name="T107" fmla="*/ 38 h 300"/>
              <a:gd name="T108" fmla="*/ 12 w 161"/>
              <a:gd name="T109" fmla="*/ 31 h 300"/>
              <a:gd name="T110" fmla="*/ 22 w 161"/>
              <a:gd name="T111" fmla="*/ 19 h 300"/>
              <a:gd name="T112" fmla="*/ 148 w 161"/>
              <a:gd name="T113" fmla="*/ 289 h 300"/>
              <a:gd name="T114" fmla="*/ 152 w 161"/>
              <a:gd name="T115" fmla="*/ 293 h 300"/>
              <a:gd name="T116" fmla="*/ 160 w 161"/>
              <a:gd name="T117" fmla="*/ 296 h 300"/>
              <a:gd name="T118" fmla="*/ 152 w 161"/>
              <a:gd name="T119" fmla="*/ 299 h 300"/>
              <a:gd name="T120" fmla="*/ 142 w 161"/>
              <a:gd name="T121" fmla="*/ 300 h 300"/>
              <a:gd name="T122" fmla="*/ 142 w 161"/>
              <a:gd name="T123" fmla="*/ 293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00B05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Rectangle 834"/>
          <p:cNvSpPr>
            <a:spLocks noChangeArrowheads="1"/>
          </p:cNvSpPr>
          <p:nvPr/>
        </p:nvSpPr>
        <p:spPr bwMode="auto">
          <a:xfrm>
            <a:off x="6380548" y="4950475"/>
            <a:ext cx="248466" cy="6155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ru-RU" sz="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Лабински</a:t>
            </a:r>
            <a:r>
              <a:rPr lang="ru-RU" sz="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</a:p>
        </p:txBody>
      </p:sp>
      <p:sp>
        <p:nvSpPr>
          <p:cNvPr id="159" name="Freeform 286"/>
          <p:cNvSpPr>
            <a:spLocks/>
          </p:cNvSpPr>
          <p:nvPr/>
        </p:nvSpPr>
        <p:spPr bwMode="auto">
          <a:xfrm>
            <a:off x="4618489" y="3628764"/>
            <a:ext cx="796925" cy="560388"/>
          </a:xfrm>
          <a:custGeom>
            <a:avLst/>
            <a:gdLst>
              <a:gd name="T0" fmla="*/ 204 w 223"/>
              <a:gd name="T1" fmla="*/ 17 h 157"/>
              <a:gd name="T2" fmla="*/ 208 w 223"/>
              <a:gd name="T3" fmla="*/ 63 h 157"/>
              <a:gd name="T4" fmla="*/ 216 w 223"/>
              <a:gd name="T5" fmla="*/ 83 h 157"/>
              <a:gd name="T6" fmla="*/ 221 w 223"/>
              <a:gd name="T7" fmla="*/ 79 h 157"/>
              <a:gd name="T8" fmla="*/ 213 w 223"/>
              <a:gd name="T9" fmla="*/ 111 h 157"/>
              <a:gd name="T10" fmla="*/ 208 w 223"/>
              <a:gd name="T11" fmla="*/ 149 h 157"/>
              <a:gd name="T12" fmla="*/ 207 w 223"/>
              <a:gd name="T13" fmla="*/ 148 h 157"/>
              <a:gd name="T14" fmla="*/ 204 w 223"/>
              <a:gd name="T15" fmla="*/ 151 h 157"/>
              <a:gd name="T16" fmla="*/ 196 w 223"/>
              <a:gd name="T17" fmla="*/ 149 h 157"/>
              <a:gd name="T18" fmla="*/ 191 w 223"/>
              <a:gd name="T19" fmla="*/ 152 h 157"/>
              <a:gd name="T20" fmla="*/ 183 w 223"/>
              <a:gd name="T21" fmla="*/ 152 h 157"/>
              <a:gd name="T22" fmla="*/ 179 w 223"/>
              <a:gd name="T23" fmla="*/ 152 h 157"/>
              <a:gd name="T24" fmla="*/ 174 w 223"/>
              <a:gd name="T25" fmla="*/ 155 h 157"/>
              <a:gd name="T26" fmla="*/ 169 w 223"/>
              <a:gd name="T27" fmla="*/ 155 h 157"/>
              <a:gd name="T28" fmla="*/ 166 w 223"/>
              <a:gd name="T29" fmla="*/ 151 h 157"/>
              <a:gd name="T30" fmla="*/ 154 w 223"/>
              <a:gd name="T31" fmla="*/ 152 h 157"/>
              <a:gd name="T32" fmla="*/ 150 w 223"/>
              <a:gd name="T33" fmla="*/ 145 h 157"/>
              <a:gd name="T34" fmla="*/ 144 w 223"/>
              <a:gd name="T35" fmla="*/ 146 h 157"/>
              <a:gd name="T36" fmla="*/ 142 w 223"/>
              <a:gd name="T37" fmla="*/ 143 h 157"/>
              <a:gd name="T38" fmla="*/ 142 w 223"/>
              <a:gd name="T39" fmla="*/ 140 h 157"/>
              <a:gd name="T40" fmla="*/ 138 w 223"/>
              <a:gd name="T41" fmla="*/ 142 h 157"/>
              <a:gd name="T42" fmla="*/ 135 w 223"/>
              <a:gd name="T43" fmla="*/ 140 h 157"/>
              <a:gd name="T44" fmla="*/ 131 w 223"/>
              <a:gd name="T45" fmla="*/ 139 h 157"/>
              <a:gd name="T46" fmla="*/ 126 w 223"/>
              <a:gd name="T47" fmla="*/ 135 h 157"/>
              <a:gd name="T48" fmla="*/ 117 w 223"/>
              <a:gd name="T49" fmla="*/ 130 h 157"/>
              <a:gd name="T50" fmla="*/ 111 w 223"/>
              <a:gd name="T51" fmla="*/ 130 h 157"/>
              <a:gd name="T52" fmla="*/ 104 w 223"/>
              <a:gd name="T53" fmla="*/ 123 h 157"/>
              <a:gd name="T54" fmla="*/ 101 w 223"/>
              <a:gd name="T55" fmla="*/ 124 h 157"/>
              <a:gd name="T56" fmla="*/ 100 w 223"/>
              <a:gd name="T57" fmla="*/ 121 h 157"/>
              <a:gd name="T58" fmla="*/ 92 w 223"/>
              <a:gd name="T59" fmla="*/ 117 h 157"/>
              <a:gd name="T60" fmla="*/ 89 w 223"/>
              <a:gd name="T61" fmla="*/ 116 h 157"/>
              <a:gd name="T62" fmla="*/ 94 w 223"/>
              <a:gd name="T63" fmla="*/ 111 h 157"/>
              <a:gd name="T64" fmla="*/ 87 w 223"/>
              <a:gd name="T65" fmla="*/ 101 h 157"/>
              <a:gd name="T66" fmla="*/ 81 w 223"/>
              <a:gd name="T67" fmla="*/ 97 h 157"/>
              <a:gd name="T68" fmla="*/ 75 w 223"/>
              <a:gd name="T69" fmla="*/ 94 h 157"/>
              <a:gd name="T70" fmla="*/ 63 w 223"/>
              <a:gd name="T71" fmla="*/ 99 h 157"/>
              <a:gd name="T72" fmla="*/ 53 w 223"/>
              <a:gd name="T73" fmla="*/ 101 h 157"/>
              <a:gd name="T74" fmla="*/ 50 w 223"/>
              <a:gd name="T75" fmla="*/ 107 h 157"/>
              <a:gd name="T76" fmla="*/ 48 w 223"/>
              <a:gd name="T77" fmla="*/ 113 h 157"/>
              <a:gd name="T78" fmla="*/ 41 w 223"/>
              <a:gd name="T79" fmla="*/ 114 h 157"/>
              <a:gd name="T80" fmla="*/ 38 w 223"/>
              <a:gd name="T81" fmla="*/ 105 h 157"/>
              <a:gd name="T82" fmla="*/ 3 w 223"/>
              <a:gd name="T83" fmla="*/ 75 h 157"/>
              <a:gd name="T84" fmla="*/ 2 w 223"/>
              <a:gd name="T85" fmla="*/ 58 h 157"/>
              <a:gd name="T86" fmla="*/ 32 w 223"/>
              <a:gd name="T87" fmla="*/ 54 h 157"/>
              <a:gd name="T88" fmla="*/ 66 w 223"/>
              <a:gd name="T89" fmla="*/ 32 h 157"/>
              <a:gd name="T90" fmla="*/ 70 w 223"/>
              <a:gd name="T91" fmla="*/ 26 h 157"/>
              <a:gd name="T92" fmla="*/ 79 w 223"/>
              <a:gd name="T93" fmla="*/ 0 h 157"/>
              <a:gd name="T94" fmla="*/ 151 w 223"/>
              <a:gd name="T95" fmla="*/ 9 h 157"/>
              <a:gd name="T96" fmla="*/ 183 w 223"/>
              <a:gd name="T97" fmla="*/ 10 h 157"/>
              <a:gd name="T98" fmla="*/ 195 w 223"/>
              <a:gd name="T99" fmla="*/ 1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00B05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Rectangle 870"/>
          <p:cNvSpPr>
            <a:spLocks noChangeArrowheads="1"/>
          </p:cNvSpPr>
          <p:nvPr/>
        </p:nvSpPr>
        <p:spPr bwMode="auto">
          <a:xfrm>
            <a:off x="4069259" y="3737124"/>
            <a:ext cx="65" cy="2769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1" name="Rectangle 870"/>
          <p:cNvSpPr>
            <a:spLocks noChangeArrowheads="1"/>
          </p:cNvSpPr>
          <p:nvPr/>
        </p:nvSpPr>
        <p:spPr bwMode="auto">
          <a:xfrm>
            <a:off x="4928842" y="3836461"/>
            <a:ext cx="389530" cy="6155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ru-RU" sz="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Усть-Лабинский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2" name="Freeform 251"/>
          <p:cNvSpPr>
            <a:spLocks/>
          </p:cNvSpPr>
          <p:nvPr/>
        </p:nvSpPr>
        <p:spPr bwMode="auto">
          <a:xfrm rot="21270311">
            <a:off x="4682027" y="2870156"/>
            <a:ext cx="825887" cy="822371"/>
          </a:xfrm>
          <a:custGeom>
            <a:avLst/>
            <a:gdLst>
              <a:gd name="T0" fmla="*/ 109 w 189"/>
              <a:gd name="T1" fmla="*/ 23 h 208"/>
              <a:gd name="T2" fmla="*/ 134 w 189"/>
              <a:gd name="T3" fmla="*/ 60 h 208"/>
              <a:gd name="T4" fmla="*/ 147 w 189"/>
              <a:gd name="T5" fmla="*/ 42 h 208"/>
              <a:gd name="T6" fmla="*/ 159 w 189"/>
              <a:gd name="T7" fmla="*/ 56 h 208"/>
              <a:gd name="T8" fmla="*/ 189 w 189"/>
              <a:gd name="T9" fmla="*/ 82 h 208"/>
              <a:gd name="T10" fmla="*/ 156 w 189"/>
              <a:gd name="T11" fmla="*/ 113 h 208"/>
              <a:gd name="T12" fmla="*/ 151 w 189"/>
              <a:gd name="T13" fmla="*/ 127 h 208"/>
              <a:gd name="T14" fmla="*/ 153 w 189"/>
              <a:gd name="T15" fmla="*/ 141 h 208"/>
              <a:gd name="T16" fmla="*/ 159 w 189"/>
              <a:gd name="T17" fmla="*/ 139 h 208"/>
              <a:gd name="T18" fmla="*/ 163 w 189"/>
              <a:gd name="T19" fmla="*/ 144 h 208"/>
              <a:gd name="T20" fmla="*/ 170 w 189"/>
              <a:gd name="T21" fmla="*/ 146 h 208"/>
              <a:gd name="T22" fmla="*/ 150 w 189"/>
              <a:gd name="T23" fmla="*/ 148 h 208"/>
              <a:gd name="T24" fmla="*/ 139 w 189"/>
              <a:gd name="T25" fmla="*/ 145 h 208"/>
              <a:gd name="T26" fmla="*/ 142 w 189"/>
              <a:gd name="T27" fmla="*/ 152 h 208"/>
              <a:gd name="T28" fmla="*/ 138 w 189"/>
              <a:gd name="T29" fmla="*/ 165 h 208"/>
              <a:gd name="T30" fmla="*/ 110 w 189"/>
              <a:gd name="T31" fmla="*/ 180 h 208"/>
              <a:gd name="T32" fmla="*/ 128 w 189"/>
              <a:gd name="T33" fmla="*/ 193 h 208"/>
              <a:gd name="T34" fmla="*/ 138 w 189"/>
              <a:gd name="T35" fmla="*/ 196 h 208"/>
              <a:gd name="T36" fmla="*/ 129 w 189"/>
              <a:gd name="T37" fmla="*/ 196 h 208"/>
              <a:gd name="T38" fmla="*/ 126 w 189"/>
              <a:gd name="T39" fmla="*/ 205 h 208"/>
              <a:gd name="T40" fmla="*/ 101 w 189"/>
              <a:gd name="T41" fmla="*/ 208 h 208"/>
              <a:gd name="T42" fmla="*/ 94 w 189"/>
              <a:gd name="T43" fmla="*/ 204 h 208"/>
              <a:gd name="T44" fmla="*/ 68 w 189"/>
              <a:gd name="T45" fmla="*/ 198 h 208"/>
              <a:gd name="T46" fmla="*/ 37 w 189"/>
              <a:gd name="T47" fmla="*/ 183 h 208"/>
              <a:gd name="T48" fmla="*/ 40 w 189"/>
              <a:gd name="T49" fmla="*/ 179 h 208"/>
              <a:gd name="T50" fmla="*/ 22 w 189"/>
              <a:gd name="T51" fmla="*/ 161 h 208"/>
              <a:gd name="T52" fmla="*/ 18 w 189"/>
              <a:gd name="T53" fmla="*/ 163 h 208"/>
              <a:gd name="T54" fmla="*/ 16 w 189"/>
              <a:gd name="T55" fmla="*/ 117 h 208"/>
              <a:gd name="T56" fmla="*/ 0 w 189"/>
              <a:gd name="T57" fmla="*/ 113 h 208"/>
              <a:gd name="T58" fmla="*/ 6 w 189"/>
              <a:gd name="T59" fmla="*/ 69 h 208"/>
              <a:gd name="T60" fmla="*/ 3 w 189"/>
              <a:gd name="T61" fmla="*/ 64 h 208"/>
              <a:gd name="T62" fmla="*/ 3 w 189"/>
              <a:gd name="T63" fmla="*/ 61 h 208"/>
              <a:gd name="T64" fmla="*/ 8 w 189"/>
              <a:gd name="T65" fmla="*/ 61 h 208"/>
              <a:gd name="T66" fmla="*/ 9 w 189"/>
              <a:gd name="T67" fmla="*/ 59 h 208"/>
              <a:gd name="T68" fmla="*/ 9 w 189"/>
              <a:gd name="T69" fmla="*/ 47 h 208"/>
              <a:gd name="T70" fmla="*/ 3 w 189"/>
              <a:gd name="T71" fmla="*/ 37 h 208"/>
              <a:gd name="T72" fmla="*/ 8 w 189"/>
              <a:gd name="T73" fmla="*/ 6 h 208"/>
              <a:gd name="T74" fmla="*/ 10 w 189"/>
              <a:gd name="T75" fmla="*/ 4 h 208"/>
              <a:gd name="T76" fmla="*/ 15 w 189"/>
              <a:gd name="T77" fmla="*/ 9 h 208"/>
              <a:gd name="T78" fmla="*/ 21 w 189"/>
              <a:gd name="T79" fmla="*/ 6 h 208"/>
              <a:gd name="T80" fmla="*/ 24 w 189"/>
              <a:gd name="T81" fmla="*/ 7 h 208"/>
              <a:gd name="T82" fmla="*/ 24 w 189"/>
              <a:gd name="T83" fmla="*/ 10 h 208"/>
              <a:gd name="T84" fmla="*/ 28 w 189"/>
              <a:gd name="T85" fmla="*/ 9 h 208"/>
              <a:gd name="T86" fmla="*/ 31 w 189"/>
              <a:gd name="T87" fmla="*/ 3 h 208"/>
              <a:gd name="T88" fmla="*/ 59 w 189"/>
              <a:gd name="T89" fmla="*/ 1 h 208"/>
              <a:gd name="T90" fmla="*/ 72 w 189"/>
              <a:gd name="T91" fmla="*/ 12 h 208"/>
              <a:gd name="T92" fmla="*/ 76 w 189"/>
              <a:gd name="T93" fmla="*/ 10 h 208"/>
              <a:gd name="T94" fmla="*/ 87 w 189"/>
              <a:gd name="T95" fmla="*/ 12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00B05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" name="Rectangle 806"/>
          <p:cNvSpPr>
            <a:spLocks noChangeArrowheads="1"/>
          </p:cNvSpPr>
          <p:nvPr/>
        </p:nvSpPr>
        <p:spPr bwMode="auto">
          <a:xfrm>
            <a:off x="4924153" y="3273493"/>
            <a:ext cx="318998" cy="6155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ru-RU" sz="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Выселковский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" name="Freeform 283"/>
          <p:cNvSpPr>
            <a:spLocks/>
          </p:cNvSpPr>
          <p:nvPr/>
        </p:nvSpPr>
        <p:spPr bwMode="auto">
          <a:xfrm rot="21443098">
            <a:off x="5049615" y="2625246"/>
            <a:ext cx="947708" cy="820169"/>
          </a:xfrm>
          <a:custGeom>
            <a:avLst/>
            <a:gdLst>
              <a:gd name="T0" fmla="*/ 124 w 212"/>
              <a:gd name="T1" fmla="*/ 48 h 223"/>
              <a:gd name="T2" fmla="*/ 159 w 212"/>
              <a:gd name="T3" fmla="*/ 56 h 223"/>
              <a:gd name="T4" fmla="*/ 167 w 212"/>
              <a:gd name="T5" fmla="*/ 59 h 223"/>
              <a:gd name="T6" fmla="*/ 177 w 212"/>
              <a:gd name="T7" fmla="*/ 59 h 223"/>
              <a:gd name="T8" fmla="*/ 184 w 212"/>
              <a:gd name="T9" fmla="*/ 57 h 223"/>
              <a:gd name="T10" fmla="*/ 189 w 212"/>
              <a:gd name="T11" fmla="*/ 59 h 223"/>
              <a:gd name="T12" fmla="*/ 190 w 212"/>
              <a:gd name="T13" fmla="*/ 56 h 223"/>
              <a:gd name="T14" fmla="*/ 197 w 212"/>
              <a:gd name="T15" fmla="*/ 60 h 223"/>
              <a:gd name="T16" fmla="*/ 193 w 212"/>
              <a:gd name="T17" fmla="*/ 151 h 223"/>
              <a:gd name="T18" fmla="*/ 206 w 212"/>
              <a:gd name="T19" fmla="*/ 164 h 223"/>
              <a:gd name="T20" fmla="*/ 212 w 212"/>
              <a:gd name="T21" fmla="*/ 190 h 223"/>
              <a:gd name="T22" fmla="*/ 187 w 212"/>
              <a:gd name="T23" fmla="*/ 201 h 223"/>
              <a:gd name="T24" fmla="*/ 177 w 212"/>
              <a:gd name="T25" fmla="*/ 214 h 223"/>
              <a:gd name="T26" fmla="*/ 167 w 212"/>
              <a:gd name="T27" fmla="*/ 215 h 223"/>
              <a:gd name="T28" fmla="*/ 145 w 212"/>
              <a:gd name="T29" fmla="*/ 208 h 223"/>
              <a:gd name="T30" fmla="*/ 143 w 212"/>
              <a:gd name="T31" fmla="*/ 202 h 223"/>
              <a:gd name="T32" fmla="*/ 109 w 212"/>
              <a:gd name="T33" fmla="*/ 208 h 223"/>
              <a:gd name="T34" fmla="*/ 77 w 212"/>
              <a:gd name="T35" fmla="*/ 212 h 223"/>
              <a:gd name="T36" fmla="*/ 70 w 212"/>
              <a:gd name="T37" fmla="*/ 210 h 223"/>
              <a:gd name="T38" fmla="*/ 66 w 212"/>
              <a:gd name="T39" fmla="*/ 205 h 223"/>
              <a:gd name="T40" fmla="*/ 60 w 212"/>
              <a:gd name="T41" fmla="*/ 207 h 223"/>
              <a:gd name="T42" fmla="*/ 58 w 212"/>
              <a:gd name="T43" fmla="*/ 193 h 223"/>
              <a:gd name="T44" fmla="*/ 63 w 212"/>
              <a:gd name="T45" fmla="*/ 179 h 223"/>
              <a:gd name="T46" fmla="*/ 96 w 212"/>
              <a:gd name="T47" fmla="*/ 148 h 223"/>
              <a:gd name="T48" fmla="*/ 66 w 212"/>
              <a:gd name="T49" fmla="*/ 122 h 223"/>
              <a:gd name="T50" fmla="*/ 54 w 212"/>
              <a:gd name="T51" fmla="*/ 108 h 223"/>
              <a:gd name="T52" fmla="*/ 41 w 212"/>
              <a:gd name="T53" fmla="*/ 126 h 223"/>
              <a:gd name="T54" fmla="*/ 16 w 212"/>
              <a:gd name="T55" fmla="*/ 89 h 223"/>
              <a:gd name="T56" fmla="*/ 13 w 212"/>
              <a:gd name="T57" fmla="*/ 59 h 223"/>
              <a:gd name="T58" fmla="*/ 17 w 212"/>
              <a:gd name="T59" fmla="*/ 59 h 223"/>
              <a:gd name="T60" fmla="*/ 42 w 212"/>
              <a:gd name="T61" fmla="*/ 63 h 223"/>
              <a:gd name="T62" fmla="*/ 51 w 212"/>
              <a:gd name="T63" fmla="*/ 59 h 223"/>
              <a:gd name="T64" fmla="*/ 61 w 212"/>
              <a:gd name="T65" fmla="*/ 53 h 223"/>
              <a:gd name="T66" fmla="*/ 70 w 212"/>
              <a:gd name="T67" fmla="*/ 57 h 223"/>
              <a:gd name="T68" fmla="*/ 68 w 212"/>
              <a:gd name="T69" fmla="*/ 42 h 223"/>
              <a:gd name="T70" fmla="*/ 68 w 212"/>
              <a:gd name="T71" fmla="*/ 15 h 223"/>
              <a:gd name="T72" fmla="*/ 76 w 212"/>
              <a:gd name="T73" fmla="*/ 16 h 223"/>
              <a:gd name="T74" fmla="*/ 79 w 212"/>
              <a:gd name="T75" fmla="*/ 10 h 223"/>
              <a:gd name="T76" fmla="*/ 93 w 212"/>
              <a:gd name="T77" fmla="*/ 13 h 223"/>
              <a:gd name="T78" fmla="*/ 95 w 212"/>
              <a:gd name="T79" fmla="*/ 6 h 223"/>
              <a:gd name="T80" fmla="*/ 115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00B05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9" name="Rectangle 707"/>
          <p:cNvSpPr>
            <a:spLocks noChangeArrowheads="1"/>
          </p:cNvSpPr>
          <p:nvPr/>
        </p:nvSpPr>
        <p:spPr bwMode="auto">
          <a:xfrm>
            <a:off x="5478976" y="2983079"/>
            <a:ext cx="272510" cy="6155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ru-RU" sz="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Тихорецкий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8" name="Рисунок 17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" y="1031385"/>
            <a:ext cx="2604201" cy="14403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8" name="Рисунок 19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6" y="2644243"/>
            <a:ext cx="2613475" cy="14418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07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8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9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9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1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2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3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4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5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6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8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9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0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81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76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77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78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79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80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81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1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2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3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89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85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6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7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6758</TotalTime>
  <Words>1472</Words>
  <Application>Microsoft Office PowerPoint</Application>
  <PresentationFormat>Экран (4:3)</PresentationFormat>
  <Paragraphs>363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1041</cp:revision>
  <cp:lastPrinted>2022-06-15T21:56:34Z</cp:lastPrinted>
  <dcterms:created xsi:type="dcterms:W3CDTF">2020-10-14T14:17:55Z</dcterms:created>
  <dcterms:modified xsi:type="dcterms:W3CDTF">2023-06-26T12:42:30Z</dcterms:modified>
</cp:coreProperties>
</file>