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8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8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26.06.2023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26.06.2023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26.06.2023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" y="2631847"/>
            <a:ext cx="1961281" cy="21821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" y="4775832"/>
            <a:ext cx="1982832" cy="21201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3970343"/>
            <a:ext cx="504771" cy="18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2294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78705" y="121637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2432" y="7047380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46482" y="2912846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628501"/>
            <a:ext cx="2218842" cy="6220953"/>
            <a:chOff x="-31380" y="637047"/>
            <a:chExt cx="2218842" cy="622095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3704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4586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333" y="643224"/>
            <a:ext cx="5674976" cy="167451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Местами кратковременный дождь, гроза, в отдельных районах сильный дождь, днем с градом. Ветер западной четверти 4-9 м/с, местами порывы 12-14 м/с, при грозе порывы 15-18 м/с. Температура воздуха ночью 17…22°, местами в юго-восточных предгорных районах 13…18°, днем 24…29°; в горах ночью 9…14°, днем 15…20°.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18….23°, днем 25…30°.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Кратковременный дождь, гроза. Ветер западной четверти 4-9 м/с, порывы 12-14 м/с. Температура воздуха ночью 18…20°, днем 27…29°.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-16365" y="48480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" y="632484"/>
            <a:ext cx="1950812" cy="20006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141" y="3119215"/>
            <a:ext cx="2287676" cy="12108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29" y="657711"/>
            <a:ext cx="9151071" cy="62334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778" y="1066884"/>
            <a:ext cx="2931064" cy="1817173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10.00 27</a:t>
            </a:r>
            <a:r>
              <a:rPr lang="en-US" dirty="0" smtClean="0"/>
              <a:t>.</a:t>
            </a:r>
            <a:r>
              <a:rPr lang="ru-RU" dirty="0" smtClean="0"/>
              <a:t>06.2023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93896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1698" y="5197970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07732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27.06.2023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206778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20148" y="3051995"/>
            <a:ext cx="2219944" cy="1284314"/>
            <a:chOff x="6925166" y="2759077"/>
            <a:chExt cx="2219944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25166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859891" y="4308517"/>
            <a:ext cx="1364409" cy="655741"/>
            <a:chOff x="1314080" y="4123065"/>
            <a:chExt cx="1364409" cy="655741"/>
          </a:xfrm>
        </p:grpSpPr>
        <p:sp>
          <p:nvSpPr>
            <p:cNvPr id="299" name="Прямоугольник 298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1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2" name="Группа 301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3" name="Прямоугольник 302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338061" y="4875129"/>
            <a:ext cx="1408394" cy="668148"/>
            <a:chOff x="2797179" y="4974993"/>
            <a:chExt cx="1408394" cy="668148"/>
          </a:xfrm>
        </p:grpSpPr>
        <p:sp>
          <p:nvSpPr>
            <p:cNvPr id="291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2" name="Прямоугольник 291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4" name="Группа 293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5" name="Прямоугольник 29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180697" y="5771628"/>
            <a:ext cx="1366812" cy="631688"/>
            <a:chOff x="3572000" y="5650107"/>
            <a:chExt cx="1366812" cy="631688"/>
          </a:xfrm>
        </p:grpSpPr>
        <p:sp>
          <p:nvSpPr>
            <p:cNvPr id="283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8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4" name="Прямоугольник 283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" name="Группа 285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7" name="Прямоугольник 286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141238" y="4765578"/>
            <a:ext cx="1372441" cy="641853"/>
            <a:chOff x="4453495" y="5055815"/>
            <a:chExt cx="1372441" cy="641853"/>
          </a:xfrm>
        </p:grpSpPr>
        <p:sp>
          <p:nvSpPr>
            <p:cNvPr id="274" name="Прямоугольник 2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7" name="Группа 2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79" name="Прямоугольник 278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393226" y="3606248"/>
            <a:ext cx="1369333" cy="647385"/>
            <a:chOff x="2664817" y="3897818"/>
            <a:chExt cx="1369333" cy="647385"/>
          </a:xfrm>
        </p:grpSpPr>
        <p:sp>
          <p:nvSpPr>
            <p:cNvPr id="266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69" name="Группа 268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4817" y="4040742"/>
              <a:ext cx="1361163" cy="172484"/>
              <a:chOff x="519470" y="3609298"/>
              <a:chExt cx="1361163" cy="172484"/>
            </a:xfrm>
          </p:grpSpPr>
          <p:sp>
            <p:nvSpPr>
              <p:cNvPr id="270" name="Прямоугольник 269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3916644" y="2765675"/>
            <a:ext cx="1377075" cy="668769"/>
            <a:chOff x="3158215" y="2970813"/>
            <a:chExt cx="1377075" cy="668769"/>
          </a:xfrm>
        </p:grpSpPr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76469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73296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978" y="297081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102217" y="2436830"/>
            <a:ext cx="1556090" cy="669715"/>
            <a:chOff x="1369062" y="2576777"/>
            <a:chExt cx="1556090" cy="669715"/>
          </a:xfrm>
        </p:grpSpPr>
        <p:sp>
          <p:nvSpPr>
            <p:cNvPr id="249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10658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8460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184262" y="2037467"/>
            <a:ext cx="1369868" cy="632805"/>
            <a:chOff x="2815304" y="2038741"/>
            <a:chExt cx="1369868" cy="632805"/>
          </a:xfrm>
        </p:grpSpPr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24079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067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1" name="Группа 230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977002" y="1375839"/>
            <a:ext cx="1368304" cy="667742"/>
            <a:chOff x="1795121" y="1409099"/>
            <a:chExt cx="1368304" cy="667742"/>
          </a:xfrm>
        </p:grpSpPr>
        <p:sp>
          <p:nvSpPr>
            <p:cNvPr id="209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1163" cy="172484"/>
              <a:chOff x="519470" y="3609298"/>
              <a:chExt cx="1361163" cy="172484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64824" y="3230307"/>
            <a:ext cx="1364409" cy="655741"/>
            <a:chOff x="1314080" y="4123065"/>
            <a:chExt cx="1364409" cy="655741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4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99" name="Прямоугольник 198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41" y="5444975"/>
            <a:ext cx="2621078" cy="144619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62" y="649130"/>
            <a:ext cx="9168662" cy="622977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660786" y="3430379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6111084" y="1575330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6000581" y="2712183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441680" y="3430379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58105" y="6116984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191267" y="3700512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216585" flipV="1">
            <a:off x="2696330" y="2721863"/>
            <a:ext cx="825211" cy="57516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677616" flipH="1">
            <a:off x="1201160" y="2839109"/>
            <a:ext cx="509098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714380">
            <a:off x="3696057" y="4220112"/>
            <a:ext cx="695467" cy="51444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545556">
            <a:off x="2316859" y="5112533"/>
            <a:ext cx="695467" cy="51444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387997" flipH="1">
            <a:off x="4982593" y="1830055"/>
            <a:ext cx="581459" cy="41940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flipH="1">
            <a:off x="6401171" y="1981802"/>
            <a:ext cx="568253" cy="28956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573341</TotalTime>
  <Words>763</Words>
  <Application>Microsoft Office PowerPoint</Application>
  <PresentationFormat>Экран (4:3)</PresentationFormat>
  <Paragraphs>211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28735</cp:revision>
  <cp:lastPrinted>2023-06-10T19:57:43Z</cp:lastPrinted>
  <dcterms:created xsi:type="dcterms:W3CDTF">2014-09-08T13:21:12Z</dcterms:created>
  <dcterms:modified xsi:type="dcterms:W3CDTF">2023-06-26T12:43:41Z</dcterms:modified>
</cp:coreProperties>
</file>