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046" y="529308"/>
            <a:ext cx="1960675" cy="136509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alt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801" y="11846853"/>
            <a:ext cx="115733" cy="1359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76056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r>
              <a:rPr lang="ru-RU" sz="80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800">
                <a:solidFill>
                  <a:srgbClr val="000000"/>
                </a:solidFill>
                <a:latin typeface="Times New Roman"/>
              </a:rPr>
            </a:br>
            <a:r>
              <a:rPr lang="ru-RU" sz="80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7824" y="503831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3430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1069</cp:revision>
  <dcterms:created xsi:type="dcterms:W3CDTF">2020-10-19T16:39:39Z</dcterms:created>
  <dcterms:modified xsi:type="dcterms:W3CDTF">2023-06-12T12:18:24Z</dcterms:modified>
</cp:coreProperties>
</file>