
<file path=[Content_Types].xml><?xml version="1.0" encoding="utf-8"?>
<Types xmlns="http://schemas.openxmlformats.org/package/2006/content-types"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21" r:id="rId1"/>
  </p:sldMasterIdLst>
  <p:notesMasterIdLst>
    <p:notesMasterId r:id="rId3"/>
  </p:notesMasterIdLst>
  <p:handoutMasterIdLst>
    <p:handoutMasterId r:id="rId4"/>
  </p:handoutMasterIdLst>
  <p:sldIdLst>
    <p:sldId id="8073" r:id="rId2"/>
  </p:sldIdLst>
  <p:sldSz cx="9144000" cy="6858000" type="screen4x3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E587F38-6BCC-4E5F-A969-F447CE76924F}">
          <p14:sldIdLst>
            <p14:sldId id="8073"/>
          </p14:sldIdLst>
        </p14:section>
      </p14:sectionLst>
    </p:ext>
    <p:ext uri="{EFAFB233-063F-42B5-8137-9DF3F51BA10A}">
      <p15:sldGuideLst xmlns:p15="http://schemas.microsoft.com/office/powerpoint/2012/main">
        <p15:guide id="2" pos="3628" userDrawn="1">
          <p15:clr>
            <a:srgbClr val="A4A3A4"/>
          </p15:clr>
        </p15:guide>
        <p15:guide id="3" orient="horz" pos="4320" userDrawn="1">
          <p15:clr>
            <a:srgbClr val="A4A3A4"/>
          </p15:clr>
        </p15:guide>
        <p15:guide id="4" pos="272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M32" initials="A" lastIdx="1" clrIdx="0"/>
  <p:cmAuthor id="2" name="User" initials="U" lastIdx="1" clrIdx="1"/>
  <p:cmAuthor id="3" name="ARM_9" initials="A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DF8"/>
    <a:srgbClr val="FFFF00"/>
    <a:srgbClr val="FF0000"/>
    <a:srgbClr val="000000"/>
    <a:srgbClr val="C5E0B4"/>
    <a:srgbClr val="EE1AD0"/>
    <a:srgbClr val="3DF353"/>
    <a:srgbClr val="EFF4ED"/>
    <a:srgbClr val="4ADFE6"/>
    <a:srgbClr val="563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64" autoAdjust="0"/>
    <p:restoredTop sz="96404" autoAdjust="0"/>
  </p:normalViewPr>
  <p:slideViewPr>
    <p:cSldViewPr snapToGrid="0">
      <p:cViewPr varScale="1">
        <p:scale>
          <a:sx n="112" d="100"/>
          <a:sy n="112" d="100"/>
        </p:scale>
        <p:origin x="1716" y="78"/>
      </p:cViewPr>
      <p:guideLst>
        <p:guide pos="3628"/>
        <p:guide orient="horz" pos="4320"/>
        <p:guide pos="2721"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120" d="100"/>
          <a:sy n="120" d="100"/>
        </p:scale>
        <p:origin x="187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50" y="152"/>
            <a:ext cx="4301839" cy="340517"/>
          </a:xfrm>
          <a:prstGeom prst="rect">
            <a:avLst/>
          </a:prstGeom>
        </p:spPr>
        <p:txBody>
          <a:bodyPr vert="horz" lIns="88203" tIns="44095" rIns="88203" bIns="44095" rtlCol="0"/>
          <a:lstStyle>
            <a:lvl1pPr algn="l">
              <a:defRPr sz="11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2723" y="152"/>
            <a:ext cx="4301839" cy="340517"/>
          </a:xfrm>
          <a:prstGeom prst="rect">
            <a:avLst/>
          </a:prstGeom>
        </p:spPr>
        <p:txBody>
          <a:bodyPr vert="horz" lIns="88203" tIns="44095" rIns="88203" bIns="44095" rtlCol="0"/>
          <a:lstStyle>
            <a:lvl1pPr algn="r">
              <a:defRPr sz="1100"/>
            </a:lvl1pPr>
          </a:lstStyle>
          <a:p>
            <a:fld id="{2CAE2469-05AA-4EAD-ADCF-345832F5635C}" type="datetimeFigureOut">
              <a:rPr lang="ru-RU" smtClean="0"/>
              <a:t>27.02.2025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50" y="6457186"/>
            <a:ext cx="4301839" cy="340515"/>
          </a:xfrm>
          <a:prstGeom prst="rect">
            <a:avLst/>
          </a:prstGeom>
        </p:spPr>
        <p:txBody>
          <a:bodyPr vert="horz" lIns="88203" tIns="44095" rIns="88203" bIns="44095" rtlCol="0" anchor="b"/>
          <a:lstStyle>
            <a:lvl1pPr algn="l">
              <a:defRPr sz="11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2723" y="6457186"/>
            <a:ext cx="4301839" cy="340515"/>
          </a:xfrm>
          <a:prstGeom prst="rect">
            <a:avLst/>
          </a:prstGeom>
        </p:spPr>
        <p:txBody>
          <a:bodyPr vert="horz" lIns="88203" tIns="44095" rIns="88203" bIns="44095" rtlCol="0" anchor="b"/>
          <a:lstStyle>
            <a:lvl1pPr algn="r">
              <a:defRPr sz="1100"/>
            </a:lvl1pPr>
          </a:lstStyle>
          <a:p>
            <a:fld id="{0FAB2133-15B0-4EFE-BC30-805BCBD475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7822190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49" y="56"/>
            <a:ext cx="4301541" cy="341065"/>
          </a:xfrm>
          <a:prstGeom prst="rect">
            <a:avLst/>
          </a:prstGeom>
        </p:spPr>
        <p:txBody>
          <a:bodyPr vert="horz" lIns="95506" tIns="47751" rIns="95506" bIns="47751" rtlCol="0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947" y="56"/>
            <a:ext cx="4301541" cy="341065"/>
          </a:xfrm>
          <a:prstGeom prst="rect">
            <a:avLst/>
          </a:prstGeom>
        </p:spPr>
        <p:txBody>
          <a:bodyPr vert="horz" lIns="95506" tIns="47751" rIns="95506" bIns="47751" rtlCol="0"/>
          <a:lstStyle>
            <a:lvl1pPr algn="r">
              <a:defRPr sz="1300"/>
            </a:lvl1pPr>
          </a:lstStyle>
          <a:p>
            <a:fld id="{0060E01D-5EF3-45B4-8D72-A960D6489AA6}" type="datetimeFigureOut">
              <a:rPr lang="ru-RU" smtClean="0"/>
              <a:pPr/>
              <a:t>27.02.2025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433763" y="849313"/>
            <a:ext cx="3059112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06" tIns="47751" rIns="95506" bIns="47751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818" y="3271406"/>
            <a:ext cx="7941309" cy="2676585"/>
          </a:xfrm>
          <a:prstGeom prst="rect">
            <a:avLst/>
          </a:prstGeom>
        </p:spPr>
        <p:txBody>
          <a:bodyPr vert="horz" lIns="95506" tIns="47751" rIns="95506" bIns="47751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49" y="6456747"/>
            <a:ext cx="4301541" cy="341063"/>
          </a:xfrm>
          <a:prstGeom prst="rect">
            <a:avLst/>
          </a:prstGeom>
        </p:spPr>
        <p:txBody>
          <a:bodyPr vert="horz" lIns="95506" tIns="47751" rIns="95506" bIns="47751" rtlCol="0" anchor="b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947" y="6456747"/>
            <a:ext cx="4301541" cy="341063"/>
          </a:xfrm>
          <a:prstGeom prst="rect">
            <a:avLst/>
          </a:prstGeom>
        </p:spPr>
        <p:txBody>
          <a:bodyPr vert="horz" lIns="95506" tIns="47751" rIns="95506" bIns="47751" rtlCol="0" anchor="b"/>
          <a:lstStyle>
            <a:lvl1pPr algn="r">
              <a:defRPr sz="1300"/>
            </a:lvl1pPr>
          </a:lstStyle>
          <a:p>
            <a:fld id="{B02A437B-EFF4-43AF-8D02-B1E280ECFFA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4388042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8000"/>
            <a:ext cx="3402012" cy="25511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A437B-EFF4-43AF-8D02-B1E280ECFFA6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7266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8632-C3E7-49F7-8AC2-0F3B7FF7F613}" type="datetime1">
              <a:rPr lang="ru-RU" smtClean="0"/>
              <a:t>27.02.2025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503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F456B-19DB-4F30-ACA3-F44E55C6B60A}" type="datetime1">
              <a:rPr lang="ru-RU" smtClean="0"/>
              <a:t>27.02.2025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159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6860F-F60B-4300-9D04-054163F7821C}" type="datetime1">
              <a:rPr lang="ru-RU" smtClean="0"/>
              <a:t>27.02.2025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3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BB9C-38B9-4990-8234-50C335FF56E9}" type="datetime1">
              <a:rPr lang="ru-RU" smtClean="0"/>
              <a:t>27.02.2025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7071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B5C07-D729-4765-B658-CBC287F3511F}" type="datetime1">
              <a:rPr lang="ru-RU" smtClean="0"/>
              <a:t>27.02.2025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368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7DCBB-9EE9-48EB-9382-BB971AEF6786}" type="datetime1">
              <a:rPr lang="ru-RU" smtClean="0"/>
              <a:t>27.02.2025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569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F2DF9-0C99-402E-A29B-79D47C97E224}" type="datetime1">
              <a:rPr lang="ru-RU" smtClean="0"/>
              <a:t>27.02.2025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799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88907-C54A-4434-B345-A1CA98D63184}" type="datetime1">
              <a:rPr lang="ru-RU" smtClean="0"/>
              <a:t>27.02.2025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381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AF6F3-6C7A-4AB5-8AB8-C787B1E3FB09}" type="datetime1">
              <a:rPr lang="ru-RU" smtClean="0"/>
              <a:t>27.02.2025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909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2BA2-E48D-4602-BA8E-A03584B13999}" type="datetime1">
              <a:rPr lang="ru-RU" smtClean="0"/>
              <a:t>27.02.2025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316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F69D-F1BE-4786-A384-907DE08AC6B9}" type="datetime1">
              <a:rPr lang="ru-RU" smtClean="0"/>
              <a:t>27.02.2025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733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99B11-B530-4D12-B16B-7E39BAE919FA}" type="datetime1">
              <a:rPr lang="ru-RU" smtClean="0"/>
              <a:t>27.02.2025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5771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8" y="659544"/>
            <a:ext cx="9123452" cy="6209133"/>
          </a:xfrm>
          <a:prstGeom prst="rect">
            <a:avLst/>
          </a:prstGeom>
        </p:spPr>
      </p:pic>
      <p:sp>
        <p:nvSpPr>
          <p:cNvPr id="42" name="Text Box 182"/>
          <p:cNvSpPr txBox="1">
            <a:spLocks noChangeArrowheads="1"/>
          </p:cNvSpPr>
          <p:nvPr/>
        </p:nvSpPr>
        <p:spPr bwMode="auto">
          <a:xfrm>
            <a:off x="7368519" y="6119824"/>
            <a:ext cx="892890" cy="146333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solidFill>
              <a:schemeClr val="tx1"/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>
              <a:defRPr sz="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altLang="ru-RU" dirty="0" smtClean="0"/>
              <a:t>г. Туапсе</a:t>
            </a:r>
            <a:endParaRPr lang="ru-RU" alt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7017528" y="5998535"/>
            <a:ext cx="2279706" cy="842714"/>
            <a:chOff x="10075492" y="1527110"/>
            <a:chExt cx="2279706" cy="842714"/>
          </a:xfrm>
        </p:grpSpPr>
        <p:sp>
          <p:nvSpPr>
            <p:cNvPr id="94" name="Rectangle 93"/>
            <p:cNvSpPr>
              <a:spLocks noChangeArrowheads="1"/>
            </p:cNvSpPr>
            <p:nvPr/>
          </p:nvSpPr>
          <p:spPr bwMode="auto">
            <a:xfrm>
              <a:off x="10075492" y="1555335"/>
              <a:ext cx="2111764" cy="81448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marL="0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7242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54488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81736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108967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36191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63420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90663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17897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321">
                <a:defRPr/>
              </a:pPr>
              <a:endParaRPr lang="ru-RU" altLang="ru-RU" sz="80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Text Box 97"/>
            <p:cNvSpPr txBox="1">
              <a:spLocks noChangeArrowheads="1"/>
            </p:cNvSpPr>
            <p:nvPr/>
          </p:nvSpPr>
          <p:spPr bwMode="auto">
            <a:xfrm>
              <a:off x="10543590" y="1527110"/>
              <a:ext cx="1529292" cy="267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27985" tIns="63994" rIns="127985" bIns="63994">
              <a:spAutoFit/>
            </a:bodyPr>
            <a:lstStyle>
              <a:defPPr>
                <a:defRPr lang="ru-RU"/>
              </a:defPPr>
              <a:lvl1pPr marL="0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7242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54488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81736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108967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36191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63420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90663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17897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Условные обозначения</a:t>
              </a:r>
            </a:p>
          </p:txBody>
        </p:sp>
        <p:sp>
          <p:nvSpPr>
            <p:cNvPr id="96" name="Text Box 97"/>
            <p:cNvSpPr txBox="1">
              <a:spLocks noChangeArrowheads="1"/>
            </p:cNvSpPr>
            <p:nvPr/>
          </p:nvSpPr>
          <p:spPr bwMode="auto">
            <a:xfrm>
              <a:off x="10417323" y="1758729"/>
              <a:ext cx="1937875" cy="267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27985" tIns="63994" rIns="127985" bIns="63994">
              <a:spAutoFit/>
            </a:bodyPr>
            <a:lstStyle>
              <a:defPPr>
                <a:defRPr lang="ru-RU"/>
              </a:defPPr>
              <a:lvl1pPr marL="0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7242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54488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81736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108967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36191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63420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90663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17897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ru-RU" altLang="ru-RU" sz="9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 Направление движения волн</a:t>
              </a:r>
              <a:endParaRPr lang="ru-RU" altLang="ru-RU" sz="9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Text Box 97"/>
            <p:cNvSpPr txBox="1">
              <a:spLocks noChangeArrowheads="1"/>
            </p:cNvSpPr>
            <p:nvPr/>
          </p:nvSpPr>
          <p:spPr bwMode="auto">
            <a:xfrm>
              <a:off x="10426483" y="2040936"/>
              <a:ext cx="1812662" cy="267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27985" tIns="63994" rIns="127985" bIns="63994">
              <a:spAutoFit/>
            </a:bodyPr>
            <a:lstStyle>
              <a:defPPr>
                <a:defRPr lang="ru-RU"/>
              </a:defPPr>
              <a:lvl1pPr marL="0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7242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54488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81736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108967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36191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63420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90663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17897" algn="l" defTabSz="1054488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ru-RU" altLang="ru-RU" sz="9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  Направление ветра</a:t>
              </a:r>
              <a:endParaRPr lang="ru-RU" altLang="ru-RU" sz="9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0" name="Text Box 2"/>
          <p:cNvSpPr txBox="1">
            <a:spLocks noChangeArrowheads="1"/>
          </p:cNvSpPr>
          <p:nvPr/>
        </p:nvSpPr>
        <p:spPr bwMode="auto">
          <a:xfrm>
            <a:off x="0" y="-336"/>
            <a:ext cx="9144000" cy="6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2137" tIns="31071" rIns="62137" bIns="31071" anchor="ctr"/>
          <a:lstStyle>
            <a:defPPr>
              <a:defRPr lang="ru-RU"/>
            </a:defPPr>
            <a:lvl1pPr algn="ctr">
              <a:defRPr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1200" dirty="0"/>
              <a:t>ИНФОРМАЦИОННЫЕ МАТЕРИАЛЫ ПО </a:t>
            </a:r>
            <a:r>
              <a:rPr lang="ru-RU" sz="1200" dirty="0" smtClean="0"/>
              <a:t>НАПРАВЛЕНИЮ ВЕТРА И ВОЛНЕНИЮ МОРЯ</a:t>
            </a:r>
          </a:p>
          <a:p>
            <a:r>
              <a:rPr lang="ru-RU" sz="1200" dirty="0" smtClean="0"/>
              <a:t>НА ТЕРРИТОРИИ ЧС (</a:t>
            </a:r>
            <a:r>
              <a:rPr lang="ru-RU" sz="1200" smtClean="0"/>
              <a:t>НА </a:t>
            </a:r>
            <a:r>
              <a:rPr lang="ru-RU" sz="1200" smtClean="0"/>
              <a:t>28.02.2025 </a:t>
            </a:r>
            <a:r>
              <a:rPr lang="ru-RU" sz="1200" dirty="0" smtClean="0"/>
              <a:t>)</a:t>
            </a:r>
          </a:p>
          <a:p>
            <a:r>
              <a:rPr lang="ru-RU" sz="1200" dirty="0" smtClean="0"/>
              <a:t>(</a:t>
            </a:r>
            <a:r>
              <a:rPr lang="ru-RU" sz="1200" dirty="0"/>
              <a:t>использовались данные, представленные в информационном ресурсе погоды </a:t>
            </a:r>
            <a:r>
              <a:rPr lang="en-US" sz="1200" dirty="0" err="1" smtClean="0"/>
              <a:t>Ventusky</a:t>
            </a:r>
            <a:r>
              <a:rPr lang="en-US" sz="1200" dirty="0" smtClean="0"/>
              <a:t>)</a:t>
            </a:r>
            <a:endParaRPr lang="ru-RU" sz="1200" dirty="0"/>
          </a:p>
        </p:txBody>
      </p:sp>
      <p:sp>
        <p:nvSpPr>
          <p:cNvPr id="29" name="Text Box 182"/>
          <p:cNvSpPr txBox="1">
            <a:spLocks noChangeArrowheads="1"/>
          </p:cNvSpPr>
          <p:nvPr/>
        </p:nvSpPr>
        <p:spPr bwMode="auto">
          <a:xfrm>
            <a:off x="5507786" y="3631823"/>
            <a:ext cx="828386" cy="140447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solidFill>
              <a:schemeClr val="tx1"/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>
              <a:defRPr sz="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altLang="ru-RU" dirty="0" smtClean="0"/>
              <a:t>г. Темрюк</a:t>
            </a:r>
            <a:endParaRPr lang="ru-RU" altLang="ru-RU" dirty="0"/>
          </a:p>
        </p:txBody>
      </p:sp>
      <p:sp>
        <p:nvSpPr>
          <p:cNvPr id="57" name="Text Box 182"/>
          <p:cNvSpPr txBox="1">
            <a:spLocks noChangeArrowheads="1"/>
          </p:cNvSpPr>
          <p:nvPr/>
        </p:nvSpPr>
        <p:spPr bwMode="auto">
          <a:xfrm>
            <a:off x="4401959" y="4157446"/>
            <a:ext cx="679766" cy="192813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solidFill>
              <a:schemeClr val="tx1"/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>
              <a:defRPr sz="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altLang="ru-RU" dirty="0" smtClean="0"/>
              <a:t>п. Волна</a:t>
            </a:r>
            <a:endParaRPr lang="ru-RU" altLang="ru-RU" dirty="0"/>
          </a:p>
        </p:txBody>
      </p:sp>
      <p:sp>
        <p:nvSpPr>
          <p:cNvPr id="39" name="Text Box 182"/>
          <p:cNvSpPr txBox="1">
            <a:spLocks noChangeArrowheads="1"/>
          </p:cNvSpPr>
          <p:nvPr/>
        </p:nvSpPr>
        <p:spPr bwMode="auto">
          <a:xfrm>
            <a:off x="2853343" y="5204444"/>
            <a:ext cx="1049080" cy="283709"/>
          </a:xfrm>
          <a:prstGeom prst="rect">
            <a:avLst/>
          </a:prstGeom>
          <a:solidFill>
            <a:srgbClr val="4ADFE6">
              <a:alpha val="76000"/>
            </a:srgbClr>
          </a:solidFill>
          <a:ln w="6350">
            <a:solidFill>
              <a:schemeClr val="tx1"/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>
              <a:defRPr sz="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altLang="ru-RU" sz="1200" dirty="0"/>
              <a:t>Черное море</a:t>
            </a:r>
          </a:p>
        </p:txBody>
      </p:sp>
      <p:grpSp>
        <p:nvGrpSpPr>
          <p:cNvPr id="64" name="Группа 63"/>
          <p:cNvGrpSpPr/>
          <p:nvPr/>
        </p:nvGrpSpPr>
        <p:grpSpPr>
          <a:xfrm>
            <a:off x="4028932" y="4739272"/>
            <a:ext cx="1021727" cy="499176"/>
            <a:chOff x="3498966" y="3651008"/>
            <a:chExt cx="1094051" cy="478309"/>
          </a:xfrm>
        </p:grpSpPr>
        <p:pic>
          <p:nvPicPr>
            <p:cNvPr id="66" name="Picture 923" descr="Z_KRUSH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8819" y="3651008"/>
              <a:ext cx="341083" cy="2714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7" name="Прямоугольник 66"/>
            <p:cNvSpPr/>
            <p:nvPr/>
          </p:nvSpPr>
          <p:spPr>
            <a:xfrm>
              <a:off x="3498966" y="3928956"/>
              <a:ext cx="1094051" cy="2003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</a:t>
              </a:r>
              <a:r>
                <a:rPr lang="ru-RU" sz="6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ВОЛГО-НЕФТЬ 212</a:t>
              </a:r>
              <a:r>
                <a:rPr lang="ru-RU" sz="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 </a:t>
              </a:r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4566551" y="4157714"/>
            <a:ext cx="918354" cy="569528"/>
            <a:chOff x="3568450" y="3974216"/>
            <a:chExt cx="1197086" cy="497368"/>
          </a:xfrm>
        </p:grpSpPr>
        <p:pic>
          <p:nvPicPr>
            <p:cNvPr id="69" name="Picture 923" descr="Z_KRUSH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9071" y="3974216"/>
              <a:ext cx="341084" cy="2714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0" name="Прямоугольник 69"/>
            <p:cNvSpPr/>
            <p:nvPr/>
          </p:nvSpPr>
          <p:spPr>
            <a:xfrm>
              <a:off x="3568450" y="4250028"/>
              <a:ext cx="1197086" cy="2215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</a:t>
              </a:r>
              <a:r>
                <a:rPr lang="ru-RU" sz="6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ВОЛГО-НЕФТЬ 239 </a:t>
              </a:r>
              <a:endParaRPr lang="ru-RU" sz="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0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4115604" flipV="1">
            <a:off x="7095988" y="6606600"/>
            <a:ext cx="336564" cy="150333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4" name="Text Box 182"/>
          <p:cNvSpPr txBox="1">
            <a:spLocks noChangeArrowheads="1"/>
          </p:cNvSpPr>
          <p:nvPr/>
        </p:nvSpPr>
        <p:spPr bwMode="auto">
          <a:xfrm>
            <a:off x="5285831" y="4562259"/>
            <a:ext cx="892890" cy="146333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solidFill>
              <a:schemeClr val="tx1"/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>
              <a:defRPr sz="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altLang="ru-RU" dirty="0" smtClean="0"/>
              <a:t>г. Анапа</a:t>
            </a:r>
            <a:endParaRPr lang="ru-RU" altLang="ru-RU" dirty="0"/>
          </a:p>
        </p:txBody>
      </p:sp>
      <p:sp>
        <p:nvSpPr>
          <p:cNvPr id="59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3018927" flipH="1">
            <a:off x="7025287" y="6361115"/>
            <a:ext cx="477965" cy="53933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181DF8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Text Box 182"/>
          <p:cNvSpPr txBox="1">
            <a:spLocks noChangeArrowheads="1"/>
          </p:cNvSpPr>
          <p:nvPr/>
        </p:nvSpPr>
        <p:spPr bwMode="auto">
          <a:xfrm>
            <a:off x="3682968" y="3391885"/>
            <a:ext cx="669776" cy="134417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solidFill>
              <a:schemeClr val="tx1"/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>
              <a:defRPr sz="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altLang="ru-RU" dirty="0" smtClean="0"/>
              <a:t>г. </a:t>
            </a:r>
            <a:r>
              <a:rPr lang="ru-RU" altLang="ru-RU" dirty="0" err="1" smtClean="0"/>
              <a:t>Керч</a:t>
            </a:r>
            <a:endParaRPr lang="ru-RU" altLang="ru-RU" dirty="0"/>
          </a:p>
        </p:txBody>
      </p:sp>
      <p:sp>
        <p:nvSpPr>
          <p:cNvPr id="56" name="Text Box 182"/>
          <p:cNvSpPr txBox="1">
            <a:spLocks noChangeArrowheads="1"/>
          </p:cNvSpPr>
          <p:nvPr/>
        </p:nvSpPr>
        <p:spPr bwMode="auto">
          <a:xfrm>
            <a:off x="6178721" y="5098280"/>
            <a:ext cx="985494" cy="146333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solidFill>
              <a:schemeClr val="tx1"/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>
              <a:defRPr sz="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altLang="ru-RU" dirty="0" smtClean="0"/>
              <a:t>г. Новороссийск</a:t>
            </a:r>
            <a:endParaRPr lang="ru-RU" altLang="ru-RU" dirty="0"/>
          </a:p>
        </p:txBody>
      </p:sp>
      <p:sp>
        <p:nvSpPr>
          <p:cNvPr id="58" name="Text Box 182"/>
          <p:cNvSpPr txBox="1">
            <a:spLocks noChangeArrowheads="1"/>
          </p:cNvSpPr>
          <p:nvPr/>
        </p:nvSpPr>
        <p:spPr bwMode="auto">
          <a:xfrm>
            <a:off x="6817824" y="5578281"/>
            <a:ext cx="892890" cy="146333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solidFill>
              <a:schemeClr val="tx1"/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>
              <a:defRPr sz="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altLang="ru-RU" dirty="0" smtClean="0"/>
              <a:t>г. Геленджик</a:t>
            </a:r>
            <a:endParaRPr lang="ru-RU" altLang="ru-RU" dirty="0"/>
          </a:p>
        </p:txBody>
      </p:sp>
      <p:sp>
        <p:nvSpPr>
          <p:cNvPr id="55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7366600">
            <a:off x="3960456" y="5888663"/>
            <a:ext cx="334255" cy="359561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181DF8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8035317">
            <a:off x="3449763" y="4708046"/>
            <a:ext cx="437656" cy="210064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3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8735098">
            <a:off x="2291223" y="6387866"/>
            <a:ext cx="437656" cy="210064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5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7300157">
            <a:off x="1966584" y="4821916"/>
            <a:ext cx="437656" cy="210064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7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9181707">
            <a:off x="2608113" y="5745970"/>
            <a:ext cx="437656" cy="210064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1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7153258">
            <a:off x="4967825" y="5090669"/>
            <a:ext cx="437656" cy="210064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2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8459292">
            <a:off x="5023324" y="2239647"/>
            <a:ext cx="437656" cy="210064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3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20428270">
            <a:off x="2849985" y="2090811"/>
            <a:ext cx="437656" cy="210064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4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20159342">
            <a:off x="1940807" y="1528557"/>
            <a:ext cx="437656" cy="210064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1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8799352">
            <a:off x="4363446" y="868374"/>
            <a:ext cx="437656" cy="210064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3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7021990">
            <a:off x="1368458" y="6170093"/>
            <a:ext cx="334255" cy="359561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181DF8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6200000">
            <a:off x="4100911" y="5288625"/>
            <a:ext cx="334255" cy="359561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181DF8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3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7699635">
            <a:off x="417999" y="5544833"/>
            <a:ext cx="334255" cy="359561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181DF8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4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6861720">
            <a:off x="1254733" y="5458487"/>
            <a:ext cx="334255" cy="359561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181DF8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8453917">
            <a:off x="4685674" y="1346740"/>
            <a:ext cx="334255" cy="359561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181DF8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7890526">
            <a:off x="3079683" y="1024886"/>
            <a:ext cx="334255" cy="359561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181DF8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7669793">
            <a:off x="2264426" y="2364329"/>
            <a:ext cx="334255" cy="359561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181DF8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0" name="Полилиния 27">
            <a:extLst>
              <a:ext uri="{FF2B5EF4-FFF2-40B4-BE49-F238E27FC236}">
                <a16:creationId xmlns:a16="http://schemas.microsoft.com/office/drawing/2014/main" id="{EB275582-6316-49EF-BBBC-F4424B4DC43D}"/>
              </a:ext>
            </a:extLst>
          </p:cNvPr>
          <p:cNvSpPr/>
          <p:nvPr/>
        </p:nvSpPr>
        <p:spPr>
          <a:xfrm rot="17981422">
            <a:off x="1343747" y="1974433"/>
            <a:ext cx="334255" cy="359561"/>
          </a:xfrm>
          <a:custGeom>
            <a:avLst/>
            <a:gdLst>
              <a:gd name="connsiteX0" fmla="*/ 372534 w 372534"/>
              <a:gd name="connsiteY0" fmla="*/ 914400 h 914400"/>
              <a:gd name="connsiteX1" fmla="*/ 152400 w 372534"/>
              <a:gd name="connsiteY1" fmla="*/ 575733 h 914400"/>
              <a:gd name="connsiteX2" fmla="*/ 0 w 372534"/>
              <a:gd name="connsiteY2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534" h="914400">
                <a:moveTo>
                  <a:pt x="372534" y="914400"/>
                </a:moveTo>
                <a:cubicBezTo>
                  <a:pt x="293511" y="821266"/>
                  <a:pt x="214489" y="728133"/>
                  <a:pt x="152400" y="575733"/>
                </a:cubicBezTo>
                <a:cubicBezTo>
                  <a:pt x="90311" y="423333"/>
                  <a:pt x="21167" y="118533"/>
                  <a:pt x="0" y="0"/>
                </a:cubicBezTo>
              </a:path>
            </a:pathLst>
          </a:custGeom>
          <a:noFill/>
          <a:ln w="38100">
            <a:solidFill>
              <a:srgbClr val="181DF8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450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597695</TotalTime>
  <Words>66</Words>
  <Application>Microsoft Office PowerPoint</Application>
  <PresentationFormat>Экран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ДОКЛАД  СПЕЦИАЛИСТА АРМ №32 ПО ИНФОРМАЦИОННЫМ СИСТЕМАМ</dc:title>
  <dc:creator>ARM32</dc:creator>
  <cp:lastModifiedBy>ARM_9</cp:lastModifiedBy>
  <cp:revision>31247</cp:revision>
  <cp:lastPrinted>2025-01-08T06:44:23Z</cp:lastPrinted>
  <dcterms:created xsi:type="dcterms:W3CDTF">2014-09-08T13:21:12Z</dcterms:created>
  <dcterms:modified xsi:type="dcterms:W3CDTF">2025-02-27T06:50:40Z</dcterms:modified>
</cp:coreProperties>
</file>