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2" r:id="rId4"/>
    <p:sldId id="8066" r:id="rId5"/>
    <p:sldId id="8067" r:id="rId6"/>
  </p:sldIdLst>
  <p:sldSz cx="9144000" cy="6858000" type="screen4x3"/>
  <p:notesSz cx="9979025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2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81DF8"/>
    <a:srgbClr val="FF0000"/>
    <a:srgbClr val="000000"/>
    <a:srgbClr val="C5E0B4"/>
    <a:srgbClr val="EE1AD0"/>
    <a:srgbClr val="3DF353"/>
    <a:srgbClr val="EFF4ED"/>
    <a:srgbClr val="4ADFE6"/>
    <a:srgbClr val="563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6404" autoAdjust="0"/>
  </p:normalViewPr>
  <p:slideViewPr>
    <p:cSldViewPr snapToGrid="0">
      <p:cViewPr varScale="1">
        <p:scale>
          <a:sx n="112" d="100"/>
          <a:sy n="112" d="100"/>
        </p:scale>
        <p:origin x="1482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1" y="154"/>
            <a:ext cx="4324541" cy="343539"/>
          </a:xfrm>
          <a:prstGeom prst="rect">
            <a:avLst/>
          </a:prstGeom>
        </p:spPr>
        <p:txBody>
          <a:bodyPr vert="horz" lIns="88637" tIns="44312" rIns="88637" bIns="44312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52397" y="154"/>
            <a:ext cx="4324541" cy="343539"/>
          </a:xfrm>
          <a:prstGeom prst="rect">
            <a:avLst/>
          </a:prstGeom>
        </p:spPr>
        <p:txBody>
          <a:bodyPr vert="horz" lIns="88637" tIns="44312" rIns="88637" bIns="44312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1" y="6514490"/>
            <a:ext cx="4324541" cy="343537"/>
          </a:xfrm>
          <a:prstGeom prst="rect">
            <a:avLst/>
          </a:prstGeom>
        </p:spPr>
        <p:txBody>
          <a:bodyPr vert="horz" lIns="88637" tIns="44312" rIns="88637" bIns="44312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52397" y="6514490"/>
            <a:ext cx="4324541" cy="343537"/>
          </a:xfrm>
          <a:prstGeom prst="rect">
            <a:avLst/>
          </a:prstGeom>
        </p:spPr>
        <p:txBody>
          <a:bodyPr vert="horz" lIns="88637" tIns="44312" rIns="88637" bIns="44312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0" y="56"/>
            <a:ext cx="4324242" cy="344092"/>
          </a:xfrm>
          <a:prstGeom prst="rect">
            <a:avLst/>
          </a:prstGeom>
        </p:spPr>
        <p:txBody>
          <a:bodyPr vert="horz" lIns="95976" tIns="47986" rIns="95976" bIns="47986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52622" y="56"/>
            <a:ext cx="4324242" cy="344092"/>
          </a:xfrm>
          <a:prstGeom prst="rect">
            <a:avLst/>
          </a:prstGeom>
        </p:spPr>
        <p:txBody>
          <a:bodyPr vert="horz" lIns="95976" tIns="47986" rIns="95976" bIns="47986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27.02.2025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46463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976" tIns="47986" rIns="95976" bIns="4798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8057" y="3300438"/>
            <a:ext cx="7983219" cy="2700338"/>
          </a:xfrm>
          <a:prstGeom prst="rect">
            <a:avLst/>
          </a:prstGeom>
        </p:spPr>
        <p:txBody>
          <a:bodyPr vert="horz" lIns="95976" tIns="47986" rIns="95976" bIns="4798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0" y="6514046"/>
            <a:ext cx="4324242" cy="344090"/>
          </a:xfrm>
          <a:prstGeom prst="rect">
            <a:avLst/>
          </a:prstGeom>
        </p:spPr>
        <p:txBody>
          <a:bodyPr vert="horz" lIns="95976" tIns="47986" rIns="95976" bIns="47986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52622" y="6514046"/>
            <a:ext cx="4324242" cy="344090"/>
          </a:xfrm>
          <a:prstGeom prst="rect">
            <a:avLst/>
          </a:prstGeom>
        </p:spPr>
        <p:txBody>
          <a:bodyPr vert="horz" lIns="95976" tIns="47986" rIns="95976" bIns="47986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73425" y="512763"/>
            <a:ext cx="3432175" cy="25733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73425" y="512763"/>
            <a:ext cx="3432175" cy="25733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0765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27.02.2025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27.02.2025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27.02.2025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27.02.2025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27.02.2025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27.02.2025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27.02.2025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27.02.2025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27.02.2025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27.02.2025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27.02.2025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27.02.2025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24329" y="483192"/>
            <a:ext cx="8711126" cy="637086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51206"/>
            <a:ext cx="1956226" cy="21128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06" y="627889"/>
            <a:ext cx="2010072" cy="2031713"/>
          </a:xfrm>
          <a:prstGeom prst="rect">
            <a:avLst/>
          </a:prstGeom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08627" y="3906424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6000" y="3458326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" y="2650648"/>
            <a:ext cx="2003845" cy="2109179"/>
          </a:xfrm>
          <a:prstGeom prst="rect">
            <a:avLst/>
          </a:prstGeom>
        </p:spPr>
      </p:pic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0668" y="4169910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24272" y="3760331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10046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3990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124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9069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84041" y="4044442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496854" y="553152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46732" y="3873028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4000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28.02.2025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0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95005" y="2939855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85854" y="38138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194981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86587" y="4465868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38485" y="490982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63231" y="3490258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2"/>
            <a:ext cx="471080" cy="16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83696" y="3911903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4186" y="3656505"/>
            <a:ext cx="538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289503" y="4510493"/>
            <a:ext cx="636862" cy="148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35965" y="5488553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222621" y="6860864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35705" y="5287229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05789" y="5446371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1368" y="563206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0492" y="5486805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13414" y="5887789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69376" y="6072527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44939" y="592813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28184" y="631611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62642" y="6405014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54270" y="654702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991" y="5307148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14988" y="2378625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1329" y="4732176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21513" y="4309912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Rectangle 845"/>
          <p:cNvSpPr>
            <a:spLocks noChangeArrowheads="1"/>
          </p:cNvSpPr>
          <p:nvPr/>
        </p:nvSpPr>
        <p:spPr bwMode="auto">
          <a:xfrm>
            <a:off x="4926365" y="6040359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Сочи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678508" y="5879250"/>
            <a:ext cx="4103129" cy="881963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ДТП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27590" y="600984"/>
            <a:ext cx="2215979" cy="6256468"/>
            <a:chOff x="-28517" y="600271"/>
            <a:chExt cx="2215979" cy="6256468"/>
          </a:xfrm>
        </p:grpSpPr>
        <p:sp>
          <p:nvSpPr>
            <p:cNvPr id="226" name="TextBox 225"/>
            <p:cNvSpPr txBox="1"/>
            <p:nvPr/>
          </p:nvSpPr>
          <p:spPr>
            <a:xfrm>
              <a:off x="49420" y="600271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3515" y="4755414"/>
              <a:ext cx="213111" cy="210132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23571"/>
              <a:ext cx="209575" cy="203049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09329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28517" y="2609044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</a:t>
              </a:r>
              <a:r>
                <a:rPr lang="ru-RU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выпадения </a:t>
              </a:r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осадков</a:t>
              </a:r>
            </a:p>
          </p:txBody>
        </p:sp>
      </p:grpSp>
      <p:sp>
        <p:nvSpPr>
          <p:cNvPr id="130" name="Rectangle 895"/>
          <p:cNvSpPr>
            <a:spLocks noChangeArrowheads="1"/>
          </p:cNvSpPr>
          <p:nvPr/>
        </p:nvSpPr>
        <p:spPr bwMode="auto">
          <a:xfrm>
            <a:off x="5891941" y="3310571"/>
            <a:ext cx="3912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Кавказский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Rectangle 862"/>
          <p:cNvSpPr>
            <a:spLocks noChangeArrowheads="1"/>
          </p:cNvSpPr>
          <p:nvPr/>
        </p:nvSpPr>
        <p:spPr bwMode="auto">
          <a:xfrm>
            <a:off x="5712837" y="3978546"/>
            <a:ext cx="538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2780" y="665257"/>
            <a:ext cx="5576777" cy="155140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65113" algn="just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Краснодарскому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краю: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облачность. Ночью без осадков, днем без существенных осадков. Ночью и утром местами туман, изморозь. На дорогах гололедица. Ветер северо-восточный 4-9 м/с, днем местами порывы до 12 м/с. Температура воздуха ночью -11…-16°, местами при прояснении -17…-22°, местами на Азовском побережье -6…-11°; днем -3…+2°, местами в восточной половине края 0…-5°; в горах ночью -13…-18°, днем -6…-11°.</a:t>
            </a:r>
          </a:p>
          <a:p>
            <a:pPr indent="265113"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побережье: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облачность. Без осадков. Ночью и утром местами туман. Ветер северо-восточный, восточный 6-11 м/с, утром и днем местами порывы 12-14 м/с. Температура воздуха ночью 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2…-7°, днем 2…7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°.</a:t>
            </a:r>
          </a:p>
          <a:p>
            <a:pPr indent="265113"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Краснодару: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облачность. Без осадков. На дорогах гололедица. Ветер северо-восточный 4-9 м/с. Температура воздуха ночью -16…-18°, днем 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1…-3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" name="Rectangle 808"/>
          <p:cNvSpPr>
            <a:spLocks noChangeArrowheads="1"/>
          </p:cNvSpPr>
          <p:nvPr/>
        </p:nvSpPr>
        <p:spPr bwMode="auto">
          <a:xfrm rot="1818298">
            <a:off x="6480276" y="4200983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Армавир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124" y="2583572"/>
            <a:ext cx="2306711" cy="1272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92" y="663002"/>
            <a:ext cx="9047366" cy="61999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907" y="1074065"/>
            <a:ext cx="2964030" cy="19717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10.00 28.02.2025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6949" y="4484095"/>
            <a:ext cx="2386613" cy="2352813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07095" y="498619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60796" y="5050970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31" name="Прямоугольник 130"/>
          <p:cNvSpPr/>
          <p:nvPr/>
        </p:nvSpPr>
        <p:spPr bwMode="auto">
          <a:xfrm>
            <a:off x="7007371" y="5199102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84907" y="3027993"/>
            <a:ext cx="2952021" cy="17425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3188" y="3204866"/>
            <a:ext cx="2226241" cy="1278605"/>
            <a:chOff x="6925166" y="2750199"/>
            <a:chExt cx="2226241" cy="1316092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88515"/>
              <a:ext cx="2217695" cy="97777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</a:t>
              </a:r>
              <a:r>
                <a:rPr lang="ru-RU" sz="1100" dirty="0" smtClean="0">
                  <a:latin typeface="Times New Roman" pitchFamily="18" charset="0"/>
                  <a:cs typeface="Times New Roman" pitchFamily="18" charset="0"/>
                </a:rPr>
                <a:t>образования</a:t>
              </a:r>
              <a:endParaRPr lang="ru-RU" sz="11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0199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6184906" y="666589"/>
            <a:ext cx="2968966" cy="40010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</a:t>
            </a:r>
            <a:r>
              <a:rPr lang="ru-RU" sz="1000" dirty="0" smtClean="0"/>
              <a:t>18.00 28.02.2025</a:t>
            </a:r>
            <a:endParaRPr lang="ru-RU" sz="1000" dirty="0"/>
          </a:p>
        </p:txBody>
      </p:sp>
      <p:grpSp>
        <p:nvGrpSpPr>
          <p:cNvPr id="130" name="Группа 129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2677322" y="4580074"/>
            <a:ext cx="1509312" cy="677703"/>
            <a:chOff x="1314080" y="4123067"/>
            <a:chExt cx="1364409" cy="655739"/>
          </a:xfrm>
        </p:grpSpPr>
        <p:sp>
          <p:nvSpPr>
            <p:cNvPr id="134" name="Прямоугольник 133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рямоугольник 134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136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7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137" name="Группа 136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138" name="Прямоугольник 137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0" name="Прямоугольник 139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141" name="Прямоугольник 140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Прямоугольник 144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6" name="Группа 145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4107963" y="5019448"/>
            <a:ext cx="1509241" cy="781945"/>
            <a:chOff x="2841226" y="4886538"/>
            <a:chExt cx="1364345" cy="756603"/>
          </a:xfrm>
        </p:grpSpPr>
        <p:sp>
          <p:nvSpPr>
            <p:cNvPr id="150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6589" y="4886538"/>
              <a:ext cx="1268982" cy="25368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 smtClean="0">
                  <a:solidFill>
                    <a:schemeClr val="tx1"/>
                  </a:solidFill>
                </a:rPr>
                <a:t>Туапсинский</a:t>
              </a:r>
              <a:br>
                <a:rPr lang="ru-RU" altLang="ru-RU" sz="800" dirty="0" smtClean="0">
                  <a:solidFill>
                    <a:schemeClr val="tx1"/>
                  </a:solidFill>
                </a:rPr>
              </a:br>
              <a:r>
                <a:rPr lang="ru-RU" altLang="ru-RU" sz="800" dirty="0" smtClean="0">
                  <a:solidFill>
                    <a:schemeClr val="tx1"/>
                  </a:solidFill>
                </a:rPr>
                <a:t> муниципальный округ</a:t>
              </a:r>
              <a:endParaRPr lang="ru-RU" altLang="ru-RU" sz="800" dirty="0">
                <a:solidFill>
                  <a:schemeClr val="tx1"/>
                </a:solidFill>
              </a:endParaRPr>
            </a:p>
          </p:txBody>
        </p:sp>
        <p:sp>
          <p:nvSpPr>
            <p:cNvPr id="151" name="Прямоугольник 150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Прямоугольник 151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3" name="Группа 152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155" name="Прямоугольник 154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Прямоугольник 155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7" name="Прямоугольник 156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Прямоугольник 15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0" name="Группа 159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4974864" y="5898886"/>
            <a:ext cx="1511971" cy="652849"/>
            <a:chOff x="3572000" y="5650107"/>
            <a:chExt cx="1366813" cy="631691"/>
          </a:xfrm>
        </p:grpSpPr>
        <p:sp>
          <p:nvSpPr>
            <p:cNvPr id="161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166" name="Прямоугольник 165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Прямоугольник 166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6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8" name="Группа 167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59"/>
              <a:ext cx="1361164" cy="172485"/>
              <a:chOff x="519470" y="3609297"/>
              <a:chExt cx="1361164" cy="172485"/>
            </a:xfrm>
          </p:grpSpPr>
          <p:sp>
            <p:nvSpPr>
              <p:cNvPr id="169" name="Прямоугольник 168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0" name="Прямоугольник 169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  <p:sp>
            <p:nvSpPr>
              <p:cNvPr id="171" name="Прямоугольник 170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4" y="3609297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2" name="Прямоугольник 171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3" name="Группа 172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4970150" y="4586759"/>
            <a:ext cx="1518197" cy="663352"/>
            <a:chOff x="4453495" y="5055815"/>
            <a:chExt cx="1372441" cy="641853"/>
          </a:xfrm>
        </p:grpSpPr>
        <p:sp>
          <p:nvSpPr>
            <p:cNvPr id="174" name="Прямоугольник 173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5" name="Прямоугольник 174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6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177" name="Группа 176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178" name="Прямоугольник 177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9" name="Прямоугольник 178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3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</a:p>
            </p:txBody>
          </p:sp>
          <p:sp>
            <p:nvSpPr>
              <p:cNvPr id="180" name="Прямоугольник 179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1" name="Прямоугольник 180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91" name="Группа 190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5407444" y="3342049"/>
            <a:ext cx="1510278" cy="699717"/>
            <a:chOff x="3158215" y="2962542"/>
            <a:chExt cx="1365283" cy="677040"/>
          </a:xfrm>
        </p:grpSpPr>
        <p:sp>
          <p:nvSpPr>
            <p:cNvPr id="192" name="Прямоугольник 191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Прямоугольник 192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2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195" name="Группа 194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196" name="Прямоугольник 195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7" name="Прямоугольник 196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198" name="Прямоугольник 197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2" name="Прямоугольник 201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03" name="Группа 202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2861919" y="3029400"/>
            <a:ext cx="1505723" cy="802879"/>
            <a:chOff x="1563987" y="2461364"/>
            <a:chExt cx="1361165" cy="776858"/>
          </a:xfrm>
        </p:grpSpPr>
        <p:sp>
          <p:nvSpPr>
            <p:cNvPr id="204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3987" y="2461364"/>
              <a:ext cx="1361163" cy="27080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</a:t>
              </a:r>
              <a:r>
                <a:rPr lang="ru-RU" altLang="ru-RU" dirty="0" smtClean="0"/>
                <a:t>муниципальный округ</a:t>
              </a:r>
              <a:endParaRPr lang="ru-RU" altLang="ru-RU" dirty="0"/>
            </a:p>
          </p:txBody>
        </p:sp>
        <p:sp>
          <p:nvSpPr>
            <p:cNvPr id="205" name="Прямоугольник 204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6" name="Прямоугольник 205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8" name="Группа 207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28847"/>
              <a:ext cx="1361163" cy="172484"/>
              <a:chOff x="519470" y="3606226"/>
              <a:chExt cx="1361163" cy="172484"/>
            </a:xfrm>
          </p:grpSpPr>
          <p:sp>
            <p:nvSpPr>
              <p:cNvPr id="278" name="Прямоугольник 277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6226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5" name="Прямоугольник 30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6226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6" name="Прямоугольник 30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6226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" name="Прямоугольник 30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59759" y="3606995"/>
                <a:ext cx="340980" cy="169767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308" name="Группа 307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4642413" y="2158891"/>
            <a:ext cx="1509158" cy="801266"/>
            <a:chOff x="2815304" y="1896248"/>
            <a:chExt cx="1364269" cy="775298"/>
          </a:xfrm>
        </p:grpSpPr>
        <p:sp>
          <p:nvSpPr>
            <p:cNvPr id="309" name="Прямоугольник 30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310" name="Прямоугольник 30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4268" y="1896248"/>
              <a:ext cx="1263179" cy="303605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муниципальный округ</a:t>
              </a:r>
            </a:p>
          </p:txBody>
        </p:sp>
        <p:grpSp>
          <p:nvGrpSpPr>
            <p:cNvPr id="312" name="Группа 31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484"/>
              <a:chOff x="519470" y="3609298"/>
              <a:chExt cx="1361163" cy="172484"/>
            </a:xfrm>
          </p:grpSpPr>
          <p:sp>
            <p:nvSpPr>
              <p:cNvPr id="313" name="Прямоугольник 312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11513"/>
                <a:ext cx="340980" cy="163771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4" name="Прямоугольник 313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5" name="Прямоугольник 314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6" name="Прямоугольник 315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12371"/>
                <a:ext cx="340980" cy="164243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317" name="Группа 316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3024229" y="1629068"/>
            <a:ext cx="1497172" cy="690110"/>
            <a:chOff x="1810573" y="1409099"/>
            <a:chExt cx="1353436" cy="667744"/>
          </a:xfrm>
        </p:grpSpPr>
        <p:sp>
          <p:nvSpPr>
            <p:cNvPr id="318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319" name="Прямоугольник 318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0" name="Прямоугольник 319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1"/>
              <a:ext cx="743786" cy="16189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321" name="Группа 320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810573" y="1568418"/>
              <a:ext cx="1353436" cy="174772"/>
              <a:chOff x="534922" y="3611047"/>
              <a:chExt cx="1353436" cy="174772"/>
            </a:xfrm>
          </p:grpSpPr>
          <p:sp>
            <p:nvSpPr>
              <p:cNvPr id="322" name="Прямоугольник 3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34922" y="3614985"/>
                <a:ext cx="340980" cy="17083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3" name="Прямоугольник 3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11440" y="3611047"/>
                <a:ext cx="340980" cy="173808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4" name="Прямоугольник 3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12370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5" name="Прямоугольник 3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75901" y="3614985"/>
                <a:ext cx="340980" cy="169822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326" name="Группа 325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931731" y="3866342"/>
            <a:ext cx="1509312" cy="721417"/>
            <a:chOff x="1314080" y="4106168"/>
            <a:chExt cx="1364409" cy="672638"/>
          </a:xfrm>
        </p:grpSpPr>
        <p:sp>
          <p:nvSpPr>
            <p:cNvPr id="327" name="Прямоугольник 326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8" name="Прямоугольник 327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grpSp>
          <p:nvGrpSpPr>
            <p:cNvPr id="329" name="Группа 32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7752"/>
              <a:ext cx="1361163" cy="173547"/>
              <a:chOff x="519470" y="3608235"/>
              <a:chExt cx="1361163" cy="173547"/>
            </a:xfrm>
          </p:grpSpPr>
          <p:sp>
            <p:nvSpPr>
              <p:cNvPr id="331" name="Прямоугольник 330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2" name="Прямоугольник 331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198011" y="3608235"/>
                <a:ext cx="340980" cy="17339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333" name="Прямоугольник 332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4" name="Прямоугольник 333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0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06168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3995433" y="3876868"/>
            <a:ext cx="1512354" cy="669069"/>
            <a:chOff x="2666991" y="3897818"/>
            <a:chExt cx="1367159" cy="647385"/>
          </a:xfrm>
        </p:grpSpPr>
        <p:sp>
          <p:nvSpPr>
            <p:cNvPr id="142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143" name="Прямоугольник 142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4" name="Прямоугольник 143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147" name="Группа 146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148" name="Прямоугольник 147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9" name="Прямоугольник 148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4" name="Прямоугольник 153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8" name="Прямоугольник 157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sp>
        <p:nvSpPr>
          <p:cNvPr id="162" name="TextBox 161"/>
          <p:cNvSpPr txBox="1"/>
          <p:nvPr/>
        </p:nvSpPr>
        <p:spPr>
          <a:xfrm>
            <a:off x="67554" y="4966327"/>
            <a:ext cx="2341234" cy="25391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050" dirty="0" smtClean="0"/>
              <a:t> МО г. Анапа</a:t>
            </a:r>
            <a:endParaRPr lang="ru-RU" altLang="ru-RU" sz="105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6" y="5199102"/>
            <a:ext cx="2527369" cy="164223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9354"/>
            <a:ext cx="9144000" cy="6318645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336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01461" y="2061210"/>
            <a:ext cx="1207363" cy="145070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57" name="Text Box 182"/>
          <p:cNvSpPr txBox="1">
            <a:spLocks noChangeArrowheads="1"/>
          </p:cNvSpPr>
          <p:nvPr/>
        </p:nvSpPr>
        <p:spPr bwMode="auto">
          <a:xfrm>
            <a:off x="5073840" y="3216238"/>
            <a:ext cx="1207363" cy="145070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58" name="Text Box 182"/>
          <p:cNvSpPr txBox="1">
            <a:spLocks noChangeArrowheads="1"/>
          </p:cNvSpPr>
          <p:nvPr/>
        </p:nvSpPr>
        <p:spPr bwMode="auto">
          <a:xfrm>
            <a:off x="5606695" y="3964973"/>
            <a:ext cx="820298" cy="17632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834583" y="4204648"/>
            <a:ext cx="1088102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112739" y="849730"/>
            <a:ext cx="1475815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6674043" y="4181132"/>
            <a:ext cx="1475815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3516050" y="6031512"/>
            <a:ext cx="1475815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35" name="Полилиния 34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838306" flipH="1" flipV="1">
            <a:off x="2702480" y="1962440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6" name="Полилиния 35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41699" flipH="1" flipV="1">
            <a:off x="5987076" y="1308219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8" name="Полилиния 3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9954849" flipH="1" flipV="1">
            <a:off x="6749306" y="2828362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0" name="Полилиния 39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9323612" flipH="1" flipV="1">
            <a:off x="4163468" y="3573092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1" name="Полилиния 40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485677" flipH="1" flipV="1">
            <a:off x="4977829" y="4011200"/>
            <a:ext cx="398804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5" name="Полилиния 44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123181" flipH="1" flipV="1">
            <a:off x="2377517" y="4741098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8" name="Полилиния 4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2489480" flipH="1" flipV="1">
            <a:off x="2551900" y="3858313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3" name="Полилиния 22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838306" flipH="1" flipV="1">
            <a:off x="3371512" y="1774227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577920" flipH="1" flipV="1">
            <a:off x="7227332" y="2041567"/>
            <a:ext cx="430332" cy="26019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94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ПРОВЕДЕНИЕ РАСЧЕТОВ ДЛЯ ОРГАНИЗАЦИИ НОРМАЛЬНЫХ УСЛОВИЙ </a:t>
            </a:r>
          </a:p>
          <a:p>
            <a:r>
              <a:rPr lang="ru-RU" sz="1200" dirty="0"/>
              <a:t>ЖИЗНЕДЕЯТЕЛЬНОСТИ НАСЕЛЕНИЯ</a:t>
            </a:r>
          </a:p>
          <a:p>
            <a:r>
              <a:rPr lang="ru-RU" sz="1200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597685</TotalTime>
  <Words>827</Words>
  <Application>Microsoft Office PowerPoint</Application>
  <PresentationFormat>Экран (4:3)</PresentationFormat>
  <Paragraphs>210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31364</cp:revision>
  <cp:lastPrinted>2025-02-17T22:35:58Z</cp:lastPrinted>
  <dcterms:created xsi:type="dcterms:W3CDTF">2014-09-08T13:21:12Z</dcterms:created>
  <dcterms:modified xsi:type="dcterms:W3CDTF">2025-02-27T12:06:12Z</dcterms:modified>
</cp:coreProperties>
</file>