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90" r:id="rId6"/>
    <p:sldId id="276" r:id="rId7"/>
    <p:sldId id="286" r:id="rId8"/>
    <p:sldId id="287" r:id="rId9"/>
    <p:sldId id="288" r:id="rId10"/>
    <p:sldId id="289" r:id="rId11"/>
    <p:sldId id="29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60"/>
  </p:normalViewPr>
  <p:slideViewPr>
    <p:cSldViewPr>
      <p:cViewPr>
        <p:scale>
          <a:sx n="100" d="100"/>
          <a:sy n="100" d="100"/>
        </p:scale>
        <p:origin x="-222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93.7.160.230/web/spectrmod/SFO_precip_PMSL_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93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193.7.160.230/web/spectrmod/SFO_Wind_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1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193.7.160.230/web/spectrmod/SFO_Wind_4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69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30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93.7.160.230/web/spectrmod/SFO_precip_PMSL_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2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78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93.7.160.230/web/spectrmod/SFO_precip_PMSL_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88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74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193.7.160.230/web/spectrmod/SFO_precip_PMSL_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65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74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193.7.160.230/web/spectrmod/SFO_precip_PMSL_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9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67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193.7.160.230/web/spectrmod/SFO_Wind_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3"/>
            <a:ext cx="9144000" cy="692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56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193.7.160.230/web/spectrmod/SFO_Wind_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" y="1"/>
            <a:ext cx="9144000" cy="687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32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193.7.160.230/web/spectrmod/SFO_Wind_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323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193.7.160.230/web/spectrmod/SFO_Wind_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323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ods</dc:creator>
  <cp:lastModifiedBy>ods</cp:lastModifiedBy>
  <cp:revision>11</cp:revision>
  <dcterms:created xsi:type="dcterms:W3CDTF">2019-04-12T06:37:19Z</dcterms:created>
  <dcterms:modified xsi:type="dcterms:W3CDTF">2019-05-08T08:14:03Z</dcterms:modified>
</cp:coreProperties>
</file>