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83" r:id="rId3"/>
    <p:sldId id="284" r:id="rId4"/>
    <p:sldId id="285" r:id="rId5"/>
    <p:sldId id="290" r:id="rId6"/>
    <p:sldId id="276" r:id="rId7"/>
    <p:sldId id="286" r:id="rId8"/>
    <p:sldId id="287" r:id="rId9"/>
    <p:sldId id="288" r:id="rId10"/>
    <p:sldId id="289" r:id="rId11"/>
    <p:sldId id="29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2" autoAdjust="0"/>
    <p:restoredTop sz="94660"/>
  </p:normalViewPr>
  <p:slideViewPr>
    <p:cSldViewPr>
      <p:cViewPr>
        <p:scale>
          <a:sx n="100" d="100"/>
          <a:sy n="100" d="100"/>
        </p:scale>
        <p:origin x="-2220" y="-6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193.7.160.230/web/spectrmod/SFO_precip_PMSL_1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144000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19366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193.7.160.230/web/spectrmod/SFO_Wind_3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9144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819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193.7.160.230/web/spectrmod/SFO_Wind_4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269" y="44624"/>
            <a:ext cx="9144000" cy="681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3304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193.7.160.230/web/spectrmod/SFO_precip_PMSL_1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726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0785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193.7.160.230/web/spectrmod/SFO_precip_PMSL_2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36496" cy="6885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3740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193.7.160.230/web/spectrmod/SFO_precip_PMSL_3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640"/>
            <a:ext cx="9144000" cy="6652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3740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193.7.160.230/web/spectrmod/SFO_precip_PMSL_3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495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6672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193.7.160.230/web/spectrmod/SFO_Wind_1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3"/>
            <a:ext cx="9144000" cy="6929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0563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193.7.160.230/web/spectrmod/SFO_Wind_1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0" y="1"/>
            <a:ext cx="9144000" cy="6873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6323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193.7.160.230/web/spectrmod/SFO_Wind_2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24"/>
            <a:ext cx="9144000" cy="681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6323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193.7.160.230/web/spectrmod/SFO_Wind_3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63235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0</Words>
  <Application>Microsoft Office PowerPoint</Application>
  <PresentationFormat>Экран (4:3)</PresentationFormat>
  <Paragraphs>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ods</dc:creator>
  <cp:lastModifiedBy>ods</cp:lastModifiedBy>
  <cp:revision>11</cp:revision>
  <dcterms:created xsi:type="dcterms:W3CDTF">2019-04-12T06:37:19Z</dcterms:created>
  <dcterms:modified xsi:type="dcterms:W3CDTF">2019-05-08T08:14:03Z</dcterms:modified>
</cp:coreProperties>
</file>