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57" r:id="rId4"/>
    <p:sldId id="259" r:id="rId5"/>
    <p:sldId id="273" r:id="rId6"/>
    <p:sldId id="258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B898A-7A5B-4A76-A56B-6605E731EC25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C702-323F-4583-B240-6D60BF821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9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732" y="620688"/>
            <a:ext cx="91439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информации Краснодарского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ЦГМС</a:t>
            </a:r>
          </a:p>
          <a:p>
            <a:pPr indent="450000"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08.05.19</a:t>
            </a: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По информации Краснодарского ЦГМС и Территориального центра мониторинга и прогнозирования ЧС на 08-09.05.2019 прогнозируется ухудшение метеорологической обстановки, обусловленной прохождением фронтальных разделов по территории края со стороны Карачаево-Черкесской Республики.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Основной пик ухудшения погодных условий ожидается с вечера 08.05.2019 до утра 09.05.2019. Наиболее интенсивные осадки ожидаются по южной и юго-восточной части края </a:t>
            </a:r>
            <a:r>
              <a:rPr lang="ru-RU" sz="1600" b="1" i="1" dirty="0">
                <a:solidFill>
                  <a:srgbClr val="000000"/>
                </a:solidFill>
                <a:latin typeface="Times New Roman"/>
                <a:ea typeface="Times New Roman"/>
              </a:rPr>
              <a:t>(г. Сочи на границе с Туапсинским районом, Апшеронский, Мостовской, Лабинский районы)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. При этом ожидаются осадки 20-30 мм за 3 часа.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Ночью облачность будет смещаться по территории края в направлении Азовского побережья и осадки выпадут в гг. Геленджик, Горячий Ключ, Краснодар, Белореченский, Северский районы и приграничных муниципальных образованиях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(осадки до 20 мм)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В районе 03.00 утра 09.05.2019 осадки будут отмечаться по всей западной части края, включая Черноморское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(осадки до 20 мм)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и Азовское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(осадки до 5-10 мм)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побережье.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В районе 06.00-09.00 утра 09.05.2019 прогнозируются осадки местами по западной, восточной части края и Черноморском побережье до 10 мм и уменьшатся в этот период до 5 мм.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К 12.00 09.05.2019 ожидается прекращение осадков.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10.05.2019 ожидается облачность и незначительные осадки на юго-востоке региона.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11.05.2019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осадков не ожидается.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В связи с понижением температуры,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12.09.2019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ожидается прохождение холодного фронта и выпадение местами незначительных осадков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(осадки до 5 мм)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С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</a:rPr>
              <a:t>13.05.2019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ожидается повышение температуры и сухая погода.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В связи с выпадающими осадками возможны подъемы уровней рек на Черноморском побережье и юго-восточной части края местами до неблагоприятных отметок.</a:t>
            </a:r>
            <a:endParaRPr lang="ru-RU" sz="1600" dirty="0">
              <a:latin typeface="Times New Roman"/>
              <a:ea typeface="Times New Roman"/>
            </a:endParaRPr>
          </a:p>
          <a:p>
            <a:pPr indent="469900" algn="just">
              <a:lnSpc>
                <a:spcPts val="1585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Из-за резкого понижения температуры возможно формирование градовой облачности преимущественно в юго-восточной части края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(Лабинский, Мостовской, Курганинский, Новокубанский, Успенский, Отрадненский районы)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 и шквалистого усиления ветра преимущественно на Азовском побережье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Times New Roman"/>
              </a:rPr>
              <a:t>(до 23 м/с)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611086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ДЕТАЛИЗИРОВАННЫЙ ПРОГНОЗ ПРОХОЖДЕНИЯ ЦИКЛОНА ПО ТЕРРИТОРИИ КРАСНОДАРСКОГО КРАЯ (08-09.05.19г.)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1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7007"/>
            <a:ext cx="2736304" cy="285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30" y="3887007"/>
            <a:ext cx="2689366" cy="284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8" y="3887007"/>
            <a:ext cx="2735606" cy="285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7578"/>
            <a:ext cx="2808312" cy="25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30" y="1197578"/>
            <a:ext cx="2592883" cy="266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7578"/>
            <a:ext cx="2880320" cy="259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88808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Информационный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ресурс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ventusky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 (прогноз выпадения осадков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):</a:t>
            </a:r>
          </a:p>
          <a:p>
            <a:pPr algn="ctr" eaLnBrk="1" hangingPunct="1"/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3728" y="11247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Туапсе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64088" y="11340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Сочи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23618" y="3887007"/>
            <a:ext cx="17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Новороссийск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716016" y="38610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Белореченск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793086" y="1134036"/>
            <a:ext cx="1387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Апшеронск</a:t>
            </a:r>
            <a:endParaRPr lang="ru-RU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684566" y="3789040"/>
            <a:ext cx="1567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Мостовской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0513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(за сутки)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4" descr="\\10.66.0.115\рабочие файлы 2\документы ОДС\2019\05 Май\08\ОМИП\10. Модель\ожедаемые осадки за сут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460591"/>
            <a:ext cx="9137374" cy="641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31640" y="422108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Туапсе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7704" y="501317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Сочи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6" y="321297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Геленджик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9732" y="3365376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Апшеронский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84040" y="242088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Краснодар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0224" y="2912435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Белореченский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407352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Мостовской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62810" y="2623195"/>
            <a:ext cx="1253006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746458/132523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3425612"/>
            <a:ext cx="115212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103523/15553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484041" y="4446935"/>
            <a:ext cx="130576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125876/35496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289313" y="3591643"/>
            <a:ext cx="141859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1000997/34143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419873" y="3145527"/>
            <a:ext cx="1152128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106834/31096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159732" y="5248548"/>
            <a:ext cx="1260141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497806/50362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99992" y="4308435"/>
            <a:ext cx="1080119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71595/24752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7" name="Rectangle 93"/>
          <p:cNvSpPr>
            <a:spLocks noChangeArrowheads="1"/>
          </p:cNvSpPr>
          <p:nvPr/>
        </p:nvSpPr>
        <p:spPr bwMode="auto">
          <a:xfrm>
            <a:off x="6654823" y="5651929"/>
            <a:ext cx="2472789" cy="12295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10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7080836" y="5627340"/>
            <a:ext cx="2141846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42" name="Text Box 97"/>
          <p:cNvSpPr txBox="1">
            <a:spLocks noChangeArrowheads="1"/>
          </p:cNvSpPr>
          <p:nvPr/>
        </p:nvSpPr>
        <p:spPr bwMode="auto">
          <a:xfrm>
            <a:off x="7156548" y="6306437"/>
            <a:ext cx="2115523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кол-во населения/ домов</a:t>
            </a:r>
            <a:endParaRPr lang="ru-RU" altLang="ru-RU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23"/>
          <p:cNvSpPr txBox="1"/>
          <p:nvPr/>
        </p:nvSpPr>
        <p:spPr>
          <a:xfrm>
            <a:off x="6654823" y="6375148"/>
            <a:ext cx="681059" cy="246221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125/43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39985" y="6038733"/>
            <a:ext cx="1028359" cy="241275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 smtClean="0">
                <a:solidFill>
                  <a:schemeClr val="tx1"/>
                </a:solidFill>
              </a:rPr>
              <a:t>Мостовской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58" name="Text Box 97"/>
          <p:cNvSpPr txBox="1">
            <a:spLocks noChangeArrowheads="1"/>
          </p:cNvSpPr>
          <p:nvPr/>
        </p:nvSpPr>
        <p:spPr bwMode="auto">
          <a:xfrm>
            <a:off x="7335882" y="5972337"/>
            <a:ext cx="2115523" cy="3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10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- наименование района</a:t>
            </a:r>
            <a:endParaRPr lang="ru-RU" altLang="ru-RU" sz="1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6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66.0.115\рабочие файлы 2\документы ОДС\2019\05 Май\08\ОМИП\10. Модель\ветер 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342"/>
            <a:ext cx="4657700" cy="30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0.66.0.115\рабочие файлы 2\документы ОДС\2019\05 Май\08\ОМИП\10. Модель\ветер 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43" y="460591"/>
            <a:ext cx="4507857" cy="30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0.66.0.115\рабочие файлы 2\документы ОДС\2019\05 Май\08\ОМИП\10. Модель\ветер 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1864"/>
            <a:ext cx="4636143" cy="33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0.66.0.115\рабочие файлы 2\документы ОДС\2019\05 Май\08\ОМИП\10. Модель\ветер 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95" y="3501864"/>
            <a:ext cx="4537905" cy="33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ВЕТРА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(08-09.05.02.2019г.)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15:00 08.05.19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21:00 </a:t>
            </a:r>
            <a:r>
              <a:rPr lang="ru-RU" sz="1400" dirty="0">
                <a:solidFill>
                  <a:schemeClr val="tx1"/>
                </a:solidFill>
              </a:rPr>
              <a:t>08.05.19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03:00 09.05.19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 09.05.19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46" y="4947456"/>
            <a:ext cx="21164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45" y="1700808"/>
            <a:ext cx="21164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87" y="4947456"/>
            <a:ext cx="21164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89" y="1700808"/>
            <a:ext cx="21164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03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(08-09.05.02.2019г.)</a:t>
            </a:r>
          </a:p>
        </p:txBody>
      </p:sp>
      <p:pic>
        <p:nvPicPr>
          <p:cNvPr id="2" name="Новый проект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67" r="2333"/>
          <a:stretch/>
        </p:blipFill>
        <p:spPr>
          <a:xfrm>
            <a:off x="0" y="460591"/>
            <a:ext cx="9144000" cy="63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 smtClean="0"/>
              <a:t>МОНИТОРИНГ ВОДНЫХ ОБЪЕКТОВ НА ТЕРРИТОРИИ КРАЯ С ИСПОЛЬЗОВАНИЕМ ИНФОРМАЦИОННЫХ СИСТЕМЫ</a:t>
            </a:r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46114"/>
            <a:ext cx="9144000" cy="968961"/>
          </a:xfrm>
          <a:prstGeom prst="rect">
            <a:avLst/>
          </a:prstGeom>
          <a:solidFill>
            <a:srgbClr val="FFFF00">
              <a:alpha val="72000"/>
            </a:srgbClr>
          </a:solidFill>
          <a:ln>
            <a:solidFill>
              <a:schemeClr val="tx1"/>
            </a:solidFill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lIns="136122" tIns="68061" rIns="136122" bIns="68061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Гидрологическая обстановка в норме. За прошедшие сутки подъем уровня воды на реках Краснодарского края до неблагоприятных отметок не наблюдался. Подтопленных территорий нет.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" y="1685034"/>
            <a:ext cx="9134850" cy="51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3910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421</Words>
  <Application>Microsoft Office PowerPoint</Application>
  <PresentationFormat>Экран (4:3)</PresentationFormat>
  <Paragraphs>54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27</cp:revision>
  <dcterms:created xsi:type="dcterms:W3CDTF">2019-03-19T10:20:40Z</dcterms:created>
  <dcterms:modified xsi:type="dcterms:W3CDTF">2019-05-08T10:35:15Z</dcterms:modified>
</cp:coreProperties>
</file>