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256"/>
            <p14:sldId id="257"/>
            <p14:sldId id="258"/>
            <p14:sldId id="259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0000"/>
    <a:srgbClr val="FF0000"/>
    <a:srgbClr val="4ADFE6"/>
    <a:srgbClr val="3DF353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6586" autoAdjust="0"/>
  </p:normalViewPr>
  <p:slideViewPr>
    <p:cSldViewPr snapToGrid="0">
      <p:cViewPr varScale="1">
        <p:scale>
          <a:sx n="87" d="100"/>
          <a:sy n="87" d="100"/>
        </p:scale>
        <p:origin x="-84" y="-132"/>
      </p:cViewPr>
      <p:guideLst>
        <p:guide orient="horz" pos="4320"/>
        <p:guide pos="3628"/>
      </p:guideLst>
    </p:cSldViewPr>
  </p:slideViewPr>
  <p:outlineViewPr>
    <p:cViewPr>
      <p:scale>
        <a:sx n="66" d="100"/>
        <a:sy n="66" d="100"/>
      </p:scale>
      <p:origin x="0" y="-72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0" y="143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05" y="143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03.12.2019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0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0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1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35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0" y="6467292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1" y="6467292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42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23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16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58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68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ЮФ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416" r="11460"/>
          <a:stretch/>
        </p:blipFill>
        <p:spPr>
          <a:xfrm>
            <a:off x="5484" y="626694"/>
            <a:ext cx="12186516" cy="6231306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СУММАРНОГО КОЛИЧЕСТВА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 </a:t>
            </a:r>
            <a:r>
              <a:rPr lang="ru-RU" dirty="0">
                <a:solidFill>
                  <a:schemeClr val="bg1"/>
                </a:solidFill>
              </a:rPr>
              <a:t>(ИР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03.12.2019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04-06.12.2019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947" y="3991188"/>
            <a:ext cx="286488" cy="2809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8" name="TextBox 437"/>
          <p:cNvSpPr txBox="1"/>
          <p:nvPr/>
        </p:nvSpPr>
        <p:spPr>
          <a:xfrm>
            <a:off x="5275406" y="4697616"/>
            <a:ext cx="71743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Сочи</a:t>
            </a:r>
            <a:endParaRPr lang="ru-RU" sz="1200" dirty="0"/>
          </a:p>
        </p:txBody>
      </p:sp>
      <p:sp>
        <p:nvSpPr>
          <p:cNvPr id="439" name="TextBox 438"/>
          <p:cNvSpPr txBox="1"/>
          <p:nvPr/>
        </p:nvSpPr>
        <p:spPr>
          <a:xfrm>
            <a:off x="4608769" y="3750383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Краснодар</a:t>
            </a:r>
            <a:endParaRPr lang="ru-RU" sz="1200" dirty="0"/>
          </a:p>
        </p:txBody>
      </p:sp>
      <p:sp>
        <p:nvSpPr>
          <p:cNvPr id="441" name="TextBox 440"/>
          <p:cNvSpPr txBox="1"/>
          <p:nvPr/>
        </p:nvSpPr>
        <p:spPr>
          <a:xfrm>
            <a:off x="914227" y="4055924"/>
            <a:ext cx="114690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Севастополь</a:t>
            </a:r>
            <a:endParaRPr lang="ru-RU" sz="1200" dirty="0"/>
          </a:p>
        </p:txBody>
      </p:sp>
      <p:sp>
        <p:nvSpPr>
          <p:cNvPr id="442" name="TextBox 441"/>
          <p:cNvSpPr txBox="1"/>
          <p:nvPr/>
        </p:nvSpPr>
        <p:spPr>
          <a:xfrm>
            <a:off x="6642497" y="3734200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Ставрополь</a:t>
            </a:r>
            <a:endParaRPr lang="ru-RU" sz="1200" dirty="0"/>
          </a:p>
        </p:txBody>
      </p:sp>
      <p:sp>
        <p:nvSpPr>
          <p:cNvPr id="444" name="TextBox 443"/>
          <p:cNvSpPr txBox="1"/>
          <p:nvPr/>
        </p:nvSpPr>
        <p:spPr>
          <a:xfrm>
            <a:off x="8332957" y="5057804"/>
            <a:ext cx="122324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Владикавказ</a:t>
            </a:r>
            <a:endParaRPr lang="ru-RU" sz="1200" dirty="0"/>
          </a:p>
        </p:txBody>
      </p:sp>
      <p:sp>
        <p:nvSpPr>
          <p:cNvPr id="445" name="TextBox 444"/>
          <p:cNvSpPr txBox="1"/>
          <p:nvPr/>
        </p:nvSpPr>
        <p:spPr>
          <a:xfrm>
            <a:off x="10687280" y="2895704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Астрахань</a:t>
            </a:r>
            <a:endParaRPr lang="ru-RU" sz="1200" dirty="0"/>
          </a:p>
        </p:txBody>
      </p:sp>
      <p:sp>
        <p:nvSpPr>
          <p:cNvPr id="446" name="TextBox 445"/>
          <p:cNvSpPr txBox="1"/>
          <p:nvPr/>
        </p:nvSpPr>
        <p:spPr>
          <a:xfrm>
            <a:off x="8496146" y="3066916"/>
            <a:ext cx="766738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Элиста</a:t>
            </a:r>
            <a:endParaRPr lang="ru-RU" dirty="0"/>
          </a:p>
        </p:txBody>
      </p:sp>
      <p:sp>
        <p:nvSpPr>
          <p:cNvPr id="448" name="TextBox 447"/>
          <p:cNvSpPr txBox="1"/>
          <p:nvPr/>
        </p:nvSpPr>
        <p:spPr>
          <a:xfrm>
            <a:off x="10342339" y="5078724"/>
            <a:ext cx="97452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Махачкала</a:t>
            </a:r>
            <a:endParaRPr lang="ru-RU" dirty="0"/>
          </a:p>
        </p:txBody>
      </p:sp>
      <p:sp>
        <p:nvSpPr>
          <p:cNvPr id="449" name="TextBox 448"/>
          <p:cNvSpPr txBox="1"/>
          <p:nvPr/>
        </p:nvSpPr>
        <p:spPr>
          <a:xfrm>
            <a:off x="8241513" y="1249095"/>
            <a:ext cx="114690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Волгоград</a:t>
            </a:r>
            <a:endParaRPr lang="ru-RU" sz="1200" dirty="0"/>
          </a:p>
        </p:txBody>
      </p:sp>
      <p:sp>
        <p:nvSpPr>
          <p:cNvPr id="450" name="TextBox 449"/>
          <p:cNvSpPr txBox="1"/>
          <p:nvPr/>
        </p:nvSpPr>
        <p:spPr>
          <a:xfrm>
            <a:off x="4924092" y="2262841"/>
            <a:ext cx="1420064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Ростов-на-Дону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6115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230"/>
            <a:ext cx="12192000" cy="6266770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4237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СУММАРНЫХ </a:t>
            </a:r>
            <a:r>
              <a:rPr lang="ru-RU" dirty="0">
                <a:solidFill>
                  <a:schemeClr val="bg1"/>
                </a:solidFill>
              </a:rPr>
              <a:t>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(ИР </a:t>
            </a: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en-US" dirty="0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от </a:t>
            </a:r>
            <a:r>
              <a:rPr lang="ru-RU" dirty="0" smtClean="0">
                <a:solidFill>
                  <a:schemeClr val="bg1"/>
                </a:solidFill>
              </a:rPr>
              <a:t>03.12.2019 на 04-06.12.2019)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960" y="3495758"/>
            <a:ext cx="296227" cy="3330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64" name="TextBox 463"/>
          <p:cNvSpPr txBox="1"/>
          <p:nvPr/>
        </p:nvSpPr>
        <p:spPr>
          <a:xfrm>
            <a:off x="5000277" y="4560420"/>
            <a:ext cx="71743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Сочи</a:t>
            </a:r>
            <a:endParaRPr lang="ru-RU" sz="1200" dirty="0"/>
          </a:p>
        </p:txBody>
      </p:sp>
      <p:sp>
        <p:nvSpPr>
          <p:cNvPr id="465" name="TextBox 464"/>
          <p:cNvSpPr txBox="1"/>
          <p:nvPr/>
        </p:nvSpPr>
        <p:spPr>
          <a:xfrm>
            <a:off x="4394448" y="3721788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Краснодар</a:t>
            </a:r>
            <a:endParaRPr lang="ru-RU" sz="1200" dirty="0"/>
          </a:p>
        </p:txBody>
      </p:sp>
      <p:sp>
        <p:nvSpPr>
          <p:cNvPr id="466" name="TextBox 465"/>
          <p:cNvSpPr txBox="1"/>
          <p:nvPr/>
        </p:nvSpPr>
        <p:spPr>
          <a:xfrm>
            <a:off x="919899" y="4011199"/>
            <a:ext cx="114690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Севастополь</a:t>
            </a:r>
            <a:endParaRPr lang="ru-RU" sz="1200" dirty="0"/>
          </a:p>
        </p:txBody>
      </p:sp>
      <p:sp>
        <p:nvSpPr>
          <p:cNvPr id="467" name="TextBox 466"/>
          <p:cNvSpPr txBox="1"/>
          <p:nvPr/>
        </p:nvSpPr>
        <p:spPr>
          <a:xfrm>
            <a:off x="6254079" y="3721788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Ставрополь</a:t>
            </a:r>
            <a:endParaRPr lang="ru-RU" sz="1200" dirty="0"/>
          </a:p>
        </p:txBody>
      </p:sp>
      <p:sp>
        <p:nvSpPr>
          <p:cNvPr id="468" name="TextBox 467"/>
          <p:cNvSpPr txBox="1"/>
          <p:nvPr/>
        </p:nvSpPr>
        <p:spPr>
          <a:xfrm>
            <a:off x="7798882" y="4939624"/>
            <a:ext cx="122324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Владикавказ</a:t>
            </a:r>
            <a:endParaRPr lang="ru-RU" sz="1200" dirty="0"/>
          </a:p>
        </p:txBody>
      </p:sp>
      <p:sp>
        <p:nvSpPr>
          <p:cNvPr id="469" name="TextBox 468"/>
          <p:cNvSpPr txBox="1"/>
          <p:nvPr/>
        </p:nvSpPr>
        <p:spPr>
          <a:xfrm>
            <a:off x="10039917" y="2928416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Астрахань</a:t>
            </a:r>
            <a:endParaRPr lang="ru-RU" sz="1200" dirty="0"/>
          </a:p>
        </p:txBody>
      </p:sp>
      <p:sp>
        <p:nvSpPr>
          <p:cNvPr id="470" name="TextBox 469"/>
          <p:cNvSpPr txBox="1"/>
          <p:nvPr/>
        </p:nvSpPr>
        <p:spPr>
          <a:xfrm>
            <a:off x="8027134" y="3155777"/>
            <a:ext cx="766738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Элиста</a:t>
            </a:r>
            <a:endParaRPr lang="ru-RU" dirty="0"/>
          </a:p>
        </p:txBody>
      </p:sp>
      <p:sp>
        <p:nvSpPr>
          <p:cNvPr id="471" name="TextBox 470"/>
          <p:cNvSpPr txBox="1"/>
          <p:nvPr/>
        </p:nvSpPr>
        <p:spPr>
          <a:xfrm>
            <a:off x="9712754" y="4974615"/>
            <a:ext cx="97452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Махачкала</a:t>
            </a:r>
            <a:endParaRPr lang="ru-RU" dirty="0"/>
          </a:p>
        </p:txBody>
      </p:sp>
      <p:sp>
        <p:nvSpPr>
          <p:cNvPr id="472" name="TextBox 471"/>
          <p:cNvSpPr txBox="1"/>
          <p:nvPr/>
        </p:nvSpPr>
        <p:spPr>
          <a:xfrm>
            <a:off x="7798882" y="1436600"/>
            <a:ext cx="114690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Волгоград</a:t>
            </a:r>
            <a:endParaRPr lang="ru-RU" sz="1200" dirty="0"/>
          </a:p>
        </p:txBody>
      </p:sp>
      <p:sp>
        <p:nvSpPr>
          <p:cNvPr id="473" name="TextBox 472"/>
          <p:cNvSpPr txBox="1"/>
          <p:nvPr/>
        </p:nvSpPr>
        <p:spPr>
          <a:xfrm>
            <a:off x="4584227" y="2367424"/>
            <a:ext cx="1420064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Ростов-на-Дону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755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6091200" cy="3110400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00" y="630000"/>
            <a:ext cx="6091200" cy="31104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1200"/>
            <a:ext cx="6091200" cy="3110400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00" y="3747600"/>
            <a:ext cx="6091200" cy="3110400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03.12.2019 на 04.12.2019)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3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877" y="44338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1" y="443346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8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31" name="Прямая соединительная линия 430"/>
          <p:cNvCxnSpPr/>
          <p:nvPr/>
        </p:nvCxnSpPr>
        <p:spPr>
          <a:xfrm>
            <a:off x="6092520" y="625996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Прямая соединительная линия 431"/>
          <p:cNvCxnSpPr/>
          <p:nvPr/>
        </p:nvCxnSpPr>
        <p:spPr>
          <a:xfrm>
            <a:off x="0" y="373396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TextBox 432"/>
          <p:cNvSpPr txBox="1"/>
          <p:nvPr/>
        </p:nvSpPr>
        <p:spPr>
          <a:xfrm>
            <a:off x="2494743" y="25793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6" name="TextBox 435"/>
          <p:cNvSpPr txBox="1"/>
          <p:nvPr/>
        </p:nvSpPr>
        <p:spPr>
          <a:xfrm>
            <a:off x="2104385" y="210372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39" name="TextBox 438"/>
          <p:cNvSpPr txBox="1"/>
          <p:nvPr/>
        </p:nvSpPr>
        <p:spPr>
          <a:xfrm>
            <a:off x="236114" y="225451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40" name="TextBox 439"/>
          <p:cNvSpPr txBox="1"/>
          <p:nvPr/>
        </p:nvSpPr>
        <p:spPr>
          <a:xfrm>
            <a:off x="3079268" y="210370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4030418" y="27629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46" name="TextBox 445"/>
          <p:cNvSpPr txBox="1"/>
          <p:nvPr/>
        </p:nvSpPr>
        <p:spPr>
          <a:xfrm>
            <a:off x="5092434" y="168356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7" name="TextBox 446"/>
          <p:cNvSpPr txBox="1"/>
          <p:nvPr/>
        </p:nvSpPr>
        <p:spPr>
          <a:xfrm>
            <a:off x="4022326" y="84851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8" name="TextBox 447"/>
          <p:cNvSpPr txBox="1"/>
          <p:nvPr/>
        </p:nvSpPr>
        <p:spPr>
          <a:xfrm>
            <a:off x="5047647" y="2778658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49" name="TextBox 448"/>
          <p:cNvSpPr txBox="1"/>
          <p:nvPr/>
        </p:nvSpPr>
        <p:spPr>
          <a:xfrm>
            <a:off x="2304203" y="135895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0" name="TextBox 449"/>
          <p:cNvSpPr txBox="1"/>
          <p:nvPr/>
        </p:nvSpPr>
        <p:spPr>
          <a:xfrm>
            <a:off x="8564046" y="257700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1" name="TextBox 450"/>
          <p:cNvSpPr txBox="1"/>
          <p:nvPr/>
        </p:nvSpPr>
        <p:spPr>
          <a:xfrm>
            <a:off x="8173688" y="210133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52" name="TextBox 451"/>
          <p:cNvSpPr txBox="1"/>
          <p:nvPr/>
        </p:nvSpPr>
        <p:spPr>
          <a:xfrm>
            <a:off x="6305417" y="2252118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53" name="TextBox 452"/>
          <p:cNvSpPr txBox="1"/>
          <p:nvPr/>
        </p:nvSpPr>
        <p:spPr>
          <a:xfrm>
            <a:off x="9148571" y="21013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54" name="TextBox 453"/>
          <p:cNvSpPr txBox="1"/>
          <p:nvPr/>
        </p:nvSpPr>
        <p:spPr>
          <a:xfrm>
            <a:off x="10099721" y="276052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56" name="TextBox 455"/>
          <p:cNvSpPr txBox="1"/>
          <p:nvPr/>
        </p:nvSpPr>
        <p:spPr>
          <a:xfrm>
            <a:off x="11161737" y="168116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57" name="TextBox 456"/>
          <p:cNvSpPr txBox="1"/>
          <p:nvPr/>
        </p:nvSpPr>
        <p:spPr>
          <a:xfrm>
            <a:off x="10091629" y="84612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58" name="TextBox 457"/>
          <p:cNvSpPr txBox="1"/>
          <p:nvPr/>
        </p:nvSpPr>
        <p:spPr>
          <a:xfrm>
            <a:off x="11116950" y="277626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59" name="TextBox 458"/>
          <p:cNvSpPr txBox="1"/>
          <p:nvPr/>
        </p:nvSpPr>
        <p:spPr>
          <a:xfrm>
            <a:off x="8373506" y="13565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60" name="TextBox 459"/>
          <p:cNvSpPr txBox="1"/>
          <p:nvPr/>
        </p:nvSpPr>
        <p:spPr>
          <a:xfrm>
            <a:off x="2456855" y="569942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61" name="TextBox 460"/>
          <p:cNvSpPr txBox="1"/>
          <p:nvPr/>
        </p:nvSpPr>
        <p:spPr>
          <a:xfrm>
            <a:off x="2066497" y="522375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198226" y="5374539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3041380" y="52237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4" name="TextBox 463"/>
          <p:cNvSpPr txBox="1"/>
          <p:nvPr/>
        </p:nvSpPr>
        <p:spPr>
          <a:xfrm>
            <a:off x="3992530" y="58829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5" name="TextBox 464"/>
          <p:cNvSpPr txBox="1"/>
          <p:nvPr/>
        </p:nvSpPr>
        <p:spPr>
          <a:xfrm>
            <a:off x="5054546" y="480359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7" name="TextBox 466"/>
          <p:cNvSpPr txBox="1"/>
          <p:nvPr/>
        </p:nvSpPr>
        <p:spPr>
          <a:xfrm>
            <a:off x="3984438" y="396854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8" name="TextBox 467"/>
          <p:cNvSpPr txBox="1"/>
          <p:nvPr/>
        </p:nvSpPr>
        <p:spPr>
          <a:xfrm>
            <a:off x="5009759" y="5898687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69" name="TextBox 468"/>
          <p:cNvSpPr txBox="1"/>
          <p:nvPr/>
        </p:nvSpPr>
        <p:spPr>
          <a:xfrm>
            <a:off x="2266315" y="4478980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94" name="TextBox 493"/>
          <p:cNvSpPr txBox="1"/>
          <p:nvPr/>
        </p:nvSpPr>
        <p:spPr>
          <a:xfrm>
            <a:off x="8526158" y="5697035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95" name="TextBox 494"/>
          <p:cNvSpPr txBox="1"/>
          <p:nvPr/>
        </p:nvSpPr>
        <p:spPr>
          <a:xfrm>
            <a:off x="8135800" y="522136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96" name="TextBox 495"/>
          <p:cNvSpPr txBox="1"/>
          <p:nvPr/>
        </p:nvSpPr>
        <p:spPr>
          <a:xfrm>
            <a:off x="6267529" y="5372147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97" name="TextBox 496"/>
          <p:cNvSpPr txBox="1"/>
          <p:nvPr/>
        </p:nvSpPr>
        <p:spPr>
          <a:xfrm>
            <a:off x="9110683" y="52213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98" name="TextBox 497"/>
          <p:cNvSpPr txBox="1"/>
          <p:nvPr/>
        </p:nvSpPr>
        <p:spPr>
          <a:xfrm>
            <a:off x="10061833" y="588055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99" name="TextBox 498"/>
          <p:cNvSpPr txBox="1"/>
          <p:nvPr/>
        </p:nvSpPr>
        <p:spPr>
          <a:xfrm>
            <a:off x="11123849" y="48011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00" name="TextBox 499"/>
          <p:cNvSpPr txBox="1"/>
          <p:nvPr/>
        </p:nvSpPr>
        <p:spPr>
          <a:xfrm>
            <a:off x="10053741" y="3966149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01" name="TextBox 500"/>
          <p:cNvSpPr txBox="1"/>
          <p:nvPr/>
        </p:nvSpPr>
        <p:spPr>
          <a:xfrm>
            <a:off x="11079062" y="589629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02" name="TextBox 501"/>
          <p:cNvSpPr txBox="1"/>
          <p:nvPr/>
        </p:nvSpPr>
        <p:spPr>
          <a:xfrm>
            <a:off x="8335618" y="44765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503" name="TextBox 502"/>
          <p:cNvSpPr txBox="1"/>
          <p:nvPr/>
        </p:nvSpPr>
        <p:spPr>
          <a:xfrm>
            <a:off x="2344809" y="596000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0" name="TextBox 509"/>
          <p:cNvSpPr txBox="1"/>
          <p:nvPr/>
        </p:nvSpPr>
        <p:spPr>
          <a:xfrm>
            <a:off x="8543889" y="591017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2" name="TextBox 511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8683928" y="3712477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6091200" cy="31104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00" y="630000"/>
            <a:ext cx="6091200" cy="31104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1200"/>
            <a:ext cx="6091200" cy="31104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00" y="3747600"/>
            <a:ext cx="6091200" cy="3110400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03.12.2019 на 04.12.2019)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2" name="Рисунок 4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8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40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7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2" name="Рисунок 4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63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31" name="TextBox 430"/>
          <p:cNvSpPr txBox="1"/>
          <p:nvPr/>
        </p:nvSpPr>
        <p:spPr>
          <a:xfrm>
            <a:off x="2494743" y="25793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4" name="TextBox 433"/>
          <p:cNvSpPr txBox="1"/>
          <p:nvPr/>
        </p:nvSpPr>
        <p:spPr>
          <a:xfrm>
            <a:off x="2104385" y="210372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35" name="TextBox 434"/>
          <p:cNvSpPr txBox="1"/>
          <p:nvPr/>
        </p:nvSpPr>
        <p:spPr>
          <a:xfrm>
            <a:off x="236114" y="225451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37" name="TextBox 436"/>
          <p:cNvSpPr txBox="1"/>
          <p:nvPr/>
        </p:nvSpPr>
        <p:spPr>
          <a:xfrm>
            <a:off x="3079268" y="210370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38" name="TextBox 437"/>
          <p:cNvSpPr txBox="1"/>
          <p:nvPr/>
        </p:nvSpPr>
        <p:spPr>
          <a:xfrm>
            <a:off x="4030418" y="27629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39" name="TextBox 438"/>
          <p:cNvSpPr txBox="1"/>
          <p:nvPr/>
        </p:nvSpPr>
        <p:spPr>
          <a:xfrm>
            <a:off x="5092434" y="168356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0" name="TextBox 439"/>
          <p:cNvSpPr txBox="1"/>
          <p:nvPr/>
        </p:nvSpPr>
        <p:spPr>
          <a:xfrm>
            <a:off x="4022326" y="84851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1" name="TextBox 440"/>
          <p:cNvSpPr txBox="1"/>
          <p:nvPr/>
        </p:nvSpPr>
        <p:spPr>
          <a:xfrm>
            <a:off x="5047647" y="2778658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42" name="TextBox 441"/>
          <p:cNvSpPr txBox="1"/>
          <p:nvPr/>
        </p:nvSpPr>
        <p:spPr>
          <a:xfrm>
            <a:off x="2304203" y="135895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43" name="TextBox 442"/>
          <p:cNvSpPr txBox="1"/>
          <p:nvPr/>
        </p:nvSpPr>
        <p:spPr>
          <a:xfrm>
            <a:off x="8564046" y="257700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44" name="TextBox 443"/>
          <p:cNvSpPr txBox="1"/>
          <p:nvPr/>
        </p:nvSpPr>
        <p:spPr>
          <a:xfrm>
            <a:off x="8173688" y="210133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6305417" y="2252118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50" name="TextBox 449"/>
          <p:cNvSpPr txBox="1"/>
          <p:nvPr/>
        </p:nvSpPr>
        <p:spPr>
          <a:xfrm>
            <a:off x="9148571" y="21013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51" name="TextBox 450"/>
          <p:cNvSpPr txBox="1"/>
          <p:nvPr/>
        </p:nvSpPr>
        <p:spPr>
          <a:xfrm>
            <a:off x="10099721" y="276052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52" name="TextBox 451"/>
          <p:cNvSpPr txBox="1"/>
          <p:nvPr/>
        </p:nvSpPr>
        <p:spPr>
          <a:xfrm>
            <a:off x="11161737" y="168116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53" name="TextBox 452"/>
          <p:cNvSpPr txBox="1"/>
          <p:nvPr/>
        </p:nvSpPr>
        <p:spPr>
          <a:xfrm>
            <a:off x="10091629" y="84612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54" name="TextBox 453"/>
          <p:cNvSpPr txBox="1"/>
          <p:nvPr/>
        </p:nvSpPr>
        <p:spPr>
          <a:xfrm>
            <a:off x="11116950" y="277626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56" name="TextBox 455"/>
          <p:cNvSpPr txBox="1"/>
          <p:nvPr/>
        </p:nvSpPr>
        <p:spPr>
          <a:xfrm>
            <a:off x="8373506" y="13565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7" name="TextBox 456"/>
          <p:cNvSpPr txBox="1"/>
          <p:nvPr/>
        </p:nvSpPr>
        <p:spPr>
          <a:xfrm>
            <a:off x="2456855" y="569942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8" name="TextBox 457"/>
          <p:cNvSpPr txBox="1"/>
          <p:nvPr/>
        </p:nvSpPr>
        <p:spPr>
          <a:xfrm>
            <a:off x="2066497" y="522375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59" name="TextBox 458"/>
          <p:cNvSpPr txBox="1"/>
          <p:nvPr/>
        </p:nvSpPr>
        <p:spPr>
          <a:xfrm>
            <a:off x="198226" y="5374539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3041380" y="52237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3992530" y="58829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4" name="TextBox 463"/>
          <p:cNvSpPr txBox="1"/>
          <p:nvPr/>
        </p:nvSpPr>
        <p:spPr>
          <a:xfrm>
            <a:off x="5054546" y="480359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5" name="TextBox 464"/>
          <p:cNvSpPr txBox="1"/>
          <p:nvPr/>
        </p:nvSpPr>
        <p:spPr>
          <a:xfrm>
            <a:off x="3984438" y="396854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7" name="TextBox 466"/>
          <p:cNvSpPr txBox="1"/>
          <p:nvPr/>
        </p:nvSpPr>
        <p:spPr>
          <a:xfrm>
            <a:off x="5009759" y="5898687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78" name="TextBox 477"/>
          <p:cNvSpPr txBox="1"/>
          <p:nvPr/>
        </p:nvSpPr>
        <p:spPr>
          <a:xfrm>
            <a:off x="2266315" y="4478980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79" name="TextBox 478"/>
          <p:cNvSpPr txBox="1"/>
          <p:nvPr/>
        </p:nvSpPr>
        <p:spPr>
          <a:xfrm>
            <a:off x="8526158" y="5697035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80" name="TextBox 479"/>
          <p:cNvSpPr txBox="1"/>
          <p:nvPr/>
        </p:nvSpPr>
        <p:spPr>
          <a:xfrm>
            <a:off x="8135800" y="522136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81" name="TextBox 480"/>
          <p:cNvSpPr txBox="1"/>
          <p:nvPr/>
        </p:nvSpPr>
        <p:spPr>
          <a:xfrm>
            <a:off x="6267529" y="5372147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82" name="TextBox 481"/>
          <p:cNvSpPr txBox="1"/>
          <p:nvPr/>
        </p:nvSpPr>
        <p:spPr>
          <a:xfrm>
            <a:off x="9110683" y="52213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83" name="TextBox 482"/>
          <p:cNvSpPr txBox="1"/>
          <p:nvPr/>
        </p:nvSpPr>
        <p:spPr>
          <a:xfrm>
            <a:off x="10061833" y="588055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84" name="TextBox 483"/>
          <p:cNvSpPr txBox="1"/>
          <p:nvPr/>
        </p:nvSpPr>
        <p:spPr>
          <a:xfrm>
            <a:off x="11123849" y="48011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85" name="TextBox 484"/>
          <p:cNvSpPr txBox="1"/>
          <p:nvPr/>
        </p:nvSpPr>
        <p:spPr>
          <a:xfrm>
            <a:off x="10053741" y="3966149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6" name="TextBox 485"/>
          <p:cNvSpPr txBox="1"/>
          <p:nvPr/>
        </p:nvSpPr>
        <p:spPr>
          <a:xfrm>
            <a:off x="11079062" y="589629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87" name="TextBox 486"/>
          <p:cNvSpPr txBox="1"/>
          <p:nvPr/>
        </p:nvSpPr>
        <p:spPr>
          <a:xfrm>
            <a:off x="8335618" y="44765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509" name="TextBox 508"/>
          <p:cNvSpPr txBox="1"/>
          <p:nvPr/>
        </p:nvSpPr>
        <p:spPr>
          <a:xfrm>
            <a:off x="2344809" y="596000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0" name="TextBox 509"/>
          <p:cNvSpPr txBox="1"/>
          <p:nvPr/>
        </p:nvSpPr>
        <p:spPr>
          <a:xfrm>
            <a:off x="8543889" y="591017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2" name="TextBox 511"/>
          <p:cNvSpPr txBox="1"/>
          <p:nvPr/>
        </p:nvSpPr>
        <p:spPr>
          <a:xfrm>
            <a:off x="8683928" y="3712477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513" name="Прямая соединительная линия 512"/>
          <p:cNvCxnSpPr/>
          <p:nvPr/>
        </p:nvCxnSpPr>
        <p:spPr>
          <a:xfrm>
            <a:off x="6092520" y="625996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Прямая соединительная линия 513"/>
          <p:cNvCxnSpPr/>
          <p:nvPr/>
        </p:nvCxnSpPr>
        <p:spPr>
          <a:xfrm>
            <a:off x="0" y="373396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9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98"/>
            <a:ext cx="12192000" cy="6242101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МОНИТОРИНГ ПОКАЗАТЕЛЕЙ ГИДРОПОСТОВ В КРАСНОДАРСКОМ КРАЕ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10" name="Прямая со стрелкой 9"/>
          <p:cNvCxnSpPr/>
          <p:nvPr/>
        </p:nvCxnSpPr>
        <p:spPr>
          <a:xfrm flipH="1" flipV="1">
            <a:off x="2939651" y="2805134"/>
            <a:ext cx="9104" cy="1214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1025619" y="2233402"/>
            <a:ext cx="1118770" cy="5717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Прямая со стрелкой 430"/>
          <p:cNvCxnSpPr/>
          <p:nvPr/>
        </p:nvCxnSpPr>
        <p:spPr>
          <a:xfrm flipH="1">
            <a:off x="6327972" y="3339320"/>
            <a:ext cx="1398255" cy="1556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Прямая со стрелкой 431"/>
          <p:cNvCxnSpPr/>
          <p:nvPr/>
        </p:nvCxnSpPr>
        <p:spPr>
          <a:xfrm flipH="1">
            <a:off x="7726227" y="2805134"/>
            <a:ext cx="3634253" cy="3187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" y="2805134"/>
            <a:ext cx="1860739" cy="2429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93" y="4019656"/>
            <a:ext cx="1805516" cy="232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36" y="620050"/>
            <a:ext cx="1791364" cy="2293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79" y="1000441"/>
            <a:ext cx="1925767" cy="2465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5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СЕЛЕОПАСНЫЕ УЧАСТКИ СЕВЕРО-КАВКАЗСКОЙ ЖЕЛЕЗНОЙ ДОРОГИ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ОАО «РЖД»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996"/>
            <a:ext cx="12192000" cy="63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526689</TotalTime>
  <Words>195</Words>
  <Application>Microsoft Office PowerPoint</Application>
  <PresentationFormat>Произвольный</PresentationFormat>
  <Paragraphs>117</Paragraphs>
  <Slides>6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23430</cp:revision>
  <cp:lastPrinted>2019-04-26T14:10:06Z</cp:lastPrinted>
  <dcterms:created xsi:type="dcterms:W3CDTF">2014-09-08T13:21:12Z</dcterms:created>
  <dcterms:modified xsi:type="dcterms:W3CDTF">2019-12-03T19:15:29Z</dcterms:modified>
</cp:coreProperties>
</file>