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61" r:id="rId4"/>
  </p:sldIdLst>
  <p:sldSz cx="9144000" cy="5143500" type="screen16x9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61" d="100"/>
          <a:sy n="161" d="100"/>
        </p:scale>
        <p:origin x="-138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618A6-2148-4C1F-ADFE-43286BC0567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5E01D-AFA5-4CEF-BA0E-0C4F249A35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22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92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0066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28938" y="850900"/>
            <a:ext cx="4083050" cy="2297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706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211"/>
            <a:ext cx="9146268" cy="455269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noFill/>
          </a:ln>
          <a:extLst/>
        </p:spPr>
      </p:pic>
      <p:grpSp>
        <p:nvGrpSpPr>
          <p:cNvPr id="2" name="Группа 1"/>
          <p:cNvGrpSpPr/>
          <p:nvPr/>
        </p:nvGrpSpPr>
        <p:grpSpPr>
          <a:xfrm rot="21114595">
            <a:off x="2500877" y="2234674"/>
            <a:ext cx="3650487" cy="3181524"/>
            <a:chOff x="827584" y="3284686"/>
            <a:chExt cx="4194078" cy="3342205"/>
          </a:xfrm>
        </p:grpSpPr>
        <p:sp>
          <p:nvSpPr>
            <p:cNvPr id="80" name="Freeform 246"/>
            <p:cNvSpPr>
              <a:spLocks noEditPoints="1"/>
            </p:cNvSpPr>
            <p:nvPr/>
          </p:nvSpPr>
          <p:spPr bwMode="auto">
            <a:xfrm>
              <a:off x="1176834" y="3727599"/>
              <a:ext cx="793750" cy="693737"/>
            </a:xfrm>
            <a:custGeom>
              <a:avLst/>
              <a:gdLst>
                <a:gd name="T0" fmla="*/ 100 w 223"/>
                <a:gd name="T1" fmla="*/ 37 h 195"/>
                <a:gd name="T2" fmla="*/ 104 w 223"/>
                <a:gd name="T3" fmla="*/ 26 h 195"/>
                <a:gd name="T4" fmla="*/ 117 w 223"/>
                <a:gd name="T5" fmla="*/ 19 h 195"/>
                <a:gd name="T6" fmla="*/ 136 w 223"/>
                <a:gd name="T7" fmla="*/ 12 h 195"/>
                <a:gd name="T8" fmla="*/ 139 w 223"/>
                <a:gd name="T9" fmla="*/ 9 h 195"/>
                <a:gd name="T10" fmla="*/ 158 w 223"/>
                <a:gd name="T11" fmla="*/ 4 h 195"/>
                <a:gd name="T12" fmla="*/ 170 w 223"/>
                <a:gd name="T13" fmla="*/ 0 h 195"/>
                <a:gd name="T14" fmla="*/ 176 w 223"/>
                <a:gd name="T15" fmla="*/ 4 h 195"/>
                <a:gd name="T16" fmla="*/ 174 w 223"/>
                <a:gd name="T17" fmla="*/ 10 h 195"/>
                <a:gd name="T18" fmla="*/ 168 w 223"/>
                <a:gd name="T19" fmla="*/ 16 h 195"/>
                <a:gd name="T20" fmla="*/ 185 w 223"/>
                <a:gd name="T21" fmla="*/ 19 h 195"/>
                <a:gd name="T22" fmla="*/ 186 w 223"/>
                <a:gd name="T23" fmla="*/ 38 h 195"/>
                <a:gd name="T24" fmla="*/ 189 w 223"/>
                <a:gd name="T25" fmla="*/ 59 h 195"/>
                <a:gd name="T26" fmla="*/ 208 w 223"/>
                <a:gd name="T27" fmla="*/ 75 h 195"/>
                <a:gd name="T28" fmla="*/ 218 w 223"/>
                <a:gd name="T29" fmla="*/ 79 h 195"/>
                <a:gd name="T30" fmla="*/ 221 w 223"/>
                <a:gd name="T31" fmla="*/ 85 h 195"/>
                <a:gd name="T32" fmla="*/ 208 w 223"/>
                <a:gd name="T33" fmla="*/ 89 h 195"/>
                <a:gd name="T34" fmla="*/ 193 w 223"/>
                <a:gd name="T35" fmla="*/ 81 h 195"/>
                <a:gd name="T36" fmla="*/ 201 w 223"/>
                <a:gd name="T37" fmla="*/ 92 h 195"/>
                <a:gd name="T38" fmla="*/ 205 w 223"/>
                <a:gd name="T39" fmla="*/ 100 h 195"/>
                <a:gd name="T40" fmla="*/ 187 w 223"/>
                <a:gd name="T41" fmla="*/ 92 h 195"/>
                <a:gd name="T42" fmla="*/ 170 w 223"/>
                <a:gd name="T43" fmla="*/ 117 h 195"/>
                <a:gd name="T44" fmla="*/ 176 w 223"/>
                <a:gd name="T45" fmla="*/ 129 h 195"/>
                <a:gd name="T46" fmla="*/ 158 w 223"/>
                <a:gd name="T47" fmla="*/ 154 h 195"/>
                <a:gd name="T48" fmla="*/ 145 w 223"/>
                <a:gd name="T49" fmla="*/ 157 h 195"/>
                <a:gd name="T50" fmla="*/ 151 w 223"/>
                <a:gd name="T51" fmla="*/ 164 h 195"/>
                <a:gd name="T52" fmla="*/ 167 w 223"/>
                <a:gd name="T53" fmla="*/ 177 h 195"/>
                <a:gd name="T54" fmla="*/ 160 w 223"/>
                <a:gd name="T55" fmla="*/ 188 h 195"/>
                <a:gd name="T56" fmla="*/ 155 w 223"/>
                <a:gd name="T57" fmla="*/ 188 h 195"/>
                <a:gd name="T58" fmla="*/ 144 w 223"/>
                <a:gd name="T59" fmla="*/ 195 h 195"/>
                <a:gd name="T60" fmla="*/ 139 w 223"/>
                <a:gd name="T61" fmla="*/ 189 h 195"/>
                <a:gd name="T62" fmla="*/ 135 w 223"/>
                <a:gd name="T63" fmla="*/ 183 h 195"/>
                <a:gd name="T64" fmla="*/ 132 w 223"/>
                <a:gd name="T65" fmla="*/ 177 h 195"/>
                <a:gd name="T66" fmla="*/ 130 w 223"/>
                <a:gd name="T67" fmla="*/ 170 h 195"/>
                <a:gd name="T68" fmla="*/ 124 w 223"/>
                <a:gd name="T69" fmla="*/ 155 h 195"/>
                <a:gd name="T70" fmla="*/ 120 w 223"/>
                <a:gd name="T71" fmla="*/ 138 h 195"/>
                <a:gd name="T72" fmla="*/ 114 w 223"/>
                <a:gd name="T73" fmla="*/ 130 h 195"/>
                <a:gd name="T74" fmla="*/ 110 w 223"/>
                <a:gd name="T75" fmla="*/ 122 h 195"/>
                <a:gd name="T76" fmla="*/ 116 w 223"/>
                <a:gd name="T77" fmla="*/ 120 h 195"/>
                <a:gd name="T78" fmla="*/ 117 w 223"/>
                <a:gd name="T79" fmla="*/ 117 h 195"/>
                <a:gd name="T80" fmla="*/ 117 w 223"/>
                <a:gd name="T81" fmla="*/ 111 h 195"/>
                <a:gd name="T82" fmla="*/ 104 w 223"/>
                <a:gd name="T83" fmla="*/ 87 h 195"/>
                <a:gd name="T84" fmla="*/ 97 w 223"/>
                <a:gd name="T85" fmla="*/ 81 h 195"/>
                <a:gd name="T86" fmla="*/ 69 w 223"/>
                <a:gd name="T87" fmla="*/ 59 h 195"/>
                <a:gd name="T88" fmla="*/ 50 w 223"/>
                <a:gd name="T89" fmla="*/ 48 h 195"/>
                <a:gd name="T90" fmla="*/ 13 w 223"/>
                <a:gd name="T91" fmla="*/ 28 h 195"/>
                <a:gd name="T92" fmla="*/ 28 w 223"/>
                <a:gd name="T93" fmla="*/ 16 h 195"/>
                <a:gd name="T94" fmla="*/ 85 w 223"/>
                <a:gd name="T95" fmla="*/ 40 h 195"/>
                <a:gd name="T96" fmla="*/ 127 w 223"/>
                <a:gd name="T97" fmla="*/ 176 h 195"/>
                <a:gd name="T98" fmla="*/ 126 w 223"/>
                <a:gd name="T99" fmla="*/ 177 h 1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3"/>
                <a:gd name="T151" fmla="*/ 0 h 195"/>
                <a:gd name="T152" fmla="*/ 223 w 223"/>
                <a:gd name="T153" fmla="*/ 195 h 19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3" h="195">
                  <a:moveTo>
                    <a:pt x="92" y="40"/>
                  </a:moveTo>
                  <a:lnTo>
                    <a:pt x="97" y="38"/>
                  </a:lnTo>
                  <a:lnTo>
                    <a:pt x="100" y="37"/>
                  </a:lnTo>
                  <a:lnTo>
                    <a:pt x="101" y="31"/>
                  </a:lnTo>
                  <a:lnTo>
                    <a:pt x="102" y="28"/>
                  </a:lnTo>
                  <a:lnTo>
                    <a:pt x="104" y="26"/>
                  </a:lnTo>
                  <a:lnTo>
                    <a:pt x="105" y="28"/>
                  </a:lnTo>
                  <a:lnTo>
                    <a:pt x="110" y="25"/>
                  </a:lnTo>
                  <a:lnTo>
                    <a:pt x="117" y="19"/>
                  </a:lnTo>
                  <a:lnTo>
                    <a:pt x="123" y="19"/>
                  </a:lnTo>
                  <a:lnTo>
                    <a:pt x="130" y="16"/>
                  </a:lnTo>
                  <a:lnTo>
                    <a:pt x="136" y="12"/>
                  </a:lnTo>
                  <a:lnTo>
                    <a:pt x="138" y="9"/>
                  </a:lnTo>
                  <a:lnTo>
                    <a:pt x="139" y="9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8" y="4"/>
                  </a:lnTo>
                  <a:lnTo>
                    <a:pt x="160" y="2"/>
                  </a:lnTo>
                  <a:lnTo>
                    <a:pt x="167" y="0"/>
                  </a:lnTo>
                  <a:lnTo>
                    <a:pt x="170" y="0"/>
                  </a:lnTo>
                  <a:lnTo>
                    <a:pt x="173" y="4"/>
                  </a:lnTo>
                  <a:lnTo>
                    <a:pt x="176" y="4"/>
                  </a:lnTo>
                  <a:lnTo>
                    <a:pt x="177" y="9"/>
                  </a:lnTo>
                  <a:lnTo>
                    <a:pt x="174" y="10"/>
                  </a:lnTo>
                  <a:lnTo>
                    <a:pt x="171" y="12"/>
                  </a:lnTo>
                  <a:lnTo>
                    <a:pt x="168" y="15"/>
                  </a:lnTo>
                  <a:lnTo>
                    <a:pt x="168" y="16"/>
                  </a:lnTo>
                  <a:lnTo>
                    <a:pt x="170" y="18"/>
                  </a:lnTo>
                  <a:lnTo>
                    <a:pt x="174" y="18"/>
                  </a:lnTo>
                  <a:lnTo>
                    <a:pt x="185" y="19"/>
                  </a:lnTo>
                  <a:lnTo>
                    <a:pt x="185" y="35"/>
                  </a:lnTo>
                  <a:lnTo>
                    <a:pt x="183" y="35"/>
                  </a:lnTo>
                  <a:lnTo>
                    <a:pt x="186" y="38"/>
                  </a:lnTo>
                  <a:lnTo>
                    <a:pt x="186" y="46"/>
                  </a:lnTo>
                  <a:lnTo>
                    <a:pt x="186" y="54"/>
                  </a:lnTo>
                  <a:lnTo>
                    <a:pt x="189" y="59"/>
                  </a:lnTo>
                  <a:lnTo>
                    <a:pt x="193" y="60"/>
                  </a:lnTo>
                  <a:lnTo>
                    <a:pt x="208" y="72"/>
                  </a:lnTo>
                  <a:lnTo>
                    <a:pt x="208" y="75"/>
                  </a:lnTo>
                  <a:lnTo>
                    <a:pt x="211" y="78"/>
                  </a:lnTo>
                  <a:lnTo>
                    <a:pt x="215" y="79"/>
                  </a:lnTo>
                  <a:lnTo>
                    <a:pt x="218" y="79"/>
                  </a:lnTo>
                  <a:lnTo>
                    <a:pt x="221" y="82"/>
                  </a:lnTo>
                  <a:lnTo>
                    <a:pt x="223" y="84"/>
                  </a:lnTo>
                  <a:lnTo>
                    <a:pt x="221" y="85"/>
                  </a:lnTo>
                  <a:lnTo>
                    <a:pt x="209" y="82"/>
                  </a:lnTo>
                  <a:lnTo>
                    <a:pt x="205" y="84"/>
                  </a:lnTo>
                  <a:lnTo>
                    <a:pt x="208" y="89"/>
                  </a:lnTo>
                  <a:lnTo>
                    <a:pt x="205" y="89"/>
                  </a:lnTo>
                  <a:lnTo>
                    <a:pt x="198" y="81"/>
                  </a:lnTo>
                  <a:lnTo>
                    <a:pt x="193" y="81"/>
                  </a:lnTo>
                  <a:lnTo>
                    <a:pt x="193" y="82"/>
                  </a:lnTo>
                  <a:lnTo>
                    <a:pt x="195" y="85"/>
                  </a:lnTo>
                  <a:lnTo>
                    <a:pt x="201" y="92"/>
                  </a:lnTo>
                  <a:lnTo>
                    <a:pt x="199" y="95"/>
                  </a:lnTo>
                  <a:lnTo>
                    <a:pt x="207" y="98"/>
                  </a:lnTo>
                  <a:lnTo>
                    <a:pt x="205" y="100"/>
                  </a:lnTo>
                  <a:lnTo>
                    <a:pt x="195" y="100"/>
                  </a:lnTo>
                  <a:lnTo>
                    <a:pt x="192" y="97"/>
                  </a:lnTo>
                  <a:lnTo>
                    <a:pt x="187" y="92"/>
                  </a:lnTo>
                  <a:lnTo>
                    <a:pt x="183" y="97"/>
                  </a:lnTo>
                  <a:lnTo>
                    <a:pt x="177" y="95"/>
                  </a:lnTo>
                  <a:lnTo>
                    <a:pt x="170" y="117"/>
                  </a:lnTo>
                  <a:lnTo>
                    <a:pt x="176" y="122"/>
                  </a:lnTo>
                  <a:lnTo>
                    <a:pt x="174" y="126"/>
                  </a:lnTo>
                  <a:lnTo>
                    <a:pt x="176" y="129"/>
                  </a:lnTo>
                  <a:lnTo>
                    <a:pt x="174" y="132"/>
                  </a:lnTo>
                  <a:lnTo>
                    <a:pt x="161" y="129"/>
                  </a:lnTo>
                  <a:lnTo>
                    <a:pt x="158" y="154"/>
                  </a:lnTo>
                  <a:lnTo>
                    <a:pt x="154" y="152"/>
                  </a:lnTo>
                  <a:lnTo>
                    <a:pt x="152" y="158"/>
                  </a:lnTo>
                  <a:lnTo>
                    <a:pt x="145" y="157"/>
                  </a:lnTo>
                  <a:lnTo>
                    <a:pt x="145" y="158"/>
                  </a:lnTo>
                  <a:lnTo>
                    <a:pt x="151" y="161"/>
                  </a:lnTo>
                  <a:lnTo>
                    <a:pt x="151" y="164"/>
                  </a:lnTo>
                  <a:lnTo>
                    <a:pt x="155" y="166"/>
                  </a:lnTo>
                  <a:lnTo>
                    <a:pt x="168" y="174"/>
                  </a:lnTo>
                  <a:lnTo>
                    <a:pt x="167" y="177"/>
                  </a:lnTo>
                  <a:lnTo>
                    <a:pt x="165" y="176"/>
                  </a:lnTo>
                  <a:lnTo>
                    <a:pt x="164" y="183"/>
                  </a:lnTo>
                  <a:lnTo>
                    <a:pt x="160" y="188"/>
                  </a:lnTo>
                  <a:lnTo>
                    <a:pt x="158" y="192"/>
                  </a:lnTo>
                  <a:lnTo>
                    <a:pt x="155" y="192"/>
                  </a:lnTo>
                  <a:lnTo>
                    <a:pt x="155" y="188"/>
                  </a:lnTo>
                  <a:lnTo>
                    <a:pt x="155" y="185"/>
                  </a:lnTo>
                  <a:lnTo>
                    <a:pt x="152" y="185"/>
                  </a:lnTo>
                  <a:lnTo>
                    <a:pt x="144" y="195"/>
                  </a:lnTo>
                  <a:lnTo>
                    <a:pt x="144" y="193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8" y="188"/>
                  </a:lnTo>
                  <a:lnTo>
                    <a:pt x="136" y="186"/>
                  </a:lnTo>
                  <a:lnTo>
                    <a:pt x="135" y="183"/>
                  </a:lnTo>
                  <a:lnTo>
                    <a:pt x="133" y="182"/>
                  </a:lnTo>
                  <a:lnTo>
                    <a:pt x="132" y="180"/>
                  </a:lnTo>
                  <a:lnTo>
                    <a:pt x="132" y="177"/>
                  </a:lnTo>
                  <a:lnTo>
                    <a:pt x="132" y="176"/>
                  </a:lnTo>
                  <a:lnTo>
                    <a:pt x="132" y="172"/>
                  </a:lnTo>
                  <a:lnTo>
                    <a:pt x="130" y="170"/>
                  </a:lnTo>
                  <a:lnTo>
                    <a:pt x="130" y="169"/>
                  </a:lnTo>
                  <a:lnTo>
                    <a:pt x="124" y="158"/>
                  </a:lnTo>
                  <a:lnTo>
                    <a:pt x="124" y="155"/>
                  </a:lnTo>
                  <a:lnTo>
                    <a:pt x="122" y="148"/>
                  </a:lnTo>
                  <a:lnTo>
                    <a:pt x="122" y="144"/>
                  </a:lnTo>
                  <a:lnTo>
                    <a:pt x="120" y="138"/>
                  </a:lnTo>
                  <a:lnTo>
                    <a:pt x="117" y="135"/>
                  </a:lnTo>
                  <a:lnTo>
                    <a:pt x="116" y="130"/>
                  </a:lnTo>
                  <a:lnTo>
                    <a:pt x="114" y="130"/>
                  </a:lnTo>
                  <a:lnTo>
                    <a:pt x="113" y="128"/>
                  </a:lnTo>
                  <a:lnTo>
                    <a:pt x="111" y="125"/>
                  </a:lnTo>
                  <a:lnTo>
                    <a:pt x="110" y="122"/>
                  </a:lnTo>
                  <a:lnTo>
                    <a:pt x="113" y="122"/>
                  </a:lnTo>
                  <a:lnTo>
                    <a:pt x="116" y="120"/>
                  </a:lnTo>
                  <a:lnTo>
                    <a:pt x="117" y="119"/>
                  </a:lnTo>
                  <a:lnTo>
                    <a:pt x="117" y="117"/>
                  </a:lnTo>
                  <a:lnTo>
                    <a:pt x="117" y="114"/>
                  </a:lnTo>
                  <a:lnTo>
                    <a:pt x="117" y="113"/>
                  </a:lnTo>
                  <a:lnTo>
                    <a:pt x="117" y="111"/>
                  </a:lnTo>
                  <a:lnTo>
                    <a:pt x="114" y="103"/>
                  </a:lnTo>
                  <a:lnTo>
                    <a:pt x="111" y="97"/>
                  </a:lnTo>
                  <a:lnTo>
                    <a:pt x="104" y="87"/>
                  </a:lnTo>
                  <a:lnTo>
                    <a:pt x="102" y="87"/>
                  </a:lnTo>
                  <a:lnTo>
                    <a:pt x="101" y="84"/>
                  </a:lnTo>
                  <a:lnTo>
                    <a:pt x="97" y="81"/>
                  </a:lnTo>
                  <a:lnTo>
                    <a:pt x="86" y="70"/>
                  </a:lnTo>
                  <a:lnTo>
                    <a:pt x="79" y="66"/>
                  </a:lnTo>
                  <a:lnTo>
                    <a:pt x="69" y="59"/>
                  </a:lnTo>
                  <a:lnTo>
                    <a:pt x="54" y="50"/>
                  </a:lnTo>
                  <a:lnTo>
                    <a:pt x="51" y="50"/>
                  </a:lnTo>
                  <a:lnTo>
                    <a:pt x="50" y="48"/>
                  </a:lnTo>
                  <a:lnTo>
                    <a:pt x="44" y="46"/>
                  </a:lnTo>
                  <a:lnTo>
                    <a:pt x="35" y="41"/>
                  </a:lnTo>
                  <a:lnTo>
                    <a:pt x="13" y="28"/>
                  </a:lnTo>
                  <a:lnTo>
                    <a:pt x="6" y="25"/>
                  </a:lnTo>
                  <a:lnTo>
                    <a:pt x="0" y="22"/>
                  </a:lnTo>
                  <a:lnTo>
                    <a:pt x="28" y="16"/>
                  </a:lnTo>
                  <a:lnTo>
                    <a:pt x="48" y="25"/>
                  </a:lnTo>
                  <a:lnTo>
                    <a:pt x="80" y="37"/>
                  </a:lnTo>
                  <a:lnTo>
                    <a:pt x="85" y="40"/>
                  </a:lnTo>
                  <a:lnTo>
                    <a:pt x="89" y="41"/>
                  </a:lnTo>
                  <a:lnTo>
                    <a:pt x="92" y="40"/>
                  </a:lnTo>
                  <a:close/>
                  <a:moveTo>
                    <a:pt x="127" y="176"/>
                  </a:moveTo>
                  <a:lnTo>
                    <a:pt x="127" y="177"/>
                  </a:lnTo>
                  <a:lnTo>
                    <a:pt x="126" y="177"/>
                  </a:lnTo>
                  <a:lnTo>
                    <a:pt x="126" y="176"/>
                  </a:lnTo>
                  <a:lnTo>
                    <a:pt x="127" y="176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1" name="Freeform 247"/>
            <p:cNvSpPr>
              <a:spLocks/>
            </p:cNvSpPr>
            <p:nvPr/>
          </p:nvSpPr>
          <p:spPr bwMode="auto">
            <a:xfrm>
              <a:off x="3586659" y="4703911"/>
              <a:ext cx="887413" cy="1095375"/>
            </a:xfrm>
            <a:custGeom>
              <a:avLst/>
              <a:gdLst>
                <a:gd name="T0" fmla="*/ 192 w 249"/>
                <a:gd name="T1" fmla="*/ 51 h 308"/>
                <a:gd name="T2" fmla="*/ 192 w 249"/>
                <a:gd name="T3" fmla="*/ 82 h 308"/>
                <a:gd name="T4" fmla="*/ 186 w 249"/>
                <a:gd name="T5" fmla="*/ 106 h 308"/>
                <a:gd name="T6" fmla="*/ 182 w 249"/>
                <a:gd name="T7" fmla="*/ 128 h 308"/>
                <a:gd name="T8" fmla="*/ 186 w 249"/>
                <a:gd name="T9" fmla="*/ 139 h 308"/>
                <a:gd name="T10" fmla="*/ 198 w 249"/>
                <a:gd name="T11" fmla="*/ 139 h 308"/>
                <a:gd name="T12" fmla="*/ 208 w 249"/>
                <a:gd name="T13" fmla="*/ 138 h 308"/>
                <a:gd name="T14" fmla="*/ 218 w 249"/>
                <a:gd name="T15" fmla="*/ 148 h 308"/>
                <a:gd name="T16" fmla="*/ 215 w 249"/>
                <a:gd name="T17" fmla="*/ 172 h 308"/>
                <a:gd name="T18" fmla="*/ 227 w 249"/>
                <a:gd name="T19" fmla="*/ 173 h 308"/>
                <a:gd name="T20" fmla="*/ 242 w 249"/>
                <a:gd name="T21" fmla="*/ 173 h 308"/>
                <a:gd name="T22" fmla="*/ 248 w 249"/>
                <a:gd name="T23" fmla="*/ 189 h 308"/>
                <a:gd name="T24" fmla="*/ 245 w 249"/>
                <a:gd name="T25" fmla="*/ 198 h 308"/>
                <a:gd name="T26" fmla="*/ 246 w 249"/>
                <a:gd name="T27" fmla="*/ 201 h 308"/>
                <a:gd name="T28" fmla="*/ 248 w 249"/>
                <a:gd name="T29" fmla="*/ 207 h 308"/>
                <a:gd name="T30" fmla="*/ 246 w 249"/>
                <a:gd name="T31" fmla="*/ 210 h 308"/>
                <a:gd name="T32" fmla="*/ 245 w 249"/>
                <a:gd name="T33" fmla="*/ 214 h 308"/>
                <a:gd name="T34" fmla="*/ 243 w 249"/>
                <a:gd name="T35" fmla="*/ 215 h 308"/>
                <a:gd name="T36" fmla="*/ 243 w 249"/>
                <a:gd name="T37" fmla="*/ 218 h 308"/>
                <a:gd name="T38" fmla="*/ 243 w 249"/>
                <a:gd name="T39" fmla="*/ 223 h 308"/>
                <a:gd name="T40" fmla="*/ 243 w 249"/>
                <a:gd name="T41" fmla="*/ 226 h 308"/>
                <a:gd name="T42" fmla="*/ 245 w 249"/>
                <a:gd name="T43" fmla="*/ 235 h 308"/>
                <a:gd name="T44" fmla="*/ 237 w 249"/>
                <a:gd name="T45" fmla="*/ 227 h 308"/>
                <a:gd name="T46" fmla="*/ 233 w 249"/>
                <a:gd name="T47" fmla="*/ 232 h 308"/>
                <a:gd name="T48" fmla="*/ 227 w 249"/>
                <a:gd name="T49" fmla="*/ 236 h 308"/>
                <a:gd name="T50" fmla="*/ 224 w 249"/>
                <a:gd name="T51" fmla="*/ 252 h 308"/>
                <a:gd name="T52" fmla="*/ 208 w 249"/>
                <a:gd name="T53" fmla="*/ 245 h 308"/>
                <a:gd name="T54" fmla="*/ 196 w 249"/>
                <a:gd name="T55" fmla="*/ 236 h 308"/>
                <a:gd name="T56" fmla="*/ 185 w 249"/>
                <a:gd name="T57" fmla="*/ 229 h 308"/>
                <a:gd name="T58" fmla="*/ 179 w 249"/>
                <a:gd name="T59" fmla="*/ 205 h 308"/>
                <a:gd name="T60" fmla="*/ 163 w 249"/>
                <a:gd name="T61" fmla="*/ 204 h 308"/>
                <a:gd name="T62" fmla="*/ 149 w 249"/>
                <a:gd name="T63" fmla="*/ 214 h 308"/>
                <a:gd name="T64" fmla="*/ 158 w 249"/>
                <a:gd name="T65" fmla="*/ 227 h 308"/>
                <a:gd name="T66" fmla="*/ 167 w 249"/>
                <a:gd name="T67" fmla="*/ 246 h 308"/>
                <a:gd name="T68" fmla="*/ 163 w 249"/>
                <a:gd name="T69" fmla="*/ 258 h 308"/>
                <a:gd name="T70" fmla="*/ 154 w 249"/>
                <a:gd name="T71" fmla="*/ 286 h 308"/>
                <a:gd name="T72" fmla="*/ 142 w 249"/>
                <a:gd name="T73" fmla="*/ 308 h 308"/>
                <a:gd name="T74" fmla="*/ 122 w 249"/>
                <a:gd name="T75" fmla="*/ 299 h 308"/>
                <a:gd name="T76" fmla="*/ 114 w 249"/>
                <a:gd name="T77" fmla="*/ 290 h 308"/>
                <a:gd name="T78" fmla="*/ 92 w 249"/>
                <a:gd name="T79" fmla="*/ 265 h 308"/>
                <a:gd name="T80" fmla="*/ 75 w 249"/>
                <a:gd name="T81" fmla="*/ 246 h 308"/>
                <a:gd name="T82" fmla="*/ 91 w 249"/>
                <a:gd name="T83" fmla="*/ 215 h 308"/>
                <a:gd name="T84" fmla="*/ 92 w 249"/>
                <a:gd name="T85" fmla="*/ 167 h 308"/>
                <a:gd name="T86" fmla="*/ 75 w 249"/>
                <a:gd name="T87" fmla="*/ 150 h 308"/>
                <a:gd name="T88" fmla="*/ 70 w 249"/>
                <a:gd name="T89" fmla="*/ 132 h 308"/>
                <a:gd name="T90" fmla="*/ 47 w 249"/>
                <a:gd name="T91" fmla="*/ 114 h 308"/>
                <a:gd name="T92" fmla="*/ 25 w 249"/>
                <a:gd name="T93" fmla="*/ 101 h 308"/>
                <a:gd name="T94" fmla="*/ 1 w 249"/>
                <a:gd name="T95" fmla="*/ 85 h 308"/>
                <a:gd name="T96" fmla="*/ 48 w 249"/>
                <a:gd name="T97" fmla="*/ 72 h 308"/>
                <a:gd name="T98" fmla="*/ 42 w 249"/>
                <a:gd name="T99" fmla="*/ 56 h 308"/>
                <a:gd name="T100" fmla="*/ 38 w 249"/>
                <a:gd name="T101" fmla="*/ 41 h 308"/>
                <a:gd name="T102" fmla="*/ 85 w 249"/>
                <a:gd name="T103" fmla="*/ 3 h 308"/>
                <a:gd name="T104" fmla="*/ 111 w 249"/>
                <a:gd name="T105" fmla="*/ 12 h 308"/>
                <a:gd name="T106" fmla="*/ 119 w 249"/>
                <a:gd name="T107" fmla="*/ 12 h 308"/>
                <a:gd name="T108" fmla="*/ 119 w 249"/>
                <a:gd name="T109" fmla="*/ 7 h 308"/>
                <a:gd name="T110" fmla="*/ 130 w 249"/>
                <a:gd name="T111" fmla="*/ 2 h 308"/>
                <a:gd name="T112" fmla="*/ 158 w 249"/>
                <a:gd name="T113" fmla="*/ 10 h 308"/>
                <a:gd name="T114" fmla="*/ 155 w 249"/>
                <a:gd name="T115" fmla="*/ 21 h 308"/>
                <a:gd name="T116" fmla="*/ 164 w 249"/>
                <a:gd name="T117" fmla="*/ 60 h 308"/>
                <a:gd name="T118" fmla="*/ 186 w 249"/>
                <a:gd name="T119" fmla="*/ 31 h 30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9"/>
                <a:gd name="T181" fmla="*/ 0 h 308"/>
                <a:gd name="T182" fmla="*/ 249 w 249"/>
                <a:gd name="T183" fmla="*/ 308 h 30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9" h="308">
                  <a:moveTo>
                    <a:pt x="193" y="35"/>
                  </a:moveTo>
                  <a:lnTo>
                    <a:pt x="193" y="35"/>
                  </a:lnTo>
                  <a:lnTo>
                    <a:pt x="192" y="40"/>
                  </a:lnTo>
                  <a:lnTo>
                    <a:pt x="192" y="48"/>
                  </a:lnTo>
                  <a:lnTo>
                    <a:pt x="192" y="51"/>
                  </a:lnTo>
                  <a:lnTo>
                    <a:pt x="192" y="54"/>
                  </a:lnTo>
                  <a:lnTo>
                    <a:pt x="193" y="59"/>
                  </a:lnTo>
                  <a:lnTo>
                    <a:pt x="193" y="69"/>
                  </a:lnTo>
                  <a:lnTo>
                    <a:pt x="192" y="79"/>
                  </a:lnTo>
                  <a:lnTo>
                    <a:pt x="192" y="82"/>
                  </a:lnTo>
                  <a:lnTo>
                    <a:pt x="191" y="89"/>
                  </a:lnTo>
                  <a:lnTo>
                    <a:pt x="189" y="97"/>
                  </a:lnTo>
                  <a:lnTo>
                    <a:pt x="189" y="98"/>
                  </a:lnTo>
                  <a:lnTo>
                    <a:pt x="188" y="103"/>
                  </a:lnTo>
                  <a:lnTo>
                    <a:pt x="186" y="106"/>
                  </a:lnTo>
                  <a:lnTo>
                    <a:pt x="186" y="111"/>
                  </a:lnTo>
                  <a:lnTo>
                    <a:pt x="188" y="113"/>
                  </a:lnTo>
                  <a:lnTo>
                    <a:pt x="186" y="120"/>
                  </a:lnTo>
                  <a:lnTo>
                    <a:pt x="185" y="123"/>
                  </a:lnTo>
                  <a:lnTo>
                    <a:pt x="182" y="128"/>
                  </a:lnTo>
                  <a:lnTo>
                    <a:pt x="179" y="130"/>
                  </a:lnTo>
                  <a:lnTo>
                    <a:pt x="179" y="132"/>
                  </a:lnTo>
                  <a:lnTo>
                    <a:pt x="180" y="135"/>
                  </a:lnTo>
                  <a:lnTo>
                    <a:pt x="185" y="139"/>
                  </a:lnTo>
                  <a:lnTo>
                    <a:pt x="186" y="139"/>
                  </a:lnTo>
                  <a:lnTo>
                    <a:pt x="192" y="135"/>
                  </a:lnTo>
                  <a:lnTo>
                    <a:pt x="193" y="135"/>
                  </a:lnTo>
                  <a:lnTo>
                    <a:pt x="196" y="136"/>
                  </a:lnTo>
                  <a:lnTo>
                    <a:pt x="198" y="139"/>
                  </a:lnTo>
                  <a:lnTo>
                    <a:pt x="201" y="142"/>
                  </a:lnTo>
                  <a:lnTo>
                    <a:pt x="201" y="144"/>
                  </a:lnTo>
                  <a:lnTo>
                    <a:pt x="202" y="144"/>
                  </a:lnTo>
                  <a:lnTo>
                    <a:pt x="204" y="139"/>
                  </a:lnTo>
                  <a:lnTo>
                    <a:pt x="208" y="138"/>
                  </a:lnTo>
                  <a:lnTo>
                    <a:pt x="212" y="138"/>
                  </a:lnTo>
                  <a:lnTo>
                    <a:pt x="215" y="139"/>
                  </a:lnTo>
                  <a:lnTo>
                    <a:pt x="217" y="142"/>
                  </a:lnTo>
                  <a:lnTo>
                    <a:pt x="218" y="144"/>
                  </a:lnTo>
                  <a:lnTo>
                    <a:pt x="218" y="148"/>
                  </a:lnTo>
                  <a:lnTo>
                    <a:pt x="212" y="154"/>
                  </a:lnTo>
                  <a:lnTo>
                    <a:pt x="214" y="160"/>
                  </a:lnTo>
                  <a:lnTo>
                    <a:pt x="215" y="164"/>
                  </a:lnTo>
                  <a:lnTo>
                    <a:pt x="215" y="169"/>
                  </a:lnTo>
                  <a:lnTo>
                    <a:pt x="215" y="172"/>
                  </a:lnTo>
                  <a:lnTo>
                    <a:pt x="217" y="173"/>
                  </a:lnTo>
                  <a:lnTo>
                    <a:pt x="218" y="174"/>
                  </a:lnTo>
                  <a:lnTo>
                    <a:pt x="221" y="174"/>
                  </a:lnTo>
                  <a:lnTo>
                    <a:pt x="224" y="173"/>
                  </a:lnTo>
                  <a:lnTo>
                    <a:pt x="227" y="173"/>
                  </a:lnTo>
                  <a:lnTo>
                    <a:pt x="232" y="173"/>
                  </a:lnTo>
                  <a:lnTo>
                    <a:pt x="234" y="173"/>
                  </a:lnTo>
                  <a:lnTo>
                    <a:pt x="239" y="173"/>
                  </a:lnTo>
                  <a:lnTo>
                    <a:pt x="242" y="173"/>
                  </a:lnTo>
                  <a:lnTo>
                    <a:pt x="245" y="174"/>
                  </a:lnTo>
                  <a:lnTo>
                    <a:pt x="246" y="180"/>
                  </a:lnTo>
                  <a:lnTo>
                    <a:pt x="249" y="183"/>
                  </a:lnTo>
                  <a:lnTo>
                    <a:pt x="249" y="185"/>
                  </a:lnTo>
                  <a:lnTo>
                    <a:pt x="248" y="189"/>
                  </a:lnTo>
                  <a:lnTo>
                    <a:pt x="246" y="191"/>
                  </a:lnTo>
                  <a:lnTo>
                    <a:pt x="245" y="196"/>
                  </a:lnTo>
                  <a:lnTo>
                    <a:pt x="245" y="198"/>
                  </a:lnTo>
                  <a:lnTo>
                    <a:pt x="245" y="199"/>
                  </a:lnTo>
                  <a:lnTo>
                    <a:pt x="246" y="201"/>
                  </a:lnTo>
                  <a:lnTo>
                    <a:pt x="246" y="204"/>
                  </a:lnTo>
                  <a:lnTo>
                    <a:pt x="246" y="205"/>
                  </a:lnTo>
                  <a:lnTo>
                    <a:pt x="246" y="207"/>
                  </a:lnTo>
                  <a:lnTo>
                    <a:pt x="248" y="207"/>
                  </a:lnTo>
                  <a:lnTo>
                    <a:pt x="248" y="208"/>
                  </a:lnTo>
                  <a:lnTo>
                    <a:pt x="246" y="210"/>
                  </a:lnTo>
                  <a:lnTo>
                    <a:pt x="246" y="211"/>
                  </a:lnTo>
                  <a:lnTo>
                    <a:pt x="246" y="213"/>
                  </a:lnTo>
                  <a:lnTo>
                    <a:pt x="245" y="213"/>
                  </a:lnTo>
                  <a:lnTo>
                    <a:pt x="245" y="214"/>
                  </a:lnTo>
                  <a:lnTo>
                    <a:pt x="243" y="215"/>
                  </a:lnTo>
                  <a:lnTo>
                    <a:pt x="243" y="217"/>
                  </a:lnTo>
                  <a:lnTo>
                    <a:pt x="243" y="218"/>
                  </a:lnTo>
                  <a:lnTo>
                    <a:pt x="245" y="218"/>
                  </a:lnTo>
                  <a:lnTo>
                    <a:pt x="245" y="220"/>
                  </a:lnTo>
                  <a:lnTo>
                    <a:pt x="243" y="223"/>
                  </a:lnTo>
                  <a:lnTo>
                    <a:pt x="243" y="224"/>
                  </a:lnTo>
                  <a:lnTo>
                    <a:pt x="242" y="224"/>
                  </a:lnTo>
                  <a:lnTo>
                    <a:pt x="243" y="226"/>
                  </a:lnTo>
                  <a:lnTo>
                    <a:pt x="246" y="229"/>
                  </a:lnTo>
                  <a:lnTo>
                    <a:pt x="248" y="232"/>
                  </a:lnTo>
                  <a:lnTo>
                    <a:pt x="248" y="233"/>
                  </a:lnTo>
                  <a:lnTo>
                    <a:pt x="246" y="235"/>
                  </a:lnTo>
                  <a:lnTo>
                    <a:pt x="245" y="235"/>
                  </a:lnTo>
                  <a:lnTo>
                    <a:pt x="242" y="233"/>
                  </a:lnTo>
                  <a:lnTo>
                    <a:pt x="240" y="232"/>
                  </a:lnTo>
                  <a:lnTo>
                    <a:pt x="239" y="229"/>
                  </a:lnTo>
                  <a:lnTo>
                    <a:pt x="237" y="229"/>
                  </a:lnTo>
                  <a:lnTo>
                    <a:pt x="237" y="227"/>
                  </a:lnTo>
                  <a:lnTo>
                    <a:pt x="236" y="227"/>
                  </a:lnTo>
                  <a:lnTo>
                    <a:pt x="236" y="229"/>
                  </a:lnTo>
                  <a:lnTo>
                    <a:pt x="234" y="229"/>
                  </a:lnTo>
                  <a:lnTo>
                    <a:pt x="233" y="230"/>
                  </a:lnTo>
                  <a:lnTo>
                    <a:pt x="233" y="232"/>
                  </a:lnTo>
                  <a:lnTo>
                    <a:pt x="232" y="232"/>
                  </a:lnTo>
                  <a:lnTo>
                    <a:pt x="230" y="233"/>
                  </a:lnTo>
                  <a:lnTo>
                    <a:pt x="229" y="235"/>
                  </a:lnTo>
                  <a:lnTo>
                    <a:pt x="227" y="236"/>
                  </a:lnTo>
                  <a:lnTo>
                    <a:pt x="227" y="237"/>
                  </a:lnTo>
                  <a:lnTo>
                    <a:pt x="226" y="242"/>
                  </a:lnTo>
                  <a:lnTo>
                    <a:pt x="226" y="246"/>
                  </a:lnTo>
                  <a:lnTo>
                    <a:pt x="224" y="251"/>
                  </a:lnTo>
                  <a:lnTo>
                    <a:pt x="224" y="252"/>
                  </a:lnTo>
                  <a:lnTo>
                    <a:pt x="221" y="252"/>
                  </a:lnTo>
                  <a:lnTo>
                    <a:pt x="218" y="252"/>
                  </a:lnTo>
                  <a:lnTo>
                    <a:pt x="212" y="251"/>
                  </a:lnTo>
                  <a:lnTo>
                    <a:pt x="210" y="246"/>
                  </a:lnTo>
                  <a:lnTo>
                    <a:pt x="208" y="245"/>
                  </a:lnTo>
                  <a:lnTo>
                    <a:pt x="205" y="242"/>
                  </a:lnTo>
                  <a:lnTo>
                    <a:pt x="202" y="240"/>
                  </a:lnTo>
                  <a:lnTo>
                    <a:pt x="199" y="239"/>
                  </a:lnTo>
                  <a:lnTo>
                    <a:pt x="199" y="237"/>
                  </a:lnTo>
                  <a:lnTo>
                    <a:pt x="196" y="236"/>
                  </a:lnTo>
                  <a:lnTo>
                    <a:pt x="195" y="233"/>
                  </a:lnTo>
                  <a:lnTo>
                    <a:pt x="193" y="232"/>
                  </a:lnTo>
                  <a:lnTo>
                    <a:pt x="191" y="232"/>
                  </a:lnTo>
                  <a:lnTo>
                    <a:pt x="186" y="230"/>
                  </a:lnTo>
                  <a:lnTo>
                    <a:pt x="185" y="229"/>
                  </a:lnTo>
                  <a:lnTo>
                    <a:pt x="182" y="223"/>
                  </a:lnTo>
                  <a:lnTo>
                    <a:pt x="182" y="220"/>
                  </a:lnTo>
                  <a:lnTo>
                    <a:pt x="183" y="214"/>
                  </a:lnTo>
                  <a:lnTo>
                    <a:pt x="182" y="208"/>
                  </a:lnTo>
                  <a:lnTo>
                    <a:pt x="179" y="205"/>
                  </a:lnTo>
                  <a:lnTo>
                    <a:pt x="173" y="205"/>
                  </a:lnTo>
                  <a:lnTo>
                    <a:pt x="171" y="205"/>
                  </a:lnTo>
                  <a:lnTo>
                    <a:pt x="169" y="205"/>
                  </a:lnTo>
                  <a:lnTo>
                    <a:pt x="166" y="204"/>
                  </a:lnTo>
                  <a:lnTo>
                    <a:pt x="163" y="204"/>
                  </a:lnTo>
                  <a:lnTo>
                    <a:pt x="158" y="204"/>
                  </a:lnTo>
                  <a:lnTo>
                    <a:pt x="155" y="204"/>
                  </a:lnTo>
                  <a:lnTo>
                    <a:pt x="151" y="205"/>
                  </a:lnTo>
                  <a:lnTo>
                    <a:pt x="149" y="210"/>
                  </a:lnTo>
                  <a:lnTo>
                    <a:pt x="149" y="214"/>
                  </a:lnTo>
                  <a:lnTo>
                    <a:pt x="149" y="218"/>
                  </a:lnTo>
                  <a:lnTo>
                    <a:pt x="149" y="221"/>
                  </a:lnTo>
                  <a:lnTo>
                    <a:pt x="152" y="224"/>
                  </a:lnTo>
                  <a:lnTo>
                    <a:pt x="155" y="226"/>
                  </a:lnTo>
                  <a:lnTo>
                    <a:pt x="158" y="227"/>
                  </a:lnTo>
                  <a:lnTo>
                    <a:pt x="160" y="229"/>
                  </a:lnTo>
                  <a:lnTo>
                    <a:pt x="161" y="232"/>
                  </a:lnTo>
                  <a:lnTo>
                    <a:pt x="164" y="239"/>
                  </a:lnTo>
                  <a:lnTo>
                    <a:pt x="166" y="245"/>
                  </a:lnTo>
                  <a:lnTo>
                    <a:pt x="167" y="246"/>
                  </a:lnTo>
                  <a:lnTo>
                    <a:pt x="166" y="248"/>
                  </a:lnTo>
                  <a:lnTo>
                    <a:pt x="167" y="249"/>
                  </a:lnTo>
                  <a:lnTo>
                    <a:pt x="167" y="254"/>
                  </a:lnTo>
                  <a:lnTo>
                    <a:pt x="166" y="255"/>
                  </a:lnTo>
                  <a:lnTo>
                    <a:pt x="163" y="258"/>
                  </a:lnTo>
                  <a:lnTo>
                    <a:pt x="160" y="259"/>
                  </a:lnTo>
                  <a:lnTo>
                    <a:pt x="157" y="265"/>
                  </a:lnTo>
                  <a:lnTo>
                    <a:pt x="155" y="274"/>
                  </a:lnTo>
                  <a:lnTo>
                    <a:pt x="154" y="280"/>
                  </a:lnTo>
                  <a:lnTo>
                    <a:pt x="154" y="286"/>
                  </a:lnTo>
                  <a:lnTo>
                    <a:pt x="154" y="290"/>
                  </a:lnTo>
                  <a:lnTo>
                    <a:pt x="148" y="296"/>
                  </a:lnTo>
                  <a:lnTo>
                    <a:pt x="148" y="299"/>
                  </a:lnTo>
                  <a:lnTo>
                    <a:pt x="154" y="305"/>
                  </a:lnTo>
                  <a:lnTo>
                    <a:pt x="142" y="308"/>
                  </a:lnTo>
                  <a:lnTo>
                    <a:pt x="138" y="308"/>
                  </a:lnTo>
                  <a:lnTo>
                    <a:pt x="133" y="305"/>
                  </a:lnTo>
                  <a:lnTo>
                    <a:pt x="127" y="300"/>
                  </a:lnTo>
                  <a:lnTo>
                    <a:pt x="125" y="299"/>
                  </a:lnTo>
                  <a:lnTo>
                    <a:pt x="122" y="299"/>
                  </a:lnTo>
                  <a:lnTo>
                    <a:pt x="120" y="300"/>
                  </a:lnTo>
                  <a:lnTo>
                    <a:pt x="117" y="300"/>
                  </a:lnTo>
                  <a:lnTo>
                    <a:pt x="114" y="296"/>
                  </a:lnTo>
                  <a:lnTo>
                    <a:pt x="116" y="293"/>
                  </a:lnTo>
                  <a:lnTo>
                    <a:pt x="114" y="290"/>
                  </a:lnTo>
                  <a:lnTo>
                    <a:pt x="119" y="281"/>
                  </a:lnTo>
                  <a:lnTo>
                    <a:pt x="110" y="274"/>
                  </a:lnTo>
                  <a:lnTo>
                    <a:pt x="107" y="273"/>
                  </a:lnTo>
                  <a:lnTo>
                    <a:pt x="104" y="273"/>
                  </a:lnTo>
                  <a:lnTo>
                    <a:pt x="92" y="265"/>
                  </a:lnTo>
                  <a:lnTo>
                    <a:pt x="85" y="261"/>
                  </a:lnTo>
                  <a:lnTo>
                    <a:pt x="84" y="258"/>
                  </a:lnTo>
                  <a:lnTo>
                    <a:pt x="84" y="252"/>
                  </a:lnTo>
                  <a:lnTo>
                    <a:pt x="81" y="248"/>
                  </a:lnTo>
                  <a:lnTo>
                    <a:pt x="75" y="246"/>
                  </a:lnTo>
                  <a:lnTo>
                    <a:pt x="66" y="240"/>
                  </a:lnTo>
                  <a:lnTo>
                    <a:pt x="91" y="230"/>
                  </a:lnTo>
                  <a:lnTo>
                    <a:pt x="92" y="227"/>
                  </a:lnTo>
                  <a:lnTo>
                    <a:pt x="92" y="221"/>
                  </a:lnTo>
                  <a:lnTo>
                    <a:pt x="91" y="215"/>
                  </a:lnTo>
                  <a:lnTo>
                    <a:pt x="89" y="210"/>
                  </a:lnTo>
                  <a:lnTo>
                    <a:pt x="89" y="202"/>
                  </a:lnTo>
                  <a:lnTo>
                    <a:pt x="81" y="189"/>
                  </a:lnTo>
                  <a:lnTo>
                    <a:pt x="89" y="179"/>
                  </a:lnTo>
                  <a:lnTo>
                    <a:pt x="92" y="167"/>
                  </a:lnTo>
                  <a:lnTo>
                    <a:pt x="94" y="164"/>
                  </a:lnTo>
                  <a:lnTo>
                    <a:pt x="94" y="158"/>
                  </a:lnTo>
                  <a:lnTo>
                    <a:pt x="94" y="154"/>
                  </a:lnTo>
                  <a:lnTo>
                    <a:pt x="82" y="152"/>
                  </a:lnTo>
                  <a:lnTo>
                    <a:pt x="75" y="150"/>
                  </a:lnTo>
                  <a:lnTo>
                    <a:pt x="73" y="144"/>
                  </a:lnTo>
                  <a:lnTo>
                    <a:pt x="70" y="141"/>
                  </a:lnTo>
                  <a:lnTo>
                    <a:pt x="67" y="138"/>
                  </a:lnTo>
                  <a:lnTo>
                    <a:pt x="67" y="135"/>
                  </a:lnTo>
                  <a:lnTo>
                    <a:pt x="70" y="132"/>
                  </a:lnTo>
                  <a:lnTo>
                    <a:pt x="70" y="129"/>
                  </a:lnTo>
                  <a:lnTo>
                    <a:pt x="62" y="122"/>
                  </a:lnTo>
                  <a:lnTo>
                    <a:pt x="59" y="120"/>
                  </a:lnTo>
                  <a:lnTo>
                    <a:pt x="51" y="117"/>
                  </a:lnTo>
                  <a:lnTo>
                    <a:pt x="47" y="114"/>
                  </a:lnTo>
                  <a:lnTo>
                    <a:pt x="45" y="110"/>
                  </a:lnTo>
                  <a:lnTo>
                    <a:pt x="42" y="106"/>
                  </a:lnTo>
                  <a:lnTo>
                    <a:pt x="40" y="104"/>
                  </a:lnTo>
                  <a:lnTo>
                    <a:pt x="29" y="106"/>
                  </a:lnTo>
                  <a:lnTo>
                    <a:pt x="25" y="101"/>
                  </a:lnTo>
                  <a:lnTo>
                    <a:pt x="19" y="98"/>
                  </a:lnTo>
                  <a:lnTo>
                    <a:pt x="13" y="95"/>
                  </a:lnTo>
                  <a:lnTo>
                    <a:pt x="7" y="91"/>
                  </a:lnTo>
                  <a:lnTo>
                    <a:pt x="0" y="89"/>
                  </a:lnTo>
                  <a:lnTo>
                    <a:pt x="1" y="85"/>
                  </a:lnTo>
                  <a:lnTo>
                    <a:pt x="28" y="88"/>
                  </a:lnTo>
                  <a:lnTo>
                    <a:pt x="34" y="82"/>
                  </a:lnTo>
                  <a:lnTo>
                    <a:pt x="40" y="81"/>
                  </a:lnTo>
                  <a:lnTo>
                    <a:pt x="47" y="81"/>
                  </a:lnTo>
                  <a:lnTo>
                    <a:pt x="48" y="72"/>
                  </a:lnTo>
                  <a:lnTo>
                    <a:pt x="53" y="72"/>
                  </a:lnTo>
                  <a:lnTo>
                    <a:pt x="56" y="70"/>
                  </a:lnTo>
                  <a:lnTo>
                    <a:pt x="56" y="67"/>
                  </a:lnTo>
                  <a:lnTo>
                    <a:pt x="47" y="59"/>
                  </a:lnTo>
                  <a:lnTo>
                    <a:pt x="42" y="56"/>
                  </a:lnTo>
                  <a:lnTo>
                    <a:pt x="37" y="53"/>
                  </a:lnTo>
                  <a:lnTo>
                    <a:pt x="28" y="50"/>
                  </a:lnTo>
                  <a:lnTo>
                    <a:pt x="28" y="47"/>
                  </a:lnTo>
                  <a:lnTo>
                    <a:pt x="37" y="44"/>
                  </a:lnTo>
                  <a:lnTo>
                    <a:pt x="38" y="41"/>
                  </a:lnTo>
                  <a:lnTo>
                    <a:pt x="54" y="31"/>
                  </a:lnTo>
                  <a:lnTo>
                    <a:pt x="63" y="28"/>
                  </a:lnTo>
                  <a:lnTo>
                    <a:pt x="67" y="24"/>
                  </a:lnTo>
                  <a:lnTo>
                    <a:pt x="79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107" y="16"/>
                  </a:lnTo>
                  <a:lnTo>
                    <a:pt x="108" y="15"/>
                  </a:lnTo>
                  <a:lnTo>
                    <a:pt x="110" y="15"/>
                  </a:lnTo>
                  <a:lnTo>
                    <a:pt x="111" y="12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7" y="16"/>
                  </a:lnTo>
                  <a:lnTo>
                    <a:pt x="117" y="12"/>
                  </a:lnTo>
                  <a:lnTo>
                    <a:pt x="119" y="12"/>
                  </a:lnTo>
                  <a:lnTo>
                    <a:pt x="119" y="13"/>
                  </a:lnTo>
                  <a:lnTo>
                    <a:pt x="120" y="13"/>
                  </a:lnTo>
                  <a:lnTo>
                    <a:pt x="122" y="12"/>
                  </a:lnTo>
                  <a:lnTo>
                    <a:pt x="122" y="10"/>
                  </a:lnTo>
                  <a:lnTo>
                    <a:pt x="119" y="7"/>
                  </a:lnTo>
                  <a:lnTo>
                    <a:pt x="120" y="3"/>
                  </a:lnTo>
                  <a:lnTo>
                    <a:pt x="122" y="2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0" y="2"/>
                  </a:lnTo>
                  <a:lnTo>
                    <a:pt x="132" y="12"/>
                  </a:lnTo>
                  <a:lnTo>
                    <a:pt x="142" y="13"/>
                  </a:lnTo>
                  <a:lnTo>
                    <a:pt x="151" y="7"/>
                  </a:lnTo>
                  <a:lnTo>
                    <a:pt x="152" y="10"/>
                  </a:lnTo>
                  <a:lnTo>
                    <a:pt x="158" y="10"/>
                  </a:lnTo>
                  <a:lnTo>
                    <a:pt x="157" y="13"/>
                  </a:lnTo>
                  <a:lnTo>
                    <a:pt x="155" y="16"/>
                  </a:lnTo>
                  <a:lnTo>
                    <a:pt x="155" y="19"/>
                  </a:lnTo>
                  <a:lnTo>
                    <a:pt x="155" y="21"/>
                  </a:lnTo>
                  <a:lnTo>
                    <a:pt x="155" y="22"/>
                  </a:lnTo>
                  <a:lnTo>
                    <a:pt x="154" y="22"/>
                  </a:lnTo>
                  <a:lnTo>
                    <a:pt x="151" y="22"/>
                  </a:lnTo>
                  <a:lnTo>
                    <a:pt x="171" y="50"/>
                  </a:lnTo>
                  <a:lnTo>
                    <a:pt x="164" y="60"/>
                  </a:lnTo>
                  <a:lnTo>
                    <a:pt x="179" y="67"/>
                  </a:lnTo>
                  <a:lnTo>
                    <a:pt x="188" y="51"/>
                  </a:lnTo>
                  <a:lnTo>
                    <a:pt x="174" y="41"/>
                  </a:lnTo>
                  <a:lnTo>
                    <a:pt x="183" y="29"/>
                  </a:lnTo>
                  <a:lnTo>
                    <a:pt x="186" y="31"/>
                  </a:lnTo>
                  <a:lnTo>
                    <a:pt x="186" y="21"/>
                  </a:lnTo>
                  <a:lnTo>
                    <a:pt x="193" y="21"/>
                  </a:lnTo>
                  <a:lnTo>
                    <a:pt x="193" y="3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2" name="Freeform 261"/>
            <p:cNvSpPr>
              <a:spLocks/>
            </p:cNvSpPr>
            <p:nvPr/>
          </p:nvSpPr>
          <p:spPr bwMode="auto">
            <a:xfrm>
              <a:off x="1775322" y="3759349"/>
              <a:ext cx="811212" cy="693737"/>
            </a:xfrm>
            <a:custGeom>
              <a:avLst/>
              <a:gdLst>
                <a:gd name="T0" fmla="*/ 72 w 228"/>
                <a:gd name="T1" fmla="*/ 12 h 195"/>
                <a:gd name="T2" fmla="*/ 88 w 228"/>
                <a:gd name="T3" fmla="*/ 13 h 195"/>
                <a:gd name="T4" fmla="*/ 96 w 228"/>
                <a:gd name="T5" fmla="*/ 17 h 195"/>
                <a:gd name="T6" fmla="*/ 94 w 228"/>
                <a:gd name="T7" fmla="*/ 22 h 195"/>
                <a:gd name="T8" fmla="*/ 94 w 228"/>
                <a:gd name="T9" fmla="*/ 31 h 195"/>
                <a:gd name="T10" fmla="*/ 113 w 228"/>
                <a:gd name="T11" fmla="*/ 26 h 195"/>
                <a:gd name="T12" fmla="*/ 119 w 228"/>
                <a:gd name="T13" fmla="*/ 28 h 195"/>
                <a:gd name="T14" fmla="*/ 131 w 228"/>
                <a:gd name="T15" fmla="*/ 26 h 195"/>
                <a:gd name="T16" fmla="*/ 140 w 228"/>
                <a:gd name="T17" fmla="*/ 26 h 195"/>
                <a:gd name="T18" fmla="*/ 148 w 228"/>
                <a:gd name="T19" fmla="*/ 29 h 195"/>
                <a:gd name="T20" fmla="*/ 159 w 228"/>
                <a:gd name="T21" fmla="*/ 28 h 195"/>
                <a:gd name="T22" fmla="*/ 167 w 228"/>
                <a:gd name="T23" fmla="*/ 29 h 195"/>
                <a:gd name="T24" fmla="*/ 181 w 228"/>
                <a:gd name="T25" fmla="*/ 25 h 195"/>
                <a:gd name="T26" fmla="*/ 195 w 228"/>
                <a:gd name="T27" fmla="*/ 26 h 195"/>
                <a:gd name="T28" fmla="*/ 201 w 228"/>
                <a:gd name="T29" fmla="*/ 34 h 195"/>
                <a:gd name="T30" fmla="*/ 217 w 228"/>
                <a:gd name="T31" fmla="*/ 26 h 195"/>
                <a:gd name="T32" fmla="*/ 222 w 228"/>
                <a:gd name="T33" fmla="*/ 25 h 195"/>
                <a:gd name="T34" fmla="*/ 228 w 228"/>
                <a:gd name="T35" fmla="*/ 19 h 195"/>
                <a:gd name="T36" fmla="*/ 222 w 228"/>
                <a:gd name="T37" fmla="*/ 80 h 195"/>
                <a:gd name="T38" fmla="*/ 200 w 228"/>
                <a:gd name="T39" fmla="*/ 88 h 195"/>
                <a:gd name="T40" fmla="*/ 206 w 228"/>
                <a:gd name="T41" fmla="*/ 105 h 195"/>
                <a:gd name="T42" fmla="*/ 195 w 228"/>
                <a:gd name="T43" fmla="*/ 123 h 195"/>
                <a:gd name="T44" fmla="*/ 182 w 228"/>
                <a:gd name="T45" fmla="*/ 120 h 195"/>
                <a:gd name="T46" fmla="*/ 179 w 228"/>
                <a:gd name="T47" fmla="*/ 148 h 195"/>
                <a:gd name="T48" fmla="*/ 172 w 228"/>
                <a:gd name="T49" fmla="*/ 167 h 195"/>
                <a:gd name="T50" fmla="*/ 160 w 228"/>
                <a:gd name="T51" fmla="*/ 179 h 195"/>
                <a:gd name="T52" fmla="*/ 141 w 228"/>
                <a:gd name="T53" fmla="*/ 193 h 195"/>
                <a:gd name="T54" fmla="*/ 125 w 228"/>
                <a:gd name="T55" fmla="*/ 190 h 195"/>
                <a:gd name="T56" fmla="*/ 107 w 228"/>
                <a:gd name="T57" fmla="*/ 176 h 195"/>
                <a:gd name="T58" fmla="*/ 112 w 228"/>
                <a:gd name="T59" fmla="*/ 154 h 195"/>
                <a:gd name="T60" fmla="*/ 100 w 228"/>
                <a:gd name="T61" fmla="*/ 149 h 195"/>
                <a:gd name="T62" fmla="*/ 82 w 228"/>
                <a:gd name="T63" fmla="*/ 146 h 195"/>
                <a:gd name="T64" fmla="*/ 87 w 228"/>
                <a:gd name="T65" fmla="*/ 133 h 195"/>
                <a:gd name="T66" fmla="*/ 80 w 228"/>
                <a:gd name="T67" fmla="*/ 126 h 195"/>
                <a:gd name="T68" fmla="*/ 63 w 228"/>
                <a:gd name="T69" fmla="*/ 123 h 195"/>
                <a:gd name="T70" fmla="*/ 66 w 228"/>
                <a:gd name="T71" fmla="*/ 117 h 195"/>
                <a:gd name="T72" fmla="*/ 58 w 228"/>
                <a:gd name="T73" fmla="*/ 110 h 195"/>
                <a:gd name="T74" fmla="*/ 47 w 228"/>
                <a:gd name="T75" fmla="*/ 97 h 195"/>
                <a:gd name="T76" fmla="*/ 53 w 228"/>
                <a:gd name="T77" fmla="*/ 76 h 195"/>
                <a:gd name="T78" fmla="*/ 47 w 228"/>
                <a:gd name="T79" fmla="*/ 70 h 195"/>
                <a:gd name="T80" fmla="*/ 25 w 228"/>
                <a:gd name="T81" fmla="*/ 51 h 195"/>
                <a:gd name="T82" fmla="*/ 18 w 228"/>
                <a:gd name="T83" fmla="*/ 29 h 195"/>
                <a:gd name="T84" fmla="*/ 6 w 228"/>
                <a:gd name="T85" fmla="*/ 9 h 195"/>
                <a:gd name="T86" fmla="*/ 3 w 228"/>
                <a:gd name="T87" fmla="*/ 3 h 195"/>
                <a:gd name="T88" fmla="*/ 12 w 228"/>
                <a:gd name="T89" fmla="*/ 0 h 195"/>
                <a:gd name="T90" fmla="*/ 19 w 228"/>
                <a:gd name="T91" fmla="*/ 4 h 195"/>
                <a:gd name="T92" fmla="*/ 21 w 228"/>
                <a:gd name="T93" fmla="*/ 12 h 195"/>
                <a:gd name="T94" fmla="*/ 33 w 228"/>
                <a:gd name="T95" fmla="*/ 12 h 195"/>
                <a:gd name="T96" fmla="*/ 40 w 228"/>
                <a:gd name="T97" fmla="*/ 16 h 195"/>
                <a:gd name="T98" fmla="*/ 52 w 228"/>
                <a:gd name="T99" fmla="*/ 20 h 195"/>
                <a:gd name="T100" fmla="*/ 62 w 228"/>
                <a:gd name="T101" fmla="*/ 13 h 1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28"/>
                <a:gd name="T154" fmla="*/ 0 h 195"/>
                <a:gd name="T155" fmla="*/ 228 w 228"/>
                <a:gd name="T156" fmla="*/ 195 h 19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28" h="195">
                  <a:moveTo>
                    <a:pt x="62" y="13"/>
                  </a:moveTo>
                  <a:lnTo>
                    <a:pt x="65" y="13"/>
                  </a:lnTo>
                  <a:lnTo>
                    <a:pt x="66" y="12"/>
                  </a:lnTo>
                  <a:lnTo>
                    <a:pt x="72" y="12"/>
                  </a:lnTo>
                  <a:lnTo>
                    <a:pt x="75" y="12"/>
                  </a:lnTo>
                  <a:lnTo>
                    <a:pt x="80" y="12"/>
                  </a:lnTo>
                  <a:lnTo>
                    <a:pt x="87" y="13"/>
                  </a:lnTo>
                  <a:lnTo>
                    <a:pt x="88" y="13"/>
                  </a:lnTo>
                  <a:lnTo>
                    <a:pt x="88" y="16"/>
                  </a:lnTo>
                  <a:lnTo>
                    <a:pt x="91" y="15"/>
                  </a:lnTo>
                  <a:lnTo>
                    <a:pt x="93" y="17"/>
                  </a:lnTo>
                  <a:lnTo>
                    <a:pt x="96" y="17"/>
                  </a:lnTo>
                  <a:lnTo>
                    <a:pt x="97" y="19"/>
                  </a:lnTo>
                  <a:lnTo>
                    <a:pt x="96" y="20"/>
                  </a:lnTo>
                  <a:lnTo>
                    <a:pt x="94" y="22"/>
                  </a:lnTo>
                  <a:lnTo>
                    <a:pt x="96" y="25"/>
                  </a:lnTo>
                  <a:lnTo>
                    <a:pt x="94" y="26"/>
                  </a:lnTo>
                  <a:lnTo>
                    <a:pt x="94" y="29"/>
                  </a:lnTo>
                  <a:lnTo>
                    <a:pt x="94" y="31"/>
                  </a:lnTo>
                  <a:lnTo>
                    <a:pt x="97" y="32"/>
                  </a:lnTo>
                  <a:lnTo>
                    <a:pt x="103" y="32"/>
                  </a:lnTo>
                  <a:lnTo>
                    <a:pt x="107" y="28"/>
                  </a:lnTo>
                  <a:lnTo>
                    <a:pt x="113" y="26"/>
                  </a:lnTo>
                  <a:lnTo>
                    <a:pt x="113" y="25"/>
                  </a:lnTo>
                  <a:lnTo>
                    <a:pt x="115" y="25"/>
                  </a:lnTo>
                  <a:lnTo>
                    <a:pt x="116" y="28"/>
                  </a:lnTo>
                  <a:lnTo>
                    <a:pt x="119" y="28"/>
                  </a:lnTo>
                  <a:lnTo>
                    <a:pt x="122" y="29"/>
                  </a:lnTo>
                  <a:lnTo>
                    <a:pt x="124" y="29"/>
                  </a:lnTo>
                  <a:lnTo>
                    <a:pt x="128" y="26"/>
                  </a:lnTo>
                  <a:lnTo>
                    <a:pt x="131" y="26"/>
                  </a:lnTo>
                  <a:lnTo>
                    <a:pt x="132" y="26"/>
                  </a:lnTo>
                  <a:lnTo>
                    <a:pt x="134" y="28"/>
                  </a:lnTo>
                  <a:lnTo>
                    <a:pt x="135" y="28"/>
                  </a:lnTo>
                  <a:lnTo>
                    <a:pt x="140" y="26"/>
                  </a:lnTo>
                  <a:lnTo>
                    <a:pt x="143" y="26"/>
                  </a:lnTo>
                  <a:lnTo>
                    <a:pt x="144" y="26"/>
                  </a:lnTo>
                  <a:lnTo>
                    <a:pt x="147" y="26"/>
                  </a:lnTo>
                  <a:lnTo>
                    <a:pt x="148" y="29"/>
                  </a:lnTo>
                  <a:lnTo>
                    <a:pt x="150" y="29"/>
                  </a:lnTo>
                  <a:lnTo>
                    <a:pt x="153" y="28"/>
                  </a:lnTo>
                  <a:lnTo>
                    <a:pt x="156" y="28"/>
                  </a:lnTo>
                  <a:lnTo>
                    <a:pt x="159" y="28"/>
                  </a:lnTo>
                  <a:lnTo>
                    <a:pt x="160" y="29"/>
                  </a:lnTo>
                  <a:lnTo>
                    <a:pt x="163" y="32"/>
                  </a:lnTo>
                  <a:lnTo>
                    <a:pt x="165" y="31"/>
                  </a:lnTo>
                  <a:lnTo>
                    <a:pt x="167" y="29"/>
                  </a:lnTo>
                  <a:lnTo>
                    <a:pt x="170" y="28"/>
                  </a:lnTo>
                  <a:lnTo>
                    <a:pt x="172" y="26"/>
                  </a:lnTo>
                  <a:lnTo>
                    <a:pt x="175" y="28"/>
                  </a:lnTo>
                  <a:lnTo>
                    <a:pt x="181" y="25"/>
                  </a:lnTo>
                  <a:lnTo>
                    <a:pt x="189" y="25"/>
                  </a:lnTo>
                  <a:lnTo>
                    <a:pt x="192" y="23"/>
                  </a:lnTo>
                  <a:lnTo>
                    <a:pt x="195" y="25"/>
                  </a:lnTo>
                  <a:lnTo>
                    <a:pt x="195" y="26"/>
                  </a:lnTo>
                  <a:lnTo>
                    <a:pt x="197" y="28"/>
                  </a:lnTo>
                  <a:lnTo>
                    <a:pt x="198" y="28"/>
                  </a:lnTo>
                  <a:lnTo>
                    <a:pt x="200" y="31"/>
                  </a:lnTo>
                  <a:lnTo>
                    <a:pt x="201" y="34"/>
                  </a:lnTo>
                  <a:lnTo>
                    <a:pt x="203" y="34"/>
                  </a:lnTo>
                  <a:lnTo>
                    <a:pt x="211" y="26"/>
                  </a:lnTo>
                  <a:lnTo>
                    <a:pt x="214" y="28"/>
                  </a:lnTo>
                  <a:lnTo>
                    <a:pt x="217" y="26"/>
                  </a:lnTo>
                  <a:lnTo>
                    <a:pt x="220" y="26"/>
                  </a:lnTo>
                  <a:lnTo>
                    <a:pt x="222" y="26"/>
                  </a:lnTo>
                  <a:lnTo>
                    <a:pt x="222" y="25"/>
                  </a:lnTo>
                  <a:lnTo>
                    <a:pt x="223" y="20"/>
                  </a:lnTo>
                  <a:lnTo>
                    <a:pt x="226" y="15"/>
                  </a:lnTo>
                  <a:lnTo>
                    <a:pt x="228" y="17"/>
                  </a:lnTo>
                  <a:lnTo>
                    <a:pt x="228" y="19"/>
                  </a:lnTo>
                  <a:lnTo>
                    <a:pt x="223" y="72"/>
                  </a:lnTo>
                  <a:lnTo>
                    <a:pt x="222" y="75"/>
                  </a:lnTo>
                  <a:lnTo>
                    <a:pt x="223" y="78"/>
                  </a:lnTo>
                  <a:lnTo>
                    <a:pt x="222" y="80"/>
                  </a:lnTo>
                  <a:lnTo>
                    <a:pt x="217" y="82"/>
                  </a:lnTo>
                  <a:lnTo>
                    <a:pt x="213" y="86"/>
                  </a:lnTo>
                  <a:lnTo>
                    <a:pt x="206" y="86"/>
                  </a:lnTo>
                  <a:lnTo>
                    <a:pt x="200" y="88"/>
                  </a:lnTo>
                  <a:lnTo>
                    <a:pt x="192" y="91"/>
                  </a:lnTo>
                  <a:lnTo>
                    <a:pt x="198" y="98"/>
                  </a:lnTo>
                  <a:lnTo>
                    <a:pt x="206" y="98"/>
                  </a:lnTo>
                  <a:lnTo>
                    <a:pt x="206" y="105"/>
                  </a:lnTo>
                  <a:lnTo>
                    <a:pt x="203" y="105"/>
                  </a:lnTo>
                  <a:lnTo>
                    <a:pt x="201" y="124"/>
                  </a:lnTo>
                  <a:lnTo>
                    <a:pt x="195" y="124"/>
                  </a:lnTo>
                  <a:lnTo>
                    <a:pt x="195" y="123"/>
                  </a:lnTo>
                  <a:lnTo>
                    <a:pt x="188" y="123"/>
                  </a:lnTo>
                  <a:lnTo>
                    <a:pt x="187" y="120"/>
                  </a:lnTo>
                  <a:lnTo>
                    <a:pt x="182" y="120"/>
                  </a:lnTo>
                  <a:lnTo>
                    <a:pt x="181" y="121"/>
                  </a:lnTo>
                  <a:lnTo>
                    <a:pt x="184" y="124"/>
                  </a:lnTo>
                  <a:lnTo>
                    <a:pt x="173" y="143"/>
                  </a:lnTo>
                  <a:lnTo>
                    <a:pt x="179" y="148"/>
                  </a:lnTo>
                  <a:lnTo>
                    <a:pt x="175" y="151"/>
                  </a:lnTo>
                  <a:lnTo>
                    <a:pt x="176" y="160"/>
                  </a:lnTo>
                  <a:lnTo>
                    <a:pt x="176" y="167"/>
                  </a:lnTo>
                  <a:lnTo>
                    <a:pt x="172" y="167"/>
                  </a:lnTo>
                  <a:lnTo>
                    <a:pt x="170" y="182"/>
                  </a:lnTo>
                  <a:lnTo>
                    <a:pt x="166" y="186"/>
                  </a:lnTo>
                  <a:lnTo>
                    <a:pt x="159" y="182"/>
                  </a:lnTo>
                  <a:lnTo>
                    <a:pt x="160" y="179"/>
                  </a:lnTo>
                  <a:lnTo>
                    <a:pt x="153" y="177"/>
                  </a:lnTo>
                  <a:lnTo>
                    <a:pt x="151" y="179"/>
                  </a:lnTo>
                  <a:lnTo>
                    <a:pt x="147" y="190"/>
                  </a:lnTo>
                  <a:lnTo>
                    <a:pt x="141" y="193"/>
                  </a:lnTo>
                  <a:lnTo>
                    <a:pt x="141" y="195"/>
                  </a:lnTo>
                  <a:lnTo>
                    <a:pt x="134" y="192"/>
                  </a:lnTo>
                  <a:lnTo>
                    <a:pt x="128" y="189"/>
                  </a:lnTo>
                  <a:lnTo>
                    <a:pt x="125" y="190"/>
                  </a:lnTo>
                  <a:lnTo>
                    <a:pt x="122" y="187"/>
                  </a:lnTo>
                  <a:lnTo>
                    <a:pt x="122" y="182"/>
                  </a:lnTo>
                  <a:lnTo>
                    <a:pt x="110" y="170"/>
                  </a:lnTo>
                  <a:lnTo>
                    <a:pt x="107" y="176"/>
                  </a:lnTo>
                  <a:lnTo>
                    <a:pt x="104" y="176"/>
                  </a:lnTo>
                  <a:lnTo>
                    <a:pt x="107" y="164"/>
                  </a:lnTo>
                  <a:lnTo>
                    <a:pt x="104" y="160"/>
                  </a:lnTo>
                  <a:lnTo>
                    <a:pt x="112" y="154"/>
                  </a:lnTo>
                  <a:lnTo>
                    <a:pt x="107" y="152"/>
                  </a:lnTo>
                  <a:lnTo>
                    <a:pt x="104" y="155"/>
                  </a:lnTo>
                  <a:lnTo>
                    <a:pt x="100" y="154"/>
                  </a:lnTo>
                  <a:lnTo>
                    <a:pt x="100" y="149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2" y="146"/>
                  </a:lnTo>
                  <a:lnTo>
                    <a:pt x="85" y="141"/>
                  </a:lnTo>
                  <a:lnTo>
                    <a:pt x="88" y="142"/>
                  </a:lnTo>
                  <a:lnTo>
                    <a:pt x="91" y="136"/>
                  </a:lnTo>
                  <a:lnTo>
                    <a:pt x="87" y="133"/>
                  </a:lnTo>
                  <a:lnTo>
                    <a:pt x="87" y="130"/>
                  </a:lnTo>
                  <a:lnTo>
                    <a:pt x="85" y="129"/>
                  </a:lnTo>
                  <a:lnTo>
                    <a:pt x="84" y="126"/>
                  </a:lnTo>
                  <a:lnTo>
                    <a:pt x="80" y="126"/>
                  </a:lnTo>
                  <a:lnTo>
                    <a:pt x="72" y="129"/>
                  </a:lnTo>
                  <a:lnTo>
                    <a:pt x="66" y="129"/>
                  </a:lnTo>
                  <a:lnTo>
                    <a:pt x="62" y="124"/>
                  </a:lnTo>
                  <a:lnTo>
                    <a:pt x="63" y="123"/>
                  </a:lnTo>
                  <a:lnTo>
                    <a:pt x="66" y="121"/>
                  </a:lnTo>
                  <a:lnTo>
                    <a:pt x="75" y="120"/>
                  </a:lnTo>
                  <a:lnTo>
                    <a:pt x="75" y="119"/>
                  </a:lnTo>
                  <a:lnTo>
                    <a:pt x="66" y="117"/>
                  </a:lnTo>
                  <a:lnTo>
                    <a:pt x="65" y="114"/>
                  </a:lnTo>
                  <a:lnTo>
                    <a:pt x="62" y="108"/>
                  </a:lnTo>
                  <a:lnTo>
                    <a:pt x="61" y="108"/>
                  </a:lnTo>
                  <a:lnTo>
                    <a:pt x="58" y="110"/>
                  </a:lnTo>
                  <a:lnTo>
                    <a:pt x="56" y="108"/>
                  </a:lnTo>
                  <a:lnTo>
                    <a:pt x="52" y="108"/>
                  </a:lnTo>
                  <a:lnTo>
                    <a:pt x="50" y="101"/>
                  </a:lnTo>
                  <a:lnTo>
                    <a:pt x="47" y="97"/>
                  </a:lnTo>
                  <a:lnTo>
                    <a:pt x="44" y="95"/>
                  </a:lnTo>
                  <a:lnTo>
                    <a:pt x="44" y="92"/>
                  </a:lnTo>
                  <a:lnTo>
                    <a:pt x="43" y="88"/>
                  </a:lnTo>
                  <a:lnTo>
                    <a:pt x="53" y="76"/>
                  </a:lnTo>
                  <a:lnTo>
                    <a:pt x="55" y="75"/>
                  </a:lnTo>
                  <a:lnTo>
                    <a:pt x="53" y="73"/>
                  </a:lnTo>
                  <a:lnTo>
                    <a:pt x="50" y="70"/>
                  </a:lnTo>
                  <a:lnTo>
                    <a:pt x="47" y="70"/>
                  </a:lnTo>
                  <a:lnTo>
                    <a:pt x="43" y="69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25" y="51"/>
                  </a:lnTo>
                  <a:lnTo>
                    <a:pt x="21" y="50"/>
                  </a:lnTo>
                  <a:lnTo>
                    <a:pt x="18" y="45"/>
                  </a:lnTo>
                  <a:lnTo>
                    <a:pt x="18" y="37"/>
                  </a:lnTo>
                  <a:lnTo>
                    <a:pt x="18" y="29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7" y="10"/>
                  </a:lnTo>
                  <a:lnTo>
                    <a:pt x="6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7" y="1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19" y="10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30" y="12"/>
                  </a:lnTo>
                  <a:lnTo>
                    <a:pt x="31" y="13"/>
                  </a:lnTo>
                  <a:lnTo>
                    <a:pt x="33" y="12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40" y="15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49" y="17"/>
                  </a:lnTo>
                  <a:lnTo>
                    <a:pt x="52" y="20"/>
                  </a:lnTo>
                  <a:lnTo>
                    <a:pt x="55" y="20"/>
                  </a:lnTo>
                  <a:lnTo>
                    <a:pt x="56" y="19"/>
                  </a:lnTo>
                  <a:lnTo>
                    <a:pt x="59" y="16"/>
                  </a:lnTo>
                  <a:lnTo>
                    <a:pt x="62" y="13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Freeform 276"/>
            <p:cNvSpPr>
              <a:spLocks/>
            </p:cNvSpPr>
            <p:nvPr/>
          </p:nvSpPr>
          <p:spPr bwMode="auto">
            <a:xfrm>
              <a:off x="2127747" y="4365774"/>
              <a:ext cx="863600" cy="749300"/>
            </a:xfrm>
            <a:custGeom>
              <a:avLst/>
              <a:gdLst>
                <a:gd name="T0" fmla="*/ 49 w 243"/>
                <a:gd name="T1" fmla="*/ 38 h 211"/>
                <a:gd name="T2" fmla="*/ 41 w 243"/>
                <a:gd name="T3" fmla="*/ 44 h 211"/>
                <a:gd name="T4" fmla="*/ 61 w 243"/>
                <a:gd name="T5" fmla="*/ 57 h 211"/>
                <a:gd name="T6" fmla="*/ 74 w 243"/>
                <a:gd name="T7" fmla="*/ 56 h 211"/>
                <a:gd name="T8" fmla="*/ 82 w 243"/>
                <a:gd name="T9" fmla="*/ 56 h 211"/>
                <a:gd name="T10" fmla="*/ 86 w 243"/>
                <a:gd name="T11" fmla="*/ 63 h 211"/>
                <a:gd name="T12" fmla="*/ 93 w 243"/>
                <a:gd name="T13" fmla="*/ 66 h 211"/>
                <a:gd name="T14" fmla="*/ 86 w 243"/>
                <a:gd name="T15" fmla="*/ 75 h 211"/>
                <a:gd name="T16" fmla="*/ 96 w 243"/>
                <a:gd name="T17" fmla="*/ 75 h 211"/>
                <a:gd name="T18" fmla="*/ 105 w 243"/>
                <a:gd name="T19" fmla="*/ 82 h 211"/>
                <a:gd name="T20" fmla="*/ 118 w 243"/>
                <a:gd name="T21" fmla="*/ 86 h 211"/>
                <a:gd name="T22" fmla="*/ 134 w 243"/>
                <a:gd name="T23" fmla="*/ 95 h 211"/>
                <a:gd name="T24" fmla="*/ 145 w 243"/>
                <a:gd name="T25" fmla="*/ 79 h 211"/>
                <a:gd name="T26" fmla="*/ 158 w 243"/>
                <a:gd name="T27" fmla="*/ 92 h 211"/>
                <a:gd name="T28" fmla="*/ 174 w 243"/>
                <a:gd name="T29" fmla="*/ 95 h 211"/>
                <a:gd name="T30" fmla="*/ 173 w 243"/>
                <a:gd name="T31" fmla="*/ 86 h 211"/>
                <a:gd name="T32" fmla="*/ 175 w 243"/>
                <a:gd name="T33" fmla="*/ 83 h 211"/>
                <a:gd name="T34" fmla="*/ 190 w 243"/>
                <a:gd name="T35" fmla="*/ 85 h 211"/>
                <a:gd name="T36" fmla="*/ 195 w 243"/>
                <a:gd name="T37" fmla="*/ 97 h 211"/>
                <a:gd name="T38" fmla="*/ 195 w 243"/>
                <a:gd name="T39" fmla="*/ 116 h 211"/>
                <a:gd name="T40" fmla="*/ 215 w 243"/>
                <a:gd name="T41" fmla="*/ 124 h 211"/>
                <a:gd name="T42" fmla="*/ 231 w 243"/>
                <a:gd name="T43" fmla="*/ 141 h 211"/>
                <a:gd name="T44" fmla="*/ 239 w 243"/>
                <a:gd name="T45" fmla="*/ 146 h 211"/>
                <a:gd name="T46" fmla="*/ 243 w 243"/>
                <a:gd name="T47" fmla="*/ 157 h 211"/>
                <a:gd name="T48" fmla="*/ 231 w 243"/>
                <a:gd name="T49" fmla="*/ 170 h 211"/>
                <a:gd name="T50" fmla="*/ 222 w 243"/>
                <a:gd name="T51" fmla="*/ 189 h 211"/>
                <a:gd name="T52" fmla="*/ 217 w 243"/>
                <a:gd name="T53" fmla="*/ 201 h 211"/>
                <a:gd name="T54" fmla="*/ 214 w 243"/>
                <a:gd name="T55" fmla="*/ 209 h 211"/>
                <a:gd name="T56" fmla="*/ 196 w 243"/>
                <a:gd name="T57" fmla="*/ 201 h 211"/>
                <a:gd name="T58" fmla="*/ 190 w 243"/>
                <a:gd name="T59" fmla="*/ 199 h 211"/>
                <a:gd name="T60" fmla="*/ 181 w 243"/>
                <a:gd name="T61" fmla="*/ 196 h 211"/>
                <a:gd name="T62" fmla="*/ 158 w 243"/>
                <a:gd name="T63" fmla="*/ 189 h 211"/>
                <a:gd name="T64" fmla="*/ 145 w 243"/>
                <a:gd name="T65" fmla="*/ 189 h 211"/>
                <a:gd name="T66" fmla="*/ 132 w 243"/>
                <a:gd name="T67" fmla="*/ 179 h 211"/>
                <a:gd name="T68" fmla="*/ 118 w 243"/>
                <a:gd name="T69" fmla="*/ 168 h 211"/>
                <a:gd name="T70" fmla="*/ 105 w 243"/>
                <a:gd name="T71" fmla="*/ 168 h 211"/>
                <a:gd name="T72" fmla="*/ 96 w 243"/>
                <a:gd name="T73" fmla="*/ 164 h 211"/>
                <a:gd name="T74" fmla="*/ 90 w 243"/>
                <a:gd name="T75" fmla="*/ 152 h 211"/>
                <a:gd name="T76" fmla="*/ 82 w 243"/>
                <a:gd name="T77" fmla="*/ 143 h 211"/>
                <a:gd name="T78" fmla="*/ 79 w 243"/>
                <a:gd name="T79" fmla="*/ 135 h 211"/>
                <a:gd name="T80" fmla="*/ 77 w 243"/>
                <a:gd name="T81" fmla="*/ 127 h 211"/>
                <a:gd name="T82" fmla="*/ 70 w 243"/>
                <a:gd name="T83" fmla="*/ 119 h 211"/>
                <a:gd name="T84" fmla="*/ 55 w 243"/>
                <a:gd name="T85" fmla="*/ 105 h 211"/>
                <a:gd name="T86" fmla="*/ 61 w 243"/>
                <a:gd name="T87" fmla="*/ 104 h 211"/>
                <a:gd name="T88" fmla="*/ 61 w 243"/>
                <a:gd name="T89" fmla="*/ 95 h 211"/>
                <a:gd name="T90" fmla="*/ 49 w 243"/>
                <a:gd name="T91" fmla="*/ 92 h 211"/>
                <a:gd name="T92" fmla="*/ 51 w 243"/>
                <a:gd name="T93" fmla="*/ 101 h 211"/>
                <a:gd name="T94" fmla="*/ 45 w 243"/>
                <a:gd name="T95" fmla="*/ 99 h 211"/>
                <a:gd name="T96" fmla="*/ 38 w 243"/>
                <a:gd name="T97" fmla="*/ 97 h 211"/>
                <a:gd name="T98" fmla="*/ 32 w 243"/>
                <a:gd name="T99" fmla="*/ 92 h 211"/>
                <a:gd name="T100" fmla="*/ 19 w 243"/>
                <a:gd name="T101" fmla="*/ 75 h 211"/>
                <a:gd name="T102" fmla="*/ 16 w 243"/>
                <a:gd name="T103" fmla="*/ 66 h 211"/>
                <a:gd name="T104" fmla="*/ 23 w 243"/>
                <a:gd name="T105" fmla="*/ 63 h 211"/>
                <a:gd name="T106" fmla="*/ 10 w 243"/>
                <a:gd name="T107" fmla="*/ 48 h 211"/>
                <a:gd name="T108" fmla="*/ 3 w 243"/>
                <a:gd name="T109" fmla="*/ 20 h 211"/>
                <a:gd name="T110" fmla="*/ 23 w 243"/>
                <a:gd name="T111" fmla="*/ 12 h 211"/>
                <a:gd name="T112" fmla="*/ 35 w 243"/>
                <a:gd name="T113" fmla="*/ 22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3"/>
                <a:gd name="T172" fmla="*/ 0 h 211"/>
                <a:gd name="T173" fmla="*/ 243 w 243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3" h="211">
                  <a:moveTo>
                    <a:pt x="42" y="25"/>
                  </a:moveTo>
                  <a:lnTo>
                    <a:pt x="41" y="31"/>
                  </a:lnTo>
                  <a:lnTo>
                    <a:pt x="51" y="32"/>
                  </a:lnTo>
                  <a:lnTo>
                    <a:pt x="49" y="38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1" y="35"/>
                  </a:lnTo>
                  <a:lnTo>
                    <a:pt x="41" y="44"/>
                  </a:lnTo>
                  <a:lnTo>
                    <a:pt x="44" y="47"/>
                  </a:lnTo>
                  <a:lnTo>
                    <a:pt x="57" y="51"/>
                  </a:lnTo>
                  <a:lnTo>
                    <a:pt x="60" y="54"/>
                  </a:lnTo>
                  <a:lnTo>
                    <a:pt x="61" y="57"/>
                  </a:lnTo>
                  <a:lnTo>
                    <a:pt x="60" y="61"/>
                  </a:lnTo>
                  <a:lnTo>
                    <a:pt x="61" y="64"/>
                  </a:lnTo>
                  <a:lnTo>
                    <a:pt x="66" y="61"/>
                  </a:lnTo>
                  <a:lnTo>
                    <a:pt x="74" y="56"/>
                  </a:lnTo>
                  <a:lnTo>
                    <a:pt x="76" y="60"/>
                  </a:lnTo>
                  <a:lnTo>
                    <a:pt x="79" y="60"/>
                  </a:lnTo>
                  <a:lnTo>
                    <a:pt x="79" y="58"/>
                  </a:lnTo>
                  <a:lnTo>
                    <a:pt x="82" y="56"/>
                  </a:lnTo>
                  <a:lnTo>
                    <a:pt x="83" y="57"/>
                  </a:lnTo>
                  <a:lnTo>
                    <a:pt x="82" y="64"/>
                  </a:lnTo>
                  <a:lnTo>
                    <a:pt x="86" y="61"/>
                  </a:lnTo>
                  <a:lnTo>
                    <a:pt x="86" y="63"/>
                  </a:lnTo>
                  <a:lnTo>
                    <a:pt x="85" y="67"/>
                  </a:lnTo>
                  <a:lnTo>
                    <a:pt x="88" y="69"/>
                  </a:lnTo>
                  <a:lnTo>
                    <a:pt x="90" y="66"/>
                  </a:lnTo>
                  <a:lnTo>
                    <a:pt x="93" y="66"/>
                  </a:lnTo>
                  <a:lnTo>
                    <a:pt x="95" y="67"/>
                  </a:lnTo>
                  <a:lnTo>
                    <a:pt x="95" y="70"/>
                  </a:lnTo>
                  <a:lnTo>
                    <a:pt x="88" y="72"/>
                  </a:lnTo>
                  <a:lnTo>
                    <a:pt x="86" y="75"/>
                  </a:lnTo>
                  <a:lnTo>
                    <a:pt x="86" y="76"/>
                  </a:lnTo>
                  <a:lnTo>
                    <a:pt x="92" y="76"/>
                  </a:lnTo>
                  <a:lnTo>
                    <a:pt x="95" y="75"/>
                  </a:lnTo>
                  <a:lnTo>
                    <a:pt x="96" y="75"/>
                  </a:lnTo>
                  <a:lnTo>
                    <a:pt x="95" y="77"/>
                  </a:lnTo>
                  <a:lnTo>
                    <a:pt x="101" y="79"/>
                  </a:lnTo>
                  <a:lnTo>
                    <a:pt x="105" y="82"/>
                  </a:lnTo>
                  <a:lnTo>
                    <a:pt x="107" y="80"/>
                  </a:lnTo>
                  <a:lnTo>
                    <a:pt x="110" y="80"/>
                  </a:lnTo>
                  <a:lnTo>
                    <a:pt x="112" y="83"/>
                  </a:lnTo>
                  <a:lnTo>
                    <a:pt x="118" y="86"/>
                  </a:lnTo>
                  <a:lnTo>
                    <a:pt x="123" y="88"/>
                  </a:lnTo>
                  <a:lnTo>
                    <a:pt x="127" y="89"/>
                  </a:lnTo>
                  <a:lnTo>
                    <a:pt x="130" y="94"/>
                  </a:lnTo>
                  <a:lnTo>
                    <a:pt x="134" y="95"/>
                  </a:lnTo>
                  <a:lnTo>
                    <a:pt x="139" y="94"/>
                  </a:lnTo>
                  <a:lnTo>
                    <a:pt x="142" y="91"/>
                  </a:lnTo>
                  <a:lnTo>
                    <a:pt x="143" y="82"/>
                  </a:lnTo>
                  <a:lnTo>
                    <a:pt x="145" y="79"/>
                  </a:lnTo>
                  <a:lnTo>
                    <a:pt x="146" y="83"/>
                  </a:lnTo>
                  <a:lnTo>
                    <a:pt x="149" y="88"/>
                  </a:lnTo>
                  <a:lnTo>
                    <a:pt x="154" y="91"/>
                  </a:lnTo>
                  <a:lnTo>
                    <a:pt x="158" y="92"/>
                  </a:lnTo>
                  <a:lnTo>
                    <a:pt x="161" y="101"/>
                  </a:lnTo>
                  <a:lnTo>
                    <a:pt x="168" y="101"/>
                  </a:lnTo>
                  <a:lnTo>
                    <a:pt x="174" y="98"/>
                  </a:lnTo>
                  <a:lnTo>
                    <a:pt x="174" y="95"/>
                  </a:lnTo>
                  <a:lnTo>
                    <a:pt x="170" y="92"/>
                  </a:lnTo>
                  <a:lnTo>
                    <a:pt x="170" y="91"/>
                  </a:lnTo>
                  <a:lnTo>
                    <a:pt x="173" y="88"/>
                  </a:lnTo>
                  <a:lnTo>
                    <a:pt x="173" y="86"/>
                  </a:lnTo>
                  <a:lnTo>
                    <a:pt x="171" y="83"/>
                  </a:lnTo>
                  <a:lnTo>
                    <a:pt x="171" y="80"/>
                  </a:lnTo>
                  <a:lnTo>
                    <a:pt x="174" y="80"/>
                  </a:lnTo>
                  <a:lnTo>
                    <a:pt x="175" y="83"/>
                  </a:lnTo>
                  <a:lnTo>
                    <a:pt x="178" y="80"/>
                  </a:lnTo>
                  <a:lnTo>
                    <a:pt x="181" y="83"/>
                  </a:lnTo>
                  <a:lnTo>
                    <a:pt x="186" y="85"/>
                  </a:lnTo>
                  <a:lnTo>
                    <a:pt x="190" y="85"/>
                  </a:lnTo>
                  <a:lnTo>
                    <a:pt x="193" y="86"/>
                  </a:lnTo>
                  <a:lnTo>
                    <a:pt x="195" y="91"/>
                  </a:lnTo>
                  <a:lnTo>
                    <a:pt x="195" y="97"/>
                  </a:lnTo>
                  <a:lnTo>
                    <a:pt x="196" y="98"/>
                  </a:lnTo>
                  <a:lnTo>
                    <a:pt x="200" y="99"/>
                  </a:lnTo>
                  <a:lnTo>
                    <a:pt x="199" y="105"/>
                  </a:lnTo>
                  <a:lnTo>
                    <a:pt x="195" y="116"/>
                  </a:lnTo>
                  <a:lnTo>
                    <a:pt x="197" y="117"/>
                  </a:lnTo>
                  <a:lnTo>
                    <a:pt x="205" y="119"/>
                  </a:lnTo>
                  <a:lnTo>
                    <a:pt x="209" y="120"/>
                  </a:lnTo>
                  <a:lnTo>
                    <a:pt x="215" y="124"/>
                  </a:lnTo>
                  <a:lnTo>
                    <a:pt x="219" y="129"/>
                  </a:lnTo>
                  <a:lnTo>
                    <a:pt x="224" y="138"/>
                  </a:lnTo>
                  <a:lnTo>
                    <a:pt x="228" y="141"/>
                  </a:lnTo>
                  <a:lnTo>
                    <a:pt x="231" y="141"/>
                  </a:lnTo>
                  <a:lnTo>
                    <a:pt x="233" y="139"/>
                  </a:lnTo>
                  <a:lnTo>
                    <a:pt x="237" y="143"/>
                  </a:lnTo>
                  <a:lnTo>
                    <a:pt x="239" y="146"/>
                  </a:lnTo>
                  <a:lnTo>
                    <a:pt x="239" y="151"/>
                  </a:lnTo>
                  <a:lnTo>
                    <a:pt x="239" y="154"/>
                  </a:lnTo>
                  <a:lnTo>
                    <a:pt x="240" y="155"/>
                  </a:lnTo>
                  <a:lnTo>
                    <a:pt x="243" y="157"/>
                  </a:lnTo>
                  <a:lnTo>
                    <a:pt x="243" y="158"/>
                  </a:lnTo>
                  <a:lnTo>
                    <a:pt x="241" y="161"/>
                  </a:lnTo>
                  <a:lnTo>
                    <a:pt x="236" y="165"/>
                  </a:lnTo>
                  <a:lnTo>
                    <a:pt x="231" y="170"/>
                  </a:lnTo>
                  <a:lnTo>
                    <a:pt x="228" y="174"/>
                  </a:lnTo>
                  <a:lnTo>
                    <a:pt x="224" y="184"/>
                  </a:lnTo>
                  <a:lnTo>
                    <a:pt x="222" y="186"/>
                  </a:lnTo>
                  <a:lnTo>
                    <a:pt x="222" y="189"/>
                  </a:lnTo>
                  <a:lnTo>
                    <a:pt x="222" y="193"/>
                  </a:lnTo>
                  <a:lnTo>
                    <a:pt x="221" y="198"/>
                  </a:lnTo>
                  <a:lnTo>
                    <a:pt x="219" y="201"/>
                  </a:lnTo>
                  <a:lnTo>
                    <a:pt x="217" y="201"/>
                  </a:lnTo>
                  <a:lnTo>
                    <a:pt x="215" y="202"/>
                  </a:lnTo>
                  <a:lnTo>
                    <a:pt x="215" y="206"/>
                  </a:lnTo>
                  <a:lnTo>
                    <a:pt x="217" y="211"/>
                  </a:lnTo>
                  <a:lnTo>
                    <a:pt x="214" y="209"/>
                  </a:lnTo>
                  <a:lnTo>
                    <a:pt x="209" y="206"/>
                  </a:lnTo>
                  <a:lnTo>
                    <a:pt x="203" y="204"/>
                  </a:lnTo>
                  <a:lnTo>
                    <a:pt x="199" y="202"/>
                  </a:lnTo>
                  <a:lnTo>
                    <a:pt x="196" y="201"/>
                  </a:lnTo>
                  <a:lnTo>
                    <a:pt x="193" y="199"/>
                  </a:lnTo>
                  <a:lnTo>
                    <a:pt x="192" y="199"/>
                  </a:lnTo>
                  <a:lnTo>
                    <a:pt x="190" y="199"/>
                  </a:lnTo>
                  <a:lnTo>
                    <a:pt x="187" y="198"/>
                  </a:lnTo>
                  <a:lnTo>
                    <a:pt x="186" y="198"/>
                  </a:lnTo>
                  <a:lnTo>
                    <a:pt x="181" y="196"/>
                  </a:lnTo>
                  <a:lnTo>
                    <a:pt x="174" y="192"/>
                  </a:lnTo>
                  <a:lnTo>
                    <a:pt x="165" y="192"/>
                  </a:lnTo>
                  <a:lnTo>
                    <a:pt x="161" y="189"/>
                  </a:lnTo>
                  <a:lnTo>
                    <a:pt x="158" y="189"/>
                  </a:lnTo>
                  <a:lnTo>
                    <a:pt x="155" y="189"/>
                  </a:lnTo>
                  <a:lnTo>
                    <a:pt x="151" y="190"/>
                  </a:lnTo>
                  <a:lnTo>
                    <a:pt x="146" y="190"/>
                  </a:lnTo>
                  <a:lnTo>
                    <a:pt x="145" y="189"/>
                  </a:lnTo>
                  <a:lnTo>
                    <a:pt x="140" y="186"/>
                  </a:lnTo>
                  <a:lnTo>
                    <a:pt x="136" y="182"/>
                  </a:lnTo>
                  <a:lnTo>
                    <a:pt x="134" y="180"/>
                  </a:lnTo>
                  <a:lnTo>
                    <a:pt x="132" y="179"/>
                  </a:lnTo>
                  <a:lnTo>
                    <a:pt x="129" y="176"/>
                  </a:lnTo>
                  <a:lnTo>
                    <a:pt x="127" y="173"/>
                  </a:lnTo>
                  <a:lnTo>
                    <a:pt x="123" y="170"/>
                  </a:lnTo>
                  <a:lnTo>
                    <a:pt x="118" y="168"/>
                  </a:lnTo>
                  <a:lnTo>
                    <a:pt x="114" y="167"/>
                  </a:lnTo>
                  <a:lnTo>
                    <a:pt x="111" y="168"/>
                  </a:lnTo>
                  <a:lnTo>
                    <a:pt x="107" y="168"/>
                  </a:lnTo>
                  <a:lnTo>
                    <a:pt x="105" y="168"/>
                  </a:lnTo>
                  <a:lnTo>
                    <a:pt x="104" y="168"/>
                  </a:lnTo>
                  <a:lnTo>
                    <a:pt x="99" y="167"/>
                  </a:lnTo>
                  <a:lnTo>
                    <a:pt x="98" y="165"/>
                  </a:lnTo>
                  <a:lnTo>
                    <a:pt x="96" y="164"/>
                  </a:lnTo>
                  <a:lnTo>
                    <a:pt x="95" y="161"/>
                  </a:lnTo>
                  <a:lnTo>
                    <a:pt x="93" y="158"/>
                  </a:lnTo>
                  <a:lnTo>
                    <a:pt x="92" y="157"/>
                  </a:lnTo>
                  <a:lnTo>
                    <a:pt x="90" y="152"/>
                  </a:lnTo>
                  <a:lnTo>
                    <a:pt x="88" y="149"/>
                  </a:lnTo>
                  <a:lnTo>
                    <a:pt x="86" y="148"/>
                  </a:lnTo>
                  <a:lnTo>
                    <a:pt x="82" y="146"/>
                  </a:lnTo>
                  <a:lnTo>
                    <a:pt x="82" y="143"/>
                  </a:lnTo>
                  <a:lnTo>
                    <a:pt x="82" y="141"/>
                  </a:lnTo>
                  <a:lnTo>
                    <a:pt x="80" y="138"/>
                  </a:lnTo>
                  <a:lnTo>
                    <a:pt x="79" y="136"/>
                  </a:lnTo>
                  <a:lnTo>
                    <a:pt x="79" y="135"/>
                  </a:lnTo>
                  <a:lnTo>
                    <a:pt x="79" y="133"/>
                  </a:lnTo>
                  <a:lnTo>
                    <a:pt x="79" y="130"/>
                  </a:lnTo>
                  <a:lnTo>
                    <a:pt x="79" y="129"/>
                  </a:lnTo>
                  <a:lnTo>
                    <a:pt x="77" y="127"/>
                  </a:lnTo>
                  <a:lnTo>
                    <a:pt x="74" y="126"/>
                  </a:lnTo>
                  <a:lnTo>
                    <a:pt x="73" y="123"/>
                  </a:lnTo>
                  <a:lnTo>
                    <a:pt x="71" y="120"/>
                  </a:lnTo>
                  <a:lnTo>
                    <a:pt x="70" y="119"/>
                  </a:lnTo>
                  <a:lnTo>
                    <a:pt x="66" y="114"/>
                  </a:lnTo>
                  <a:lnTo>
                    <a:pt x="60" y="108"/>
                  </a:lnTo>
                  <a:lnTo>
                    <a:pt x="58" y="107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7" y="104"/>
                  </a:lnTo>
                  <a:lnTo>
                    <a:pt x="58" y="102"/>
                  </a:lnTo>
                  <a:lnTo>
                    <a:pt x="61" y="104"/>
                  </a:lnTo>
                  <a:lnTo>
                    <a:pt x="64" y="102"/>
                  </a:lnTo>
                  <a:lnTo>
                    <a:pt x="64" y="101"/>
                  </a:lnTo>
                  <a:lnTo>
                    <a:pt x="63" y="98"/>
                  </a:lnTo>
                  <a:lnTo>
                    <a:pt x="61" y="95"/>
                  </a:lnTo>
                  <a:lnTo>
                    <a:pt x="58" y="92"/>
                  </a:lnTo>
                  <a:lnTo>
                    <a:pt x="54" y="91"/>
                  </a:lnTo>
                  <a:lnTo>
                    <a:pt x="52" y="91"/>
                  </a:lnTo>
                  <a:lnTo>
                    <a:pt x="49" y="92"/>
                  </a:lnTo>
                  <a:lnTo>
                    <a:pt x="49" y="95"/>
                  </a:lnTo>
                  <a:lnTo>
                    <a:pt x="51" y="97"/>
                  </a:lnTo>
                  <a:lnTo>
                    <a:pt x="51" y="99"/>
                  </a:lnTo>
                  <a:lnTo>
                    <a:pt x="51" y="101"/>
                  </a:lnTo>
                  <a:lnTo>
                    <a:pt x="49" y="101"/>
                  </a:lnTo>
                  <a:lnTo>
                    <a:pt x="48" y="99"/>
                  </a:lnTo>
                  <a:lnTo>
                    <a:pt x="47" y="99"/>
                  </a:lnTo>
                  <a:lnTo>
                    <a:pt x="45" y="99"/>
                  </a:lnTo>
                  <a:lnTo>
                    <a:pt x="44" y="98"/>
                  </a:lnTo>
                  <a:lnTo>
                    <a:pt x="42" y="98"/>
                  </a:lnTo>
                  <a:lnTo>
                    <a:pt x="41" y="98"/>
                  </a:lnTo>
                  <a:lnTo>
                    <a:pt x="38" y="97"/>
                  </a:lnTo>
                  <a:lnTo>
                    <a:pt x="38" y="95"/>
                  </a:lnTo>
                  <a:lnTo>
                    <a:pt x="36" y="94"/>
                  </a:lnTo>
                  <a:lnTo>
                    <a:pt x="35" y="94"/>
                  </a:lnTo>
                  <a:lnTo>
                    <a:pt x="32" y="92"/>
                  </a:lnTo>
                  <a:lnTo>
                    <a:pt x="30" y="88"/>
                  </a:lnTo>
                  <a:lnTo>
                    <a:pt x="25" y="83"/>
                  </a:lnTo>
                  <a:lnTo>
                    <a:pt x="20" y="79"/>
                  </a:lnTo>
                  <a:lnTo>
                    <a:pt x="19" y="75"/>
                  </a:lnTo>
                  <a:lnTo>
                    <a:pt x="17" y="73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6"/>
                  </a:lnTo>
                  <a:lnTo>
                    <a:pt x="17" y="66"/>
                  </a:lnTo>
                  <a:lnTo>
                    <a:pt x="19" y="64"/>
                  </a:lnTo>
                  <a:lnTo>
                    <a:pt x="20" y="63"/>
                  </a:lnTo>
                  <a:lnTo>
                    <a:pt x="23" y="63"/>
                  </a:lnTo>
                  <a:lnTo>
                    <a:pt x="23" y="61"/>
                  </a:lnTo>
                  <a:lnTo>
                    <a:pt x="22" y="58"/>
                  </a:lnTo>
                  <a:lnTo>
                    <a:pt x="19" y="56"/>
                  </a:lnTo>
                  <a:lnTo>
                    <a:pt x="10" y="48"/>
                  </a:lnTo>
                  <a:lnTo>
                    <a:pt x="1" y="39"/>
                  </a:lnTo>
                  <a:lnTo>
                    <a:pt x="0" y="36"/>
                  </a:lnTo>
                  <a:lnTo>
                    <a:pt x="7" y="28"/>
                  </a:lnTo>
                  <a:lnTo>
                    <a:pt x="3" y="20"/>
                  </a:lnTo>
                  <a:lnTo>
                    <a:pt x="5" y="16"/>
                  </a:lnTo>
                  <a:lnTo>
                    <a:pt x="8" y="6"/>
                  </a:lnTo>
                  <a:lnTo>
                    <a:pt x="11" y="0"/>
                  </a:lnTo>
                  <a:lnTo>
                    <a:pt x="23" y="12"/>
                  </a:lnTo>
                  <a:lnTo>
                    <a:pt x="23" y="17"/>
                  </a:lnTo>
                  <a:lnTo>
                    <a:pt x="26" y="20"/>
                  </a:lnTo>
                  <a:lnTo>
                    <a:pt x="29" y="19"/>
                  </a:lnTo>
                  <a:lnTo>
                    <a:pt x="35" y="22"/>
                  </a:lnTo>
                  <a:lnTo>
                    <a:pt x="42" y="2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Freeform 277"/>
            <p:cNvSpPr>
              <a:spLocks/>
            </p:cNvSpPr>
            <p:nvPr/>
          </p:nvSpPr>
          <p:spPr bwMode="auto">
            <a:xfrm>
              <a:off x="3202484" y="4375299"/>
              <a:ext cx="801688" cy="706437"/>
            </a:xfrm>
            <a:custGeom>
              <a:avLst/>
              <a:gdLst>
                <a:gd name="T0" fmla="*/ 85 w 225"/>
                <a:gd name="T1" fmla="*/ 9 h 198"/>
                <a:gd name="T2" fmla="*/ 95 w 225"/>
                <a:gd name="T3" fmla="*/ 10 h 198"/>
                <a:gd name="T4" fmla="*/ 117 w 225"/>
                <a:gd name="T5" fmla="*/ 17 h 198"/>
                <a:gd name="T6" fmla="*/ 131 w 225"/>
                <a:gd name="T7" fmla="*/ 17 h 198"/>
                <a:gd name="T8" fmla="*/ 149 w 225"/>
                <a:gd name="T9" fmla="*/ 20 h 198"/>
                <a:gd name="T10" fmla="*/ 159 w 225"/>
                <a:gd name="T11" fmla="*/ 25 h 198"/>
                <a:gd name="T12" fmla="*/ 175 w 225"/>
                <a:gd name="T13" fmla="*/ 23 h 198"/>
                <a:gd name="T14" fmla="*/ 183 w 225"/>
                <a:gd name="T15" fmla="*/ 28 h 198"/>
                <a:gd name="T16" fmla="*/ 190 w 225"/>
                <a:gd name="T17" fmla="*/ 29 h 198"/>
                <a:gd name="T18" fmla="*/ 200 w 225"/>
                <a:gd name="T19" fmla="*/ 26 h 198"/>
                <a:gd name="T20" fmla="*/ 206 w 225"/>
                <a:gd name="T21" fmla="*/ 42 h 198"/>
                <a:gd name="T22" fmla="*/ 225 w 225"/>
                <a:gd name="T23" fmla="*/ 42 h 198"/>
                <a:gd name="T24" fmla="*/ 224 w 225"/>
                <a:gd name="T25" fmla="*/ 53 h 198"/>
                <a:gd name="T26" fmla="*/ 206 w 225"/>
                <a:gd name="T27" fmla="*/ 79 h 198"/>
                <a:gd name="T28" fmla="*/ 193 w 225"/>
                <a:gd name="T29" fmla="*/ 95 h 198"/>
                <a:gd name="T30" fmla="*/ 171 w 225"/>
                <a:gd name="T31" fmla="*/ 120 h 198"/>
                <a:gd name="T32" fmla="*/ 145 w 225"/>
                <a:gd name="T33" fmla="*/ 136 h 198"/>
                <a:gd name="T34" fmla="*/ 145 w 225"/>
                <a:gd name="T35" fmla="*/ 145 h 198"/>
                <a:gd name="T36" fmla="*/ 164 w 225"/>
                <a:gd name="T37" fmla="*/ 159 h 198"/>
                <a:gd name="T38" fmla="*/ 156 w 225"/>
                <a:gd name="T39" fmla="*/ 164 h 198"/>
                <a:gd name="T40" fmla="*/ 142 w 225"/>
                <a:gd name="T41" fmla="*/ 174 h 198"/>
                <a:gd name="T42" fmla="*/ 108 w 225"/>
                <a:gd name="T43" fmla="*/ 181 h 198"/>
                <a:gd name="T44" fmla="*/ 76 w 225"/>
                <a:gd name="T45" fmla="*/ 168 h 198"/>
                <a:gd name="T46" fmla="*/ 63 w 225"/>
                <a:gd name="T47" fmla="*/ 170 h 198"/>
                <a:gd name="T48" fmla="*/ 51 w 225"/>
                <a:gd name="T49" fmla="*/ 180 h 198"/>
                <a:gd name="T50" fmla="*/ 39 w 225"/>
                <a:gd name="T51" fmla="*/ 198 h 198"/>
                <a:gd name="T52" fmla="*/ 41 w 225"/>
                <a:gd name="T53" fmla="*/ 189 h 198"/>
                <a:gd name="T54" fmla="*/ 32 w 225"/>
                <a:gd name="T55" fmla="*/ 186 h 198"/>
                <a:gd name="T56" fmla="*/ 26 w 225"/>
                <a:gd name="T57" fmla="*/ 190 h 198"/>
                <a:gd name="T58" fmla="*/ 7 w 225"/>
                <a:gd name="T59" fmla="*/ 177 h 198"/>
                <a:gd name="T60" fmla="*/ 22 w 225"/>
                <a:gd name="T61" fmla="*/ 176 h 198"/>
                <a:gd name="T62" fmla="*/ 26 w 225"/>
                <a:gd name="T63" fmla="*/ 174 h 198"/>
                <a:gd name="T64" fmla="*/ 14 w 225"/>
                <a:gd name="T65" fmla="*/ 148 h 198"/>
                <a:gd name="T66" fmla="*/ 2 w 225"/>
                <a:gd name="T67" fmla="*/ 146 h 198"/>
                <a:gd name="T68" fmla="*/ 2 w 225"/>
                <a:gd name="T69" fmla="*/ 138 h 198"/>
                <a:gd name="T70" fmla="*/ 7 w 225"/>
                <a:gd name="T71" fmla="*/ 133 h 198"/>
                <a:gd name="T72" fmla="*/ 17 w 225"/>
                <a:gd name="T73" fmla="*/ 126 h 198"/>
                <a:gd name="T74" fmla="*/ 16 w 225"/>
                <a:gd name="T75" fmla="*/ 111 h 198"/>
                <a:gd name="T76" fmla="*/ 22 w 225"/>
                <a:gd name="T77" fmla="*/ 110 h 198"/>
                <a:gd name="T78" fmla="*/ 27 w 225"/>
                <a:gd name="T79" fmla="*/ 96 h 198"/>
                <a:gd name="T80" fmla="*/ 36 w 225"/>
                <a:gd name="T81" fmla="*/ 83 h 198"/>
                <a:gd name="T82" fmla="*/ 49 w 225"/>
                <a:gd name="T83" fmla="*/ 91 h 198"/>
                <a:gd name="T84" fmla="*/ 49 w 225"/>
                <a:gd name="T85" fmla="*/ 77 h 198"/>
                <a:gd name="T86" fmla="*/ 46 w 225"/>
                <a:gd name="T87" fmla="*/ 69 h 198"/>
                <a:gd name="T88" fmla="*/ 43 w 225"/>
                <a:gd name="T89" fmla="*/ 38 h 198"/>
                <a:gd name="T90" fmla="*/ 49 w 225"/>
                <a:gd name="T91" fmla="*/ 1 h 198"/>
                <a:gd name="T92" fmla="*/ 63 w 225"/>
                <a:gd name="T93" fmla="*/ 10 h 198"/>
                <a:gd name="T94" fmla="*/ 76 w 225"/>
                <a:gd name="T95" fmla="*/ 14 h 1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25"/>
                <a:gd name="T145" fmla="*/ 0 h 198"/>
                <a:gd name="T146" fmla="*/ 225 w 225"/>
                <a:gd name="T147" fmla="*/ 198 h 1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25" h="198">
                  <a:moveTo>
                    <a:pt x="82" y="13"/>
                  </a:moveTo>
                  <a:lnTo>
                    <a:pt x="83" y="11"/>
                  </a:lnTo>
                  <a:lnTo>
                    <a:pt x="85" y="9"/>
                  </a:lnTo>
                  <a:lnTo>
                    <a:pt x="87" y="9"/>
                  </a:lnTo>
                  <a:lnTo>
                    <a:pt x="93" y="10"/>
                  </a:lnTo>
                  <a:lnTo>
                    <a:pt x="95" y="10"/>
                  </a:lnTo>
                  <a:lnTo>
                    <a:pt x="98" y="10"/>
                  </a:lnTo>
                  <a:lnTo>
                    <a:pt x="101" y="9"/>
                  </a:lnTo>
                  <a:lnTo>
                    <a:pt x="117" y="17"/>
                  </a:lnTo>
                  <a:lnTo>
                    <a:pt x="121" y="17"/>
                  </a:lnTo>
                  <a:lnTo>
                    <a:pt x="126" y="17"/>
                  </a:lnTo>
                  <a:lnTo>
                    <a:pt x="131" y="17"/>
                  </a:lnTo>
                  <a:lnTo>
                    <a:pt x="139" y="17"/>
                  </a:lnTo>
                  <a:lnTo>
                    <a:pt x="143" y="19"/>
                  </a:lnTo>
                  <a:lnTo>
                    <a:pt x="149" y="20"/>
                  </a:lnTo>
                  <a:lnTo>
                    <a:pt x="153" y="23"/>
                  </a:lnTo>
                  <a:lnTo>
                    <a:pt x="156" y="25"/>
                  </a:lnTo>
                  <a:lnTo>
                    <a:pt x="159" y="25"/>
                  </a:lnTo>
                  <a:lnTo>
                    <a:pt x="165" y="23"/>
                  </a:lnTo>
                  <a:lnTo>
                    <a:pt x="171" y="23"/>
                  </a:lnTo>
                  <a:lnTo>
                    <a:pt x="175" y="23"/>
                  </a:lnTo>
                  <a:lnTo>
                    <a:pt x="178" y="23"/>
                  </a:lnTo>
                  <a:lnTo>
                    <a:pt x="180" y="23"/>
                  </a:lnTo>
                  <a:lnTo>
                    <a:pt x="183" y="28"/>
                  </a:lnTo>
                  <a:lnTo>
                    <a:pt x="187" y="28"/>
                  </a:lnTo>
                  <a:lnTo>
                    <a:pt x="190" y="29"/>
                  </a:lnTo>
                  <a:lnTo>
                    <a:pt x="193" y="26"/>
                  </a:lnTo>
                  <a:lnTo>
                    <a:pt x="194" y="25"/>
                  </a:lnTo>
                  <a:lnTo>
                    <a:pt x="200" y="26"/>
                  </a:lnTo>
                  <a:lnTo>
                    <a:pt x="203" y="28"/>
                  </a:lnTo>
                  <a:lnTo>
                    <a:pt x="202" y="39"/>
                  </a:lnTo>
                  <a:lnTo>
                    <a:pt x="206" y="42"/>
                  </a:lnTo>
                  <a:lnTo>
                    <a:pt x="209" y="42"/>
                  </a:lnTo>
                  <a:lnTo>
                    <a:pt x="219" y="50"/>
                  </a:lnTo>
                  <a:lnTo>
                    <a:pt x="225" y="42"/>
                  </a:lnTo>
                  <a:lnTo>
                    <a:pt x="225" y="45"/>
                  </a:lnTo>
                  <a:lnTo>
                    <a:pt x="225" y="48"/>
                  </a:lnTo>
                  <a:lnTo>
                    <a:pt x="224" y="53"/>
                  </a:lnTo>
                  <a:lnTo>
                    <a:pt x="222" y="58"/>
                  </a:lnTo>
                  <a:lnTo>
                    <a:pt x="203" y="77"/>
                  </a:lnTo>
                  <a:lnTo>
                    <a:pt x="206" y="79"/>
                  </a:lnTo>
                  <a:lnTo>
                    <a:pt x="193" y="92"/>
                  </a:lnTo>
                  <a:lnTo>
                    <a:pt x="194" y="94"/>
                  </a:lnTo>
                  <a:lnTo>
                    <a:pt x="193" y="95"/>
                  </a:lnTo>
                  <a:lnTo>
                    <a:pt x="187" y="95"/>
                  </a:lnTo>
                  <a:lnTo>
                    <a:pt x="175" y="116"/>
                  </a:lnTo>
                  <a:lnTo>
                    <a:pt x="171" y="120"/>
                  </a:lnTo>
                  <a:lnTo>
                    <a:pt x="162" y="123"/>
                  </a:lnTo>
                  <a:lnTo>
                    <a:pt x="146" y="133"/>
                  </a:lnTo>
                  <a:lnTo>
                    <a:pt x="145" y="136"/>
                  </a:lnTo>
                  <a:lnTo>
                    <a:pt x="136" y="139"/>
                  </a:lnTo>
                  <a:lnTo>
                    <a:pt x="136" y="142"/>
                  </a:lnTo>
                  <a:lnTo>
                    <a:pt x="145" y="145"/>
                  </a:lnTo>
                  <a:lnTo>
                    <a:pt x="150" y="148"/>
                  </a:lnTo>
                  <a:lnTo>
                    <a:pt x="155" y="151"/>
                  </a:lnTo>
                  <a:lnTo>
                    <a:pt x="164" y="159"/>
                  </a:lnTo>
                  <a:lnTo>
                    <a:pt x="164" y="162"/>
                  </a:lnTo>
                  <a:lnTo>
                    <a:pt x="161" y="164"/>
                  </a:lnTo>
                  <a:lnTo>
                    <a:pt x="156" y="164"/>
                  </a:lnTo>
                  <a:lnTo>
                    <a:pt x="155" y="173"/>
                  </a:lnTo>
                  <a:lnTo>
                    <a:pt x="148" y="173"/>
                  </a:lnTo>
                  <a:lnTo>
                    <a:pt x="142" y="174"/>
                  </a:lnTo>
                  <a:lnTo>
                    <a:pt x="136" y="180"/>
                  </a:lnTo>
                  <a:lnTo>
                    <a:pt x="109" y="177"/>
                  </a:lnTo>
                  <a:lnTo>
                    <a:pt x="108" y="181"/>
                  </a:lnTo>
                  <a:lnTo>
                    <a:pt x="92" y="176"/>
                  </a:lnTo>
                  <a:lnTo>
                    <a:pt x="85" y="174"/>
                  </a:lnTo>
                  <a:lnTo>
                    <a:pt x="76" y="168"/>
                  </a:lnTo>
                  <a:lnTo>
                    <a:pt x="68" y="171"/>
                  </a:lnTo>
                  <a:lnTo>
                    <a:pt x="65" y="170"/>
                  </a:lnTo>
                  <a:lnTo>
                    <a:pt x="63" y="170"/>
                  </a:lnTo>
                  <a:lnTo>
                    <a:pt x="58" y="171"/>
                  </a:lnTo>
                  <a:lnTo>
                    <a:pt x="55" y="177"/>
                  </a:lnTo>
                  <a:lnTo>
                    <a:pt x="51" y="180"/>
                  </a:lnTo>
                  <a:lnTo>
                    <a:pt x="52" y="186"/>
                  </a:lnTo>
                  <a:lnTo>
                    <a:pt x="48" y="192"/>
                  </a:lnTo>
                  <a:lnTo>
                    <a:pt x="39" y="198"/>
                  </a:lnTo>
                  <a:lnTo>
                    <a:pt x="38" y="196"/>
                  </a:lnTo>
                  <a:lnTo>
                    <a:pt x="41" y="192"/>
                  </a:lnTo>
                  <a:lnTo>
                    <a:pt x="41" y="189"/>
                  </a:lnTo>
                  <a:lnTo>
                    <a:pt x="39" y="186"/>
                  </a:lnTo>
                  <a:lnTo>
                    <a:pt x="35" y="184"/>
                  </a:lnTo>
                  <a:lnTo>
                    <a:pt x="32" y="186"/>
                  </a:lnTo>
                  <a:lnTo>
                    <a:pt x="30" y="186"/>
                  </a:lnTo>
                  <a:lnTo>
                    <a:pt x="30" y="189"/>
                  </a:lnTo>
                  <a:lnTo>
                    <a:pt x="26" y="190"/>
                  </a:lnTo>
                  <a:lnTo>
                    <a:pt x="8" y="180"/>
                  </a:lnTo>
                  <a:lnTo>
                    <a:pt x="7" y="179"/>
                  </a:lnTo>
                  <a:lnTo>
                    <a:pt x="7" y="177"/>
                  </a:lnTo>
                  <a:lnTo>
                    <a:pt x="10" y="177"/>
                  </a:lnTo>
                  <a:lnTo>
                    <a:pt x="20" y="177"/>
                  </a:lnTo>
                  <a:lnTo>
                    <a:pt x="22" y="176"/>
                  </a:lnTo>
                  <a:lnTo>
                    <a:pt x="22" y="173"/>
                  </a:lnTo>
                  <a:lnTo>
                    <a:pt x="22" y="171"/>
                  </a:lnTo>
                  <a:lnTo>
                    <a:pt x="26" y="174"/>
                  </a:lnTo>
                  <a:lnTo>
                    <a:pt x="27" y="170"/>
                  </a:lnTo>
                  <a:lnTo>
                    <a:pt x="17" y="152"/>
                  </a:lnTo>
                  <a:lnTo>
                    <a:pt x="14" y="148"/>
                  </a:lnTo>
                  <a:lnTo>
                    <a:pt x="11" y="146"/>
                  </a:lnTo>
                  <a:lnTo>
                    <a:pt x="8" y="145"/>
                  </a:lnTo>
                  <a:lnTo>
                    <a:pt x="2" y="146"/>
                  </a:lnTo>
                  <a:lnTo>
                    <a:pt x="1" y="145"/>
                  </a:lnTo>
                  <a:lnTo>
                    <a:pt x="0" y="142"/>
                  </a:lnTo>
                  <a:lnTo>
                    <a:pt x="2" y="138"/>
                  </a:lnTo>
                  <a:lnTo>
                    <a:pt x="2" y="132"/>
                  </a:lnTo>
                  <a:lnTo>
                    <a:pt x="7" y="133"/>
                  </a:lnTo>
                  <a:lnTo>
                    <a:pt x="11" y="127"/>
                  </a:lnTo>
                  <a:lnTo>
                    <a:pt x="16" y="127"/>
                  </a:lnTo>
                  <a:lnTo>
                    <a:pt x="17" y="126"/>
                  </a:lnTo>
                  <a:lnTo>
                    <a:pt x="19" y="120"/>
                  </a:lnTo>
                  <a:lnTo>
                    <a:pt x="17" y="116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9" y="108"/>
                  </a:lnTo>
                  <a:lnTo>
                    <a:pt x="22" y="110"/>
                  </a:lnTo>
                  <a:lnTo>
                    <a:pt x="22" y="108"/>
                  </a:lnTo>
                  <a:lnTo>
                    <a:pt x="26" y="101"/>
                  </a:lnTo>
                  <a:lnTo>
                    <a:pt x="27" y="96"/>
                  </a:lnTo>
                  <a:lnTo>
                    <a:pt x="30" y="94"/>
                  </a:lnTo>
                  <a:lnTo>
                    <a:pt x="36" y="86"/>
                  </a:lnTo>
                  <a:lnTo>
                    <a:pt x="36" y="83"/>
                  </a:lnTo>
                  <a:lnTo>
                    <a:pt x="38" y="82"/>
                  </a:lnTo>
                  <a:lnTo>
                    <a:pt x="41" y="82"/>
                  </a:lnTo>
                  <a:lnTo>
                    <a:pt x="49" y="91"/>
                  </a:lnTo>
                  <a:lnTo>
                    <a:pt x="51" y="86"/>
                  </a:lnTo>
                  <a:lnTo>
                    <a:pt x="60" y="83"/>
                  </a:lnTo>
                  <a:lnTo>
                    <a:pt x="49" y="77"/>
                  </a:lnTo>
                  <a:lnTo>
                    <a:pt x="49" y="74"/>
                  </a:lnTo>
                  <a:lnTo>
                    <a:pt x="43" y="72"/>
                  </a:lnTo>
                  <a:lnTo>
                    <a:pt x="46" y="69"/>
                  </a:lnTo>
                  <a:lnTo>
                    <a:pt x="51" y="60"/>
                  </a:lnTo>
                  <a:lnTo>
                    <a:pt x="42" y="45"/>
                  </a:lnTo>
                  <a:lnTo>
                    <a:pt x="43" y="38"/>
                  </a:lnTo>
                  <a:lnTo>
                    <a:pt x="41" y="33"/>
                  </a:lnTo>
                  <a:lnTo>
                    <a:pt x="45" y="0"/>
                  </a:lnTo>
                  <a:lnTo>
                    <a:pt x="49" y="1"/>
                  </a:lnTo>
                  <a:lnTo>
                    <a:pt x="52" y="3"/>
                  </a:lnTo>
                  <a:lnTo>
                    <a:pt x="58" y="7"/>
                  </a:lnTo>
                  <a:lnTo>
                    <a:pt x="63" y="10"/>
                  </a:lnTo>
                  <a:lnTo>
                    <a:pt x="67" y="11"/>
                  </a:lnTo>
                  <a:lnTo>
                    <a:pt x="73" y="13"/>
                  </a:lnTo>
                  <a:lnTo>
                    <a:pt x="76" y="14"/>
                  </a:lnTo>
                  <a:lnTo>
                    <a:pt x="80" y="14"/>
                  </a:lnTo>
                  <a:lnTo>
                    <a:pt x="82" y="13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5" name="Freeform 278"/>
            <p:cNvSpPr>
              <a:spLocks/>
            </p:cNvSpPr>
            <p:nvPr/>
          </p:nvSpPr>
          <p:spPr bwMode="auto">
            <a:xfrm>
              <a:off x="1688009" y="4016524"/>
              <a:ext cx="485775" cy="550862"/>
            </a:xfrm>
            <a:custGeom>
              <a:avLst/>
              <a:gdLst>
                <a:gd name="T0" fmla="*/ 126 w 136"/>
                <a:gd name="T1" fmla="*/ 118 h 155"/>
                <a:gd name="T2" fmla="*/ 121 w 136"/>
                <a:gd name="T3" fmla="*/ 130 h 155"/>
                <a:gd name="T4" fmla="*/ 111 w 136"/>
                <a:gd name="T5" fmla="*/ 123 h 155"/>
                <a:gd name="T6" fmla="*/ 105 w 136"/>
                <a:gd name="T7" fmla="*/ 123 h 155"/>
                <a:gd name="T8" fmla="*/ 104 w 136"/>
                <a:gd name="T9" fmla="*/ 126 h 155"/>
                <a:gd name="T10" fmla="*/ 106 w 136"/>
                <a:gd name="T11" fmla="*/ 136 h 155"/>
                <a:gd name="T12" fmla="*/ 112 w 136"/>
                <a:gd name="T13" fmla="*/ 143 h 155"/>
                <a:gd name="T14" fmla="*/ 111 w 136"/>
                <a:gd name="T15" fmla="*/ 143 h 155"/>
                <a:gd name="T16" fmla="*/ 108 w 136"/>
                <a:gd name="T17" fmla="*/ 146 h 155"/>
                <a:gd name="T18" fmla="*/ 106 w 136"/>
                <a:gd name="T19" fmla="*/ 151 h 155"/>
                <a:gd name="T20" fmla="*/ 98 w 136"/>
                <a:gd name="T21" fmla="*/ 154 h 155"/>
                <a:gd name="T22" fmla="*/ 82 w 136"/>
                <a:gd name="T23" fmla="*/ 154 h 155"/>
                <a:gd name="T24" fmla="*/ 61 w 136"/>
                <a:gd name="T25" fmla="*/ 145 h 155"/>
                <a:gd name="T26" fmla="*/ 52 w 136"/>
                <a:gd name="T27" fmla="*/ 145 h 155"/>
                <a:gd name="T28" fmla="*/ 43 w 136"/>
                <a:gd name="T29" fmla="*/ 142 h 155"/>
                <a:gd name="T30" fmla="*/ 39 w 136"/>
                <a:gd name="T31" fmla="*/ 140 h 155"/>
                <a:gd name="T32" fmla="*/ 33 w 136"/>
                <a:gd name="T33" fmla="*/ 137 h 155"/>
                <a:gd name="T34" fmla="*/ 24 w 136"/>
                <a:gd name="T35" fmla="*/ 132 h 155"/>
                <a:gd name="T36" fmla="*/ 14 w 136"/>
                <a:gd name="T37" fmla="*/ 127 h 155"/>
                <a:gd name="T38" fmla="*/ 10 w 136"/>
                <a:gd name="T39" fmla="*/ 124 h 155"/>
                <a:gd name="T40" fmla="*/ 4 w 136"/>
                <a:gd name="T41" fmla="*/ 120 h 155"/>
                <a:gd name="T42" fmla="*/ 0 w 136"/>
                <a:gd name="T43" fmla="*/ 114 h 155"/>
                <a:gd name="T44" fmla="*/ 11 w 136"/>
                <a:gd name="T45" fmla="*/ 107 h 155"/>
                <a:gd name="T46" fmla="*/ 16 w 136"/>
                <a:gd name="T47" fmla="*/ 107 h 155"/>
                <a:gd name="T48" fmla="*/ 23 w 136"/>
                <a:gd name="T49" fmla="*/ 96 h 155"/>
                <a:gd name="T50" fmla="*/ 7 w 136"/>
                <a:gd name="T51" fmla="*/ 83 h 155"/>
                <a:gd name="T52" fmla="*/ 1 w 136"/>
                <a:gd name="T53" fmla="*/ 76 h 155"/>
                <a:gd name="T54" fmla="*/ 14 w 136"/>
                <a:gd name="T55" fmla="*/ 73 h 155"/>
                <a:gd name="T56" fmla="*/ 32 w 136"/>
                <a:gd name="T57" fmla="*/ 48 h 155"/>
                <a:gd name="T58" fmla="*/ 26 w 136"/>
                <a:gd name="T59" fmla="*/ 36 h 155"/>
                <a:gd name="T60" fmla="*/ 43 w 136"/>
                <a:gd name="T61" fmla="*/ 11 h 155"/>
                <a:gd name="T62" fmla="*/ 61 w 136"/>
                <a:gd name="T63" fmla="*/ 19 h 155"/>
                <a:gd name="T64" fmla="*/ 57 w 136"/>
                <a:gd name="T65" fmla="*/ 11 h 155"/>
                <a:gd name="T66" fmla="*/ 49 w 136"/>
                <a:gd name="T67" fmla="*/ 0 h 155"/>
                <a:gd name="T68" fmla="*/ 64 w 136"/>
                <a:gd name="T69" fmla="*/ 8 h 155"/>
                <a:gd name="T70" fmla="*/ 77 w 136"/>
                <a:gd name="T71" fmla="*/ 4 h 155"/>
                <a:gd name="T72" fmla="*/ 68 w 136"/>
                <a:gd name="T73" fmla="*/ 23 h 155"/>
                <a:gd name="T74" fmla="*/ 76 w 136"/>
                <a:gd name="T75" fmla="*/ 36 h 155"/>
                <a:gd name="T76" fmla="*/ 85 w 136"/>
                <a:gd name="T77" fmla="*/ 36 h 155"/>
                <a:gd name="T78" fmla="*/ 90 w 136"/>
                <a:gd name="T79" fmla="*/ 45 h 155"/>
                <a:gd name="T80" fmla="*/ 90 w 136"/>
                <a:gd name="T81" fmla="*/ 49 h 155"/>
                <a:gd name="T82" fmla="*/ 90 w 136"/>
                <a:gd name="T83" fmla="*/ 57 h 155"/>
                <a:gd name="T84" fmla="*/ 108 w 136"/>
                <a:gd name="T85" fmla="*/ 54 h 155"/>
                <a:gd name="T86" fmla="*/ 111 w 136"/>
                <a:gd name="T87" fmla="*/ 61 h 155"/>
                <a:gd name="T88" fmla="*/ 109 w 136"/>
                <a:gd name="T89" fmla="*/ 69 h 155"/>
                <a:gd name="T90" fmla="*/ 114 w 136"/>
                <a:gd name="T91" fmla="*/ 74 h 155"/>
                <a:gd name="T92" fmla="*/ 124 w 136"/>
                <a:gd name="T93" fmla="*/ 82 h 155"/>
                <a:gd name="T94" fmla="*/ 136 w 136"/>
                <a:gd name="T95" fmla="*/ 82 h 155"/>
                <a:gd name="T96" fmla="*/ 128 w 136"/>
                <a:gd name="T97" fmla="*/ 104 h 1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36"/>
                <a:gd name="T148" fmla="*/ 0 h 155"/>
                <a:gd name="T149" fmla="*/ 136 w 136"/>
                <a:gd name="T150" fmla="*/ 155 h 15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36" h="155">
                  <a:moveTo>
                    <a:pt x="131" y="104"/>
                  </a:moveTo>
                  <a:lnTo>
                    <a:pt x="128" y="114"/>
                  </a:lnTo>
                  <a:lnTo>
                    <a:pt x="126" y="118"/>
                  </a:lnTo>
                  <a:lnTo>
                    <a:pt x="130" y="126"/>
                  </a:lnTo>
                  <a:lnTo>
                    <a:pt x="123" y="134"/>
                  </a:lnTo>
                  <a:lnTo>
                    <a:pt x="121" y="130"/>
                  </a:lnTo>
                  <a:lnTo>
                    <a:pt x="117" y="126"/>
                  </a:lnTo>
                  <a:lnTo>
                    <a:pt x="114" y="124"/>
                  </a:lnTo>
                  <a:lnTo>
                    <a:pt x="111" y="123"/>
                  </a:lnTo>
                  <a:lnTo>
                    <a:pt x="108" y="123"/>
                  </a:lnTo>
                  <a:lnTo>
                    <a:pt x="106" y="123"/>
                  </a:lnTo>
                  <a:lnTo>
                    <a:pt x="105" y="123"/>
                  </a:lnTo>
                  <a:lnTo>
                    <a:pt x="104" y="124"/>
                  </a:lnTo>
                  <a:lnTo>
                    <a:pt x="104" y="126"/>
                  </a:lnTo>
                  <a:lnTo>
                    <a:pt x="105" y="130"/>
                  </a:lnTo>
                  <a:lnTo>
                    <a:pt x="106" y="133"/>
                  </a:lnTo>
                  <a:lnTo>
                    <a:pt x="106" y="136"/>
                  </a:lnTo>
                  <a:lnTo>
                    <a:pt x="106" y="139"/>
                  </a:lnTo>
                  <a:lnTo>
                    <a:pt x="109" y="142"/>
                  </a:lnTo>
                  <a:lnTo>
                    <a:pt x="112" y="143"/>
                  </a:lnTo>
                  <a:lnTo>
                    <a:pt x="111" y="145"/>
                  </a:lnTo>
                  <a:lnTo>
                    <a:pt x="109" y="146"/>
                  </a:lnTo>
                  <a:lnTo>
                    <a:pt x="111" y="143"/>
                  </a:lnTo>
                  <a:lnTo>
                    <a:pt x="109" y="143"/>
                  </a:lnTo>
                  <a:lnTo>
                    <a:pt x="108" y="143"/>
                  </a:lnTo>
                  <a:lnTo>
                    <a:pt x="108" y="146"/>
                  </a:lnTo>
                  <a:lnTo>
                    <a:pt x="108" y="148"/>
                  </a:lnTo>
                  <a:lnTo>
                    <a:pt x="106" y="151"/>
                  </a:lnTo>
                  <a:lnTo>
                    <a:pt x="102" y="152"/>
                  </a:lnTo>
                  <a:lnTo>
                    <a:pt x="99" y="154"/>
                  </a:lnTo>
                  <a:lnTo>
                    <a:pt x="98" y="154"/>
                  </a:lnTo>
                  <a:lnTo>
                    <a:pt x="92" y="154"/>
                  </a:lnTo>
                  <a:lnTo>
                    <a:pt x="89" y="155"/>
                  </a:lnTo>
                  <a:lnTo>
                    <a:pt x="82" y="154"/>
                  </a:lnTo>
                  <a:lnTo>
                    <a:pt x="74" y="151"/>
                  </a:lnTo>
                  <a:lnTo>
                    <a:pt x="68" y="148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55" y="145"/>
                  </a:lnTo>
                  <a:lnTo>
                    <a:pt x="52" y="145"/>
                  </a:lnTo>
                  <a:lnTo>
                    <a:pt x="51" y="145"/>
                  </a:lnTo>
                  <a:lnTo>
                    <a:pt x="49" y="143"/>
                  </a:lnTo>
                  <a:lnTo>
                    <a:pt x="43" y="142"/>
                  </a:lnTo>
                  <a:lnTo>
                    <a:pt x="42" y="142"/>
                  </a:lnTo>
                  <a:lnTo>
                    <a:pt x="41" y="140"/>
                  </a:lnTo>
                  <a:lnTo>
                    <a:pt x="39" y="140"/>
                  </a:lnTo>
                  <a:lnTo>
                    <a:pt x="38" y="139"/>
                  </a:lnTo>
                  <a:lnTo>
                    <a:pt x="36" y="139"/>
                  </a:lnTo>
                  <a:lnTo>
                    <a:pt x="33" y="137"/>
                  </a:lnTo>
                  <a:lnTo>
                    <a:pt x="30" y="136"/>
                  </a:lnTo>
                  <a:lnTo>
                    <a:pt x="27" y="134"/>
                  </a:lnTo>
                  <a:lnTo>
                    <a:pt x="24" y="132"/>
                  </a:lnTo>
                  <a:lnTo>
                    <a:pt x="19" y="130"/>
                  </a:lnTo>
                  <a:lnTo>
                    <a:pt x="16" y="129"/>
                  </a:lnTo>
                  <a:lnTo>
                    <a:pt x="14" y="127"/>
                  </a:lnTo>
                  <a:lnTo>
                    <a:pt x="13" y="126"/>
                  </a:lnTo>
                  <a:lnTo>
                    <a:pt x="11" y="124"/>
                  </a:lnTo>
                  <a:lnTo>
                    <a:pt x="10" y="124"/>
                  </a:lnTo>
                  <a:lnTo>
                    <a:pt x="8" y="123"/>
                  </a:lnTo>
                  <a:lnTo>
                    <a:pt x="5" y="121"/>
                  </a:lnTo>
                  <a:lnTo>
                    <a:pt x="4" y="120"/>
                  </a:lnTo>
                  <a:lnTo>
                    <a:pt x="2" y="118"/>
                  </a:lnTo>
                  <a:lnTo>
                    <a:pt x="1" y="115"/>
                  </a:lnTo>
                  <a:lnTo>
                    <a:pt x="0" y="114"/>
                  </a:lnTo>
                  <a:lnTo>
                    <a:pt x="8" y="104"/>
                  </a:lnTo>
                  <a:lnTo>
                    <a:pt x="11" y="104"/>
                  </a:lnTo>
                  <a:lnTo>
                    <a:pt x="11" y="107"/>
                  </a:lnTo>
                  <a:lnTo>
                    <a:pt x="11" y="111"/>
                  </a:lnTo>
                  <a:lnTo>
                    <a:pt x="14" y="111"/>
                  </a:lnTo>
                  <a:lnTo>
                    <a:pt x="16" y="107"/>
                  </a:lnTo>
                  <a:lnTo>
                    <a:pt x="20" y="102"/>
                  </a:lnTo>
                  <a:lnTo>
                    <a:pt x="21" y="95"/>
                  </a:lnTo>
                  <a:lnTo>
                    <a:pt x="23" y="96"/>
                  </a:lnTo>
                  <a:lnTo>
                    <a:pt x="24" y="93"/>
                  </a:lnTo>
                  <a:lnTo>
                    <a:pt x="11" y="85"/>
                  </a:lnTo>
                  <a:lnTo>
                    <a:pt x="7" y="83"/>
                  </a:lnTo>
                  <a:lnTo>
                    <a:pt x="7" y="80"/>
                  </a:lnTo>
                  <a:lnTo>
                    <a:pt x="1" y="77"/>
                  </a:lnTo>
                  <a:lnTo>
                    <a:pt x="1" y="76"/>
                  </a:lnTo>
                  <a:lnTo>
                    <a:pt x="8" y="77"/>
                  </a:lnTo>
                  <a:lnTo>
                    <a:pt x="10" y="71"/>
                  </a:lnTo>
                  <a:lnTo>
                    <a:pt x="14" y="73"/>
                  </a:lnTo>
                  <a:lnTo>
                    <a:pt x="17" y="48"/>
                  </a:lnTo>
                  <a:lnTo>
                    <a:pt x="30" y="51"/>
                  </a:lnTo>
                  <a:lnTo>
                    <a:pt x="32" y="48"/>
                  </a:lnTo>
                  <a:lnTo>
                    <a:pt x="30" y="45"/>
                  </a:lnTo>
                  <a:lnTo>
                    <a:pt x="32" y="41"/>
                  </a:lnTo>
                  <a:lnTo>
                    <a:pt x="26" y="36"/>
                  </a:lnTo>
                  <a:lnTo>
                    <a:pt x="33" y="14"/>
                  </a:lnTo>
                  <a:lnTo>
                    <a:pt x="39" y="16"/>
                  </a:lnTo>
                  <a:lnTo>
                    <a:pt x="43" y="11"/>
                  </a:lnTo>
                  <a:lnTo>
                    <a:pt x="48" y="16"/>
                  </a:lnTo>
                  <a:lnTo>
                    <a:pt x="51" y="19"/>
                  </a:lnTo>
                  <a:lnTo>
                    <a:pt x="61" y="19"/>
                  </a:lnTo>
                  <a:lnTo>
                    <a:pt x="63" y="17"/>
                  </a:lnTo>
                  <a:lnTo>
                    <a:pt x="55" y="14"/>
                  </a:lnTo>
                  <a:lnTo>
                    <a:pt x="57" y="11"/>
                  </a:lnTo>
                  <a:lnTo>
                    <a:pt x="51" y="4"/>
                  </a:lnTo>
                  <a:lnTo>
                    <a:pt x="49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61" y="8"/>
                  </a:lnTo>
                  <a:lnTo>
                    <a:pt x="64" y="8"/>
                  </a:lnTo>
                  <a:lnTo>
                    <a:pt x="61" y="3"/>
                  </a:lnTo>
                  <a:lnTo>
                    <a:pt x="65" y="1"/>
                  </a:lnTo>
                  <a:lnTo>
                    <a:pt x="77" y="4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68" y="23"/>
                  </a:lnTo>
                  <a:lnTo>
                    <a:pt x="71" y="25"/>
                  </a:lnTo>
                  <a:lnTo>
                    <a:pt x="74" y="29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2" y="38"/>
                  </a:lnTo>
                  <a:lnTo>
                    <a:pt x="85" y="36"/>
                  </a:lnTo>
                  <a:lnTo>
                    <a:pt x="86" y="36"/>
                  </a:lnTo>
                  <a:lnTo>
                    <a:pt x="89" y="42"/>
                  </a:lnTo>
                  <a:lnTo>
                    <a:pt x="90" y="45"/>
                  </a:lnTo>
                  <a:lnTo>
                    <a:pt x="99" y="47"/>
                  </a:lnTo>
                  <a:lnTo>
                    <a:pt x="99" y="48"/>
                  </a:lnTo>
                  <a:lnTo>
                    <a:pt x="90" y="49"/>
                  </a:lnTo>
                  <a:lnTo>
                    <a:pt x="87" y="51"/>
                  </a:lnTo>
                  <a:lnTo>
                    <a:pt x="86" y="52"/>
                  </a:lnTo>
                  <a:lnTo>
                    <a:pt x="90" y="57"/>
                  </a:lnTo>
                  <a:lnTo>
                    <a:pt x="96" y="57"/>
                  </a:lnTo>
                  <a:lnTo>
                    <a:pt x="104" y="54"/>
                  </a:lnTo>
                  <a:lnTo>
                    <a:pt x="108" y="54"/>
                  </a:lnTo>
                  <a:lnTo>
                    <a:pt x="109" y="57"/>
                  </a:lnTo>
                  <a:lnTo>
                    <a:pt x="111" y="58"/>
                  </a:lnTo>
                  <a:lnTo>
                    <a:pt x="111" y="61"/>
                  </a:lnTo>
                  <a:lnTo>
                    <a:pt x="115" y="64"/>
                  </a:lnTo>
                  <a:lnTo>
                    <a:pt x="112" y="70"/>
                  </a:lnTo>
                  <a:lnTo>
                    <a:pt x="109" y="69"/>
                  </a:lnTo>
                  <a:lnTo>
                    <a:pt x="106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24" y="77"/>
                  </a:lnTo>
                  <a:lnTo>
                    <a:pt x="124" y="82"/>
                  </a:lnTo>
                  <a:lnTo>
                    <a:pt x="128" y="83"/>
                  </a:lnTo>
                  <a:lnTo>
                    <a:pt x="131" y="80"/>
                  </a:lnTo>
                  <a:lnTo>
                    <a:pt x="136" y="82"/>
                  </a:lnTo>
                  <a:lnTo>
                    <a:pt x="128" y="88"/>
                  </a:lnTo>
                  <a:lnTo>
                    <a:pt x="131" y="92"/>
                  </a:lnTo>
                  <a:lnTo>
                    <a:pt x="128" y="104"/>
                  </a:lnTo>
                  <a:lnTo>
                    <a:pt x="131" y="104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6" name="Freeform 279"/>
            <p:cNvSpPr>
              <a:spLocks/>
            </p:cNvSpPr>
            <p:nvPr/>
          </p:nvSpPr>
          <p:spPr bwMode="auto">
            <a:xfrm>
              <a:off x="3438924" y="5483891"/>
              <a:ext cx="1582738" cy="1143000"/>
            </a:xfrm>
            <a:custGeom>
              <a:avLst/>
              <a:gdLst>
                <a:gd name="T0" fmla="*/ 125 w 444"/>
                <a:gd name="T1" fmla="*/ 41 h 321"/>
                <a:gd name="T2" fmla="*/ 154 w 444"/>
                <a:gd name="T3" fmla="*/ 70 h 321"/>
                <a:gd name="T4" fmla="*/ 165 w 444"/>
                <a:gd name="T5" fmla="*/ 79 h 321"/>
                <a:gd name="T6" fmla="*/ 198 w 444"/>
                <a:gd name="T7" fmla="*/ 88 h 321"/>
                <a:gd name="T8" fmla="*/ 222 w 444"/>
                <a:gd name="T9" fmla="*/ 85 h 321"/>
                <a:gd name="T10" fmla="*/ 235 w 444"/>
                <a:gd name="T11" fmla="*/ 82 h 321"/>
                <a:gd name="T12" fmla="*/ 241 w 444"/>
                <a:gd name="T13" fmla="*/ 94 h 321"/>
                <a:gd name="T14" fmla="*/ 248 w 444"/>
                <a:gd name="T15" fmla="*/ 102 h 321"/>
                <a:gd name="T16" fmla="*/ 260 w 444"/>
                <a:gd name="T17" fmla="*/ 114 h 321"/>
                <a:gd name="T18" fmla="*/ 270 w 444"/>
                <a:gd name="T19" fmla="*/ 119 h 321"/>
                <a:gd name="T20" fmla="*/ 279 w 444"/>
                <a:gd name="T21" fmla="*/ 129 h 321"/>
                <a:gd name="T22" fmla="*/ 285 w 444"/>
                <a:gd name="T23" fmla="*/ 121 h 321"/>
                <a:gd name="T24" fmla="*/ 296 w 444"/>
                <a:gd name="T25" fmla="*/ 126 h 321"/>
                <a:gd name="T26" fmla="*/ 307 w 444"/>
                <a:gd name="T27" fmla="*/ 120 h 321"/>
                <a:gd name="T28" fmla="*/ 311 w 444"/>
                <a:gd name="T29" fmla="*/ 133 h 321"/>
                <a:gd name="T30" fmla="*/ 330 w 444"/>
                <a:gd name="T31" fmla="*/ 170 h 321"/>
                <a:gd name="T32" fmla="*/ 357 w 444"/>
                <a:gd name="T33" fmla="*/ 168 h 321"/>
                <a:gd name="T34" fmla="*/ 367 w 444"/>
                <a:gd name="T35" fmla="*/ 176 h 321"/>
                <a:gd name="T36" fmla="*/ 381 w 444"/>
                <a:gd name="T37" fmla="*/ 186 h 321"/>
                <a:gd name="T38" fmla="*/ 384 w 444"/>
                <a:gd name="T39" fmla="*/ 211 h 321"/>
                <a:gd name="T40" fmla="*/ 403 w 444"/>
                <a:gd name="T41" fmla="*/ 226 h 321"/>
                <a:gd name="T42" fmla="*/ 434 w 444"/>
                <a:gd name="T43" fmla="*/ 246 h 321"/>
                <a:gd name="T44" fmla="*/ 440 w 444"/>
                <a:gd name="T45" fmla="*/ 261 h 321"/>
                <a:gd name="T46" fmla="*/ 420 w 444"/>
                <a:gd name="T47" fmla="*/ 274 h 321"/>
                <a:gd name="T48" fmla="*/ 393 w 444"/>
                <a:gd name="T49" fmla="*/ 269 h 321"/>
                <a:gd name="T50" fmla="*/ 359 w 444"/>
                <a:gd name="T51" fmla="*/ 255 h 321"/>
                <a:gd name="T52" fmla="*/ 345 w 444"/>
                <a:gd name="T53" fmla="*/ 248 h 321"/>
                <a:gd name="T54" fmla="*/ 327 w 444"/>
                <a:gd name="T55" fmla="*/ 243 h 321"/>
                <a:gd name="T56" fmla="*/ 311 w 444"/>
                <a:gd name="T57" fmla="*/ 243 h 321"/>
                <a:gd name="T58" fmla="*/ 295 w 444"/>
                <a:gd name="T59" fmla="*/ 243 h 321"/>
                <a:gd name="T60" fmla="*/ 279 w 444"/>
                <a:gd name="T61" fmla="*/ 246 h 321"/>
                <a:gd name="T62" fmla="*/ 264 w 444"/>
                <a:gd name="T63" fmla="*/ 269 h 321"/>
                <a:gd name="T64" fmla="*/ 257 w 444"/>
                <a:gd name="T65" fmla="*/ 284 h 321"/>
                <a:gd name="T66" fmla="*/ 252 w 444"/>
                <a:gd name="T67" fmla="*/ 294 h 321"/>
                <a:gd name="T68" fmla="*/ 247 w 444"/>
                <a:gd name="T69" fmla="*/ 309 h 321"/>
                <a:gd name="T70" fmla="*/ 238 w 444"/>
                <a:gd name="T71" fmla="*/ 319 h 321"/>
                <a:gd name="T72" fmla="*/ 226 w 444"/>
                <a:gd name="T73" fmla="*/ 313 h 321"/>
                <a:gd name="T74" fmla="*/ 219 w 444"/>
                <a:gd name="T75" fmla="*/ 309 h 321"/>
                <a:gd name="T76" fmla="*/ 209 w 444"/>
                <a:gd name="T77" fmla="*/ 281 h 321"/>
                <a:gd name="T78" fmla="*/ 198 w 444"/>
                <a:gd name="T79" fmla="*/ 265 h 321"/>
                <a:gd name="T80" fmla="*/ 178 w 444"/>
                <a:gd name="T81" fmla="*/ 250 h 321"/>
                <a:gd name="T82" fmla="*/ 163 w 444"/>
                <a:gd name="T83" fmla="*/ 239 h 321"/>
                <a:gd name="T84" fmla="*/ 156 w 444"/>
                <a:gd name="T85" fmla="*/ 227 h 321"/>
                <a:gd name="T86" fmla="*/ 151 w 444"/>
                <a:gd name="T87" fmla="*/ 215 h 321"/>
                <a:gd name="T88" fmla="*/ 141 w 444"/>
                <a:gd name="T89" fmla="*/ 205 h 321"/>
                <a:gd name="T90" fmla="*/ 128 w 444"/>
                <a:gd name="T91" fmla="*/ 196 h 321"/>
                <a:gd name="T92" fmla="*/ 109 w 444"/>
                <a:gd name="T93" fmla="*/ 167 h 321"/>
                <a:gd name="T94" fmla="*/ 97 w 444"/>
                <a:gd name="T95" fmla="*/ 154 h 321"/>
                <a:gd name="T96" fmla="*/ 88 w 444"/>
                <a:gd name="T97" fmla="*/ 143 h 321"/>
                <a:gd name="T98" fmla="*/ 78 w 444"/>
                <a:gd name="T99" fmla="*/ 127 h 321"/>
                <a:gd name="T100" fmla="*/ 50 w 444"/>
                <a:gd name="T101" fmla="*/ 94 h 321"/>
                <a:gd name="T102" fmla="*/ 40 w 444"/>
                <a:gd name="T103" fmla="*/ 76 h 321"/>
                <a:gd name="T104" fmla="*/ 28 w 444"/>
                <a:gd name="T105" fmla="*/ 64 h 321"/>
                <a:gd name="T106" fmla="*/ 12 w 444"/>
                <a:gd name="T107" fmla="*/ 48 h 321"/>
                <a:gd name="T108" fmla="*/ 22 w 444"/>
                <a:gd name="T109" fmla="*/ 23 h 321"/>
                <a:gd name="T110" fmla="*/ 43 w 444"/>
                <a:gd name="T111" fmla="*/ 28 h 321"/>
                <a:gd name="T112" fmla="*/ 82 w 444"/>
                <a:gd name="T113" fmla="*/ 9 h 32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4"/>
                <a:gd name="T172" fmla="*/ 0 h 321"/>
                <a:gd name="T173" fmla="*/ 444 w 444"/>
                <a:gd name="T174" fmla="*/ 321 h 32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4" h="321">
                  <a:moveTo>
                    <a:pt x="106" y="20"/>
                  </a:moveTo>
                  <a:lnTo>
                    <a:pt x="115" y="26"/>
                  </a:lnTo>
                  <a:lnTo>
                    <a:pt x="121" y="28"/>
                  </a:lnTo>
                  <a:lnTo>
                    <a:pt x="124" y="32"/>
                  </a:lnTo>
                  <a:lnTo>
                    <a:pt x="124" y="38"/>
                  </a:lnTo>
                  <a:lnTo>
                    <a:pt x="125" y="41"/>
                  </a:lnTo>
                  <a:lnTo>
                    <a:pt x="132" y="45"/>
                  </a:lnTo>
                  <a:lnTo>
                    <a:pt x="144" y="53"/>
                  </a:lnTo>
                  <a:lnTo>
                    <a:pt x="147" y="53"/>
                  </a:lnTo>
                  <a:lnTo>
                    <a:pt x="150" y="54"/>
                  </a:lnTo>
                  <a:lnTo>
                    <a:pt x="159" y="61"/>
                  </a:lnTo>
                  <a:lnTo>
                    <a:pt x="154" y="70"/>
                  </a:lnTo>
                  <a:lnTo>
                    <a:pt x="156" y="73"/>
                  </a:lnTo>
                  <a:lnTo>
                    <a:pt x="154" y="76"/>
                  </a:lnTo>
                  <a:lnTo>
                    <a:pt x="157" y="80"/>
                  </a:lnTo>
                  <a:lnTo>
                    <a:pt x="160" y="80"/>
                  </a:lnTo>
                  <a:lnTo>
                    <a:pt x="162" y="79"/>
                  </a:lnTo>
                  <a:lnTo>
                    <a:pt x="165" y="79"/>
                  </a:lnTo>
                  <a:lnTo>
                    <a:pt x="167" y="80"/>
                  </a:lnTo>
                  <a:lnTo>
                    <a:pt x="173" y="85"/>
                  </a:lnTo>
                  <a:lnTo>
                    <a:pt x="178" y="88"/>
                  </a:lnTo>
                  <a:lnTo>
                    <a:pt x="182" y="88"/>
                  </a:lnTo>
                  <a:lnTo>
                    <a:pt x="194" y="85"/>
                  </a:lnTo>
                  <a:lnTo>
                    <a:pt x="198" y="88"/>
                  </a:lnTo>
                  <a:lnTo>
                    <a:pt x="204" y="91"/>
                  </a:lnTo>
                  <a:lnTo>
                    <a:pt x="211" y="94"/>
                  </a:lnTo>
                  <a:lnTo>
                    <a:pt x="216" y="92"/>
                  </a:lnTo>
                  <a:lnTo>
                    <a:pt x="219" y="91"/>
                  </a:lnTo>
                  <a:lnTo>
                    <a:pt x="220" y="88"/>
                  </a:lnTo>
                  <a:lnTo>
                    <a:pt x="222" y="85"/>
                  </a:lnTo>
                  <a:lnTo>
                    <a:pt x="225" y="82"/>
                  </a:lnTo>
                  <a:lnTo>
                    <a:pt x="228" y="79"/>
                  </a:lnTo>
                  <a:lnTo>
                    <a:pt x="229" y="79"/>
                  </a:lnTo>
                  <a:lnTo>
                    <a:pt x="233" y="79"/>
                  </a:lnTo>
                  <a:lnTo>
                    <a:pt x="235" y="82"/>
                  </a:lnTo>
                  <a:lnTo>
                    <a:pt x="236" y="85"/>
                  </a:lnTo>
                  <a:lnTo>
                    <a:pt x="238" y="85"/>
                  </a:lnTo>
                  <a:lnTo>
                    <a:pt x="238" y="86"/>
                  </a:lnTo>
                  <a:lnTo>
                    <a:pt x="241" y="91"/>
                  </a:lnTo>
                  <a:lnTo>
                    <a:pt x="241" y="92"/>
                  </a:lnTo>
                  <a:lnTo>
                    <a:pt x="241" y="94"/>
                  </a:lnTo>
                  <a:lnTo>
                    <a:pt x="242" y="94"/>
                  </a:lnTo>
                  <a:lnTo>
                    <a:pt x="244" y="95"/>
                  </a:lnTo>
                  <a:lnTo>
                    <a:pt x="245" y="97"/>
                  </a:lnTo>
                  <a:lnTo>
                    <a:pt x="245" y="98"/>
                  </a:lnTo>
                  <a:lnTo>
                    <a:pt x="247" y="101"/>
                  </a:lnTo>
                  <a:lnTo>
                    <a:pt x="248" y="102"/>
                  </a:lnTo>
                  <a:lnTo>
                    <a:pt x="250" y="104"/>
                  </a:lnTo>
                  <a:lnTo>
                    <a:pt x="252" y="105"/>
                  </a:lnTo>
                  <a:lnTo>
                    <a:pt x="254" y="107"/>
                  </a:lnTo>
                  <a:lnTo>
                    <a:pt x="255" y="111"/>
                  </a:lnTo>
                  <a:lnTo>
                    <a:pt x="257" y="113"/>
                  </a:lnTo>
                  <a:lnTo>
                    <a:pt x="260" y="114"/>
                  </a:lnTo>
                  <a:lnTo>
                    <a:pt x="264" y="116"/>
                  </a:lnTo>
                  <a:lnTo>
                    <a:pt x="266" y="116"/>
                  </a:lnTo>
                  <a:lnTo>
                    <a:pt x="267" y="117"/>
                  </a:lnTo>
                  <a:lnTo>
                    <a:pt x="269" y="117"/>
                  </a:lnTo>
                  <a:lnTo>
                    <a:pt x="270" y="119"/>
                  </a:lnTo>
                  <a:lnTo>
                    <a:pt x="272" y="120"/>
                  </a:lnTo>
                  <a:lnTo>
                    <a:pt x="273" y="121"/>
                  </a:lnTo>
                  <a:lnTo>
                    <a:pt x="276" y="126"/>
                  </a:lnTo>
                  <a:lnTo>
                    <a:pt x="277" y="127"/>
                  </a:lnTo>
                  <a:lnTo>
                    <a:pt x="279" y="129"/>
                  </a:lnTo>
                  <a:lnTo>
                    <a:pt x="280" y="130"/>
                  </a:lnTo>
                  <a:lnTo>
                    <a:pt x="280" y="129"/>
                  </a:lnTo>
                  <a:lnTo>
                    <a:pt x="282" y="127"/>
                  </a:lnTo>
                  <a:lnTo>
                    <a:pt x="285" y="123"/>
                  </a:lnTo>
                  <a:lnTo>
                    <a:pt x="285" y="121"/>
                  </a:lnTo>
                  <a:lnTo>
                    <a:pt x="288" y="121"/>
                  </a:lnTo>
                  <a:lnTo>
                    <a:pt x="289" y="123"/>
                  </a:lnTo>
                  <a:lnTo>
                    <a:pt x="292" y="123"/>
                  </a:lnTo>
                  <a:lnTo>
                    <a:pt x="292" y="124"/>
                  </a:lnTo>
                  <a:lnTo>
                    <a:pt x="294" y="124"/>
                  </a:lnTo>
                  <a:lnTo>
                    <a:pt x="296" y="126"/>
                  </a:lnTo>
                  <a:lnTo>
                    <a:pt x="299" y="126"/>
                  </a:lnTo>
                  <a:lnTo>
                    <a:pt x="302" y="124"/>
                  </a:lnTo>
                  <a:lnTo>
                    <a:pt x="304" y="121"/>
                  </a:lnTo>
                  <a:lnTo>
                    <a:pt x="305" y="120"/>
                  </a:lnTo>
                  <a:lnTo>
                    <a:pt x="307" y="120"/>
                  </a:lnTo>
                  <a:lnTo>
                    <a:pt x="310" y="121"/>
                  </a:lnTo>
                  <a:lnTo>
                    <a:pt x="311" y="123"/>
                  </a:lnTo>
                  <a:lnTo>
                    <a:pt x="311" y="124"/>
                  </a:lnTo>
                  <a:lnTo>
                    <a:pt x="311" y="129"/>
                  </a:lnTo>
                  <a:lnTo>
                    <a:pt x="311" y="132"/>
                  </a:lnTo>
                  <a:lnTo>
                    <a:pt x="311" y="133"/>
                  </a:lnTo>
                  <a:lnTo>
                    <a:pt x="313" y="136"/>
                  </a:lnTo>
                  <a:lnTo>
                    <a:pt x="314" y="142"/>
                  </a:lnTo>
                  <a:lnTo>
                    <a:pt x="314" y="163"/>
                  </a:lnTo>
                  <a:lnTo>
                    <a:pt x="317" y="164"/>
                  </a:lnTo>
                  <a:lnTo>
                    <a:pt x="324" y="168"/>
                  </a:lnTo>
                  <a:lnTo>
                    <a:pt x="330" y="170"/>
                  </a:lnTo>
                  <a:lnTo>
                    <a:pt x="335" y="171"/>
                  </a:lnTo>
                  <a:lnTo>
                    <a:pt x="342" y="164"/>
                  </a:lnTo>
                  <a:lnTo>
                    <a:pt x="345" y="163"/>
                  </a:lnTo>
                  <a:lnTo>
                    <a:pt x="349" y="164"/>
                  </a:lnTo>
                  <a:lnTo>
                    <a:pt x="351" y="164"/>
                  </a:lnTo>
                  <a:lnTo>
                    <a:pt x="357" y="168"/>
                  </a:lnTo>
                  <a:lnTo>
                    <a:pt x="358" y="165"/>
                  </a:lnTo>
                  <a:lnTo>
                    <a:pt x="361" y="165"/>
                  </a:lnTo>
                  <a:lnTo>
                    <a:pt x="364" y="167"/>
                  </a:lnTo>
                  <a:lnTo>
                    <a:pt x="367" y="168"/>
                  </a:lnTo>
                  <a:lnTo>
                    <a:pt x="365" y="173"/>
                  </a:lnTo>
                  <a:lnTo>
                    <a:pt x="367" y="176"/>
                  </a:lnTo>
                  <a:lnTo>
                    <a:pt x="364" y="177"/>
                  </a:lnTo>
                  <a:lnTo>
                    <a:pt x="358" y="179"/>
                  </a:lnTo>
                  <a:lnTo>
                    <a:pt x="354" y="183"/>
                  </a:lnTo>
                  <a:lnTo>
                    <a:pt x="355" y="186"/>
                  </a:lnTo>
                  <a:lnTo>
                    <a:pt x="359" y="184"/>
                  </a:lnTo>
                  <a:lnTo>
                    <a:pt x="381" y="186"/>
                  </a:lnTo>
                  <a:lnTo>
                    <a:pt x="387" y="195"/>
                  </a:lnTo>
                  <a:lnTo>
                    <a:pt x="383" y="198"/>
                  </a:lnTo>
                  <a:lnTo>
                    <a:pt x="384" y="199"/>
                  </a:lnTo>
                  <a:lnTo>
                    <a:pt x="383" y="202"/>
                  </a:lnTo>
                  <a:lnTo>
                    <a:pt x="381" y="208"/>
                  </a:lnTo>
                  <a:lnTo>
                    <a:pt x="384" y="211"/>
                  </a:lnTo>
                  <a:lnTo>
                    <a:pt x="384" y="215"/>
                  </a:lnTo>
                  <a:lnTo>
                    <a:pt x="387" y="218"/>
                  </a:lnTo>
                  <a:lnTo>
                    <a:pt x="392" y="220"/>
                  </a:lnTo>
                  <a:lnTo>
                    <a:pt x="395" y="220"/>
                  </a:lnTo>
                  <a:lnTo>
                    <a:pt x="399" y="224"/>
                  </a:lnTo>
                  <a:lnTo>
                    <a:pt x="403" y="226"/>
                  </a:lnTo>
                  <a:lnTo>
                    <a:pt x="408" y="230"/>
                  </a:lnTo>
                  <a:lnTo>
                    <a:pt x="412" y="231"/>
                  </a:lnTo>
                  <a:lnTo>
                    <a:pt x="427" y="242"/>
                  </a:lnTo>
                  <a:lnTo>
                    <a:pt x="427" y="246"/>
                  </a:lnTo>
                  <a:lnTo>
                    <a:pt x="430" y="248"/>
                  </a:lnTo>
                  <a:lnTo>
                    <a:pt x="434" y="246"/>
                  </a:lnTo>
                  <a:lnTo>
                    <a:pt x="443" y="250"/>
                  </a:lnTo>
                  <a:lnTo>
                    <a:pt x="443" y="253"/>
                  </a:lnTo>
                  <a:lnTo>
                    <a:pt x="444" y="259"/>
                  </a:lnTo>
                  <a:lnTo>
                    <a:pt x="443" y="259"/>
                  </a:lnTo>
                  <a:lnTo>
                    <a:pt x="442" y="259"/>
                  </a:lnTo>
                  <a:lnTo>
                    <a:pt x="440" y="261"/>
                  </a:lnTo>
                  <a:lnTo>
                    <a:pt x="430" y="267"/>
                  </a:lnTo>
                  <a:lnTo>
                    <a:pt x="428" y="268"/>
                  </a:lnTo>
                  <a:lnTo>
                    <a:pt x="425" y="269"/>
                  </a:lnTo>
                  <a:lnTo>
                    <a:pt x="423" y="271"/>
                  </a:lnTo>
                  <a:lnTo>
                    <a:pt x="421" y="274"/>
                  </a:lnTo>
                  <a:lnTo>
                    <a:pt x="420" y="274"/>
                  </a:lnTo>
                  <a:lnTo>
                    <a:pt x="415" y="274"/>
                  </a:lnTo>
                  <a:lnTo>
                    <a:pt x="409" y="275"/>
                  </a:lnTo>
                  <a:lnTo>
                    <a:pt x="406" y="274"/>
                  </a:lnTo>
                  <a:lnTo>
                    <a:pt x="405" y="274"/>
                  </a:lnTo>
                  <a:lnTo>
                    <a:pt x="399" y="272"/>
                  </a:lnTo>
                  <a:lnTo>
                    <a:pt x="393" y="269"/>
                  </a:lnTo>
                  <a:lnTo>
                    <a:pt x="384" y="262"/>
                  </a:lnTo>
                  <a:lnTo>
                    <a:pt x="379" y="258"/>
                  </a:lnTo>
                  <a:lnTo>
                    <a:pt x="371" y="258"/>
                  </a:lnTo>
                  <a:lnTo>
                    <a:pt x="368" y="256"/>
                  </a:lnTo>
                  <a:lnTo>
                    <a:pt x="361" y="256"/>
                  </a:lnTo>
                  <a:lnTo>
                    <a:pt x="359" y="255"/>
                  </a:lnTo>
                  <a:lnTo>
                    <a:pt x="358" y="255"/>
                  </a:lnTo>
                  <a:lnTo>
                    <a:pt x="354" y="253"/>
                  </a:lnTo>
                  <a:lnTo>
                    <a:pt x="352" y="253"/>
                  </a:lnTo>
                  <a:lnTo>
                    <a:pt x="349" y="250"/>
                  </a:lnTo>
                  <a:lnTo>
                    <a:pt x="346" y="250"/>
                  </a:lnTo>
                  <a:lnTo>
                    <a:pt x="345" y="248"/>
                  </a:lnTo>
                  <a:lnTo>
                    <a:pt x="342" y="246"/>
                  </a:lnTo>
                  <a:lnTo>
                    <a:pt x="340" y="246"/>
                  </a:lnTo>
                  <a:lnTo>
                    <a:pt x="335" y="248"/>
                  </a:lnTo>
                  <a:lnTo>
                    <a:pt x="332" y="246"/>
                  </a:lnTo>
                  <a:lnTo>
                    <a:pt x="329" y="245"/>
                  </a:lnTo>
                  <a:lnTo>
                    <a:pt x="327" y="243"/>
                  </a:lnTo>
                  <a:lnTo>
                    <a:pt x="326" y="242"/>
                  </a:lnTo>
                  <a:lnTo>
                    <a:pt x="324" y="242"/>
                  </a:lnTo>
                  <a:lnTo>
                    <a:pt x="323" y="240"/>
                  </a:lnTo>
                  <a:lnTo>
                    <a:pt x="317" y="240"/>
                  </a:lnTo>
                  <a:lnTo>
                    <a:pt x="313" y="243"/>
                  </a:lnTo>
                  <a:lnTo>
                    <a:pt x="311" y="243"/>
                  </a:lnTo>
                  <a:lnTo>
                    <a:pt x="308" y="243"/>
                  </a:lnTo>
                  <a:lnTo>
                    <a:pt x="301" y="245"/>
                  </a:lnTo>
                  <a:lnTo>
                    <a:pt x="298" y="243"/>
                  </a:lnTo>
                  <a:lnTo>
                    <a:pt x="296" y="243"/>
                  </a:lnTo>
                  <a:lnTo>
                    <a:pt x="295" y="243"/>
                  </a:lnTo>
                  <a:lnTo>
                    <a:pt x="294" y="243"/>
                  </a:lnTo>
                  <a:lnTo>
                    <a:pt x="292" y="245"/>
                  </a:lnTo>
                  <a:lnTo>
                    <a:pt x="288" y="246"/>
                  </a:lnTo>
                  <a:lnTo>
                    <a:pt x="285" y="246"/>
                  </a:lnTo>
                  <a:lnTo>
                    <a:pt x="282" y="246"/>
                  </a:lnTo>
                  <a:lnTo>
                    <a:pt x="279" y="246"/>
                  </a:lnTo>
                  <a:lnTo>
                    <a:pt x="277" y="248"/>
                  </a:lnTo>
                  <a:lnTo>
                    <a:pt x="276" y="249"/>
                  </a:lnTo>
                  <a:lnTo>
                    <a:pt x="273" y="256"/>
                  </a:lnTo>
                  <a:lnTo>
                    <a:pt x="272" y="259"/>
                  </a:lnTo>
                  <a:lnTo>
                    <a:pt x="267" y="264"/>
                  </a:lnTo>
                  <a:lnTo>
                    <a:pt x="264" y="269"/>
                  </a:lnTo>
                  <a:lnTo>
                    <a:pt x="263" y="274"/>
                  </a:lnTo>
                  <a:lnTo>
                    <a:pt x="261" y="275"/>
                  </a:lnTo>
                  <a:lnTo>
                    <a:pt x="258" y="281"/>
                  </a:lnTo>
                  <a:lnTo>
                    <a:pt x="257" y="283"/>
                  </a:lnTo>
                  <a:lnTo>
                    <a:pt x="257" y="284"/>
                  </a:lnTo>
                  <a:lnTo>
                    <a:pt x="257" y="286"/>
                  </a:lnTo>
                  <a:lnTo>
                    <a:pt x="257" y="287"/>
                  </a:lnTo>
                  <a:lnTo>
                    <a:pt x="255" y="289"/>
                  </a:lnTo>
                  <a:lnTo>
                    <a:pt x="255" y="291"/>
                  </a:lnTo>
                  <a:lnTo>
                    <a:pt x="252" y="293"/>
                  </a:lnTo>
                  <a:lnTo>
                    <a:pt x="252" y="294"/>
                  </a:lnTo>
                  <a:lnTo>
                    <a:pt x="251" y="296"/>
                  </a:lnTo>
                  <a:lnTo>
                    <a:pt x="250" y="299"/>
                  </a:lnTo>
                  <a:lnTo>
                    <a:pt x="248" y="300"/>
                  </a:lnTo>
                  <a:lnTo>
                    <a:pt x="247" y="303"/>
                  </a:lnTo>
                  <a:lnTo>
                    <a:pt x="245" y="306"/>
                  </a:lnTo>
                  <a:lnTo>
                    <a:pt x="247" y="309"/>
                  </a:lnTo>
                  <a:lnTo>
                    <a:pt x="245" y="313"/>
                  </a:lnTo>
                  <a:lnTo>
                    <a:pt x="242" y="316"/>
                  </a:lnTo>
                  <a:lnTo>
                    <a:pt x="242" y="318"/>
                  </a:lnTo>
                  <a:lnTo>
                    <a:pt x="242" y="321"/>
                  </a:lnTo>
                  <a:lnTo>
                    <a:pt x="241" y="319"/>
                  </a:lnTo>
                  <a:lnTo>
                    <a:pt x="238" y="319"/>
                  </a:lnTo>
                  <a:lnTo>
                    <a:pt x="235" y="316"/>
                  </a:lnTo>
                  <a:lnTo>
                    <a:pt x="233" y="316"/>
                  </a:lnTo>
                  <a:lnTo>
                    <a:pt x="232" y="315"/>
                  </a:lnTo>
                  <a:lnTo>
                    <a:pt x="231" y="315"/>
                  </a:lnTo>
                  <a:lnTo>
                    <a:pt x="228" y="313"/>
                  </a:lnTo>
                  <a:lnTo>
                    <a:pt x="226" y="313"/>
                  </a:lnTo>
                  <a:lnTo>
                    <a:pt x="225" y="312"/>
                  </a:lnTo>
                  <a:lnTo>
                    <a:pt x="223" y="312"/>
                  </a:lnTo>
                  <a:lnTo>
                    <a:pt x="222" y="311"/>
                  </a:lnTo>
                  <a:lnTo>
                    <a:pt x="220" y="309"/>
                  </a:lnTo>
                  <a:lnTo>
                    <a:pt x="219" y="309"/>
                  </a:lnTo>
                  <a:lnTo>
                    <a:pt x="217" y="306"/>
                  </a:lnTo>
                  <a:lnTo>
                    <a:pt x="216" y="305"/>
                  </a:lnTo>
                  <a:lnTo>
                    <a:pt x="214" y="302"/>
                  </a:lnTo>
                  <a:lnTo>
                    <a:pt x="214" y="300"/>
                  </a:lnTo>
                  <a:lnTo>
                    <a:pt x="210" y="291"/>
                  </a:lnTo>
                  <a:lnTo>
                    <a:pt x="209" y="281"/>
                  </a:lnTo>
                  <a:lnTo>
                    <a:pt x="207" y="275"/>
                  </a:lnTo>
                  <a:lnTo>
                    <a:pt x="206" y="274"/>
                  </a:lnTo>
                  <a:lnTo>
                    <a:pt x="204" y="269"/>
                  </a:lnTo>
                  <a:lnTo>
                    <a:pt x="203" y="268"/>
                  </a:lnTo>
                  <a:lnTo>
                    <a:pt x="201" y="268"/>
                  </a:lnTo>
                  <a:lnTo>
                    <a:pt x="198" y="265"/>
                  </a:lnTo>
                  <a:lnTo>
                    <a:pt x="195" y="264"/>
                  </a:lnTo>
                  <a:lnTo>
                    <a:pt x="194" y="262"/>
                  </a:lnTo>
                  <a:lnTo>
                    <a:pt x="192" y="261"/>
                  </a:lnTo>
                  <a:lnTo>
                    <a:pt x="187" y="255"/>
                  </a:lnTo>
                  <a:lnTo>
                    <a:pt x="182" y="252"/>
                  </a:lnTo>
                  <a:lnTo>
                    <a:pt x="178" y="250"/>
                  </a:lnTo>
                  <a:lnTo>
                    <a:pt x="176" y="250"/>
                  </a:lnTo>
                  <a:lnTo>
                    <a:pt x="170" y="245"/>
                  </a:lnTo>
                  <a:lnTo>
                    <a:pt x="167" y="243"/>
                  </a:lnTo>
                  <a:lnTo>
                    <a:pt x="165" y="240"/>
                  </a:lnTo>
                  <a:lnTo>
                    <a:pt x="163" y="240"/>
                  </a:lnTo>
                  <a:lnTo>
                    <a:pt x="163" y="239"/>
                  </a:lnTo>
                  <a:lnTo>
                    <a:pt x="162" y="237"/>
                  </a:lnTo>
                  <a:lnTo>
                    <a:pt x="160" y="236"/>
                  </a:lnTo>
                  <a:lnTo>
                    <a:pt x="157" y="231"/>
                  </a:lnTo>
                  <a:lnTo>
                    <a:pt x="156" y="231"/>
                  </a:lnTo>
                  <a:lnTo>
                    <a:pt x="156" y="230"/>
                  </a:lnTo>
                  <a:lnTo>
                    <a:pt x="156" y="227"/>
                  </a:lnTo>
                  <a:lnTo>
                    <a:pt x="154" y="224"/>
                  </a:lnTo>
                  <a:lnTo>
                    <a:pt x="154" y="221"/>
                  </a:lnTo>
                  <a:lnTo>
                    <a:pt x="153" y="218"/>
                  </a:lnTo>
                  <a:lnTo>
                    <a:pt x="151" y="217"/>
                  </a:lnTo>
                  <a:lnTo>
                    <a:pt x="151" y="215"/>
                  </a:lnTo>
                  <a:lnTo>
                    <a:pt x="150" y="212"/>
                  </a:lnTo>
                  <a:lnTo>
                    <a:pt x="147" y="209"/>
                  </a:lnTo>
                  <a:lnTo>
                    <a:pt x="144" y="208"/>
                  </a:lnTo>
                  <a:lnTo>
                    <a:pt x="143" y="206"/>
                  </a:lnTo>
                  <a:lnTo>
                    <a:pt x="141" y="205"/>
                  </a:lnTo>
                  <a:lnTo>
                    <a:pt x="138" y="204"/>
                  </a:lnTo>
                  <a:lnTo>
                    <a:pt x="134" y="201"/>
                  </a:lnTo>
                  <a:lnTo>
                    <a:pt x="132" y="199"/>
                  </a:lnTo>
                  <a:lnTo>
                    <a:pt x="131" y="199"/>
                  </a:lnTo>
                  <a:lnTo>
                    <a:pt x="128" y="196"/>
                  </a:lnTo>
                  <a:lnTo>
                    <a:pt x="125" y="192"/>
                  </a:lnTo>
                  <a:lnTo>
                    <a:pt x="119" y="182"/>
                  </a:lnTo>
                  <a:lnTo>
                    <a:pt x="118" y="179"/>
                  </a:lnTo>
                  <a:lnTo>
                    <a:pt x="115" y="176"/>
                  </a:lnTo>
                  <a:lnTo>
                    <a:pt x="113" y="174"/>
                  </a:lnTo>
                  <a:lnTo>
                    <a:pt x="109" y="167"/>
                  </a:lnTo>
                  <a:lnTo>
                    <a:pt x="107" y="164"/>
                  </a:lnTo>
                  <a:lnTo>
                    <a:pt x="103" y="160"/>
                  </a:lnTo>
                  <a:lnTo>
                    <a:pt x="100" y="157"/>
                  </a:lnTo>
                  <a:lnTo>
                    <a:pt x="99" y="155"/>
                  </a:lnTo>
                  <a:lnTo>
                    <a:pt x="97" y="154"/>
                  </a:lnTo>
                  <a:lnTo>
                    <a:pt x="94" y="151"/>
                  </a:lnTo>
                  <a:lnTo>
                    <a:pt x="94" y="149"/>
                  </a:lnTo>
                  <a:lnTo>
                    <a:pt x="93" y="148"/>
                  </a:lnTo>
                  <a:lnTo>
                    <a:pt x="88" y="143"/>
                  </a:lnTo>
                  <a:lnTo>
                    <a:pt x="87" y="142"/>
                  </a:lnTo>
                  <a:lnTo>
                    <a:pt x="85" y="139"/>
                  </a:lnTo>
                  <a:lnTo>
                    <a:pt x="84" y="139"/>
                  </a:lnTo>
                  <a:lnTo>
                    <a:pt x="84" y="138"/>
                  </a:lnTo>
                  <a:lnTo>
                    <a:pt x="80" y="130"/>
                  </a:lnTo>
                  <a:lnTo>
                    <a:pt x="78" y="127"/>
                  </a:lnTo>
                  <a:lnTo>
                    <a:pt x="77" y="124"/>
                  </a:lnTo>
                  <a:lnTo>
                    <a:pt x="71" y="116"/>
                  </a:lnTo>
                  <a:lnTo>
                    <a:pt x="68" y="113"/>
                  </a:lnTo>
                  <a:lnTo>
                    <a:pt x="61" y="102"/>
                  </a:lnTo>
                  <a:lnTo>
                    <a:pt x="58" y="100"/>
                  </a:lnTo>
                  <a:lnTo>
                    <a:pt x="50" y="94"/>
                  </a:lnTo>
                  <a:lnTo>
                    <a:pt x="49" y="91"/>
                  </a:lnTo>
                  <a:lnTo>
                    <a:pt x="43" y="80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3"/>
                  </a:lnTo>
                  <a:lnTo>
                    <a:pt x="34" y="70"/>
                  </a:lnTo>
                  <a:lnTo>
                    <a:pt x="33" y="69"/>
                  </a:lnTo>
                  <a:lnTo>
                    <a:pt x="28" y="64"/>
                  </a:lnTo>
                  <a:lnTo>
                    <a:pt x="22" y="60"/>
                  </a:lnTo>
                  <a:lnTo>
                    <a:pt x="21" y="58"/>
                  </a:lnTo>
                  <a:lnTo>
                    <a:pt x="17" y="53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9" y="47"/>
                  </a:lnTo>
                  <a:lnTo>
                    <a:pt x="0" y="38"/>
                  </a:lnTo>
                  <a:lnTo>
                    <a:pt x="0" y="37"/>
                  </a:lnTo>
                  <a:lnTo>
                    <a:pt x="6" y="29"/>
                  </a:lnTo>
                  <a:lnTo>
                    <a:pt x="11" y="31"/>
                  </a:lnTo>
                  <a:lnTo>
                    <a:pt x="22" y="23"/>
                  </a:lnTo>
                  <a:lnTo>
                    <a:pt x="25" y="25"/>
                  </a:lnTo>
                  <a:lnTo>
                    <a:pt x="27" y="19"/>
                  </a:lnTo>
                  <a:lnTo>
                    <a:pt x="33" y="19"/>
                  </a:lnTo>
                  <a:lnTo>
                    <a:pt x="36" y="19"/>
                  </a:lnTo>
                  <a:lnTo>
                    <a:pt x="39" y="22"/>
                  </a:lnTo>
                  <a:lnTo>
                    <a:pt x="43" y="28"/>
                  </a:lnTo>
                  <a:lnTo>
                    <a:pt x="47" y="29"/>
                  </a:lnTo>
                  <a:lnTo>
                    <a:pt x="66" y="29"/>
                  </a:lnTo>
                  <a:lnTo>
                    <a:pt x="71" y="25"/>
                  </a:lnTo>
                  <a:lnTo>
                    <a:pt x="71" y="13"/>
                  </a:lnTo>
                  <a:lnTo>
                    <a:pt x="74" y="10"/>
                  </a:lnTo>
                  <a:lnTo>
                    <a:pt x="82" y="9"/>
                  </a:lnTo>
                  <a:lnTo>
                    <a:pt x="84" y="4"/>
                  </a:lnTo>
                  <a:lnTo>
                    <a:pt x="85" y="3"/>
                  </a:lnTo>
                  <a:lnTo>
                    <a:pt x="87" y="0"/>
                  </a:lnTo>
                  <a:lnTo>
                    <a:pt x="99" y="12"/>
                  </a:lnTo>
                  <a:lnTo>
                    <a:pt x="106" y="20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7" name="Freeform 281"/>
            <p:cNvSpPr>
              <a:spLocks noEditPoints="1"/>
            </p:cNvSpPr>
            <p:nvPr/>
          </p:nvSpPr>
          <p:spPr bwMode="auto">
            <a:xfrm>
              <a:off x="827584" y="3284686"/>
              <a:ext cx="1225550" cy="588963"/>
            </a:xfrm>
            <a:custGeom>
              <a:avLst/>
              <a:gdLst>
                <a:gd name="T0" fmla="*/ 115 w 344"/>
                <a:gd name="T1" fmla="*/ 7 h 165"/>
                <a:gd name="T2" fmla="*/ 146 w 344"/>
                <a:gd name="T3" fmla="*/ 32 h 165"/>
                <a:gd name="T4" fmla="*/ 198 w 344"/>
                <a:gd name="T5" fmla="*/ 58 h 165"/>
                <a:gd name="T6" fmla="*/ 222 w 344"/>
                <a:gd name="T7" fmla="*/ 63 h 165"/>
                <a:gd name="T8" fmla="*/ 253 w 344"/>
                <a:gd name="T9" fmla="*/ 63 h 165"/>
                <a:gd name="T10" fmla="*/ 256 w 344"/>
                <a:gd name="T11" fmla="*/ 58 h 165"/>
                <a:gd name="T12" fmla="*/ 266 w 344"/>
                <a:gd name="T13" fmla="*/ 63 h 165"/>
                <a:gd name="T14" fmla="*/ 303 w 344"/>
                <a:gd name="T15" fmla="*/ 45 h 165"/>
                <a:gd name="T16" fmla="*/ 321 w 344"/>
                <a:gd name="T17" fmla="*/ 43 h 165"/>
                <a:gd name="T18" fmla="*/ 343 w 344"/>
                <a:gd name="T19" fmla="*/ 74 h 165"/>
                <a:gd name="T20" fmla="*/ 335 w 344"/>
                <a:gd name="T21" fmla="*/ 131 h 165"/>
                <a:gd name="T22" fmla="*/ 321 w 344"/>
                <a:gd name="T23" fmla="*/ 153 h 165"/>
                <a:gd name="T24" fmla="*/ 300 w 344"/>
                <a:gd name="T25" fmla="*/ 146 h 165"/>
                <a:gd name="T26" fmla="*/ 287 w 344"/>
                <a:gd name="T27" fmla="*/ 139 h 165"/>
                <a:gd name="T28" fmla="*/ 274 w 344"/>
                <a:gd name="T29" fmla="*/ 128 h 165"/>
                <a:gd name="T30" fmla="*/ 252 w 344"/>
                <a:gd name="T31" fmla="*/ 134 h 165"/>
                <a:gd name="T32" fmla="*/ 215 w 344"/>
                <a:gd name="T33" fmla="*/ 143 h 165"/>
                <a:gd name="T34" fmla="*/ 190 w 344"/>
                <a:gd name="T35" fmla="*/ 164 h 165"/>
                <a:gd name="T36" fmla="*/ 88 w 344"/>
                <a:gd name="T37" fmla="*/ 143 h 165"/>
                <a:gd name="T38" fmla="*/ 48 w 344"/>
                <a:gd name="T39" fmla="*/ 136 h 165"/>
                <a:gd name="T40" fmla="*/ 19 w 344"/>
                <a:gd name="T41" fmla="*/ 111 h 165"/>
                <a:gd name="T42" fmla="*/ 17 w 344"/>
                <a:gd name="T43" fmla="*/ 93 h 165"/>
                <a:gd name="T44" fmla="*/ 35 w 344"/>
                <a:gd name="T45" fmla="*/ 92 h 165"/>
                <a:gd name="T46" fmla="*/ 64 w 344"/>
                <a:gd name="T47" fmla="*/ 89 h 165"/>
                <a:gd name="T48" fmla="*/ 67 w 344"/>
                <a:gd name="T49" fmla="*/ 87 h 165"/>
                <a:gd name="T50" fmla="*/ 92 w 344"/>
                <a:gd name="T51" fmla="*/ 85 h 165"/>
                <a:gd name="T52" fmla="*/ 108 w 344"/>
                <a:gd name="T53" fmla="*/ 83 h 165"/>
                <a:gd name="T54" fmla="*/ 136 w 344"/>
                <a:gd name="T55" fmla="*/ 73 h 165"/>
                <a:gd name="T56" fmla="*/ 137 w 344"/>
                <a:gd name="T57" fmla="*/ 57 h 165"/>
                <a:gd name="T58" fmla="*/ 88 w 344"/>
                <a:gd name="T59" fmla="*/ 58 h 165"/>
                <a:gd name="T60" fmla="*/ 74 w 344"/>
                <a:gd name="T61" fmla="*/ 45 h 165"/>
                <a:gd name="T62" fmla="*/ 76 w 344"/>
                <a:gd name="T63" fmla="*/ 30 h 165"/>
                <a:gd name="T64" fmla="*/ 85 w 344"/>
                <a:gd name="T65" fmla="*/ 38 h 165"/>
                <a:gd name="T66" fmla="*/ 96 w 344"/>
                <a:gd name="T67" fmla="*/ 35 h 165"/>
                <a:gd name="T68" fmla="*/ 88 w 344"/>
                <a:gd name="T69" fmla="*/ 27 h 165"/>
                <a:gd name="T70" fmla="*/ 79 w 344"/>
                <a:gd name="T71" fmla="*/ 17 h 165"/>
                <a:gd name="T72" fmla="*/ 70 w 344"/>
                <a:gd name="T73" fmla="*/ 22 h 165"/>
                <a:gd name="T74" fmla="*/ 54 w 344"/>
                <a:gd name="T75" fmla="*/ 38 h 165"/>
                <a:gd name="T76" fmla="*/ 50 w 344"/>
                <a:gd name="T77" fmla="*/ 42 h 165"/>
                <a:gd name="T78" fmla="*/ 44 w 344"/>
                <a:gd name="T79" fmla="*/ 48 h 165"/>
                <a:gd name="T80" fmla="*/ 38 w 344"/>
                <a:gd name="T81" fmla="*/ 51 h 165"/>
                <a:gd name="T82" fmla="*/ 33 w 344"/>
                <a:gd name="T83" fmla="*/ 51 h 165"/>
                <a:gd name="T84" fmla="*/ 41 w 344"/>
                <a:gd name="T85" fmla="*/ 42 h 165"/>
                <a:gd name="T86" fmla="*/ 74 w 344"/>
                <a:gd name="T87" fmla="*/ 10 h 165"/>
                <a:gd name="T88" fmla="*/ 11 w 344"/>
                <a:gd name="T89" fmla="*/ 73 h 165"/>
                <a:gd name="T90" fmla="*/ 4 w 344"/>
                <a:gd name="T91" fmla="*/ 67 h 165"/>
                <a:gd name="T92" fmla="*/ 4 w 344"/>
                <a:gd name="T93" fmla="*/ 65 h 165"/>
                <a:gd name="T94" fmla="*/ 45 w 344"/>
                <a:gd name="T95" fmla="*/ 51 h 165"/>
                <a:gd name="T96" fmla="*/ 42 w 344"/>
                <a:gd name="T97" fmla="*/ 51 h 165"/>
                <a:gd name="T98" fmla="*/ 51 w 344"/>
                <a:gd name="T99" fmla="*/ 46 h 165"/>
                <a:gd name="T100" fmla="*/ 266 w 344"/>
                <a:gd name="T101" fmla="*/ 60 h 165"/>
                <a:gd name="T102" fmla="*/ 14 w 344"/>
                <a:gd name="T103" fmla="*/ 85 h 165"/>
                <a:gd name="T104" fmla="*/ 58 w 344"/>
                <a:gd name="T105" fmla="*/ 43 h 165"/>
                <a:gd name="T106" fmla="*/ 47 w 344"/>
                <a:gd name="T107" fmla="*/ 46 h 165"/>
                <a:gd name="T108" fmla="*/ 47 w 344"/>
                <a:gd name="T109" fmla="*/ 46 h 165"/>
                <a:gd name="T110" fmla="*/ 55 w 344"/>
                <a:gd name="T111" fmla="*/ 39 h 16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4"/>
                <a:gd name="T169" fmla="*/ 0 h 165"/>
                <a:gd name="T170" fmla="*/ 344 w 344"/>
                <a:gd name="T171" fmla="*/ 165 h 16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4" h="165">
                  <a:moveTo>
                    <a:pt x="88" y="2"/>
                  </a:moveTo>
                  <a:lnTo>
                    <a:pt x="91" y="2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04" y="1"/>
                  </a:lnTo>
                  <a:lnTo>
                    <a:pt x="110" y="4"/>
                  </a:lnTo>
                  <a:lnTo>
                    <a:pt x="115" y="7"/>
                  </a:lnTo>
                  <a:lnTo>
                    <a:pt x="118" y="8"/>
                  </a:lnTo>
                  <a:lnTo>
                    <a:pt x="121" y="10"/>
                  </a:lnTo>
                  <a:lnTo>
                    <a:pt x="123" y="11"/>
                  </a:lnTo>
                  <a:lnTo>
                    <a:pt x="127" y="16"/>
                  </a:lnTo>
                  <a:lnTo>
                    <a:pt x="129" y="19"/>
                  </a:lnTo>
                  <a:lnTo>
                    <a:pt x="135" y="23"/>
                  </a:lnTo>
                  <a:lnTo>
                    <a:pt x="137" y="26"/>
                  </a:lnTo>
                  <a:lnTo>
                    <a:pt x="146" y="32"/>
                  </a:lnTo>
                  <a:lnTo>
                    <a:pt x="152" y="36"/>
                  </a:lnTo>
                  <a:lnTo>
                    <a:pt x="156" y="39"/>
                  </a:lnTo>
                  <a:lnTo>
                    <a:pt x="164" y="42"/>
                  </a:lnTo>
                  <a:lnTo>
                    <a:pt x="165" y="43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95" y="57"/>
                  </a:lnTo>
                  <a:lnTo>
                    <a:pt x="198" y="58"/>
                  </a:lnTo>
                  <a:lnTo>
                    <a:pt x="202" y="60"/>
                  </a:lnTo>
                  <a:lnTo>
                    <a:pt x="206" y="61"/>
                  </a:lnTo>
                  <a:lnTo>
                    <a:pt x="209" y="61"/>
                  </a:lnTo>
                  <a:lnTo>
                    <a:pt x="214" y="61"/>
                  </a:lnTo>
                  <a:lnTo>
                    <a:pt x="217" y="61"/>
                  </a:lnTo>
                  <a:lnTo>
                    <a:pt x="218" y="61"/>
                  </a:lnTo>
                  <a:lnTo>
                    <a:pt x="222" y="63"/>
                  </a:lnTo>
                  <a:lnTo>
                    <a:pt x="227" y="63"/>
                  </a:lnTo>
                  <a:lnTo>
                    <a:pt x="231" y="63"/>
                  </a:lnTo>
                  <a:lnTo>
                    <a:pt x="234" y="63"/>
                  </a:lnTo>
                  <a:lnTo>
                    <a:pt x="247" y="64"/>
                  </a:lnTo>
                  <a:lnTo>
                    <a:pt x="249" y="64"/>
                  </a:lnTo>
                  <a:lnTo>
                    <a:pt x="250" y="64"/>
                  </a:lnTo>
                  <a:lnTo>
                    <a:pt x="252" y="64"/>
                  </a:lnTo>
                  <a:lnTo>
                    <a:pt x="253" y="63"/>
                  </a:lnTo>
                  <a:lnTo>
                    <a:pt x="255" y="63"/>
                  </a:lnTo>
                  <a:lnTo>
                    <a:pt x="256" y="64"/>
                  </a:lnTo>
                  <a:lnTo>
                    <a:pt x="258" y="63"/>
                  </a:lnTo>
                  <a:lnTo>
                    <a:pt x="256" y="61"/>
                  </a:lnTo>
                  <a:lnTo>
                    <a:pt x="255" y="60"/>
                  </a:lnTo>
                  <a:lnTo>
                    <a:pt x="256" y="58"/>
                  </a:lnTo>
                  <a:lnTo>
                    <a:pt x="258" y="57"/>
                  </a:lnTo>
                  <a:lnTo>
                    <a:pt x="262" y="58"/>
                  </a:lnTo>
                  <a:lnTo>
                    <a:pt x="265" y="60"/>
                  </a:lnTo>
                  <a:lnTo>
                    <a:pt x="265" y="61"/>
                  </a:lnTo>
                  <a:lnTo>
                    <a:pt x="263" y="63"/>
                  </a:lnTo>
                  <a:lnTo>
                    <a:pt x="266" y="63"/>
                  </a:lnTo>
                  <a:lnTo>
                    <a:pt x="268" y="63"/>
                  </a:lnTo>
                  <a:lnTo>
                    <a:pt x="272" y="61"/>
                  </a:lnTo>
                  <a:lnTo>
                    <a:pt x="284" y="55"/>
                  </a:lnTo>
                  <a:lnTo>
                    <a:pt x="287" y="54"/>
                  </a:lnTo>
                  <a:lnTo>
                    <a:pt x="293" y="52"/>
                  </a:lnTo>
                  <a:lnTo>
                    <a:pt x="297" y="49"/>
                  </a:lnTo>
                  <a:lnTo>
                    <a:pt x="303" y="45"/>
                  </a:lnTo>
                  <a:lnTo>
                    <a:pt x="305" y="43"/>
                  </a:lnTo>
                  <a:lnTo>
                    <a:pt x="307" y="41"/>
                  </a:lnTo>
                  <a:lnTo>
                    <a:pt x="313" y="33"/>
                  </a:lnTo>
                  <a:lnTo>
                    <a:pt x="315" y="33"/>
                  </a:lnTo>
                  <a:lnTo>
                    <a:pt x="322" y="39"/>
                  </a:lnTo>
                  <a:lnTo>
                    <a:pt x="322" y="41"/>
                  </a:lnTo>
                  <a:lnTo>
                    <a:pt x="321" y="43"/>
                  </a:lnTo>
                  <a:lnTo>
                    <a:pt x="321" y="45"/>
                  </a:lnTo>
                  <a:lnTo>
                    <a:pt x="324" y="46"/>
                  </a:lnTo>
                  <a:lnTo>
                    <a:pt x="325" y="49"/>
                  </a:lnTo>
                  <a:lnTo>
                    <a:pt x="331" y="54"/>
                  </a:lnTo>
                  <a:lnTo>
                    <a:pt x="331" y="57"/>
                  </a:lnTo>
                  <a:lnTo>
                    <a:pt x="335" y="57"/>
                  </a:lnTo>
                  <a:lnTo>
                    <a:pt x="340" y="65"/>
                  </a:lnTo>
                  <a:lnTo>
                    <a:pt x="343" y="74"/>
                  </a:lnTo>
                  <a:lnTo>
                    <a:pt x="344" y="82"/>
                  </a:lnTo>
                  <a:lnTo>
                    <a:pt x="344" y="92"/>
                  </a:lnTo>
                  <a:lnTo>
                    <a:pt x="337" y="99"/>
                  </a:lnTo>
                  <a:lnTo>
                    <a:pt x="340" y="108"/>
                  </a:lnTo>
                  <a:lnTo>
                    <a:pt x="340" y="111"/>
                  </a:lnTo>
                  <a:lnTo>
                    <a:pt x="335" y="124"/>
                  </a:lnTo>
                  <a:lnTo>
                    <a:pt x="335" y="128"/>
                  </a:lnTo>
                  <a:lnTo>
                    <a:pt x="335" y="131"/>
                  </a:lnTo>
                  <a:lnTo>
                    <a:pt x="331" y="134"/>
                  </a:lnTo>
                  <a:lnTo>
                    <a:pt x="328" y="134"/>
                  </a:lnTo>
                  <a:lnTo>
                    <a:pt x="327" y="136"/>
                  </a:lnTo>
                  <a:lnTo>
                    <a:pt x="329" y="139"/>
                  </a:lnTo>
                  <a:lnTo>
                    <a:pt x="328" y="146"/>
                  </a:lnTo>
                  <a:lnTo>
                    <a:pt x="325" y="149"/>
                  </a:lnTo>
                  <a:lnTo>
                    <a:pt x="322" y="152"/>
                  </a:lnTo>
                  <a:lnTo>
                    <a:pt x="321" y="153"/>
                  </a:lnTo>
                  <a:lnTo>
                    <a:pt x="318" y="153"/>
                  </a:lnTo>
                  <a:lnTo>
                    <a:pt x="315" y="150"/>
                  </a:lnTo>
                  <a:lnTo>
                    <a:pt x="312" y="149"/>
                  </a:lnTo>
                  <a:lnTo>
                    <a:pt x="306" y="149"/>
                  </a:lnTo>
                  <a:lnTo>
                    <a:pt x="306" y="148"/>
                  </a:lnTo>
                  <a:lnTo>
                    <a:pt x="300" y="148"/>
                  </a:lnTo>
                  <a:lnTo>
                    <a:pt x="300" y="146"/>
                  </a:lnTo>
                  <a:lnTo>
                    <a:pt x="299" y="145"/>
                  </a:lnTo>
                  <a:lnTo>
                    <a:pt x="297" y="146"/>
                  </a:lnTo>
                  <a:lnTo>
                    <a:pt x="296" y="145"/>
                  </a:lnTo>
                  <a:lnTo>
                    <a:pt x="288" y="145"/>
                  </a:lnTo>
                  <a:lnTo>
                    <a:pt x="287" y="145"/>
                  </a:lnTo>
                  <a:lnTo>
                    <a:pt x="285" y="143"/>
                  </a:lnTo>
                  <a:lnTo>
                    <a:pt x="287" y="140"/>
                  </a:lnTo>
                  <a:lnTo>
                    <a:pt x="287" y="139"/>
                  </a:lnTo>
                  <a:lnTo>
                    <a:pt x="285" y="137"/>
                  </a:lnTo>
                  <a:lnTo>
                    <a:pt x="284" y="137"/>
                  </a:lnTo>
                  <a:lnTo>
                    <a:pt x="283" y="134"/>
                  </a:lnTo>
                  <a:lnTo>
                    <a:pt x="280" y="134"/>
                  </a:lnTo>
                  <a:lnTo>
                    <a:pt x="278" y="133"/>
                  </a:lnTo>
                  <a:lnTo>
                    <a:pt x="277" y="133"/>
                  </a:lnTo>
                  <a:lnTo>
                    <a:pt x="275" y="133"/>
                  </a:lnTo>
                  <a:lnTo>
                    <a:pt x="274" y="128"/>
                  </a:lnTo>
                  <a:lnTo>
                    <a:pt x="271" y="128"/>
                  </a:lnTo>
                  <a:lnTo>
                    <a:pt x="268" y="124"/>
                  </a:lnTo>
                  <a:lnTo>
                    <a:pt x="265" y="124"/>
                  </a:lnTo>
                  <a:lnTo>
                    <a:pt x="258" y="126"/>
                  </a:lnTo>
                  <a:lnTo>
                    <a:pt x="256" y="128"/>
                  </a:lnTo>
                  <a:lnTo>
                    <a:pt x="252" y="134"/>
                  </a:lnTo>
                  <a:lnTo>
                    <a:pt x="250" y="134"/>
                  </a:lnTo>
                  <a:lnTo>
                    <a:pt x="237" y="133"/>
                  </a:lnTo>
                  <a:lnTo>
                    <a:pt x="236" y="133"/>
                  </a:lnTo>
                  <a:lnTo>
                    <a:pt x="234" y="136"/>
                  </a:lnTo>
                  <a:lnTo>
                    <a:pt x="228" y="140"/>
                  </a:lnTo>
                  <a:lnTo>
                    <a:pt x="221" y="143"/>
                  </a:lnTo>
                  <a:lnTo>
                    <a:pt x="215" y="143"/>
                  </a:lnTo>
                  <a:lnTo>
                    <a:pt x="208" y="149"/>
                  </a:lnTo>
                  <a:lnTo>
                    <a:pt x="203" y="152"/>
                  </a:lnTo>
                  <a:lnTo>
                    <a:pt x="202" y="150"/>
                  </a:lnTo>
                  <a:lnTo>
                    <a:pt x="200" y="152"/>
                  </a:lnTo>
                  <a:lnTo>
                    <a:pt x="199" y="155"/>
                  </a:lnTo>
                  <a:lnTo>
                    <a:pt x="198" y="161"/>
                  </a:lnTo>
                  <a:lnTo>
                    <a:pt x="195" y="162"/>
                  </a:lnTo>
                  <a:lnTo>
                    <a:pt x="190" y="164"/>
                  </a:lnTo>
                  <a:lnTo>
                    <a:pt x="187" y="165"/>
                  </a:lnTo>
                  <a:lnTo>
                    <a:pt x="183" y="164"/>
                  </a:lnTo>
                  <a:lnTo>
                    <a:pt x="178" y="161"/>
                  </a:lnTo>
                  <a:lnTo>
                    <a:pt x="146" y="149"/>
                  </a:lnTo>
                  <a:lnTo>
                    <a:pt x="126" y="140"/>
                  </a:lnTo>
                  <a:lnTo>
                    <a:pt x="98" y="146"/>
                  </a:lnTo>
                  <a:lnTo>
                    <a:pt x="95" y="145"/>
                  </a:lnTo>
                  <a:lnTo>
                    <a:pt x="88" y="143"/>
                  </a:lnTo>
                  <a:lnTo>
                    <a:pt x="79" y="140"/>
                  </a:lnTo>
                  <a:lnTo>
                    <a:pt x="73" y="139"/>
                  </a:lnTo>
                  <a:lnTo>
                    <a:pt x="58" y="139"/>
                  </a:lnTo>
                  <a:lnTo>
                    <a:pt x="54" y="140"/>
                  </a:lnTo>
                  <a:lnTo>
                    <a:pt x="51" y="139"/>
                  </a:lnTo>
                  <a:lnTo>
                    <a:pt x="50" y="137"/>
                  </a:lnTo>
                  <a:lnTo>
                    <a:pt x="48" y="136"/>
                  </a:lnTo>
                  <a:lnTo>
                    <a:pt x="32" y="128"/>
                  </a:lnTo>
                  <a:lnTo>
                    <a:pt x="26" y="127"/>
                  </a:lnTo>
                  <a:lnTo>
                    <a:pt x="25" y="126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2" y="120"/>
                  </a:lnTo>
                  <a:lnTo>
                    <a:pt x="20" y="114"/>
                  </a:lnTo>
                  <a:lnTo>
                    <a:pt x="19" y="111"/>
                  </a:lnTo>
                  <a:lnTo>
                    <a:pt x="20" y="106"/>
                  </a:lnTo>
                  <a:lnTo>
                    <a:pt x="19" y="105"/>
                  </a:lnTo>
                  <a:lnTo>
                    <a:pt x="17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98"/>
                  </a:lnTo>
                  <a:lnTo>
                    <a:pt x="16" y="96"/>
                  </a:lnTo>
                  <a:lnTo>
                    <a:pt x="17" y="93"/>
                  </a:lnTo>
                  <a:lnTo>
                    <a:pt x="19" y="92"/>
                  </a:lnTo>
                  <a:lnTo>
                    <a:pt x="20" y="92"/>
                  </a:lnTo>
                  <a:lnTo>
                    <a:pt x="22" y="93"/>
                  </a:lnTo>
                  <a:lnTo>
                    <a:pt x="23" y="93"/>
                  </a:lnTo>
                  <a:lnTo>
                    <a:pt x="28" y="92"/>
                  </a:lnTo>
                  <a:lnTo>
                    <a:pt x="30" y="92"/>
                  </a:lnTo>
                  <a:lnTo>
                    <a:pt x="32" y="92"/>
                  </a:lnTo>
                  <a:lnTo>
                    <a:pt x="35" y="92"/>
                  </a:lnTo>
                  <a:lnTo>
                    <a:pt x="38" y="90"/>
                  </a:lnTo>
                  <a:lnTo>
                    <a:pt x="44" y="89"/>
                  </a:lnTo>
                  <a:lnTo>
                    <a:pt x="45" y="89"/>
                  </a:lnTo>
                  <a:lnTo>
                    <a:pt x="48" y="92"/>
                  </a:lnTo>
                  <a:lnTo>
                    <a:pt x="54" y="93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4" y="89"/>
                  </a:lnTo>
                  <a:lnTo>
                    <a:pt x="66" y="89"/>
                  </a:lnTo>
                  <a:lnTo>
                    <a:pt x="66" y="86"/>
                  </a:lnTo>
                  <a:lnTo>
                    <a:pt x="67" y="85"/>
                  </a:lnTo>
                  <a:lnTo>
                    <a:pt x="69" y="86"/>
                  </a:lnTo>
                  <a:lnTo>
                    <a:pt x="70" y="86"/>
                  </a:lnTo>
                  <a:lnTo>
                    <a:pt x="69" y="86"/>
                  </a:lnTo>
                  <a:lnTo>
                    <a:pt x="67" y="87"/>
                  </a:lnTo>
                  <a:lnTo>
                    <a:pt x="69" y="87"/>
                  </a:lnTo>
                  <a:lnTo>
                    <a:pt x="70" y="87"/>
                  </a:lnTo>
                  <a:lnTo>
                    <a:pt x="73" y="86"/>
                  </a:lnTo>
                  <a:lnTo>
                    <a:pt x="77" y="86"/>
                  </a:lnTo>
                  <a:lnTo>
                    <a:pt x="82" y="85"/>
                  </a:lnTo>
                  <a:lnTo>
                    <a:pt x="88" y="85"/>
                  </a:lnTo>
                  <a:lnTo>
                    <a:pt x="91" y="85"/>
                  </a:lnTo>
                  <a:lnTo>
                    <a:pt x="92" y="85"/>
                  </a:lnTo>
                  <a:lnTo>
                    <a:pt x="96" y="85"/>
                  </a:lnTo>
                  <a:lnTo>
                    <a:pt x="101" y="85"/>
                  </a:lnTo>
                  <a:lnTo>
                    <a:pt x="104" y="83"/>
                  </a:lnTo>
                  <a:lnTo>
                    <a:pt x="105" y="82"/>
                  </a:lnTo>
                  <a:lnTo>
                    <a:pt x="105" y="83"/>
                  </a:lnTo>
                  <a:lnTo>
                    <a:pt x="107" y="83"/>
                  </a:lnTo>
                  <a:lnTo>
                    <a:pt x="108" y="83"/>
                  </a:lnTo>
                  <a:lnTo>
                    <a:pt x="108" y="82"/>
                  </a:lnTo>
                  <a:lnTo>
                    <a:pt x="107" y="82"/>
                  </a:lnTo>
                  <a:lnTo>
                    <a:pt x="108" y="80"/>
                  </a:lnTo>
                  <a:lnTo>
                    <a:pt x="117" y="76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32" y="74"/>
                  </a:lnTo>
                  <a:lnTo>
                    <a:pt x="136" y="73"/>
                  </a:lnTo>
                  <a:lnTo>
                    <a:pt x="136" y="71"/>
                  </a:lnTo>
                  <a:lnTo>
                    <a:pt x="136" y="70"/>
                  </a:lnTo>
                  <a:lnTo>
                    <a:pt x="135" y="65"/>
                  </a:lnTo>
                  <a:lnTo>
                    <a:pt x="136" y="63"/>
                  </a:lnTo>
                  <a:lnTo>
                    <a:pt x="139" y="60"/>
                  </a:lnTo>
                  <a:lnTo>
                    <a:pt x="139" y="57"/>
                  </a:lnTo>
                  <a:lnTo>
                    <a:pt x="137" y="57"/>
                  </a:lnTo>
                  <a:lnTo>
                    <a:pt x="133" y="57"/>
                  </a:lnTo>
                  <a:lnTo>
                    <a:pt x="127" y="55"/>
                  </a:lnTo>
                  <a:lnTo>
                    <a:pt x="123" y="54"/>
                  </a:lnTo>
                  <a:lnTo>
                    <a:pt x="115" y="54"/>
                  </a:lnTo>
                  <a:lnTo>
                    <a:pt x="110" y="55"/>
                  </a:lnTo>
                  <a:lnTo>
                    <a:pt x="101" y="55"/>
                  </a:lnTo>
                  <a:lnTo>
                    <a:pt x="93" y="57"/>
                  </a:lnTo>
                  <a:lnTo>
                    <a:pt x="88" y="58"/>
                  </a:lnTo>
                  <a:lnTo>
                    <a:pt x="85" y="60"/>
                  </a:lnTo>
                  <a:lnTo>
                    <a:pt x="82" y="61"/>
                  </a:lnTo>
                  <a:lnTo>
                    <a:pt x="80" y="61"/>
                  </a:lnTo>
                  <a:lnTo>
                    <a:pt x="79" y="61"/>
                  </a:lnTo>
                  <a:lnTo>
                    <a:pt x="77" y="57"/>
                  </a:lnTo>
                  <a:lnTo>
                    <a:pt x="76" y="49"/>
                  </a:lnTo>
                  <a:lnTo>
                    <a:pt x="74" y="45"/>
                  </a:lnTo>
                  <a:lnTo>
                    <a:pt x="74" y="42"/>
                  </a:lnTo>
                  <a:lnTo>
                    <a:pt x="74" y="38"/>
                  </a:lnTo>
                  <a:lnTo>
                    <a:pt x="73" y="33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4" y="30"/>
                  </a:lnTo>
                  <a:lnTo>
                    <a:pt x="76" y="30"/>
                  </a:lnTo>
                  <a:lnTo>
                    <a:pt x="77" y="29"/>
                  </a:lnTo>
                  <a:lnTo>
                    <a:pt x="79" y="29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80" y="35"/>
                  </a:lnTo>
                  <a:lnTo>
                    <a:pt x="82" y="36"/>
                  </a:lnTo>
                  <a:lnTo>
                    <a:pt x="83" y="38"/>
                  </a:lnTo>
                  <a:lnTo>
                    <a:pt x="85" y="38"/>
                  </a:lnTo>
                  <a:lnTo>
                    <a:pt x="89" y="36"/>
                  </a:lnTo>
                  <a:lnTo>
                    <a:pt x="91" y="36"/>
                  </a:lnTo>
                  <a:lnTo>
                    <a:pt x="93" y="35"/>
                  </a:lnTo>
                  <a:lnTo>
                    <a:pt x="95" y="33"/>
                  </a:lnTo>
                  <a:lnTo>
                    <a:pt x="96" y="32"/>
                  </a:lnTo>
                  <a:lnTo>
                    <a:pt x="96" y="30"/>
                  </a:lnTo>
                  <a:lnTo>
                    <a:pt x="98" y="32"/>
                  </a:lnTo>
                  <a:lnTo>
                    <a:pt x="96" y="35"/>
                  </a:lnTo>
                  <a:lnTo>
                    <a:pt x="98" y="35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8" y="29"/>
                  </a:lnTo>
                  <a:lnTo>
                    <a:pt x="89" y="27"/>
                  </a:lnTo>
                  <a:lnTo>
                    <a:pt x="88" y="27"/>
                  </a:lnTo>
                  <a:lnTo>
                    <a:pt x="88" y="26"/>
                  </a:lnTo>
                  <a:lnTo>
                    <a:pt x="88" y="24"/>
                  </a:lnTo>
                  <a:lnTo>
                    <a:pt x="86" y="24"/>
                  </a:lnTo>
                  <a:lnTo>
                    <a:pt x="85" y="23"/>
                  </a:lnTo>
                  <a:lnTo>
                    <a:pt x="82" y="24"/>
                  </a:lnTo>
                  <a:lnTo>
                    <a:pt x="80" y="23"/>
                  </a:lnTo>
                  <a:lnTo>
                    <a:pt x="79" y="17"/>
                  </a:lnTo>
                  <a:lnTo>
                    <a:pt x="77" y="16"/>
                  </a:lnTo>
                  <a:lnTo>
                    <a:pt x="76" y="16"/>
                  </a:lnTo>
                  <a:lnTo>
                    <a:pt x="73" y="17"/>
                  </a:lnTo>
                  <a:lnTo>
                    <a:pt x="71" y="19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66" y="27"/>
                  </a:lnTo>
                  <a:lnTo>
                    <a:pt x="64" y="29"/>
                  </a:lnTo>
                  <a:lnTo>
                    <a:pt x="60" y="33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8" y="35"/>
                  </a:lnTo>
                  <a:lnTo>
                    <a:pt x="54" y="38"/>
                  </a:lnTo>
                  <a:lnTo>
                    <a:pt x="54" y="39"/>
                  </a:lnTo>
                  <a:lnTo>
                    <a:pt x="52" y="41"/>
                  </a:lnTo>
                  <a:lnTo>
                    <a:pt x="51" y="42"/>
                  </a:lnTo>
                  <a:lnTo>
                    <a:pt x="51" y="41"/>
                  </a:lnTo>
                  <a:lnTo>
                    <a:pt x="51" y="39"/>
                  </a:lnTo>
                  <a:lnTo>
                    <a:pt x="50" y="41"/>
                  </a:lnTo>
                  <a:lnTo>
                    <a:pt x="50" y="42"/>
                  </a:lnTo>
                  <a:lnTo>
                    <a:pt x="50" y="43"/>
                  </a:lnTo>
                  <a:lnTo>
                    <a:pt x="48" y="45"/>
                  </a:lnTo>
                  <a:lnTo>
                    <a:pt x="47" y="43"/>
                  </a:lnTo>
                  <a:lnTo>
                    <a:pt x="45" y="46"/>
                  </a:lnTo>
                  <a:lnTo>
                    <a:pt x="44" y="48"/>
                  </a:lnTo>
                  <a:lnTo>
                    <a:pt x="44" y="45"/>
                  </a:lnTo>
                  <a:lnTo>
                    <a:pt x="42" y="45"/>
                  </a:lnTo>
                  <a:lnTo>
                    <a:pt x="41" y="49"/>
                  </a:lnTo>
                  <a:lnTo>
                    <a:pt x="39" y="51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9" y="48"/>
                  </a:lnTo>
                  <a:lnTo>
                    <a:pt x="35" y="51"/>
                  </a:lnTo>
                  <a:lnTo>
                    <a:pt x="35" y="52"/>
                  </a:lnTo>
                  <a:lnTo>
                    <a:pt x="33" y="54"/>
                  </a:lnTo>
                  <a:lnTo>
                    <a:pt x="33" y="51"/>
                  </a:lnTo>
                  <a:lnTo>
                    <a:pt x="29" y="54"/>
                  </a:lnTo>
                  <a:lnTo>
                    <a:pt x="28" y="55"/>
                  </a:lnTo>
                  <a:lnTo>
                    <a:pt x="28" y="54"/>
                  </a:lnTo>
                  <a:lnTo>
                    <a:pt x="30" y="51"/>
                  </a:lnTo>
                  <a:lnTo>
                    <a:pt x="35" y="48"/>
                  </a:lnTo>
                  <a:lnTo>
                    <a:pt x="38" y="46"/>
                  </a:lnTo>
                  <a:lnTo>
                    <a:pt x="41" y="43"/>
                  </a:lnTo>
                  <a:lnTo>
                    <a:pt x="41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4" y="39"/>
                  </a:lnTo>
                  <a:lnTo>
                    <a:pt x="48" y="38"/>
                  </a:lnTo>
                  <a:lnTo>
                    <a:pt x="57" y="30"/>
                  </a:lnTo>
                  <a:lnTo>
                    <a:pt x="66" y="22"/>
                  </a:lnTo>
                  <a:lnTo>
                    <a:pt x="74" y="10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8" y="2"/>
                  </a:lnTo>
                  <a:close/>
                  <a:moveTo>
                    <a:pt x="8" y="74"/>
                  </a:moveTo>
                  <a:lnTo>
                    <a:pt x="11" y="76"/>
                  </a:lnTo>
                  <a:lnTo>
                    <a:pt x="11" y="73"/>
                  </a:lnTo>
                  <a:lnTo>
                    <a:pt x="13" y="76"/>
                  </a:lnTo>
                  <a:lnTo>
                    <a:pt x="13" y="77"/>
                  </a:lnTo>
                  <a:lnTo>
                    <a:pt x="13" y="79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4" y="68"/>
                  </a:lnTo>
                  <a:lnTo>
                    <a:pt x="4" y="67"/>
                  </a:lnTo>
                  <a:lnTo>
                    <a:pt x="3" y="65"/>
                  </a:lnTo>
                  <a:lnTo>
                    <a:pt x="1" y="63"/>
                  </a:lnTo>
                  <a:lnTo>
                    <a:pt x="1" y="61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4" y="63"/>
                  </a:lnTo>
                  <a:lnTo>
                    <a:pt x="4" y="65"/>
                  </a:lnTo>
                  <a:lnTo>
                    <a:pt x="6" y="68"/>
                  </a:lnTo>
                  <a:lnTo>
                    <a:pt x="8" y="74"/>
                  </a:lnTo>
                  <a:close/>
                  <a:moveTo>
                    <a:pt x="42" y="51"/>
                  </a:moveTo>
                  <a:lnTo>
                    <a:pt x="42" y="51"/>
                  </a:lnTo>
                  <a:lnTo>
                    <a:pt x="42" y="49"/>
                  </a:lnTo>
                  <a:lnTo>
                    <a:pt x="44" y="49"/>
                  </a:lnTo>
                  <a:lnTo>
                    <a:pt x="45" y="51"/>
                  </a:lnTo>
                  <a:lnTo>
                    <a:pt x="45" y="52"/>
                  </a:lnTo>
                  <a:lnTo>
                    <a:pt x="44" y="52"/>
                  </a:lnTo>
                  <a:lnTo>
                    <a:pt x="42" y="52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2" y="51"/>
                  </a:lnTo>
                  <a:close/>
                  <a:moveTo>
                    <a:pt x="55" y="46"/>
                  </a:moveTo>
                  <a:lnTo>
                    <a:pt x="55" y="48"/>
                  </a:lnTo>
                  <a:lnTo>
                    <a:pt x="54" y="48"/>
                  </a:lnTo>
                  <a:lnTo>
                    <a:pt x="52" y="48"/>
                  </a:lnTo>
                  <a:lnTo>
                    <a:pt x="51" y="48"/>
                  </a:lnTo>
                  <a:lnTo>
                    <a:pt x="51" y="46"/>
                  </a:lnTo>
                  <a:lnTo>
                    <a:pt x="52" y="46"/>
                  </a:lnTo>
                  <a:lnTo>
                    <a:pt x="54" y="46"/>
                  </a:lnTo>
                  <a:lnTo>
                    <a:pt x="55" y="46"/>
                  </a:lnTo>
                  <a:close/>
                  <a:moveTo>
                    <a:pt x="268" y="60"/>
                  </a:moveTo>
                  <a:lnTo>
                    <a:pt x="268" y="61"/>
                  </a:lnTo>
                  <a:lnTo>
                    <a:pt x="266" y="61"/>
                  </a:lnTo>
                  <a:lnTo>
                    <a:pt x="266" y="60"/>
                  </a:lnTo>
                  <a:lnTo>
                    <a:pt x="266" y="58"/>
                  </a:lnTo>
                  <a:lnTo>
                    <a:pt x="268" y="60"/>
                  </a:lnTo>
                  <a:close/>
                  <a:moveTo>
                    <a:pt x="16" y="85"/>
                  </a:moveTo>
                  <a:lnTo>
                    <a:pt x="16" y="86"/>
                  </a:lnTo>
                  <a:lnTo>
                    <a:pt x="14" y="85"/>
                  </a:lnTo>
                  <a:lnTo>
                    <a:pt x="14" y="83"/>
                  </a:lnTo>
                  <a:lnTo>
                    <a:pt x="16" y="83"/>
                  </a:lnTo>
                  <a:lnTo>
                    <a:pt x="16" y="85"/>
                  </a:lnTo>
                  <a:close/>
                  <a:moveTo>
                    <a:pt x="58" y="42"/>
                  </a:moveTo>
                  <a:lnTo>
                    <a:pt x="58" y="43"/>
                  </a:lnTo>
                  <a:lnTo>
                    <a:pt x="57" y="43"/>
                  </a:lnTo>
                  <a:lnTo>
                    <a:pt x="57" y="45"/>
                  </a:lnTo>
                  <a:lnTo>
                    <a:pt x="57" y="43"/>
                  </a:lnTo>
                  <a:lnTo>
                    <a:pt x="57" y="42"/>
                  </a:lnTo>
                  <a:lnTo>
                    <a:pt x="58" y="42"/>
                  </a:lnTo>
                  <a:close/>
                  <a:moveTo>
                    <a:pt x="47" y="46"/>
                  </a:moveTo>
                  <a:lnTo>
                    <a:pt x="47" y="48"/>
                  </a:lnTo>
                  <a:lnTo>
                    <a:pt x="45" y="48"/>
                  </a:lnTo>
                  <a:lnTo>
                    <a:pt x="45" y="46"/>
                  </a:lnTo>
                  <a:lnTo>
                    <a:pt x="47" y="46"/>
                  </a:lnTo>
                  <a:close/>
                  <a:moveTo>
                    <a:pt x="55" y="39"/>
                  </a:moveTo>
                  <a:lnTo>
                    <a:pt x="55" y="39"/>
                  </a:lnTo>
                  <a:lnTo>
                    <a:pt x="55" y="38"/>
                  </a:lnTo>
                  <a:lnTo>
                    <a:pt x="55" y="39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Freeform 284"/>
            <p:cNvSpPr>
              <a:spLocks/>
            </p:cNvSpPr>
            <p:nvPr/>
          </p:nvSpPr>
          <p:spPr bwMode="auto">
            <a:xfrm>
              <a:off x="2892922" y="4861074"/>
              <a:ext cx="1027112" cy="755650"/>
            </a:xfrm>
            <a:custGeom>
              <a:avLst/>
              <a:gdLst>
                <a:gd name="T0" fmla="*/ 95 w 289"/>
                <a:gd name="T1" fmla="*/ 9 h 213"/>
                <a:gd name="T2" fmla="*/ 114 w 289"/>
                <a:gd name="T3" fmla="*/ 34 h 213"/>
                <a:gd name="T4" fmla="*/ 109 w 289"/>
                <a:gd name="T5" fmla="*/ 40 h 213"/>
                <a:gd name="T6" fmla="*/ 94 w 289"/>
                <a:gd name="T7" fmla="*/ 43 h 213"/>
                <a:gd name="T8" fmla="*/ 117 w 289"/>
                <a:gd name="T9" fmla="*/ 50 h 213"/>
                <a:gd name="T10" fmla="*/ 128 w 289"/>
                <a:gd name="T11" fmla="*/ 53 h 213"/>
                <a:gd name="T12" fmla="*/ 135 w 289"/>
                <a:gd name="T13" fmla="*/ 56 h 213"/>
                <a:gd name="T14" fmla="*/ 145 w 289"/>
                <a:gd name="T15" fmla="*/ 35 h 213"/>
                <a:gd name="T16" fmla="*/ 163 w 289"/>
                <a:gd name="T17" fmla="*/ 32 h 213"/>
                <a:gd name="T18" fmla="*/ 202 w 289"/>
                <a:gd name="T19" fmla="*/ 47 h 213"/>
                <a:gd name="T20" fmla="*/ 224 w 289"/>
                <a:gd name="T21" fmla="*/ 62 h 213"/>
                <a:gd name="T22" fmla="*/ 242 w 289"/>
                <a:gd name="T23" fmla="*/ 70 h 213"/>
                <a:gd name="T24" fmla="*/ 265 w 289"/>
                <a:gd name="T25" fmla="*/ 85 h 213"/>
                <a:gd name="T26" fmla="*/ 265 w 289"/>
                <a:gd name="T27" fmla="*/ 97 h 213"/>
                <a:gd name="T28" fmla="*/ 289 w 289"/>
                <a:gd name="T29" fmla="*/ 110 h 213"/>
                <a:gd name="T30" fmla="*/ 284 w 289"/>
                <a:gd name="T31" fmla="*/ 135 h 213"/>
                <a:gd name="T32" fmla="*/ 286 w 289"/>
                <a:gd name="T33" fmla="*/ 171 h 213"/>
                <a:gd name="T34" fmla="*/ 261 w 289"/>
                <a:gd name="T35" fmla="*/ 196 h 213"/>
                <a:gd name="T36" fmla="*/ 239 w 289"/>
                <a:gd name="T37" fmla="*/ 180 h 213"/>
                <a:gd name="T38" fmla="*/ 226 w 289"/>
                <a:gd name="T39" fmla="*/ 201 h 213"/>
                <a:gd name="T40" fmla="*/ 194 w 289"/>
                <a:gd name="T41" fmla="*/ 198 h 213"/>
                <a:gd name="T42" fmla="*/ 180 w 289"/>
                <a:gd name="T43" fmla="*/ 201 h 213"/>
                <a:gd name="T44" fmla="*/ 155 w 289"/>
                <a:gd name="T45" fmla="*/ 213 h 213"/>
                <a:gd name="T46" fmla="*/ 148 w 289"/>
                <a:gd name="T47" fmla="*/ 201 h 213"/>
                <a:gd name="T48" fmla="*/ 139 w 289"/>
                <a:gd name="T49" fmla="*/ 188 h 213"/>
                <a:gd name="T50" fmla="*/ 132 w 289"/>
                <a:gd name="T51" fmla="*/ 182 h 213"/>
                <a:gd name="T52" fmla="*/ 125 w 289"/>
                <a:gd name="T53" fmla="*/ 182 h 213"/>
                <a:gd name="T54" fmla="*/ 122 w 289"/>
                <a:gd name="T55" fmla="*/ 169 h 213"/>
                <a:gd name="T56" fmla="*/ 116 w 289"/>
                <a:gd name="T57" fmla="*/ 157 h 213"/>
                <a:gd name="T58" fmla="*/ 104 w 289"/>
                <a:gd name="T59" fmla="*/ 148 h 213"/>
                <a:gd name="T60" fmla="*/ 94 w 289"/>
                <a:gd name="T61" fmla="*/ 145 h 213"/>
                <a:gd name="T62" fmla="*/ 78 w 289"/>
                <a:gd name="T63" fmla="*/ 136 h 213"/>
                <a:gd name="T64" fmla="*/ 73 w 289"/>
                <a:gd name="T65" fmla="*/ 135 h 213"/>
                <a:gd name="T66" fmla="*/ 69 w 289"/>
                <a:gd name="T67" fmla="*/ 126 h 213"/>
                <a:gd name="T68" fmla="*/ 65 w 289"/>
                <a:gd name="T69" fmla="*/ 116 h 213"/>
                <a:gd name="T70" fmla="*/ 59 w 289"/>
                <a:gd name="T71" fmla="*/ 104 h 213"/>
                <a:gd name="T72" fmla="*/ 41 w 289"/>
                <a:gd name="T73" fmla="*/ 88 h 213"/>
                <a:gd name="T74" fmla="*/ 28 w 289"/>
                <a:gd name="T75" fmla="*/ 85 h 213"/>
                <a:gd name="T76" fmla="*/ 18 w 289"/>
                <a:gd name="T77" fmla="*/ 81 h 213"/>
                <a:gd name="T78" fmla="*/ 2 w 289"/>
                <a:gd name="T79" fmla="*/ 72 h 213"/>
                <a:gd name="T80" fmla="*/ 4 w 289"/>
                <a:gd name="T81" fmla="*/ 62 h 213"/>
                <a:gd name="T82" fmla="*/ 7 w 289"/>
                <a:gd name="T83" fmla="*/ 47 h 213"/>
                <a:gd name="T84" fmla="*/ 21 w 289"/>
                <a:gd name="T85" fmla="*/ 26 h 213"/>
                <a:gd name="T86" fmla="*/ 25 w 289"/>
                <a:gd name="T87" fmla="*/ 16 h 213"/>
                <a:gd name="T88" fmla="*/ 28 w 289"/>
                <a:gd name="T89" fmla="*/ 7 h 213"/>
                <a:gd name="T90" fmla="*/ 41 w 289"/>
                <a:gd name="T91" fmla="*/ 3 h 213"/>
                <a:gd name="T92" fmla="*/ 59 w 289"/>
                <a:gd name="T93" fmla="*/ 4 h 213"/>
                <a:gd name="T94" fmla="*/ 78 w 289"/>
                <a:gd name="T95" fmla="*/ 3 h 213"/>
                <a:gd name="T96" fmla="*/ 87 w 289"/>
                <a:gd name="T97" fmla="*/ 6 h 2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9"/>
                <a:gd name="T148" fmla="*/ 0 h 213"/>
                <a:gd name="T149" fmla="*/ 289 w 289"/>
                <a:gd name="T150" fmla="*/ 213 h 2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9" h="213">
                  <a:moveTo>
                    <a:pt x="87" y="6"/>
                  </a:moveTo>
                  <a:lnTo>
                    <a:pt x="88" y="9"/>
                  </a:lnTo>
                  <a:lnTo>
                    <a:pt x="89" y="10"/>
                  </a:lnTo>
                  <a:lnTo>
                    <a:pt x="95" y="9"/>
                  </a:lnTo>
                  <a:lnTo>
                    <a:pt x="98" y="10"/>
                  </a:lnTo>
                  <a:lnTo>
                    <a:pt x="101" y="12"/>
                  </a:lnTo>
                  <a:lnTo>
                    <a:pt x="104" y="16"/>
                  </a:lnTo>
                  <a:lnTo>
                    <a:pt x="114" y="34"/>
                  </a:lnTo>
                  <a:lnTo>
                    <a:pt x="113" y="38"/>
                  </a:lnTo>
                  <a:lnTo>
                    <a:pt x="109" y="35"/>
                  </a:lnTo>
                  <a:lnTo>
                    <a:pt x="109" y="37"/>
                  </a:lnTo>
                  <a:lnTo>
                    <a:pt x="109" y="40"/>
                  </a:lnTo>
                  <a:lnTo>
                    <a:pt x="107" y="41"/>
                  </a:lnTo>
                  <a:lnTo>
                    <a:pt x="97" y="41"/>
                  </a:lnTo>
                  <a:lnTo>
                    <a:pt x="94" y="41"/>
                  </a:lnTo>
                  <a:lnTo>
                    <a:pt x="94" y="43"/>
                  </a:lnTo>
                  <a:lnTo>
                    <a:pt x="95" y="44"/>
                  </a:lnTo>
                  <a:lnTo>
                    <a:pt x="113" y="54"/>
                  </a:lnTo>
                  <a:lnTo>
                    <a:pt x="117" y="53"/>
                  </a:lnTo>
                  <a:lnTo>
                    <a:pt x="117" y="50"/>
                  </a:lnTo>
                  <a:lnTo>
                    <a:pt x="119" y="50"/>
                  </a:lnTo>
                  <a:lnTo>
                    <a:pt x="122" y="48"/>
                  </a:lnTo>
                  <a:lnTo>
                    <a:pt x="126" y="50"/>
                  </a:lnTo>
                  <a:lnTo>
                    <a:pt x="128" y="53"/>
                  </a:lnTo>
                  <a:lnTo>
                    <a:pt x="128" y="56"/>
                  </a:lnTo>
                  <a:lnTo>
                    <a:pt x="125" y="60"/>
                  </a:lnTo>
                  <a:lnTo>
                    <a:pt x="126" y="62"/>
                  </a:lnTo>
                  <a:lnTo>
                    <a:pt x="135" y="56"/>
                  </a:lnTo>
                  <a:lnTo>
                    <a:pt x="139" y="50"/>
                  </a:lnTo>
                  <a:lnTo>
                    <a:pt x="138" y="44"/>
                  </a:lnTo>
                  <a:lnTo>
                    <a:pt x="142" y="41"/>
                  </a:lnTo>
                  <a:lnTo>
                    <a:pt x="145" y="35"/>
                  </a:lnTo>
                  <a:lnTo>
                    <a:pt x="150" y="34"/>
                  </a:lnTo>
                  <a:lnTo>
                    <a:pt x="152" y="34"/>
                  </a:lnTo>
                  <a:lnTo>
                    <a:pt x="155" y="35"/>
                  </a:lnTo>
                  <a:lnTo>
                    <a:pt x="163" y="32"/>
                  </a:lnTo>
                  <a:lnTo>
                    <a:pt x="172" y="38"/>
                  </a:lnTo>
                  <a:lnTo>
                    <a:pt x="179" y="40"/>
                  </a:lnTo>
                  <a:lnTo>
                    <a:pt x="195" y="45"/>
                  </a:lnTo>
                  <a:lnTo>
                    <a:pt x="202" y="47"/>
                  </a:lnTo>
                  <a:lnTo>
                    <a:pt x="208" y="51"/>
                  </a:lnTo>
                  <a:lnTo>
                    <a:pt x="214" y="54"/>
                  </a:lnTo>
                  <a:lnTo>
                    <a:pt x="220" y="57"/>
                  </a:lnTo>
                  <a:lnTo>
                    <a:pt x="224" y="62"/>
                  </a:lnTo>
                  <a:lnTo>
                    <a:pt x="235" y="60"/>
                  </a:lnTo>
                  <a:lnTo>
                    <a:pt x="237" y="62"/>
                  </a:lnTo>
                  <a:lnTo>
                    <a:pt x="240" y="66"/>
                  </a:lnTo>
                  <a:lnTo>
                    <a:pt x="242" y="70"/>
                  </a:lnTo>
                  <a:lnTo>
                    <a:pt x="246" y="73"/>
                  </a:lnTo>
                  <a:lnTo>
                    <a:pt x="254" y="76"/>
                  </a:lnTo>
                  <a:lnTo>
                    <a:pt x="257" y="78"/>
                  </a:lnTo>
                  <a:lnTo>
                    <a:pt x="265" y="85"/>
                  </a:lnTo>
                  <a:lnTo>
                    <a:pt x="265" y="88"/>
                  </a:lnTo>
                  <a:lnTo>
                    <a:pt x="262" y="91"/>
                  </a:lnTo>
                  <a:lnTo>
                    <a:pt x="262" y="94"/>
                  </a:lnTo>
                  <a:lnTo>
                    <a:pt x="265" y="97"/>
                  </a:lnTo>
                  <a:lnTo>
                    <a:pt x="268" y="100"/>
                  </a:lnTo>
                  <a:lnTo>
                    <a:pt x="270" y="106"/>
                  </a:lnTo>
                  <a:lnTo>
                    <a:pt x="277" y="108"/>
                  </a:lnTo>
                  <a:lnTo>
                    <a:pt x="289" y="110"/>
                  </a:lnTo>
                  <a:lnTo>
                    <a:pt x="289" y="114"/>
                  </a:lnTo>
                  <a:lnTo>
                    <a:pt x="289" y="120"/>
                  </a:lnTo>
                  <a:lnTo>
                    <a:pt x="287" y="123"/>
                  </a:lnTo>
                  <a:lnTo>
                    <a:pt x="284" y="135"/>
                  </a:lnTo>
                  <a:lnTo>
                    <a:pt x="276" y="145"/>
                  </a:lnTo>
                  <a:lnTo>
                    <a:pt x="284" y="158"/>
                  </a:lnTo>
                  <a:lnTo>
                    <a:pt x="284" y="166"/>
                  </a:lnTo>
                  <a:lnTo>
                    <a:pt x="286" y="171"/>
                  </a:lnTo>
                  <a:lnTo>
                    <a:pt x="287" y="177"/>
                  </a:lnTo>
                  <a:lnTo>
                    <a:pt x="287" y="183"/>
                  </a:lnTo>
                  <a:lnTo>
                    <a:pt x="286" y="186"/>
                  </a:lnTo>
                  <a:lnTo>
                    <a:pt x="261" y="196"/>
                  </a:lnTo>
                  <a:lnTo>
                    <a:pt x="254" y="188"/>
                  </a:lnTo>
                  <a:lnTo>
                    <a:pt x="242" y="176"/>
                  </a:lnTo>
                  <a:lnTo>
                    <a:pt x="240" y="179"/>
                  </a:lnTo>
                  <a:lnTo>
                    <a:pt x="239" y="180"/>
                  </a:lnTo>
                  <a:lnTo>
                    <a:pt x="237" y="185"/>
                  </a:lnTo>
                  <a:lnTo>
                    <a:pt x="229" y="186"/>
                  </a:lnTo>
                  <a:lnTo>
                    <a:pt x="226" y="189"/>
                  </a:lnTo>
                  <a:lnTo>
                    <a:pt x="226" y="201"/>
                  </a:lnTo>
                  <a:lnTo>
                    <a:pt x="221" y="205"/>
                  </a:lnTo>
                  <a:lnTo>
                    <a:pt x="202" y="205"/>
                  </a:lnTo>
                  <a:lnTo>
                    <a:pt x="198" y="204"/>
                  </a:lnTo>
                  <a:lnTo>
                    <a:pt x="194" y="198"/>
                  </a:lnTo>
                  <a:lnTo>
                    <a:pt x="191" y="195"/>
                  </a:lnTo>
                  <a:lnTo>
                    <a:pt x="188" y="195"/>
                  </a:lnTo>
                  <a:lnTo>
                    <a:pt x="182" y="195"/>
                  </a:lnTo>
                  <a:lnTo>
                    <a:pt x="180" y="201"/>
                  </a:lnTo>
                  <a:lnTo>
                    <a:pt x="177" y="199"/>
                  </a:lnTo>
                  <a:lnTo>
                    <a:pt x="166" y="207"/>
                  </a:lnTo>
                  <a:lnTo>
                    <a:pt x="161" y="205"/>
                  </a:lnTo>
                  <a:lnTo>
                    <a:pt x="155" y="213"/>
                  </a:lnTo>
                  <a:lnTo>
                    <a:pt x="154" y="211"/>
                  </a:lnTo>
                  <a:lnTo>
                    <a:pt x="152" y="210"/>
                  </a:lnTo>
                  <a:lnTo>
                    <a:pt x="151" y="204"/>
                  </a:lnTo>
                  <a:lnTo>
                    <a:pt x="148" y="201"/>
                  </a:lnTo>
                  <a:lnTo>
                    <a:pt x="144" y="196"/>
                  </a:lnTo>
                  <a:lnTo>
                    <a:pt x="141" y="191"/>
                  </a:lnTo>
                  <a:lnTo>
                    <a:pt x="139" y="189"/>
                  </a:lnTo>
                  <a:lnTo>
                    <a:pt x="139" y="188"/>
                  </a:lnTo>
                  <a:lnTo>
                    <a:pt x="138" y="186"/>
                  </a:lnTo>
                  <a:lnTo>
                    <a:pt x="135" y="183"/>
                  </a:lnTo>
                  <a:lnTo>
                    <a:pt x="135" y="182"/>
                  </a:lnTo>
                  <a:lnTo>
                    <a:pt x="132" y="182"/>
                  </a:lnTo>
                  <a:lnTo>
                    <a:pt x="129" y="180"/>
                  </a:lnTo>
                  <a:lnTo>
                    <a:pt x="128" y="180"/>
                  </a:lnTo>
                  <a:lnTo>
                    <a:pt x="126" y="182"/>
                  </a:lnTo>
                  <a:lnTo>
                    <a:pt x="125" y="182"/>
                  </a:lnTo>
                  <a:lnTo>
                    <a:pt x="122" y="179"/>
                  </a:lnTo>
                  <a:lnTo>
                    <a:pt x="122" y="177"/>
                  </a:lnTo>
                  <a:lnTo>
                    <a:pt x="122" y="173"/>
                  </a:lnTo>
                  <a:lnTo>
                    <a:pt x="122" y="169"/>
                  </a:lnTo>
                  <a:lnTo>
                    <a:pt x="120" y="166"/>
                  </a:lnTo>
                  <a:lnTo>
                    <a:pt x="120" y="163"/>
                  </a:lnTo>
                  <a:lnTo>
                    <a:pt x="117" y="160"/>
                  </a:lnTo>
                  <a:lnTo>
                    <a:pt x="116" y="157"/>
                  </a:lnTo>
                  <a:lnTo>
                    <a:pt x="113" y="155"/>
                  </a:lnTo>
                  <a:lnTo>
                    <a:pt x="110" y="151"/>
                  </a:lnTo>
                  <a:lnTo>
                    <a:pt x="107" y="149"/>
                  </a:lnTo>
                  <a:lnTo>
                    <a:pt x="104" y="148"/>
                  </a:lnTo>
                  <a:lnTo>
                    <a:pt x="101" y="149"/>
                  </a:lnTo>
                  <a:lnTo>
                    <a:pt x="100" y="148"/>
                  </a:lnTo>
                  <a:lnTo>
                    <a:pt x="97" y="147"/>
                  </a:lnTo>
                  <a:lnTo>
                    <a:pt x="94" y="145"/>
                  </a:lnTo>
                  <a:lnTo>
                    <a:pt x="89" y="141"/>
                  </a:lnTo>
                  <a:lnTo>
                    <a:pt x="84" y="141"/>
                  </a:lnTo>
                  <a:lnTo>
                    <a:pt x="81" y="139"/>
                  </a:lnTo>
                  <a:lnTo>
                    <a:pt x="78" y="136"/>
                  </a:lnTo>
                  <a:lnTo>
                    <a:pt x="76" y="136"/>
                  </a:lnTo>
                  <a:lnTo>
                    <a:pt x="75" y="136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2" y="133"/>
                  </a:lnTo>
                  <a:lnTo>
                    <a:pt x="72" y="132"/>
                  </a:lnTo>
                  <a:lnTo>
                    <a:pt x="70" y="128"/>
                  </a:lnTo>
                  <a:lnTo>
                    <a:pt x="69" y="126"/>
                  </a:lnTo>
                  <a:lnTo>
                    <a:pt x="67" y="122"/>
                  </a:lnTo>
                  <a:lnTo>
                    <a:pt x="67" y="119"/>
                  </a:lnTo>
                  <a:lnTo>
                    <a:pt x="66" y="116"/>
                  </a:lnTo>
                  <a:lnTo>
                    <a:pt x="65" y="116"/>
                  </a:lnTo>
                  <a:lnTo>
                    <a:pt x="62" y="114"/>
                  </a:lnTo>
                  <a:lnTo>
                    <a:pt x="62" y="111"/>
                  </a:lnTo>
                  <a:lnTo>
                    <a:pt x="60" y="108"/>
                  </a:lnTo>
                  <a:lnTo>
                    <a:pt x="59" y="104"/>
                  </a:lnTo>
                  <a:lnTo>
                    <a:pt x="57" y="101"/>
                  </a:lnTo>
                  <a:lnTo>
                    <a:pt x="51" y="95"/>
                  </a:lnTo>
                  <a:lnTo>
                    <a:pt x="44" y="89"/>
                  </a:lnTo>
                  <a:lnTo>
                    <a:pt x="41" y="88"/>
                  </a:lnTo>
                  <a:lnTo>
                    <a:pt x="40" y="86"/>
                  </a:lnTo>
                  <a:lnTo>
                    <a:pt x="37" y="86"/>
                  </a:lnTo>
                  <a:lnTo>
                    <a:pt x="32" y="86"/>
                  </a:lnTo>
                  <a:lnTo>
                    <a:pt x="28" y="85"/>
                  </a:lnTo>
                  <a:lnTo>
                    <a:pt x="26" y="84"/>
                  </a:lnTo>
                  <a:lnTo>
                    <a:pt x="25" y="84"/>
                  </a:lnTo>
                  <a:lnTo>
                    <a:pt x="21" y="82"/>
                  </a:lnTo>
                  <a:lnTo>
                    <a:pt x="18" y="81"/>
                  </a:lnTo>
                  <a:lnTo>
                    <a:pt x="12" y="78"/>
                  </a:lnTo>
                  <a:lnTo>
                    <a:pt x="7" y="76"/>
                  </a:lnTo>
                  <a:lnTo>
                    <a:pt x="3" y="72"/>
                  </a:lnTo>
                  <a:lnTo>
                    <a:pt x="2" y="72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6" y="59"/>
                  </a:lnTo>
                  <a:lnTo>
                    <a:pt x="7" y="54"/>
                  </a:lnTo>
                  <a:lnTo>
                    <a:pt x="7" y="50"/>
                  </a:lnTo>
                  <a:lnTo>
                    <a:pt x="7" y="47"/>
                  </a:lnTo>
                  <a:lnTo>
                    <a:pt x="9" y="45"/>
                  </a:lnTo>
                  <a:lnTo>
                    <a:pt x="13" y="35"/>
                  </a:lnTo>
                  <a:lnTo>
                    <a:pt x="16" y="31"/>
                  </a:lnTo>
                  <a:lnTo>
                    <a:pt x="21" y="26"/>
                  </a:lnTo>
                  <a:lnTo>
                    <a:pt x="26" y="22"/>
                  </a:lnTo>
                  <a:lnTo>
                    <a:pt x="28" y="19"/>
                  </a:lnTo>
                  <a:lnTo>
                    <a:pt x="28" y="18"/>
                  </a:lnTo>
                  <a:lnTo>
                    <a:pt x="25" y="16"/>
                  </a:lnTo>
                  <a:lnTo>
                    <a:pt x="24" y="15"/>
                  </a:lnTo>
                  <a:lnTo>
                    <a:pt x="24" y="12"/>
                  </a:lnTo>
                  <a:lnTo>
                    <a:pt x="24" y="7"/>
                  </a:lnTo>
                  <a:lnTo>
                    <a:pt x="28" y="7"/>
                  </a:lnTo>
                  <a:lnTo>
                    <a:pt x="31" y="6"/>
                  </a:lnTo>
                  <a:lnTo>
                    <a:pt x="34" y="6"/>
                  </a:lnTo>
                  <a:lnTo>
                    <a:pt x="38" y="6"/>
                  </a:lnTo>
                  <a:lnTo>
                    <a:pt x="41" y="3"/>
                  </a:lnTo>
                  <a:lnTo>
                    <a:pt x="45" y="3"/>
                  </a:lnTo>
                  <a:lnTo>
                    <a:pt x="50" y="4"/>
                  </a:lnTo>
                  <a:lnTo>
                    <a:pt x="54" y="3"/>
                  </a:lnTo>
                  <a:lnTo>
                    <a:pt x="59" y="4"/>
                  </a:lnTo>
                  <a:lnTo>
                    <a:pt x="65" y="0"/>
                  </a:lnTo>
                  <a:lnTo>
                    <a:pt x="67" y="4"/>
                  </a:lnTo>
                  <a:lnTo>
                    <a:pt x="70" y="7"/>
                  </a:lnTo>
                  <a:lnTo>
                    <a:pt x="78" y="3"/>
                  </a:lnTo>
                  <a:lnTo>
                    <a:pt x="79" y="6"/>
                  </a:lnTo>
                  <a:lnTo>
                    <a:pt x="84" y="7"/>
                  </a:lnTo>
                  <a:lnTo>
                    <a:pt x="85" y="6"/>
                  </a:lnTo>
                  <a:lnTo>
                    <a:pt x="87" y="6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9681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ЭНЕРГОСНАБЖЕНИЯ НА 15.11.2019)</a:t>
            </a:r>
          </a:p>
        </p:txBody>
      </p:sp>
      <p:sp>
        <p:nvSpPr>
          <p:cNvPr id="167" name="TextBox 10"/>
          <p:cNvSpPr txBox="1"/>
          <p:nvPr/>
        </p:nvSpPr>
        <p:spPr>
          <a:xfrm>
            <a:off x="2562255" y="2257040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Темрюкский р-н</a:t>
            </a:r>
          </a:p>
        </p:txBody>
      </p:sp>
      <p:sp>
        <p:nvSpPr>
          <p:cNvPr id="168" name="TextBox 23"/>
          <p:cNvSpPr txBox="1"/>
          <p:nvPr/>
        </p:nvSpPr>
        <p:spPr>
          <a:xfrm>
            <a:off x="3034573" y="2407064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14</a:t>
            </a:r>
          </a:p>
        </p:txBody>
      </p:sp>
      <p:sp>
        <p:nvSpPr>
          <p:cNvPr id="169" name="Прямоугольник 168"/>
          <p:cNvSpPr/>
          <p:nvPr/>
        </p:nvSpPr>
        <p:spPr>
          <a:xfrm>
            <a:off x="2623444" y="2596002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265/19</a:t>
            </a:r>
          </a:p>
        </p:txBody>
      </p:sp>
      <p:sp>
        <p:nvSpPr>
          <p:cNvPr id="170" name="TextBox 23"/>
          <p:cNvSpPr txBox="1"/>
          <p:nvPr/>
        </p:nvSpPr>
        <p:spPr>
          <a:xfrm>
            <a:off x="2623443" y="2404901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171" name="Прямоугольник 170"/>
          <p:cNvSpPr/>
          <p:nvPr/>
        </p:nvSpPr>
        <p:spPr>
          <a:xfrm>
            <a:off x="2613192" y="2752719"/>
            <a:ext cx="812497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43427/120552</a:t>
            </a:r>
          </a:p>
        </p:txBody>
      </p:sp>
      <p:sp>
        <p:nvSpPr>
          <p:cNvPr id="172" name="Скругленный прямоугольник 171"/>
          <p:cNvSpPr/>
          <p:nvPr/>
        </p:nvSpPr>
        <p:spPr>
          <a:xfrm>
            <a:off x="3138453" y="2596002"/>
            <a:ext cx="287236" cy="140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64%</a:t>
            </a:r>
          </a:p>
        </p:txBody>
      </p:sp>
      <p:sp>
        <p:nvSpPr>
          <p:cNvPr id="174" name="TextBox 10"/>
          <p:cNvSpPr txBox="1"/>
          <p:nvPr/>
        </p:nvSpPr>
        <p:spPr>
          <a:xfrm>
            <a:off x="1723579" y="2667918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Анапа</a:t>
            </a:r>
          </a:p>
        </p:txBody>
      </p:sp>
      <p:sp>
        <p:nvSpPr>
          <p:cNvPr id="175" name="TextBox 23"/>
          <p:cNvSpPr txBox="1"/>
          <p:nvPr/>
        </p:nvSpPr>
        <p:spPr>
          <a:xfrm>
            <a:off x="2195896" y="2817941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10</a:t>
            </a:r>
          </a:p>
        </p:txBody>
      </p:sp>
      <p:sp>
        <p:nvSpPr>
          <p:cNvPr id="176" name="Прямоугольник 175"/>
          <p:cNvSpPr/>
          <p:nvPr/>
        </p:nvSpPr>
        <p:spPr>
          <a:xfrm>
            <a:off x="1784767" y="3006879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396/12</a:t>
            </a:r>
          </a:p>
        </p:txBody>
      </p:sp>
      <p:sp>
        <p:nvSpPr>
          <p:cNvPr id="177" name="TextBox 23"/>
          <p:cNvSpPr txBox="1"/>
          <p:nvPr/>
        </p:nvSpPr>
        <p:spPr>
          <a:xfrm>
            <a:off x="1784767" y="2815778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178" name="Прямоугольник 177"/>
          <p:cNvSpPr/>
          <p:nvPr/>
        </p:nvSpPr>
        <p:spPr>
          <a:xfrm>
            <a:off x="1784767" y="3163596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179" name="Скругленный прямоугольник 178"/>
          <p:cNvSpPr/>
          <p:nvPr/>
        </p:nvSpPr>
        <p:spPr>
          <a:xfrm>
            <a:off x="2299776" y="3006879"/>
            <a:ext cx="287236" cy="140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81" name="TextBox 10"/>
          <p:cNvSpPr txBox="1"/>
          <p:nvPr/>
        </p:nvSpPr>
        <p:spPr>
          <a:xfrm>
            <a:off x="3379764" y="2637264"/>
            <a:ext cx="961628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Крымский р-н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3852136" y="2794819"/>
            <a:ext cx="391157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14</a:t>
            </a:r>
          </a:p>
        </p:txBody>
      </p:sp>
      <p:sp>
        <p:nvSpPr>
          <p:cNvPr id="183" name="Прямоугольник 182"/>
          <p:cNvSpPr/>
          <p:nvPr/>
        </p:nvSpPr>
        <p:spPr>
          <a:xfrm>
            <a:off x="3440963" y="2996131"/>
            <a:ext cx="510462" cy="1674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741/19</a:t>
            </a:r>
          </a:p>
        </p:txBody>
      </p:sp>
      <p:sp>
        <p:nvSpPr>
          <p:cNvPr id="184" name="TextBox 23"/>
          <p:cNvSpPr txBox="1"/>
          <p:nvPr/>
        </p:nvSpPr>
        <p:spPr>
          <a:xfrm>
            <a:off x="3440963" y="2792508"/>
            <a:ext cx="411173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185" name="Прямоугольник 184"/>
          <p:cNvSpPr/>
          <p:nvPr/>
        </p:nvSpPr>
        <p:spPr>
          <a:xfrm>
            <a:off x="3440963" y="3163564"/>
            <a:ext cx="802332" cy="200274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40544/132167</a:t>
            </a:r>
          </a:p>
        </p:txBody>
      </p:sp>
      <p:sp>
        <p:nvSpPr>
          <p:cNvPr id="186" name="Скругленный прямоугольник 185"/>
          <p:cNvSpPr/>
          <p:nvPr/>
        </p:nvSpPr>
        <p:spPr>
          <a:xfrm>
            <a:off x="3956028" y="2996131"/>
            <a:ext cx="287267" cy="15047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88" name="TextBox 10"/>
          <p:cNvSpPr txBox="1"/>
          <p:nvPr/>
        </p:nvSpPr>
        <p:spPr>
          <a:xfrm>
            <a:off x="2490247" y="3099966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Новороссийск</a:t>
            </a:r>
          </a:p>
        </p:txBody>
      </p:sp>
      <p:sp>
        <p:nvSpPr>
          <p:cNvPr id="189" name="TextBox 23"/>
          <p:cNvSpPr txBox="1"/>
          <p:nvPr/>
        </p:nvSpPr>
        <p:spPr>
          <a:xfrm>
            <a:off x="2962564" y="3249989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23</a:t>
            </a:r>
          </a:p>
        </p:txBody>
      </p:sp>
      <p:sp>
        <p:nvSpPr>
          <p:cNvPr id="190" name="Прямоугольник 189"/>
          <p:cNvSpPr/>
          <p:nvPr/>
        </p:nvSpPr>
        <p:spPr>
          <a:xfrm>
            <a:off x="2551435" y="3438927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136/21</a:t>
            </a:r>
          </a:p>
        </p:txBody>
      </p:sp>
      <p:sp>
        <p:nvSpPr>
          <p:cNvPr id="191" name="TextBox 23"/>
          <p:cNvSpPr txBox="1"/>
          <p:nvPr/>
        </p:nvSpPr>
        <p:spPr>
          <a:xfrm>
            <a:off x="2551435" y="3247826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192" name="Прямоугольник 191"/>
          <p:cNvSpPr/>
          <p:nvPr/>
        </p:nvSpPr>
        <p:spPr>
          <a:xfrm>
            <a:off x="2551435" y="3595644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93" name="Скругленный прямоугольник 192"/>
          <p:cNvSpPr/>
          <p:nvPr/>
        </p:nvSpPr>
        <p:spPr>
          <a:xfrm>
            <a:off x="3066444" y="3438927"/>
            <a:ext cx="287236" cy="140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195" name="TextBox 10"/>
          <p:cNvSpPr txBox="1"/>
          <p:nvPr/>
        </p:nvSpPr>
        <p:spPr>
          <a:xfrm>
            <a:off x="3307755" y="3460006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Геленджик</a:t>
            </a:r>
          </a:p>
        </p:txBody>
      </p:sp>
      <p:sp>
        <p:nvSpPr>
          <p:cNvPr id="196" name="TextBox 23"/>
          <p:cNvSpPr txBox="1"/>
          <p:nvPr/>
        </p:nvSpPr>
        <p:spPr>
          <a:xfrm>
            <a:off x="3780073" y="3610030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11</a:t>
            </a:r>
          </a:p>
        </p:txBody>
      </p:sp>
      <p:sp>
        <p:nvSpPr>
          <p:cNvPr id="197" name="Прямоугольник 196"/>
          <p:cNvSpPr/>
          <p:nvPr/>
        </p:nvSpPr>
        <p:spPr>
          <a:xfrm>
            <a:off x="3368944" y="3798968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</a:p>
        </p:txBody>
      </p:sp>
      <p:sp>
        <p:nvSpPr>
          <p:cNvPr id="198" name="TextBox 23"/>
          <p:cNvSpPr txBox="1"/>
          <p:nvPr/>
        </p:nvSpPr>
        <p:spPr>
          <a:xfrm>
            <a:off x="3368943" y="3607867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199" name="Прямоугольник 198"/>
          <p:cNvSpPr/>
          <p:nvPr/>
        </p:nvSpPr>
        <p:spPr>
          <a:xfrm>
            <a:off x="3368943" y="3955685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00" name="Скругленный прямоугольник 199"/>
          <p:cNvSpPr/>
          <p:nvPr/>
        </p:nvSpPr>
        <p:spPr>
          <a:xfrm>
            <a:off x="3883953" y="3798968"/>
            <a:ext cx="287236" cy="1568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</a:t>
            </a:r>
          </a:p>
        </p:txBody>
      </p:sp>
      <p:sp>
        <p:nvSpPr>
          <p:cNvPr id="202" name="TextBox 10"/>
          <p:cNvSpPr txBox="1"/>
          <p:nvPr/>
        </p:nvSpPr>
        <p:spPr>
          <a:xfrm>
            <a:off x="4362455" y="3027958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Горячий Ключ</a:t>
            </a:r>
          </a:p>
        </p:txBody>
      </p:sp>
      <p:sp>
        <p:nvSpPr>
          <p:cNvPr id="203" name="TextBox 23"/>
          <p:cNvSpPr txBox="1"/>
          <p:nvPr/>
        </p:nvSpPr>
        <p:spPr>
          <a:xfrm>
            <a:off x="4834773" y="3177982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7</a:t>
            </a:r>
          </a:p>
        </p:txBody>
      </p:sp>
      <p:sp>
        <p:nvSpPr>
          <p:cNvPr id="204" name="Прямоугольник 203"/>
          <p:cNvSpPr/>
          <p:nvPr/>
        </p:nvSpPr>
        <p:spPr>
          <a:xfrm>
            <a:off x="4423644" y="3366920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463/9</a:t>
            </a:r>
          </a:p>
        </p:txBody>
      </p:sp>
      <p:sp>
        <p:nvSpPr>
          <p:cNvPr id="205" name="TextBox 23"/>
          <p:cNvSpPr txBox="1"/>
          <p:nvPr/>
        </p:nvSpPr>
        <p:spPr>
          <a:xfrm>
            <a:off x="4423643" y="3175819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206" name="Прямоугольник 205"/>
          <p:cNvSpPr/>
          <p:nvPr/>
        </p:nvSpPr>
        <p:spPr>
          <a:xfrm>
            <a:off x="4423643" y="352363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07" name="Скругленный прямоугольник 206"/>
          <p:cNvSpPr/>
          <p:nvPr/>
        </p:nvSpPr>
        <p:spPr>
          <a:xfrm>
            <a:off x="4938653" y="3366919"/>
            <a:ext cx="287236" cy="1503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209" name="TextBox 10"/>
          <p:cNvSpPr txBox="1"/>
          <p:nvPr/>
        </p:nvSpPr>
        <p:spPr>
          <a:xfrm>
            <a:off x="4938519" y="3616808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Апшеронский</a:t>
            </a:r>
          </a:p>
        </p:txBody>
      </p:sp>
      <p:sp>
        <p:nvSpPr>
          <p:cNvPr id="210" name="TextBox 23"/>
          <p:cNvSpPr txBox="1"/>
          <p:nvPr/>
        </p:nvSpPr>
        <p:spPr>
          <a:xfrm>
            <a:off x="5410837" y="3766832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5</a:t>
            </a:r>
          </a:p>
        </p:txBody>
      </p:sp>
      <p:sp>
        <p:nvSpPr>
          <p:cNvPr id="211" name="Прямоугольник 210"/>
          <p:cNvSpPr/>
          <p:nvPr/>
        </p:nvSpPr>
        <p:spPr>
          <a:xfrm>
            <a:off x="4999708" y="3955770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260/75</a:t>
            </a:r>
          </a:p>
        </p:txBody>
      </p:sp>
      <p:sp>
        <p:nvSpPr>
          <p:cNvPr id="212" name="TextBox 23"/>
          <p:cNvSpPr txBox="1"/>
          <p:nvPr/>
        </p:nvSpPr>
        <p:spPr>
          <a:xfrm>
            <a:off x="4999707" y="3764669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213" name="Прямоугольник 212"/>
          <p:cNvSpPr/>
          <p:nvPr/>
        </p:nvSpPr>
        <p:spPr>
          <a:xfrm>
            <a:off x="4999707" y="4112487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14" name="Скругленный прямоугольник 213"/>
          <p:cNvSpPr/>
          <p:nvPr/>
        </p:nvSpPr>
        <p:spPr>
          <a:xfrm>
            <a:off x="5514717" y="3955768"/>
            <a:ext cx="287236" cy="1567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64%</a:t>
            </a:r>
          </a:p>
        </p:txBody>
      </p:sp>
      <p:sp>
        <p:nvSpPr>
          <p:cNvPr id="226" name="TextBox 10"/>
          <p:cNvSpPr txBox="1"/>
          <p:nvPr/>
        </p:nvSpPr>
        <p:spPr>
          <a:xfrm>
            <a:off x="4099843" y="3976848"/>
            <a:ext cx="961524" cy="207749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50" dirty="0"/>
              <a:t>Туапсинский р-н</a:t>
            </a:r>
          </a:p>
        </p:txBody>
      </p:sp>
      <p:sp>
        <p:nvSpPr>
          <p:cNvPr id="227" name="TextBox 23"/>
          <p:cNvSpPr txBox="1"/>
          <p:nvPr/>
        </p:nvSpPr>
        <p:spPr>
          <a:xfrm>
            <a:off x="4572160" y="4126871"/>
            <a:ext cx="391115" cy="23083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9</a:t>
            </a:r>
          </a:p>
        </p:txBody>
      </p:sp>
      <p:sp>
        <p:nvSpPr>
          <p:cNvPr id="228" name="Прямоугольник 227"/>
          <p:cNvSpPr/>
          <p:nvPr/>
        </p:nvSpPr>
        <p:spPr>
          <a:xfrm>
            <a:off x="4161031" y="4315809"/>
            <a:ext cx="510407" cy="156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389/65</a:t>
            </a:r>
          </a:p>
        </p:txBody>
      </p:sp>
      <p:sp>
        <p:nvSpPr>
          <p:cNvPr id="229" name="TextBox 23"/>
          <p:cNvSpPr txBox="1"/>
          <p:nvPr/>
        </p:nvSpPr>
        <p:spPr>
          <a:xfrm>
            <a:off x="4161031" y="4124708"/>
            <a:ext cx="411129" cy="2308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900" dirty="0"/>
              <a:t>0</a:t>
            </a:r>
          </a:p>
        </p:txBody>
      </p:sp>
      <p:sp>
        <p:nvSpPr>
          <p:cNvPr id="232" name="Прямоугольник 231"/>
          <p:cNvSpPr/>
          <p:nvPr/>
        </p:nvSpPr>
        <p:spPr>
          <a:xfrm>
            <a:off x="4161031" y="4472526"/>
            <a:ext cx="802245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35496/497806</a:t>
            </a:r>
          </a:p>
        </p:txBody>
      </p:sp>
      <p:sp>
        <p:nvSpPr>
          <p:cNvPr id="233" name="Скругленный прямоугольник 232"/>
          <p:cNvSpPr/>
          <p:nvPr/>
        </p:nvSpPr>
        <p:spPr>
          <a:xfrm>
            <a:off x="4676040" y="4315809"/>
            <a:ext cx="287236" cy="1408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grpSp>
        <p:nvGrpSpPr>
          <p:cNvPr id="105" name="Группа 104"/>
          <p:cNvGrpSpPr/>
          <p:nvPr/>
        </p:nvGrpSpPr>
        <p:grpSpPr>
          <a:xfrm>
            <a:off x="6811451" y="3116203"/>
            <a:ext cx="2496773" cy="1975827"/>
            <a:chOff x="6759625" y="5105670"/>
            <a:chExt cx="2496773" cy="1734509"/>
          </a:xfrm>
        </p:grpSpPr>
        <p:sp>
          <p:nvSpPr>
            <p:cNvPr id="106" name="Rectangle 93"/>
            <p:cNvSpPr>
              <a:spLocks noChangeArrowheads="1"/>
            </p:cNvSpPr>
            <p:nvPr/>
          </p:nvSpPr>
          <p:spPr bwMode="auto">
            <a:xfrm>
              <a:off x="6759625" y="5134700"/>
              <a:ext cx="2291068" cy="17054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ru-RU" altLang="ru-RU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97"/>
            <p:cNvSpPr txBox="1">
              <a:spLocks noChangeArrowheads="1"/>
            </p:cNvSpPr>
            <p:nvPr/>
          </p:nvSpPr>
          <p:spPr bwMode="auto">
            <a:xfrm>
              <a:off x="7087051" y="5215784"/>
              <a:ext cx="1833905" cy="23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прогноз нарушения ЛЭП</a:t>
              </a:r>
            </a:p>
          </p:txBody>
        </p:sp>
        <p:sp>
          <p:nvSpPr>
            <p:cNvPr id="108" name="Text Box 97"/>
            <p:cNvSpPr txBox="1">
              <a:spLocks noChangeArrowheads="1"/>
            </p:cNvSpPr>
            <p:nvPr/>
          </p:nvSpPr>
          <p:spPr bwMode="auto">
            <a:xfrm>
              <a:off x="7043418" y="5105670"/>
              <a:ext cx="1606384" cy="235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9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110" name="TextBox 10"/>
            <p:cNvSpPr txBox="1"/>
            <p:nvPr/>
          </p:nvSpPr>
          <p:spPr>
            <a:xfrm>
              <a:off x="6759625" y="6637333"/>
              <a:ext cx="919351" cy="192508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7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algn="l">
                <a:defRPr/>
              </a:pPr>
              <a:r>
                <a:rPr lang="ru-RU" sz="825" dirty="0">
                  <a:solidFill>
                    <a:prstClr val="black"/>
                  </a:solidFill>
                </a:rPr>
                <a:t>Славянский</a:t>
              </a:r>
            </a:p>
          </p:txBody>
        </p:sp>
        <p:sp>
          <p:nvSpPr>
            <p:cNvPr id="111" name="Text Box 97"/>
            <p:cNvSpPr txBox="1">
              <a:spLocks noChangeArrowheads="1"/>
            </p:cNvSpPr>
            <p:nvPr/>
          </p:nvSpPr>
          <p:spPr bwMode="auto">
            <a:xfrm>
              <a:off x="7100204" y="5552788"/>
              <a:ext cx="1994240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 за 24 ч</a:t>
              </a:r>
            </a:p>
          </p:txBody>
        </p:sp>
        <p:sp>
          <p:nvSpPr>
            <p:cNvPr id="112" name="TextBox 23"/>
            <p:cNvSpPr txBox="1"/>
            <p:nvPr/>
          </p:nvSpPr>
          <p:spPr>
            <a:xfrm>
              <a:off x="6816617" y="5566676"/>
              <a:ext cx="384560" cy="27356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425" dirty="0">
                  <a:solidFill>
                    <a:prstClr val="black"/>
                  </a:solidFill>
                </a:rPr>
                <a:t>20</a:t>
              </a:r>
            </a:p>
          </p:txBody>
        </p:sp>
        <p:sp>
          <p:nvSpPr>
            <p:cNvPr id="113" name="Полилиния 112"/>
            <p:cNvSpPr/>
            <p:nvPr/>
          </p:nvSpPr>
          <p:spPr>
            <a:xfrm>
              <a:off x="6844715" y="5281688"/>
              <a:ext cx="324905" cy="204788"/>
            </a:xfrm>
            <a:custGeom>
              <a:avLst/>
              <a:gdLst>
                <a:gd name="connsiteX0" fmla="*/ 42863 w 324905"/>
                <a:gd name="connsiteY0" fmla="*/ 28575 h 204788"/>
                <a:gd name="connsiteX1" fmla="*/ 47625 w 324905"/>
                <a:gd name="connsiteY1" fmla="*/ 4763 h 204788"/>
                <a:gd name="connsiteX2" fmla="*/ 61913 w 324905"/>
                <a:gd name="connsiteY2" fmla="*/ 0 h 204788"/>
                <a:gd name="connsiteX3" fmla="*/ 95250 w 324905"/>
                <a:gd name="connsiteY3" fmla="*/ 4763 h 204788"/>
                <a:gd name="connsiteX4" fmla="*/ 200025 w 324905"/>
                <a:gd name="connsiteY4" fmla="*/ 9525 h 204788"/>
                <a:gd name="connsiteX5" fmla="*/ 252413 w 324905"/>
                <a:gd name="connsiteY5" fmla="*/ 14288 h 204788"/>
                <a:gd name="connsiteX6" fmla="*/ 280988 w 324905"/>
                <a:gd name="connsiteY6" fmla="*/ 23813 h 204788"/>
                <a:gd name="connsiteX7" fmla="*/ 285750 w 324905"/>
                <a:gd name="connsiteY7" fmla="*/ 52388 h 204788"/>
                <a:gd name="connsiteX8" fmla="*/ 300038 w 324905"/>
                <a:gd name="connsiteY8" fmla="*/ 57150 h 204788"/>
                <a:gd name="connsiteX9" fmla="*/ 314325 w 324905"/>
                <a:gd name="connsiteY9" fmla="*/ 66675 h 204788"/>
                <a:gd name="connsiteX10" fmla="*/ 323850 w 324905"/>
                <a:gd name="connsiteY10" fmla="*/ 80963 h 204788"/>
                <a:gd name="connsiteX11" fmla="*/ 319088 w 324905"/>
                <a:gd name="connsiteY11" fmla="*/ 180975 h 204788"/>
                <a:gd name="connsiteX12" fmla="*/ 300038 w 324905"/>
                <a:gd name="connsiteY12" fmla="*/ 185738 h 204788"/>
                <a:gd name="connsiteX13" fmla="*/ 228600 w 324905"/>
                <a:gd name="connsiteY13" fmla="*/ 190500 h 204788"/>
                <a:gd name="connsiteX14" fmla="*/ 209550 w 324905"/>
                <a:gd name="connsiteY14" fmla="*/ 195263 h 204788"/>
                <a:gd name="connsiteX15" fmla="*/ 185738 w 324905"/>
                <a:gd name="connsiteY15" fmla="*/ 200025 h 204788"/>
                <a:gd name="connsiteX16" fmla="*/ 171450 w 324905"/>
                <a:gd name="connsiteY16" fmla="*/ 204788 h 204788"/>
                <a:gd name="connsiteX17" fmla="*/ 152400 w 324905"/>
                <a:gd name="connsiteY17" fmla="*/ 190500 h 204788"/>
                <a:gd name="connsiteX18" fmla="*/ 138113 w 324905"/>
                <a:gd name="connsiteY18" fmla="*/ 180975 h 204788"/>
                <a:gd name="connsiteX19" fmla="*/ 123825 w 324905"/>
                <a:gd name="connsiteY19" fmla="*/ 166688 h 204788"/>
                <a:gd name="connsiteX20" fmla="*/ 95250 w 324905"/>
                <a:gd name="connsiteY20" fmla="*/ 152400 h 204788"/>
                <a:gd name="connsiteX21" fmla="*/ 42863 w 324905"/>
                <a:gd name="connsiteY21" fmla="*/ 147638 h 204788"/>
                <a:gd name="connsiteX22" fmla="*/ 14288 w 324905"/>
                <a:gd name="connsiteY22" fmla="*/ 133350 h 204788"/>
                <a:gd name="connsiteX23" fmla="*/ 4763 w 324905"/>
                <a:gd name="connsiteY23" fmla="*/ 119063 h 204788"/>
                <a:gd name="connsiteX24" fmla="*/ 0 w 324905"/>
                <a:gd name="connsiteY24" fmla="*/ 104775 h 204788"/>
                <a:gd name="connsiteX25" fmla="*/ 19050 w 324905"/>
                <a:gd name="connsiteY25" fmla="*/ 42863 h 204788"/>
                <a:gd name="connsiteX26" fmla="*/ 42863 w 324905"/>
                <a:gd name="connsiteY26" fmla="*/ 28575 h 20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24905" h="204788">
                  <a:moveTo>
                    <a:pt x="42863" y="28575"/>
                  </a:moveTo>
                  <a:cubicBezTo>
                    <a:pt x="44450" y="20638"/>
                    <a:pt x="43135" y="11498"/>
                    <a:pt x="47625" y="4763"/>
                  </a:cubicBezTo>
                  <a:cubicBezTo>
                    <a:pt x="50410" y="586"/>
                    <a:pt x="56893" y="0"/>
                    <a:pt x="61913" y="0"/>
                  </a:cubicBezTo>
                  <a:cubicBezTo>
                    <a:pt x="73138" y="0"/>
                    <a:pt x="84138" y="3175"/>
                    <a:pt x="95250" y="4763"/>
                  </a:cubicBezTo>
                  <a:cubicBezTo>
                    <a:pt x="147969" y="22336"/>
                    <a:pt x="113804" y="14914"/>
                    <a:pt x="200025" y="9525"/>
                  </a:cubicBezTo>
                  <a:cubicBezTo>
                    <a:pt x="217488" y="11113"/>
                    <a:pt x="235145" y="11241"/>
                    <a:pt x="252413" y="14288"/>
                  </a:cubicBezTo>
                  <a:cubicBezTo>
                    <a:pt x="262300" y="16033"/>
                    <a:pt x="280988" y="23813"/>
                    <a:pt x="280988" y="23813"/>
                  </a:cubicBezTo>
                  <a:cubicBezTo>
                    <a:pt x="282575" y="33338"/>
                    <a:pt x="280959" y="44004"/>
                    <a:pt x="285750" y="52388"/>
                  </a:cubicBezTo>
                  <a:cubicBezTo>
                    <a:pt x="288241" y="56747"/>
                    <a:pt x="295548" y="54905"/>
                    <a:pt x="300038" y="57150"/>
                  </a:cubicBezTo>
                  <a:cubicBezTo>
                    <a:pt x="305157" y="59710"/>
                    <a:pt x="309563" y="63500"/>
                    <a:pt x="314325" y="66675"/>
                  </a:cubicBezTo>
                  <a:cubicBezTo>
                    <a:pt x="317500" y="71438"/>
                    <a:pt x="323612" y="75244"/>
                    <a:pt x="323850" y="80963"/>
                  </a:cubicBezTo>
                  <a:cubicBezTo>
                    <a:pt x="325240" y="114309"/>
                    <a:pt x="326484" y="148430"/>
                    <a:pt x="319088" y="180975"/>
                  </a:cubicBezTo>
                  <a:cubicBezTo>
                    <a:pt x="317637" y="187358"/>
                    <a:pt x="306548" y="185053"/>
                    <a:pt x="300038" y="185738"/>
                  </a:cubicBezTo>
                  <a:cubicBezTo>
                    <a:pt x="276304" y="188236"/>
                    <a:pt x="252413" y="188913"/>
                    <a:pt x="228600" y="190500"/>
                  </a:cubicBezTo>
                  <a:cubicBezTo>
                    <a:pt x="222250" y="192088"/>
                    <a:pt x="215940" y="193843"/>
                    <a:pt x="209550" y="195263"/>
                  </a:cubicBezTo>
                  <a:cubicBezTo>
                    <a:pt x="201648" y="197019"/>
                    <a:pt x="193591" y="198062"/>
                    <a:pt x="185738" y="200025"/>
                  </a:cubicBezTo>
                  <a:cubicBezTo>
                    <a:pt x="180868" y="201243"/>
                    <a:pt x="176213" y="203200"/>
                    <a:pt x="171450" y="204788"/>
                  </a:cubicBezTo>
                  <a:cubicBezTo>
                    <a:pt x="165100" y="200025"/>
                    <a:pt x="158859" y="195114"/>
                    <a:pt x="152400" y="190500"/>
                  </a:cubicBezTo>
                  <a:cubicBezTo>
                    <a:pt x="147743" y="187173"/>
                    <a:pt x="142510" y="184639"/>
                    <a:pt x="138113" y="180975"/>
                  </a:cubicBezTo>
                  <a:cubicBezTo>
                    <a:pt x="132939" y="176663"/>
                    <a:pt x="128999" y="171000"/>
                    <a:pt x="123825" y="166688"/>
                  </a:cubicBezTo>
                  <a:cubicBezTo>
                    <a:pt x="116019" y="160183"/>
                    <a:pt x="105619" y="153881"/>
                    <a:pt x="95250" y="152400"/>
                  </a:cubicBezTo>
                  <a:cubicBezTo>
                    <a:pt x="77892" y="149920"/>
                    <a:pt x="60325" y="149225"/>
                    <a:pt x="42863" y="147638"/>
                  </a:cubicBezTo>
                  <a:cubicBezTo>
                    <a:pt x="31242" y="143764"/>
                    <a:pt x="23520" y="142582"/>
                    <a:pt x="14288" y="133350"/>
                  </a:cubicBezTo>
                  <a:cubicBezTo>
                    <a:pt x="10241" y="129303"/>
                    <a:pt x="7323" y="124182"/>
                    <a:pt x="4763" y="119063"/>
                  </a:cubicBezTo>
                  <a:cubicBezTo>
                    <a:pt x="2518" y="114573"/>
                    <a:pt x="1588" y="109538"/>
                    <a:pt x="0" y="104775"/>
                  </a:cubicBezTo>
                  <a:cubicBezTo>
                    <a:pt x="5433" y="50448"/>
                    <a:pt x="-6518" y="68431"/>
                    <a:pt x="19050" y="42863"/>
                  </a:cubicBezTo>
                  <a:lnTo>
                    <a:pt x="42863" y="28575"/>
                  </a:lnTo>
                  <a:close/>
                </a:path>
              </a:pathLst>
            </a:custGeom>
            <a:solidFill>
              <a:srgbClr val="FF0000">
                <a:alpha val="4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2400">
                <a:solidFill>
                  <a:prstClr val="white"/>
                </a:solidFill>
              </a:endParaRPr>
            </a:p>
          </p:txBody>
        </p:sp>
        <p:sp>
          <p:nvSpPr>
            <p:cNvPr id="114" name="TextBox 23"/>
            <p:cNvSpPr txBox="1"/>
            <p:nvPr/>
          </p:nvSpPr>
          <p:spPr>
            <a:xfrm>
              <a:off x="6817482" y="5841624"/>
              <a:ext cx="410153" cy="273564"/>
            </a:xfrm>
            <a:prstGeom prst="rect">
              <a:avLst/>
            </a:prstGeom>
            <a:solidFill>
              <a:srgbClr val="FF9900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1425" dirty="0">
                  <a:solidFill>
                    <a:prstClr val="black"/>
                  </a:solidFill>
                </a:rPr>
                <a:t>15</a:t>
              </a: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830521" y="6159557"/>
              <a:ext cx="527227" cy="1381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9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116" name="Text Box 97"/>
            <p:cNvSpPr txBox="1">
              <a:spLocks noChangeArrowheads="1"/>
            </p:cNvSpPr>
            <p:nvPr/>
          </p:nvSpPr>
          <p:spPr bwMode="auto">
            <a:xfrm>
              <a:off x="7357748" y="6611002"/>
              <a:ext cx="1831079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муниципальное образование</a:t>
              </a:r>
            </a:p>
          </p:txBody>
        </p:sp>
        <p:sp>
          <p:nvSpPr>
            <p:cNvPr id="117" name="Text Box 97"/>
            <p:cNvSpPr txBox="1">
              <a:spLocks noChangeArrowheads="1"/>
            </p:cNvSpPr>
            <p:nvPr/>
          </p:nvSpPr>
          <p:spPr bwMode="auto">
            <a:xfrm>
              <a:off x="7144025" y="5822778"/>
              <a:ext cx="1831079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</a:t>
              </a:r>
              <a:r>
                <a:rPr lang="en-US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/</a:t>
              </a:r>
              <a:r>
                <a:rPr lang="ru-RU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с</a:t>
              </a:r>
            </a:p>
          </p:txBody>
        </p:sp>
        <p:sp>
          <p:nvSpPr>
            <p:cNvPr id="118" name="Text Box 97"/>
            <p:cNvSpPr txBox="1">
              <a:spLocks noChangeArrowheads="1"/>
            </p:cNvSpPr>
            <p:nvPr/>
          </p:nvSpPr>
          <p:spPr bwMode="auto">
            <a:xfrm>
              <a:off x="7080209" y="5379643"/>
              <a:ext cx="1896493" cy="275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12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82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линии электропередач 110 кВт</a:t>
              </a:r>
            </a:p>
          </p:txBody>
        </p:sp>
        <p:cxnSp>
          <p:nvCxnSpPr>
            <p:cNvPr id="119" name="Прямая соединительная линия 118"/>
            <p:cNvCxnSpPr/>
            <p:nvPr/>
          </p:nvCxnSpPr>
          <p:spPr>
            <a:xfrm>
              <a:off x="6869432" y="5536334"/>
              <a:ext cx="27599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 Box 97"/>
            <p:cNvSpPr txBox="1">
              <a:spLocks noChangeArrowheads="1"/>
            </p:cNvSpPr>
            <p:nvPr/>
          </p:nvSpPr>
          <p:spPr bwMode="auto">
            <a:xfrm>
              <a:off x="7357748" y="6084969"/>
              <a:ext cx="1898650" cy="224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82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82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</p:grpSp>
      <p:sp>
        <p:nvSpPr>
          <p:cNvPr id="122" name="Скругленный прямоугольник 121"/>
          <p:cNvSpPr/>
          <p:nvPr/>
        </p:nvSpPr>
        <p:spPr>
          <a:xfrm>
            <a:off x="6996355" y="4709110"/>
            <a:ext cx="266528" cy="1887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2" name="Text Box 97"/>
          <p:cNvSpPr txBox="1">
            <a:spLocks noChangeArrowheads="1"/>
          </p:cNvSpPr>
          <p:nvPr/>
        </p:nvSpPr>
        <p:spPr bwMode="auto">
          <a:xfrm>
            <a:off x="7262882" y="4644867"/>
            <a:ext cx="1928271" cy="38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937" tIns="53471" rIns="106937" bIns="5347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9070">
              <a:defRPr/>
            </a:pPr>
            <a:r>
              <a:rPr lang="ru-RU" altLang="ru-RU" sz="975" b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25" b="0" dirty="0">
                <a:solidFill>
                  <a:srgbClr val="000000"/>
                </a:solidFill>
                <a:cs typeface="Arial" panose="020B0604020202020204" pitchFamily="34" charset="0"/>
              </a:rPr>
              <a:t>- износ электроэнергетических систем </a:t>
            </a:r>
          </a:p>
        </p:txBody>
      </p:sp>
      <p:sp>
        <p:nvSpPr>
          <p:cNvPr id="143" name="Прямоугольник 142"/>
          <p:cNvSpPr/>
          <p:nvPr/>
        </p:nvSpPr>
        <p:spPr>
          <a:xfrm>
            <a:off x="6873463" y="4531719"/>
            <a:ext cx="677862" cy="14684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2" tIns="45716" rIns="91432" bIns="45716" anchor="ctr"/>
          <a:lstStyle/>
          <a:p>
            <a:pPr algn="ctr"/>
            <a:r>
              <a:rPr lang="ru-RU" sz="675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159/1033</a:t>
            </a:r>
          </a:p>
        </p:txBody>
      </p:sp>
      <p:sp>
        <p:nvSpPr>
          <p:cNvPr id="144" name="Text Box 97"/>
          <p:cNvSpPr txBox="1">
            <a:spLocks noChangeArrowheads="1"/>
          </p:cNvSpPr>
          <p:nvPr/>
        </p:nvSpPr>
        <p:spPr bwMode="auto">
          <a:xfrm>
            <a:off x="7557249" y="4446541"/>
            <a:ext cx="2108434" cy="29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0639" tIns="85321" rIns="170639" bIns="85321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25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grpSp>
        <p:nvGrpSpPr>
          <p:cNvPr id="89" name="Группа 88"/>
          <p:cNvGrpSpPr/>
          <p:nvPr/>
        </p:nvGrpSpPr>
        <p:grpSpPr>
          <a:xfrm>
            <a:off x="8611466" y="75434"/>
            <a:ext cx="469499" cy="394825"/>
            <a:chOff x="11467356" y="61730"/>
            <a:chExt cx="625999" cy="526433"/>
          </a:xfrm>
        </p:grpSpPr>
        <p:sp>
          <p:nvSpPr>
            <p:cNvPr id="90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4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9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7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10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8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9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102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0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1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0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2147"/>
            <a:ext cx="9143999" cy="473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38" y="605174"/>
            <a:ext cx="2373101" cy="18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-1"/>
            <a:ext cx="9153732" cy="4737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lIns="42402" tIns="21201" rIns="42402" bIns="21201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400" dirty="0"/>
              <a:t>ИНФОРМАЦИОННЫЕ МАТЕРИАЛЫ ПО ОСАДКАМ И ПОРЫВАМ ВЕТРА НА ТЕРРИТОРИИ</a:t>
            </a:r>
          </a:p>
          <a:p>
            <a:r>
              <a:rPr lang="ru-RU" sz="1400" dirty="0"/>
              <a:t>КРАСНОДАРСКОГО КРАЯ М 1 : 25 000 (РИСК НАРУШЕНИЯ ЭНЕРГОСНАБЖЕНИЯ НА 15.11.2019)</a:t>
            </a:r>
          </a:p>
        </p:txBody>
      </p:sp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8608035" y="4727154"/>
            <a:ext cx="1364641" cy="16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7" tIns="40105" rIns="80207" bIns="401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863">
              <a:defRPr/>
            </a:pPr>
            <a:endParaRPr lang="ru-RU" altLang="ru-RU" sz="564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" name="TextBox 23"/>
          <p:cNvSpPr txBox="1"/>
          <p:nvPr/>
        </p:nvSpPr>
        <p:spPr>
          <a:xfrm>
            <a:off x="1907275" y="1147569"/>
            <a:ext cx="755841" cy="32316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500" dirty="0"/>
              <a:t>23</a:t>
            </a:r>
          </a:p>
        </p:txBody>
      </p:sp>
      <p:sp>
        <p:nvSpPr>
          <p:cNvPr id="80" name="TextBox 23"/>
          <p:cNvSpPr txBox="1"/>
          <p:nvPr/>
        </p:nvSpPr>
        <p:spPr>
          <a:xfrm>
            <a:off x="1265242" y="1147569"/>
            <a:ext cx="708677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500" dirty="0"/>
              <a:t>0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320546" y="4774650"/>
            <a:ext cx="1267073" cy="1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525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7116738" y="3427637"/>
            <a:ext cx="1915745" cy="1658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0" tIns="25717" rIns="51430" bIns="25717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14277"/>
            <a:endParaRPr lang="ru-RU" altLang="ru-RU" sz="525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7489280" y="3442475"/>
            <a:ext cx="1318449" cy="1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59" name="Text Box 97"/>
          <p:cNvSpPr txBox="1">
            <a:spLocks noChangeArrowheads="1"/>
          </p:cNvSpPr>
          <p:nvPr/>
        </p:nvSpPr>
        <p:spPr bwMode="auto">
          <a:xfrm>
            <a:off x="7361615" y="4785373"/>
            <a:ext cx="1318449" cy="1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525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0" name="Text Box 97"/>
          <p:cNvSpPr txBox="1">
            <a:spLocks noChangeArrowheads="1"/>
          </p:cNvSpPr>
          <p:nvPr/>
        </p:nvSpPr>
        <p:spPr bwMode="auto">
          <a:xfrm>
            <a:off x="7536622" y="4558126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>
            <a:off x="7165519" y="4773683"/>
            <a:ext cx="303722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7538270" y="4435012"/>
            <a:ext cx="1646315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63" name="Группа 629"/>
          <p:cNvGrpSpPr>
            <a:grpSpLocks/>
          </p:cNvGrpSpPr>
          <p:nvPr/>
        </p:nvGrpSpPr>
        <p:grpSpPr bwMode="auto">
          <a:xfrm>
            <a:off x="7159980" y="3595955"/>
            <a:ext cx="272365" cy="184296"/>
            <a:chOff x="142483" y="3760971"/>
            <a:chExt cx="346075" cy="386605"/>
          </a:xfrm>
        </p:grpSpPr>
        <p:sp>
          <p:nvSpPr>
            <p:cNvPr id="1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45896" y="3669180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68" name="Text Box 97"/>
          <p:cNvSpPr txBox="1">
            <a:spLocks noChangeArrowheads="1"/>
          </p:cNvSpPr>
          <p:nvPr/>
        </p:nvSpPr>
        <p:spPr bwMode="auto">
          <a:xfrm>
            <a:off x="7530535" y="4700458"/>
            <a:ext cx="1550702" cy="1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0151" tIns="30077" rIns="60151" bIns="3007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01337">
              <a:defRPr/>
            </a:pPr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169" name="TextBox 23"/>
          <p:cNvSpPr txBox="1"/>
          <p:nvPr/>
        </p:nvSpPr>
        <p:spPr>
          <a:xfrm>
            <a:off x="7116737" y="4435012"/>
            <a:ext cx="421533" cy="16157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6" tIns="34288" rIns="68576" bIns="34288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37"/>
            <a:r>
              <a:rPr lang="ru-RU" sz="6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0" name="TextBox 23"/>
          <p:cNvSpPr txBox="1"/>
          <p:nvPr/>
        </p:nvSpPr>
        <p:spPr>
          <a:xfrm>
            <a:off x="7146099" y="4561435"/>
            <a:ext cx="335911" cy="16157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6" tIns="34288" rIns="68576" bIns="3428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37"/>
            <a:r>
              <a:rPr lang="ru-RU" sz="6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71" name="Group 316"/>
          <p:cNvGrpSpPr>
            <a:grpSpLocks/>
          </p:cNvGrpSpPr>
          <p:nvPr/>
        </p:nvGrpSpPr>
        <p:grpSpPr bwMode="auto">
          <a:xfrm>
            <a:off x="7161507" y="3858384"/>
            <a:ext cx="178757" cy="116344"/>
            <a:chOff x="4727" y="2506"/>
            <a:chExt cx="706" cy="1172"/>
          </a:xfrm>
        </p:grpSpPr>
        <p:sp>
          <p:nvSpPr>
            <p:cNvPr id="17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sp>
        <p:nvSpPr>
          <p:cNvPr id="250" name="Text Box 97"/>
          <p:cNvSpPr txBox="1">
            <a:spLocks noChangeArrowheads="1"/>
          </p:cNvSpPr>
          <p:nvPr/>
        </p:nvSpPr>
        <p:spPr bwMode="auto">
          <a:xfrm>
            <a:off x="7428263" y="3839816"/>
            <a:ext cx="1478636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251" name="Группа 119"/>
          <p:cNvGrpSpPr>
            <a:grpSpLocks/>
          </p:cNvGrpSpPr>
          <p:nvPr/>
        </p:nvGrpSpPr>
        <p:grpSpPr bwMode="auto">
          <a:xfrm>
            <a:off x="7172073" y="4032912"/>
            <a:ext cx="193820" cy="129253"/>
            <a:chOff x="214313" y="8958263"/>
            <a:chExt cx="642937" cy="500062"/>
          </a:xfrm>
        </p:grpSpPr>
        <p:sp>
          <p:nvSpPr>
            <p:cNvPr id="25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57" name="Text Box 97"/>
          <p:cNvSpPr txBox="1">
            <a:spLocks noChangeArrowheads="1"/>
          </p:cNvSpPr>
          <p:nvPr/>
        </p:nvSpPr>
        <p:spPr bwMode="auto">
          <a:xfrm>
            <a:off x="7463892" y="4032911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7461274" y="4220569"/>
            <a:ext cx="1471190" cy="1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6" tIns="35994" rIns="71986" bIns="35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259" name="Группа 258"/>
          <p:cNvGrpSpPr/>
          <p:nvPr/>
        </p:nvGrpSpPr>
        <p:grpSpPr>
          <a:xfrm>
            <a:off x="7172072" y="4257322"/>
            <a:ext cx="196635" cy="119360"/>
            <a:chOff x="2569102" y="4634930"/>
            <a:chExt cx="200292" cy="232563"/>
          </a:xfrm>
        </p:grpSpPr>
        <p:sp>
          <p:nvSpPr>
            <p:cNvPr id="260" name="Скругленный прямоугольник 25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Скругленный прямоугольник 26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Скругленный прямоугольник 26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Скругленный прямоугольник 26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Скругленный прямоугольник 26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191584" y="4851388"/>
            <a:ext cx="230591" cy="2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 Box 97"/>
          <p:cNvSpPr txBox="1">
            <a:spLocks noChangeArrowheads="1"/>
          </p:cNvSpPr>
          <p:nvPr/>
        </p:nvSpPr>
        <p:spPr bwMode="auto">
          <a:xfrm>
            <a:off x="7530535" y="4898800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6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6877409" y="701643"/>
            <a:ext cx="2029490" cy="18466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</a:t>
            </a:r>
            <a:r>
              <a:rPr lang="ru-RU" sz="7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15.11.2019</a:t>
            </a:r>
            <a:endParaRPr lang="ru-RU" sz="7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0" name="Picture 4" descr="N:\!25.01.2019\WЛЕГЕНДАПОРЫВ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27" y="2257964"/>
            <a:ext cx="1747199" cy="1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Прямоугольник 270"/>
          <p:cNvSpPr/>
          <p:nvPr/>
        </p:nvSpPr>
        <p:spPr bwMode="auto">
          <a:xfrm>
            <a:off x="3661914" y="2819011"/>
            <a:ext cx="1190445" cy="164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127642" y="3339975"/>
            <a:ext cx="2061065" cy="1534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274" name="Group 316"/>
          <p:cNvGrpSpPr>
            <a:grpSpLocks/>
          </p:cNvGrpSpPr>
          <p:nvPr/>
        </p:nvGrpSpPr>
        <p:grpSpPr bwMode="auto">
          <a:xfrm>
            <a:off x="469632" y="1063984"/>
            <a:ext cx="320754" cy="234107"/>
            <a:chOff x="4727" y="2506"/>
            <a:chExt cx="706" cy="1172"/>
          </a:xfrm>
        </p:grpSpPr>
        <p:sp>
          <p:nvSpPr>
            <p:cNvPr id="27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7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7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7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7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8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9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0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1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2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3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354" name="Group 316"/>
          <p:cNvGrpSpPr>
            <a:grpSpLocks/>
          </p:cNvGrpSpPr>
          <p:nvPr/>
        </p:nvGrpSpPr>
        <p:grpSpPr bwMode="auto">
          <a:xfrm>
            <a:off x="3200561" y="2660770"/>
            <a:ext cx="320754" cy="234107"/>
            <a:chOff x="4727" y="2506"/>
            <a:chExt cx="706" cy="1172"/>
          </a:xfrm>
        </p:grpSpPr>
        <p:sp>
          <p:nvSpPr>
            <p:cNvPr id="3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3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434" name="Group 316"/>
          <p:cNvGrpSpPr>
            <a:grpSpLocks/>
          </p:cNvGrpSpPr>
          <p:nvPr/>
        </p:nvGrpSpPr>
        <p:grpSpPr bwMode="auto">
          <a:xfrm>
            <a:off x="5062456" y="3781336"/>
            <a:ext cx="320754" cy="234107"/>
            <a:chOff x="4727" y="2506"/>
            <a:chExt cx="706" cy="1172"/>
          </a:xfrm>
        </p:grpSpPr>
        <p:sp>
          <p:nvSpPr>
            <p:cNvPr id="43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3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4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5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6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7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8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49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514" name="Group 316"/>
          <p:cNvGrpSpPr>
            <a:grpSpLocks/>
          </p:cNvGrpSpPr>
          <p:nvPr/>
        </p:nvGrpSpPr>
        <p:grpSpPr bwMode="auto">
          <a:xfrm>
            <a:off x="3625511" y="1274121"/>
            <a:ext cx="320754" cy="234107"/>
            <a:chOff x="4727" y="2506"/>
            <a:chExt cx="706" cy="1172"/>
          </a:xfrm>
        </p:grpSpPr>
        <p:sp>
          <p:nvSpPr>
            <p:cNvPr id="51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1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2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3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4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5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6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7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8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594" name="Group 316"/>
          <p:cNvGrpSpPr>
            <a:grpSpLocks/>
          </p:cNvGrpSpPr>
          <p:nvPr/>
        </p:nvGrpSpPr>
        <p:grpSpPr bwMode="auto">
          <a:xfrm>
            <a:off x="3553274" y="3216036"/>
            <a:ext cx="320754" cy="234107"/>
            <a:chOff x="4727" y="2506"/>
            <a:chExt cx="706" cy="1172"/>
          </a:xfrm>
        </p:grpSpPr>
        <p:sp>
          <p:nvSpPr>
            <p:cNvPr id="5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5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2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3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4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5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6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674" name="Group 316"/>
          <p:cNvGrpSpPr>
            <a:grpSpLocks/>
          </p:cNvGrpSpPr>
          <p:nvPr/>
        </p:nvGrpSpPr>
        <p:grpSpPr bwMode="auto">
          <a:xfrm>
            <a:off x="5023384" y="1542506"/>
            <a:ext cx="320754" cy="234107"/>
            <a:chOff x="4727" y="2506"/>
            <a:chExt cx="706" cy="1172"/>
          </a:xfrm>
        </p:grpSpPr>
        <p:sp>
          <p:nvSpPr>
            <p:cNvPr id="67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7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8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69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0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1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2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3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4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754" name="Group 316"/>
          <p:cNvGrpSpPr>
            <a:grpSpLocks/>
          </p:cNvGrpSpPr>
          <p:nvPr/>
        </p:nvGrpSpPr>
        <p:grpSpPr bwMode="auto">
          <a:xfrm>
            <a:off x="4531605" y="3047183"/>
            <a:ext cx="320754" cy="234107"/>
            <a:chOff x="4727" y="2506"/>
            <a:chExt cx="706" cy="1172"/>
          </a:xfrm>
        </p:grpSpPr>
        <p:sp>
          <p:nvSpPr>
            <p:cNvPr id="75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5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6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7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8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79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0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1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2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834" name="Group 316"/>
          <p:cNvGrpSpPr>
            <a:grpSpLocks/>
          </p:cNvGrpSpPr>
          <p:nvPr/>
        </p:nvGrpSpPr>
        <p:grpSpPr bwMode="auto">
          <a:xfrm>
            <a:off x="1868280" y="1850164"/>
            <a:ext cx="320754" cy="234107"/>
            <a:chOff x="4727" y="2506"/>
            <a:chExt cx="706" cy="1172"/>
          </a:xfrm>
        </p:grpSpPr>
        <p:sp>
          <p:nvSpPr>
            <p:cNvPr id="83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3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4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5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6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7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8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89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3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4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5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8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09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10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11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12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13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994" name="Group 316"/>
          <p:cNvGrpSpPr>
            <a:grpSpLocks/>
          </p:cNvGrpSpPr>
          <p:nvPr/>
        </p:nvGrpSpPr>
        <p:grpSpPr bwMode="auto">
          <a:xfrm>
            <a:off x="4477370" y="3688220"/>
            <a:ext cx="320754" cy="234107"/>
            <a:chOff x="4727" y="2506"/>
            <a:chExt cx="706" cy="1172"/>
          </a:xfrm>
        </p:grpSpPr>
        <p:sp>
          <p:nvSpPr>
            <p:cNvPr id="99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9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9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9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99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0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1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2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3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4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5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6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1076" name="Group 316"/>
          <p:cNvGrpSpPr>
            <a:grpSpLocks/>
          </p:cNvGrpSpPr>
          <p:nvPr/>
        </p:nvGrpSpPr>
        <p:grpSpPr bwMode="auto">
          <a:xfrm>
            <a:off x="3888617" y="2468025"/>
            <a:ext cx="320754" cy="234107"/>
            <a:chOff x="4727" y="2506"/>
            <a:chExt cx="706" cy="1172"/>
          </a:xfrm>
        </p:grpSpPr>
        <p:sp>
          <p:nvSpPr>
            <p:cNvPr id="107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1156" name="Group 316"/>
          <p:cNvGrpSpPr>
            <a:grpSpLocks/>
          </p:cNvGrpSpPr>
          <p:nvPr/>
        </p:nvGrpSpPr>
        <p:grpSpPr bwMode="auto">
          <a:xfrm>
            <a:off x="2866386" y="2206298"/>
            <a:ext cx="320754" cy="234107"/>
            <a:chOff x="4727" y="2506"/>
            <a:chExt cx="706" cy="1172"/>
          </a:xfrm>
        </p:grpSpPr>
        <p:sp>
          <p:nvSpPr>
            <p:cNvPr id="115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6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7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8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9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0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1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2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1236" name="Group 316"/>
          <p:cNvGrpSpPr>
            <a:grpSpLocks/>
          </p:cNvGrpSpPr>
          <p:nvPr/>
        </p:nvGrpSpPr>
        <p:grpSpPr bwMode="auto">
          <a:xfrm>
            <a:off x="4411622" y="1640743"/>
            <a:ext cx="320754" cy="234107"/>
            <a:chOff x="4727" y="2506"/>
            <a:chExt cx="706" cy="1172"/>
          </a:xfrm>
        </p:grpSpPr>
        <p:sp>
          <p:nvSpPr>
            <p:cNvPr id="123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3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4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5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6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7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8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29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0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1316" name="Group 316"/>
          <p:cNvGrpSpPr>
            <a:grpSpLocks/>
          </p:cNvGrpSpPr>
          <p:nvPr/>
        </p:nvGrpSpPr>
        <p:grpSpPr bwMode="auto">
          <a:xfrm>
            <a:off x="1586521" y="488120"/>
            <a:ext cx="320754" cy="234107"/>
            <a:chOff x="4727" y="2506"/>
            <a:chExt cx="706" cy="1172"/>
          </a:xfrm>
        </p:grpSpPr>
        <p:sp>
          <p:nvSpPr>
            <p:cNvPr id="131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1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2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3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4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5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6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7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8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9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9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9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9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9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39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pic>
        <p:nvPicPr>
          <p:cNvPr id="139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4453227" y="2158056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215458" y="3162516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6134171" y="1689338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463979" y="2517928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3538274" y="2230984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01" name="Группа 629"/>
          <p:cNvGrpSpPr>
            <a:grpSpLocks/>
          </p:cNvGrpSpPr>
          <p:nvPr/>
        </p:nvGrpSpPr>
        <p:grpSpPr bwMode="auto">
          <a:xfrm>
            <a:off x="3339247" y="1949235"/>
            <a:ext cx="322667" cy="347177"/>
            <a:chOff x="142483" y="3760971"/>
            <a:chExt cx="346075" cy="386605"/>
          </a:xfrm>
        </p:grpSpPr>
        <p:sp>
          <p:nvSpPr>
            <p:cNvPr id="140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0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0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05" name="Группа 629"/>
          <p:cNvGrpSpPr>
            <a:grpSpLocks/>
          </p:cNvGrpSpPr>
          <p:nvPr/>
        </p:nvGrpSpPr>
        <p:grpSpPr bwMode="auto">
          <a:xfrm>
            <a:off x="406266" y="1453020"/>
            <a:ext cx="322667" cy="347177"/>
            <a:chOff x="142483" y="3760971"/>
            <a:chExt cx="346075" cy="386605"/>
          </a:xfrm>
        </p:grpSpPr>
        <p:sp>
          <p:nvSpPr>
            <p:cNvPr id="140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0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0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09" name="Группа 629"/>
          <p:cNvGrpSpPr>
            <a:grpSpLocks/>
          </p:cNvGrpSpPr>
          <p:nvPr/>
        </p:nvGrpSpPr>
        <p:grpSpPr bwMode="auto">
          <a:xfrm>
            <a:off x="4892791" y="3358655"/>
            <a:ext cx="322667" cy="347177"/>
            <a:chOff x="142483" y="3760971"/>
            <a:chExt cx="346075" cy="386605"/>
          </a:xfrm>
        </p:grpSpPr>
        <p:sp>
          <p:nvSpPr>
            <p:cNvPr id="141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1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13" name="Группа 629"/>
          <p:cNvGrpSpPr>
            <a:grpSpLocks/>
          </p:cNvGrpSpPr>
          <p:nvPr/>
        </p:nvGrpSpPr>
        <p:grpSpPr bwMode="auto">
          <a:xfrm>
            <a:off x="4377840" y="1274062"/>
            <a:ext cx="322667" cy="347177"/>
            <a:chOff x="142483" y="3760971"/>
            <a:chExt cx="346075" cy="386605"/>
          </a:xfrm>
        </p:grpSpPr>
        <p:sp>
          <p:nvSpPr>
            <p:cNvPr id="141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1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17" name="Группа 629"/>
          <p:cNvGrpSpPr>
            <a:grpSpLocks/>
          </p:cNvGrpSpPr>
          <p:nvPr/>
        </p:nvGrpSpPr>
        <p:grpSpPr bwMode="auto">
          <a:xfrm>
            <a:off x="2285195" y="459737"/>
            <a:ext cx="322667" cy="347177"/>
            <a:chOff x="142483" y="3760971"/>
            <a:chExt cx="346075" cy="386605"/>
          </a:xfrm>
        </p:grpSpPr>
        <p:sp>
          <p:nvSpPr>
            <p:cNvPr id="1418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9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0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21" name="Группа 629"/>
          <p:cNvGrpSpPr>
            <a:grpSpLocks/>
          </p:cNvGrpSpPr>
          <p:nvPr/>
        </p:nvGrpSpPr>
        <p:grpSpPr bwMode="auto">
          <a:xfrm>
            <a:off x="2838915" y="4590923"/>
            <a:ext cx="322667" cy="347177"/>
            <a:chOff x="142483" y="3760971"/>
            <a:chExt cx="346075" cy="386605"/>
          </a:xfrm>
        </p:grpSpPr>
        <p:sp>
          <p:nvSpPr>
            <p:cNvPr id="1422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23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4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34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25" name="Группа 119"/>
          <p:cNvGrpSpPr>
            <a:grpSpLocks/>
          </p:cNvGrpSpPr>
          <p:nvPr/>
        </p:nvGrpSpPr>
        <p:grpSpPr bwMode="auto">
          <a:xfrm>
            <a:off x="3194953" y="2349185"/>
            <a:ext cx="266396" cy="246044"/>
            <a:chOff x="214313" y="8958263"/>
            <a:chExt cx="642937" cy="500062"/>
          </a:xfrm>
        </p:grpSpPr>
        <p:sp>
          <p:nvSpPr>
            <p:cNvPr id="142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2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2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2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3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31" name="Группа 119"/>
          <p:cNvGrpSpPr>
            <a:grpSpLocks/>
          </p:cNvGrpSpPr>
          <p:nvPr/>
        </p:nvGrpSpPr>
        <p:grpSpPr bwMode="auto">
          <a:xfrm>
            <a:off x="4852359" y="1297610"/>
            <a:ext cx="266396" cy="246044"/>
            <a:chOff x="214313" y="8958263"/>
            <a:chExt cx="642937" cy="500062"/>
          </a:xfrm>
        </p:grpSpPr>
        <p:sp>
          <p:nvSpPr>
            <p:cNvPr id="143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3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3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3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37" name="Группа 119"/>
          <p:cNvGrpSpPr>
            <a:grpSpLocks/>
          </p:cNvGrpSpPr>
          <p:nvPr/>
        </p:nvGrpSpPr>
        <p:grpSpPr bwMode="auto">
          <a:xfrm>
            <a:off x="5082259" y="2737645"/>
            <a:ext cx="266396" cy="246044"/>
            <a:chOff x="214313" y="8958263"/>
            <a:chExt cx="642937" cy="500062"/>
          </a:xfrm>
        </p:grpSpPr>
        <p:sp>
          <p:nvSpPr>
            <p:cNvPr id="143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43" name="Группа 119"/>
          <p:cNvGrpSpPr>
            <a:grpSpLocks/>
          </p:cNvGrpSpPr>
          <p:nvPr/>
        </p:nvGrpSpPr>
        <p:grpSpPr bwMode="auto">
          <a:xfrm>
            <a:off x="936353" y="1548027"/>
            <a:ext cx="266396" cy="246044"/>
            <a:chOff x="214313" y="8958263"/>
            <a:chExt cx="642937" cy="500062"/>
          </a:xfrm>
        </p:grpSpPr>
        <p:sp>
          <p:nvSpPr>
            <p:cNvPr id="144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4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49" name="Группа 119"/>
          <p:cNvGrpSpPr>
            <a:grpSpLocks/>
          </p:cNvGrpSpPr>
          <p:nvPr/>
        </p:nvGrpSpPr>
        <p:grpSpPr bwMode="auto">
          <a:xfrm>
            <a:off x="891778" y="547930"/>
            <a:ext cx="266396" cy="246044"/>
            <a:chOff x="214313" y="8958263"/>
            <a:chExt cx="642937" cy="500062"/>
          </a:xfrm>
        </p:grpSpPr>
        <p:sp>
          <p:nvSpPr>
            <p:cNvPr id="145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5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5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5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55" name="Группа 119"/>
          <p:cNvGrpSpPr>
            <a:grpSpLocks/>
          </p:cNvGrpSpPr>
          <p:nvPr/>
        </p:nvGrpSpPr>
        <p:grpSpPr bwMode="auto">
          <a:xfrm>
            <a:off x="4186831" y="3276746"/>
            <a:ext cx="266396" cy="246044"/>
            <a:chOff x="214313" y="8958263"/>
            <a:chExt cx="642937" cy="500062"/>
          </a:xfrm>
        </p:grpSpPr>
        <p:sp>
          <p:nvSpPr>
            <p:cNvPr id="1456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7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58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59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60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61" name="Группа 119"/>
          <p:cNvGrpSpPr>
            <a:grpSpLocks/>
          </p:cNvGrpSpPr>
          <p:nvPr/>
        </p:nvGrpSpPr>
        <p:grpSpPr bwMode="auto">
          <a:xfrm>
            <a:off x="3218677" y="3046420"/>
            <a:ext cx="266396" cy="246044"/>
            <a:chOff x="214313" y="8958263"/>
            <a:chExt cx="642937" cy="500062"/>
          </a:xfrm>
        </p:grpSpPr>
        <p:sp>
          <p:nvSpPr>
            <p:cNvPr id="146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6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6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6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pic>
        <p:nvPicPr>
          <p:cNvPr id="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42" y="3491939"/>
            <a:ext cx="2061065" cy="1612744"/>
          </a:xfrm>
          <a:prstGeom prst="rect">
            <a:avLst/>
          </a:prstGeom>
        </p:spPr>
      </p:pic>
      <p:grpSp>
        <p:nvGrpSpPr>
          <p:cNvPr id="1467" name="Группа 1466"/>
          <p:cNvGrpSpPr/>
          <p:nvPr/>
        </p:nvGrpSpPr>
        <p:grpSpPr>
          <a:xfrm>
            <a:off x="8611466" y="75434"/>
            <a:ext cx="469499" cy="394825"/>
            <a:chOff x="11467356" y="61730"/>
            <a:chExt cx="625999" cy="526433"/>
          </a:xfrm>
        </p:grpSpPr>
        <p:sp>
          <p:nvSpPr>
            <p:cNvPr id="146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6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7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7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7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47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475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148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5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6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7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8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9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0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1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2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3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4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5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6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8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9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0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1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2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3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4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5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6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7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8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9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0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1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1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2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3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4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5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6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7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8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9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0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1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2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3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4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5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6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7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8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9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0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1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2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3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4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5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6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7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8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9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0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1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2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3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4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5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6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7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8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9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0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1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2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3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4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5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6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7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8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9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0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1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2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3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4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5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6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7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8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9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0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1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2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3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4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5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6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7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8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9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0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1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2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3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4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5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6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7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8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9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0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1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2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3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4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5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6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7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8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9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0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1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2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3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4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5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6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7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8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9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0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1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2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3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4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5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6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7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8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9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0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1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2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3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4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5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6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7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8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9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0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1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2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3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4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5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6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7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8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9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0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1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2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3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4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5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6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7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8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9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0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1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2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3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4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5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6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7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8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9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0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1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2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3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4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5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6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7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8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9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0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1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2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3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4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5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6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7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8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9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0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1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2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3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4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5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6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7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8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9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0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1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2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3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4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5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6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7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8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9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0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1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2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3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4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5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6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7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8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9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0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1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2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3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4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5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6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7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8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9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0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1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2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3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4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5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6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7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8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9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0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1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2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3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4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5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6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7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8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9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0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1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2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3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4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5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6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7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8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9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0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1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2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3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4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5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6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7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8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9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0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1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2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3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4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5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6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7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8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9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0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1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2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3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4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5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6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7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8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9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0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1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2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3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4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5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6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7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8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9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0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1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2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3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76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477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148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78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79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9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639"/>
            <a:ext cx="9144000" cy="471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38" y="605174"/>
            <a:ext cx="2373101" cy="18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1" y="-1"/>
            <a:ext cx="9153732" cy="4737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lIns="42402" tIns="21201" rIns="42402" bIns="21201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400" dirty="0"/>
              <a:t>ИНФОРМАЦИОННЫЕ МАТЕРИАЛЫ ПО ОСАДКАМ И ПОРЫВАМ ВЕТРА НА ТЕРРИТОРИИ</a:t>
            </a:r>
          </a:p>
          <a:p>
            <a:r>
              <a:rPr lang="ru-RU" sz="1400" dirty="0"/>
              <a:t>КРАСНОДАРСКОГО КРАЯ М 1 : 25 000 (РИСК НАРУШЕНИЯ ЭНЕРГОСНАБЖЕНИЯ НА 15.11.2019)</a:t>
            </a:r>
          </a:p>
        </p:txBody>
      </p:sp>
      <p:sp>
        <p:nvSpPr>
          <p:cNvPr id="78" name="Text Box 97"/>
          <p:cNvSpPr txBox="1">
            <a:spLocks noChangeArrowheads="1"/>
          </p:cNvSpPr>
          <p:nvPr/>
        </p:nvSpPr>
        <p:spPr bwMode="auto">
          <a:xfrm>
            <a:off x="8608035" y="4727154"/>
            <a:ext cx="1364641" cy="16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207" tIns="40105" rIns="80207" bIns="401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01863">
              <a:defRPr/>
            </a:pPr>
            <a:endParaRPr lang="ru-RU" altLang="ru-RU" sz="564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9" name="TextBox 23"/>
          <p:cNvSpPr txBox="1"/>
          <p:nvPr/>
        </p:nvSpPr>
        <p:spPr>
          <a:xfrm>
            <a:off x="1907275" y="1147569"/>
            <a:ext cx="755841" cy="32316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500"/>
              <a:t>23</a:t>
            </a:r>
            <a:endParaRPr lang="ru-RU" sz="1500" dirty="0"/>
          </a:p>
        </p:txBody>
      </p:sp>
      <p:sp>
        <p:nvSpPr>
          <p:cNvPr id="80" name="TextBox 23"/>
          <p:cNvSpPr txBox="1"/>
          <p:nvPr/>
        </p:nvSpPr>
        <p:spPr>
          <a:xfrm>
            <a:off x="1265242" y="1147569"/>
            <a:ext cx="708677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r>
              <a:rPr lang="ru-RU" sz="1500" dirty="0"/>
              <a:t>0</a:t>
            </a:r>
          </a:p>
        </p:txBody>
      </p:sp>
      <p:sp>
        <p:nvSpPr>
          <p:cNvPr id="81" name="TextBox 10"/>
          <p:cNvSpPr txBox="1"/>
          <p:nvPr/>
        </p:nvSpPr>
        <p:spPr>
          <a:xfrm>
            <a:off x="884130" y="847486"/>
            <a:ext cx="2046290" cy="3231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500" dirty="0" err="1"/>
              <a:t>г.о</a:t>
            </a:r>
            <a:r>
              <a:rPr lang="ru-RU" sz="1500" dirty="0"/>
              <a:t>. Новороссийск</a:t>
            </a:r>
          </a:p>
        </p:txBody>
      </p:sp>
      <p:sp>
        <p:nvSpPr>
          <p:cNvPr id="156" name="Text Box 97"/>
          <p:cNvSpPr txBox="1">
            <a:spLocks noChangeArrowheads="1"/>
          </p:cNvSpPr>
          <p:nvPr/>
        </p:nvSpPr>
        <p:spPr bwMode="auto">
          <a:xfrm>
            <a:off x="7320546" y="4774650"/>
            <a:ext cx="1267073" cy="1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525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57" name="Rectangle 93"/>
          <p:cNvSpPr>
            <a:spLocks noChangeArrowheads="1"/>
          </p:cNvSpPr>
          <p:nvPr/>
        </p:nvSpPr>
        <p:spPr bwMode="auto">
          <a:xfrm>
            <a:off x="7116738" y="3427637"/>
            <a:ext cx="1915745" cy="16580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430" tIns="25717" rIns="51430" bIns="25717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514277"/>
            <a:endParaRPr lang="ru-RU" altLang="ru-RU" sz="525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 Box 97"/>
          <p:cNvSpPr txBox="1">
            <a:spLocks noChangeArrowheads="1"/>
          </p:cNvSpPr>
          <p:nvPr/>
        </p:nvSpPr>
        <p:spPr bwMode="auto">
          <a:xfrm>
            <a:off x="7489280" y="3442475"/>
            <a:ext cx="1318449" cy="1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75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59" name="Text Box 97"/>
          <p:cNvSpPr txBox="1">
            <a:spLocks noChangeArrowheads="1"/>
          </p:cNvSpPr>
          <p:nvPr/>
        </p:nvSpPr>
        <p:spPr bwMode="auto">
          <a:xfrm>
            <a:off x="7361615" y="4785373"/>
            <a:ext cx="1318449" cy="15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ru-RU" altLang="ru-RU" sz="525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0" name="Text Box 97"/>
          <p:cNvSpPr txBox="1">
            <a:spLocks noChangeArrowheads="1"/>
          </p:cNvSpPr>
          <p:nvPr/>
        </p:nvSpPr>
        <p:spPr bwMode="auto">
          <a:xfrm>
            <a:off x="7536622" y="4558126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cxnSp>
        <p:nvCxnSpPr>
          <p:cNvPr id="161" name="Прямая соединительная линия 160"/>
          <p:cNvCxnSpPr/>
          <p:nvPr/>
        </p:nvCxnSpPr>
        <p:spPr>
          <a:xfrm>
            <a:off x="7165519" y="4773683"/>
            <a:ext cx="303722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 Box 97"/>
          <p:cNvSpPr txBox="1">
            <a:spLocks noChangeArrowheads="1"/>
          </p:cNvSpPr>
          <p:nvPr/>
        </p:nvSpPr>
        <p:spPr bwMode="auto">
          <a:xfrm>
            <a:off x="7538270" y="4435012"/>
            <a:ext cx="1646315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63" name="Группа 629"/>
          <p:cNvGrpSpPr>
            <a:grpSpLocks/>
          </p:cNvGrpSpPr>
          <p:nvPr/>
        </p:nvGrpSpPr>
        <p:grpSpPr bwMode="auto">
          <a:xfrm>
            <a:off x="7159980" y="3595955"/>
            <a:ext cx="272365" cy="184296"/>
            <a:chOff x="142483" y="3760971"/>
            <a:chExt cx="346075" cy="386605"/>
          </a:xfrm>
        </p:grpSpPr>
        <p:sp>
          <p:nvSpPr>
            <p:cNvPr id="16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718979">
                <a:buClr>
                  <a:srgbClr val="000000"/>
                </a:buClr>
                <a:buSzPct val="100000"/>
                <a:defRPr/>
              </a:pPr>
              <a:endParaRPr lang="ru-RU" sz="4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6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718979">
                <a:defRPr/>
              </a:pPr>
              <a:endParaRPr lang="ru-RU" sz="45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6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577934">
                <a:defRPr/>
              </a:pPr>
              <a:endParaRPr lang="ru-RU" sz="225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67" name="Text Box 97"/>
          <p:cNvSpPr txBox="1">
            <a:spLocks noChangeArrowheads="1"/>
          </p:cNvSpPr>
          <p:nvPr/>
        </p:nvSpPr>
        <p:spPr bwMode="auto">
          <a:xfrm>
            <a:off x="7445896" y="3669180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68" name="Text Box 97"/>
          <p:cNvSpPr txBox="1">
            <a:spLocks noChangeArrowheads="1"/>
          </p:cNvSpPr>
          <p:nvPr/>
        </p:nvSpPr>
        <p:spPr bwMode="auto">
          <a:xfrm>
            <a:off x="7530535" y="4700458"/>
            <a:ext cx="1550702" cy="15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0151" tIns="30077" rIns="60151" bIns="3007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01337">
              <a:defRPr/>
            </a:pPr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169" name="TextBox 23"/>
          <p:cNvSpPr txBox="1"/>
          <p:nvPr/>
        </p:nvSpPr>
        <p:spPr>
          <a:xfrm>
            <a:off x="7116737" y="4435012"/>
            <a:ext cx="421533" cy="16157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68576" tIns="34288" rIns="68576" bIns="34288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37"/>
            <a:r>
              <a:rPr lang="ru-RU" sz="6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70" name="TextBox 23"/>
          <p:cNvSpPr txBox="1"/>
          <p:nvPr/>
        </p:nvSpPr>
        <p:spPr>
          <a:xfrm>
            <a:off x="7146099" y="4561435"/>
            <a:ext cx="335911" cy="16157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68576" tIns="34288" rIns="68576" bIns="34288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685737"/>
            <a:r>
              <a:rPr lang="ru-RU" sz="600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71" name="Group 316"/>
          <p:cNvGrpSpPr>
            <a:grpSpLocks/>
          </p:cNvGrpSpPr>
          <p:nvPr/>
        </p:nvGrpSpPr>
        <p:grpSpPr bwMode="auto">
          <a:xfrm>
            <a:off x="7161507" y="3858384"/>
            <a:ext cx="178757" cy="116344"/>
            <a:chOff x="4727" y="2506"/>
            <a:chExt cx="706" cy="1172"/>
          </a:xfrm>
        </p:grpSpPr>
        <p:sp>
          <p:nvSpPr>
            <p:cNvPr id="172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3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4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5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6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7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7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8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9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0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1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2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3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24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sp>
        <p:nvSpPr>
          <p:cNvPr id="250" name="Text Box 97"/>
          <p:cNvSpPr txBox="1">
            <a:spLocks noChangeArrowheads="1"/>
          </p:cNvSpPr>
          <p:nvPr/>
        </p:nvSpPr>
        <p:spPr bwMode="auto">
          <a:xfrm>
            <a:off x="7428263" y="3839816"/>
            <a:ext cx="1478636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251" name="Группа 119"/>
          <p:cNvGrpSpPr>
            <a:grpSpLocks/>
          </p:cNvGrpSpPr>
          <p:nvPr/>
        </p:nvGrpSpPr>
        <p:grpSpPr bwMode="auto">
          <a:xfrm>
            <a:off x="7172073" y="4032912"/>
            <a:ext cx="193820" cy="129253"/>
            <a:chOff x="214313" y="8958263"/>
            <a:chExt cx="642937" cy="500062"/>
          </a:xfrm>
        </p:grpSpPr>
        <p:sp>
          <p:nvSpPr>
            <p:cNvPr id="252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3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4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5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6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257" name="Text Box 97"/>
          <p:cNvSpPr txBox="1">
            <a:spLocks noChangeArrowheads="1"/>
          </p:cNvSpPr>
          <p:nvPr/>
        </p:nvSpPr>
        <p:spPr bwMode="auto">
          <a:xfrm>
            <a:off x="7463892" y="4032911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258" name="Text Box 97"/>
          <p:cNvSpPr txBox="1">
            <a:spLocks noChangeArrowheads="1"/>
          </p:cNvSpPr>
          <p:nvPr/>
        </p:nvSpPr>
        <p:spPr bwMode="auto">
          <a:xfrm>
            <a:off x="7461274" y="4220569"/>
            <a:ext cx="1471190" cy="1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6" tIns="35994" rIns="71986" bIns="3599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- МНИСС ГЛОНАС</a:t>
            </a:r>
          </a:p>
        </p:txBody>
      </p:sp>
      <p:grpSp>
        <p:nvGrpSpPr>
          <p:cNvPr id="259" name="Группа 258"/>
          <p:cNvGrpSpPr/>
          <p:nvPr/>
        </p:nvGrpSpPr>
        <p:grpSpPr>
          <a:xfrm>
            <a:off x="7172072" y="4257322"/>
            <a:ext cx="196635" cy="119360"/>
            <a:chOff x="2569102" y="4634930"/>
            <a:chExt cx="200292" cy="232563"/>
          </a:xfrm>
        </p:grpSpPr>
        <p:sp>
          <p:nvSpPr>
            <p:cNvPr id="260" name="Скругленный прямоугольник 259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Скругленный прямоугольник 262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Скругленный прямоугольник 263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Скругленный прямоугольник 264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Скругленный прямоугольник 265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191584" y="4851388"/>
            <a:ext cx="230591" cy="20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 Box 97"/>
          <p:cNvSpPr txBox="1">
            <a:spLocks noChangeArrowheads="1"/>
          </p:cNvSpPr>
          <p:nvPr/>
        </p:nvSpPr>
        <p:spPr bwMode="auto">
          <a:xfrm>
            <a:off x="7530535" y="4898800"/>
            <a:ext cx="1501948" cy="16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981" tIns="35993" rIns="71981" bIns="3599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6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6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269" name="TextBox 268"/>
          <p:cNvSpPr txBox="1"/>
          <p:nvPr/>
        </p:nvSpPr>
        <p:spPr>
          <a:xfrm>
            <a:off x="6877409" y="701643"/>
            <a:ext cx="2029490" cy="18466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 15.11.2019</a:t>
            </a:r>
          </a:p>
        </p:txBody>
      </p:sp>
      <p:pic>
        <p:nvPicPr>
          <p:cNvPr id="270" name="Picture 4" descr="N:\!25.01.2019\WЛЕГЕНДАПОРЫВ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027" y="2257964"/>
            <a:ext cx="1747199" cy="18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Прямоугольник 270"/>
          <p:cNvSpPr/>
          <p:nvPr/>
        </p:nvSpPr>
        <p:spPr bwMode="auto">
          <a:xfrm>
            <a:off x="3661914" y="2819011"/>
            <a:ext cx="1190445" cy="16467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4" tIns="25717" rIns="51434" bIns="25717" anchor="ctr"/>
          <a:lstStyle/>
          <a:p>
            <a:pPr algn="ctr">
              <a:defRPr/>
            </a:pP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Гайдук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127642" y="3339975"/>
            <a:ext cx="2061065" cy="1534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1076" name="Group 316"/>
          <p:cNvGrpSpPr>
            <a:grpSpLocks/>
          </p:cNvGrpSpPr>
          <p:nvPr/>
        </p:nvGrpSpPr>
        <p:grpSpPr bwMode="auto">
          <a:xfrm>
            <a:off x="3591905" y="2509772"/>
            <a:ext cx="320754" cy="234107"/>
            <a:chOff x="4727" y="2506"/>
            <a:chExt cx="706" cy="1172"/>
          </a:xfrm>
        </p:grpSpPr>
        <p:sp>
          <p:nvSpPr>
            <p:cNvPr id="1077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8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79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0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1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2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3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4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5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6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7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8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89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0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1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2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3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4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5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6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7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8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099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0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1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2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3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4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5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6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7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8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09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0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1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2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3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4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5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6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7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8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19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0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1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2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3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4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5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6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7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8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29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0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1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2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3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4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5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6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7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8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39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0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1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2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3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4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5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4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15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pic>
        <p:nvPicPr>
          <p:cNvPr id="139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727779" y="3765860"/>
            <a:ext cx="247280" cy="2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7" name="Группа 119"/>
          <p:cNvGrpSpPr>
            <a:grpSpLocks/>
          </p:cNvGrpSpPr>
          <p:nvPr/>
        </p:nvGrpSpPr>
        <p:grpSpPr bwMode="auto">
          <a:xfrm>
            <a:off x="5082259" y="2737645"/>
            <a:ext cx="266396" cy="246044"/>
            <a:chOff x="214313" y="8958263"/>
            <a:chExt cx="642937" cy="500062"/>
          </a:xfrm>
        </p:grpSpPr>
        <p:sp>
          <p:nvSpPr>
            <p:cNvPr id="143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3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4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4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4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pic>
        <p:nvPicPr>
          <p:cNvPr id="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42" y="3491939"/>
            <a:ext cx="2061065" cy="1612744"/>
          </a:xfrm>
          <a:prstGeom prst="rect">
            <a:avLst/>
          </a:prstGeom>
        </p:spPr>
      </p:pic>
      <p:grpSp>
        <p:nvGrpSpPr>
          <p:cNvPr id="1467" name="Группа 119"/>
          <p:cNvGrpSpPr>
            <a:grpSpLocks/>
          </p:cNvGrpSpPr>
          <p:nvPr/>
        </p:nvGrpSpPr>
        <p:grpSpPr bwMode="auto">
          <a:xfrm>
            <a:off x="1486381" y="1906231"/>
            <a:ext cx="266396" cy="246044"/>
            <a:chOff x="214313" y="8958263"/>
            <a:chExt cx="642937" cy="500062"/>
          </a:xfrm>
        </p:grpSpPr>
        <p:sp>
          <p:nvSpPr>
            <p:cNvPr id="1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718398"/>
              <a:endParaRPr lang="ru-RU" sz="45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473" name="Group 316"/>
          <p:cNvGrpSpPr>
            <a:grpSpLocks/>
          </p:cNvGrpSpPr>
          <p:nvPr/>
        </p:nvGrpSpPr>
        <p:grpSpPr bwMode="auto">
          <a:xfrm>
            <a:off x="5219884" y="3374885"/>
            <a:ext cx="320754" cy="234107"/>
            <a:chOff x="4727" y="2506"/>
            <a:chExt cx="706" cy="1172"/>
          </a:xfrm>
        </p:grpSpPr>
        <p:sp>
          <p:nvSpPr>
            <p:cNvPr id="147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7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7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7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7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7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8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49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0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1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2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3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4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1553" name="Group 316"/>
          <p:cNvGrpSpPr>
            <a:grpSpLocks/>
          </p:cNvGrpSpPr>
          <p:nvPr/>
        </p:nvGrpSpPr>
        <p:grpSpPr bwMode="auto">
          <a:xfrm>
            <a:off x="1813541" y="2001553"/>
            <a:ext cx="320754" cy="234107"/>
            <a:chOff x="4727" y="2506"/>
            <a:chExt cx="706" cy="1172"/>
          </a:xfrm>
        </p:grpSpPr>
        <p:sp>
          <p:nvSpPr>
            <p:cNvPr id="1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  <p:sp>
          <p:nvSpPr>
            <p:cNvPr id="1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350">
                <a:latin typeface="Calibri" pitchFamily="34" charset="0"/>
              </a:endParaRPr>
            </a:p>
          </p:txBody>
        </p:sp>
      </p:grpSp>
      <p:grpSp>
        <p:nvGrpSpPr>
          <p:cNvPr id="380" name="Группа 379"/>
          <p:cNvGrpSpPr/>
          <p:nvPr/>
        </p:nvGrpSpPr>
        <p:grpSpPr>
          <a:xfrm>
            <a:off x="8611466" y="75434"/>
            <a:ext cx="469499" cy="394825"/>
            <a:chOff x="11467356" y="61730"/>
            <a:chExt cx="625999" cy="526433"/>
          </a:xfrm>
        </p:grpSpPr>
        <p:sp>
          <p:nvSpPr>
            <p:cNvPr id="381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2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3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4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85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386" name="Picture 49" descr="original_metal_w"/>
            <p:cNvPicPr>
              <a:picLocks noChangeAspect="1" noChangeArrowheads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7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88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396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8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9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0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1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2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3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4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5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6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7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8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9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0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1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2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3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4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5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6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7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8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9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0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1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2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3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4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5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6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8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9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0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1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2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3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4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5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6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7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8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9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0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1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2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3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4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5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6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7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8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9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0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1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2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3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4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5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6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7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8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9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0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1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2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3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4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5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6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7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8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9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0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1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2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3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4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5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6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7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8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9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0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1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2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3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4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5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6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7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8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9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0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1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2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3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4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5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6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7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8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9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0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1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2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3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4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5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6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7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8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9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0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1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2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3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4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5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6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7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8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9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0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1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2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3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4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5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6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7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8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9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0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1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2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3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4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5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6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7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8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9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0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1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2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3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4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5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6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7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8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9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0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1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2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3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4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5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6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7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8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9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0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1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2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3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4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5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6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7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8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9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0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1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2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3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4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5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6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7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8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9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0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1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2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3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4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5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6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7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8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9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0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1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2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3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4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5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6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7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8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9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0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1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2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3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4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5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6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7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8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9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0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1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2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3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4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5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6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7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8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9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0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1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2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3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4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5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6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7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8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9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0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1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2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3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4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5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6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7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8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9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0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1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2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3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4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5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6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7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8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9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0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1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2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3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4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5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6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7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8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9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0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1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2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3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4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5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6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7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8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9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0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1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2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3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4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5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6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9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90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393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1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2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5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301</Words>
  <Application>Microsoft Office PowerPoint</Application>
  <PresentationFormat>Экран (16:9)</PresentationFormat>
  <Paragraphs>107</Paragraphs>
  <Slides>3</Slides>
  <Notes>3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Коростелев Михаил Владимирович</dc:creator>
  <cp:lastModifiedBy>ods</cp:lastModifiedBy>
  <cp:revision>13</cp:revision>
  <cp:lastPrinted>2019-10-27T18:13:23Z</cp:lastPrinted>
  <dcterms:created xsi:type="dcterms:W3CDTF">2019-05-05T04:01:19Z</dcterms:created>
  <dcterms:modified xsi:type="dcterms:W3CDTF">2019-11-14T23:02:57Z</dcterms:modified>
</cp:coreProperties>
</file>