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8048" r:id="rId2"/>
    <p:sldId id="8049" r:id="rId3"/>
    <p:sldId id="8050" r:id="rId4"/>
    <p:sldId id="8051" r:id="rId5"/>
    <p:sldId id="8052" r:id="rId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8"/>
            <p14:sldId id="8049"/>
            <p14:sldId id="8050"/>
            <p14:sldId id="8051"/>
            <p14:sldId id="8052"/>
          </p14:sldIdLst>
        </p14:section>
      </p14:sectionLst>
    </p:ext>
    <p:ext uri="{EFAFB233-063F-42B5-8137-9DF3F51BA10A}">
      <p15:sldGuideLst xmlns:p15="http://schemas.microsoft.com/office/powerpoint/2012/main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F353"/>
    <a:srgbClr val="181DF8"/>
    <a:srgbClr val="FF0000"/>
    <a:srgbClr val="000000"/>
    <a:srgbClr val="4ADFE6"/>
    <a:srgbClr val="563BF5"/>
    <a:srgbClr val="FFFFFF"/>
    <a:srgbClr val="EFF4ED"/>
    <a:srgbClr val="060BD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6433" autoAdjust="0"/>
  </p:normalViewPr>
  <p:slideViewPr>
    <p:cSldViewPr snapToGrid="0">
      <p:cViewPr varScale="1">
        <p:scale>
          <a:sx n="116" d="100"/>
          <a:sy n="116" d="100"/>
        </p:scale>
        <p:origin x="426" y="108"/>
      </p:cViewPr>
      <p:guideLst>
        <p:guide pos="3628"/>
        <p:guide orient="horz" pos="4320"/>
      </p:guideLst>
    </p:cSldViewPr>
  </p:slideViewPr>
  <p:outlineViewPr>
    <p:cViewPr>
      <p:scale>
        <a:sx n="66" d="100"/>
        <a:sy n="66" d="100"/>
      </p:scale>
      <p:origin x="0" y="-6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0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27.11.2019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5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0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36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0" y="3276749"/>
            <a:ext cx="7952739" cy="268096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5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36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27.11.2019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821257"/>
            <a:ext cx="12192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206" name="Полилиния 205"/>
          <p:cNvSpPr/>
          <p:nvPr/>
        </p:nvSpPr>
        <p:spPr>
          <a:xfrm rot="21420912">
            <a:off x="6018512" y="5685201"/>
            <a:ext cx="3083784" cy="1251673"/>
          </a:xfrm>
          <a:custGeom>
            <a:avLst/>
            <a:gdLst>
              <a:gd name="connsiteX0" fmla="*/ 3262 w 2219163"/>
              <a:gd name="connsiteY0" fmla="*/ 140245 h 1374405"/>
              <a:gd name="connsiteX1" fmla="*/ 53751 w 2219163"/>
              <a:gd name="connsiteY1" fmla="*/ 162685 h 1374405"/>
              <a:gd name="connsiteX2" fmla="*/ 98629 w 2219163"/>
              <a:gd name="connsiteY2" fmla="*/ 190734 h 1374405"/>
              <a:gd name="connsiteX3" fmla="*/ 126678 w 2219163"/>
              <a:gd name="connsiteY3" fmla="*/ 218783 h 1374405"/>
              <a:gd name="connsiteX4" fmla="*/ 160337 w 2219163"/>
              <a:gd name="connsiteY4" fmla="*/ 252442 h 1374405"/>
              <a:gd name="connsiteX5" fmla="*/ 177167 w 2219163"/>
              <a:gd name="connsiteY5" fmla="*/ 269271 h 1374405"/>
              <a:gd name="connsiteX6" fmla="*/ 188386 w 2219163"/>
              <a:gd name="connsiteY6" fmla="*/ 291710 h 1374405"/>
              <a:gd name="connsiteX7" fmla="*/ 199606 w 2219163"/>
              <a:gd name="connsiteY7" fmla="*/ 336589 h 1374405"/>
              <a:gd name="connsiteX8" fmla="*/ 222045 w 2219163"/>
              <a:gd name="connsiteY8" fmla="*/ 370248 h 1374405"/>
              <a:gd name="connsiteX9" fmla="*/ 233265 w 2219163"/>
              <a:gd name="connsiteY9" fmla="*/ 392687 h 1374405"/>
              <a:gd name="connsiteX10" fmla="*/ 266924 w 2219163"/>
              <a:gd name="connsiteY10" fmla="*/ 420736 h 1374405"/>
              <a:gd name="connsiteX11" fmla="*/ 306192 w 2219163"/>
              <a:gd name="connsiteY11" fmla="*/ 471224 h 1374405"/>
              <a:gd name="connsiteX12" fmla="*/ 323022 w 2219163"/>
              <a:gd name="connsiteY12" fmla="*/ 482444 h 1374405"/>
              <a:gd name="connsiteX13" fmla="*/ 356681 w 2219163"/>
              <a:gd name="connsiteY13" fmla="*/ 499274 h 1374405"/>
              <a:gd name="connsiteX14" fmla="*/ 390340 w 2219163"/>
              <a:gd name="connsiteY14" fmla="*/ 532932 h 1374405"/>
              <a:gd name="connsiteX15" fmla="*/ 429608 w 2219163"/>
              <a:gd name="connsiteY15" fmla="*/ 583421 h 1374405"/>
              <a:gd name="connsiteX16" fmla="*/ 435218 w 2219163"/>
              <a:gd name="connsiteY16" fmla="*/ 600250 h 1374405"/>
              <a:gd name="connsiteX17" fmla="*/ 468877 w 2219163"/>
              <a:gd name="connsiteY17" fmla="*/ 650739 h 1374405"/>
              <a:gd name="connsiteX18" fmla="*/ 502536 w 2219163"/>
              <a:gd name="connsiteY18" fmla="*/ 701227 h 1374405"/>
              <a:gd name="connsiteX19" fmla="*/ 513756 w 2219163"/>
              <a:gd name="connsiteY19" fmla="*/ 718056 h 1374405"/>
              <a:gd name="connsiteX20" fmla="*/ 530585 w 2219163"/>
              <a:gd name="connsiteY20" fmla="*/ 734886 h 1374405"/>
              <a:gd name="connsiteX21" fmla="*/ 541805 w 2219163"/>
              <a:gd name="connsiteY21" fmla="*/ 751715 h 1374405"/>
              <a:gd name="connsiteX22" fmla="*/ 575464 w 2219163"/>
              <a:gd name="connsiteY22" fmla="*/ 774155 h 1374405"/>
              <a:gd name="connsiteX23" fmla="*/ 592293 w 2219163"/>
              <a:gd name="connsiteY23" fmla="*/ 785374 h 1374405"/>
              <a:gd name="connsiteX24" fmla="*/ 625952 w 2219163"/>
              <a:gd name="connsiteY24" fmla="*/ 819033 h 1374405"/>
              <a:gd name="connsiteX25" fmla="*/ 642781 w 2219163"/>
              <a:gd name="connsiteY25" fmla="*/ 835863 h 1374405"/>
              <a:gd name="connsiteX26" fmla="*/ 654001 w 2219163"/>
              <a:gd name="connsiteY26" fmla="*/ 852692 h 1374405"/>
              <a:gd name="connsiteX27" fmla="*/ 721319 w 2219163"/>
              <a:gd name="connsiteY27" fmla="*/ 886351 h 1374405"/>
              <a:gd name="connsiteX28" fmla="*/ 760587 w 2219163"/>
              <a:gd name="connsiteY28" fmla="*/ 897570 h 1374405"/>
              <a:gd name="connsiteX29" fmla="*/ 766197 w 2219163"/>
              <a:gd name="connsiteY29" fmla="*/ 976108 h 1374405"/>
              <a:gd name="connsiteX30" fmla="*/ 783027 w 2219163"/>
              <a:gd name="connsiteY30" fmla="*/ 987328 h 1374405"/>
              <a:gd name="connsiteX31" fmla="*/ 788637 w 2219163"/>
              <a:gd name="connsiteY31" fmla="*/ 1004157 h 1374405"/>
              <a:gd name="connsiteX32" fmla="*/ 816686 w 2219163"/>
              <a:gd name="connsiteY32" fmla="*/ 1037816 h 1374405"/>
              <a:gd name="connsiteX33" fmla="*/ 833515 w 2219163"/>
              <a:gd name="connsiteY33" fmla="*/ 1049036 h 1374405"/>
              <a:gd name="connsiteX34" fmla="*/ 900833 w 2219163"/>
              <a:gd name="connsiteY34" fmla="*/ 1060255 h 1374405"/>
              <a:gd name="connsiteX35" fmla="*/ 917662 w 2219163"/>
              <a:gd name="connsiteY35" fmla="*/ 1065865 h 1374405"/>
              <a:gd name="connsiteX36" fmla="*/ 934492 w 2219163"/>
              <a:gd name="connsiteY36" fmla="*/ 1077085 h 1374405"/>
              <a:gd name="connsiteX37" fmla="*/ 962541 w 2219163"/>
              <a:gd name="connsiteY37" fmla="*/ 1110744 h 1374405"/>
              <a:gd name="connsiteX38" fmla="*/ 990590 w 2219163"/>
              <a:gd name="connsiteY38" fmla="*/ 1161232 h 1374405"/>
              <a:gd name="connsiteX39" fmla="*/ 1041078 w 2219163"/>
              <a:gd name="connsiteY39" fmla="*/ 1189281 h 1374405"/>
              <a:gd name="connsiteX40" fmla="*/ 1052298 w 2219163"/>
              <a:gd name="connsiteY40" fmla="*/ 1206110 h 1374405"/>
              <a:gd name="connsiteX41" fmla="*/ 1057908 w 2219163"/>
              <a:gd name="connsiteY41" fmla="*/ 1273428 h 1374405"/>
              <a:gd name="connsiteX42" fmla="*/ 1074737 w 2219163"/>
              <a:gd name="connsiteY42" fmla="*/ 1312697 h 1374405"/>
              <a:gd name="connsiteX43" fmla="*/ 1091567 w 2219163"/>
              <a:gd name="connsiteY43" fmla="*/ 1329526 h 1374405"/>
              <a:gd name="connsiteX44" fmla="*/ 1142055 w 2219163"/>
              <a:gd name="connsiteY44" fmla="*/ 1351966 h 1374405"/>
              <a:gd name="connsiteX45" fmla="*/ 1192543 w 2219163"/>
              <a:gd name="connsiteY45" fmla="*/ 1363185 h 1374405"/>
              <a:gd name="connsiteX46" fmla="*/ 1214983 w 2219163"/>
              <a:gd name="connsiteY46" fmla="*/ 1374405 h 1374405"/>
              <a:gd name="connsiteX47" fmla="*/ 1220592 w 2219163"/>
              <a:gd name="connsiteY47" fmla="*/ 1357575 h 1374405"/>
              <a:gd name="connsiteX48" fmla="*/ 1209373 w 2219163"/>
              <a:gd name="connsiteY48" fmla="*/ 1323917 h 1374405"/>
              <a:gd name="connsiteX49" fmla="*/ 1248641 w 2219163"/>
              <a:gd name="connsiteY49" fmla="*/ 1279038 h 1374405"/>
              <a:gd name="connsiteX50" fmla="*/ 1265471 w 2219163"/>
              <a:gd name="connsiteY50" fmla="*/ 1267818 h 1374405"/>
              <a:gd name="connsiteX51" fmla="*/ 1276690 w 2219163"/>
              <a:gd name="connsiteY51" fmla="*/ 1250989 h 1374405"/>
              <a:gd name="connsiteX52" fmla="*/ 1287910 w 2219163"/>
              <a:gd name="connsiteY52" fmla="*/ 1166842 h 1374405"/>
              <a:gd name="connsiteX53" fmla="*/ 1299130 w 2219163"/>
              <a:gd name="connsiteY53" fmla="*/ 1150012 h 1374405"/>
              <a:gd name="connsiteX54" fmla="*/ 1332789 w 2219163"/>
              <a:gd name="connsiteY54" fmla="*/ 1127573 h 1374405"/>
              <a:gd name="connsiteX55" fmla="*/ 1344008 w 2219163"/>
              <a:gd name="connsiteY55" fmla="*/ 1110744 h 1374405"/>
              <a:gd name="connsiteX56" fmla="*/ 1394497 w 2219163"/>
              <a:gd name="connsiteY56" fmla="*/ 1082694 h 1374405"/>
              <a:gd name="connsiteX57" fmla="*/ 1411326 w 2219163"/>
              <a:gd name="connsiteY57" fmla="*/ 1065865 h 1374405"/>
              <a:gd name="connsiteX58" fmla="*/ 1697427 w 2219163"/>
              <a:gd name="connsiteY58" fmla="*/ 1049036 h 1374405"/>
              <a:gd name="connsiteX59" fmla="*/ 1714256 w 2219163"/>
              <a:gd name="connsiteY59" fmla="*/ 1037816 h 1374405"/>
              <a:gd name="connsiteX60" fmla="*/ 1770354 w 2219163"/>
              <a:gd name="connsiteY60" fmla="*/ 1049036 h 1374405"/>
              <a:gd name="connsiteX61" fmla="*/ 1809623 w 2219163"/>
              <a:gd name="connsiteY61" fmla="*/ 1071475 h 1374405"/>
              <a:gd name="connsiteX62" fmla="*/ 1826452 w 2219163"/>
              <a:gd name="connsiteY62" fmla="*/ 1077085 h 1374405"/>
              <a:gd name="connsiteX63" fmla="*/ 1843282 w 2219163"/>
              <a:gd name="connsiteY63" fmla="*/ 1088304 h 1374405"/>
              <a:gd name="connsiteX64" fmla="*/ 1860111 w 2219163"/>
              <a:gd name="connsiteY64" fmla="*/ 1093914 h 1374405"/>
              <a:gd name="connsiteX65" fmla="*/ 1876941 w 2219163"/>
              <a:gd name="connsiteY65" fmla="*/ 1105134 h 1374405"/>
              <a:gd name="connsiteX66" fmla="*/ 1938649 w 2219163"/>
              <a:gd name="connsiteY66" fmla="*/ 1127573 h 1374405"/>
              <a:gd name="connsiteX67" fmla="*/ 1955478 w 2219163"/>
              <a:gd name="connsiteY67" fmla="*/ 1138793 h 1374405"/>
              <a:gd name="connsiteX68" fmla="*/ 1989137 w 2219163"/>
              <a:gd name="connsiteY68" fmla="*/ 1172451 h 1374405"/>
              <a:gd name="connsiteX69" fmla="*/ 2034016 w 2219163"/>
              <a:gd name="connsiteY69" fmla="*/ 1178061 h 1374405"/>
              <a:gd name="connsiteX70" fmla="*/ 2106943 w 2219163"/>
              <a:gd name="connsiteY70" fmla="*/ 1172451 h 1374405"/>
              <a:gd name="connsiteX71" fmla="*/ 2123773 w 2219163"/>
              <a:gd name="connsiteY71" fmla="*/ 1161232 h 1374405"/>
              <a:gd name="connsiteX72" fmla="*/ 2174261 w 2219163"/>
              <a:gd name="connsiteY72" fmla="*/ 1144402 h 1374405"/>
              <a:gd name="connsiteX73" fmla="*/ 2191090 w 2219163"/>
              <a:gd name="connsiteY73" fmla="*/ 1138793 h 1374405"/>
              <a:gd name="connsiteX74" fmla="*/ 2207920 w 2219163"/>
              <a:gd name="connsiteY74" fmla="*/ 1127573 h 1374405"/>
              <a:gd name="connsiteX75" fmla="*/ 2207920 w 2219163"/>
              <a:gd name="connsiteY75" fmla="*/ 1093914 h 1374405"/>
              <a:gd name="connsiteX76" fmla="*/ 2157432 w 2219163"/>
              <a:gd name="connsiteY76" fmla="*/ 1060255 h 1374405"/>
              <a:gd name="connsiteX77" fmla="*/ 2112553 w 2219163"/>
              <a:gd name="connsiteY77" fmla="*/ 1054645 h 1374405"/>
              <a:gd name="connsiteX78" fmla="*/ 2090114 w 2219163"/>
              <a:gd name="connsiteY78" fmla="*/ 1020986 h 1374405"/>
              <a:gd name="connsiteX79" fmla="*/ 2067675 w 2219163"/>
              <a:gd name="connsiteY79" fmla="*/ 1009767 h 1374405"/>
              <a:gd name="connsiteX80" fmla="*/ 2045235 w 2219163"/>
              <a:gd name="connsiteY80" fmla="*/ 1004157 h 1374405"/>
              <a:gd name="connsiteX81" fmla="*/ 2017186 w 2219163"/>
              <a:gd name="connsiteY81" fmla="*/ 992937 h 1374405"/>
              <a:gd name="connsiteX82" fmla="*/ 1989137 w 2219163"/>
              <a:gd name="connsiteY82" fmla="*/ 964888 h 1374405"/>
              <a:gd name="connsiteX83" fmla="*/ 1972308 w 2219163"/>
              <a:gd name="connsiteY83" fmla="*/ 948059 h 1374405"/>
              <a:gd name="connsiteX84" fmla="*/ 1938649 w 2219163"/>
              <a:gd name="connsiteY84" fmla="*/ 936839 h 1374405"/>
              <a:gd name="connsiteX85" fmla="*/ 1921819 w 2219163"/>
              <a:gd name="connsiteY85" fmla="*/ 920010 h 1374405"/>
              <a:gd name="connsiteX86" fmla="*/ 1904990 w 2219163"/>
              <a:gd name="connsiteY86" fmla="*/ 908790 h 1374405"/>
              <a:gd name="connsiteX87" fmla="*/ 1899380 w 2219163"/>
              <a:gd name="connsiteY87" fmla="*/ 886351 h 1374405"/>
              <a:gd name="connsiteX88" fmla="*/ 1904990 w 2219163"/>
              <a:gd name="connsiteY88" fmla="*/ 858302 h 1374405"/>
              <a:gd name="connsiteX89" fmla="*/ 1916210 w 2219163"/>
              <a:gd name="connsiteY89" fmla="*/ 824643 h 1374405"/>
              <a:gd name="connsiteX90" fmla="*/ 1910600 w 2219163"/>
              <a:gd name="connsiteY90" fmla="*/ 802204 h 1374405"/>
              <a:gd name="connsiteX91" fmla="*/ 1893770 w 2219163"/>
              <a:gd name="connsiteY91" fmla="*/ 790984 h 1374405"/>
              <a:gd name="connsiteX92" fmla="*/ 1781574 w 2219163"/>
              <a:gd name="connsiteY92" fmla="*/ 785374 h 1374405"/>
              <a:gd name="connsiteX93" fmla="*/ 1764744 w 2219163"/>
              <a:gd name="connsiteY93" fmla="*/ 779764 h 1374405"/>
              <a:gd name="connsiteX94" fmla="*/ 1798403 w 2219163"/>
              <a:gd name="connsiteY94" fmla="*/ 757325 h 1374405"/>
              <a:gd name="connsiteX95" fmla="*/ 1809623 w 2219163"/>
              <a:gd name="connsiteY95" fmla="*/ 740496 h 1374405"/>
              <a:gd name="connsiteX96" fmla="*/ 1804013 w 2219163"/>
              <a:gd name="connsiteY96" fmla="*/ 712447 h 1374405"/>
              <a:gd name="connsiteX97" fmla="*/ 1770354 w 2219163"/>
              <a:gd name="connsiteY97" fmla="*/ 695617 h 1374405"/>
              <a:gd name="connsiteX98" fmla="*/ 1669378 w 2219163"/>
              <a:gd name="connsiteY98" fmla="*/ 701227 h 1374405"/>
              <a:gd name="connsiteX99" fmla="*/ 1635719 w 2219163"/>
              <a:gd name="connsiteY99" fmla="*/ 723666 h 1374405"/>
              <a:gd name="connsiteX100" fmla="*/ 1585230 w 2219163"/>
              <a:gd name="connsiteY100" fmla="*/ 718056 h 1374405"/>
              <a:gd name="connsiteX101" fmla="*/ 1568401 w 2219163"/>
              <a:gd name="connsiteY101" fmla="*/ 712447 h 1374405"/>
              <a:gd name="connsiteX102" fmla="*/ 1551571 w 2219163"/>
              <a:gd name="connsiteY102" fmla="*/ 695617 h 1374405"/>
              <a:gd name="connsiteX103" fmla="*/ 1540352 w 2219163"/>
              <a:gd name="connsiteY103" fmla="*/ 678788 h 1374405"/>
              <a:gd name="connsiteX104" fmla="*/ 1534742 w 2219163"/>
              <a:gd name="connsiteY104" fmla="*/ 661958 h 1374405"/>
              <a:gd name="connsiteX105" fmla="*/ 1478644 w 2219163"/>
              <a:gd name="connsiteY105" fmla="*/ 516103 h 1374405"/>
              <a:gd name="connsiteX106" fmla="*/ 1433765 w 2219163"/>
              <a:gd name="connsiteY106" fmla="*/ 510493 h 1374405"/>
              <a:gd name="connsiteX107" fmla="*/ 1394497 w 2219163"/>
              <a:gd name="connsiteY107" fmla="*/ 516103 h 1374405"/>
              <a:gd name="connsiteX108" fmla="*/ 1388887 w 2219163"/>
              <a:gd name="connsiteY108" fmla="*/ 532932 h 1374405"/>
              <a:gd name="connsiteX109" fmla="*/ 1366448 w 2219163"/>
              <a:gd name="connsiteY109" fmla="*/ 544152 h 1374405"/>
              <a:gd name="connsiteX110" fmla="*/ 1327179 w 2219163"/>
              <a:gd name="connsiteY110" fmla="*/ 499274 h 1374405"/>
              <a:gd name="connsiteX111" fmla="*/ 1310349 w 2219163"/>
              <a:gd name="connsiteY111" fmla="*/ 482444 h 1374405"/>
              <a:gd name="connsiteX112" fmla="*/ 1287910 w 2219163"/>
              <a:gd name="connsiteY112" fmla="*/ 471224 h 1374405"/>
              <a:gd name="connsiteX113" fmla="*/ 1254251 w 2219163"/>
              <a:gd name="connsiteY113" fmla="*/ 454395 h 1374405"/>
              <a:gd name="connsiteX114" fmla="*/ 1237422 w 2219163"/>
              <a:gd name="connsiteY114" fmla="*/ 443175 h 1374405"/>
              <a:gd name="connsiteX115" fmla="*/ 1209373 w 2219163"/>
              <a:gd name="connsiteY115" fmla="*/ 381467 h 1374405"/>
              <a:gd name="connsiteX116" fmla="*/ 1175714 w 2219163"/>
              <a:gd name="connsiteY116" fmla="*/ 359028 h 1374405"/>
              <a:gd name="connsiteX117" fmla="*/ 1158884 w 2219163"/>
              <a:gd name="connsiteY117" fmla="*/ 347809 h 1374405"/>
              <a:gd name="connsiteX118" fmla="*/ 1097176 w 2219163"/>
              <a:gd name="connsiteY118" fmla="*/ 353418 h 1374405"/>
              <a:gd name="connsiteX119" fmla="*/ 1080347 w 2219163"/>
              <a:gd name="connsiteY119" fmla="*/ 359028 h 1374405"/>
              <a:gd name="connsiteX120" fmla="*/ 1046688 w 2219163"/>
              <a:gd name="connsiteY120" fmla="*/ 381467 h 1374405"/>
              <a:gd name="connsiteX121" fmla="*/ 962541 w 2219163"/>
              <a:gd name="connsiteY121" fmla="*/ 375858 h 1374405"/>
              <a:gd name="connsiteX122" fmla="*/ 945711 w 2219163"/>
              <a:gd name="connsiteY122" fmla="*/ 359028 h 1374405"/>
              <a:gd name="connsiteX123" fmla="*/ 928882 w 2219163"/>
              <a:gd name="connsiteY123" fmla="*/ 353418 h 1374405"/>
              <a:gd name="connsiteX124" fmla="*/ 855954 w 2219163"/>
              <a:gd name="connsiteY124" fmla="*/ 347809 h 1374405"/>
              <a:gd name="connsiteX125" fmla="*/ 839125 w 2219163"/>
              <a:gd name="connsiteY125" fmla="*/ 336589 h 1374405"/>
              <a:gd name="connsiteX126" fmla="*/ 749368 w 2219163"/>
              <a:gd name="connsiteY126" fmla="*/ 319759 h 1374405"/>
              <a:gd name="connsiteX127" fmla="*/ 754978 w 2219163"/>
              <a:gd name="connsiteY127" fmla="*/ 302930 h 1374405"/>
              <a:gd name="connsiteX128" fmla="*/ 777417 w 2219163"/>
              <a:gd name="connsiteY128" fmla="*/ 269271 h 1374405"/>
              <a:gd name="connsiteX129" fmla="*/ 771807 w 2219163"/>
              <a:gd name="connsiteY129" fmla="*/ 246832 h 1374405"/>
              <a:gd name="connsiteX130" fmla="*/ 732538 w 2219163"/>
              <a:gd name="connsiteY130" fmla="*/ 241222 h 1374405"/>
              <a:gd name="connsiteX131" fmla="*/ 682050 w 2219163"/>
              <a:gd name="connsiteY131" fmla="*/ 218783 h 1374405"/>
              <a:gd name="connsiteX132" fmla="*/ 642781 w 2219163"/>
              <a:gd name="connsiteY132" fmla="*/ 168294 h 1374405"/>
              <a:gd name="connsiteX133" fmla="*/ 625952 w 2219163"/>
              <a:gd name="connsiteY133" fmla="*/ 151465 h 1374405"/>
              <a:gd name="connsiteX134" fmla="*/ 592293 w 2219163"/>
              <a:gd name="connsiteY134" fmla="*/ 129026 h 1374405"/>
              <a:gd name="connsiteX135" fmla="*/ 581073 w 2219163"/>
              <a:gd name="connsiteY135" fmla="*/ 112196 h 1374405"/>
              <a:gd name="connsiteX136" fmla="*/ 558634 w 2219163"/>
              <a:gd name="connsiteY136" fmla="*/ 78537 h 1374405"/>
              <a:gd name="connsiteX137" fmla="*/ 536195 w 2219163"/>
              <a:gd name="connsiteY137" fmla="*/ 72928 h 1374405"/>
              <a:gd name="connsiteX138" fmla="*/ 502536 w 2219163"/>
              <a:gd name="connsiteY138" fmla="*/ 61708 h 1374405"/>
              <a:gd name="connsiteX139" fmla="*/ 452048 w 2219163"/>
              <a:gd name="connsiteY139" fmla="*/ 22439 h 1374405"/>
              <a:gd name="connsiteX140" fmla="*/ 435218 w 2219163"/>
              <a:gd name="connsiteY140" fmla="*/ 16829 h 1374405"/>
              <a:gd name="connsiteX141" fmla="*/ 401559 w 2219163"/>
              <a:gd name="connsiteY141" fmla="*/ 0 h 1374405"/>
              <a:gd name="connsiteX142" fmla="*/ 367900 w 2219163"/>
              <a:gd name="connsiteY142" fmla="*/ 22439 h 1374405"/>
              <a:gd name="connsiteX143" fmla="*/ 351071 w 2219163"/>
              <a:gd name="connsiteY143" fmla="*/ 33659 h 1374405"/>
              <a:gd name="connsiteX144" fmla="*/ 345461 w 2219163"/>
              <a:gd name="connsiteY144" fmla="*/ 78537 h 1374405"/>
              <a:gd name="connsiteX145" fmla="*/ 328632 w 2219163"/>
              <a:gd name="connsiteY145" fmla="*/ 89757 h 1374405"/>
              <a:gd name="connsiteX146" fmla="*/ 289363 w 2219163"/>
              <a:gd name="connsiteY146" fmla="*/ 100977 h 1374405"/>
              <a:gd name="connsiteX147" fmla="*/ 199606 w 2219163"/>
              <a:gd name="connsiteY147" fmla="*/ 89757 h 1374405"/>
              <a:gd name="connsiteX148" fmla="*/ 171557 w 2219163"/>
              <a:gd name="connsiteY148" fmla="*/ 84147 h 1374405"/>
              <a:gd name="connsiteX149" fmla="*/ 137898 w 2219163"/>
              <a:gd name="connsiteY149" fmla="*/ 72928 h 1374405"/>
              <a:gd name="connsiteX150" fmla="*/ 59360 w 2219163"/>
              <a:gd name="connsiteY150" fmla="*/ 89757 h 1374405"/>
              <a:gd name="connsiteX151" fmla="*/ 42531 w 2219163"/>
              <a:gd name="connsiteY151" fmla="*/ 95367 h 1374405"/>
              <a:gd name="connsiteX152" fmla="*/ 25702 w 2219163"/>
              <a:gd name="connsiteY152" fmla="*/ 112196 h 1374405"/>
              <a:gd name="connsiteX153" fmla="*/ 8872 w 2219163"/>
              <a:gd name="connsiteY153" fmla="*/ 117806 h 1374405"/>
              <a:gd name="connsiteX154" fmla="*/ 3262 w 2219163"/>
              <a:gd name="connsiteY154" fmla="*/ 140245 h 1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219163" h="1374405">
                <a:moveTo>
                  <a:pt x="3262" y="140245"/>
                </a:moveTo>
                <a:cubicBezTo>
                  <a:pt x="10742" y="147725"/>
                  <a:pt x="36600" y="152680"/>
                  <a:pt x="53751" y="162685"/>
                </a:cubicBezTo>
                <a:cubicBezTo>
                  <a:pt x="68989" y="171574"/>
                  <a:pt x="98629" y="190734"/>
                  <a:pt x="98629" y="190734"/>
                </a:cubicBezTo>
                <a:cubicBezTo>
                  <a:pt x="121749" y="225412"/>
                  <a:pt x="96079" y="191584"/>
                  <a:pt x="126678" y="218783"/>
                </a:cubicBezTo>
                <a:cubicBezTo>
                  <a:pt x="138537" y="229325"/>
                  <a:pt x="149117" y="241222"/>
                  <a:pt x="160337" y="252442"/>
                </a:cubicBezTo>
                <a:lnTo>
                  <a:pt x="177167" y="269271"/>
                </a:lnTo>
                <a:cubicBezTo>
                  <a:pt x="180907" y="276751"/>
                  <a:pt x="185742" y="283777"/>
                  <a:pt x="188386" y="291710"/>
                </a:cubicBezTo>
                <a:cubicBezTo>
                  <a:pt x="193262" y="306339"/>
                  <a:pt x="191053" y="323759"/>
                  <a:pt x="199606" y="336589"/>
                </a:cubicBezTo>
                <a:cubicBezTo>
                  <a:pt x="207086" y="347809"/>
                  <a:pt x="216014" y="358187"/>
                  <a:pt x="222045" y="370248"/>
                </a:cubicBezTo>
                <a:cubicBezTo>
                  <a:pt x="225785" y="377728"/>
                  <a:pt x="228404" y="385882"/>
                  <a:pt x="233265" y="392687"/>
                </a:cubicBezTo>
                <a:cubicBezTo>
                  <a:pt x="243084" y="406434"/>
                  <a:pt x="253502" y="411788"/>
                  <a:pt x="266924" y="420736"/>
                </a:cubicBezTo>
                <a:cubicBezTo>
                  <a:pt x="282561" y="444192"/>
                  <a:pt x="286419" y="454747"/>
                  <a:pt x="306192" y="471224"/>
                </a:cubicBezTo>
                <a:cubicBezTo>
                  <a:pt x="311372" y="475540"/>
                  <a:pt x="316991" y="479429"/>
                  <a:pt x="323022" y="482444"/>
                </a:cubicBezTo>
                <a:cubicBezTo>
                  <a:pt x="345302" y="493584"/>
                  <a:pt x="336009" y="480899"/>
                  <a:pt x="356681" y="499274"/>
                </a:cubicBezTo>
                <a:cubicBezTo>
                  <a:pt x="368540" y="509815"/>
                  <a:pt x="381539" y="519730"/>
                  <a:pt x="390340" y="532932"/>
                </a:cubicBezTo>
                <a:cubicBezTo>
                  <a:pt x="417180" y="573192"/>
                  <a:pt x="403244" y="557056"/>
                  <a:pt x="429608" y="583421"/>
                </a:cubicBezTo>
                <a:cubicBezTo>
                  <a:pt x="431478" y="589031"/>
                  <a:pt x="432346" y="595081"/>
                  <a:pt x="435218" y="600250"/>
                </a:cubicBezTo>
                <a:cubicBezTo>
                  <a:pt x="435218" y="600251"/>
                  <a:pt x="463267" y="642324"/>
                  <a:pt x="468877" y="650739"/>
                </a:cubicBezTo>
                <a:lnTo>
                  <a:pt x="502536" y="701227"/>
                </a:lnTo>
                <a:cubicBezTo>
                  <a:pt x="506276" y="706837"/>
                  <a:pt x="508989" y="713288"/>
                  <a:pt x="513756" y="718056"/>
                </a:cubicBezTo>
                <a:cubicBezTo>
                  <a:pt x="519366" y="723666"/>
                  <a:pt x="525506" y="728791"/>
                  <a:pt x="530585" y="734886"/>
                </a:cubicBezTo>
                <a:cubicBezTo>
                  <a:pt x="534901" y="740065"/>
                  <a:pt x="536731" y="747275"/>
                  <a:pt x="541805" y="751715"/>
                </a:cubicBezTo>
                <a:cubicBezTo>
                  <a:pt x="551953" y="760595"/>
                  <a:pt x="564244" y="766675"/>
                  <a:pt x="575464" y="774155"/>
                </a:cubicBezTo>
                <a:cubicBezTo>
                  <a:pt x="581074" y="777895"/>
                  <a:pt x="587526" y="780607"/>
                  <a:pt x="592293" y="785374"/>
                </a:cubicBezTo>
                <a:lnTo>
                  <a:pt x="625952" y="819033"/>
                </a:lnTo>
                <a:cubicBezTo>
                  <a:pt x="631562" y="824643"/>
                  <a:pt x="638380" y="829262"/>
                  <a:pt x="642781" y="835863"/>
                </a:cubicBezTo>
                <a:cubicBezTo>
                  <a:pt x="646521" y="841473"/>
                  <a:pt x="648927" y="848252"/>
                  <a:pt x="654001" y="852692"/>
                </a:cubicBezTo>
                <a:cubicBezTo>
                  <a:pt x="680770" y="876114"/>
                  <a:pt x="689541" y="875758"/>
                  <a:pt x="721319" y="886351"/>
                </a:cubicBezTo>
                <a:cubicBezTo>
                  <a:pt x="745464" y="894400"/>
                  <a:pt x="732409" y="890526"/>
                  <a:pt x="760587" y="897570"/>
                </a:cubicBezTo>
                <a:cubicBezTo>
                  <a:pt x="762457" y="923749"/>
                  <a:pt x="759831" y="950646"/>
                  <a:pt x="766197" y="976108"/>
                </a:cubicBezTo>
                <a:cubicBezTo>
                  <a:pt x="767832" y="982649"/>
                  <a:pt x="778815" y="982063"/>
                  <a:pt x="783027" y="987328"/>
                </a:cubicBezTo>
                <a:cubicBezTo>
                  <a:pt x="786721" y="991945"/>
                  <a:pt x="785993" y="998868"/>
                  <a:pt x="788637" y="1004157"/>
                </a:cubicBezTo>
                <a:cubicBezTo>
                  <a:pt x="794942" y="1016766"/>
                  <a:pt x="806051" y="1028953"/>
                  <a:pt x="816686" y="1037816"/>
                </a:cubicBezTo>
                <a:cubicBezTo>
                  <a:pt x="821865" y="1042132"/>
                  <a:pt x="827001" y="1047299"/>
                  <a:pt x="833515" y="1049036"/>
                </a:cubicBezTo>
                <a:cubicBezTo>
                  <a:pt x="855496" y="1054897"/>
                  <a:pt x="878394" y="1056515"/>
                  <a:pt x="900833" y="1060255"/>
                </a:cubicBezTo>
                <a:cubicBezTo>
                  <a:pt x="906443" y="1062125"/>
                  <a:pt x="912373" y="1063220"/>
                  <a:pt x="917662" y="1065865"/>
                </a:cubicBezTo>
                <a:cubicBezTo>
                  <a:pt x="923693" y="1068880"/>
                  <a:pt x="929312" y="1072769"/>
                  <a:pt x="934492" y="1077085"/>
                </a:cubicBezTo>
                <a:cubicBezTo>
                  <a:pt x="945127" y="1085947"/>
                  <a:pt x="956237" y="1098136"/>
                  <a:pt x="962541" y="1110744"/>
                </a:cubicBezTo>
                <a:cubicBezTo>
                  <a:pt x="972771" y="1131203"/>
                  <a:pt x="964060" y="1143546"/>
                  <a:pt x="990590" y="1161232"/>
                </a:cubicBezTo>
                <a:cubicBezTo>
                  <a:pt x="1029169" y="1186951"/>
                  <a:pt x="1011457" y="1179407"/>
                  <a:pt x="1041078" y="1189281"/>
                </a:cubicBezTo>
                <a:cubicBezTo>
                  <a:pt x="1044818" y="1194891"/>
                  <a:pt x="1050976" y="1199499"/>
                  <a:pt x="1052298" y="1206110"/>
                </a:cubicBezTo>
                <a:cubicBezTo>
                  <a:pt x="1056714" y="1228190"/>
                  <a:pt x="1054932" y="1251108"/>
                  <a:pt x="1057908" y="1273428"/>
                </a:cubicBezTo>
                <a:cubicBezTo>
                  <a:pt x="1059109" y="1282437"/>
                  <a:pt x="1070845" y="1307249"/>
                  <a:pt x="1074737" y="1312697"/>
                </a:cubicBezTo>
                <a:cubicBezTo>
                  <a:pt x="1079348" y="1319153"/>
                  <a:pt x="1085472" y="1324447"/>
                  <a:pt x="1091567" y="1329526"/>
                </a:cubicBezTo>
                <a:cubicBezTo>
                  <a:pt x="1106412" y="1341896"/>
                  <a:pt x="1122742" y="1348104"/>
                  <a:pt x="1142055" y="1351966"/>
                </a:cubicBezTo>
                <a:cubicBezTo>
                  <a:pt x="1149678" y="1353490"/>
                  <a:pt x="1183484" y="1359788"/>
                  <a:pt x="1192543" y="1363185"/>
                </a:cubicBezTo>
                <a:cubicBezTo>
                  <a:pt x="1200373" y="1366121"/>
                  <a:pt x="1207503" y="1370665"/>
                  <a:pt x="1214983" y="1374405"/>
                </a:cubicBezTo>
                <a:cubicBezTo>
                  <a:pt x="1216853" y="1368795"/>
                  <a:pt x="1221245" y="1363452"/>
                  <a:pt x="1220592" y="1357575"/>
                </a:cubicBezTo>
                <a:cubicBezTo>
                  <a:pt x="1219286" y="1345821"/>
                  <a:pt x="1209373" y="1323917"/>
                  <a:pt x="1209373" y="1323917"/>
                </a:cubicBezTo>
                <a:cubicBezTo>
                  <a:pt x="1218253" y="1288396"/>
                  <a:pt x="1208568" y="1305754"/>
                  <a:pt x="1248641" y="1279038"/>
                </a:cubicBezTo>
                <a:lnTo>
                  <a:pt x="1265471" y="1267818"/>
                </a:lnTo>
                <a:cubicBezTo>
                  <a:pt x="1269211" y="1262208"/>
                  <a:pt x="1273675" y="1257019"/>
                  <a:pt x="1276690" y="1250989"/>
                </a:cubicBezTo>
                <a:cubicBezTo>
                  <a:pt x="1288916" y="1226537"/>
                  <a:pt x="1283731" y="1187737"/>
                  <a:pt x="1287910" y="1166842"/>
                </a:cubicBezTo>
                <a:cubicBezTo>
                  <a:pt x="1289232" y="1160231"/>
                  <a:pt x="1294056" y="1154452"/>
                  <a:pt x="1299130" y="1150012"/>
                </a:cubicBezTo>
                <a:cubicBezTo>
                  <a:pt x="1309278" y="1141133"/>
                  <a:pt x="1332789" y="1127573"/>
                  <a:pt x="1332789" y="1127573"/>
                </a:cubicBezTo>
                <a:cubicBezTo>
                  <a:pt x="1336529" y="1121963"/>
                  <a:pt x="1338934" y="1115184"/>
                  <a:pt x="1344008" y="1110744"/>
                </a:cubicBezTo>
                <a:cubicBezTo>
                  <a:pt x="1367750" y="1089970"/>
                  <a:pt x="1371381" y="1090399"/>
                  <a:pt x="1394497" y="1082694"/>
                </a:cubicBezTo>
                <a:cubicBezTo>
                  <a:pt x="1400107" y="1077084"/>
                  <a:pt x="1405231" y="1070944"/>
                  <a:pt x="1411326" y="1065865"/>
                </a:cubicBezTo>
                <a:cubicBezTo>
                  <a:pt x="1484080" y="1005237"/>
                  <a:pt x="1671403" y="1049578"/>
                  <a:pt x="1697427" y="1049036"/>
                </a:cubicBezTo>
                <a:cubicBezTo>
                  <a:pt x="1703037" y="1045296"/>
                  <a:pt x="1707555" y="1038561"/>
                  <a:pt x="1714256" y="1037816"/>
                </a:cubicBezTo>
                <a:cubicBezTo>
                  <a:pt x="1723779" y="1036758"/>
                  <a:pt x="1758395" y="1046046"/>
                  <a:pt x="1770354" y="1049036"/>
                </a:cubicBezTo>
                <a:cubicBezTo>
                  <a:pt x="1787254" y="1060302"/>
                  <a:pt x="1789697" y="1062935"/>
                  <a:pt x="1809623" y="1071475"/>
                </a:cubicBezTo>
                <a:cubicBezTo>
                  <a:pt x="1815058" y="1073804"/>
                  <a:pt x="1821163" y="1074441"/>
                  <a:pt x="1826452" y="1077085"/>
                </a:cubicBezTo>
                <a:cubicBezTo>
                  <a:pt x="1832482" y="1080100"/>
                  <a:pt x="1837252" y="1085289"/>
                  <a:pt x="1843282" y="1088304"/>
                </a:cubicBezTo>
                <a:cubicBezTo>
                  <a:pt x="1848571" y="1090948"/>
                  <a:pt x="1854822" y="1091269"/>
                  <a:pt x="1860111" y="1093914"/>
                </a:cubicBezTo>
                <a:cubicBezTo>
                  <a:pt x="1866142" y="1096929"/>
                  <a:pt x="1870780" y="1102396"/>
                  <a:pt x="1876941" y="1105134"/>
                </a:cubicBezTo>
                <a:cubicBezTo>
                  <a:pt x="1924068" y="1126079"/>
                  <a:pt x="1896286" y="1106391"/>
                  <a:pt x="1938649" y="1127573"/>
                </a:cubicBezTo>
                <a:cubicBezTo>
                  <a:pt x="1944679" y="1130588"/>
                  <a:pt x="1950439" y="1134314"/>
                  <a:pt x="1955478" y="1138793"/>
                </a:cubicBezTo>
                <a:cubicBezTo>
                  <a:pt x="1967337" y="1149334"/>
                  <a:pt x="1973393" y="1170483"/>
                  <a:pt x="1989137" y="1172451"/>
                </a:cubicBezTo>
                <a:lnTo>
                  <a:pt x="2034016" y="1178061"/>
                </a:lnTo>
                <a:cubicBezTo>
                  <a:pt x="2058325" y="1176191"/>
                  <a:pt x="2082980" y="1176944"/>
                  <a:pt x="2106943" y="1172451"/>
                </a:cubicBezTo>
                <a:cubicBezTo>
                  <a:pt x="2113570" y="1171209"/>
                  <a:pt x="2117549" y="1163825"/>
                  <a:pt x="2123773" y="1161232"/>
                </a:cubicBezTo>
                <a:cubicBezTo>
                  <a:pt x="2140148" y="1154409"/>
                  <a:pt x="2157432" y="1150012"/>
                  <a:pt x="2174261" y="1144402"/>
                </a:cubicBezTo>
                <a:lnTo>
                  <a:pt x="2191090" y="1138793"/>
                </a:lnTo>
                <a:cubicBezTo>
                  <a:pt x="2196700" y="1135053"/>
                  <a:pt x="2203152" y="1132340"/>
                  <a:pt x="2207920" y="1127573"/>
                </a:cubicBezTo>
                <a:cubicBezTo>
                  <a:pt x="2224240" y="1111254"/>
                  <a:pt x="2221520" y="1110234"/>
                  <a:pt x="2207920" y="1093914"/>
                </a:cubicBezTo>
                <a:cubicBezTo>
                  <a:pt x="2195010" y="1078422"/>
                  <a:pt x="2177893" y="1063975"/>
                  <a:pt x="2157432" y="1060255"/>
                </a:cubicBezTo>
                <a:cubicBezTo>
                  <a:pt x="2142599" y="1057558"/>
                  <a:pt x="2127513" y="1056515"/>
                  <a:pt x="2112553" y="1054645"/>
                </a:cubicBezTo>
                <a:cubicBezTo>
                  <a:pt x="2105073" y="1043425"/>
                  <a:pt x="2102175" y="1027016"/>
                  <a:pt x="2090114" y="1020986"/>
                </a:cubicBezTo>
                <a:cubicBezTo>
                  <a:pt x="2082634" y="1017246"/>
                  <a:pt x="2075505" y="1012703"/>
                  <a:pt x="2067675" y="1009767"/>
                </a:cubicBezTo>
                <a:cubicBezTo>
                  <a:pt x="2060456" y="1007060"/>
                  <a:pt x="2052550" y="1006595"/>
                  <a:pt x="2045235" y="1004157"/>
                </a:cubicBezTo>
                <a:cubicBezTo>
                  <a:pt x="2035682" y="1000973"/>
                  <a:pt x="2026536" y="996677"/>
                  <a:pt x="2017186" y="992937"/>
                </a:cubicBezTo>
                <a:cubicBezTo>
                  <a:pt x="1996618" y="962084"/>
                  <a:pt x="2017186" y="988262"/>
                  <a:pt x="1989137" y="964888"/>
                </a:cubicBezTo>
                <a:cubicBezTo>
                  <a:pt x="1983042" y="959809"/>
                  <a:pt x="1979243" y="951912"/>
                  <a:pt x="1972308" y="948059"/>
                </a:cubicBezTo>
                <a:cubicBezTo>
                  <a:pt x="1961970" y="942315"/>
                  <a:pt x="1938649" y="936839"/>
                  <a:pt x="1938649" y="936839"/>
                </a:cubicBezTo>
                <a:cubicBezTo>
                  <a:pt x="1933039" y="931229"/>
                  <a:pt x="1927914" y="925089"/>
                  <a:pt x="1921819" y="920010"/>
                </a:cubicBezTo>
                <a:cubicBezTo>
                  <a:pt x="1916640" y="915694"/>
                  <a:pt x="1908730" y="914400"/>
                  <a:pt x="1904990" y="908790"/>
                </a:cubicBezTo>
                <a:cubicBezTo>
                  <a:pt x="1900713" y="902375"/>
                  <a:pt x="1901250" y="893831"/>
                  <a:pt x="1899380" y="886351"/>
                </a:cubicBezTo>
                <a:cubicBezTo>
                  <a:pt x="1901250" y="877001"/>
                  <a:pt x="1902481" y="867501"/>
                  <a:pt x="1904990" y="858302"/>
                </a:cubicBezTo>
                <a:cubicBezTo>
                  <a:pt x="1908102" y="846892"/>
                  <a:pt x="1916210" y="824643"/>
                  <a:pt x="1916210" y="824643"/>
                </a:cubicBezTo>
                <a:cubicBezTo>
                  <a:pt x="1914340" y="817163"/>
                  <a:pt x="1914877" y="808619"/>
                  <a:pt x="1910600" y="802204"/>
                </a:cubicBezTo>
                <a:cubicBezTo>
                  <a:pt x="1906860" y="796594"/>
                  <a:pt x="1900456" y="791856"/>
                  <a:pt x="1893770" y="790984"/>
                </a:cubicBezTo>
                <a:cubicBezTo>
                  <a:pt x="1856639" y="786141"/>
                  <a:pt x="1818973" y="787244"/>
                  <a:pt x="1781574" y="785374"/>
                </a:cubicBezTo>
                <a:cubicBezTo>
                  <a:pt x="1775964" y="783504"/>
                  <a:pt x="1761702" y="784835"/>
                  <a:pt x="1764744" y="779764"/>
                </a:cubicBezTo>
                <a:cubicBezTo>
                  <a:pt x="1771681" y="768201"/>
                  <a:pt x="1798403" y="757325"/>
                  <a:pt x="1798403" y="757325"/>
                </a:cubicBezTo>
                <a:cubicBezTo>
                  <a:pt x="1802143" y="751715"/>
                  <a:pt x="1808787" y="747186"/>
                  <a:pt x="1809623" y="740496"/>
                </a:cubicBezTo>
                <a:cubicBezTo>
                  <a:pt x="1810806" y="731035"/>
                  <a:pt x="1808744" y="720726"/>
                  <a:pt x="1804013" y="712447"/>
                </a:cubicBezTo>
                <a:cubicBezTo>
                  <a:pt x="1798895" y="703490"/>
                  <a:pt x="1778993" y="698497"/>
                  <a:pt x="1770354" y="695617"/>
                </a:cubicBezTo>
                <a:cubicBezTo>
                  <a:pt x="1736695" y="697487"/>
                  <a:pt x="1702380" y="694352"/>
                  <a:pt x="1669378" y="701227"/>
                </a:cubicBezTo>
                <a:cubicBezTo>
                  <a:pt x="1656177" y="703977"/>
                  <a:pt x="1635719" y="723666"/>
                  <a:pt x="1635719" y="723666"/>
                </a:cubicBezTo>
                <a:cubicBezTo>
                  <a:pt x="1618889" y="721796"/>
                  <a:pt x="1601933" y="720840"/>
                  <a:pt x="1585230" y="718056"/>
                </a:cubicBezTo>
                <a:cubicBezTo>
                  <a:pt x="1579397" y="717084"/>
                  <a:pt x="1573321" y="715727"/>
                  <a:pt x="1568401" y="712447"/>
                </a:cubicBezTo>
                <a:cubicBezTo>
                  <a:pt x="1561800" y="708046"/>
                  <a:pt x="1556650" y="701712"/>
                  <a:pt x="1551571" y="695617"/>
                </a:cubicBezTo>
                <a:cubicBezTo>
                  <a:pt x="1547255" y="690438"/>
                  <a:pt x="1543367" y="684818"/>
                  <a:pt x="1540352" y="678788"/>
                </a:cubicBezTo>
                <a:cubicBezTo>
                  <a:pt x="1537707" y="673499"/>
                  <a:pt x="1536612" y="667568"/>
                  <a:pt x="1534742" y="661958"/>
                </a:cubicBezTo>
                <a:cubicBezTo>
                  <a:pt x="1527269" y="460185"/>
                  <a:pt x="1579760" y="516103"/>
                  <a:pt x="1478644" y="516103"/>
                </a:cubicBezTo>
                <a:cubicBezTo>
                  <a:pt x="1463568" y="516103"/>
                  <a:pt x="1448725" y="512363"/>
                  <a:pt x="1433765" y="510493"/>
                </a:cubicBezTo>
                <a:cubicBezTo>
                  <a:pt x="1420676" y="512363"/>
                  <a:pt x="1406323" y="510190"/>
                  <a:pt x="1394497" y="516103"/>
                </a:cubicBezTo>
                <a:cubicBezTo>
                  <a:pt x="1389208" y="518747"/>
                  <a:pt x="1393068" y="528751"/>
                  <a:pt x="1388887" y="532932"/>
                </a:cubicBezTo>
                <a:cubicBezTo>
                  <a:pt x="1382974" y="538845"/>
                  <a:pt x="1373928" y="540412"/>
                  <a:pt x="1366448" y="544152"/>
                </a:cubicBezTo>
                <a:cubicBezTo>
                  <a:pt x="1318764" y="512363"/>
                  <a:pt x="1392625" y="564720"/>
                  <a:pt x="1327179" y="499274"/>
                </a:cubicBezTo>
                <a:cubicBezTo>
                  <a:pt x="1321569" y="493664"/>
                  <a:pt x="1316805" y="487055"/>
                  <a:pt x="1310349" y="482444"/>
                </a:cubicBezTo>
                <a:cubicBezTo>
                  <a:pt x="1303544" y="477583"/>
                  <a:pt x="1295171" y="475373"/>
                  <a:pt x="1287910" y="471224"/>
                </a:cubicBezTo>
                <a:cubicBezTo>
                  <a:pt x="1257463" y="453826"/>
                  <a:pt x="1285106" y="464680"/>
                  <a:pt x="1254251" y="454395"/>
                </a:cubicBezTo>
                <a:cubicBezTo>
                  <a:pt x="1248641" y="450655"/>
                  <a:pt x="1240767" y="449029"/>
                  <a:pt x="1237422" y="443175"/>
                </a:cubicBezTo>
                <a:cubicBezTo>
                  <a:pt x="1219488" y="411790"/>
                  <a:pt x="1250789" y="409077"/>
                  <a:pt x="1209373" y="381467"/>
                </a:cubicBezTo>
                <a:lnTo>
                  <a:pt x="1175714" y="359028"/>
                </a:lnTo>
                <a:lnTo>
                  <a:pt x="1158884" y="347809"/>
                </a:lnTo>
                <a:cubicBezTo>
                  <a:pt x="1138315" y="349679"/>
                  <a:pt x="1117623" y="350497"/>
                  <a:pt x="1097176" y="353418"/>
                </a:cubicBezTo>
                <a:cubicBezTo>
                  <a:pt x="1091322" y="354254"/>
                  <a:pt x="1085267" y="355748"/>
                  <a:pt x="1080347" y="359028"/>
                </a:cubicBezTo>
                <a:cubicBezTo>
                  <a:pt x="1038330" y="387040"/>
                  <a:pt x="1086700" y="368131"/>
                  <a:pt x="1046688" y="381467"/>
                </a:cubicBezTo>
                <a:cubicBezTo>
                  <a:pt x="1018639" y="379597"/>
                  <a:pt x="989983" y="381956"/>
                  <a:pt x="962541" y="375858"/>
                </a:cubicBezTo>
                <a:cubicBezTo>
                  <a:pt x="954796" y="374137"/>
                  <a:pt x="952312" y="363429"/>
                  <a:pt x="945711" y="359028"/>
                </a:cubicBezTo>
                <a:cubicBezTo>
                  <a:pt x="940791" y="355748"/>
                  <a:pt x="934749" y="354151"/>
                  <a:pt x="928882" y="353418"/>
                </a:cubicBezTo>
                <a:cubicBezTo>
                  <a:pt x="904689" y="350394"/>
                  <a:pt x="880263" y="349679"/>
                  <a:pt x="855954" y="347809"/>
                </a:cubicBezTo>
                <a:cubicBezTo>
                  <a:pt x="850344" y="344069"/>
                  <a:pt x="845286" y="339327"/>
                  <a:pt x="839125" y="336589"/>
                </a:cubicBezTo>
                <a:cubicBezTo>
                  <a:pt x="804247" y="321087"/>
                  <a:pt x="790842" y="323907"/>
                  <a:pt x="749368" y="319759"/>
                </a:cubicBezTo>
                <a:cubicBezTo>
                  <a:pt x="751238" y="314149"/>
                  <a:pt x="752106" y="308099"/>
                  <a:pt x="754978" y="302930"/>
                </a:cubicBezTo>
                <a:cubicBezTo>
                  <a:pt x="761527" y="291143"/>
                  <a:pt x="777417" y="269271"/>
                  <a:pt x="777417" y="269271"/>
                </a:cubicBezTo>
                <a:cubicBezTo>
                  <a:pt x="775547" y="261791"/>
                  <a:pt x="778345" y="250918"/>
                  <a:pt x="771807" y="246832"/>
                </a:cubicBezTo>
                <a:cubicBezTo>
                  <a:pt x="760594" y="239824"/>
                  <a:pt x="745422" y="244195"/>
                  <a:pt x="732538" y="241222"/>
                </a:cubicBezTo>
                <a:cubicBezTo>
                  <a:pt x="701909" y="234153"/>
                  <a:pt x="703346" y="232980"/>
                  <a:pt x="682050" y="218783"/>
                </a:cubicBezTo>
                <a:cubicBezTo>
                  <a:pt x="671422" y="186900"/>
                  <a:pt x="680621" y="206134"/>
                  <a:pt x="642781" y="168294"/>
                </a:cubicBezTo>
                <a:cubicBezTo>
                  <a:pt x="637171" y="162684"/>
                  <a:pt x="632553" y="155866"/>
                  <a:pt x="625952" y="151465"/>
                </a:cubicBezTo>
                <a:lnTo>
                  <a:pt x="592293" y="129026"/>
                </a:lnTo>
                <a:cubicBezTo>
                  <a:pt x="588553" y="123416"/>
                  <a:pt x="584088" y="118227"/>
                  <a:pt x="581073" y="112196"/>
                </a:cubicBezTo>
                <a:cubicBezTo>
                  <a:pt x="571969" y="93988"/>
                  <a:pt x="580968" y="91299"/>
                  <a:pt x="558634" y="78537"/>
                </a:cubicBezTo>
                <a:cubicBezTo>
                  <a:pt x="551940" y="74712"/>
                  <a:pt x="543580" y="75143"/>
                  <a:pt x="536195" y="72928"/>
                </a:cubicBezTo>
                <a:cubicBezTo>
                  <a:pt x="524867" y="69530"/>
                  <a:pt x="502536" y="61708"/>
                  <a:pt x="502536" y="61708"/>
                </a:cubicBezTo>
                <a:cubicBezTo>
                  <a:pt x="488016" y="47188"/>
                  <a:pt x="472177" y="29149"/>
                  <a:pt x="452048" y="22439"/>
                </a:cubicBezTo>
                <a:cubicBezTo>
                  <a:pt x="446438" y="20569"/>
                  <a:pt x="440507" y="19474"/>
                  <a:pt x="435218" y="16829"/>
                </a:cubicBezTo>
                <a:cubicBezTo>
                  <a:pt x="391718" y="-4920"/>
                  <a:pt x="443863" y="14101"/>
                  <a:pt x="401559" y="0"/>
                </a:cubicBezTo>
                <a:lnTo>
                  <a:pt x="367900" y="22439"/>
                </a:lnTo>
                <a:lnTo>
                  <a:pt x="351071" y="33659"/>
                </a:lnTo>
                <a:cubicBezTo>
                  <a:pt x="349201" y="48618"/>
                  <a:pt x="351060" y="64539"/>
                  <a:pt x="345461" y="78537"/>
                </a:cubicBezTo>
                <a:cubicBezTo>
                  <a:pt x="342957" y="84797"/>
                  <a:pt x="334662" y="86742"/>
                  <a:pt x="328632" y="89757"/>
                </a:cubicBezTo>
                <a:cubicBezTo>
                  <a:pt x="320585" y="93781"/>
                  <a:pt x="296551" y="99180"/>
                  <a:pt x="289363" y="100977"/>
                </a:cubicBezTo>
                <a:cubicBezTo>
                  <a:pt x="256487" y="97324"/>
                  <a:pt x="231623" y="95093"/>
                  <a:pt x="199606" y="89757"/>
                </a:cubicBezTo>
                <a:cubicBezTo>
                  <a:pt x="190201" y="88189"/>
                  <a:pt x="180756" y="86656"/>
                  <a:pt x="171557" y="84147"/>
                </a:cubicBezTo>
                <a:cubicBezTo>
                  <a:pt x="160147" y="81035"/>
                  <a:pt x="137898" y="72928"/>
                  <a:pt x="137898" y="72928"/>
                </a:cubicBezTo>
                <a:cubicBezTo>
                  <a:pt x="81285" y="80004"/>
                  <a:pt x="107321" y="73770"/>
                  <a:pt x="59360" y="89757"/>
                </a:cubicBezTo>
                <a:lnTo>
                  <a:pt x="42531" y="95367"/>
                </a:lnTo>
                <a:cubicBezTo>
                  <a:pt x="36921" y="100977"/>
                  <a:pt x="32303" y="107795"/>
                  <a:pt x="25702" y="112196"/>
                </a:cubicBezTo>
                <a:cubicBezTo>
                  <a:pt x="20782" y="115476"/>
                  <a:pt x="13053" y="113625"/>
                  <a:pt x="8872" y="117806"/>
                </a:cubicBezTo>
                <a:cubicBezTo>
                  <a:pt x="2671" y="124007"/>
                  <a:pt x="-4218" y="132765"/>
                  <a:pt x="3262" y="140245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7"/>
            <a:endParaRPr lang="ru-RU">
              <a:solidFill>
                <a:prstClr val="white"/>
              </a:solidFill>
            </a:endParaRPr>
          </a:p>
        </p:txBody>
      </p:sp>
      <p:sp>
        <p:nvSpPr>
          <p:cNvPr id="205" name="Freeform 284"/>
          <p:cNvSpPr>
            <a:spLocks/>
          </p:cNvSpPr>
          <p:nvPr/>
        </p:nvSpPr>
        <p:spPr bwMode="auto">
          <a:xfrm rot="21349935">
            <a:off x="5005580" y="5014344"/>
            <a:ext cx="2013510" cy="903845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97"/>
            <a:endParaRPr 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12192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r>
              <a:rPr lang="ru-RU" dirty="0">
                <a:solidFill>
                  <a:prstClr val="white"/>
                </a:solidFill>
              </a:rPr>
              <a:t>КРАСНОДАРСКОГО КРАЯ (РИСК НАРУШЕНИЯ ЭЛЕКТРОСНАБЖЕНИЯ НА </a:t>
            </a:r>
            <a:r>
              <a:rPr lang="ru-RU" dirty="0" smtClean="0">
                <a:solidFill>
                  <a:prstClr val="white"/>
                </a:solidFill>
              </a:rPr>
              <a:t>28.11.2019)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722" y="4727388"/>
            <a:ext cx="2472789" cy="2171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484911" y="4870044"/>
            <a:ext cx="244520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426735" y="4702800"/>
            <a:ext cx="214184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571330" y="5976743"/>
            <a:ext cx="214646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0" y="6619572"/>
            <a:ext cx="102566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502447" y="5381897"/>
            <a:ext cx="211552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124331" y="5402994"/>
            <a:ext cx="512747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161795" y="4970144"/>
            <a:ext cx="433207" cy="31103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96915" y="5601515"/>
            <a:ext cx="546871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95250" y="5865334"/>
            <a:ext cx="702969" cy="2098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98219" y="6515043"/>
            <a:ext cx="208083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532303" y="5572896"/>
            <a:ext cx="244143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475787" y="5118917"/>
            <a:ext cx="2528658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194751" y="5356908"/>
            <a:ext cx="36799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798219" y="5752047"/>
            <a:ext cx="189385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247261" y="6388527"/>
            <a:ext cx="355371" cy="25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583335" y="6329610"/>
            <a:ext cx="2165734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1" tIns="71297" rIns="142591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63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83407" y="6152006"/>
            <a:ext cx="903816" cy="19579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5" tIns="60957" rIns="121915" bIns="60957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809992" y="6054045"/>
            <a:ext cx="175858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297" name="TextBox 10"/>
          <p:cNvSpPr txBox="1"/>
          <p:nvPr/>
        </p:nvSpPr>
        <p:spPr>
          <a:xfrm>
            <a:off x="2985765" y="124970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Ейский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298" name="TextBox 23"/>
          <p:cNvSpPr txBox="1"/>
          <p:nvPr/>
        </p:nvSpPr>
        <p:spPr>
          <a:xfrm>
            <a:off x="3490546" y="140348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99" name="Прямоугольник 298"/>
          <p:cNvSpPr/>
          <p:nvPr/>
        </p:nvSpPr>
        <p:spPr>
          <a:xfrm>
            <a:off x="3168347" y="1633147"/>
            <a:ext cx="901927" cy="1847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00" name="TextBox 23"/>
          <p:cNvSpPr txBox="1"/>
          <p:nvPr/>
        </p:nvSpPr>
        <p:spPr>
          <a:xfrm>
            <a:off x="3155864" y="138040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1" name="TextBox 10"/>
          <p:cNvSpPr txBox="1"/>
          <p:nvPr/>
        </p:nvSpPr>
        <p:spPr>
          <a:xfrm>
            <a:off x="4155530" y="89548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Щербиновский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2" name="TextBox 23"/>
          <p:cNvSpPr txBox="1"/>
          <p:nvPr/>
        </p:nvSpPr>
        <p:spPr>
          <a:xfrm>
            <a:off x="4660312" y="104927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4405654" y="126502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4" name="TextBox 23"/>
          <p:cNvSpPr txBox="1"/>
          <p:nvPr/>
        </p:nvSpPr>
        <p:spPr>
          <a:xfrm>
            <a:off x="4281813" y="103851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5" name="TextBox 10"/>
          <p:cNvSpPr txBox="1"/>
          <p:nvPr/>
        </p:nvSpPr>
        <p:spPr>
          <a:xfrm>
            <a:off x="6233023" y="89699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Кущевский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6" name="TextBox 23"/>
          <p:cNvSpPr txBox="1"/>
          <p:nvPr/>
        </p:nvSpPr>
        <p:spPr>
          <a:xfrm>
            <a:off x="6737805" y="105077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6377729" y="1249704"/>
            <a:ext cx="780764" cy="1773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8" name="TextBox 23"/>
          <p:cNvSpPr txBox="1"/>
          <p:nvPr/>
        </p:nvSpPr>
        <p:spPr>
          <a:xfrm>
            <a:off x="6359307" y="104001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9" name="TextBox 10"/>
          <p:cNvSpPr txBox="1"/>
          <p:nvPr/>
        </p:nvSpPr>
        <p:spPr>
          <a:xfrm>
            <a:off x="7202089" y="134973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Крыловский р-н</a:t>
            </a:r>
          </a:p>
        </p:txBody>
      </p:sp>
      <p:sp>
        <p:nvSpPr>
          <p:cNvPr id="310" name="TextBox 23"/>
          <p:cNvSpPr txBox="1"/>
          <p:nvPr/>
        </p:nvSpPr>
        <p:spPr>
          <a:xfrm>
            <a:off x="7706870" y="150351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7452213" y="171927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2" name="TextBox 23"/>
          <p:cNvSpPr txBox="1"/>
          <p:nvPr/>
        </p:nvSpPr>
        <p:spPr>
          <a:xfrm>
            <a:off x="7328372" y="149275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3" name="TextBox 10"/>
          <p:cNvSpPr txBox="1"/>
          <p:nvPr/>
        </p:nvSpPr>
        <p:spPr>
          <a:xfrm>
            <a:off x="9051275" y="1970955"/>
            <a:ext cx="1228283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Белоглинский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4" name="TextBox 23"/>
          <p:cNvSpPr txBox="1"/>
          <p:nvPr/>
        </p:nvSpPr>
        <p:spPr>
          <a:xfrm>
            <a:off x="9620589" y="212473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9365932" y="234049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282/1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6" name="TextBox 23"/>
          <p:cNvSpPr txBox="1"/>
          <p:nvPr/>
        </p:nvSpPr>
        <p:spPr>
          <a:xfrm>
            <a:off x="9242091" y="211398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9793541" y="4919177"/>
            <a:ext cx="1244748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Отрадненский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8" name="TextBox 23"/>
          <p:cNvSpPr txBox="1"/>
          <p:nvPr/>
        </p:nvSpPr>
        <p:spPr>
          <a:xfrm>
            <a:off x="10396402" y="503517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10081886" y="5301130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0" name="TextBox 23"/>
          <p:cNvSpPr txBox="1"/>
          <p:nvPr/>
        </p:nvSpPr>
        <p:spPr>
          <a:xfrm>
            <a:off x="9925860" y="504593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1" name="TextBox 10"/>
          <p:cNvSpPr txBox="1"/>
          <p:nvPr/>
        </p:nvSpPr>
        <p:spPr>
          <a:xfrm>
            <a:off x="6396017" y="5909097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6916865" y="606295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8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6595437" y="6326430"/>
            <a:ext cx="858796" cy="1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6542652" y="606295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30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5" name="TextBox 10"/>
          <p:cNvSpPr txBox="1"/>
          <p:nvPr/>
        </p:nvSpPr>
        <p:spPr>
          <a:xfrm>
            <a:off x="6465382" y="4052623"/>
            <a:ext cx="1234512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Белореченский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26" name="TextBox 23"/>
          <p:cNvSpPr txBox="1"/>
          <p:nvPr/>
        </p:nvSpPr>
        <p:spPr>
          <a:xfrm>
            <a:off x="6970164" y="420640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6715504" y="4401803"/>
            <a:ext cx="798568" cy="180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8" name="TextBox 23"/>
          <p:cNvSpPr txBox="1"/>
          <p:nvPr/>
        </p:nvSpPr>
        <p:spPr>
          <a:xfrm>
            <a:off x="6591665" y="419564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9" name="TextBox 10"/>
          <p:cNvSpPr txBox="1"/>
          <p:nvPr/>
        </p:nvSpPr>
        <p:spPr>
          <a:xfrm>
            <a:off x="5347119" y="4220472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prstClr val="black"/>
                </a:solidFill>
              </a:rPr>
              <a:t>Горячий </a:t>
            </a:r>
            <a:r>
              <a:rPr lang="ru-RU" sz="900" dirty="0">
                <a:solidFill>
                  <a:prstClr val="black"/>
                </a:solidFill>
              </a:rPr>
              <a:t>Ключ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5871252" y="440180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4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1" name="Прямоугольник 330"/>
          <p:cNvSpPr/>
          <p:nvPr/>
        </p:nvSpPr>
        <p:spPr>
          <a:xfrm>
            <a:off x="5616594" y="461756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2" name="TextBox 23"/>
          <p:cNvSpPr txBox="1"/>
          <p:nvPr/>
        </p:nvSpPr>
        <p:spPr>
          <a:xfrm>
            <a:off x="5492753" y="439104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3" name="TextBox 10"/>
          <p:cNvSpPr txBox="1"/>
          <p:nvPr/>
        </p:nvSpPr>
        <p:spPr>
          <a:xfrm>
            <a:off x="4336382" y="423357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Северский р-н</a:t>
            </a:r>
          </a:p>
        </p:txBody>
      </p:sp>
      <p:sp>
        <p:nvSpPr>
          <p:cNvPr id="334" name="TextBox 23"/>
          <p:cNvSpPr txBox="1"/>
          <p:nvPr/>
        </p:nvSpPr>
        <p:spPr>
          <a:xfrm>
            <a:off x="4812805" y="439207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4550969" y="460301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6" name="TextBox 23"/>
          <p:cNvSpPr txBox="1"/>
          <p:nvPr/>
        </p:nvSpPr>
        <p:spPr>
          <a:xfrm>
            <a:off x="4462665" y="4382612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7" name="TextBox 10"/>
          <p:cNvSpPr txBox="1"/>
          <p:nvPr/>
        </p:nvSpPr>
        <p:spPr>
          <a:xfrm>
            <a:off x="3397333" y="398511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Абинский р-н</a:t>
            </a:r>
          </a:p>
        </p:txBody>
      </p:sp>
      <p:sp>
        <p:nvSpPr>
          <p:cNvPr id="338" name="TextBox 23"/>
          <p:cNvSpPr txBox="1"/>
          <p:nvPr/>
        </p:nvSpPr>
        <p:spPr>
          <a:xfrm>
            <a:off x="3902114" y="413889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3647457" y="437370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0" name="TextBox 23"/>
          <p:cNvSpPr txBox="1"/>
          <p:nvPr/>
        </p:nvSpPr>
        <p:spPr>
          <a:xfrm>
            <a:off x="3523616" y="412814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1" name="TextBox 23"/>
          <p:cNvSpPr txBox="1"/>
          <p:nvPr/>
        </p:nvSpPr>
        <p:spPr>
          <a:xfrm>
            <a:off x="3151156" y="390355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2892294" y="412425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741/1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2461046" y="2930066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Славянский р-н</a:t>
            </a:r>
          </a:p>
        </p:txBody>
      </p:sp>
      <p:sp>
        <p:nvSpPr>
          <p:cNvPr id="344" name="TextBox 10"/>
          <p:cNvSpPr txBox="1"/>
          <p:nvPr/>
        </p:nvSpPr>
        <p:spPr>
          <a:xfrm>
            <a:off x="3482996" y="3356223"/>
            <a:ext cx="123057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Красноармейский р-н</a:t>
            </a:r>
          </a:p>
        </p:txBody>
      </p:sp>
      <p:sp>
        <p:nvSpPr>
          <p:cNvPr id="345" name="TextBox 23"/>
          <p:cNvSpPr txBox="1"/>
          <p:nvPr/>
        </p:nvSpPr>
        <p:spPr>
          <a:xfrm>
            <a:off x="4043312" y="346946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3816609" y="367839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47" name="TextBox 23"/>
          <p:cNvSpPr txBox="1"/>
          <p:nvPr/>
        </p:nvSpPr>
        <p:spPr>
          <a:xfrm>
            <a:off x="3625067" y="347868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4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8" name="TextBox 10"/>
          <p:cNvSpPr txBox="1"/>
          <p:nvPr/>
        </p:nvSpPr>
        <p:spPr>
          <a:xfrm>
            <a:off x="3076495" y="1961059"/>
            <a:ext cx="1122077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Приморско-Ахтарский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49" name="TextBox 23"/>
          <p:cNvSpPr txBox="1"/>
          <p:nvPr/>
        </p:nvSpPr>
        <p:spPr>
          <a:xfrm>
            <a:off x="3529652" y="228022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0" name="Прямоугольник 349"/>
          <p:cNvSpPr/>
          <p:nvPr/>
        </p:nvSpPr>
        <p:spPr>
          <a:xfrm>
            <a:off x="3274994" y="249598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51" name="TextBox 23"/>
          <p:cNvSpPr txBox="1"/>
          <p:nvPr/>
        </p:nvSpPr>
        <p:spPr>
          <a:xfrm>
            <a:off x="3151153" y="226947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2" name="TextBox 10"/>
          <p:cNvSpPr txBox="1"/>
          <p:nvPr/>
        </p:nvSpPr>
        <p:spPr>
          <a:xfrm>
            <a:off x="3621714" y="2806353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Калининский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353" name="TextBox 23"/>
          <p:cNvSpPr txBox="1"/>
          <p:nvPr/>
        </p:nvSpPr>
        <p:spPr>
          <a:xfrm>
            <a:off x="4126496" y="293687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3886272" y="311413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55" name="TextBox 23"/>
          <p:cNvSpPr txBox="1"/>
          <p:nvPr/>
        </p:nvSpPr>
        <p:spPr>
          <a:xfrm>
            <a:off x="3747997" y="291674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6" name="TextBox 10"/>
          <p:cNvSpPr txBox="1"/>
          <p:nvPr/>
        </p:nvSpPr>
        <p:spPr>
          <a:xfrm>
            <a:off x="4485011" y="184257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Каневской р-н</a:t>
            </a:r>
          </a:p>
        </p:txBody>
      </p:sp>
      <p:sp>
        <p:nvSpPr>
          <p:cNvPr id="357" name="TextBox 23"/>
          <p:cNvSpPr txBox="1"/>
          <p:nvPr/>
        </p:nvSpPr>
        <p:spPr>
          <a:xfrm>
            <a:off x="4989793" y="199635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8" name="Прямоугольник 357"/>
          <p:cNvSpPr/>
          <p:nvPr/>
        </p:nvSpPr>
        <p:spPr>
          <a:xfrm>
            <a:off x="4735136" y="224068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9" name="TextBox 23"/>
          <p:cNvSpPr txBox="1"/>
          <p:nvPr/>
        </p:nvSpPr>
        <p:spPr>
          <a:xfrm>
            <a:off x="4611295" y="198559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0" name="TextBox 10"/>
          <p:cNvSpPr txBox="1"/>
          <p:nvPr/>
        </p:nvSpPr>
        <p:spPr>
          <a:xfrm>
            <a:off x="5670361" y="1738978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Ленинградский р-н</a:t>
            </a:r>
          </a:p>
        </p:txBody>
      </p:sp>
      <p:sp>
        <p:nvSpPr>
          <p:cNvPr id="361" name="TextBox 23"/>
          <p:cNvSpPr txBox="1"/>
          <p:nvPr/>
        </p:nvSpPr>
        <p:spPr>
          <a:xfrm>
            <a:off x="6175141" y="189276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2" name="Прямоугольник 361"/>
          <p:cNvSpPr/>
          <p:nvPr/>
        </p:nvSpPr>
        <p:spPr>
          <a:xfrm>
            <a:off x="5920485" y="2108520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3" name="TextBox 23"/>
          <p:cNvSpPr txBox="1"/>
          <p:nvPr/>
        </p:nvSpPr>
        <p:spPr>
          <a:xfrm>
            <a:off x="5796644" y="188200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4" name="TextBox 10"/>
          <p:cNvSpPr txBox="1"/>
          <p:nvPr/>
        </p:nvSpPr>
        <p:spPr>
          <a:xfrm>
            <a:off x="6698015" y="195153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Павловский р-н</a:t>
            </a:r>
          </a:p>
        </p:txBody>
      </p:sp>
      <p:sp>
        <p:nvSpPr>
          <p:cNvPr id="365" name="TextBox 23"/>
          <p:cNvSpPr txBox="1"/>
          <p:nvPr/>
        </p:nvSpPr>
        <p:spPr>
          <a:xfrm>
            <a:off x="7202797" y="210531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6" name="Прямоугольник 365"/>
          <p:cNvSpPr/>
          <p:nvPr/>
        </p:nvSpPr>
        <p:spPr>
          <a:xfrm>
            <a:off x="6948140" y="232107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67" name="TextBox 23"/>
          <p:cNvSpPr txBox="1"/>
          <p:nvPr/>
        </p:nvSpPr>
        <p:spPr>
          <a:xfrm>
            <a:off x="6824299" y="209455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4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8" name="TextBox 10"/>
          <p:cNvSpPr txBox="1"/>
          <p:nvPr/>
        </p:nvSpPr>
        <p:spPr>
          <a:xfrm>
            <a:off x="7902982" y="2097341"/>
            <a:ext cx="1247533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Новопокровский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69" name="TextBox 23"/>
          <p:cNvSpPr txBox="1"/>
          <p:nvPr/>
        </p:nvSpPr>
        <p:spPr>
          <a:xfrm>
            <a:off x="8639306" y="225122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0" name="Прямоугольник 369"/>
          <p:cNvSpPr/>
          <p:nvPr/>
        </p:nvSpPr>
        <p:spPr>
          <a:xfrm>
            <a:off x="8418525" y="2457332"/>
            <a:ext cx="83746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11483/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71" name="TextBox 23"/>
          <p:cNvSpPr txBox="1"/>
          <p:nvPr/>
        </p:nvSpPr>
        <p:spPr>
          <a:xfrm>
            <a:off x="8265797" y="226716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2" name="TextBox 10"/>
          <p:cNvSpPr txBox="1"/>
          <p:nvPr/>
        </p:nvSpPr>
        <p:spPr>
          <a:xfrm>
            <a:off x="7263950" y="2420982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Тихорецкий р-н</a:t>
            </a:r>
          </a:p>
        </p:txBody>
      </p:sp>
      <p:sp>
        <p:nvSpPr>
          <p:cNvPr id="373" name="TextBox 23"/>
          <p:cNvSpPr txBox="1"/>
          <p:nvPr/>
        </p:nvSpPr>
        <p:spPr>
          <a:xfrm>
            <a:off x="7768732" y="257476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4" name="Прямоугольник 373"/>
          <p:cNvSpPr/>
          <p:nvPr/>
        </p:nvSpPr>
        <p:spPr>
          <a:xfrm>
            <a:off x="7514074" y="2790524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75" name="TextBox 23"/>
          <p:cNvSpPr txBox="1"/>
          <p:nvPr/>
        </p:nvSpPr>
        <p:spPr>
          <a:xfrm>
            <a:off x="7390233" y="256400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6" name="TextBox 10"/>
          <p:cNvSpPr txBox="1"/>
          <p:nvPr/>
        </p:nvSpPr>
        <p:spPr>
          <a:xfrm>
            <a:off x="5011391" y="114524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Староминский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77" name="TextBox 23"/>
          <p:cNvSpPr txBox="1"/>
          <p:nvPr/>
        </p:nvSpPr>
        <p:spPr>
          <a:xfrm>
            <a:off x="5516173" y="129902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8" name="Прямоугольник 377"/>
          <p:cNvSpPr/>
          <p:nvPr/>
        </p:nvSpPr>
        <p:spPr>
          <a:xfrm>
            <a:off x="5109113" y="1555171"/>
            <a:ext cx="938144" cy="148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9" name="TextBox 23"/>
          <p:cNvSpPr txBox="1"/>
          <p:nvPr/>
        </p:nvSpPr>
        <p:spPr>
          <a:xfrm>
            <a:off x="5137675" y="128826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0" name="TextBox 10"/>
          <p:cNvSpPr txBox="1"/>
          <p:nvPr/>
        </p:nvSpPr>
        <p:spPr>
          <a:xfrm>
            <a:off x="4656964" y="2426422"/>
            <a:ext cx="1286697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Брюховецкий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1" name="TextBox 23"/>
          <p:cNvSpPr txBox="1"/>
          <p:nvPr/>
        </p:nvSpPr>
        <p:spPr>
          <a:xfrm>
            <a:off x="5089694" y="257476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2" name="Прямоугольник 381"/>
          <p:cNvSpPr/>
          <p:nvPr/>
        </p:nvSpPr>
        <p:spPr>
          <a:xfrm>
            <a:off x="4739553" y="2829399"/>
            <a:ext cx="808519" cy="153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3" name="TextBox 23"/>
          <p:cNvSpPr txBox="1"/>
          <p:nvPr/>
        </p:nvSpPr>
        <p:spPr>
          <a:xfrm>
            <a:off x="4682401" y="257476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4" name="TextBox 10"/>
          <p:cNvSpPr txBox="1"/>
          <p:nvPr/>
        </p:nvSpPr>
        <p:spPr>
          <a:xfrm>
            <a:off x="6436226" y="261017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Выселковский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5" name="TextBox 23"/>
          <p:cNvSpPr txBox="1"/>
          <p:nvPr/>
        </p:nvSpPr>
        <p:spPr>
          <a:xfrm>
            <a:off x="6941008" y="276395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6" name="Прямоугольник 385"/>
          <p:cNvSpPr/>
          <p:nvPr/>
        </p:nvSpPr>
        <p:spPr>
          <a:xfrm>
            <a:off x="6686350" y="297971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7" name="TextBox 23"/>
          <p:cNvSpPr txBox="1"/>
          <p:nvPr/>
        </p:nvSpPr>
        <p:spPr>
          <a:xfrm>
            <a:off x="6562509" y="275320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8" name="TextBox 10"/>
          <p:cNvSpPr txBox="1"/>
          <p:nvPr/>
        </p:nvSpPr>
        <p:spPr>
          <a:xfrm>
            <a:off x="8418525" y="2858602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Кавказский р-н</a:t>
            </a:r>
          </a:p>
        </p:txBody>
      </p:sp>
      <p:sp>
        <p:nvSpPr>
          <p:cNvPr id="389" name="TextBox 23"/>
          <p:cNvSpPr txBox="1"/>
          <p:nvPr/>
        </p:nvSpPr>
        <p:spPr>
          <a:xfrm>
            <a:off x="8969388" y="298948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8713817" y="317804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1" name="TextBox 23"/>
          <p:cNvSpPr txBox="1"/>
          <p:nvPr/>
        </p:nvSpPr>
        <p:spPr>
          <a:xfrm>
            <a:off x="8581791" y="297873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2" name="TextBox 10"/>
          <p:cNvSpPr txBox="1"/>
          <p:nvPr/>
        </p:nvSpPr>
        <p:spPr>
          <a:xfrm>
            <a:off x="9930795" y="4052623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Успенский р-н</a:t>
            </a:r>
          </a:p>
        </p:txBody>
      </p:sp>
      <p:sp>
        <p:nvSpPr>
          <p:cNvPr id="393" name="TextBox 23"/>
          <p:cNvSpPr txBox="1"/>
          <p:nvPr/>
        </p:nvSpPr>
        <p:spPr>
          <a:xfrm>
            <a:off x="10419135" y="417266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4" name="Прямоугольник 393"/>
          <p:cNvSpPr/>
          <p:nvPr/>
        </p:nvSpPr>
        <p:spPr>
          <a:xfrm>
            <a:off x="10139303" y="443418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5" name="TextBox 23"/>
          <p:cNvSpPr txBox="1"/>
          <p:nvPr/>
        </p:nvSpPr>
        <p:spPr>
          <a:xfrm>
            <a:off x="10109595" y="417594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6" name="TextBox 10"/>
          <p:cNvSpPr txBox="1"/>
          <p:nvPr/>
        </p:nvSpPr>
        <p:spPr>
          <a:xfrm>
            <a:off x="8826031" y="4542015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Лабинский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97" name="TextBox 23"/>
          <p:cNvSpPr txBox="1"/>
          <p:nvPr/>
        </p:nvSpPr>
        <p:spPr>
          <a:xfrm>
            <a:off x="9458558" y="473496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9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8" name="Прямоугольник 397"/>
          <p:cNvSpPr/>
          <p:nvPr/>
        </p:nvSpPr>
        <p:spPr>
          <a:xfrm>
            <a:off x="9303654" y="500048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99" name="TextBox 23"/>
          <p:cNvSpPr txBox="1"/>
          <p:nvPr/>
        </p:nvSpPr>
        <p:spPr>
          <a:xfrm>
            <a:off x="9136415" y="470131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0" name="TextBox 10"/>
          <p:cNvSpPr txBox="1"/>
          <p:nvPr/>
        </p:nvSpPr>
        <p:spPr>
          <a:xfrm>
            <a:off x="7718807" y="3851140"/>
            <a:ext cx="1250579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Курганинский</a:t>
            </a:r>
            <a:r>
              <a:rPr lang="ru-RU" sz="900" dirty="0">
                <a:solidFill>
                  <a:prstClr val="black"/>
                </a:solidFill>
              </a:rPr>
              <a:t>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01" name="TextBox 23"/>
          <p:cNvSpPr txBox="1"/>
          <p:nvPr/>
        </p:nvSpPr>
        <p:spPr>
          <a:xfrm>
            <a:off x="8291745" y="399954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8018856" y="419359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03" name="TextBox 23"/>
          <p:cNvSpPr txBox="1"/>
          <p:nvPr/>
        </p:nvSpPr>
        <p:spPr>
          <a:xfrm>
            <a:off x="7895015" y="399437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9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4" name="TextBox 10"/>
          <p:cNvSpPr txBox="1"/>
          <p:nvPr/>
        </p:nvSpPr>
        <p:spPr>
          <a:xfrm>
            <a:off x="6365898" y="342465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Усть-Лабинский р-н</a:t>
            </a:r>
          </a:p>
        </p:txBody>
      </p:sp>
      <p:sp>
        <p:nvSpPr>
          <p:cNvPr id="405" name="TextBox 23"/>
          <p:cNvSpPr txBox="1"/>
          <p:nvPr/>
        </p:nvSpPr>
        <p:spPr>
          <a:xfrm>
            <a:off x="6895978" y="353955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9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6568864" y="374163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07" name="TextBox 23"/>
          <p:cNvSpPr txBox="1"/>
          <p:nvPr/>
        </p:nvSpPr>
        <p:spPr>
          <a:xfrm>
            <a:off x="6465380" y="353512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8" name="TextBox 10"/>
          <p:cNvSpPr txBox="1"/>
          <p:nvPr/>
        </p:nvSpPr>
        <p:spPr>
          <a:xfrm>
            <a:off x="7177122" y="313637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Тбилисский р-н</a:t>
            </a:r>
          </a:p>
        </p:txBody>
      </p:sp>
      <p:sp>
        <p:nvSpPr>
          <p:cNvPr id="409" name="TextBox 23"/>
          <p:cNvSpPr txBox="1"/>
          <p:nvPr/>
        </p:nvSpPr>
        <p:spPr>
          <a:xfrm>
            <a:off x="7681902" y="323999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7463881" y="343179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11" name="TextBox 23"/>
          <p:cNvSpPr txBox="1"/>
          <p:nvPr/>
        </p:nvSpPr>
        <p:spPr>
          <a:xfrm>
            <a:off x="7303405" y="324527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2" name="TextBox 10"/>
          <p:cNvSpPr txBox="1"/>
          <p:nvPr/>
        </p:nvSpPr>
        <p:spPr>
          <a:xfrm>
            <a:off x="8318517" y="333176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Гулькевичский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13" name="TextBox 23"/>
          <p:cNvSpPr txBox="1"/>
          <p:nvPr/>
        </p:nvSpPr>
        <p:spPr>
          <a:xfrm>
            <a:off x="8823298" y="345825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4" name="Прямоугольник 413"/>
          <p:cNvSpPr/>
          <p:nvPr/>
        </p:nvSpPr>
        <p:spPr>
          <a:xfrm>
            <a:off x="8568641" y="365354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15" name="TextBox 23"/>
          <p:cNvSpPr txBox="1"/>
          <p:nvPr/>
        </p:nvSpPr>
        <p:spPr>
          <a:xfrm>
            <a:off x="8444800" y="344749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6" name="TextBox 10"/>
          <p:cNvSpPr txBox="1"/>
          <p:nvPr/>
        </p:nvSpPr>
        <p:spPr>
          <a:xfrm>
            <a:off x="9493737" y="3535126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Новокубанский р-н</a:t>
            </a:r>
          </a:p>
        </p:txBody>
      </p:sp>
      <p:sp>
        <p:nvSpPr>
          <p:cNvPr id="417" name="TextBox 23"/>
          <p:cNvSpPr txBox="1"/>
          <p:nvPr/>
        </p:nvSpPr>
        <p:spPr>
          <a:xfrm>
            <a:off x="10008865" y="368795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8" name="Прямоугольник 417"/>
          <p:cNvSpPr/>
          <p:nvPr/>
        </p:nvSpPr>
        <p:spPr>
          <a:xfrm>
            <a:off x="9698670" y="3930108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19" name="TextBox 23"/>
          <p:cNvSpPr txBox="1"/>
          <p:nvPr/>
        </p:nvSpPr>
        <p:spPr>
          <a:xfrm>
            <a:off x="9537165" y="367515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20" name="TextBox 10"/>
          <p:cNvSpPr txBox="1"/>
          <p:nvPr/>
        </p:nvSpPr>
        <p:spPr>
          <a:xfrm>
            <a:off x="8784055" y="393156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Армавир</a:t>
            </a:r>
          </a:p>
        </p:txBody>
      </p:sp>
      <p:sp>
        <p:nvSpPr>
          <p:cNvPr id="421" name="TextBox 23"/>
          <p:cNvSpPr txBox="1"/>
          <p:nvPr/>
        </p:nvSpPr>
        <p:spPr>
          <a:xfrm>
            <a:off x="9345468" y="403795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22" name="Прямоугольник 421"/>
          <p:cNvSpPr/>
          <p:nvPr/>
        </p:nvSpPr>
        <p:spPr>
          <a:xfrm>
            <a:off x="8956249" y="4300960"/>
            <a:ext cx="78244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23" name="TextBox 23"/>
          <p:cNvSpPr txBox="1"/>
          <p:nvPr/>
        </p:nvSpPr>
        <p:spPr>
          <a:xfrm>
            <a:off x="8937197" y="406205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24" name="TextBox 10"/>
          <p:cNvSpPr txBox="1"/>
          <p:nvPr/>
        </p:nvSpPr>
        <p:spPr>
          <a:xfrm>
            <a:off x="4656963" y="3763745"/>
            <a:ext cx="133755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prstClr val="black"/>
                </a:solidFill>
              </a:rPr>
              <a:t>Краснодар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425" name="TextBox 23"/>
          <p:cNvSpPr txBox="1"/>
          <p:nvPr/>
        </p:nvSpPr>
        <p:spPr>
          <a:xfrm>
            <a:off x="5224214" y="3881919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26" name="Прямоугольник 425"/>
          <p:cNvSpPr/>
          <p:nvPr/>
        </p:nvSpPr>
        <p:spPr>
          <a:xfrm>
            <a:off x="4936517" y="408234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27" name="TextBox 23"/>
          <p:cNvSpPr txBox="1"/>
          <p:nvPr/>
        </p:nvSpPr>
        <p:spPr>
          <a:xfrm>
            <a:off x="4810411" y="388968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9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28" name="TextBox 10"/>
          <p:cNvSpPr txBox="1"/>
          <p:nvPr/>
        </p:nvSpPr>
        <p:spPr>
          <a:xfrm>
            <a:off x="5611863" y="287631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Кореновский р-н</a:t>
            </a:r>
          </a:p>
        </p:txBody>
      </p:sp>
      <p:sp>
        <p:nvSpPr>
          <p:cNvPr id="429" name="TextBox 23"/>
          <p:cNvSpPr txBox="1"/>
          <p:nvPr/>
        </p:nvSpPr>
        <p:spPr>
          <a:xfrm>
            <a:off x="6116645" y="303009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0" name="Прямоугольник 429"/>
          <p:cNvSpPr/>
          <p:nvPr/>
        </p:nvSpPr>
        <p:spPr>
          <a:xfrm>
            <a:off x="5861988" y="324585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1" name="TextBox 23"/>
          <p:cNvSpPr txBox="1"/>
          <p:nvPr/>
        </p:nvSpPr>
        <p:spPr>
          <a:xfrm>
            <a:off x="5738147" y="301933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2" name="TextBox 10"/>
          <p:cNvSpPr txBox="1"/>
          <p:nvPr/>
        </p:nvSpPr>
        <p:spPr>
          <a:xfrm>
            <a:off x="4574398" y="2918600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Тимашевский</a:t>
            </a:r>
            <a:r>
              <a:rPr lang="ru-RU" sz="900" dirty="0">
                <a:solidFill>
                  <a:prstClr val="black"/>
                </a:solidFill>
              </a:rPr>
              <a:t>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33" name="TextBox 23"/>
          <p:cNvSpPr txBox="1"/>
          <p:nvPr/>
        </p:nvSpPr>
        <p:spPr>
          <a:xfrm>
            <a:off x="5081000" y="306700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4" name="Прямоугольник 433"/>
          <p:cNvSpPr/>
          <p:nvPr/>
        </p:nvSpPr>
        <p:spPr>
          <a:xfrm>
            <a:off x="4737405" y="3285092"/>
            <a:ext cx="793081" cy="1373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435" name="TextBox 23"/>
          <p:cNvSpPr txBox="1"/>
          <p:nvPr/>
        </p:nvSpPr>
        <p:spPr>
          <a:xfrm>
            <a:off x="4713567" y="307636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6" name="TextBox 10"/>
          <p:cNvSpPr txBox="1"/>
          <p:nvPr/>
        </p:nvSpPr>
        <p:spPr>
          <a:xfrm>
            <a:off x="5105385" y="3369433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Динской р-н</a:t>
            </a:r>
          </a:p>
        </p:txBody>
      </p:sp>
      <p:sp>
        <p:nvSpPr>
          <p:cNvPr id="437" name="TextBox 23"/>
          <p:cNvSpPr txBox="1"/>
          <p:nvPr/>
        </p:nvSpPr>
        <p:spPr>
          <a:xfrm>
            <a:off x="5693181" y="348621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8" name="Прямоугольник 437"/>
          <p:cNvSpPr/>
          <p:nvPr/>
        </p:nvSpPr>
        <p:spPr>
          <a:xfrm>
            <a:off x="5457476" y="366949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39" name="TextBox 23"/>
          <p:cNvSpPr txBox="1"/>
          <p:nvPr/>
        </p:nvSpPr>
        <p:spPr>
          <a:xfrm>
            <a:off x="5334972" y="348544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0" name="TextBox 10"/>
          <p:cNvSpPr txBox="1"/>
          <p:nvPr/>
        </p:nvSpPr>
        <p:spPr>
          <a:xfrm>
            <a:off x="4989793" y="5076619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5578904" y="518189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5174511" y="518402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35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5330080" y="5412630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4" name="TextBox 10"/>
          <p:cNvSpPr txBox="1"/>
          <p:nvPr/>
        </p:nvSpPr>
        <p:spPr>
          <a:xfrm>
            <a:off x="3199959" y="4567860"/>
            <a:ext cx="143009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г. Геленджик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3902114" y="473496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3503053" y="473496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14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7" name="Прямоугольник 446"/>
          <p:cNvSpPr/>
          <p:nvPr/>
        </p:nvSpPr>
        <p:spPr>
          <a:xfrm>
            <a:off x="3621714" y="494112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48" name="TextBox 10"/>
          <p:cNvSpPr txBox="1"/>
          <p:nvPr/>
        </p:nvSpPr>
        <p:spPr>
          <a:xfrm>
            <a:off x="6444671" y="4907131"/>
            <a:ext cx="1280293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Апшеронский р-н</a:t>
            </a:r>
          </a:p>
        </p:txBody>
      </p:sp>
      <p:sp>
        <p:nvSpPr>
          <p:cNvPr id="449" name="TextBox 23"/>
          <p:cNvSpPr txBox="1"/>
          <p:nvPr/>
        </p:nvSpPr>
        <p:spPr>
          <a:xfrm>
            <a:off x="6570956" y="505015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0" name="TextBox 23"/>
          <p:cNvSpPr txBox="1"/>
          <p:nvPr/>
        </p:nvSpPr>
        <p:spPr>
          <a:xfrm>
            <a:off x="6879570" y="506091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451" name="Прямоугольник 450"/>
          <p:cNvSpPr/>
          <p:nvPr/>
        </p:nvSpPr>
        <p:spPr>
          <a:xfrm>
            <a:off x="6694796" y="527667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452" name="TextBox 23"/>
          <p:cNvSpPr txBox="1"/>
          <p:nvPr/>
        </p:nvSpPr>
        <p:spPr>
          <a:xfrm>
            <a:off x="8733820" y="555534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8479164" y="577109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4" name="TextBox 23"/>
          <p:cNvSpPr txBox="1"/>
          <p:nvPr/>
        </p:nvSpPr>
        <p:spPr>
          <a:xfrm>
            <a:off x="8355323" y="554458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9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5" name="TextBox 10"/>
          <p:cNvSpPr txBox="1"/>
          <p:nvPr/>
        </p:nvSpPr>
        <p:spPr>
          <a:xfrm>
            <a:off x="8229039" y="5401558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Мостовский р-н</a:t>
            </a:r>
          </a:p>
        </p:txBody>
      </p:sp>
      <p:sp>
        <p:nvSpPr>
          <p:cNvPr id="456" name="Скругленный прямоугольник 455"/>
          <p:cNvSpPr/>
          <p:nvPr/>
        </p:nvSpPr>
        <p:spPr>
          <a:xfrm>
            <a:off x="3704002" y="5134232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7" name="Скругленный прямоугольник 456"/>
          <p:cNvSpPr/>
          <p:nvPr/>
        </p:nvSpPr>
        <p:spPr>
          <a:xfrm>
            <a:off x="5237058" y="5630058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8" name="Скругленный прямоугольник 457"/>
          <p:cNvSpPr/>
          <p:nvPr/>
        </p:nvSpPr>
        <p:spPr>
          <a:xfrm>
            <a:off x="6949524" y="6487975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9" name="TextBox 23"/>
          <p:cNvSpPr txBox="1"/>
          <p:nvPr/>
        </p:nvSpPr>
        <p:spPr>
          <a:xfrm>
            <a:off x="2762245" y="388879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4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0" name="TextBox 10"/>
          <p:cNvSpPr txBox="1"/>
          <p:nvPr/>
        </p:nvSpPr>
        <p:spPr>
          <a:xfrm>
            <a:off x="1100921" y="3285094"/>
            <a:ext cx="127173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Тюмрюкский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713692" y="339676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1402981" y="362346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63" name="TextBox 23"/>
          <p:cNvSpPr txBox="1"/>
          <p:nvPr/>
        </p:nvSpPr>
        <p:spPr>
          <a:xfrm>
            <a:off x="1335193" y="338600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4" name="TextBox 23"/>
          <p:cNvSpPr txBox="1"/>
          <p:nvPr/>
        </p:nvSpPr>
        <p:spPr>
          <a:xfrm>
            <a:off x="2942125" y="307248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2705248" y="324935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466" name="TextBox 23"/>
          <p:cNvSpPr txBox="1"/>
          <p:nvPr/>
        </p:nvSpPr>
        <p:spPr>
          <a:xfrm>
            <a:off x="2539704" y="303317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8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7" name="Полилиния 466"/>
          <p:cNvSpPr/>
          <p:nvPr/>
        </p:nvSpPr>
        <p:spPr>
          <a:xfrm>
            <a:off x="2486687" y="4494377"/>
            <a:ext cx="603564" cy="141169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2320925" y="431051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9" name="TextBox 23"/>
          <p:cNvSpPr txBox="1"/>
          <p:nvPr/>
        </p:nvSpPr>
        <p:spPr>
          <a:xfrm>
            <a:off x="2631146" y="431051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70" name="Прямоугольник 469"/>
          <p:cNvSpPr/>
          <p:nvPr/>
        </p:nvSpPr>
        <p:spPr>
          <a:xfrm>
            <a:off x="2386530" y="4544558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576622" y="3798025"/>
            <a:ext cx="102782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Анапский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1993393" y="389909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73" name="TextBox 23"/>
          <p:cNvSpPr txBox="1"/>
          <p:nvPr/>
        </p:nvSpPr>
        <p:spPr>
          <a:xfrm>
            <a:off x="1645117" y="388539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1736793" y="409280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843080" y="4195818"/>
            <a:ext cx="1393648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</a:t>
            </a:r>
            <a:r>
              <a:rPr lang="ru-RU" sz="900" dirty="0" err="1">
                <a:solidFill>
                  <a:prstClr val="black"/>
                </a:solidFill>
              </a:rPr>
              <a:t>г.Новороссийск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476" name="Скругленный прямоугольник 475"/>
          <p:cNvSpPr/>
          <p:nvPr/>
        </p:nvSpPr>
        <p:spPr>
          <a:xfrm>
            <a:off x="1599232" y="4296454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7" name="Скругленный прямоугольник 476"/>
          <p:cNvSpPr/>
          <p:nvPr/>
        </p:nvSpPr>
        <p:spPr>
          <a:xfrm>
            <a:off x="2473482" y="4725018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8" name="TextBox 10"/>
          <p:cNvSpPr txBox="1"/>
          <p:nvPr/>
        </p:nvSpPr>
        <p:spPr>
          <a:xfrm>
            <a:off x="2627347" y="3787567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Крымский р-н</a:t>
            </a:r>
          </a:p>
        </p:txBody>
      </p:sp>
      <p:grpSp>
        <p:nvGrpSpPr>
          <p:cNvPr id="207" name="Группа 206"/>
          <p:cNvGrpSpPr/>
          <p:nvPr/>
        </p:nvGrpSpPr>
        <p:grpSpPr>
          <a:xfrm>
            <a:off x="11467363" y="61734"/>
            <a:ext cx="625999" cy="610852"/>
            <a:chOff x="11467356" y="61730"/>
            <a:chExt cx="625999" cy="526433"/>
          </a:xfrm>
        </p:grpSpPr>
        <p:sp>
          <p:nvSpPr>
            <p:cNvPr id="208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9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0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1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2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13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15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223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4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5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6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7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8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9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0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1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2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3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4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5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6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7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8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9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0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1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2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3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4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5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6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7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8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9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0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1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2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3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4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5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6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7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8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9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0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1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2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3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4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5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6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7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8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9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0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1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2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3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4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5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6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7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8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9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0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1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2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3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4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5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6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7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8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9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0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1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2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3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4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5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6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7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8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9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0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1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2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3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4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5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6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7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8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9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0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1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2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3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4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6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7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8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9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0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1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2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3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4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5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6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7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8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9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0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1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2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3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4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5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6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7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8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9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0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1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2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3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4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5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6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7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8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9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0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1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2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3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4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5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6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7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8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9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0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1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2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3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4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5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6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7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8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9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0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1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2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3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4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5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6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7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8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9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0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1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2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3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4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5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6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7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8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9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0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1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2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3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4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5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6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7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8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9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0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1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2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3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4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5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6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7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8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9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0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1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2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3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4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5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6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6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17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220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8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9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6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12192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58856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-26283" y="-7738"/>
            <a:ext cx="12192000" cy="82663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С. КАТКОВА ЩЕЛЬ, МО Г. СОЧИ КРАСНОДАРСКОГО КРАЯ</a:t>
            </a:r>
            <a:endParaRPr lang="ru-RU" alt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6384033" y="3886116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6" name="Группа 195"/>
          <p:cNvGrpSpPr/>
          <p:nvPr/>
        </p:nvGrpSpPr>
        <p:grpSpPr>
          <a:xfrm>
            <a:off x="8784299" y="898473"/>
            <a:ext cx="3342187" cy="1018516"/>
            <a:chOff x="6428209" y="4986230"/>
            <a:chExt cx="2608288" cy="1013441"/>
          </a:xfrm>
        </p:grpSpPr>
        <p:sp>
          <p:nvSpPr>
            <p:cNvPr id="19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110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9" name="Группа 198"/>
          <p:cNvGrpSpPr/>
          <p:nvPr/>
        </p:nvGrpSpPr>
        <p:grpSpPr>
          <a:xfrm>
            <a:off x="8784300" y="1988837"/>
            <a:ext cx="3340897" cy="696585"/>
            <a:chOff x="6428208" y="4866299"/>
            <a:chExt cx="2608289" cy="693114"/>
          </a:xfrm>
        </p:grpSpPr>
        <p:sp>
          <p:nvSpPr>
            <p:cNvPr id="200" name="Text Box 830"/>
            <p:cNvSpPr txBox="1">
              <a:spLocks noChangeArrowheads="1"/>
            </p:cNvSpPr>
            <p:nvPr/>
          </p:nvSpPr>
          <p:spPr bwMode="auto">
            <a:xfrm>
              <a:off x="6428208" y="4911892"/>
              <a:ext cx="2608287" cy="6475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с.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Каткова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щель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110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201" name="Rectangle 84"/>
            <p:cNvSpPr>
              <a:spLocks noChangeArrowheads="1"/>
            </p:cNvSpPr>
            <p:nvPr/>
          </p:nvSpPr>
          <p:spPr bwMode="auto">
            <a:xfrm>
              <a:off x="6428209" y="4866299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Группа 205"/>
          <p:cNvGrpSpPr/>
          <p:nvPr/>
        </p:nvGrpSpPr>
        <p:grpSpPr>
          <a:xfrm>
            <a:off x="8784301" y="4952671"/>
            <a:ext cx="3357663" cy="1932324"/>
            <a:chOff x="6500383" y="4797152"/>
            <a:chExt cx="2606090" cy="2131008"/>
          </a:xfrm>
        </p:grpSpPr>
        <p:sp>
          <p:nvSpPr>
            <p:cNvPr id="207" name="Text Box 830"/>
            <p:cNvSpPr txBox="1">
              <a:spLocks noChangeArrowheads="1"/>
            </p:cNvSpPr>
            <p:nvPr/>
          </p:nvSpPr>
          <p:spPr bwMode="auto">
            <a:xfrm>
              <a:off x="6500383" y="5042022"/>
              <a:ext cx="2595711" cy="188613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Полилиния 208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Полилиния 209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Полилиния 210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2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22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13" name="Равнобедренный треугольник 212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Равнобедренный треугольник 213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Равнобедренный треугольник 214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Rectangle 84"/>
            <p:cNvSpPr>
              <a:spLocks noChangeArrowheads="1"/>
            </p:cNvSpPr>
            <p:nvPr/>
          </p:nvSpPr>
          <p:spPr bwMode="auto">
            <a:xfrm>
              <a:off x="6500383" y="4797152"/>
              <a:ext cx="2606090" cy="2728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217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218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>
            <a:off x="3891511" y="1343706"/>
            <a:ext cx="3244987" cy="789362"/>
            <a:chOff x="3824888" y="1222560"/>
            <a:chExt cx="2433740" cy="789362"/>
          </a:xfrm>
        </p:grpSpPr>
        <p:sp>
          <p:nvSpPr>
            <p:cNvPr id="40" name="Равнобедренный треугольник 39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1" name="Прямоугольная выноска 40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154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42.240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42.590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Прямоугольная выноска 41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43,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86378 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39,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4208</a:t>
              </a:r>
              <a:endParaRPr lang="en-US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1" name="AutoShape 54"/>
          <p:cNvSpPr>
            <a:spLocks noChangeArrowheads="1"/>
          </p:cNvSpPr>
          <p:nvPr/>
        </p:nvSpPr>
        <p:spPr bwMode="auto">
          <a:xfrm>
            <a:off x="1871531" y="2133068"/>
            <a:ext cx="1906195" cy="655124"/>
          </a:xfrm>
          <a:prstGeom prst="wedgeRectCallout">
            <a:avLst>
              <a:gd name="adj1" fmla="val 60928"/>
              <a:gd name="adj2" fmla="val 283069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Чухукт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3930915" y="1369602"/>
            <a:ext cx="4508745" cy="2893257"/>
          </a:xfrm>
          <a:custGeom>
            <a:avLst/>
            <a:gdLst>
              <a:gd name="connsiteX0" fmla="*/ 894522 w 1222513"/>
              <a:gd name="connsiteY0" fmla="*/ 1002 h 1333693"/>
              <a:gd name="connsiteX1" fmla="*/ 884583 w 1222513"/>
              <a:gd name="connsiteY1" fmla="*/ 60637 h 1333693"/>
              <a:gd name="connsiteX2" fmla="*/ 854766 w 1222513"/>
              <a:gd name="connsiteY2" fmla="*/ 70576 h 1333693"/>
              <a:gd name="connsiteX3" fmla="*/ 815009 w 1222513"/>
              <a:gd name="connsiteY3" fmla="*/ 80515 h 1333693"/>
              <a:gd name="connsiteX4" fmla="*/ 745435 w 1222513"/>
              <a:gd name="connsiteY4" fmla="*/ 100393 h 1333693"/>
              <a:gd name="connsiteX5" fmla="*/ 347870 w 1222513"/>
              <a:gd name="connsiteY5" fmla="*/ 110332 h 1333693"/>
              <a:gd name="connsiteX6" fmla="*/ 288235 w 1222513"/>
              <a:gd name="connsiteY6" fmla="*/ 130211 h 1333693"/>
              <a:gd name="connsiteX7" fmla="*/ 258418 w 1222513"/>
              <a:gd name="connsiteY7" fmla="*/ 160028 h 1333693"/>
              <a:gd name="connsiteX8" fmla="*/ 208722 w 1222513"/>
              <a:gd name="connsiteY8" fmla="*/ 199785 h 1333693"/>
              <a:gd name="connsiteX9" fmla="*/ 198783 w 1222513"/>
              <a:gd name="connsiteY9" fmla="*/ 229602 h 1333693"/>
              <a:gd name="connsiteX10" fmla="*/ 129209 w 1222513"/>
              <a:gd name="connsiteY10" fmla="*/ 269358 h 1333693"/>
              <a:gd name="connsiteX11" fmla="*/ 69574 w 1222513"/>
              <a:gd name="connsiteY11" fmla="*/ 348872 h 1333693"/>
              <a:gd name="connsiteX12" fmla="*/ 39757 w 1222513"/>
              <a:gd name="connsiteY12" fmla="*/ 438324 h 1333693"/>
              <a:gd name="connsiteX13" fmla="*/ 29818 w 1222513"/>
              <a:gd name="connsiteY13" fmla="*/ 468141 h 1333693"/>
              <a:gd name="connsiteX14" fmla="*/ 19879 w 1222513"/>
              <a:gd name="connsiteY14" fmla="*/ 547654 h 1333693"/>
              <a:gd name="connsiteX15" fmla="*/ 0 w 1222513"/>
              <a:gd name="connsiteY15" fmla="*/ 647045 h 1333693"/>
              <a:gd name="connsiteX16" fmla="*/ 9940 w 1222513"/>
              <a:gd name="connsiteY16" fmla="*/ 855767 h 1333693"/>
              <a:gd name="connsiteX17" fmla="*/ 39757 w 1222513"/>
              <a:gd name="connsiteY17" fmla="*/ 945219 h 1333693"/>
              <a:gd name="connsiteX18" fmla="*/ 59635 w 1222513"/>
              <a:gd name="connsiteY18" fmla="*/ 975037 h 1333693"/>
              <a:gd name="connsiteX19" fmla="*/ 69574 w 1222513"/>
              <a:gd name="connsiteY19" fmla="*/ 1004854 h 1333693"/>
              <a:gd name="connsiteX20" fmla="*/ 109331 w 1222513"/>
              <a:gd name="connsiteY20" fmla="*/ 1044611 h 1333693"/>
              <a:gd name="connsiteX21" fmla="*/ 149087 w 1222513"/>
              <a:gd name="connsiteY21" fmla="*/ 1084367 h 1333693"/>
              <a:gd name="connsiteX22" fmla="*/ 168966 w 1222513"/>
              <a:gd name="connsiteY22" fmla="*/ 1104245 h 1333693"/>
              <a:gd name="connsiteX23" fmla="*/ 238540 w 1222513"/>
              <a:gd name="connsiteY23" fmla="*/ 1134063 h 1333693"/>
              <a:gd name="connsiteX24" fmla="*/ 288235 w 1222513"/>
              <a:gd name="connsiteY24" fmla="*/ 1173819 h 1333693"/>
              <a:gd name="connsiteX25" fmla="*/ 308113 w 1222513"/>
              <a:gd name="connsiteY25" fmla="*/ 1193698 h 1333693"/>
              <a:gd name="connsiteX26" fmla="*/ 367748 w 1222513"/>
              <a:gd name="connsiteY26" fmla="*/ 1233454 h 1333693"/>
              <a:gd name="connsiteX27" fmla="*/ 397566 w 1222513"/>
              <a:gd name="connsiteY27" fmla="*/ 1263272 h 1333693"/>
              <a:gd name="connsiteX28" fmla="*/ 427383 w 1222513"/>
              <a:gd name="connsiteY28" fmla="*/ 1273211 h 1333693"/>
              <a:gd name="connsiteX29" fmla="*/ 487018 w 1222513"/>
              <a:gd name="connsiteY29" fmla="*/ 1303028 h 1333693"/>
              <a:gd name="connsiteX30" fmla="*/ 516835 w 1222513"/>
              <a:gd name="connsiteY30" fmla="*/ 1322906 h 1333693"/>
              <a:gd name="connsiteX31" fmla="*/ 675861 w 1222513"/>
              <a:gd name="connsiteY31" fmla="*/ 1322906 h 1333693"/>
              <a:gd name="connsiteX32" fmla="*/ 705679 w 1222513"/>
              <a:gd name="connsiteY32" fmla="*/ 1263272 h 1333693"/>
              <a:gd name="connsiteX33" fmla="*/ 735496 w 1222513"/>
              <a:gd name="connsiteY33" fmla="*/ 1253332 h 1333693"/>
              <a:gd name="connsiteX34" fmla="*/ 765313 w 1222513"/>
              <a:gd name="connsiteY34" fmla="*/ 1233454 h 1333693"/>
              <a:gd name="connsiteX35" fmla="*/ 844826 w 1222513"/>
              <a:gd name="connsiteY35" fmla="*/ 1213576 h 1333693"/>
              <a:gd name="connsiteX36" fmla="*/ 894522 w 1222513"/>
              <a:gd name="connsiteY36" fmla="*/ 1173819 h 1333693"/>
              <a:gd name="connsiteX37" fmla="*/ 914400 w 1222513"/>
              <a:gd name="connsiteY37" fmla="*/ 1144002 h 1333693"/>
              <a:gd name="connsiteX38" fmla="*/ 934279 w 1222513"/>
              <a:gd name="connsiteY38" fmla="*/ 1124124 h 1333693"/>
              <a:gd name="connsiteX39" fmla="*/ 954157 w 1222513"/>
              <a:gd name="connsiteY39" fmla="*/ 1094306 h 1333693"/>
              <a:gd name="connsiteX40" fmla="*/ 983974 w 1222513"/>
              <a:gd name="connsiteY40" fmla="*/ 1084367 h 1333693"/>
              <a:gd name="connsiteX41" fmla="*/ 1033670 w 1222513"/>
              <a:gd name="connsiteY41" fmla="*/ 1044611 h 1333693"/>
              <a:gd name="connsiteX42" fmla="*/ 1083366 w 1222513"/>
              <a:gd name="connsiteY42" fmla="*/ 1004854 h 1333693"/>
              <a:gd name="connsiteX43" fmla="*/ 1143000 w 1222513"/>
              <a:gd name="connsiteY43" fmla="*/ 905463 h 1333693"/>
              <a:gd name="connsiteX44" fmla="*/ 1152940 w 1222513"/>
              <a:gd name="connsiteY44" fmla="*/ 825950 h 1333693"/>
              <a:gd name="connsiteX45" fmla="*/ 1162879 w 1222513"/>
              <a:gd name="connsiteY45" fmla="*/ 796132 h 1333693"/>
              <a:gd name="connsiteX46" fmla="*/ 1172818 w 1222513"/>
              <a:gd name="connsiteY46" fmla="*/ 726558 h 1333693"/>
              <a:gd name="connsiteX47" fmla="*/ 1182757 w 1222513"/>
              <a:gd name="connsiteY47" fmla="*/ 696741 h 1333693"/>
              <a:gd name="connsiteX48" fmla="*/ 1212574 w 1222513"/>
              <a:gd name="connsiteY48" fmla="*/ 597350 h 1333693"/>
              <a:gd name="connsiteX49" fmla="*/ 1222513 w 1222513"/>
              <a:gd name="connsiteY49" fmla="*/ 567532 h 1333693"/>
              <a:gd name="connsiteX50" fmla="*/ 1212574 w 1222513"/>
              <a:gd name="connsiteY50" fmla="*/ 408506 h 1333693"/>
              <a:gd name="connsiteX51" fmla="*/ 1172818 w 1222513"/>
              <a:gd name="connsiteY51" fmla="*/ 348872 h 1333693"/>
              <a:gd name="connsiteX52" fmla="*/ 1133061 w 1222513"/>
              <a:gd name="connsiteY52" fmla="*/ 309115 h 1333693"/>
              <a:gd name="connsiteX53" fmla="*/ 1093305 w 1222513"/>
              <a:gd name="connsiteY53" fmla="*/ 259419 h 1333693"/>
              <a:gd name="connsiteX54" fmla="*/ 1073426 w 1222513"/>
              <a:gd name="connsiteY54" fmla="*/ 199785 h 1333693"/>
              <a:gd name="connsiteX55" fmla="*/ 1013792 w 1222513"/>
              <a:gd name="connsiteY55" fmla="*/ 100393 h 1333693"/>
              <a:gd name="connsiteX56" fmla="*/ 1003853 w 1222513"/>
              <a:gd name="connsiteY56" fmla="*/ 70576 h 1333693"/>
              <a:gd name="connsiteX57" fmla="*/ 894522 w 1222513"/>
              <a:gd name="connsiteY57" fmla="*/ 1002 h 133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22513" h="1333693">
                <a:moveTo>
                  <a:pt x="894522" y="1002"/>
                </a:moveTo>
                <a:cubicBezTo>
                  <a:pt x="874644" y="-654"/>
                  <a:pt x="894581" y="43140"/>
                  <a:pt x="884583" y="60637"/>
                </a:cubicBezTo>
                <a:cubicBezTo>
                  <a:pt x="879385" y="69733"/>
                  <a:pt x="864840" y="67698"/>
                  <a:pt x="854766" y="70576"/>
                </a:cubicBezTo>
                <a:cubicBezTo>
                  <a:pt x="841631" y="74329"/>
                  <a:pt x="828144" y="76762"/>
                  <a:pt x="815009" y="80515"/>
                </a:cubicBezTo>
                <a:cubicBezTo>
                  <a:pt x="796349" y="85846"/>
                  <a:pt x="763912" y="99553"/>
                  <a:pt x="745435" y="100393"/>
                </a:cubicBezTo>
                <a:cubicBezTo>
                  <a:pt x="613009" y="106412"/>
                  <a:pt x="480392" y="107019"/>
                  <a:pt x="347870" y="110332"/>
                </a:cubicBezTo>
                <a:cubicBezTo>
                  <a:pt x="327992" y="116958"/>
                  <a:pt x="303051" y="115395"/>
                  <a:pt x="288235" y="130211"/>
                </a:cubicBezTo>
                <a:cubicBezTo>
                  <a:pt x="278296" y="140150"/>
                  <a:pt x="269216" y="151030"/>
                  <a:pt x="258418" y="160028"/>
                </a:cubicBezTo>
                <a:cubicBezTo>
                  <a:pt x="183200" y="222708"/>
                  <a:pt x="266544" y="141960"/>
                  <a:pt x="208722" y="199785"/>
                </a:cubicBezTo>
                <a:cubicBezTo>
                  <a:pt x="205409" y="209724"/>
                  <a:pt x="205328" y="221421"/>
                  <a:pt x="198783" y="229602"/>
                </a:cubicBezTo>
                <a:cubicBezTo>
                  <a:pt x="189417" y="241310"/>
                  <a:pt x="138992" y="264467"/>
                  <a:pt x="129209" y="269358"/>
                </a:cubicBezTo>
                <a:cubicBezTo>
                  <a:pt x="84255" y="336790"/>
                  <a:pt x="106346" y="312100"/>
                  <a:pt x="69574" y="348872"/>
                </a:cubicBezTo>
                <a:lnTo>
                  <a:pt x="39757" y="438324"/>
                </a:lnTo>
                <a:lnTo>
                  <a:pt x="29818" y="468141"/>
                </a:lnTo>
                <a:cubicBezTo>
                  <a:pt x="26505" y="494645"/>
                  <a:pt x="24270" y="521307"/>
                  <a:pt x="19879" y="547654"/>
                </a:cubicBezTo>
                <a:cubicBezTo>
                  <a:pt x="14324" y="580981"/>
                  <a:pt x="0" y="647045"/>
                  <a:pt x="0" y="647045"/>
                </a:cubicBezTo>
                <a:cubicBezTo>
                  <a:pt x="3313" y="716619"/>
                  <a:pt x="4385" y="786336"/>
                  <a:pt x="9940" y="855767"/>
                </a:cubicBezTo>
                <a:cubicBezTo>
                  <a:pt x="11748" y="878364"/>
                  <a:pt x="31077" y="927859"/>
                  <a:pt x="39757" y="945219"/>
                </a:cubicBezTo>
                <a:cubicBezTo>
                  <a:pt x="45099" y="955903"/>
                  <a:pt x="54293" y="964353"/>
                  <a:pt x="59635" y="975037"/>
                </a:cubicBezTo>
                <a:cubicBezTo>
                  <a:pt x="64320" y="984408"/>
                  <a:pt x="63485" y="996329"/>
                  <a:pt x="69574" y="1004854"/>
                </a:cubicBezTo>
                <a:cubicBezTo>
                  <a:pt x="80467" y="1020105"/>
                  <a:pt x="96079" y="1031359"/>
                  <a:pt x="109331" y="1044611"/>
                </a:cubicBezTo>
                <a:lnTo>
                  <a:pt x="149087" y="1084367"/>
                </a:lnTo>
                <a:cubicBezTo>
                  <a:pt x="155713" y="1090993"/>
                  <a:pt x="160585" y="1100054"/>
                  <a:pt x="168966" y="1104245"/>
                </a:cubicBezTo>
                <a:cubicBezTo>
                  <a:pt x="218093" y="1128810"/>
                  <a:pt x="194666" y="1119439"/>
                  <a:pt x="238540" y="1134063"/>
                </a:cubicBezTo>
                <a:cubicBezTo>
                  <a:pt x="278132" y="1193451"/>
                  <a:pt x="234892" y="1141812"/>
                  <a:pt x="288235" y="1173819"/>
                </a:cubicBezTo>
                <a:cubicBezTo>
                  <a:pt x="296270" y="1178640"/>
                  <a:pt x="300616" y="1188075"/>
                  <a:pt x="308113" y="1193698"/>
                </a:cubicBezTo>
                <a:cubicBezTo>
                  <a:pt x="327225" y="1208032"/>
                  <a:pt x="350855" y="1216561"/>
                  <a:pt x="367748" y="1233454"/>
                </a:cubicBezTo>
                <a:cubicBezTo>
                  <a:pt x="377687" y="1243393"/>
                  <a:pt x="385870" y="1255475"/>
                  <a:pt x="397566" y="1263272"/>
                </a:cubicBezTo>
                <a:cubicBezTo>
                  <a:pt x="406283" y="1269083"/>
                  <a:pt x="418012" y="1268526"/>
                  <a:pt x="427383" y="1273211"/>
                </a:cubicBezTo>
                <a:cubicBezTo>
                  <a:pt x="504449" y="1311744"/>
                  <a:pt x="412072" y="1278047"/>
                  <a:pt x="487018" y="1303028"/>
                </a:cubicBezTo>
                <a:cubicBezTo>
                  <a:pt x="496957" y="1309654"/>
                  <a:pt x="505856" y="1318201"/>
                  <a:pt x="516835" y="1322906"/>
                </a:cubicBezTo>
                <a:cubicBezTo>
                  <a:pt x="567925" y="1344801"/>
                  <a:pt x="622913" y="1327318"/>
                  <a:pt x="675861" y="1322906"/>
                </a:cubicBezTo>
                <a:cubicBezTo>
                  <a:pt x="682409" y="1303262"/>
                  <a:pt x="688162" y="1277286"/>
                  <a:pt x="705679" y="1263272"/>
                </a:cubicBezTo>
                <a:cubicBezTo>
                  <a:pt x="713860" y="1256727"/>
                  <a:pt x="726125" y="1258017"/>
                  <a:pt x="735496" y="1253332"/>
                </a:cubicBezTo>
                <a:cubicBezTo>
                  <a:pt x="746180" y="1247990"/>
                  <a:pt x="754629" y="1238796"/>
                  <a:pt x="765313" y="1233454"/>
                </a:cubicBezTo>
                <a:cubicBezTo>
                  <a:pt x="785687" y="1223267"/>
                  <a:pt x="825926" y="1217356"/>
                  <a:pt x="844826" y="1213576"/>
                </a:cubicBezTo>
                <a:cubicBezTo>
                  <a:pt x="866970" y="1198814"/>
                  <a:pt x="878334" y="1194054"/>
                  <a:pt x="894522" y="1173819"/>
                </a:cubicBezTo>
                <a:cubicBezTo>
                  <a:pt x="901984" y="1164491"/>
                  <a:pt x="906938" y="1153330"/>
                  <a:pt x="914400" y="1144002"/>
                </a:cubicBezTo>
                <a:cubicBezTo>
                  <a:pt x="920254" y="1136685"/>
                  <a:pt x="928425" y="1131441"/>
                  <a:pt x="934279" y="1124124"/>
                </a:cubicBezTo>
                <a:cubicBezTo>
                  <a:pt x="941741" y="1114796"/>
                  <a:pt x="944829" y="1101768"/>
                  <a:pt x="954157" y="1094306"/>
                </a:cubicBezTo>
                <a:cubicBezTo>
                  <a:pt x="962338" y="1087761"/>
                  <a:pt x="974035" y="1087680"/>
                  <a:pt x="983974" y="1084367"/>
                </a:cubicBezTo>
                <a:cubicBezTo>
                  <a:pt x="1031981" y="1036362"/>
                  <a:pt x="970967" y="1094774"/>
                  <a:pt x="1033670" y="1044611"/>
                </a:cubicBezTo>
                <a:cubicBezTo>
                  <a:pt x="1104474" y="987966"/>
                  <a:pt x="991600" y="1066029"/>
                  <a:pt x="1083366" y="1004854"/>
                </a:cubicBezTo>
                <a:cubicBezTo>
                  <a:pt x="1131340" y="932891"/>
                  <a:pt x="1112438" y="966587"/>
                  <a:pt x="1143000" y="905463"/>
                </a:cubicBezTo>
                <a:cubicBezTo>
                  <a:pt x="1146313" y="878959"/>
                  <a:pt x="1148162" y="852230"/>
                  <a:pt x="1152940" y="825950"/>
                </a:cubicBezTo>
                <a:cubicBezTo>
                  <a:pt x="1154814" y="815642"/>
                  <a:pt x="1160824" y="806405"/>
                  <a:pt x="1162879" y="796132"/>
                </a:cubicBezTo>
                <a:cubicBezTo>
                  <a:pt x="1167473" y="773160"/>
                  <a:pt x="1168224" y="749530"/>
                  <a:pt x="1172818" y="726558"/>
                </a:cubicBezTo>
                <a:cubicBezTo>
                  <a:pt x="1174873" y="716285"/>
                  <a:pt x="1179879" y="706815"/>
                  <a:pt x="1182757" y="696741"/>
                </a:cubicBezTo>
                <a:cubicBezTo>
                  <a:pt x="1212802" y="591585"/>
                  <a:pt x="1165331" y="739082"/>
                  <a:pt x="1212574" y="597350"/>
                </a:cubicBezTo>
                <a:lnTo>
                  <a:pt x="1222513" y="567532"/>
                </a:lnTo>
                <a:cubicBezTo>
                  <a:pt x="1219200" y="514523"/>
                  <a:pt x="1224345" y="460297"/>
                  <a:pt x="1212574" y="408506"/>
                </a:cubicBezTo>
                <a:cubicBezTo>
                  <a:pt x="1207279" y="385210"/>
                  <a:pt x="1189711" y="365765"/>
                  <a:pt x="1172818" y="348872"/>
                </a:cubicBezTo>
                <a:lnTo>
                  <a:pt x="1133061" y="309115"/>
                </a:lnTo>
                <a:cubicBezTo>
                  <a:pt x="1096815" y="200378"/>
                  <a:pt x="1157527" y="362173"/>
                  <a:pt x="1093305" y="259419"/>
                </a:cubicBezTo>
                <a:cubicBezTo>
                  <a:pt x="1082200" y="241651"/>
                  <a:pt x="1082797" y="218526"/>
                  <a:pt x="1073426" y="199785"/>
                </a:cubicBezTo>
                <a:cubicBezTo>
                  <a:pt x="1029479" y="111890"/>
                  <a:pt x="1054623" y="141226"/>
                  <a:pt x="1013792" y="100393"/>
                </a:cubicBezTo>
                <a:cubicBezTo>
                  <a:pt x="1010479" y="90454"/>
                  <a:pt x="1006394" y="80740"/>
                  <a:pt x="1003853" y="70576"/>
                </a:cubicBezTo>
                <a:cubicBezTo>
                  <a:pt x="981682" y="-18104"/>
                  <a:pt x="914400" y="2658"/>
                  <a:pt x="894522" y="1002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6566132" y="3656049"/>
            <a:ext cx="1092592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. Каткова 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щель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01" y="3285797"/>
            <a:ext cx="3316636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02" y="3086882"/>
            <a:ext cx="334089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94" y="5177032"/>
            <a:ext cx="3336628" cy="165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859" y="4961306"/>
            <a:ext cx="3359063" cy="34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" y="5177032"/>
            <a:ext cx="3715084" cy="165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" y="4952670"/>
            <a:ext cx="3715084" cy="34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Группа 44"/>
          <p:cNvGrpSpPr/>
          <p:nvPr/>
        </p:nvGrpSpPr>
        <p:grpSpPr>
          <a:xfrm>
            <a:off x="11467361" y="61735"/>
            <a:ext cx="625999" cy="526433"/>
            <a:chOff x="11467356" y="61730"/>
            <a:chExt cx="625999" cy="526433"/>
          </a:xfrm>
        </p:grpSpPr>
        <p:sp>
          <p:nvSpPr>
            <p:cNvPr id="46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51" name="Picture 49" descr="original_metal_w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3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61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5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58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8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12192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531724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192000" cy="82663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/>
          <a:p>
            <a:pPr algn="ctr"/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 </a:t>
            </a:r>
          </a:p>
          <a:p>
            <a:pPr algn="ctr"/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МАКОПСЕ МО Г. СОЧИ КРАСНОДАРСКОГО КРАЯ</a:t>
            </a:r>
            <a:endParaRPr lang="ru-RU" alt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8880309" y="898473"/>
            <a:ext cx="3246176" cy="1018516"/>
            <a:chOff x="6428209" y="4986230"/>
            <a:chExt cx="2608288" cy="1013441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880309" y="2023827"/>
            <a:ext cx="3244887" cy="893968"/>
            <a:chOff x="6428209" y="4993020"/>
            <a:chExt cx="2608288" cy="889513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6475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sz="1000" dirty="0" err="1" smtClean="0">
                  <a:latin typeface="Times New Roman" pitchFamily="18" charset="0"/>
                  <a:cs typeface="Times New Roman" pitchFamily="18" charset="0"/>
                </a:rPr>
                <a:t>Макопсе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1011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212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880310" y="4952670"/>
            <a:ext cx="3247815" cy="1940064"/>
            <a:chOff x="6487806" y="4797152"/>
            <a:chExt cx="2608287" cy="206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82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636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11" name="AutoShape 54"/>
          <p:cNvSpPr>
            <a:spLocks noChangeArrowheads="1"/>
          </p:cNvSpPr>
          <p:nvPr/>
        </p:nvSpPr>
        <p:spPr bwMode="auto">
          <a:xfrm>
            <a:off x="6976675" y="6103242"/>
            <a:ext cx="1819019" cy="649808"/>
          </a:xfrm>
          <a:prstGeom prst="wedgeRectCallout">
            <a:avLst>
              <a:gd name="adj1" fmla="val -140824"/>
              <a:gd name="adj2" fmla="val -320109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112" name="Полилиния 111"/>
          <p:cNvSpPr/>
          <p:nvPr/>
        </p:nvSpPr>
        <p:spPr>
          <a:xfrm>
            <a:off x="5058383" y="2420888"/>
            <a:ext cx="2866543" cy="3453319"/>
          </a:xfrm>
          <a:custGeom>
            <a:avLst/>
            <a:gdLst>
              <a:gd name="connsiteX0" fmla="*/ 1361873 w 2149907"/>
              <a:gd name="connsiteY0" fmla="*/ 0 h 3453319"/>
              <a:gd name="connsiteX1" fmla="*/ 1342417 w 2149907"/>
              <a:gd name="connsiteY1" fmla="*/ 48638 h 3453319"/>
              <a:gd name="connsiteX2" fmla="*/ 1284051 w 2149907"/>
              <a:gd name="connsiteY2" fmla="*/ 126459 h 3453319"/>
              <a:gd name="connsiteX3" fmla="*/ 1264596 w 2149907"/>
              <a:gd name="connsiteY3" fmla="*/ 155642 h 3453319"/>
              <a:gd name="connsiteX4" fmla="*/ 1235413 w 2149907"/>
              <a:gd name="connsiteY4" fmla="*/ 175097 h 3453319"/>
              <a:gd name="connsiteX5" fmla="*/ 1186775 w 2149907"/>
              <a:gd name="connsiteY5" fmla="*/ 214008 h 3453319"/>
              <a:gd name="connsiteX6" fmla="*/ 1157592 w 2149907"/>
              <a:gd name="connsiteY6" fmla="*/ 223736 h 3453319"/>
              <a:gd name="connsiteX7" fmla="*/ 1108953 w 2149907"/>
              <a:gd name="connsiteY7" fmla="*/ 262646 h 3453319"/>
              <a:gd name="connsiteX8" fmla="*/ 1050587 w 2149907"/>
              <a:gd name="connsiteY8" fmla="*/ 301557 h 3453319"/>
              <a:gd name="connsiteX9" fmla="*/ 992222 w 2149907"/>
              <a:gd name="connsiteY9" fmla="*/ 340468 h 3453319"/>
              <a:gd name="connsiteX10" fmla="*/ 943583 w 2149907"/>
              <a:gd name="connsiteY10" fmla="*/ 379378 h 3453319"/>
              <a:gd name="connsiteX11" fmla="*/ 924128 w 2149907"/>
              <a:gd name="connsiteY11" fmla="*/ 398834 h 3453319"/>
              <a:gd name="connsiteX12" fmla="*/ 894945 w 2149907"/>
              <a:gd name="connsiteY12" fmla="*/ 408561 h 3453319"/>
              <a:gd name="connsiteX13" fmla="*/ 846307 w 2149907"/>
              <a:gd name="connsiteY13" fmla="*/ 447472 h 3453319"/>
              <a:gd name="connsiteX14" fmla="*/ 826851 w 2149907"/>
              <a:gd name="connsiteY14" fmla="*/ 466927 h 3453319"/>
              <a:gd name="connsiteX15" fmla="*/ 797668 w 2149907"/>
              <a:gd name="connsiteY15" fmla="*/ 476655 h 3453319"/>
              <a:gd name="connsiteX16" fmla="*/ 642026 w 2149907"/>
              <a:gd name="connsiteY16" fmla="*/ 496110 h 3453319"/>
              <a:gd name="connsiteX17" fmla="*/ 612843 w 2149907"/>
              <a:gd name="connsiteY17" fmla="*/ 505838 h 3453319"/>
              <a:gd name="connsiteX18" fmla="*/ 554477 w 2149907"/>
              <a:gd name="connsiteY18" fmla="*/ 535021 h 3453319"/>
              <a:gd name="connsiteX19" fmla="*/ 496111 w 2149907"/>
              <a:gd name="connsiteY19" fmla="*/ 583659 h 3453319"/>
              <a:gd name="connsiteX20" fmla="*/ 466928 w 2149907"/>
              <a:gd name="connsiteY20" fmla="*/ 593387 h 3453319"/>
              <a:gd name="connsiteX21" fmla="*/ 408562 w 2149907"/>
              <a:gd name="connsiteY21" fmla="*/ 642025 h 3453319"/>
              <a:gd name="connsiteX22" fmla="*/ 389107 w 2149907"/>
              <a:gd name="connsiteY22" fmla="*/ 671208 h 3453319"/>
              <a:gd name="connsiteX23" fmla="*/ 359924 w 2149907"/>
              <a:gd name="connsiteY23" fmla="*/ 690663 h 3453319"/>
              <a:gd name="connsiteX24" fmla="*/ 340468 w 2149907"/>
              <a:gd name="connsiteY24" fmla="*/ 710119 h 3453319"/>
              <a:gd name="connsiteX25" fmla="*/ 330741 w 2149907"/>
              <a:gd name="connsiteY25" fmla="*/ 739302 h 3453319"/>
              <a:gd name="connsiteX26" fmla="*/ 311285 w 2149907"/>
              <a:gd name="connsiteY26" fmla="*/ 758757 h 3453319"/>
              <a:gd name="connsiteX27" fmla="*/ 291830 w 2149907"/>
              <a:gd name="connsiteY27" fmla="*/ 817123 h 3453319"/>
              <a:gd name="connsiteX28" fmla="*/ 262647 w 2149907"/>
              <a:gd name="connsiteY28" fmla="*/ 875489 h 3453319"/>
              <a:gd name="connsiteX29" fmla="*/ 243192 w 2149907"/>
              <a:gd name="connsiteY29" fmla="*/ 904672 h 3453319"/>
              <a:gd name="connsiteX30" fmla="*/ 223736 w 2149907"/>
              <a:gd name="connsiteY30" fmla="*/ 963038 h 3453319"/>
              <a:gd name="connsiteX31" fmla="*/ 204281 w 2149907"/>
              <a:gd name="connsiteY31" fmla="*/ 1031131 h 3453319"/>
              <a:gd name="connsiteX32" fmla="*/ 194553 w 2149907"/>
              <a:gd name="connsiteY32" fmla="*/ 1060314 h 3453319"/>
              <a:gd name="connsiteX33" fmla="*/ 184826 w 2149907"/>
              <a:gd name="connsiteY33" fmla="*/ 1099225 h 3453319"/>
              <a:gd name="connsiteX34" fmla="*/ 165370 w 2149907"/>
              <a:gd name="connsiteY34" fmla="*/ 1157591 h 3453319"/>
              <a:gd name="connsiteX35" fmla="*/ 155643 w 2149907"/>
              <a:gd name="connsiteY35" fmla="*/ 1186774 h 3453319"/>
              <a:gd name="connsiteX36" fmla="*/ 145915 w 2149907"/>
              <a:gd name="connsiteY36" fmla="*/ 1235412 h 3453319"/>
              <a:gd name="connsiteX37" fmla="*/ 126460 w 2149907"/>
              <a:gd name="connsiteY37" fmla="*/ 1293778 h 3453319"/>
              <a:gd name="connsiteX38" fmla="*/ 97277 w 2149907"/>
              <a:gd name="connsiteY38" fmla="*/ 1381327 h 3453319"/>
              <a:gd name="connsiteX39" fmla="*/ 77822 w 2149907"/>
              <a:gd name="connsiteY39" fmla="*/ 1439693 h 3453319"/>
              <a:gd name="connsiteX40" fmla="*/ 68094 w 2149907"/>
              <a:gd name="connsiteY40" fmla="*/ 1488331 h 3453319"/>
              <a:gd name="connsiteX41" fmla="*/ 48639 w 2149907"/>
              <a:gd name="connsiteY41" fmla="*/ 1712068 h 3453319"/>
              <a:gd name="connsiteX42" fmla="*/ 19456 w 2149907"/>
              <a:gd name="connsiteY42" fmla="*/ 1799617 h 3453319"/>
              <a:gd name="connsiteX43" fmla="*/ 9728 w 2149907"/>
              <a:gd name="connsiteY43" fmla="*/ 1828800 h 3453319"/>
              <a:gd name="connsiteX44" fmla="*/ 0 w 2149907"/>
              <a:gd name="connsiteY44" fmla="*/ 1857983 h 3453319"/>
              <a:gd name="connsiteX45" fmla="*/ 19456 w 2149907"/>
              <a:gd name="connsiteY45" fmla="*/ 2140085 h 3453319"/>
              <a:gd name="connsiteX46" fmla="*/ 29183 w 2149907"/>
              <a:gd name="connsiteY46" fmla="*/ 2169268 h 3453319"/>
              <a:gd name="connsiteX47" fmla="*/ 38911 w 2149907"/>
              <a:gd name="connsiteY47" fmla="*/ 2276272 h 3453319"/>
              <a:gd name="connsiteX48" fmla="*/ 48639 w 2149907"/>
              <a:gd name="connsiteY48" fmla="*/ 2305455 h 3453319"/>
              <a:gd name="connsiteX49" fmla="*/ 58366 w 2149907"/>
              <a:gd name="connsiteY49" fmla="*/ 2500008 h 3453319"/>
              <a:gd name="connsiteX50" fmla="*/ 77822 w 2149907"/>
              <a:gd name="connsiteY50" fmla="*/ 2568102 h 3453319"/>
              <a:gd name="connsiteX51" fmla="*/ 107004 w 2149907"/>
              <a:gd name="connsiteY51" fmla="*/ 2636195 h 3453319"/>
              <a:gd name="connsiteX52" fmla="*/ 116732 w 2149907"/>
              <a:gd name="connsiteY52" fmla="*/ 2714017 h 3453319"/>
              <a:gd name="connsiteX53" fmla="*/ 136187 w 2149907"/>
              <a:gd name="connsiteY53" fmla="*/ 2791838 h 3453319"/>
              <a:gd name="connsiteX54" fmla="*/ 126460 w 2149907"/>
              <a:gd name="connsiteY54" fmla="*/ 2859931 h 3453319"/>
              <a:gd name="connsiteX55" fmla="*/ 107004 w 2149907"/>
              <a:gd name="connsiteY55" fmla="*/ 2889114 h 3453319"/>
              <a:gd name="connsiteX56" fmla="*/ 77822 w 2149907"/>
              <a:gd name="connsiteY56" fmla="*/ 2966936 h 3453319"/>
              <a:gd name="connsiteX57" fmla="*/ 38911 w 2149907"/>
              <a:gd name="connsiteY57" fmla="*/ 3054485 h 3453319"/>
              <a:gd name="connsiteX58" fmla="*/ 0 w 2149907"/>
              <a:gd name="connsiteY58" fmla="*/ 3132306 h 3453319"/>
              <a:gd name="connsiteX59" fmla="*/ 9728 w 2149907"/>
              <a:gd name="connsiteY59" fmla="*/ 3200400 h 3453319"/>
              <a:gd name="connsiteX60" fmla="*/ 58366 w 2149907"/>
              <a:gd name="connsiteY60" fmla="*/ 3258766 h 3453319"/>
              <a:gd name="connsiteX61" fmla="*/ 97277 w 2149907"/>
              <a:gd name="connsiteY61" fmla="*/ 3278221 h 3453319"/>
              <a:gd name="connsiteX62" fmla="*/ 126460 w 2149907"/>
              <a:gd name="connsiteY62" fmla="*/ 3297676 h 3453319"/>
              <a:gd name="connsiteX63" fmla="*/ 252919 w 2149907"/>
              <a:gd name="connsiteY63" fmla="*/ 3346314 h 3453319"/>
              <a:gd name="connsiteX64" fmla="*/ 311285 w 2149907"/>
              <a:gd name="connsiteY64" fmla="*/ 3385225 h 3453319"/>
              <a:gd name="connsiteX65" fmla="*/ 379379 w 2149907"/>
              <a:gd name="connsiteY65" fmla="*/ 3404680 h 3453319"/>
              <a:gd name="connsiteX66" fmla="*/ 476656 w 2149907"/>
              <a:gd name="connsiteY66" fmla="*/ 3433863 h 3453319"/>
              <a:gd name="connsiteX67" fmla="*/ 564204 w 2149907"/>
              <a:gd name="connsiteY67" fmla="*/ 3443591 h 3453319"/>
              <a:gd name="connsiteX68" fmla="*/ 632298 w 2149907"/>
              <a:gd name="connsiteY68" fmla="*/ 3453319 h 3453319"/>
              <a:gd name="connsiteX69" fmla="*/ 865762 w 2149907"/>
              <a:gd name="connsiteY69" fmla="*/ 3443591 h 3453319"/>
              <a:gd name="connsiteX70" fmla="*/ 953311 w 2149907"/>
              <a:gd name="connsiteY70" fmla="*/ 3424136 h 3453319"/>
              <a:gd name="connsiteX71" fmla="*/ 1040860 w 2149907"/>
              <a:gd name="connsiteY71" fmla="*/ 3414408 h 3453319"/>
              <a:gd name="connsiteX72" fmla="*/ 1099226 w 2149907"/>
              <a:gd name="connsiteY72" fmla="*/ 3385225 h 3453319"/>
              <a:gd name="connsiteX73" fmla="*/ 1128409 w 2149907"/>
              <a:gd name="connsiteY73" fmla="*/ 3365770 h 3453319"/>
              <a:gd name="connsiteX74" fmla="*/ 1177047 w 2149907"/>
              <a:gd name="connsiteY74" fmla="*/ 3346314 h 3453319"/>
              <a:gd name="connsiteX75" fmla="*/ 1206230 w 2149907"/>
              <a:gd name="connsiteY75" fmla="*/ 3326859 h 3453319"/>
              <a:gd name="connsiteX76" fmla="*/ 1235413 w 2149907"/>
              <a:gd name="connsiteY76" fmla="*/ 3317131 h 3453319"/>
              <a:gd name="connsiteX77" fmla="*/ 1293779 w 2149907"/>
              <a:gd name="connsiteY77" fmla="*/ 3287948 h 3453319"/>
              <a:gd name="connsiteX78" fmla="*/ 1371600 w 2149907"/>
              <a:gd name="connsiteY78" fmla="*/ 3229583 h 3453319"/>
              <a:gd name="connsiteX79" fmla="*/ 1400783 w 2149907"/>
              <a:gd name="connsiteY79" fmla="*/ 3210127 h 3453319"/>
              <a:gd name="connsiteX80" fmla="*/ 1429966 w 2149907"/>
              <a:gd name="connsiteY80" fmla="*/ 3200400 h 3453319"/>
              <a:gd name="connsiteX81" fmla="*/ 1507787 w 2149907"/>
              <a:gd name="connsiteY81" fmla="*/ 3132306 h 3453319"/>
              <a:gd name="connsiteX82" fmla="*/ 1536970 w 2149907"/>
              <a:gd name="connsiteY82" fmla="*/ 3122578 h 3453319"/>
              <a:gd name="connsiteX83" fmla="*/ 1614792 w 2149907"/>
              <a:gd name="connsiteY83" fmla="*/ 3054485 h 3453319"/>
              <a:gd name="connsiteX84" fmla="*/ 1673158 w 2149907"/>
              <a:gd name="connsiteY84" fmla="*/ 3015574 h 3453319"/>
              <a:gd name="connsiteX85" fmla="*/ 1712068 w 2149907"/>
              <a:gd name="connsiteY85" fmla="*/ 2966936 h 3453319"/>
              <a:gd name="connsiteX86" fmla="*/ 1760707 w 2149907"/>
              <a:gd name="connsiteY86" fmla="*/ 2918297 h 3453319"/>
              <a:gd name="connsiteX87" fmla="*/ 1799617 w 2149907"/>
              <a:gd name="connsiteY87" fmla="*/ 2869659 h 3453319"/>
              <a:gd name="connsiteX88" fmla="*/ 1809345 w 2149907"/>
              <a:gd name="connsiteY88" fmla="*/ 2840476 h 3453319"/>
              <a:gd name="connsiteX89" fmla="*/ 1857983 w 2149907"/>
              <a:gd name="connsiteY89" fmla="*/ 2772383 h 3453319"/>
              <a:gd name="connsiteX90" fmla="*/ 1877439 w 2149907"/>
              <a:gd name="connsiteY90" fmla="*/ 2694561 h 3453319"/>
              <a:gd name="connsiteX91" fmla="*/ 1896894 w 2149907"/>
              <a:gd name="connsiteY91" fmla="*/ 2655651 h 3453319"/>
              <a:gd name="connsiteX92" fmla="*/ 1906622 w 2149907"/>
              <a:gd name="connsiteY92" fmla="*/ 2626468 h 3453319"/>
              <a:gd name="connsiteX93" fmla="*/ 1926077 w 2149907"/>
              <a:gd name="connsiteY93" fmla="*/ 2577829 h 3453319"/>
              <a:gd name="connsiteX94" fmla="*/ 1935804 w 2149907"/>
              <a:gd name="connsiteY94" fmla="*/ 2538919 h 3453319"/>
              <a:gd name="connsiteX95" fmla="*/ 1955260 w 2149907"/>
              <a:gd name="connsiteY95" fmla="*/ 2500008 h 3453319"/>
              <a:gd name="connsiteX96" fmla="*/ 1974715 w 2149907"/>
              <a:gd name="connsiteY96" fmla="*/ 2402731 h 3453319"/>
              <a:gd name="connsiteX97" fmla="*/ 1984443 w 2149907"/>
              <a:gd name="connsiteY97" fmla="*/ 2295727 h 3453319"/>
              <a:gd name="connsiteX98" fmla="*/ 1994170 w 2149907"/>
              <a:gd name="connsiteY98" fmla="*/ 1935804 h 3453319"/>
              <a:gd name="connsiteX99" fmla="*/ 2013626 w 2149907"/>
              <a:gd name="connsiteY99" fmla="*/ 1857983 h 3453319"/>
              <a:gd name="connsiteX100" fmla="*/ 2023353 w 2149907"/>
              <a:gd name="connsiteY100" fmla="*/ 1809344 h 3453319"/>
              <a:gd name="connsiteX101" fmla="*/ 2033081 w 2149907"/>
              <a:gd name="connsiteY101" fmla="*/ 1780161 h 3453319"/>
              <a:gd name="connsiteX102" fmla="*/ 2042809 w 2149907"/>
              <a:gd name="connsiteY102" fmla="*/ 1741251 h 3453319"/>
              <a:gd name="connsiteX103" fmla="*/ 2062264 w 2149907"/>
              <a:gd name="connsiteY103" fmla="*/ 1712068 h 3453319"/>
              <a:gd name="connsiteX104" fmla="*/ 2081719 w 2149907"/>
              <a:gd name="connsiteY104" fmla="*/ 1653702 h 3453319"/>
              <a:gd name="connsiteX105" fmla="*/ 2101175 w 2149907"/>
              <a:gd name="connsiteY105" fmla="*/ 1614791 h 3453319"/>
              <a:gd name="connsiteX106" fmla="*/ 2120630 w 2149907"/>
              <a:gd name="connsiteY106" fmla="*/ 1546697 h 3453319"/>
              <a:gd name="connsiteX107" fmla="*/ 2130358 w 2149907"/>
              <a:gd name="connsiteY107" fmla="*/ 1517514 h 3453319"/>
              <a:gd name="connsiteX108" fmla="*/ 2140085 w 2149907"/>
              <a:gd name="connsiteY108" fmla="*/ 1459148 h 3453319"/>
              <a:gd name="connsiteX109" fmla="*/ 2149813 w 2149907"/>
              <a:gd name="connsiteY109" fmla="*/ 1420238 h 3453319"/>
              <a:gd name="connsiteX110" fmla="*/ 2130358 w 2149907"/>
              <a:gd name="connsiteY110" fmla="*/ 1147863 h 3453319"/>
              <a:gd name="connsiteX111" fmla="*/ 2091447 w 2149907"/>
              <a:gd name="connsiteY111" fmla="*/ 1040859 h 3453319"/>
              <a:gd name="connsiteX112" fmla="*/ 2062264 w 2149907"/>
              <a:gd name="connsiteY112" fmla="*/ 1001948 h 3453319"/>
              <a:gd name="connsiteX113" fmla="*/ 2023353 w 2149907"/>
              <a:gd name="connsiteY113" fmla="*/ 982493 h 3453319"/>
              <a:gd name="connsiteX114" fmla="*/ 1955260 w 2149907"/>
              <a:gd name="connsiteY114" fmla="*/ 904672 h 3453319"/>
              <a:gd name="connsiteX115" fmla="*/ 1877439 w 2149907"/>
              <a:gd name="connsiteY115" fmla="*/ 846306 h 3453319"/>
              <a:gd name="connsiteX116" fmla="*/ 1857983 w 2149907"/>
              <a:gd name="connsiteY116" fmla="*/ 817123 h 3453319"/>
              <a:gd name="connsiteX117" fmla="*/ 1799617 w 2149907"/>
              <a:gd name="connsiteY117" fmla="*/ 778212 h 3453319"/>
              <a:gd name="connsiteX118" fmla="*/ 1770434 w 2149907"/>
              <a:gd name="connsiteY118" fmla="*/ 749029 h 3453319"/>
              <a:gd name="connsiteX119" fmla="*/ 1741251 w 2149907"/>
              <a:gd name="connsiteY119" fmla="*/ 729574 h 3453319"/>
              <a:gd name="connsiteX120" fmla="*/ 1653702 w 2149907"/>
              <a:gd name="connsiteY120" fmla="*/ 642025 h 3453319"/>
              <a:gd name="connsiteX121" fmla="*/ 1624519 w 2149907"/>
              <a:gd name="connsiteY121" fmla="*/ 612842 h 3453319"/>
              <a:gd name="connsiteX122" fmla="*/ 1595336 w 2149907"/>
              <a:gd name="connsiteY122" fmla="*/ 583659 h 3453319"/>
              <a:gd name="connsiteX123" fmla="*/ 1546698 w 2149907"/>
              <a:gd name="connsiteY123" fmla="*/ 535021 h 3453319"/>
              <a:gd name="connsiteX124" fmla="*/ 1507787 w 2149907"/>
              <a:gd name="connsiteY124" fmla="*/ 476655 h 3453319"/>
              <a:gd name="connsiteX125" fmla="*/ 1488332 w 2149907"/>
              <a:gd name="connsiteY125" fmla="*/ 437744 h 3453319"/>
              <a:gd name="connsiteX126" fmla="*/ 1459149 w 2149907"/>
              <a:gd name="connsiteY126" fmla="*/ 408561 h 3453319"/>
              <a:gd name="connsiteX127" fmla="*/ 1429966 w 2149907"/>
              <a:gd name="connsiteY127" fmla="*/ 369651 h 3453319"/>
              <a:gd name="connsiteX128" fmla="*/ 1420239 w 2149907"/>
              <a:gd name="connsiteY128" fmla="*/ 340468 h 3453319"/>
              <a:gd name="connsiteX129" fmla="*/ 1381328 w 2149907"/>
              <a:gd name="connsiteY129" fmla="*/ 282102 h 3453319"/>
              <a:gd name="connsiteX130" fmla="*/ 1371600 w 2149907"/>
              <a:gd name="connsiteY130" fmla="*/ 252919 h 3453319"/>
              <a:gd name="connsiteX131" fmla="*/ 1352145 w 2149907"/>
              <a:gd name="connsiteY131" fmla="*/ 175097 h 3453319"/>
              <a:gd name="connsiteX132" fmla="*/ 1332690 w 2149907"/>
              <a:gd name="connsiteY132" fmla="*/ 116731 h 3453319"/>
              <a:gd name="connsiteX133" fmla="*/ 1332690 w 2149907"/>
              <a:gd name="connsiteY133" fmla="*/ 48638 h 345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2149907" h="3453319">
                <a:moveTo>
                  <a:pt x="1361873" y="0"/>
                </a:moveTo>
                <a:cubicBezTo>
                  <a:pt x="1355388" y="16213"/>
                  <a:pt x="1350779" y="33308"/>
                  <a:pt x="1342417" y="48638"/>
                </a:cubicBezTo>
                <a:cubicBezTo>
                  <a:pt x="1284230" y="155314"/>
                  <a:pt x="1325607" y="74515"/>
                  <a:pt x="1284051" y="126459"/>
                </a:cubicBezTo>
                <a:cubicBezTo>
                  <a:pt x="1276748" y="135588"/>
                  <a:pt x="1272863" y="147375"/>
                  <a:pt x="1264596" y="155642"/>
                </a:cubicBezTo>
                <a:cubicBezTo>
                  <a:pt x="1256329" y="163909"/>
                  <a:pt x="1244542" y="167794"/>
                  <a:pt x="1235413" y="175097"/>
                </a:cubicBezTo>
                <a:cubicBezTo>
                  <a:pt x="1205250" y="199228"/>
                  <a:pt x="1226701" y="194045"/>
                  <a:pt x="1186775" y="214008"/>
                </a:cubicBezTo>
                <a:cubicBezTo>
                  <a:pt x="1177604" y="218594"/>
                  <a:pt x="1166763" y="219150"/>
                  <a:pt x="1157592" y="223736"/>
                </a:cubicBezTo>
                <a:cubicBezTo>
                  <a:pt x="1109985" y="247539"/>
                  <a:pt x="1145143" y="235504"/>
                  <a:pt x="1108953" y="262646"/>
                </a:cubicBezTo>
                <a:cubicBezTo>
                  <a:pt x="1090247" y="276675"/>
                  <a:pt x="1070042" y="288587"/>
                  <a:pt x="1050587" y="301557"/>
                </a:cubicBezTo>
                <a:cubicBezTo>
                  <a:pt x="1050579" y="301562"/>
                  <a:pt x="992229" y="340461"/>
                  <a:pt x="992222" y="340468"/>
                </a:cubicBezTo>
                <a:cubicBezTo>
                  <a:pt x="945236" y="387451"/>
                  <a:pt x="1004952" y="330282"/>
                  <a:pt x="943583" y="379378"/>
                </a:cubicBezTo>
                <a:cubicBezTo>
                  <a:pt x="936421" y="385107"/>
                  <a:pt x="931992" y="394115"/>
                  <a:pt x="924128" y="398834"/>
                </a:cubicBezTo>
                <a:cubicBezTo>
                  <a:pt x="915335" y="404110"/>
                  <a:pt x="904673" y="405319"/>
                  <a:pt x="894945" y="408561"/>
                </a:cubicBezTo>
                <a:cubicBezTo>
                  <a:pt x="847979" y="455529"/>
                  <a:pt x="907652" y="398397"/>
                  <a:pt x="846307" y="447472"/>
                </a:cubicBezTo>
                <a:cubicBezTo>
                  <a:pt x="839145" y="453201"/>
                  <a:pt x="834715" y="462208"/>
                  <a:pt x="826851" y="466927"/>
                </a:cubicBezTo>
                <a:cubicBezTo>
                  <a:pt x="818058" y="472203"/>
                  <a:pt x="807527" y="473838"/>
                  <a:pt x="797668" y="476655"/>
                </a:cubicBezTo>
                <a:cubicBezTo>
                  <a:pt x="734428" y="494724"/>
                  <a:pt x="732508" y="488570"/>
                  <a:pt x="642026" y="496110"/>
                </a:cubicBezTo>
                <a:cubicBezTo>
                  <a:pt x="632298" y="499353"/>
                  <a:pt x="622014" y="501252"/>
                  <a:pt x="612843" y="505838"/>
                </a:cubicBezTo>
                <a:cubicBezTo>
                  <a:pt x="537413" y="543553"/>
                  <a:pt x="627830" y="510569"/>
                  <a:pt x="554477" y="535021"/>
                </a:cubicBezTo>
                <a:cubicBezTo>
                  <a:pt x="532962" y="556536"/>
                  <a:pt x="523198" y="570115"/>
                  <a:pt x="496111" y="583659"/>
                </a:cubicBezTo>
                <a:cubicBezTo>
                  <a:pt x="486940" y="588245"/>
                  <a:pt x="476656" y="590144"/>
                  <a:pt x="466928" y="593387"/>
                </a:cubicBezTo>
                <a:cubicBezTo>
                  <a:pt x="419529" y="664487"/>
                  <a:pt x="482613" y="580316"/>
                  <a:pt x="408562" y="642025"/>
                </a:cubicBezTo>
                <a:cubicBezTo>
                  <a:pt x="399581" y="649509"/>
                  <a:pt x="397374" y="662941"/>
                  <a:pt x="389107" y="671208"/>
                </a:cubicBezTo>
                <a:cubicBezTo>
                  <a:pt x="380840" y="679475"/>
                  <a:pt x="369053" y="683360"/>
                  <a:pt x="359924" y="690663"/>
                </a:cubicBezTo>
                <a:cubicBezTo>
                  <a:pt x="352762" y="696392"/>
                  <a:pt x="346953" y="703634"/>
                  <a:pt x="340468" y="710119"/>
                </a:cubicBezTo>
                <a:cubicBezTo>
                  <a:pt x="337226" y="719847"/>
                  <a:pt x="336017" y="730509"/>
                  <a:pt x="330741" y="739302"/>
                </a:cubicBezTo>
                <a:cubicBezTo>
                  <a:pt x="326022" y="747166"/>
                  <a:pt x="315387" y="750554"/>
                  <a:pt x="311285" y="758757"/>
                </a:cubicBezTo>
                <a:cubicBezTo>
                  <a:pt x="302114" y="777100"/>
                  <a:pt x="303205" y="800059"/>
                  <a:pt x="291830" y="817123"/>
                </a:cubicBezTo>
                <a:cubicBezTo>
                  <a:pt x="236075" y="900757"/>
                  <a:pt x="302921" y="794941"/>
                  <a:pt x="262647" y="875489"/>
                </a:cubicBezTo>
                <a:cubicBezTo>
                  <a:pt x="257419" y="885946"/>
                  <a:pt x="247940" y="893989"/>
                  <a:pt x="243192" y="904672"/>
                </a:cubicBezTo>
                <a:cubicBezTo>
                  <a:pt x="234863" y="923412"/>
                  <a:pt x="230221" y="943583"/>
                  <a:pt x="223736" y="963038"/>
                </a:cubicBezTo>
                <a:cubicBezTo>
                  <a:pt x="200417" y="1032996"/>
                  <a:pt x="228706" y="945647"/>
                  <a:pt x="204281" y="1031131"/>
                </a:cubicBezTo>
                <a:cubicBezTo>
                  <a:pt x="201464" y="1040990"/>
                  <a:pt x="197370" y="1050455"/>
                  <a:pt x="194553" y="1060314"/>
                </a:cubicBezTo>
                <a:cubicBezTo>
                  <a:pt x="190880" y="1073169"/>
                  <a:pt x="188668" y="1086419"/>
                  <a:pt x="184826" y="1099225"/>
                </a:cubicBezTo>
                <a:cubicBezTo>
                  <a:pt x="178933" y="1118868"/>
                  <a:pt x="171855" y="1138136"/>
                  <a:pt x="165370" y="1157591"/>
                </a:cubicBezTo>
                <a:cubicBezTo>
                  <a:pt x="162127" y="1167319"/>
                  <a:pt x="157654" y="1176719"/>
                  <a:pt x="155643" y="1186774"/>
                </a:cubicBezTo>
                <a:cubicBezTo>
                  <a:pt x="152400" y="1202987"/>
                  <a:pt x="150265" y="1219461"/>
                  <a:pt x="145915" y="1235412"/>
                </a:cubicBezTo>
                <a:cubicBezTo>
                  <a:pt x="140519" y="1255197"/>
                  <a:pt x="132945" y="1274323"/>
                  <a:pt x="126460" y="1293778"/>
                </a:cubicBezTo>
                <a:lnTo>
                  <a:pt x="97277" y="1381327"/>
                </a:lnTo>
                <a:lnTo>
                  <a:pt x="77822" y="1439693"/>
                </a:lnTo>
                <a:lnTo>
                  <a:pt x="68094" y="1488331"/>
                </a:lnTo>
                <a:cubicBezTo>
                  <a:pt x="62514" y="1594354"/>
                  <a:pt x="72277" y="1633275"/>
                  <a:pt x="48639" y="1712068"/>
                </a:cubicBezTo>
                <a:cubicBezTo>
                  <a:pt x="39800" y="1741532"/>
                  <a:pt x="29184" y="1770434"/>
                  <a:pt x="19456" y="1799617"/>
                </a:cubicBezTo>
                <a:lnTo>
                  <a:pt x="9728" y="1828800"/>
                </a:lnTo>
                <a:lnTo>
                  <a:pt x="0" y="1857983"/>
                </a:lnTo>
                <a:cubicBezTo>
                  <a:pt x="4528" y="1966650"/>
                  <a:pt x="-4298" y="2045068"/>
                  <a:pt x="19456" y="2140085"/>
                </a:cubicBezTo>
                <a:cubicBezTo>
                  <a:pt x="21943" y="2150033"/>
                  <a:pt x="25941" y="2159540"/>
                  <a:pt x="29183" y="2169268"/>
                </a:cubicBezTo>
                <a:cubicBezTo>
                  <a:pt x="32426" y="2204936"/>
                  <a:pt x="33846" y="2240817"/>
                  <a:pt x="38911" y="2276272"/>
                </a:cubicBezTo>
                <a:cubicBezTo>
                  <a:pt x="40361" y="2286423"/>
                  <a:pt x="47751" y="2295240"/>
                  <a:pt x="48639" y="2305455"/>
                </a:cubicBezTo>
                <a:cubicBezTo>
                  <a:pt x="54264" y="2370143"/>
                  <a:pt x="52974" y="2435300"/>
                  <a:pt x="58366" y="2500008"/>
                </a:cubicBezTo>
                <a:cubicBezTo>
                  <a:pt x="60155" y="2521476"/>
                  <a:pt x="71862" y="2547243"/>
                  <a:pt x="77822" y="2568102"/>
                </a:cubicBezTo>
                <a:cubicBezTo>
                  <a:pt x="93526" y="2623067"/>
                  <a:pt x="77386" y="2591767"/>
                  <a:pt x="107004" y="2636195"/>
                </a:cubicBezTo>
                <a:cubicBezTo>
                  <a:pt x="110247" y="2662136"/>
                  <a:pt x="111914" y="2688322"/>
                  <a:pt x="116732" y="2714017"/>
                </a:cubicBezTo>
                <a:cubicBezTo>
                  <a:pt x="121660" y="2740298"/>
                  <a:pt x="136187" y="2791838"/>
                  <a:pt x="136187" y="2791838"/>
                </a:cubicBezTo>
                <a:cubicBezTo>
                  <a:pt x="132945" y="2814536"/>
                  <a:pt x="133048" y="2837970"/>
                  <a:pt x="126460" y="2859931"/>
                </a:cubicBezTo>
                <a:cubicBezTo>
                  <a:pt x="123101" y="2871129"/>
                  <a:pt x="110701" y="2878023"/>
                  <a:pt x="107004" y="2889114"/>
                </a:cubicBezTo>
                <a:cubicBezTo>
                  <a:pt x="78915" y="2973382"/>
                  <a:pt x="119061" y="2925695"/>
                  <a:pt x="77822" y="2966936"/>
                </a:cubicBezTo>
                <a:cubicBezTo>
                  <a:pt x="56052" y="3075782"/>
                  <a:pt x="86705" y="2958897"/>
                  <a:pt x="38911" y="3054485"/>
                </a:cubicBezTo>
                <a:cubicBezTo>
                  <a:pt x="-5799" y="3143905"/>
                  <a:pt x="43955" y="3088354"/>
                  <a:pt x="0" y="3132306"/>
                </a:cubicBezTo>
                <a:cubicBezTo>
                  <a:pt x="3243" y="3155004"/>
                  <a:pt x="3140" y="3178439"/>
                  <a:pt x="9728" y="3200400"/>
                </a:cubicBezTo>
                <a:cubicBezTo>
                  <a:pt x="14382" y="3215914"/>
                  <a:pt x="47312" y="3250870"/>
                  <a:pt x="58366" y="3258766"/>
                </a:cubicBezTo>
                <a:cubicBezTo>
                  <a:pt x="70166" y="3267195"/>
                  <a:pt x="84686" y="3271027"/>
                  <a:pt x="97277" y="3278221"/>
                </a:cubicBezTo>
                <a:cubicBezTo>
                  <a:pt x="107428" y="3284021"/>
                  <a:pt x="116003" y="3292448"/>
                  <a:pt x="126460" y="3297676"/>
                </a:cubicBezTo>
                <a:cubicBezTo>
                  <a:pt x="200910" y="3334901"/>
                  <a:pt x="104788" y="3247559"/>
                  <a:pt x="252919" y="3346314"/>
                </a:cubicBezTo>
                <a:cubicBezTo>
                  <a:pt x="272374" y="3359284"/>
                  <a:pt x="289103" y="3377831"/>
                  <a:pt x="311285" y="3385225"/>
                </a:cubicBezTo>
                <a:cubicBezTo>
                  <a:pt x="409360" y="3417918"/>
                  <a:pt x="257233" y="3368036"/>
                  <a:pt x="379379" y="3404680"/>
                </a:cubicBezTo>
                <a:cubicBezTo>
                  <a:pt x="407304" y="3413058"/>
                  <a:pt x="445963" y="3429141"/>
                  <a:pt x="476656" y="3433863"/>
                </a:cubicBezTo>
                <a:cubicBezTo>
                  <a:pt x="505677" y="3438328"/>
                  <a:pt x="535068" y="3439949"/>
                  <a:pt x="564204" y="3443591"/>
                </a:cubicBezTo>
                <a:cubicBezTo>
                  <a:pt x="586955" y="3446435"/>
                  <a:pt x="609600" y="3450076"/>
                  <a:pt x="632298" y="3453319"/>
                </a:cubicBezTo>
                <a:cubicBezTo>
                  <a:pt x="710119" y="3450076"/>
                  <a:pt x="788058" y="3448950"/>
                  <a:pt x="865762" y="3443591"/>
                </a:cubicBezTo>
                <a:cubicBezTo>
                  <a:pt x="909151" y="3440599"/>
                  <a:pt x="913205" y="3430306"/>
                  <a:pt x="953311" y="3424136"/>
                </a:cubicBezTo>
                <a:cubicBezTo>
                  <a:pt x="982332" y="3419671"/>
                  <a:pt x="1011677" y="3417651"/>
                  <a:pt x="1040860" y="3414408"/>
                </a:cubicBezTo>
                <a:cubicBezTo>
                  <a:pt x="1124494" y="3358653"/>
                  <a:pt x="1018678" y="3425499"/>
                  <a:pt x="1099226" y="3385225"/>
                </a:cubicBezTo>
                <a:cubicBezTo>
                  <a:pt x="1109683" y="3379997"/>
                  <a:pt x="1117952" y="3370998"/>
                  <a:pt x="1128409" y="3365770"/>
                </a:cubicBezTo>
                <a:cubicBezTo>
                  <a:pt x="1144027" y="3357961"/>
                  <a:pt x="1161429" y="3354123"/>
                  <a:pt x="1177047" y="3346314"/>
                </a:cubicBezTo>
                <a:cubicBezTo>
                  <a:pt x="1187504" y="3341086"/>
                  <a:pt x="1195773" y="3332087"/>
                  <a:pt x="1206230" y="3326859"/>
                </a:cubicBezTo>
                <a:cubicBezTo>
                  <a:pt x="1215401" y="3322273"/>
                  <a:pt x="1226242" y="3321717"/>
                  <a:pt x="1235413" y="3317131"/>
                </a:cubicBezTo>
                <a:cubicBezTo>
                  <a:pt x="1310843" y="3279416"/>
                  <a:pt x="1220426" y="3312400"/>
                  <a:pt x="1293779" y="3287948"/>
                </a:cubicBezTo>
                <a:cubicBezTo>
                  <a:pt x="1319719" y="3268493"/>
                  <a:pt x="1344621" y="3247570"/>
                  <a:pt x="1371600" y="3229583"/>
                </a:cubicBezTo>
                <a:cubicBezTo>
                  <a:pt x="1381328" y="3223098"/>
                  <a:pt x="1390326" y="3215356"/>
                  <a:pt x="1400783" y="3210127"/>
                </a:cubicBezTo>
                <a:cubicBezTo>
                  <a:pt x="1409954" y="3205541"/>
                  <a:pt x="1420238" y="3203642"/>
                  <a:pt x="1429966" y="3200400"/>
                </a:cubicBezTo>
                <a:cubicBezTo>
                  <a:pt x="1455325" y="3175040"/>
                  <a:pt x="1475611" y="3148394"/>
                  <a:pt x="1507787" y="3132306"/>
                </a:cubicBezTo>
                <a:cubicBezTo>
                  <a:pt x="1516958" y="3127720"/>
                  <a:pt x="1527242" y="3125821"/>
                  <a:pt x="1536970" y="3122578"/>
                </a:cubicBezTo>
                <a:cubicBezTo>
                  <a:pt x="1592104" y="3039880"/>
                  <a:pt x="1501284" y="3167998"/>
                  <a:pt x="1614792" y="3054485"/>
                </a:cubicBezTo>
                <a:cubicBezTo>
                  <a:pt x="1644501" y="3024775"/>
                  <a:pt x="1626044" y="3039130"/>
                  <a:pt x="1673158" y="3015574"/>
                </a:cubicBezTo>
                <a:cubicBezTo>
                  <a:pt x="1689825" y="2965571"/>
                  <a:pt x="1670656" y="3003171"/>
                  <a:pt x="1712068" y="2966936"/>
                </a:cubicBezTo>
                <a:cubicBezTo>
                  <a:pt x="1729324" y="2951837"/>
                  <a:pt x="1760707" y="2918297"/>
                  <a:pt x="1760707" y="2918297"/>
                </a:cubicBezTo>
                <a:cubicBezTo>
                  <a:pt x="1785155" y="2844947"/>
                  <a:pt x="1749332" y="2932514"/>
                  <a:pt x="1799617" y="2869659"/>
                </a:cubicBezTo>
                <a:cubicBezTo>
                  <a:pt x="1806023" y="2861652"/>
                  <a:pt x="1804258" y="2849379"/>
                  <a:pt x="1809345" y="2840476"/>
                </a:cubicBezTo>
                <a:cubicBezTo>
                  <a:pt x="1826977" y="2809620"/>
                  <a:pt x="1842923" y="2802503"/>
                  <a:pt x="1857983" y="2772383"/>
                </a:cubicBezTo>
                <a:cubicBezTo>
                  <a:pt x="1872544" y="2743261"/>
                  <a:pt x="1866338" y="2727864"/>
                  <a:pt x="1877439" y="2694561"/>
                </a:cubicBezTo>
                <a:cubicBezTo>
                  <a:pt x="1882025" y="2680804"/>
                  <a:pt x="1891182" y="2668979"/>
                  <a:pt x="1896894" y="2655651"/>
                </a:cubicBezTo>
                <a:cubicBezTo>
                  <a:pt x="1900933" y="2646226"/>
                  <a:pt x="1903022" y="2636069"/>
                  <a:pt x="1906622" y="2626468"/>
                </a:cubicBezTo>
                <a:cubicBezTo>
                  <a:pt x="1912753" y="2610118"/>
                  <a:pt x="1920555" y="2594395"/>
                  <a:pt x="1926077" y="2577829"/>
                </a:cubicBezTo>
                <a:cubicBezTo>
                  <a:pt x="1930305" y="2565146"/>
                  <a:pt x="1931110" y="2551437"/>
                  <a:pt x="1935804" y="2538919"/>
                </a:cubicBezTo>
                <a:cubicBezTo>
                  <a:pt x="1940896" y="2525341"/>
                  <a:pt x="1948775" y="2512978"/>
                  <a:pt x="1955260" y="2500008"/>
                </a:cubicBezTo>
                <a:cubicBezTo>
                  <a:pt x="1965279" y="2459929"/>
                  <a:pt x="1969415" y="2447778"/>
                  <a:pt x="1974715" y="2402731"/>
                </a:cubicBezTo>
                <a:cubicBezTo>
                  <a:pt x="1978900" y="2367161"/>
                  <a:pt x="1981200" y="2331395"/>
                  <a:pt x="1984443" y="2295727"/>
                </a:cubicBezTo>
                <a:cubicBezTo>
                  <a:pt x="1987685" y="2175753"/>
                  <a:pt x="1988461" y="2055686"/>
                  <a:pt x="1994170" y="1935804"/>
                </a:cubicBezTo>
                <a:cubicBezTo>
                  <a:pt x="1996279" y="1891510"/>
                  <a:pt x="2004642" y="1893921"/>
                  <a:pt x="2013626" y="1857983"/>
                </a:cubicBezTo>
                <a:cubicBezTo>
                  <a:pt x="2017636" y="1841943"/>
                  <a:pt x="2019343" y="1825384"/>
                  <a:pt x="2023353" y="1809344"/>
                </a:cubicBezTo>
                <a:cubicBezTo>
                  <a:pt x="2025840" y="1799396"/>
                  <a:pt x="2030264" y="1790020"/>
                  <a:pt x="2033081" y="1780161"/>
                </a:cubicBezTo>
                <a:cubicBezTo>
                  <a:pt x="2036754" y="1767306"/>
                  <a:pt x="2037543" y="1753539"/>
                  <a:pt x="2042809" y="1741251"/>
                </a:cubicBezTo>
                <a:cubicBezTo>
                  <a:pt x="2047414" y="1730505"/>
                  <a:pt x="2057516" y="1722752"/>
                  <a:pt x="2062264" y="1712068"/>
                </a:cubicBezTo>
                <a:cubicBezTo>
                  <a:pt x="2070593" y="1693328"/>
                  <a:pt x="2072547" y="1672045"/>
                  <a:pt x="2081719" y="1653702"/>
                </a:cubicBezTo>
                <a:cubicBezTo>
                  <a:pt x="2088204" y="1640732"/>
                  <a:pt x="2095463" y="1628120"/>
                  <a:pt x="2101175" y="1614791"/>
                </a:cubicBezTo>
                <a:cubicBezTo>
                  <a:pt x="2111168" y="1591474"/>
                  <a:pt x="2113581" y="1571369"/>
                  <a:pt x="2120630" y="1546697"/>
                </a:cubicBezTo>
                <a:cubicBezTo>
                  <a:pt x="2123447" y="1536838"/>
                  <a:pt x="2127115" y="1527242"/>
                  <a:pt x="2130358" y="1517514"/>
                </a:cubicBezTo>
                <a:cubicBezTo>
                  <a:pt x="2133600" y="1498059"/>
                  <a:pt x="2136217" y="1478489"/>
                  <a:pt x="2140085" y="1459148"/>
                </a:cubicBezTo>
                <a:cubicBezTo>
                  <a:pt x="2142707" y="1446038"/>
                  <a:pt x="2149813" y="1433607"/>
                  <a:pt x="2149813" y="1420238"/>
                </a:cubicBezTo>
                <a:cubicBezTo>
                  <a:pt x="2149813" y="1298634"/>
                  <a:pt x="2152410" y="1243422"/>
                  <a:pt x="2130358" y="1147863"/>
                </a:cubicBezTo>
                <a:cubicBezTo>
                  <a:pt x="2113274" y="1073834"/>
                  <a:pt x="2123457" y="1085673"/>
                  <a:pt x="2091447" y="1040859"/>
                </a:cubicBezTo>
                <a:cubicBezTo>
                  <a:pt x="2082024" y="1027666"/>
                  <a:pt x="2074574" y="1012499"/>
                  <a:pt x="2062264" y="1001948"/>
                </a:cubicBezTo>
                <a:cubicBezTo>
                  <a:pt x="2051254" y="992511"/>
                  <a:pt x="2036323" y="988978"/>
                  <a:pt x="2023353" y="982493"/>
                </a:cubicBezTo>
                <a:cubicBezTo>
                  <a:pt x="1945533" y="865761"/>
                  <a:pt x="2020111" y="961416"/>
                  <a:pt x="1955260" y="904672"/>
                </a:cubicBezTo>
                <a:cubicBezTo>
                  <a:pt x="1886473" y="844484"/>
                  <a:pt x="1934142" y="865208"/>
                  <a:pt x="1877439" y="846306"/>
                </a:cubicBezTo>
                <a:cubicBezTo>
                  <a:pt x="1870954" y="836578"/>
                  <a:pt x="1866782" y="824822"/>
                  <a:pt x="1857983" y="817123"/>
                </a:cubicBezTo>
                <a:cubicBezTo>
                  <a:pt x="1840386" y="801726"/>
                  <a:pt x="1816151" y="794746"/>
                  <a:pt x="1799617" y="778212"/>
                </a:cubicBezTo>
                <a:cubicBezTo>
                  <a:pt x="1789889" y="768484"/>
                  <a:pt x="1781002" y="757836"/>
                  <a:pt x="1770434" y="749029"/>
                </a:cubicBezTo>
                <a:cubicBezTo>
                  <a:pt x="1761453" y="741545"/>
                  <a:pt x="1749989" y="737341"/>
                  <a:pt x="1741251" y="729574"/>
                </a:cubicBezTo>
                <a:lnTo>
                  <a:pt x="1653702" y="642025"/>
                </a:lnTo>
                <a:lnTo>
                  <a:pt x="1624519" y="612842"/>
                </a:lnTo>
                <a:cubicBezTo>
                  <a:pt x="1614791" y="603114"/>
                  <a:pt x="1602967" y="595106"/>
                  <a:pt x="1595336" y="583659"/>
                </a:cubicBezTo>
                <a:cubicBezTo>
                  <a:pt x="1569396" y="544748"/>
                  <a:pt x="1585609" y="560961"/>
                  <a:pt x="1546698" y="535021"/>
                </a:cubicBezTo>
                <a:cubicBezTo>
                  <a:pt x="1533728" y="515566"/>
                  <a:pt x="1518244" y="497569"/>
                  <a:pt x="1507787" y="476655"/>
                </a:cubicBezTo>
                <a:cubicBezTo>
                  <a:pt x="1501302" y="463685"/>
                  <a:pt x="1496761" y="449544"/>
                  <a:pt x="1488332" y="437744"/>
                </a:cubicBezTo>
                <a:cubicBezTo>
                  <a:pt x="1480336" y="426549"/>
                  <a:pt x="1468102" y="419006"/>
                  <a:pt x="1459149" y="408561"/>
                </a:cubicBezTo>
                <a:cubicBezTo>
                  <a:pt x="1448598" y="396252"/>
                  <a:pt x="1439694" y="382621"/>
                  <a:pt x="1429966" y="369651"/>
                </a:cubicBezTo>
                <a:cubicBezTo>
                  <a:pt x="1426724" y="359923"/>
                  <a:pt x="1425219" y="349431"/>
                  <a:pt x="1420239" y="340468"/>
                </a:cubicBezTo>
                <a:cubicBezTo>
                  <a:pt x="1408884" y="320028"/>
                  <a:pt x="1388722" y="304284"/>
                  <a:pt x="1381328" y="282102"/>
                </a:cubicBezTo>
                <a:cubicBezTo>
                  <a:pt x="1378085" y="272374"/>
                  <a:pt x="1374298" y="262812"/>
                  <a:pt x="1371600" y="252919"/>
                </a:cubicBezTo>
                <a:cubicBezTo>
                  <a:pt x="1364565" y="227122"/>
                  <a:pt x="1360600" y="200464"/>
                  <a:pt x="1352145" y="175097"/>
                </a:cubicBezTo>
                <a:cubicBezTo>
                  <a:pt x="1345660" y="155642"/>
                  <a:pt x="1332690" y="137239"/>
                  <a:pt x="1332690" y="116731"/>
                </a:cubicBezTo>
                <a:lnTo>
                  <a:pt x="1332690" y="48638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Freeform 52"/>
          <p:cNvSpPr>
            <a:spLocks/>
          </p:cNvSpPr>
          <p:nvPr/>
        </p:nvSpPr>
        <p:spPr bwMode="auto">
          <a:xfrm>
            <a:off x="5294787" y="3861048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 Box 22"/>
          <p:cNvSpPr txBox="1">
            <a:spLocks noChangeArrowheads="1"/>
          </p:cNvSpPr>
          <p:nvPr/>
        </p:nvSpPr>
        <p:spPr bwMode="auto">
          <a:xfrm>
            <a:off x="5500307" y="3645294"/>
            <a:ext cx="887407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мкр</a:t>
            </a:r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ru-RU" altLang="ru-RU" sz="105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Макопсе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5" name="Группа 114"/>
          <p:cNvGrpSpPr/>
          <p:nvPr/>
        </p:nvGrpSpPr>
        <p:grpSpPr>
          <a:xfrm>
            <a:off x="5329963" y="1756952"/>
            <a:ext cx="3244987" cy="789362"/>
            <a:chOff x="3824888" y="1222560"/>
            <a:chExt cx="2433740" cy="789362"/>
          </a:xfrm>
        </p:grpSpPr>
        <p:sp>
          <p:nvSpPr>
            <p:cNvPr id="116" name="Равнобедренный треугольник 115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рямоугольная выноска 116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178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75,410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75,710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Прямоугольная выноска 117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44,16338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39,27153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" y="3104709"/>
            <a:ext cx="3336628" cy="160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0" y="3361176"/>
            <a:ext cx="3247973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4" y="2877944"/>
            <a:ext cx="333662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0" y="3118884"/>
            <a:ext cx="329528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" y="4784269"/>
            <a:ext cx="3308351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" y="5079154"/>
            <a:ext cx="3315748" cy="16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Группа 50"/>
          <p:cNvGrpSpPr/>
          <p:nvPr/>
        </p:nvGrpSpPr>
        <p:grpSpPr>
          <a:xfrm>
            <a:off x="11467361" y="61735"/>
            <a:ext cx="625999" cy="526433"/>
            <a:chOff x="11467356" y="61730"/>
            <a:chExt cx="625999" cy="526433"/>
          </a:xfrm>
        </p:grpSpPr>
        <p:sp>
          <p:nvSpPr>
            <p:cNvPr id="52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57" name="Picture 49" descr="original_metal_w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9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67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1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64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9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917"/>
            <a:ext cx="12192000" cy="6126084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129177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3229551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3228499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4050211" y="575023"/>
            <a:ext cx="13387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3937239" y="543270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945553" y="570382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ИНФОРМАЦИОННЫЕ МАТЕРИАЛЫ ПО ОПАСНЫМ ЭКЗОГЕННЫМ ГЕОЛОГИЧЕСКИМ ПРОЦЕССОАМ ВБЛИЗИ </a:t>
            </a:r>
            <a:br>
              <a:rPr lang="ru-RU" dirty="0"/>
            </a:br>
            <a:r>
              <a:rPr lang="ru-RU" dirty="0"/>
              <a:t>АВТОМОБИЛЬНЫХ ДОРОГ НА ТЕРРИТОРИИ КРАСНОДАРСКОГО КРАЯ</a:t>
            </a:r>
          </a:p>
        </p:txBody>
      </p:sp>
      <p:grpSp>
        <p:nvGrpSpPr>
          <p:cNvPr id="107" name="Группа 106"/>
          <p:cNvGrpSpPr/>
          <p:nvPr/>
        </p:nvGrpSpPr>
        <p:grpSpPr>
          <a:xfrm>
            <a:off x="11467363" y="61734"/>
            <a:ext cx="625999" cy="610852"/>
            <a:chOff x="11467356" y="61730"/>
            <a:chExt cx="625999" cy="526433"/>
          </a:xfrm>
        </p:grpSpPr>
        <p:sp>
          <p:nvSpPr>
            <p:cNvPr id="119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1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2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3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2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26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134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1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2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3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4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7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28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13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9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0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87" name="Скругленная прямоугольная выноска 486"/>
          <p:cNvSpPr/>
          <p:nvPr/>
        </p:nvSpPr>
        <p:spPr>
          <a:xfrm>
            <a:off x="8943067" y="2803906"/>
            <a:ext cx="3203613" cy="1311441"/>
          </a:xfrm>
          <a:prstGeom prst="wedgeRoundRectCallout">
            <a:avLst>
              <a:gd name="adj1" fmla="val -114787"/>
              <a:gd name="adj2" fmla="val 1480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Город-курорт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Сочи, участок Красная Поляна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Монастырь. Правый берег р.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верховом откосе – оползневой участок шириной 30 м, высота над полотном автодороги – 15 м. Начало активизации – 2017 г. В 2018 г. процесс продолжал активно развиваться в головной части и по флангам. Обнажаются коренные породы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субгоризонтального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залегания с падением на север. Оползает делювиальный чехол. Объем оползневых отложений – 60-70 куб.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Овал 487"/>
          <p:cNvSpPr/>
          <p:nvPr/>
        </p:nvSpPr>
        <p:spPr>
          <a:xfrm>
            <a:off x="6806318" y="5392762"/>
            <a:ext cx="100409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pic>
        <p:nvPicPr>
          <p:cNvPr id="489" name="Рисунок 4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517" y="764311"/>
            <a:ext cx="2748163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0" name="TextBox 87"/>
          <p:cNvSpPr txBox="1"/>
          <p:nvPr/>
        </p:nvSpPr>
        <p:spPr>
          <a:xfrm>
            <a:off x="6501744" y="5161430"/>
            <a:ext cx="35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91" name="TextBox 87"/>
          <p:cNvSpPr txBox="1"/>
          <p:nvPr/>
        </p:nvSpPr>
        <p:spPr>
          <a:xfrm>
            <a:off x="11721312" y="2371356"/>
            <a:ext cx="354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92" name="Скругленная прямоугольная выноска 491"/>
          <p:cNvSpPr/>
          <p:nvPr/>
        </p:nvSpPr>
        <p:spPr>
          <a:xfrm>
            <a:off x="9003254" y="4279432"/>
            <a:ext cx="3150295" cy="1058769"/>
          </a:xfrm>
          <a:prstGeom prst="wedgeRoundRectCallout">
            <a:avLst>
              <a:gd name="adj1" fmla="val -127493"/>
              <a:gd name="adj2" fmla="val 7425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Город-курорт Сочи, участок возле с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Кепша. На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левом берегу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оползневая активизация зафиксирована в нижней части склона на водоразделе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ее правого притока р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площадь активизации – 350 м2. Процессы развиты по технологическим врезкам под опоры ЛЭП. В оползание вовлечены породы делювиального чехла.</a:t>
            </a:r>
          </a:p>
        </p:txBody>
      </p:sp>
      <p:pic>
        <p:nvPicPr>
          <p:cNvPr id="493" name="Рисунок 4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544" y="731916"/>
            <a:ext cx="2677405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4" name="TextBox 82"/>
          <p:cNvSpPr txBox="1"/>
          <p:nvPr/>
        </p:nvSpPr>
        <p:spPr>
          <a:xfrm>
            <a:off x="6216105" y="5232529"/>
            <a:ext cx="35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95" name="TextBox 87"/>
          <p:cNvSpPr txBox="1"/>
          <p:nvPr/>
        </p:nvSpPr>
        <p:spPr>
          <a:xfrm>
            <a:off x="8831492" y="2371356"/>
            <a:ext cx="354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96" name="Овал 495"/>
          <p:cNvSpPr/>
          <p:nvPr/>
        </p:nvSpPr>
        <p:spPr>
          <a:xfrm>
            <a:off x="6461137" y="5545162"/>
            <a:ext cx="100409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497" name="Скругленная прямоугольная выноска 496"/>
          <p:cNvSpPr/>
          <p:nvPr/>
        </p:nvSpPr>
        <p:spPr>
          <a:xfrm>
            <a:off x="9003253" y="5640413"/>
            <a:ext cx="3143427" cy="751812"/>
          </a:xfrm>
          <a:prstGeom prst="wedgeRoundRectCallout">
            <a:avLst>
              <a:gd name="adj1" fmla="val -144539"/>
              <a:gd name="adj2" fmla="val -1410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Город-курорт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Сочи,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участок на Сухумском шоссе. Оползень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низовом откосе автодороги. Деформировано 1/2 ширины автодороги на протяжении 35 м, просадка по полотну составила 15 см. Базис оползания – русло р. Хоста.</a:t>
            </a:r>
          </a:p>
        </p:txBody>
      </p:sp>
      <p:pic>
        <p:nvPicPr>
          <p:cNvPr id="498" name="Рисунок 4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123" y="741756"/>
            <a:ext cx="2468455" cy="20199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9" name="TextBox 87"/>
          <p:cNvSpPr txBox="1"/>
          <p:nvPr/>
        </p:nvSpPr>
        <p:spPr>
          <a:xfrm>
            <a:off x="5870181" y="2336892"/>
            <a:ext cx="354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00" name="TextBox 82"/>
          <p:cNvSpPr txBox="1"/>
          <p:nvPr/>
        </p:nvSpPr>
        <p:spPr>
          <a:xfrm>
            <a:off x="5807081" y="5515718"/>
            <a:ext cx="35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01" name="Овал 500"/>
          <p:cNvSpPr/>
          <p:nvPr/>
        </p:nvSpPr>
        <p:spPr>
          <a:xfrm>
            <a:off x="5822582" y="5880907"/>
            <a:ext cx="106100" cy="8214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2" name="Овал 501"/>
          <p:cNvSpPr/>
          <p:nvPr/>
        </p:nvSpPr>
        <p:spPr>
          <a:xfrm>
            <a:off x="3806809" y="3741598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3" name="Прямоугольник 502"/>
          <p:cNvSpPr/>
          <p:nvPr/>
        </p:nvSpPr>
        <p:spPr>
          <a:xfrm>
            <a:off x="2520628" y="3922347"/>
            <a:ext cx="1386589" cy="192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А-147-62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4" name="Прямоугольник 167"/>
          <p:cNvSpPr>
            <a:spLocks noChangeArrowheads="1"/>
          </p:cNvSpPr>
          <p:nvPr/>
        </p:nvSpPr>
        <p:spPr bwMode="auto">
          <a:xfrm>
            <a:off x="81424" y="5232531"/>
            <a:ext cx="2439203" cy="158150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5" name="Прямоугольник 174"/>
          <p:cNvSpPr>
            <a:spLocks noChangeArrowheads="1"/>
          </p:cNvSpPr>
          <p:nvPr/>
        </p:nvSpPr>
        <p:spPr bwMode="auto">
          <a:xfrm>
            <a:off x="431701" y="5232529"/>
            <a:ext cx="1625327" cy="23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167696" y="5844484"/>
            <a:ext cx="221016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7" name="Овал 506"/>
          <p:cNvSpPr/>
          <p:nvPr/>
        </p:nvSpPr>
        <p:spPr>
          <a:xfrm>
            <a:off x="201665" y="6203752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08" name="Овал 507"/>
          <p:cNvSpPr/>
          <p:nvPr/>
        </p:nvSpPr>
        <p:spPr>
          <a:xfrm>
            <a:off x="203064" y="6380905"/>
            <a:ext cx="100409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09" name="Прямоугольник 508"/>
          <p:cNvSpPr/>
          <p:nvPr/>
        </p:nvSpPr>
        <p:spPr>
          <a:xfrm>
            <a:off x="331943" y="6161907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0" name="Прямоугольник 509"/>
          <p:cNvSpPr/>
          <p:nvPr/>
        </p:nvSpPr>
        <p:spPr>
          <a:xfrm>
            <a:off x="324571" y="633230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оползнеопасные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участки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1" name="Прямоугольник 510"/>
          <p:cNvSpPr/>
          <p:nvPr/>
        </p:nvSpPr>
        <p:spPr>
          <a:xfrm>
            <a:off x="689698" y="6504381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2" name="Rectangle 8"/>
          <p:cNvSpPr>
            <a:spLocks noChangeArrowheads="1"/>
          </p:cNvSpPr>
          <p:nvPr/>
        </p:nvSpPr>
        <p:spPr bwMode="auto">
          <a:xfrm>
            <a:off x="167697" y="6535365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13" name="Овал 512"/>
          <p:cNvSpPr/>
          <p:nvPr/>
        </p:nvSpPr>
        <p:spPr>
          <a:xfrm>
            <a:off x="201665" y="6045572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4" name="Прямоугольник 513"/>
          <p:cNvSpPr/>
          <p:nvPr/>
        </p:nvSpPr>
        <p:spPr>
          <a:xfrm>
            <a:off x="341406" y="6015124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участки схода селя (ФДА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Росавтодор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5" name="Рисунок 5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8098" r="81034" b="66744"/>
          <a:stretch/>
        </p:blipFill>
        <p:spPr>
          <a:xfrm>
            <a:off x="143882" y="5524753"/>
            <a:ext cx="276225" cy="314326"/>
          </a:xfrm>
          <a:prstGeom prst="rect">
            <a:avLst/>
          </a:prstGeom>
        </p:spPr>
      </p:pic>
      <p:sp>
        <p:nvSpPr>
          <p:cNvPr id="516" name="Прямоугольник 515"/>
          <p:cNvSpPr/>
          <p:nvPr/>
        </p:nvSpPr>
        <p:spPr>
          <a:xfrm>
            <a:off x="420107" y="557531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гидропост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7" name="Овал 516"/>
          <p:cNvSpPr/>
          <p:nvPr/>
        </p:nvSpPr>
        <p:spPr>
          <a:xfrm>
            <a:off x="6330444" y="5654301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8" name="Прямоугольник 517"/>
          <p:cNvSpPr/>
          <p:nvPr/>
        </p:nvSpPr>
        <p:spPr>
          <a:xfrm>
            <a:off x="6526261" y="5601862"/>
            <a:ext cx="1201920" cy="2364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А-149-31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9" name="Овал 518"/>
          <p:cNvSpPr/>
          <p:nvPr/>
        </p:nvSpPr>
        <p:spPr>
          <a:xfrm>
            <a:off x="6096001" y="6235716"/>
            <a:ext cx="100409" cy="10114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0" name="Прямоугольник 519"/>
          <p:cNvSpPr/>
          <p:nvPr/>
        </p:nvSpPr>
        <p:spPr>
          <a:xfrm>
            <a:off x="6467493" y="6299003"/>
            <a:ext cx="1260689" cy="1771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А-147-201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Овал 520"/>
          <p:cNvSpPr/>
          <p:nvPr/>
        </p:nvSpPr>
        <p:spPr>
          <a:xfrm>
            <a:off x="6217473" y="6319606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2" name="Прямоугольник 521"/>
          <p:cNvSpPr/>
          <p:nvPr/>
        </p:nvSpPr>
        <p:spPr>
          <a:xfrm>
            <a:off x="6554883" y="6076145"/>
            <a:ext cx="1345364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3" name="Овал 522"/>
          <p:cNvSpPr/>
          <p:nvPr/>
        </p:nvSpPr>
        <p:spPr>
          <a:xfrm>
            <a:off x="5685185" y="5659938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4" name="Прямоугольник 523"/>
          <p:cNvSpPr/>
          <p:nvPr/>
        </p:nvSpPr>
        <p:spPr>
          <a:xfrm>
            <a:off x="4456533" y="5569561"/>
            <a:ext cx="1183567" cy="1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А-147-170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5" name="Rectangle 8"/>
          <p:cNvSpPr>
            <a:spLocks noChangeArrowheads="1"/>
          </p:cNvSpPr>
          <p:nvPr/>
        </p:nvSpPr>
        <p:spPr bwMode="auto">
          <a:xfrm>
            <a:off x="3883666" y="3519539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alt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6" name="Овал 525"/>
          <p:cNvSpPr/>
          <p:nvPr/>
        </p:nvSpPr>
        <p:spPr>
          <a:xfrm>
            <a:off x="3783497" y="3612543"/>
            <a:ext cx="90576" cy="9394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084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351" y="633600"/>
            <a:ext cx="12192000" cy="622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Прямоугольник 248"/>
          <p:cNvSpPr>
            <a:spLocks noChangeArrowheads="1"/>
          </p:cNvSpPr>
          <p:nvPr/>
        </p:nvSpPr>
        <p:spPr bwMode="auto">
          <a:xfrm>
            <a:off x="3748" y="2654"/>
            <a:ext cx="12197619" cy="52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981" tIns="39991" rIns="79981" bIns="39991" anchor="ctr"/>
          <a:lstStyle/>
          <a:p>
            <a:pPr algn="ctr" defTabSz="799117">
              <a:lnSpc>
                <a:spcPts val="1541"/>
              </a:lnSpc>
            </a:pPr>
            <a:endParaRPr lang="ru-RU" sz="15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99117">
              <a:lnSpc>
                <a:spcPts val="1541"/>
              </a:lnSpc>
            </a:pPr>
            <a:r>
              <a:rPr lang="ru-RU" sz="15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ОБСТАНОВКА НА АВТОДОРОГАХ ЧУКОТСКОГО АВТОНОМНОГО ОКРУГА </a:t>
            </a:r>
          </a:p>
          <a:p>
            <a:pPr algn="ctr" defTabSz="799117">
              <a:lnSpc>
                <a:spcPts val="1541"/>
              </a:lnSpc>
            </a:pPr>
            <a:r>
              <a:rPr lang="ru-RU" sz="15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(по состоянию на 11.02.2019)</a:t>
            </a:r>
          </a:p>
          <a:p>
            <a:pPr algn="ctr" defTabSz="799117">
              <a:lnSpc>
                <a:spcPts val="1541"/>
              </a:lnSpc>
            </a:pPr>
            <a:r>
              <a:rPr lang="ru-RU" sz="15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04" name="Text Box 2"/>
          <p:cNvSpPr txBox="1">
            <a:spLocks noChangeArrowheads="1"/>
          </p:cNvSpPr>
          <p:nvPr/>
        </p:nvSpPr>
        <p:spPr bwMode="auto">
          <a:xfrm>
            <a:off x="1" y="-1"/>
            <a:ext cx="12204976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ИНФОРМАЦИОННЫЕ МАТЕРИАЛЫ ПО ФЕДЕРАЛЬНОЙ АВТОМОБИЛЬНОЙ ДОРОГЕ </a:t>
            </a:r>
          </a:p>
          <a:p>
            <a:r>
              <a:rPr lang="ru-RU" dirty="0"/>
              <a:t>А-147 «ДЖУБГА-СОЧИ» ( РИСК НАРУШЕНИЯ ТРАНСПОРТНОГО СООБЩЕНИЯ НА 28.11.2019)</a:t>
            </a:r>
          </a:p>
        </p:txBody>
      </p:sp>
      <p:grpSp>
        <p:nvGrpSpPr>
          <p:cNvPr id="705" name="Группа 704"/>
          <p:cNvGrpSpPr/>
          <p:nvPr/>
        </p:nvGrpSpPr>
        <p:grpSpPr>
          <a:xfrm>
            <a:off x="11467361" y="61735"/>
            <a:ext cx="625999" cy="526433"/>
            <a:chOff x="11467356" y="61730"/>
            <a:chExt cx="625999" cy="526433"/>
          </a:xfrm>
        </p:grpSpPr>
        <p:sp>
          <p:nvSpPr>
            <p:cNvPr id="706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7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8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9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0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11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2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13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722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3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4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5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6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7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8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9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0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1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2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3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4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5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6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7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8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9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0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1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2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3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4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5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6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7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8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9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0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1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2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3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4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5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6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7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8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9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0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1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2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3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4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5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6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7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8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9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0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1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2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3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4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5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6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7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8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9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0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2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3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4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6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7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8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9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0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1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2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3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4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5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6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7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8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9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0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1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2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3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4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5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6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7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9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0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1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2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3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2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3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4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5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6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7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8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9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0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1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2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3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4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5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6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7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8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9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0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1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4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5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6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7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8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9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0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1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2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3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4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5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6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7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8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9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0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1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2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3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4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5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6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7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8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9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0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1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2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3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4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5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6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7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8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9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0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1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2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3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4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5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6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7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8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9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0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1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2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3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4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5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6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7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8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9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0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2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4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15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719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0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1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96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7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8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96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2" name="Rectangle 93"/>
          <p:cNvSpPr>
            <a:spLocks noChangeArrowheads="1"/>
          </p:cNvSpPr>
          <p:nvPr/>
        </p:nvSpPr>
        <p:spPr bwMode="auto">
          <a:xfrm>
            <a:off x="2" y="5421229"/>
            <a:ext cx="2335881" cy="14469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8"/>
            <a:endParaRPr lang="ru-RU" altLang="ru-RU" sz="9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3" name="Text Box 97"/>
          <p:cNvSpPr txBox="1">
            <a:spLocks noChangeArrowheads="1"/>
          </p:cNvSpPr>
          <p:nvPr/>
        </p:nvSpPr>
        <p:spPr bwMode="auto">
          <a:xfrm>
            <a:off x="391685" y="5492586"/>
            <a:ext cx="1607595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408" name="Группа 629"/>
          <p:cNvGrpSpPr>
            <a:grpSpLocks/>
          </p:cNvGrpSpPr>
          <p:nvPr/>
        </p:nvGrpSpPr>
        <p:grpSpPr bwMode="auto">
          <a:xfrm>
            <a:off x="111569" y="5742666"/>
            <a:ext cx="332096" cy="269899"/>
            <a:chOff x="142483" y="3760971"/>
            <a:chExt cx="346075" cy="386605"/>
          </a:xfrm>
        </p:grpSpPr>
        <p:sp>
          <p:nvSpPr>
            <p:cNvPr id="40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152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1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152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1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413">
                <a:defRPr/>
              </a:pPr>
              <a:endParaRPr lang="ru-RU" sz="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12" name="Text Box 97"/>
          <p:cNvSpPr txBox="1">
            <a:spLocks noChangeArrowheads="1"/>
          </p:cNvSpPr>
          <p:nvPr/>
        </p:nvSpPr>
        <p:spPr bwMode="auto">
          <a:xfrm>
            <a:off x="381076" y="5710028"/>
            <a:ext cx="1831336" cy="40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16" name="Group 316"/>
          <p:cNvGrpSpPr>
            <a:grpSpLocks/>
          </p:cNvGrpSpPr>
          <p:nvPr/>
        </p:nvGrpSpPr>
        <p:grpSpPr bwMode="auto">
          <a:xfrm>
            <a:off x="148460" y="6092491"/>
            <a:ext cx="217959" cy="170384"/>
            <a:chOff x="4727" y="2506"/>
            <a:chExt cx="706" cy="1172"/>
          </a:xfrm>
        </p:grpSpPr>
        <p:sp>
          <p:nvSpPr>
            <p:cNvPr id="4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4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</p:grpSp>
      <p:sp>
        <p:nvSpPr>
          <p:cNvPr id="495" name="Text Box 97"/>
          <p:cNvSpPr txBox="1">
            <a:spLocks noChangeArrowheads="1"/>
          </p:cNvSpPr>
          <p:nvPr/>
        </p:nvSpPr>
        <p:spPr bwMode="auto">
          <a:xfrm>
            <a:off x="347005" y="6050566"/>
            <a:ext cx="1802912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496" name="Группа 119"/>
          <p:cNvGrpSpPr>
            <a:grpSpLocks/>
          </p:cNvGrpSpPr>
          <p:nvPr/>
        </p:nvGrpSpPr>
        <p:grpSpPr bwMode="auto">
          <a:xfrm>
            <a:off x="144193" y="6314503"/>
            <a:ext cx="236327" cy="189289"/>
            <a:chOff x="214313" y="8958263"/>
            <a:chExt cx="642937" cy="500062"/>
          </a:xfrm>
        </p:grpSpPr>
        <p:sp>
          <p:nvSpPr>
            <p:cNvPr id="49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9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0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0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02" name="Text Box 97"/>
          <p:cNvSpPr txBox="1">
            <a:spLocks noChangeArrowheads="1"/>
          </p:cNvSpPr>
          <p:nvPr/>
        </p:nvSpPr>
        <p:spPr bwMode="auto">
          <a:xfrm>
            <a:off x="361937" y="6283198"/>
            <a:ext cx="1831336" cy="2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503" name="Text Box 97"/>
          <p:cNvSpPr txBox="1">
            <a:spLocks noChangeArrowheads="1"/>
          </p:cNvSpPr>
          <p:nvPr/>
        </p:nvSpPr>
        <p:spPr bwMode="auto">
          <a:xfrm>
            <a:off x="418584" y="6493815"/>
            <a:ext cx="1793833" cy="2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МНИСС ГЛОНАС</a:t>
            </a:r>
          </a:p>
        </p:txBody>
      </p:sp>
      <p:grpSp>
        <p:nvGrpSpPr>
          <p:cNvPr id="504" name="Группа 503"/>
          <p:cNvGrpSpPr/>
          <p:nvPr/>
        </p:nvGrpSpPr>
        <p:grpSpPr>
          <a:xfrm>
            <a:off x="144193" y="6552253"/>
            <a:ext cx="239759" cy="174800"/>
            <a:chOff x="2569102" y="4634930"/>
            <a:chExt cx="200292" cy="232563"/>
          </a:xfrm>
        </p:grpSpPr>
        <p:sp>
          <p:nvSpPr>
            <p:cNvPr id="505" name="Скругленный прямоугольник 504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506" name="Овал 505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507" name="Овал 506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508" name="Скругленный прямоугольник 507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509" name="Скругленный прямоугольник 508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510" name="Скругленный прямоугольник 509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511" name="Скругленный прямоугольник 510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</p:grpSp>
      <p:sp>
        <p:nvSpPr>
          <p:cNvPr id="650" name="Rectangle 8"/>
          <p:cNvSpPr>
            <a:spLocks noChangeArrowheads="1"/>
          </p:cNvSpPr>
          <p:nvPr/>
        </p:nvSpPr>
        <p:spPr bwMode="auto">
          <a:xfrm>
            <a:off x="4808253" y="4426241"/>
            <a:ext cx="1183945" cy="2872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Дагомыс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2" name="TextBox 1081"/>
          <p:cNvSpPr txBox="1"/>
          <p:nvPr/>
        </p:nvSpPr>
        <p:spPr>
          <a:xfrm>
            <a:off x="6102490" y="3303103"/>
            <a:ext cx="661749" cy="3156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3" tIns="41998" rIns="83993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500" dirty="0" smtClean="0"/>
              <a:t>А-147</a:t>
            </a:r>
            <a:endParaRPr lang="ru-RU" sz="1500" dirty="0"/>
          </a:p>
        </p:txBody>
      </p:sp>
      <p:grpSp>
        <p:nvGrpSpPr>
          <p:cNvPr id="699" name="Group 316"/>
          <p:cNvGrpSpPr>
            <a:grpSpLocks/>
          </p:cNvGrpSpPr>
          <p:nvPr/>
        </p:nvGrpSpPr>
        <p:grpSpPr bwMode="auto">
          <a:xfrm>
            <a:off x="5267313" y="3310717"/>
            <a:ext cx="310321" cy="263099"/>
            <a:chOff x="4727" y="2506"/>
            <a:chExt cx="706" cy="1172"/>
          </a:xfrm>
        </p:grpSpPr>
        <p:sp>
          <p:nvSpPr>
            <p:cNvPr id="70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2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8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8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8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8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8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8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8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9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9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9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9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9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9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9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9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9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09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0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0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0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0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0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0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0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0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0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0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1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1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1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1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1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1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1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1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1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1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2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2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2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2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2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2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2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2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2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2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3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3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3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3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3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3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3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3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3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3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4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4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4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4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4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4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4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4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4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4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5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5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5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5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5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5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5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5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</p:grpSp>
      <p:grpSp>
        <p:nvGrpSpPr>
          <p:cNvPr id="1158" name="Group 316"/>
          <p:cNvGrpSpPr>
            <a:grpSpLocks/>
          </p:cNvGrpSpPr>
          <p:nvPr/>
        </p:nvGrpSpPr>
        <p:grpSpPr bwMode="auto">
          <a:xfrm>
            <a:off x="5116546" y="2149118"/>
            <a:ext cx="310321" cy="263099"/>
            <a:chOff x="4727" y="2506"/>
            <a:chExt cx="706" cy="1172"/>
          </a:xfrm>
        </p:grpSpPr>
        <p:sp>
          <p:nvSpPr>
            <p:cNvPr id="115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6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6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6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6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6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6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6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6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6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6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7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7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7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7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7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7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7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7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7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7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8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8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8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8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8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8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8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8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8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8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9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9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9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9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9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9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9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9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9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19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0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0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0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0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0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0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0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0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0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0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1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1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1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1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1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1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1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1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1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1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2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2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2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2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2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2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2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2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2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2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3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3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3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3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3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3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123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</p:grpSp>
      <p:sp>
        <p:nvSpPr>
          <p:cNvPr id="2" name="Полилиния 1"/>
          <p:cNvSpPr/>
          <p:nvPr/>
        </p:nvSpPr>
        <p:spPr>
          <a:xfrm>
            <a:off x="3971926" y="3657600"/>
            <a:ext cx="876300" cy="1162050"/>
          </a:xfrm>
          <a:custGeom>
            <a:avLst/>
            <a:gdLst>
              <a:gd name="connsiteX0" fmla="*/ 876300 w 876300"/>
              <a:gd name="connsiteY0" fmla="*/ 285750 h 1162050"/>
              <a:gd name="connsiteX1" fmla="*/ 695325 w 876300"/>
              <a:gd name="connsiteY1" fmla="*/ 600075 h 1162050"/>
              <a:gd name="connsiteX2" fmla="*/ 504825 w 876300"/>
              <a:gd name="connsiteY2" fmla="*/ 685800 h 1162050"/>
              <a:gd name="connsiteX3" fmla="*/ 419100 w 876300"/>
              <a:gd name="connsiteY3" fmla="*/ 733425 h 1162050"/>
              <a:gd name="connsiteX4" fmla="*/ 257175 w 876300"/>
              <a:gd name="connsiteY4" fmla="*/ 723900 h 1162050"/>
              <a:gd name="connsiteX5" fmla="*/ 161925 w 876300"/>
              <a:gd name="connsiteY5" fmla="*/ 876300 h 1162050"/>
              <a:gd name="connsiteX6" fmla="*/ 123825 w 876300"/>
              <a:gd name="connsiteY6" fmla="*/ 1038225 h 1162050"/>
              <a:gd name="connsiteX7" fmla="*/ 104775 w 876300"/>
              <a:gd name="connsiteY7" fmla="*/ 1162050 h 1162050"/>
              <a:gd name="connsiteX8" fmla="*/ 47625 w 876300"/>
              <a:gd name="connsiteY8" fmla="*/ 1114425 h 1162050"/>
              <a:gd name="connsiteX9" fmla="*/ 76200 w 876300"/>
              <a:gd name="connsiteY9" fmla="*/ 885825 h 1162050"/>
              <a:gd name="connsiteX10" fmla="*/ 76200 w 876300"/>
              <a:gd name="connsiteY10" fmla="*/ 800100 h 1162050"/>
              <a:gd name="connsiteX11" fmla="*/ 0 w 876300"/>
              <a:gd name="connsiteY11" fmla="*/ 704850 h 1162050"/>
              <a:gd name="connsiteX12" fmla="*/ 19050 w 876300"/>
              <a:gd name="connsiteY12" fmla="*/ 514350 h 1162050"/>
              <a:gd name="connsiteX13" fmla="*/ 219075 w 876300"/>
              <a:gd name="connsiteY13" fmla="*/ 457200 h 1162050"/>
              <a:gd name="connsiteX14" fmla="*/ 285750 w 876300"/>
              <a:gd name="connsiteY14" fmla="*/ 390525 h 1162050"/>
              <a:gd name="connsiteX15" fmla="*/ 371475 w 876300"/>
              <a:gd name="connsiteY15" fmla="*/ 381000 h 1162050"/>
              <a:gd name="connsiteX16" fmla="*/ 428625 w 876300"/>
              <a:gd name="connsiteY16" fmla="*/ 257175 h 1162050"/>
              <a:gd name="connsiteX17" fmla="*/ 400050 w 876300"/>
              <a:gd name="connsiteY17" fmla="*/ 123825 h 1162050"/>
              <a:gd name="connsiteX18" fmla="*/ 295275 w 876300"/>
              <a:gd name="connsiteY18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76300" h="1162050">
                <a:moveTo>
                  <a:pt x="876300" y="285750"/>
                </a:moveTo>
                <a:lnTo>
                  <a:pt x="695325" y="600075"/>
                </a:lnTo>
                <a:lnTo>
                  <a:pt x="504825" y="685800"/>
                </a:lnTo>
                <a:lnTo>
                  <a:pt x="419100" y="733425"/>
                </a:lnTo>
                <a:lnTo>
                  <a:pt x="257175" y="723900"/>
                </a:lnTo>
                <a:lnTo>
                  <a:pt x="161925" y="876300"/>
                </a:lnTo>
                <a:lnTo>
                  <a:pt x="123825" y="1038225"/>
                </a:lnTo>
                <a:lnTo>
                  <a:pt x="104775" y="1162050"/>
                </a:lnTo>
                <a:lnTo>
                  <a:pt x="47625" y="1114425"/>
                </a:lnTo>
                <a:lnTo>
                  <a:pt x="76200" y="885825"/>
                </a:lnTo>
                <a:lnTo>
                  <a:pt x="76200" y="800100"/>
                </a:lnTo>
                <a:lnTo>
                  <a:pt x="0" y="704850"/>
                </a:lnTo>
                <a:lnTo>
                  <a:pt x="19050" y="514350"/>
                </a:lnTo>
                <a:lnTo>
                  <a:pt x="219075" y="457200"/>
                </a:lnTo>
                <a:lnTo>
                  <a:pt x="285750" y="390525"/>
                </a:lnTo>
                <a:lnTo>
                  <a:pt x="371475" y="381000"/>
                </a:lnTo>
                <a:lnTo>
                  <a:pt x="428625" y="257175"/>
                </a:lnTo>
                <a:lnTo>
                  <a:pt x="400050" y="123825"/>
                </a:lnTo>
                <a:lnTo>
                  <a:pt x="295275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Video_2019-02-26_16263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7225" y="4076700"/>
            <a:ext cx="4057432" cy="2747296"/>
          </a:xfrm>
          <a:prstGeom prst="rect">
            <a:avLst/>
          </a:prstGeom>
        </p:spPr>
      </p:pic>
      <p:sp>
        <p:nvSpPr>
          <p:cNvPr id="697" name="Прямоугольник 696"/>
          <p:cNvSpPr/>
          <p:nvPr/>
        </p:nvSpPr>
        <p:spPr>
          <a:xfrm>
            <a:off x="8087224" y="3803896"/>
            <a:ext cx="4057432" cy="2728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238" name="AutoShape 24"/>
          <p:cNvSpPr>
            <a:spLocks noChangeArrowheads="1"/>
          </p:cNvSpPr>
          <p:nvPr/>
        </p:nvSpPr>
        <p:spPr bwMode="auto">
          <a:xfrm>
            <a:off x="52719" y="1067954"/>
            <a:ext cx="4057432" cy="2865105"/>
          </a:xfrm>
          <a:prstGeom prst="wedgeRectCallout">
            <a:avLst>
              <a:gd name="adj1" fmla="val 46201"/>
              <a:gd name="adj2" fmla="val 77558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55537" tIns="77775" rIns="155537" bIns="77775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</a:t>
            </a:r>
            <a:r>
              <a:rPr lang="ru-RU" altLang="ru-RU" sz="16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163-164-км </a:t>
            </a:r>
            <a:br>
              <a:rPr lang="ru-RU" altLang="ru-RU" sz="16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</a:t>
            </a:r>
            <a:r>
              <a:rPr lang="ru-RU" altLang="ru-RU" sz="16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схода оползня)</a:t>
            </a:r>
            <a:endParaRPr lang="en-US" altLang="ru-RU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9" y="1730730"/>
            <a:ext cx="4057432" cy="217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8" name="TextBox 697"/>
          <p:cNvSpPr txBox="1"/>
          <p:nvPr/>
        </p:nvSpPr>
        <p:spPr>
          <a:xfrm>
            <a:off x="8391526" y="643912"/>
            <a:ext cx="3572999" cy="418905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216736" tIns="108367" rIns="216736" bIns="108367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осадков на 28.11.2019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1019174"/>
            <a:ext cx="343888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8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536029</TotalTime>
  <Words>838</Words>
  <Application>Microsoft Office PowerPoint</Application>
  <PresentationFormat>Широкоэкранный</PresentationFormat>
  <Paragraphs>330</Paragraphs>
  <Slides>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Зам. начальника ОДС - Сухарев К.Ю.</cp:lastModifiedBy>
  <cp:revision>23796</cp:revision>
  <cp:lastPrinted>2019-01-11T18:44:35Z</cp:lastPrinted>
  <dcterms:created xsi:type="dcterms:W3CDTF">2014-09-08T13:21:12Z</dcterms:created>
  <dcterms:modified xsi:type="dcterms:W3CDTF">2019-11-27T20:12:21Z</dcterms:modified>
</cp:coreProperties>
</file>