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mp4" ContentType="video/unknown"/>
  <Default Extension="jpg" ContentType="image/jpe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9"/>
  </p:notesMasterIdLst>
  <p:handoutMasterIdLst>
    <p:handoutMasterId r:id="rId10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</p:sldIdLst>
  <p:sldSz cx="12192000" cy="6858000"/>
  <p:notesSz cx="9944100" cy="68056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000000"/>
    <a:srgbClr val="FF0000"/>
    <a:srgbClr val="4ADFE6"/>
    <a:srgbClr val="3DF353"/>
    <a:srgbClr val="563BF5"/>
    <a:srgbClr val="FFFFFF"/>
    <a:srgbClr val="EFF4ED"/>
    <a:srgbClr val="060BD8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35" autoAdjust="0"/>
    <p:restoredTop sz="96586" autoAdjust="0"/>
  </p:normalViewPr>
  <p:slideViewPr>
    <p:cSldViewPr snapToGrid="0">
      <p:cViewPr varScale="1">
        <p:scale>
          <a:sx n="78" d="100"/>
          <a:sy n="78" d="100"/>
        </p:scale>
        <p:origin x="-558" y="-96"/>
      </p:cViewPr>
      <p:guideLst>
        <p:guide orient="horz" pos="4320"/>
        <p:guide pos="3628"/>
      </p:guideLst>
    </p:cSldViewPr>
  </p:slideViewPr>
  <p:outlineViewPr>
    <p:cViewPr>
      <p:scale>
        <a:sx n="66" d="100"/>
        <a:sy n="66" d="100"/>
      </p:scale>
      <p:origin x="0" y="-7272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notesMaster" Target="notesMasters/notesMaster1.xml"/><Relationship Id="rId14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0" y="142"/>
            <a:ext cx="4309407" cy="340915"/>
          </a:xfrm>
          <a:prstGeom prst="rect">
            <a:avLst/>
          </a:prstGeom>
        </p:spPr>
        <p:txBody>
          <a:bodyPr vert="horz" lIns="88112" tIns="44051" rIns="88112" bIns="44051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2603" y="142"/>
            <a:ext cx="4309407" cy="340915"/>
          </a:xfrm>
          <a:prstGeom prst="rect">
            <a:avLst/>
          </a:prstGeom>
        </p:spPr>
        <p:txBody>
          <a:bodyPr vert="horz" lIns="88112" tIns="44051" rIns="88112" bIns="44051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18.04.2019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0" y="6464726"/>
            <a:ext cx="4309407" cy="340913"/>
          </a:xfrm>
          <a:prstGeom prst="rect">
            <a:avLst/>
          </a:prstGeom>
        </p:spPr>
        <p:txBody>
          <a:bodyPr vert="horz" lIns="88112" tIns="44051" rIns="88112" bIns="44051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2603" y="6464726"/>
            <a:ext cx="4309407" cy="340913"/>
          </a:xfrm>
          <a:prstGeom prst="rect">
            <a:avLst/>
          </a:prstGeom>
        </p:spPr>
        <p:txBody>
          <a:bodyPr vert="horz" lIns="88112" tIns="44051" rIns="88112" bIns="44051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39" y="49"/>
            <a:ext cx="4309109" cy="341464"/>
          </a:xfrm>
          <a:prstGeom prst="rect">
            <a:avLst/>
          </a:prstGeom>
        </p:spPr>
        <p:txBody>
          <a:bodyPr vert="horz" lIns="95408" tIns="47703" rIns="95408" bIns="4770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2829" y="49"/>
            <a:ext cx="4309109" cy="341464"/>
          </a:xfrm>
          <a:prstGeom prst="rect">
            <a:avLst/>
          </a:prstGeom>
        </p:spPr>
        <p:txBody>
          <a:bodyPr vert="horz" lIns="95408" tIns="47703" rIns="95408" bIns="4770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18.04.2019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932113" y="850900"/>
            <a:ext cx="4079875" cy="2295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408" tIns="47703" rIns="95408" bIns="4770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552" y="3275221"/>
            <a:ext cx="7955279" cy="2679710"/>
          </a:xfrm>
          <a:prstGeom prst="rect">
            <a:avLst/>
          </a:prstGeom>
        </p:spPr>
        <p:txBody>
          <a:bodyPr vert="horz" lIns="95408" tIns="47703" rIns="95408" bIns="4770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39" y="6464276"/>
            <a:ext cx="4309109" cy="341462"/>
          </a:xfrm>
          <a:prstGeom prst="rect">
            <a:avLst/>
          </a:prstGeom>
        </p:spPr>
        <p:txBody>
          <a:bodyPr vert="horz" lIns="95408" tIns="47703" rIns="95408" bIns="4770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2829" y="6464276"/>
            <a:ext cx="4309109" cy="341462"/>
          </a:xfrm>
          <a:prstGeom prst="rect">
            <a:avLst/>
          </a:prstGeom>
        </p:spPr>
        <p:txBody>
          <a:bodyPr vert="horz" lIns="95408" tIns="47703" rIns="95408" bIns="4770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5763" y="850900"/>
            <a:ext cx="4086225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2612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5763" y="850900"/>
            <a:ext cx="4086225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2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508247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5763" y="850900"/>
            <a:ext cx="4086225" cy="2298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138252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42162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705100" y="511175"/>
            <a:ext cx="4533900" cy="2551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309364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jp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image" Target="../media/image4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8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g"/><Relationship Id="rId3" Type="http://schemas.openxmlformats.org/officeDocument/2006/relationships/image" Target="../media/image13.jpg"/><Relationship Id="rId7" Type="http://schemas.openxmlformats.org/officeDocument/2006/relationships/image" Target="../media/image1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Relationship Id="rId9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2.jpe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21.png"/><Relationship Id="rId5" Type="http://schemas.openxmlformats.org/officeDocument/2006/relationships/image" Target="../media/image2.png"/><Relationship Id="rId4" Type="http://schemas.openxmlformats.org/officeDocument/2006/relationships/image" Target="../media/image20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jp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8.pn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2.png"/><Relationship Id="rId5" Type="http://schemas.openxmlformats.org/officeDocument/2006/relationships/image" Target="../media/image24.png"/><Relationship Id="rId4" Type="http://schemas.openxmlformats.org/officeDocument/2006/relationships/image" Target="../media/image2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Мой фильм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11433" r="11380"/>
          <a:stretch/>
        </p:blipFill>
        <p:spPr>
          <a:xfrm>
            <a:off x="0" y="629027"/>
            <a:ext cx="12192000" cy="6228974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И СКФО 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18.04.2019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19-20.04.2019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08" name="Рисунок 120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5187" y="6581775"/>
            <a:ext cx="3771677" cy="25188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7" name="TextBox 1206"/>
          <p:cNvSpPr txBox="1"/>
          <p:nvPr/>
        </p:nvSpPr>
        <p:spPr>
          <a:xfrm>
            <a:off x="5181993" y="2679823"/>
            <a:ext cx="1359255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Ростов-на-Дону</a:t>
            </a:r>
            <a:endParaRPr lang="ru-RU" sz="1200" dirty="0"/>
          </a:p>
        </p:txBody>
      </p:sp>
      <p:sp>
        <p:nvSpPr>
          <p:cNvPr id="1212" name="TextBox 1211"/>
          <p:cNvSpPr txBox="1"/>
          <p:nvPr/>
        </p:nvSpPr>
        <p:spPr>
          <a:xfrm>
            <a:off x="6794734" y="4109329"/>
            <a:ext cx="1057309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Ставрополь</a:t>
            </a:r>
            <a:endParaRPr lang="ru-RU" sz="1200" dirty="0"/>
          </a:p>
        </p:txBody>
      </p:sp>
      <p:sp>
        <p:nvSpPr>
          <p:cNvPr id="1213" name="TextBox 1212"/>
          <p:cNvSpPr txBox="1"/>
          <p:nvPr/>
        </p:nvSpPr>
        <p:spPr>
          <a:xfrm>
            <a:off x="4828132" y="4099804"/>
            <a:ext cx="1014439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Краснодар</a:t>
            </a:r>
            <a:endParaRPr lang="ru-RU" sz="12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5543317" y="5040657"/>
            <a:ext cx="560408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Сочи</a:t>
            </a:r>
            <a:endParaRPr lang="ru-RU" sz="12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1282956" y="4386328"/>
            <a:ext cx="1105146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Севастополь</a:t>
            </a:r>
            <a:endParaRPr lang="ru-RU" sz="12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10775996" y="3279003"/>
            <a:ext cx="955221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Астрахань</a:t>
            </a:r>
            <a:endParaRPr lang="ru-RU" sz="12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8574714" y="5369386"/>
            <a:ext cx="1116907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Владикавказ</a:t>
            </a:r>
            <a:endParaRPr lang="ru-RU" sz="1200" dirty="0"/>
          </a:p>
        </p:txBody>
      </p:sp>
      <p:sp>
        <p:nvSpPr>
          <p:cNvPr id="1221" name="TextBox 1220"/>
          <p:cNvSpPr txBox="1"/>
          <p:nvPr/>
        </p:nvSpPr>
        <p:spPr>
          <a:xfrm>
            <a:off x="8527089" y="1641446"/>
            <a:ext cx="945457" cy="2769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 smtClean="0"/>
              <a:t>Волгоград</a:t>
            </a:r>
            <a:endParaRPr lang="ru-RU" sz="1200" dirty="0"/>
          </a:p>
        </p:txBody>
      </p:sp>
    </p:spTree>
    <p:extLst>
      <p:ext uri="{BB962C8B-B14F-4D97-AF65-F5344CB8AC3E}">
        <p14:creationId xmlns:p14="http://schemas.microsoft.com/office/powerpoint/2010/main" val="138048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72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21506"/>
            <a:ext cx="6084094" cy="3088942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84094" y="625384"/>
            <a:ext cx="6107906" cy="3085064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713558"/>
            <a:ext cx="6084094" cy="3149151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84095" y="3717388"/>
            <a:ext cx="6107906" cy="3145321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18.04.2019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19.04.2019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06" name="TextBox 1205"/>
          <p:cNvSpPr txBox="1"/>
          <p:nvPr/>
        </p:nvSpPr>
        <p:spPr>
          <a:xfrm>
            <a:off x="2082738" y="600511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1258" name="Рисунок 125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96" y="3497459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59" name="Рисунок 125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78" y="3497459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11" name="TextBox 1210"/>
          <p:cNvSpPr txBox="1"/>
          <p:nvPr/>
        </p:nvSpPr>
        <p:spPr>
          <a:xfrm>
            <a:off x="8371287" y="617776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39793" y="3713558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73464" y="3733314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5" name="TextBox 1214"/>
          <p:cNvSpPr txBox="1"/>
          <p:nvPr/>
        </p:nvSpPr>
        <p:spPr>
          <a:xfrm>
            <a:off x="2520734" y="1595545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3287444" y="2307508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17" name="TextBox 1216"/>
          <p:cNvSpPr txBox="1"/>
          <p:nvPr/>
        </p:nvSpPr>
        <p:spPr>
          <a:xfrm>
            <a:off x="2373844" y="2303350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2703255" y="2774902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547441" y="244128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10" name="TextBox 1209"/>
          <p:cNvSpPr txBox="1"/>
          <p:nvPr/>
        </p:nvSpPr>
        <p:spPr>
          <a:xfrm>
            <a:off x="5243338" y="188949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34" name="TextBox 1233"/>
          <p:cNvSpPr txBox="1"/>
          <p:nvPr/>
        </p:nvSpPr>
        <p:spPr>
          <a:xfrm>
            <a:off x="4189029" y="2937278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pic>
        <p:nvPicPr>
          <p:cNvPr id="1207" name="Рисунок 1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96" y="6660433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08" name="Рисунок 1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78" y="6660433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9" name="TextBox 1208"/>
          <p:cNvSpPr txBox="1"/>
          <p:nvPr/>
        </p:nvSpPr>
        <p:spPr>
          <a:xfrm>
            <a:off x="8660860" y="1595545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14" name="TextBox 1213"/>
          <p:cNvSpPr txBox="1"/>
          <p:nvPr/>
        </p:nvSpPr>
        <p:spPr>
          <a:xfrm>
            <a:off x="9427570" y="2307508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20" name="TextBox 1219"/>
          <p:cNvSpPr txBox="1"/>
          <p:nvPr/>
        </p:nvSpPr>
        <p:spPr>
          <a:xfrm>
            <a:off x="8513970" y="2303350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21" name="TextBox 1220"/>
          <p:cNvSpPr txBox="1"/>
          <p:nvPr/>
        </p:nvSpPr>
        <p:spPr>
          <a:xfrm>
            <a:off x="8843381" y="2774902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22" name="TextBox 1221"/>
          <p:cNvSpPr txBox="1"/>
          <p:nvPr/>
        </p:nvSpPr>
        <p:spPr>
          <a:xfrm>
            <a:off x="6687567" y="244128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23" name="TextBox 1222"/>
          <p:cNvSpPr txBox="1"/>
          <p:nvPr/>
        </p:nvSpPr>
        <p:spPr>
          <a:xfrm>
            <a:off x="11383464" y="188949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24" name="TextBox 1223"/>
          <p:cNvSpPr txBox="1"/>
          <p:nvPr/>
        </p:nvSpPr>
        <p:spPr>
          <a:xfrm>
            <a:off x="10329155" y="2937278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sp>
        <p:nvSpPr>
          <p:cNvPr id="1225" name="TextBox 1224"/>
          <p:cNvSpPr txBox="1"/>
          <p:nvPr/>
        </p:nvSpPr>
        <p:spPr>
          <a:xfrm>
            <a:off x="2520734" y="469875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26" name="TextBox 1225"/>
          <p:cNvSpPr txBox="1"/>
          <p:nvPr/>
        </p:nvSpPr>
        <p:spPr>
          <a:xfrm>
            <a:off x="3287444" y="5410721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27" name="TextBox 1226"/>
          <p:cNvSpPr txBox="1"/>
          <p:nvPr/>
        </p:nvSpPr>
        <p:spPr>
          <a:xfrm>
            <a:off x="2373844" y="540656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28" name="TextBox 1227"/>
          <p:cNvSpPr txBox="1"/>
          <p:nvPr/>
        </p:nvSpPr>
        <p:spPr>
          <a:xfrm>
            <a:off x="2703255" y="5878115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29" name="TextBox 1228"/>
          <p:cNvSpPr txBox="1"/>
          <p:nvPr/>
        </p:nvSpPr>
        <p:spPr>
          <a:xfrm>
            <a:off x="547441" y="5544501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30" name="TextBox 1229"/>
          <p:cNvSpPr txBox="1"/>
          <p:nvPr/>
        </p:nvSpPr>
        <p:spPr>
          <a:xfrm>
            <a:off x="5243338" y="4992706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31" name="TextBox 1230"/>
          <p:cNvSpPr txBox="1"/>
          <p:nvPr/>
        </p:nvSpPr>
        <p:spPr>
          <a:xfrm>
            <a:off x="4189029" y="6040491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sp>
        <p:nvSpPr>
          <p:cNvPr id="1232" name="TextBox 1231"/>
          <p:cNvSpPr txBox="1"/>
          <p:nvPr/>
        </p:nvSpPr>
        <p:spPr>
          <a:xfrm>
            <a:off x="8660860" y="469875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33" name="TextBox 1232"/>
          <p:cNvSpPr txBox="1"/>
          <p:nvPr/>
        </p:nvSpPr>
        <p:spPr>
          <a:xfrm>
            <a:off x="9427570" y="5410721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35" name="TextBox 1234"/>
          <p:cNvSpPr txBox="1"/>
          <p:nvPr/>
        </p:nvSpPr>
        <p:spPr>
          <a:xfrm>
            <a:off x="8513970" y="540656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49" name="TextBox 1248"/>
          <p:cNvSpPr txBox="1"/>
          <p:nvPr/>
        </p:nvSpPr>
        <p:spPr>
          <a:xfrm>
            <a:off x="8843381" y="5878115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50" name="TextBox 1249"/>
          <p:cNvSpPr txBox="1"/>
          <p:nvPr/>
        </p:nvSpPr>
        <p:spPr>
          <a:xfrm>
            <a:off x="6687567" y="5544501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51" name="TextBox 1250"/>
          <p:cNvSpPr txBox="1"/>
          <p:nvPr/>
        </p:nvSpPr>
        <p:spPr>
          <a:xfrm>
            <a:off x="11383464" y="4992706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65" name="TextBox 1264"/>
          <p:cNvSpPr txBox="1"/>
          <p:nvPr/>
        </p:nvSpPr>
        <p:spPr>
          <a:xfrm>
            <a:off x="10329155" y="6040491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</p:spTree>
    <p:extLst>
      <p:ext uri="{BB962C8B-B14F-4D97-AF65-F5344CB8AC3E}">
        <p14:creationId xmlns:p14="http://schemas.microsoft.com/office/powerpoint/2010/main" val="1254911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4094" y="3717388"/>
            <a:ext cx="6107906" cy="314532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720498"/>
            <a:ext cx="6084094" cy="314221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84094" y="630746"/>
            <a:ext cx="6107906" cy="3076591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623125"/>
            <a:ext cx="6084094" cy="3084211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488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ВЕТРОВОЙ НАГРУЗКИ НА ТЕРРИТОРИИ ЮФО И СКФО</a:t>
            </a: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18.04.2019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19.04.2019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06" name="TextBox 1205"/>
          <p:cNvSpPr txBox="1"/>
          <p:nvPr/>
        </p:nvSpPr>
        <p:spPr>
          <a:xfrm>
            <a:off x="2082738" y="600511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1" name="TextBox 1210"/>
          <p:cNvSpPr txBox="1"/>
          <p:nvPr/>
        </p:nvSpPr>
        <p:spPr>
          <a:xfrm>
            <a:off x="8371287" y="617776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2" name="TextBox 1211"/>
          <p:cNvSpPr txBox="1"/>
          <p:nvPr/>
        </p:nvSpPr>
        <p:spPr>
          <a:xfrm>
            <a:off x="2039793" y="3713558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3" name="TextBox 1212"/>
          <p:cNvSpPr txBox="1"/>
          <p:nvPr/>
        </p:nvSpPr>
        <p:spPr>
          <a:xfrm>
            <a:off x="8373464" y="3733314"/>
            <a:ext cx="155474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19.04.2019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pic>
        <p:nvPicPr>
          <p:cNvPr id="1207" name="Рисунок 1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3478198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08" name="Рисунок 1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3503294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36" name="Рисунок 123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37" name="Рисунок 123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9" name="TextBox 1208"/>
          <p:cNvSpPr txBox="1"/>
          <p:nvPr/>
        </p:nvSpPr>
        <p:spPr>
          <a:xfrm>
            <a:off x="2520734" y="1595545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10" name="TextBox 1209"/>
          <p:cNvSpPr txBox="1"/>
          <p:nvPr/>
        </p:nvSpPr>
        <p:spPr>
          <a:xfrm>
            <a:off x="3287444" y="2307508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14" name="TextBox 1213"/>
          <p:cNvSpPr txBox="1"/>
          <p:nvPr/>
        </p:nvSpPr>
        <p:spPr>
          <a:xfrm>
            <a:off x="2373844" y="2303350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15" name="TextBox 1214"/>
          <p:cNvSpPr txBox="1"/>
          <p:nvPr/>
        </p:nvSpPr>
        <p:spPr>
          <a:xfrm>
            <a:off x="2703255" y="2774902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16" name="TextBox 1215"/>
          <p:cNvSpPr txBox="1"/>
          <p:nvPr/>
        </p:nvSpPr>
        <p:spPr>
          <a:xfrm>
            <a:off x="547441" y="244128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17" name="TextBox 1216"/>
          <p:cNvSpPr txBox="1"/>
          <p:nvPr/>
        </p:nvSpPr>
        <p:spPr>
          <a:xfrm>
            <a:off x="5243338" y="188949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18" name="TextBox 1217"/>
          <p:cNvSpPr txBox="1"/>
          <p:nvPr/>
        </p:nvSpPr>
        <p:spPr>
          <a:xfrm>
            <a:off x="4189029" y="2937278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sp>
        <p:nvSpPr>
          <p:cNvPr id="1219" name="TextBox 1218"/>
          <p:cNvSpPr txBox="1"/>
          <p:nvPr/>
        </p:nvSpPr>
        <p:spPr>
          <a:xfrm>
            <a:off x="8660860" y="1595545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20" name="TextBox 1219"/>
          <p:cNvSpPr txBox="1"/>
          <p:nvPr/>
        </p:nvSpPr>
        <p:spPr>
          <a:xfrm>
            <a:off x="9427570" y="2307508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21" name="TextBox 1220"/>
          <p:cNvSpPr txBox="1"/>
          <p:nvPr/>
        </p:nvSpPr>
        <p:spPr>
          <a:xfrm>
            <a:off x="8513970" y="2303350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22" name="TextBox 1221"/>
          <p:cNvSpPr txBox="1"/>
          <p:nvPr/>
        </p:nvSpPr>
        <p:spPr>
          <a:xfrm>
            <a:off x="8843381" y="2774902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23" name="TextBox 1222"/>
          <p:cNvSpPr txBox="1"/>
          <p:nvPr/>
        </p:nvSpPr>
        <p:spPr>
          <a:xfrm>
            <a:off x="6687567" y="2441288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24" name="TextBox 1223"/>
          <p:cNvSpPr txBox="1"/>
          <p:nvPr/>
        </p:nvSpPr>
        <p:spPr>
          <a:xfrm>
            <a:off x="11383464" y="188949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25" name="TextBox 1224"/>
          <p:cNvSpPr txBox="1"/>
          <p:nvPr/>
        </p:nvSpPr>
        <p:spPr>
          <a:xfrm>
            <a:off x="10329155" y="2937278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sp>
        <p:nvSpPr>
          <p:cNvPr id="1226" name="TextBox 1225"/>
          <p:cNvSpPr txBox="1"/>
          <p:nvPr/>
        </p:nvSpPr>
        <p:spPr>
          <a:xfrm>
            <a:off x="2520734" y="469875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27" name="TextBox 1226"/>
          <p:cNvSpPr txBox="1"/>
          <p:nvPr/>
        </p:nvSpPr>
        <p:spPr>
          <a:xfrm>
            <a:off x="3287444" y="5410721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28" name="TextBox 1227"/>
          <p:cNvSpPr txBox="1"/>
          <p:nvPr/>
        </p:nvSpPr>
        <p:spPr>
          <a:xfrm>
            <a:off x="2373844" y="540656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29" name="TextBox 1228"/>
          <p:cNvSpPr txBox="1"/>
          <p:nvPr/>
        </p:nvSpPr>
        <p:spPr>
          <a:xfrm>
            <a:off x="2703255" y="5878115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30" name="TextBox 1229"/>
          <p:cNvSpPr txBox="1"/>
          <p:nvPr/>
        </p:nvSpPr>
        <p:spPr>
          <a:xfrm>
            <a:off x="547441" y="5544501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31" name="TextBox 1230"/>
          <p:cNvSpPr txBox="1"/>
          <p:nvPr/>
        </p:nvSpPr>
        <p:spPr>
          <a:xfrm>
            <a:off x="5243338" y="4992706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32" name="TextBox 1231"/>
          <p:cNvSpPr txBox="1"/>
          <p:nvPr/>
        </p:nvSpPr>
        <p:spPr>
          <a:xfrm>
            <a:off x="4189029" y="6040491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  <p:sp>
        <p:nvSpPr>
          <p:cNvPr id="1233" name="TextBox 1232"/>
          <p:cNvSpPr txBox="1"/>
          <p:nvPr/>
        </p:nvSpPr>
        <p:spPr>
          <a:xfrm>
            <a:off x="8660860" y="4698758"/>
            <a:ext cx="940562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Ростов-на-Дону</a:t>
            </a:r>
            <a:endParaRPr lang="ru-RU" sz="700" dirty="0"/>
          </a:p>
        </p:txBody>
      </p:sp>
      <p:sp>
        <p:nvSpPr>
          <p:cNvPr id="1234" name="TextBox 1233"/>
          <p:cNvSpPr txBox="1"/>
          <p:nvPr/>
        </p:nvSpPr>
        <p:spPr>
          <a:xfrm>
            <a:off x="9427570" y="5410721"/>
            <a:ext cx="695409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Ставрополь</a:t>
            </a:r>
            <a:endParaRPr lang="ru-RU" dirty="0"/>
          </a:p>
        </p:txBody>
      </p:sp>
      <p:sp>
        <p:nvSpPr>
          <p:cNvPr id="1235" name="TextBox 1234"/>
          <p:cNvSpPr txBox="1"/>
          <p:nvPr/>
        </p:nvSpPr>
        <p:spPr>
          <a:xfrm>
            <a:off x="8513970" y="5406563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Краснодар</a:t>
            </a:r>
            <a:endParaRPr lang="ru-RU" sz="700" dirty="0"/>
          </a:p>
        </p:txBody>
      </p:sp>
      <p:sp>
        <p:nvSpPr>
          <p:cNvPr id="1249" name="TextBox 1248"/>
          <p:cNvSpPr txBox="1"/>
          <p:nvPr/>
        </p:nvSpPr>
        <p:spPr>
          <a:xfrm>
            <a:off x="8843381" y="5878115"/>
            <a:ext cx="409667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Сочи</a:t>
            </a:r>
            <a:endParaRPr lang="ru-RU" sz="700" dirty="0"/>
          </a:p>
        </p:txBody>
      </p:sp>
      <p:sp>
        <p:nvSpPr>
          <p:cNvPr id="1250" name="TextBox 1249"/>
          <p:cNvSpPr txBox="1"/>
          <p:nvPr/>
        </p:nvSpPr>
        <p:spPr>
          <a:xfrm>
            <a:off x="6687567" y="5544501"/>
            <a:ext cx="738054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Севастополь</a:t>
            </a:r>
            <a:endParaRPr lang="ru-RU" sz="700" dirty="0"/>
          </a:p>
        </p:txBody>
      </p:sp>
      <p:sp>
        <p:nvSpPr>
          <p:cNvPr id="1251" name="TextBox 1250"/>
          <p:cNvSpPr txBox="1"/>
          <p:nvPr/>
        </p:nvSpPr>
        <p:spPr>
          <a:xfrm>
            <a:off x="11383464" y="4992706"/>
            <a:ext cx="63397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Астрахань</a:t>
            </a:r>
            <a:endParaRPr lang="ru-RU" sz="700" dirty="0"/>
          </a:p>
        </p:txBody>
      </p:sp>
      <p:sp>
        <p:nvSpPr>
          <p:cNvPr id="1267" name="TextBox 1266"/>
          <p:cNvSpPr txBox="1"/>
          <p:nvPr/>
        </p:nvSpPr>
        <p:spPr>
          <a:xfrm>
            <a:off x="10329155" y="6040491"/>
            <a:ext cx="723558" cy="200055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700" dirty="0" smtClean="0"/>
              <a:t>Владикавказ</a:t>
            </a:r>
            <a:endParaRPr lang="ru-RU" sz="700" dirty="0"/>
          </a:p>
        </p:txBody>
      </p:sp>
    </p:spTree>
    <p:extLst>
      <p:ext uri="{BB962C8B-B14F-4D97-AF65-F5344CB8AC3E}">
        <p14:creationId xmlns:p14="http://schemas.microsoft.com/office/powerpoint/2010/main" val="2302920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04900"/>
            <a:ext cx="4003936" cy="2607441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936" y="1106425"/>
            <a:ext cx="4283317" cy="2604023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0114" y="1104900"/>
            <a:ext cx="3901886" cy="2605548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181353"/>
            <a:ext cx="4001867" cy="2676648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1867" y="4181352"/>
            <a:ext cx="4283316" cy="2676647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5182" y="4181350"/>
            <a:ext cx="3910921" cy="2675787"/>
          </a:xfrm>
          <a:prstGeom prst="rect">
            <a:avLst/>
          </a:prstGeom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1921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</a:t>
            </a:r>
            <a:r>
              <a:rPr lang="ru-RU" dirty="0" smtClean="0">
                <a:solidFill>
                  <a:schemeClr val="bg1"/>
                </a:solidFill>
              </a:rPr>
              <a:t>ЮФО И СКФО 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18.04.2019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19.04-27.04.2019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38" name="TextBox 1237"/>
          <p:cNvSpPr txBox="1"/>
          <p:nvPr/>
        </p:nvSpPr>
        <p:spPr>
          <a:xfrm>
            <a:off x="1700978" y="644765"/>
            <a:ext cx="600924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Сочи</a:t>
            </a:r>
            <a:endParaRPr lang="ru-RU" sz="1100" dirty="0">
              <a:solidFill>
                <a:schemeClr val="tx1"/>
              </a:solidFill>
            </a:endParaRPr>
          </a:p>
        </p:txBody>
      </p:sp>
      <p:cxnSp>
        <p:nvCxnSpPr>
          <p:cNvPr id="1241" name="Прямая соединительная линия 1240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2" name="Прямая соединительная линия 1241"/>
          <p:cNvCxnSpPr/>
          <p:nvPr/>
        </p:nvCxnSpPr>
        <p:spPr>
          <a:xfrm>
            <a:off x="4003936" y="625459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Прямая соединительная линия 809"/>
          <p:cNvCxnSpPr/>
          <p:nvPr/>
        </p:nvCxnSpPr>
        <p:spPr>
          <a:xfrm>
            <a:off x="8287649" y="625996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1" name="TextBox 810"/>
          <p:cNvSpPr txBox="1"/>
          <p:nvPr/>
        </p:nvSpPr>
        <p:spPr>
          <a:xfrm>
            <a:off x="5634971" y="64629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Туапсе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2" name="TextBox 811"/>
          <p:cNvSpPr txBox="1"/>
          <p:nvPr/>
        </p:nvSpPr>
        <p:spPr>
          <a:xfrm>
            <a:off x="1420482" y="3743932"/>
            <a:ext cx="1139508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Краснодар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3" name="TextBox 812"/>
          <p:cNvSpPr txBox="1"/>
          <p:nvPr/>
        </p:nvSpPr>
        <p:spPr>
          <a:xfrm>
            <a:off x="5634971" y="3776280"/>
            <a:ext cx="1114459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Керчь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9826265" y="654914"/>
            <a:ext cx="1117960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Новороссийск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15" name="TextBox 814"/>
          <p:cNvSpPr txBox="1"/>
          <p:nvPr/>
        </p:nvSpPr>
        <p:spPr>
          <a:xfrm>
            <a:off x="9227943" y="3776280"/>
            <a:ext cx="2239413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err="1" smtClean="0">
                <a:solidFill>
                  <a:schemeClr val="tx1"/>
                </a:solidFill>
              </a:rPr>
              <a:t>Марьевка</a:t>
            </a:r>
            <a:r>
              <a:rPr lang="ru-RU" sz="1100" dirty="0" smtClean="0">
                <a:solidFill>
                  <a:schemeClr val="tx1"/>
                </a:solidFill>
              </a:rPr>
              <a:t> (Республика Крым)</a:t>
            </a:r>
            <a:endParaRPr lang="ru-RU" sz="11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48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 descr="\\10.66.0.115\рабочие файлы 2\документы ОДС\2019\Январь\03\ОМИП\КК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88591"/>
            <a:ext cx="12195024" cy="6267280"/>
          </a:xfrm>
          <a:prstGeom prst="rect">
            <a:avLst/>
          </a:pr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  <a:extLst/>
        </p:spPr>
      </p:pic>
      <p:sp>
        <p:nvSpPr>
          <p:cNvPr id="253" name="Полилиния 252"/>
          <p:cNvSpPr/>
          <p:nvPr/>
        </p:nvSpPr>
        <p:spPr>
          <a:xfrm rot="19770429">
            <a:off x="4118535" y="3975172"/>
            <a:ext cx="898968" cy="953717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347766 w 492958"/>
              <a:gd name="connsiteY0" fmla="*/ 1608 h 713875"/>
              <a:gd name="connsiteX1" fmla="*/ 297972 w 492958"/>
              <a:gd name="connsiteY1" fmla="*/ 101196 h 713875"/>
              <a:gd name="connsiteX2" fmla="*/ 279865 w 492958"/>
              <a:gd name="connsiteY2" fmla="*/ 173624 h 713875"/>
              <a:gd name="connsiteX3" fmla="*/ 216491 w 492958"/>
              <a:gd name="connsiteY3" fmla="*/ 209838 h 713875"/>
              <a:gd name="connsiteX4" fmla="*/ 40 w 492958"/>
              <a:gd name="connsiteY4" fmla="*/ 167358 h 713875"/>
              <a:gd name="connsiteX5" fmla="*/ 234597 w 492958"/>
              <a:gd name="connsiteY5" fmla="*/ 368273 h 713875"/>
              <a:gd name="connsiteX6" fmla="*/ 275338 w 492958"/>
              <a:gd name="connsiteY6" fmla="*/ 436174 h 713875"/>
              <a:gd name="connsiteX7" fmla="*/ 297972 w 492958"/>
              <a:gd name="connsiteY7" fmla="*/ 467861 h 713875"/>
              <a:gd name="connsiteX8" fmla="*/ 329659 w 492958"/>
              <a:gd name="connsiteY8" fmla="*/ 535762 h 713875"/>
              <a:gd name="connsiteX9" fmla="*/ 356819 w 492958"/>
              <a:gd name="connsiteY9" fmla="*/ 612717 h 713875"/>
              <a:gd name="connsiteX10" fmla="*/ 388506 w 492958"/>
              <a:gd name="connsiteY10" fmla="*/ 676091 h 713875"/>
              <a:gd name="connsiteX11" fmla="*/ 406613 w 492958"/>
              <a:gd name="connsiteY11" fmla="*/ 707778 h 713875"/>
              <a:gd name="connsiteX12" fmla="*/ 429247 w 492958"/>
              <a:gd name="connsiteY12" fmla="*/ 707778 h 713875"/>
              <a:gd name="connsiteX13" fmla="*/ 447354 w 492958"/>
              <a:gd name="connsiteY13" fmla="*/ 644404 h 713875"/>
              <a:gd name="connsiteX14" fmla="*/ 456407 w 492958"/>
              <a:gd name="connsiteY14" fmla="*/ 585556 h 713875"/>
              <a:gd name="connsiteX15" fmla="*/ 406613 w 492958"/>
              <a:gd name="connsiteY15" fmla="*/ 522182 h 713875"/>
              <a:gd name="connsiteX16" fmla="*/ 474514 w 492958"/>
              <a:gd name="connsiteY16" fmla="*/ 508602 h 713875"/>
              <a:gd name="connsiteX17" fmla="*/ 474514 w 492958"/>
              <a:gd name="connsiteY17" fmla="*/ 472388 h 713875"/>
              <a:gd name="connsiteX18" fmla="*/ 492621 w 492958"/>
              <a:gd name="connsiteY18" fmla="*/ 395434 h 713875"/>
              <a:gd name="connsiteX19" fmla="*/ 456407 w 492958"/>
              <a:gd name="connsiteY19" fmla="*/ 295846 h 713875"/>
              <a:gd name="connsiteX20" fmla="*/ 438300 w 492958"/>
              <a:gd name="connsiteY20" fmla="*/ 255105 h 713875"/>
              <a:gd name="connsiteX21" fmla="*/ 447354 w 492958"/>
              <a:gd name="connsiteY21" fmla="*/ 191731 h 713875"/>
              <a:gd name="connsiteX22" fmla="*/ 438300 w 492958"/>
              <a:gd name="connsiteY22" fmla="*/ 141937 h 713875"/>
              <a:gd name="connsiteX23" fmla="*/ 393033 w 492958"/>
              <a:gd name="connsiteY23" fmla="*/ 92143 h 713875"/>
              <a:gd name="connsiteX24" fmla="*/ 383979 w 492958"/>
              <a:gd name="connsiteY24" fmla="*/ 42349 h 713875"/>
              <a:gd name="connsiteX25" fmla="*/ 347766 w 492958"/>
              <a:gd name="connsiteY25" fmla="*/ 1608 h 713875"/>
              <a:gd name="connsiteX0" fmla="*/ 352550 w 497742"/>
              <a:gd name="connsiteY0" fmla="*/ 1608 h 713875"/>
              <a:gd name="connsiteX1" fmla="*/ 302756 w 497742"/>
              <a:gd name="connsiteY1" fmla="*/ 101196 h 713875"/>
              <a:gd name="connsiteX2" fmla="*/ 284649 w 497742"/>
              <a:gd name="connsiteY2" fmla="*/ 173624 h 713875"/>
              <a:gd name="connsiteX3" fmla="*/ 96916 w 497742"/>
              <a:gd name="connsiteY3" fmla="*/ 12328 h 713875"/>
              <a:gd name="connsiteX4" fmla="*/ 4824 w 497742"/>
              <a:gd name="connsiteY4" fmla="*/ 167358 h 713875"/>
              <a:gd name="connsiteX5" fmla="*/ 239381 w 497742"/>
              <a:gd name="connsiteY5" fmla="*/ 368273 h 713875"/>
              <a:gd name="connsiteX6" fmla="*/ 280122 w 497742"/>
              <a:gd name="connsiteY6" fmla="*/ 436174 h 713875"/>
              <a:gd name="connsiteX7" fmla="*/ 302756 w 497742"/>
              <a:gd name="connsiteY7" fmla="*/ 467861 h 713875"/>
              <a:gd name="connsiteX8" fmla="*/ 334443 w 497742"/>
              <a:gd name="connsiteY8" fmla="*/ 535762 h 713875"/>
              <a:gd name="connsiteX9" fmla="*/ 361603 w 497742"/>
              <a:gd name="connsiteY9" fmla="*/ 612717 h 713875"/>
              <a:gd name="connsiteX10" fmla="*/ 393290 w 497742"/>
              <a:gd name="connsiteY10" fmla="*/ 676091 h 713875"/>
              <a:gd name="connsiteX11" fmla="*/ 411397 w 497742"/>
              <a:gd name="connsiteY11" fmla="*/ 707778 h 713875"/>
              <a:gd name="connsiteX12" fmla="*/ 434031 w 497742"/>
              <a:gd name="connsiteY12" fmla="*/ 707778 h 713875"/>
              <a:gd name="connsiteX13" fmla="*/ 452138 w 497742"/>
              <a:gd name="connsiteY13" fmla="*/ 644404 h 713875"/>
              <a:gd name="connsiteX14" fmla="*/ 461191 w 497742"/>
              <a:gd name="connsiteY14" fmla="*/ 585556 h 713875"/>
              <a:gd name="connsiteX15" fmla="*/ 411397 w 497742"/>
              <a:gd name="connsiteY15" fmla="*/ 522182 h 713875"/>
              <a:gd name="connsiteX16" fmla="*/ 479298 w 497742"/>
              <a:gd name="connsiteY16" fmla="*/ 508602 h 713875"/>
              <a:gd name="connsiteX17" fmla="*/ 479298 w 497742"/>
              <a:gd name="connsiteY17" fmla="*/ 472388 h 713875"/>
              <a:gd name="connsiteX18" fmla="*/ 497405 w 497742"/>
              <a:gd name="connsiteY18" fmla="*/ 395434 h 713875"/>
              <a:gd name="connsiteX19" fmla="*/ 461191 w 497742"/>
              <a:gd name="connsiteY19" fmla="*/ 295846 h 713875"/>
              <a:gd name="connsiteX20" fmla="*/ 443084 w 497742"/>
              <a:gd name="connsiteY20" fmla="*/ 255105 h 713875"/>
              <a:gd name="connsiteX21" fmla="*/ 452138 w 497742"/>
              <a:gd name="connsiteY21" fmla="*/ 191731 h 713875"/>
              <a:gd name="connsiteX22" fmla="*/ 443084 w 497742"/>
              <a:gd name="connsiteY22" fmla="*/ 141937 h 713875"/>
              <a:gd name="connsiteX23" fmla="*/ 397817 w 497742"/>
              <a:gd name="connsiteY23" fmla="*/ 92143 h 713875"/>
              <a:gd name="connsiteX24" fmla="*/ 388763 w 497742"/>
              <a:gd name="connsiteY24" fmla="*/ 42349 h 713875"/>
              <a:gd name="connsiteX25" fmla="*/ 352550 w 497742"/>
              <a:gd name="connsiteY25" fmla="*/ 1608 h 713875"/>
              <a:gd name="connsiteX0" fmla="*/ 352490 w 497682"/>
              <a:gd name="connsiteY0" fmla="*/ 1608 h 713875"/>
              <a:gd name="connsiteX1" fmla="*/ 302696 w 497682"/>
              <a:gd name="connsiteY1" fmla="*/ 101196 h 713875"/>
              <a:gd name="connsiteX2" fmla="*/ 277274 w 497682"/>
              <a:gd name="connsiteY2" fmla="*/ 41951 h 713875"/>
              <a:gd name="connsiteX3" fmla="*/ 96856 w 497682"/>
              <a:gd name="connsiteY3" fmla="*/ 12328 h 713875"/>
              <a:gd name="connsiteX4" fmla="*/ 4764 w 497682"/>
              <a:gd name="connsiteY4" fmla="*/ 167358 h 713875"/>
              <a:gd name="connsiteX5" fmla="*/ 239321 w 497682"/>
              <a:gd name="connsiteY5" fmla="*/ 368273 h 713875"/>
              <a:gd name="connsiteX6" fmla="*/ 280062 w 497682"/>
              <a:gd name="connsiteY6" fmla="*/ 436174 h 713875"/>
              <a:gd name="connsiteX7" fmla="*/ 302696 w 497682"/>
              <a:gd name="connsiteY7" fmla="*/ 467861 h 713875"/>
              <a:gd name="connsiteX8" fmla="*/ 334383 w 497682"/>
              <a:gd name="connsiteY8" fmla="*/ 535762 h 713875"/>
              <a:gd name="connsiteX9" fmla="*/ 361543 w 497682"/>
              <a:gd name="connsiteY9" fmla="*/ 612717 h 713875"/>
              <a:gd name="connsiteX10" fmla="*/ 393230 w 497682"/>
              <a:gd name="connsiteY10" fmla="*/ 676091 h 713875"/>
              <a:gd name="connsiteX11" fmla="*/ 411337 w 497682"/>
              <a:gd name="connsiteY11" fmla="*/ 707778 h 713875"/>
              <a:gd name="connsiteX12" fmla="*/ 433971 w 497682"/>
              <a:gd name="connsiteY12" fmla="*/ 707778 h 713875"/>
              <a:gd name="connsiteX13" fmla="*/ 452078 w 497682"/>
              <a:gd name="connsiteY13" fmla="*/ 644404 h 713875"/>
              <a:gd name="connsiteX14" fmla="*/ 461131 w 497682"/>
              <a:gd name="connsiteY14" fmla="*/ 585556 h 713875"/>
              <a:gd name="connsiteX15" fmla="*/ 411337 w 497682"/>
              <a:gd name="connsiteY15" fmla="*/ 522182 h 713875"/>
              <a:gd name="connsiteX16" fmla="*/ 479238 w 497682"/>
              <a:gd name="connsiteY16" fmla="*/ 508602 h 713875"/>
              <a:gd name="connsiteX17" fmla="*/ 479238 w 497682"/>
              <a:gd name="connsiteY17" fmla="*/ 472388 h 713875"/>
              <a:gd name="connsiteX18" fmla="*/ 497345 w 497682"/>
              <a:gd name="connsiteY18" fmla="*/ 395434 h 713875"/>
              <a:gd name="connsiteX19" fmla="*/ 461131 w 497682"/>
              <a:gd name="connsiteY19" fmla="*/ 295846 h 713875"/>
              <a:gd name="connsiteX20" fmla="*/ 443024 w 497682"/>
              <a:gd name="connsiteY20" fmla="*/ 255105 h 713875"/>
              <a:gd name="connsiteX21" fmla="*/ 452078 w 497682"/>
              <a:gd name="connsiteY21" fmla="*/ 191731 h 713875"/>
              <a:gd name="connsiteX22" fmla="*/ 443024 w 497682"/>
              <a:gd name="connsiteY22" fmla="*/ 141937 h 713875"/>
              <a:gd name="connsiteX23" fmla="*/ 397757 w 497682"/>
              <a:gd name="connsiteY23" fmla="*/ 92143 h 713875"/>
              <a:gd name="connsiteX24" fmla="*/ 388703 w 497682"/>
              <a:gd name="connsiteY24" fmla="*/ 42349 h 713875"/>
              <a:gd name="connsiteX25" fmla="*/ 352490 w 497682"/>
              <a:gd name="connsiteY25" fmla="*/ 1608 h 713875"/>
              <a:gd name="connsiteX0" fmla="*/ 352490 w 497682"/>
              <a:gd name="connsiteY0" fmla="*/ 3021 h 715288"/>
              <a:gd name="connsiteX1" fmla="*/ 302696 w 497682"/>
              <a:gd name="connsiteY1" fmla="*/ 7511 h 715288"/>
              <a:gd name="connsiteX2" fmla="*/ 277274 w 497682"/>
              <a:gd name="connsiteY2" fmla="*/ 43364 h 715288"/>
              <a:gd name="connsiteX3" fmla="*/ 96856 w 497682"/>
              <a:gd name="connsiteY3" fmla="*/ 13741 h 715288"/>
              <a:gd name="connsiteX4" fmla="*/ 4764 w 497682"/>
              <a:gd name="connsiteY4" fmla="*/ 168771 h 715288"/>
              <a:gd name="connsiteX5" fmla="*/ 239321 w 497682"/>
              <a:gd name="connsiteY5" fmla="*/ 369686 h 715288"/>
              <a:gd name="connsiteX6" fmla="*/ 280062 w 497682"/>
              <a:gd name="connsiteY6" fmla="*/ 437587 h 715288"/>
              <a:gd name="connsiteX7" fmla="*/ 302696 w 497682"/>
              <a:gd name="connsiteY7" fmla="*/ 469274 h 715288"/>
              <a:gd name="connsiteX8" fmla="*/ 334383 w 497682"/>
              <a:gd name="connsiteY8" fmla="*/ 537175 h 715288"/>
              <a:gd name="connsiteX9" fmla="*/ 361543 w 497682"/>
              <a:gd name="connsiteY9" fmla="*/ 614130 h 715288"/>
              <a:gd name="connsiteX10" fmla="*/ 393230 w 497682"/>
              <a:gd name="connsiteY10" fmla="*/ 677504 h 715288"/>
              <a:gd name="connsiteX11" fmla="*/ 411337 w 497682"/>
              <a:gd name="connsiteY11" fmla="*/ 709191 h 715288"/>
              <a:gd name="connsiteX12" fmla="*/ 433971 w 497682"/>
              <a:gd name="connsiteY12" fmla="*/ 709191 h 715288"/>
              <a:gd name="connsiteX13" fmla="*/ 452078 w 497682"/>
              <a:gd name="connsiteY13" fmla="*/ 645817 h 715288"/>
              <a:gd name="connsiteX14" fmla="*/ 461131 w 497682"/>
              <a:gd name="connsiteY14" fmla="*/ 586969 h 715288"/>
              <a:gd name="connsiteX15" fmla="*/ 411337 w 497682"/>
              <a:gd name="connsiteY15" fmla="*/ 523595 h 715288"/>
              <a:gd name="connsiteX16" fmla="*/ 479238 w 497682"/>
              <a:gd name="connsiteY16" fmla="*/ 510015 h 715288"/>
              <a:gd name="connsiteX17" fmla="*/ 479238 w 497682"/>
              <a:gd name="connsiteY17" fmla="*/ 473801 h 715288"/>
              <a:gd name="connsiteX18" fmla="*/ 497345 w 497682"/>
              <a:gd name="connsiteY18" fmla="*/ 396847 h 715288"/>
              <a:gd name="connsiteX19" fmla="*/ 461131 w 497682"/>
              <a:gd name="connsiteY19" fmla="*/ 297259 h 715288"/>
              <a:gd name="connsiteX20" fmla="*/ 443024 w 497682"/>
              <a:gd name="connsiteY20" fmla="*/ 256518 h 715288"/>
              <a:gd name="connsiteX21" fmla="*/ 452078 w 497682"/>
              <a:gd name="connsiteY21" fmla="*/ 193144 h 715288"/>
              <a:gd name="connsiteX22" fmla="*/ 443024 w 497682"/>
              <a:gd name="connsiteY22" fmla="*/ 143350 h 715288"/>
              <a:gd name="connsiteX23" fmla="*/ 397757 w 497682"/>
              <a:gd name="connsiteY23" fmla="*/ 93556 h 715288"/>
              <a:gd name="connsiteX24" fmla="*/ 388703 w 497682"/>
              <a:gd name="connsiteY24" fmla="*/ 43762 h 715288"/>
              <a:gd name="connsiteX25" fmla="*/ 352490 w 497682"/>
              <a:gd name="connsiteY25" fmla="*/ 3021 h 715288"/>
              <a:gd name="connsiteX0" fmla="*/ 352490 w 640544"/>
              <a:gd name="connsiteY0" fmla="*/ 3021 h 715288"/>
              <a:gd name="connsiteX1" fmla="*/ 302696 w 640544"/>
              <a:gd name="connsiteY1" fmla="*/ 7511 h 715288"/>
              <a:gd name="connsiteX2" fmla="*/ 277274 w 640544"/>
              <a:gd name="connsiteY2" fmla="*/ 43364 h 715288"/>
              <a:gd name="connsiteX3" fmla="*/ 96856 w 640544"/>
              <a:gd name="connsiteY3" fmla="*/ 13741 h 715288"/>
              <a:gd name="connsiteX4" fmla="*/ 4764 w 640544"/>
              <a:gd name="connsiteY4" fmla="*/ 168771 h 715288"/>
              <a:gd name="connsiteX5" fmla="*/ 239321 w 640544"/>
              <a:gd name="connsiteY5" fmla="*/ 369686 h 715288"/>
              <a:gd name="connsiteX6" fmla="*/ 280062 w 640544"/>
              <a:gd name="connsiteY6" fmla="*/ 437587 h 715288"/>
              <a:gd name="connsiteX7" fmla="*/ 302696 w 640544"/>
              <a:gd name="connsiteY7" fmla="*/ 469274 h 715288"/>
              <a:gd name="connsiteX8" fmla="*/ 334383 w 640544"/>
              <a:gd name="connsiteY8" fmla="*/ 537175 h 715288"/>
              <a:gd name="connsiteX9" fmla="*/ 361543 w 640544"/>
              <a:gd name="connsiteY9" fmla="*/ 614130 h 715288"/>
              <a:gd name="connsiteX10" fmla="*/ 393230 w 640544"/>
              <a:gd name="connsiteY10" fmla="*/ 677504 h 715288"/>
              <a:gd name="connsiteX11" fmla="*/ 411337 w 640544"/>
              <a:gd name="connsiteY11" fmla="*/ 709191 h 715288"/>
              <a:gd name="connsiteX12" fmla="*/ 433971 w 640544"/>
              <a:gd name="connsiteY12" fmla="*/ 709191 h 715288"/>
              <a:gd name="connsiteX13" fmla="*/ 452078 w 640544"/>
              <a:gd name="connsiteY13" fmla="*/ 645817 h 715288"/>
              <a:gd name="connsiteX14" fmla="*/ 461131 w 640544"/>
              <a:gd name="connsiteY14" fmla="*/ 586969 h 715288"/>
              <a:gd name="connsiteX15" fmla="*/ 411337 w 640544"/>
              <a:gd name="connsiteY15" fmla="*/ 523595 h 715288"/>
              <a:gd name="connsiteX16" fmla="*/ 479238 w 640544"/>
              <a:gd name="connsiteY16" fmla="*/ 510015 h 715288"/>
              <a:gd name="connsiteX17" fmla="*/ 479238 w 640544"/>
              <a:gd name="connsiteY17" fmla="*/ 473801 h 715288"/>
              <a:gd name="connsiteX18" fmla="*/ 497345 w 640544"/>
              <a:gd name="connsiteY18" fmla="*/ 396847 h 715288"/>
              <a:gd name="connsiteX19" fmla="*/ 461131 w 640544"/>
              <a:gd name="connsiteY19" fmla="*/ 297259 h 715288"/>
              <a:gd name="connsiteX20" fmla="*/ 640534 w 640544"/>
              <a:gd name="connsiteY20" fmla="*/ 241887 h 715288"/>
              <a:gd name="connsiteX21" fmla="*/ 452078 w 640544"/>
              <a:gd name="connsiteY21" fmla="*/ 193144 h 715288"/>
              <a:gd name="connsiteX22" fmla="*/ 443024 w 640544"/>
              <a:gd name="connsiteY22" fmla="*/ 143350 h 715288"/>
              <a:gd name="connsiteX23" fmla="*/ 397757 w 640544"/>
              <a:gd name="connsiteY23" fmla="*/ 93556 h 715288"/>
              <a:gd name="connsiteX24" fmla="*/ 388703 w 640544"/>
              <a:gd name="connsiteY24" fmla="*/ 43762 h 715288"/>
              <a:gd name="connsiteX25" fmla="*/ 352490 w 640544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443024 w 651453"/>
              <a:gd name="connsiteY22" fmla="*/ 143350 h 715288"/>
              <a:gd name="connsiteX23" fmla="*/ 397757 w 651453"/>
              <a:gd name="connsiteY23" fmla="*/ 93556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443024 w 651453"/>
              <a:gd name="connsiteY22" fmla="*/ 143350 h 715288"/>
              <a:gd name="connsiteX23" fmla="*/ 551377 w 651453"/>
              <a:gd name="connsiteY23" fmla="*/ 86240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51453"/>
              <a:gd name="connsiteY0" fmla="*/ 3021 h 715288"/>
              <a:gd name="connsiteX1" fmla="*/ 302696 w 651453"/>
              <a:gd name="connsiteY1" fmla="*/ 7511 h 715288"/>
              <a:gd name="connsiteX2" fmla="*/ 277274 w 651453"/>
              <a:gd name="connsiteY2" fmla="*/ 43364 h 715288"/>
              <a:gd name="connsiteX3" fmla="*/ 96856 w 651453"/>
              <a:gd name="connsiteY3" fmla="*/ 13741 h 715288"/>
              <a:gd name="connsiteX4" fmla="*/ 4764 w 651453"/>
              <a:gd name="connsiteY4" fmla="*/ 168771 h 715288"/>
              <a:gd name="connsiteX5" fmla="*/ 239321 w 651453"/>
              <a:gd name="connsiteY5" fmla="*/ 369686 h 715288"/>
              <a:gd name="connsiteX6" fmla="*/ 280062 w 651453"/>
              <a:gd name="connsiteY6" fmla="*/ 437587 h 715288"/>
              <a:gd name="connsiteX7" fmla="*/ 302696 w 651453"/>
              <a:gd name="connsiteY7" fmla="*/ 469274 h 715288"/>
              <a:gd name="connsiteX8" fmla="*/ 334383 w 651453"/>
              <a:gd name="connsiteY8" fmla="*/ 537175 h 715288"/>
              <a:gd name="connsiteX9" fmla="*/ 361543 w 651453"/>
              <a:gd name="connsiteY9" fmla="*/ 614130 h 715288"/>
              <a:gd name="connsiteX10" fmla="*/ 393230 w 651453"/>
              <a:gd name="connsiteY10" fmla="*/ 677504 h 715288"/>
              <a:gd name="connsiteX11" fmla="*/ 411337 w 651453"/>
              <a:gd name="connsiteY11" fmla="*/ 709191 h 715288"/>
              <a:gd name="connsiteX12" fmla="*/ 433971 w 651453"/>
              <a:gd name="connsiteY12" fmla="*/ 709191 h 715288"/>
              <a:gd name="connsiteX13" fmla="*/ 452078 w 651453"/>
              <a:gd name="connsiteY13" fmla="*/ 645817 h 715288"/>
              <a:gd name="connsiteX14" fmla="*/ 461131 w 651453"/>
              <a:gd name="connsiteY14" fmla="*/ 586969 h 715288"/>
              <a:gd name="connsiteX15" fmla="*/ 411337 w 651453"/>
              <a:gd name="connsiteY15" fmla="*/ 523595 h 715288"/>
              <a:gd name="connsiteX16" fmla="*/ 479238 w 651453"/>
              <a:gd name="connsiteY16" fmla="*/ 510015 h 715288"/>
              <a:gd name="connsiteX17" fmla="*/ 479238 w 651453"/>
              <a:gd name="connsiteY17" fmla="*/ 473801 h 715288"/>
              <a:gd name="connsiteX18" fmla="*/ 497345 w 651453"/>
              <a:gd name="connsiteY18" fmla="*/ 396847 h 715288"/>
              <a:gd name="connsiteX19" fmla="*/ 614751 w 651453"/>
              <a:gd name="connsiteY19" fmla="*/ 260683 h 715288"/>
              <a:gd name="connsiteX20" fmla="*/ 640534 w 651453"/>
              <a:gd name="connsiteY20" fmla="*/ 241887 h 715288"/>
              <a:gd name="connsiteX21" fmla="*/ 452078 w 651453"/>
              <a:gd name="connsiteY21" fmla="*/ 193144 h 715288"/>
              <a:gd name="connsiteX22" fmla="*/ 625904 w 651453"/>
              <a:gd name="connsiteY22" fmla="*/ 128719 h 715288"/>
              <a:gd name="connsiteX23" fmla="*/ 551377 w 651453"/>
              <a:gd name="connsiteY23" fmla="*/ 86240 h 715288"/>
              <a:gd name="connsiteX24" fmla="*/ 388703 w 651453"/>
              <a:gd name="connsiteY24" fmla="*/ 43762 h 715288"/>
              <a:gd name="connsiteX25" fmla="*/ 352490 w 651453"/>
              <a:gd name="connsiteY25" fmla="*/ 3021 h 715288"/>
              <a:gd name="connsiteX0" fmla="*/ 352490 w 678988"/>
              <a:gd name="connsiteY0" fmla="*/ 3021 h 715288"/>
              <a:gd name="connsiteX1" fmla="*/ 302696 w 678988"/>
              <a:gd name="connsiteY1" fmla="*/ 7511 h 715288"/>
              <a:gd name="connsiteX2" fmla="*/ 277274 w 678988"/>
              <a:gd name="connsiteY2" fmla="*/ 43364 h 715288"/>
              <a:gd name="connsiteX3" fmla="*/ 96856 w 678988"/>
              <a:gd name="connsiteY3" fmla="*/ 13741 h 715288"/>
              <a:gd name="connsiteX4" fmla="*/ 4764 w 678988"/>
              <a:gd name="connsiteY4" fmla="*/ 168771 h 715288"/>
              <a:gd name="connsiteX5" fmla="*/ 239321 w 678988"/>
              <a:gd name="connsiteY5" fmla="*/ 369686 h 715288"/>
              <a:gd name="connsiteX6" fmla="*/ 280062 w 678988"/>
              <a:gd name="connsiteY6" fmla="*/ 437587 h 715288"/>
              <a:gd name="connsiteX7" fmla="*/ 302696 w 678988"/>
              <a:gd name="connsiteY7" fmla="*/ 469274 h 715288"/>
              <a:gd name="connsiteX8" fmla="*/ 334383 w 678988"/>
              <a:gd name="connsiteY8" fmla="*/ 537175 h 715288"/>
              <a:gd name="connsiteX9" fmla="*/ 361543 w 678988"/>
              <a:gd name="connsiteY9" fmla="*/ 614130 h 715288"/>
              <a:gd name="connsiteX10" fmla="*/ 393230 w 678988"/>
              <a:gd name="connsiteY10" fmla="*/ 677504 h 715288"/>
              <a:gd name="connsiteX11" fmla="*/ 411337 w 678988"/>
              <a:gd name="connsiteY11" fmla="*/ 709191 h 715288"/>
              <a:gd name="connsiteX12" fmla="*/ 433971 w 678988"/>
              <a:gd name="connsiteY12" fmla="*/ 709191 h 715288"/>
              <a:gd name="connsiteX13" fmla="*/ 452078 w 678988"/>
              <a:gd name="connsiteY13" fmla="*/ 645817 h 715288"/>
              <a:gd name="connsiteX14" fmla="*/ 461131 w 678988"/>
              <a:gd name="connsiteY14" fmla="*/ 586969 h 715288"/>
              <a:gd name="connsiteX15" fmla="*/ 411337 w 678988"/>
              <a:gd name="connsiteY15" fmla="*/ 523595 h 715288"/>
              <a:gd name="connsiteX16" fmla="*/ 479238 w 678988"/>
              <a:gd name="connsiteY16" fmla="*/ 510015 h 715288"/>
              <a:gd name="connsiteX17" fmla="*/ 479238 w 678988"/>
              <a:gd name="connsiteY17" fmla="*/ 473801 h 715288"/>
              <a:gd name="connsiteX18" fmla="*/ 497345 w 678988"/>
              <a:gd name="connsiteY18" fmla="*/ 396847 h 715288"/>
              <a:gd name="connsiteX19" fmla="*/ 614751 w 678988"/>
              <a:gd name="connsiteY19" fmla="*/ 260683 h 715288"/>
              <a:gd name="connsiteX20" fmla="*/ 640534 w 678988"/>
              <a:gd name="connsiteY20" fmla="*/ 241887 h 715288"/>
              <a:gd name="connsiteX21" fmla="*/ 678849 w 678988"/>
              <a:gd name="connsiteY21" fmla="*/ 193144 h 715288"/>
              <a:gd name="connsiteX22" fmla="*/ 625904 w 678988"/>
              <a:gd name="connsiteY22" fmla="*/ 128719 h 715288"/>
              <a:gd name="connsiteX23" fmla="*/ 551377 w 678988"/>
              <a:gd name="connsiteY23" fmla="*/ 86240 h 715288"/>
              <a:gd name="connsiteX24" fmla="*/ 388703 w 678988"/>
              <a:gd name="connsiteY24" fmla="*/ 43762 h 715288"/>
              <a:gd name="connsiteX25" fmla="*/ 352490 w 678988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75300 w 674226"/>
              <a:gd name="connsiteY6" fmla="*/ 437587 h 715288"/>
              <a:gd name="connsiteX7" fmla="*/ 297934 w 674226"/>
              <a:gd name="connsiteY7" fmla="*/ 4692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97934 w 674226"/>
              <a:gd name="connsiteY7" fmla="*/ 4692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81763 w 674226"/>
              <a:gd name="connsiteY7" fmla="*/ 621874 h 715288"/>
              <a:gd name="connsiteX8" fmla="*/ 329621 w 674226"/>
              <a:gd name="connsiteY8" fmla="*/ 537175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  <a:gd name="connsiteX0" fmla="*/ 347728 w 674226"/>
              <a:gd name="connsiteY0" fmla="*/ 3021 h 715288"/>
              <a:gd name="connsiteX1" fmla="*/ 297934 w 674226"/>
              <a:gd name="connsiteY1" fmla="*/ 7511 h 715288"/>
              <a:gd name="connsiteX2" fmla="*/ 272512 w 674226"/>
              <a:gd name="connsiteY2" fmla="*/ 43364 h 715288"/>
              <a:gd name="connsiteX3" fmla="*/ 92094 w 674226"/>
              <a:gd name="connsiteY3" fmla="*/ 13741 h 715288"/>
              <a:gd name="connsiteX4" fmla="*/ 2 w 674226"/>
              <a:gd name="connsiteY4" fmla="*/ 168771 h 715288"/>
              <a:gd name="connsiteX5" fmla="*/ 93815 w 674226"/>
              <a:gd name="connsiteY5" fmla="*/ 471036 h 715288"/>
              <a:gd name="connsiteX6" fmla="*/ 218882 w 674226"/>
              <a:gd name="connsiteY6" fmla="*/ 595963 h 715288"/>
              <a:gd name="connsiteX7" fmla="*/ 281763 w 674226"/>
              <a:gd name="connsiteY7" fmla="*/ 621874 h 715288"/>
              <a:gd name="connsiteX8" fmla="*/ 333756 w 674226"/>
              <a:gd name="connsiteY8" fmla="*/ 642779 h 715288"/>
              <a:gd name="connsiteX9" fmla="*/ 356781 w 674226"/>
              <a:gd name="connsiteY9" fmla="*/ 614130 h 715288"/>
              <a:gd name="connsiteX10" fmla="*/ 388468 w 674226"/>
              <a:gd name="connsiteY10" fmla="*/ 677504 h 715288"/>
              <a:gd name="connsiteX11" fmla="*/ 406575 w 674226"/>
              <a:gd name="connsiteY11" fmla="*/ 709191 h 715288"/>
              <a:gd name="connsiteX12" fmla="*/ 429209 w 674226"/>
              <a:gd name="connsiteY12" fmla="*/ 709191 h 715288"/>
              <a:gd name="connsiteX13" fmla="*/ 447316 w 674226"/>
              <a:gd name="connsiteY13" fmla="*/ 645817 h 715288"/>
              <a:gd name="connsiteX14" fmla="*/ 456369 w 674226"/>
              <a:gd name="connsiteY14" fmla="*/ 586969 h 715288"/>
              <a:gd name="connsiteX15" fmla="*/ 406575 w 674226"/>
              <a:gd name="connsiteY15" fmla="*/ 523595 h 715288"/>
              <a:gd name="connsiteX16" fmla="*/ 474476 w 674226"/>
              <a:gd name="connsiteY16" fmla="*/ 510015 h 715288"/>
              <a:gd name="connsiteX17" fmla="*/ 474476 w 674226"/>
              <a:gd name="connsiteY17" fmla="*/ 473801 h 715288"/>
              <a:gd name="connsiteX18" fmla="*/ 492583 w 674226"/>
              <a:gd name="connsiteY18" fmla="*/ 396847 h 715288"/>
              <a:gd name="connsiteX19" fmla="*/ 609989 w 674226"/>
              <a:gd name="connsiteY19" fmla="*/ 260683 h 715288"/>
              <a:gd name="connsiteX20" fmla="*/ 635772 w 674226"/>
              <a:gd name="connsiteY20" fmla="*/ 241887 h 715288"/>
              <a:gd name="connsiteX21" fmla="*/ 674087 w 674226"/>
              <a:gd name="connsiteY21" fmla="*/ 193144 h 715288"/>
              <a:gd name="connsiteX22" fmla="*/ 621142 w 674226"/>
              <a:gd name="connsiteY22" fmla="*/ 128719 h 715288"/>
              <a:gd name="connsiteX23" fmla="*/ 546615 w 674226"/>
              <a:gd name="connsiteY23" fmla="*/ 86240 h 715288"/>
              <a:gd name="connsiteX24" fmla="*/ 383941 w 674226"/>
              <a:gd name="connsiteY24" fmla="*/ 43762 h 715288"/>
              <a:gd name="connsiteX25" fmla="*/ 347728 w 674226"/>
              <a:gd name="connsiteY25" fmla="*/ 3021 h 71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4226" h="715288">
                <a:moveTo>
                  <a:pt x="347728" y="3021"/>
                </a:moveTo>
                <a:cubicBezTo>
                  <a:pt x="333394" y="-3021"/>
                  <a:pt x="310470" y="787"/>
                  <a:pt x="297934" y="7511"/>
                </a:cubicBezTo>
                <a:cubicBezTo>
                  <a:pt x="285398" y="14235"/>
                  <a:pt x="306819" y="42326"/>
                  <a:pt x="272512" y="43364"/>
                </a:cubicBezTo>
                <a:cubicBezTo>
                  <a:pt x="238205" y="44402"/>
                  <a:pt x="137512" y="-7160"/>
                  <a:pt x="92094" y="13741"/>
                </a:cubicBezTo>
                <a:cubicBezTo>
                  <a:pt x="46676" y="34642"/>
                  <a:pt x="-285" y="92555"/>
                  <a:pt x="2" y="168771"/>
                </a:cubicBezTo>
                <a:cubicBezTo>
                  <a:pt x="289" y="244987"/>
                  <a:pt x="57335" y="399837"/>
                  <a:pt x="93815" y="471036"/>
                </a:cubicBezTo>
                <a:cubicBezTo>
                  <a:pt x="130295" y="542235"/>
                  <a:pt x="187557" y="570823"/>
                  <a:pt x="218882" y="595963"/>
                </a:cubicBezTo>
                <a:cubicBezTo>
                  <a:pt x="250207" y="621103"/>
                  <a:pt x="262617" y="614071"/>
                  <a:pt x="281763" y="621874"/>
                </a:cubicBezTo>
                <a:cubicBezTo>
                  <a:pt x="300909" y="629677"/>
                  <a:pt x="321253" y="644070"/>
                  <a:pt x="333756" y="642779"/>
                </a:cubicBezTo>
                <a:cubicBezTo>
                  <a:pt x="346259" y="641488"/>
                  <a:pt x="347662" y="608342"/>
                  <a:pt x="356781" y="614130"/>
                </a:cubicBezTo>
                <a:cubicBezTo>
                  <a:pt x="365900" y="619918"/>
                  <a:pt x="380169" y="661661"/>
                  <a:pt x="388468" y="677504"/>
                </a:cubicBezTo>
                <a:cubicBezTo>
                  <a:pt x="396767" y="693347"/>
                  <a:pt x="399785" y="703910"/>
                  <a:pt x="406575" y="709191"/>
                </a:cubicBezTo>
                <a:cubicBezTo>
                  <a:pt x="413365" y="714472"/>
                  <a:pt x="422419" y="719753"/>
                  <a:pt x="429209" y="709191"/>
                </a:cubicBezTo>
                <a:cubicBezTo>
                  <a:pt x="435999" y="698629"/>
                  <a:pt x="442789" y="666187"/>
                  <a:pt x="447316" y="645817"/>
                </a:cubicBezTo>
                <a:cubicBezTo>
                  <a:pt x="451843" y="625447"/>
                  <a:pt x="463159" y="607339"/>
                  <a:pt x="456369" y="586969"/>
                </a:cubicBezTo>
                <a:cubicBezTo>
                  <a:pt x="449579" y="566599"/>
                  <a:pt x="403557" y="536421"/>
                  <a:pt x="406575" y="523595"/>
                </a:cubicBezTo>
                <a:cubicBezTo>
                  <a:pt x="409593" y="510769"/>
                  <a:pt x="463159" y="518314"/>
                  <a:pt x="474476" y="510015"/>
                </a:cubicBezTo>
                <a:cubicBezTo>
                  <a:pt x="485793" y="501716"/>
                  <a:pt x="471458" y="492662"/>
                  <a:pt x="474476" y="473801"/>
                </a:cubicBezTo>
                <a:cubicBezTo>
                  <a:pt x="477494" y="454940"/>
                  <a:pt x="469998" y="432367"/>
                  <a:pt x="492583" y="396847"/>
                </a:cubicBezTo>
                <a:cubicBezTo>
                  <a:pt x="515168" y="361327"/>
                  <a:pt x="586124" y="286510"/>
                  <a:pt x="609989" y="260683"/>
                </a:cubicBezTo>
                <a:cubicBezTo>
                  <a:pt x="633854" y="234856"/>
                  <a:pt x="625089" y="253144"/>
                  <a:pt x="635772" y="241887"/>
                </a:cubicBezTo>
                <a:cubicBezTo>
                  <a:pt x="646455" y="230630"/>
                  <a:pt x="676525" y="212005"/>
                  <a:pt x="674087" y="193144"/>
                </a:cubicBezTo>
                <a:cubicBezTo>
                  <a:pt x="671649" y="174283"/>
                  <a:pt x="642387" y="146536"/>
                  <a:pt x="621142" y="128719"/>
                </a:cubicBezTo>
                <a:cubicBezTo>
                  <a:pt x="599897" y="110902"/>
                  <a:pt x="555668" y="102838"/>
                  <a:pt x="546615" y="86240"/>
                </a:cubicBezTo>
                <a:cubicBezTo>
                  <a:pt x="537562" y="69642"/>
                  <a:pt x="417089" y="57632"/>
                  <a:pt x="383941" y="43762"/>
                </a:cubicBezTo>
                <a:cubicBezTo>
                  <a:pt x="350793" y="29892"/>
                  <a:pt x="362062" y="9063"/>
                  <a:pt x="347728" y="3021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51" name="Полилиния 250"/>
          <p:cNvSpPr/>
          <p:nvPr/>
        </p:nvSpPr>
        <p:spPr>
          <a:xfrm>
            <a:off x="4800352" y="4140033"/>
            <a:ext cx="1156749" cy="1211136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06185 w 1030788"/>
              <a:gd name="connsiteY0" fmla="*/ 1608 h 713875"/>
              <a:gd name="connsiteX1" fmla="*/ 656391 w 1030788"/>
              <a:gd name="connsiteY1" fmla="*/ 101196 h 713875"/>
              <a:gd name="connsiteX2" fmla="*/ 638284 w 1030788"/>
              <a:gd name="connsiteY2" fmla="*/ 173624 h 713875"/>
              <a:gd name="connsiteX3" fmla="*/ 574910 w 1030788"/>
              <a:gd name="connsiteY3" fmla="*/ 209838 h 713875"/>
              <a:gd name="connsiteX4" fmla="*/ 14 w 1030788"/>
              <a:gd name="connsiteY4" fmla="*/ 160043 h 713875"/>
              <a:gd name="connsiteX5" fmla="*/ 593016 w 1030788"/>
              <a:gd name="connsiteY5" fmla="*/ 368273 h 713875"/>
              <a:gd name="connsiteX6" fmla="*/ 633757 w 1030788"/>
              <a:gd name="connsiteY6" fmla="*/ 436174 h 713875"/>
              <a:gd name="connsiteX7" fmla="*/ 656391 w 1030788"/>
              <a:gd name="connsiteY7" fmla="*/ 467861 h 713875"/>
              <a:gd name="connsiteX8" fmla="*/ 688078 w 1030788"/>
              <a:gd name="connsiteY8" fmla="*/ 535762 h 713875"/>
              <a:gd name="connsiteX9" fmla="*/ 715238 w 1030788"/>
              <a:gd name="connsiteY9" fmla="*/ 612717 h 713875"/>
              <a:gd name="connsiteX10" fmla="*/ 746925 w 1030788"/>
              <a:gd name="connsiteY10" fmla="*/ 676091 h 713875"/>
              <a:gd name="connsiteX11" fmla="*/ 765032 w 1030788"/>
              <a:gd name="connsiteY11" fmla="*/ 707778 h 713875"/>
              <a:gd name="connsiteX12" fmla="*/ 787666 w 1030788"/>
              <a:gd name="connsiteY12" fmla="*/ 707778 h 713875"/>
              <a:gd name="connsiteX13" fmla="*/ 805773 w 1030788"/>
              <a:gd name="connsiteY13" fmla="*/ 644404 h 713875"/>
              <a:gd name="connsiteX14" fmla="*/ 814826 w 1030788"/>
              <a:gd name="connsiteY14" fmla="*/ 585556 h 713875"/>
              <a:gd name="connsiteX15" fmla="*/ 765032 w 1030788"/>
              <a:gd name="connsiteY15" fmla="*/ 522182 h 713875"/>
              <a:gd name="connsiteX16" fmla="*/ 832933 w 1030788"/>
              <a:gd name="connsiteY16" fmla="*/ 508602 h 713875"/>
              <a:gd name="connsiteX17" fmla="*/ 832933 w 1030788"/>
              <a:gd name="connsiteY17" fmla="*/ 472388 h 713875"/>
              <a:gd name="connsiteX18" fmla="*/ 1030748 w 1030788"/>
              <a:gd name="connsiteY18" fmla="*/ 369006 h 713875"/>
              <a:gd name="connsiteX19" fmla="*/ 814826 w 1030788"/>
              <a:gd name="connsiteY19" fmla="*/ 295846 h 713875"/>
              <a:gd name="connsiteX20" fmla="*/ 796719 w 1030788"/>
              <a:gd name="connsiteY20" fmla="*/ 255105 h 713875"/>
              <a:gd name="connsiteX21" fmla="*/ 805773 w 1030788"/>
              <a:gd name="connsiteY21" fmla="*/ 191731 h 713875"/>
              <a:gd name="connsiteX22" fmla="*/ 796719 w 1030788"/>
              <a:gd name="connsiteY22" fmla="*/ 141937 h 713875"/>
              <a:gd name="connsiteX23" fmla="*/ 751452 w 1030788"/>
              <a:gd name="connsiteY23" fmla="*/ 92143 h 713875"/>
              <a:gd name="connsiteX24" fmla="*/ 742398 w 1030788"/>
              <a:gd name="connsiteY24" fmla="*/ 42349 h 713875"/>
              <a:gd name="connsiteX25" fmla="*/ 706185 w 1030788"/>
              <a:gd name="connsiteY25" fmla="*/ 1608 h 713875"/>
              <a:gd name="connsiteX0" fmla="*/ 706185 w 1031573"/>
              <a:gd name="connsiteY0" fmla="*/ 1608 h 713875"/>
              <a:gd name="connsiteX1" fmla="*/ 656391 w 1031573"/>
              <a:gd name="connsiteY1" fmla="*/ 101196 h 713875"/>
              <a:gd name="connsiteX2" fmla="*/ 638284 w 1031573"/>
              <a:gd name="connsiteY2" fmla="*/ 173624 h 713875"/>
              <a:gd name="connsiteX3" fmla="*/ 574910 w 1031573"/>
              <a:gd name="connsiteY3" fmla="*/ 209838 h 713875"/>
              <a:gd name="connsiteX4" fmla="*/ 14 w 1031573"/>
              <a:gd name="connsiteY4" fmla="*/ 160043 h 713875"/>
              <a:gd name="connsiteX5" fmla="*/ 593016 w 1031573"/>
              <a:gd name="connsiteY5" fmla="*/ 368273 h 713875"/>
              <a:gd name="connsiteX6" fmla="*/ 633757 w 1031573"/>
              <a:gd name="connsiteY6" fmla="*/ 436174 h 713875"/>
              <a:gd name="connsiteX7" fmla="*/ 656391 w 1031573"/>
              <a:gd name="connsiteY7" fmla="*/ 467861 h 713875"/>
              <a:gd name="connsiteX8" fmla="*/ 688078 w 1031573"/>
              <a:gd name="connsiteY8" fmla="*/ 535762 h 713875"/>
              <a:gd name="connsiteX9" fmla="*/ 715238 w 1031573"/>
              <a:gd name="connsiteY9" fmla="*/ 612717 h 713875"/>
              <a:gd name="connsiteX10" fmla="*/ 746925 w 1031573"/>
              <a:gd name="connsiteY10" fmla="*/ 676091 h 713875"/>
              <a:gd name="connsiteX11" fmla="*/ 765032 w 1031573"/>
              <a:gd name="connsiteY11" fmla="*/ 707778 h 713875"/>
              <a:gd name="connsiteX12" fmla="*/ 787666 w 1031573"/>
              <a:gd name="connsiteY12" fmla="*/ 707778 h 713875"/>
              <a:gd name="connsiteX13" fmla="*/ 805773 w 1031573"/>
              <a:gd name="connsiteY13" fmla="*/ 644404 h 713875"/>
              <a:gd name="connsiteX14" fmla="*/ 814826 w 1031573"/>
              <a:gd name="connsiteY14" fmla="*/ 585556 h 713875"/>
              <a:gd name="connsiteX15" fmla="*/ 765032 w 1031573"/>
              <a:gd name="connsiteY15" fmla="*/ 522182 h 713875"/>
              <a:gd name="connsiteX16" fmla="*/ 832933 w 1031573"/>
              <a:gd name="connsiteY16" fmla="*/ 508602 h 713875"/>
              <a:gd name="connsiteX17" fmla="*/ 832933 w 1031573"/>
              <a:gd name="connsiteY17" fmla="*/ 472388 h 713875"/>
              <a:gd name="connsiteX18" fmla="*/ 1030748 w 1031573"/>
              <a:gd name="connsiteY18" fmla="*/ 369006 h 713875"/>
              <a:gd name="connsiteX19" fmla="*/ 899395 w 1031573"/>
              <a:gd name="connsiteY19" fmla="*/ 269418 h 713875"/>
              <a:gd name="connsiteX20" fmla="*/ 796719 w 1031573"/>
              <a:gd name="connsiteY20" fmla="*/ 255105 h 713875"/>
              <a:gd name="connsiteX21" fmla="*/ 805773 w 1031573"/>
              <a:gd name="connsiteY21" fmla="*/ 191731 h 713875"/>
              <a:gd name="connsiteX22" fmla="*/ 796719 w 1031573"/>
              <a:gd name="connsiteY22" fmla="*/ 141937 h 713875"/>
              <a:gd name="connsiteX23" fmla="*/ 751452 w 1031573"/>
              <a:gd name="connsiteY23" fmla="*/ 92143 h 713875"/>
              <a:gd name="connsiteX24" fmla="*/ 742398 w 1031573"/>
              <a:gd name="connsiteY24" fmla="*/ 42349 h 713875"/>
              <a:gd name="connsiteX25" fmla="*/ 706185 w 1031573"/>
              <a:gd name="connsiteY25" fmla="*/ 1608 h 713875"/>
              <a:gd name="connsiteX0" fmla="*/ 706185 w 1031503"/>
              <a:gd name="connsiteY0" fmla="*/ 1608 h 713875"/>
              <a:gd name="connsiteX1" fmla="*/ 656391 w 1031503"/>
              <a:gd name="connsiteY1" fmla="*/ 101196 h 713875"/>
              <a:gd name="connsiteX2" fmla="*/ 638284 w 1031503"/>
              <a:gd name="connsiteY2" fmla="*/ 173624 h 713875"/>
              <a:gd name="connsiteX3" fmla="*/ 574910 w 1031503"/>
              <a:gd name="connsiteY3" fmla="*/ 209838 h 713875"/>
              <a:gd name="connsiteX4" fmla="*/ 14 w 1031503"/>
              <a:gd name="connsiteY4" fmla="*/ 160043 h 713875"/>
              <a:gd name="connsiteX5" fmla="*/ 593016 w 1031503"/>
              <a:gd name="connsiteY5" fmla="*/ 368273 h 713875"/>
              <a:gd name="connsiteX6" fmla="*/ 633757 w 1031503"/>
              <a:gd name="connsiteY6" fmla="*/ 436174 h 713875"/>
              <a:gd name="connsiteX7" fmla="*/ 656391 w 1031503"/>
              <a:gd name="connsiteY7" fmla="*/ 467861 h 713875"/>
              <a:gd name="connsiteX8" fmla="*/ 688078 w 1031503"/>
              <a:gd name="connsiteY8" fmla="*/ 535762 h 713875"/>
              <a:gd name="connsiteX9" fmla="*/ 715238 w 1031503"/>
              <a:gd name="connsiteY9" fmla="*/ 612717 h 713875"/>
              <a:gd name="connsiteX10" fmla="*/ 746925 w 1031503"/>
              <a:gd name="connsiteY10" fmla="*/ 676091 h 713875"/>
              <a:gd name="connsiteX11" fmla="*/ 765032 w 1031503"/>
              <a:gd name="connsiteY11" fmla="*/ 707778 h 713875"/>
              <a:gd name="connsiteX12" fmla="*/ 787666 w 1031503"/>
              <a:gd name="connsiteY12" fmla="*/ 707778 h 713875"/>
              <a:gd name="connsiteX13" fmla="*/ 805773 w 1031503"/>
              <a:gd name="connsiteY13" fmla="*/ 644404 h 713875"/>
              <a:gd name="connsiteX14" fmla="*/ 814826 w 1031503"/>
              <a:gd name="connsiteY14" fmla="*/ 585556 h 713875"/>
              <a:gd name="connsiteX15" fmla="*/ 765032 w 1031503"/>
              <a:gd name="connsiteY15" fmla="*/ 522182 h 713875"/>
              <a:gd name="connsiteX16" fmla="*/ 832933 w 1031503"/>
              <a:gd name="connsiteY16" fmla="*/ 508602 h 713875"/>
              <a:gd name="connsiteX17" fmla="*/ 832933 w 1031503"/>
              <a:gd name="connsiteY17" fmla="*/ 472388 h 713875"/>
              <a:gd name="connsiteX18" fmla="*/ 1030748 w 1031503"/>
              <a:gd name="connsiteY18" fmla="*/ 369006 h 713875"/>
              <a:gd name="connsiteX19" fmla="*/ 899395 w 1031503"/>
              <a:gd name="connsiteY19" fmla="*/ 269418 h 713875"/>
              <a:gd name="connsiteX20" fmla="*/ 860146 w 1031503"/>
              <a:gd name="connsiteY20" fmla="*/ 228678 h 713875"/>
              <a:gd name="connsiteX21" fmla="*/ 805773 w 1031503"/>
              <a:gd name="connsiteY21" fmla="*/ 191731 h 713875"/>
              <a:gd name="connsiteX22" fmla="*/ 796719 w 1031503"/>
              <a:gd name="connsiteY22" fmla="*/ 141937 h 713875"/>
              <a:gd name="connsiteX23" fmla="*/ 751452 w 1031503"/>
              <a:gd name="connsiteY23" fmla="*/ 92143 h 713875"/>
              <a:gd name="connsiteX24" fmla="*/ 742398 w 1031503"/>
              <a:gd name="connsiteY24" fmla="*/ 42349 h 713875"/>
              <a:gd name="connsiteX25" fmla="*/ 706185 w 1031503"/>
              <a:gd name="connsiteY25" fmla="*/ 1608 h 713875"/>
              <a:gd name="connsiteX0" fmla="*/ 695614 w 1031503"/>
              <a:gd name="connsiteY0" fmla="*/ 86741 h 672155"/>
              <a:gd name="connsiteX1" fmla="*/ 656391 w 1031503"/>
              <a:gd name="connsiteY1" fmla="*/ 59476 h 672155"/>
              <a:gd name="connsiteX2" fmla="*/ 638284 w 1031503"/>
              <a:gd name="connsiteY2" fmla="*/ 131904 h 672155"/>
              <a:gd name="connsiteX3" fmla="*/ 574910 w 1031503"/>
              <a:gd name="connsiteY3" fmla="*/ 168118 h 672155"/>
              <a:gd name="connsiteX4" fmla="*/ 14 w 1031503"/>
              <a:gd name="connsiteY4" fmla="*/ 118323 h 672155"/>
              <a:gd name="connsiteX5" fmla="*/ 593016 w 1031503"/>
              <a:gd name="connsiteY5" fmla="*/ 326553 h 672155"/>
              <a:gd name="connsiteX6" fmla="*/ 633757 w 1031503"/>
              <a:gd name="connsiteY6" fmla="*/ 394454 h 672155"/>
              <a:gd name="connsiteX7" fmla="*/ 656391 w 1031503"/>
              <a:gd name="connsiteY7" fmla="*/ 426141 h 672155"/>
              <a:gd name="connsiteX8" fmla="*/ 688078 w 1031503"/>
              <a:gd name="connsiteY8" fmla="*/ 494042 h 672155"/>
              <a:gd name="connsiteX9" fmla="*/ 715238 w 1031503"/>
              <a:gd name="connsiteY9" fmla="*/ 570997 h 672155"/>
              <a:gd name="connsiteX10" fmla="*/ 746925 w 1031503"/>
              <a:gd name="connsiteY10" fmla="*/ 634371 h 672155"/>
              <a:gd name="connsiteX11" fmla="*/ 765032 w 1031503"/>
              <a:gd name="connsiteY11" fmla="*/ 666058 h 672155"/>
              <a:gd name="connsiteX12" fmla="*/ 787666 w 1031503"/>
              <a:gd name="connsiteY12" fmla="*/ 666058 h 672155"/>
              <a:gd name="connsiteX13" fmla="*/ 805773 w 1031503"/>
              <a:gd name="connsiteY13" fmla="*/ 602684 h 672155"/>
              <a:gd name="connsiteX14" fmla="*/ 814826 w 1031503"/>
              <a:gd name="connsiteY14" fmla="*/ 543836 h 672155"/>
              <a:gd name="connsiteX15" fmla="*/ 765032 w 1031503"/>
              <a:gd name="connsiteY15" fmla="*/ 480462 h 672155"/>
              <a:gd name="connsiteX16" fmla="*/ 832933 w 1031503"/>
              <a:gd name="connsiteY16" fmla="*/ 466882 h 672155"/>
              <a:gd name="connsiteX17" fmla="*/ 832933 w 1031503"/>
              <a:gd name="connsiteY17" fmla="*/ 430668 h 672155"/>
              <a:gd name="connsiteX18" fmla="*/ 1030748 w 1031503"/>
              <a:gd name="connsiteY18" fmla="*/ 327286 h 672155"/>
              <a:gd name="connsiteX19" fmla="*/ 899395 w 1031503"/>
              <a:gd name="connsiteY19" fmla="*/ 227698 h 672155"/>
              <a:gd name="connsiteX20" fmla="*/ 860146 w 1031503"/>
              <a:gd name="connsiteY20" fmla="*/ 186958 h 672155"/>
              <a:gd name="connsiteX21" fmla="*/ 805773 w 1031503"/>
              <a:gd name="connsiteY21" fmla="*/ 150011 h 672155"/>
              <a:gd name="connsiteX22" fmla="*/ 796719 w 1031503"/>
              <a:gd name="connsiteY22" fmla="*/ 100217 h 672155"/>
              <a:gd name="connsiteX23" fmla="*/ 751452 w 1031503"/>
              <a:gd name="connsiteY23" fmla="*/ 50423 h 672155"/>
              <a:gd name="connsiteX24" fmla="*/ 742398 w 1031503"/>
              <a:gd name="connsiteY24" fmla="*/ 629 h 672155"/>
              <a:gd name="connsiteX25" fmla="*/ 695614 w 1031503"/>
              <a:gd name="connsiteY25" fmla="*/ 86741 h 672155"/>
              <a:gd name="connsiteX0" fmla="*/ 695614 w 1031503"/>
              <a:gd name="connsiteY0" fmla="*/ 86741 h 672155"/>
              <a:gd name="connsiteX1" fmla="*/ 666962 w 1031503"/>
              <a:gd name="connsiteY1" fmla="*/ 154616 h 672155"/>
              <a:gd name="connsiteX2" fmla="*/ 638284 w 1031503"/>
              <a:gd name="connsiteY2" fmla="*/ 131904 h 672155"/>
              <a:gd name="connsiteX3" fmla="*/ 574910 w 1031503"/>
              <a:gd name="connsiteY3" fmla="*/ 168118 h 672155"/>
              <a:gd name="connsiteX4" fmla="*/ 14 w 1031503"/>
              <a:gd name="connsiteY4" fmla="*/ 118323 h 672155"/>
              <a:gd name="connsiteX5" fmla="*/ 593016 w 1031503"/>
              <a:gd name="connsiteY5" fmla="*/ 326553 h 672155"/>
              <a:gd name="connsiteX6" fmla="*/ 633757 w 1031503"/>
              <a:gd name="connsiteY6" fmla="*/ 394454 h 672155"/>
              <a:gd name="connsiteX7" fmla="*/ 656391 w 1031503"/>
              <a:gd name="connsiteY7" fmla="*/ 426141 h 672155"/>
              <a:gd name="connsiteX8" fmla="*/ 688078 w 1031503"/>
              <a:gd name="connsiteY8" fmla="*/ 494042 h 672155"/>
              <a:gd name="connsiteX9" fmla="*/ 715238 w 1031503"/>
              <a:gd name="connsiteY9" fmla="*/ 570997 h 672155"/>
              <a:gd name="connsiteX10" fmla="*/ 746925 w 1031503"/>
              <a:gd name="connsiteY10" fmla="*/ 634371 h 672155"/>
              <a:gd name="connsiteX11" fmla="*/ 765032 w 1031503"/>
              <a:gd name="connsiteY11" fmla="*/ 666058 h 672155"/>
              <a:gd name="connsiteX12" fmla="*/ 787666 w 1031503"/>
              <a:gd name="connsiteY12" fmla="*/ 666058 h 672155"/>
              <a:gd name="connsiteX13" fmla="*/ 805773 w 1031503"/>
              <a:gd name="connsiteY13" fmla="*/ 602684 h 672155"/>
              <a:gd name="connsiteX14" fmla="*/ 814826 w 1031503"/>
              <a:gd name="connsiteY14" fmla="*/ 543836 h 672155"/>
              <a:gd name="connsiteX15" fmla="*/ 765032 w 1031503"/>
              <a:gd name="connsiteY15" fmla="*/ 480462 h 672155"/>
              <a:gd name="connsiteX16" fmla="*/ 832933 w 1031503"/>
              <a:gd name="connsiteY16" fmla="*/ 466882 h 672155"/>
              <a:gd name="connsiteX17" fmla="*/ 832933 w 1031503"/>
              <a:gd name="connsiteY17" fmla="*/ 430668 h 672155"/>
              <a:gd name="connsiteX18" fmla="*/ 1030748 w 1031503"/>
              <a:gd name="connsiteY18" fmla="*/ 327286 h 672155"/>
              <a:gd name="connsiteX19" fmla="*/ 899395 w 1031503"/>
              <a:gd name="connsiteY19" fmla="*/ 227698 h 672155"/>
              <a:gd name="connsiteX20" fmla="*/ 860146 w 1031503"/>
              <a:gd name="connsiteY20" fmla="*/ 186958 h 672155"/>
              <a:gd name="connsiteX21" fmla="*/ 805773 w 1031503"/>
              <a:gd name="connsiteY21" fmla="*/ 150011 h 672155"/>
              <a:gd name="connsiteX22" fmla="*/ 796719 w 1031503"/>
              <a:gd name="connsiteY22" fmla="*/ 100217 h 672155"/>
              <a:gd name="connsiteX23" fmla="*/ 751452 w 1031503"/>
              <a:gd name="connsiteY23" fmla="*/ 50423 h 672155"/>
              <a:gd name="connsiteX24" fmla="*/ 742398 w 1031503"/>
              <a:gd name="connsiteY24" fmla="*/ 629 h 672155"/>
              <a:gd name="connsiteX25" fmla="*/ 695614 w 1031503"/>
              <a:gd name="connsiteY25" fmla="*/ 86741 h 672155"/>
              <a:gd name="connsiteX0" fmla="*/ 695636 w 1031525"/>
              <a:gd name="connsiteY0" fmla="*/ 86741 h 672155"/>
              <a:gd name="connsiteX1" fmla="*/ 666984 w 1031525"/>
              <a:gd name="connsiteY1" fmla="*/ 154616 h 672155"/>
              <a:gd name="connsiteX2" fmla="*/ 638306 w 1031525"/>
              <a:gd name="connsiteY2" fmla="*/ 131904 h 672155"/>
              <a:gd name="connsiteX3" fmla="*/ 564361 w 1031525"/>
              <a:gd name="connsiteY3" fmla="*/ 109977 h 672155"/>
              <a:gd name="connsiteX4" fmla="*/ 36 w 1031525"/>
              <a:gd name="connsiteY4" fmla="*/ 118323 h 672155"/>
              <a:gd name="connsiteX5" fmla="*/ 593038 w 1031525"/>
              <a:gd name="connsiteY5" fmla="*/ 326553 h 672155"/>
              <a:gd name="connsiteX6" fmla="*/ 633779 w 1031525"/>
              <a:gd name="connsiteY6" fmla="*/ 394454 h 672155"/>
              <a:gd name="connsiteX7" fmla="*/ 656413 w 1031525"/>
              <a:gd name="connsiteY7" fmla="*/ 426141 h 672155"/>
              <a:gd name="connsiteX8" fmla="*/ 688100 w 1031525"/>
              <a:gd name="connsiteY8" fmla="*/ 494042 h 672155"/>
              <a:gd name="connsiteX9" fmla="*/ 715260 w 1031525"/>
              <a:gd name="connsiteY9" fmla="*/ 570997 h 672155"/>
              <a:gd name="connsiteX10" fmla="*/ 746947 w 1031525"/>
              <a:gd name="connsiteY10" fmla="*/ 634371 h 672155"/>
              <a:gd name="connsiteX11" fmla="*/ 765054 w 1031525"/>
              <a:gd name="connsiteY11" fmla="*/ 666058 h 672155"/>
              <a:gd name="connsiteX12" fmla="*/ 787688 w 1031525"/>
              <a:gd name="connsiteY12" fmla="*/ 666058 h 672155"/>
              <a:gd name="connsiteX13" fmla="*/ 805795 w 1031525"/>
              <a:gd name="connsiteY13" fmla="*/ 602684 h 672155"/>
              <a:gd name="connsiteX14" fmla="*/ 814848 w 1031525"/>
              <a:gd name="connsiteY14" fmla="*/ 543836 h 672155"/>
              <a:gd name="connsiteX15" fmla="*/ 765054 w 1031525"/>
              <a:gd name="connsiteY15" fmla="*/ 480462 h 672155"/>
              <a:gd name="connsiteX16" fmla="*/ 832955 w 1031525"/>
              <a:gd name="connsiteY16" fmla="*/ 466882 h 672155"/>
              <a:gd name="connsiteX17" fmla="*/ 832955 w 1031525"/>
              <a:gd name="connsiteY17" fmla="*/ 430668 h 672155"/>
              <a:gd name="connsiteX18" fmla="*/ 1030770 w 1031525"/>
              <a:gd name="connsiteY18" fmla="*/ 327286 h 672155"/>
              <a:gd name="connsiteX19" fmla="*/ 899417 w 1031525"/>
              <a:gd name="connsiteY19" fmla="*/ 227698 h 672155"/>
              <a:gd name="connsiteX20" fmla="*/ 860168 w 1031525"/>
              <a:gd name="connsiteY20" fmla="*/ 186958 h 672155"/>
              <a:gd name="connsiteX21" fmla="*/ 805795 w 1031525"/>
              <a:gd name="connsiteY21" fmla="*/ 150011 h 672155"/>
              <a:gd name="connsiteX22" fmla="*/ 796741 w 1031525"/>
              <a:gd name="connsiteY22" fmla="*/ 100217 h 672155"/>
              <a:gd name="connsiteX23" fmla="*/ 751474 w 1031525"/>
              <a:gd name="connsiteY23" fmla="*/ 50423 h 672155"/>
              <a:gd name="connsiteX24" fmla="*/ 742420 w 1031525"/>
              <a:gd name="connsiteY24" fmla="*/ 629 h 672155"/>
              <a:gd name="connsiteX25" fmla="*/ 695636 w 1031525"/>
              <a:gd name="connsiteY25" fmla="*/ 86741 h 672155"/>
              <a:gd name="connsiteX0" fmla="*/ 695638 w 1031527"/>
              <a:gd name="connsiteY0" fmla="*/ 86741 h 672155"/>
              <a:gd name="connsiteX1" fmla="*/ 666986 w 1031527"/>
              <a:gd name="connsiteY1" fmla="*/ 154616 h 672155"/>
              <a:gd name="connsiteX2" fmla="*/ 638308 w 1031527"/>
              <a:gd name="connsiteY2" fmla="*/ 131904 h 672155"/>
              <a:gd name="connsiteX3" fmla="*/ 564363 w 1031527"/>
              <a:gd name="connsiteY3" fmla="*/ 109977 h 672155"/>
              <a:gd name="connsiteX4" fmla="*/ 38 w 1031527"/>
              <a:gd name="connsiteY4" fmla="*/ 118323 h 672155"/>
              <a:gd name="connsiteX5" fmla="*/ 593040 w 1031527"/>
              <a:gd name="connsiteY5" fmla="*/ 326553 h 672155"/>
              <a:gd name="connsiteX6" fmla="*/ 633781 w 1031527"/>
              <a:gd name="connsiteY6" fmla="*/ 394454 h 672155"/>
              <a:gd name="connsiteX7" fmla="*/ 656415 w 1031527"/>
              <a:gd name="connsiteY7" fmla="*/ 426141 h 672155"/>
              <a:gd name="connsiteX8" fmla="*/ 688102 w 1031527"/>
              <a:gd name="connsiteY8" fmla="*/ 494042 h 672155"/>
              <a:gd name="connsiteX9" fmla="*/ 715262 w 1031527"/>
              <a:gd name="connsiteY9" fmla="*/ 570997 h 672155"/>
              <a:gd name="connsiteX10" fmla="*/ 746949 w 1031527"/>
              <a:gd name="connsiteY10" fmla="*/ 634371 h 672155"/>
              <a:gd name="connsiteX11" fmla="*/ 765056 w 1031527"/>
              <a:gd name="connsiteY11" fmla="*/ 666058 h 672155"/>
              <a:gd name="connsiteX12" fmla="*/ 787690 w 1031527"/>
              <a:gd name="connsiteY12" fmla="*/ 666058 h 672155"/>
              <a:gd name="connsiteX13" fmla="*/ 805797 w 1031527"/>
              <a:gd name="connsiteY13" fmla="*/ 602684 h 672155"/>
              <a:gd name="connsiteX14" fmla="*/ 814850 w 1031527"/>
              <a:gd name="connsiteY14" fmla="*/ 543836 h 672155"/>
              <a:gd name="connsiteX15" fmla="*/ 765056 w 1031527"/>
              <a:gd name="connsiteY15" fmla="*/ 480462 h 672155"/>
              <a:gd name="connsiteX16" fmla="*/ 832957 w 1031527"/>
              <a:gd name="connsiteY16" fmla="*/ 466882 h 672155"/>
              <a:gd name="connsiteX17" fmla="*/ 832957 w 1031527"/>
              <a:gd name="connsiteY17" fmla="*/ 430668 h 672155"/>
              <a:gd name="connsiteX18" fmla="*/ 1030772 w 1031527"/>
              <a:gd name="connsiteY18" fmla="*/ 327286 h 672155"/>
              <a:gd name="connsiteX19" fmla="*/ 899419 w 1031527"/>
              <a:gd name="connsiteY19" fmla="*/ 227698 h 672155"/>
              <a:gd name="connsiteX20" fmla="*/ 860170 w 1031527"/>
              <a:gd name="connsiteY20" fmla="*/ 186958 h 672155"/>
              <a:gd name="connsiteX21" fmla="*/ 805797 w 1031527"/>
              <a:gd name="connsiteY21" fmla="*/ 150011 h 672155"/>
              <a:gd name="connsiteX22" fmla="*/ 796743 w 1031527"/>
              <a:gd name="connsiteY22" fmla="*/ 100217 h 672155"/>
              <a:gd name="connsiteX23" fmla="*/ 751476 w 1031527"/>
              <a:gd name="connsiteY23" fmla="*/ 50423 h 672155"/>
              <a:gd name="connsiteX24" fmla="*/ 742422 w 1031527"/>
              <a:gd name="connsiteY24" fmla="*/ 629 h 672155"/>
              <a:gd name="connsiteX25" fmla="*/ 695638 w 1031527"/>
              <a:gd name="connsiteY25" fmla="*/ 86741 h 672155"/>
              <a:gd name="connsiteX0" fmla="*/ 542370 w 878259"/>
              <a:gd name="connsiteY0" fmla="*/ 86741 h 672155"/>
              <a:gd name="connsiteX1" fmla="*/ 513718 w 878259"/>
              <a:gd name="connsiteY1" fmla="*/ 154616 h 672155"/>
              <a:gd name="connsiteX2" fmla="*/ 485040 w 878259"/>
              <a:gd name="connsiteY2" fmla="*/ 131904 h 672155"/>
              <a:gd name="connsiteX3" fmla="*/ 411095 w 878259"/>
              <a:gd name="connsiteY3" fmla="*/ 109977 h 672155"/>
              <a:gd name="connsiteX4" fmla="*/ 51 w 878259"/>
              <a:gd name="connsiteY4" fmla="*/ 202892 h 672155"/>
              <a:gd name="connsiteX5" fmla="*/ 439772 w 878259"/>
              <a:gd name="connsiteY5" fmla="*/ 326553 h 672155"/>
              <a:gd name="connsiteX6" fmla="*/ 480513 w 878259"/>
              <a:gd name="connsiteY6" fmla="*/ 394454 h 672155"/>
              <a:gd name="connsiteX7" fmla="*/ 503147 w 878259"/>
              <a:gd name="connsiteY7" fmla="*/ 426141 h 672155"/>
              <a:gd name="connsiteX8" fmla="*/ 534834 w 878259"/>
              <a:gd name="connsiteY8" fmla="*/ 494042 h 672155"/>
              <a:gd name="connsiteX9" fmla="*/ 561994 w 878259"/>
              <a:gd name="connsiteY9" fmla="*/ 570997 h 672155"/>
              <a:gd name="connsiteX10" fmla="*/ 593681 w 878259"/>
              <a:gd name="connsiteY10" fmla="*/ 634371 h 672155"/>
              <a:gd name="connsiteX11" fmla="*/ 611788 w 878259"/>
              <a:gd name="connsiteY11" fmla="*/ 666058 h 672155"/>
              <a:gd name="connsiteX12" fmla="*/ 634422 w 878259"/>
              <a:gd name="connsiteY12" fmla="*/ 666058 h 672155"/>
              <a:gd name="connsiteX13" fmla="*/ 652529 w 878259"/>
              <a:gd name="connsiteY13" fmla="*/ 602684 h 672155"/>
              <a:gd name="connsiteX14" fmla="*/ 661582 w 878259"/>
              <a:gd name="connsiteY14" fmla="*/ 543836 h 672155"/>
              <a:gd name="connsiteX15" fmla="*/ 611788 w 878259"/>
              <a:gd name="connsiteY15" fmla="*/ 480462 h 672155"/>
              <a:gd name="connsiteX16" fmla="*/ 679689 w 878259"/>
              <a:gd name="connsiteY16" fmla="*/ 466882 h 672155"/>
              <a:gd name="connsiteX17" fmla="*/ 679689 w 878259"/>
              <a:gd name="connsiteY17" fmla="*/ 430668 h 672155"/>
              <a:gd name="connsiteX18" fmla="*/ 877504 w 878259"/>
              <a:gd name="connsiteY18" fmla="*/ 327286 h 672155"/>
              <a:gd name="connsiteX19" fmla="*/ 746151 w 878259"/>
              <a:gd name="connsiteY19" fmla="*/ 227698 h 672155"/>
              <a:gd name="connsiteX20" fmla="*/ 706902 w 878259"/>
              <a:gd name="connsiteY20" fmla="*/ 186958 h 672155"/>
              <a:gd name="connsiteX21" fmla="*/ 652529 w 878259"/>
              <a:gd name="connsiteY21" fmla="*/ 150011 h 672155"/>
              <a:gd name="connsiteX22" fmla="*/ 643475 w 878259"/>
              <a:gd name="connsiteY22" fmla="*/ 100217 h 672155"/>
              <a:gd name="connsiteX23" fmla="*/ 598208 w 878259"/>
              <a:gd name="connsiteY23" fmla="*/ 50423 h 672155"/>
              <a:gd name="connsiteX24" fmla="*/ 589154 w 878259"/>
              <a:gd name="connsiteY24" fmla="*/ 629 h 672155"/>
              <a:gd name="connsiteX25" fmla="*/ 542370 w 878259"/>
              <a:gd name="connsiteY25" fmla="*/ 86741 h 672155"/>
              <a:gd name="connsiteX0" fmla="*/ 544444 w 880333"/>
              <a:gd name="connsiteY0" fmla="*/ 86741 h 672155"/>
              <a:gd name="connsiteX1" fmla="*/ 515792 w 880333"/>
              <a:gd name="connsiteY1" fmla="*/ 154616 h 672155"/>
              <a:gd name="connsiteX2" fmla="*/ 487114 w 880333"/>
              <a:gd name="connsiteY2" fmla="*/ 131904 h 672155"/>
              <a:gd name="connsiteX3" fmla="*/ 413169 w 880333"/>
              <a:gd name="connsiteY3" fmla="*/ 109977 h 672155"/>
              <a:gd name="connsiteX4" fmla="*/ 2125 w 880333"/>
              <a:gd name="connsiteY4" fmla="*/ 202892 h 672155"/>
              <a:gd name="connsiteX5" fmla="*/ 262138 w 880333"/>
              <a:gd name="connsiteY5" fmla="*/ 352981 h 672155"/>
              <a:gd name="connsiteX6" fmla="*/ 482587 w 880333"/>
              <a:gd name="connsiteY6" fmla="*/ 394454 h 672155"/>
              <a:gd name="connsiteX7" fmla="*/ 505221 w 880333"/>
              <a:gd name="connsiteY7" fmla="*/ 426141 h 672155"/>
              <a:gd name="connsiteX8" fmla="*/ 536908 w 880333"/>
              <a:gd name="connsiteY8" fmla="*/ 494042 h 672155"/>
              <a:gd name="connsiteX9" fmla="*/ 564068 w 880333"/>
              <a:gd name="connsiteY9" fmla="*/ 570997 h 672155"/>
              <a:gd name="connsiteX10" fmla="*/ 595755 w 880333"/>
              <a:gd name="connsiteY10" fmla="*/ 634371 h 672155"/>
              <a:gd name="connsiteX11" fmla="*/ 613862 w 880333"/>
              <a:gd name="connsiteY11" fmla="*/ 666058 h 672155"/>
              <a:gd name="connsiteX12" fmla="*/ 636496 w 880333"/>
              <a:gd name="connsiteY12" fmla="*/ 666058 h 672155"/>
              <a:gd name="connsiteX13" fmla="*/ 654603 w 880333"/>
              <a:gd name="connsiteY13" fmla="*/ 602684 h 672155"/>
              <a:gd name="connsiteX14" fmla="*/ 663656 w 880333"/>
              <a:gd name="connsiteY14" fmla="*/ 543836 h 672155"/>
              <a:gd name="connsiteX15" fmla="*/ 613862 w 880333"/>
              <a:gd name="connsiteY15" fmla="*/ 480462 h 672155"/>
              <a:gd name="connsiteX16" fmla="*/ 681763 w 880333"/>
              <a:gd name="connsiteY16" fmla="*/ 466882 h 672155"/>
              <a:gd name="connsiteX17" fmla="*/ 681763 w 880333"/>
              <a:gd name="connsiteY17" fmla="*/ 430668 h 672155"/>
              <a:gd name="connsiteX18" fmla="*/ 879578 w 880333"/>
              <a:gd name="connsiteY18" fmla="*/ 327286 h 672155"/>
              <a:gd name="connsiteX19" fmla="*/ 748225 w 880333"/>
              <a:gd name="connsiteY19" fmla="*/ 227698 h 672155"/>
              <a:gd name="connsiteX20" fmla="*/ 708976 w 880333"/>
              <a:gd name="connsiteY20" fmla="*/ 186958 h 672155"/>
              <a:gd name="connsiteX21" fmla="*/ 654603 w 880333"/>
              <a:gd name="connsiteY21" fmla="*/ 150011 h 672155"/>
              <a:gd name="connsiteX22" fmla="*/ 645549 w 880333"/>
              <a:gd name="connsiteY22" fmla="*/ 100217 h 672155"/>
              <a:gd name="connsiteX23" fmla="*/ 600282 w 880333"/>
              <a:gd name="connsiteY23" fmla="*/ 50423 h 672155"/>
              <a:gd name="connsiteX24" fmla="*/ 591228 w 880333"/>
              <a:gd name="connsiteY24" fmla="*/ 629 h 672155"/>
              <a:gd name="connsiteX25" fmla="*/ 544444 w 880333"/>
              <a:gd name="connsiteY25" fmla="*/ 86741 h 672155"/>
              <a:gd name="connsiteX0" fmla="*/ 544382 w 880271"/>
              <a:gd name="connsiteY0" fmla="*/ 86741 h 672155"/>
              <a:gd name="connsiteX1" fmla="*/ 515730 w 880271"/>
              <a:gd name="connsiteY1" fmla="*/ 154616 h 672155"/>
              <a:gd name="connsiteX2" fmla="*/ 487052 w 880271"/>
              <a:gd name="connsiteY2" fmla="*/ 131904 h 672155"/>
              <a:gd name="connsiteX3" fmla="*/ 413107 w 880271"/>
              <a:gd name="connsiteY3" fmla="*/ 109977 h 672155"/>
              <a:gd name="connsiteX4" fmla="*/ 2063 w 880271"/>
              <a:gd name="connsiteY4" fmla="*/ 202892 h 672155"/>
              <a:gd name="connsiteX5" fmla="*/ 262076 w 880271"/>
              <a:gd name="connsiteY5" fmla="*/ 352981 h 672155"/>
              <a:gd name="connsiteX6" fmla="*/ 440240 w 880271"/>
              <a:gd name="connsiteY6" fmla="*/ 479023 h 672155"/>
              <a:gd name="connsiteX7" fmla="*/ 505159 w 880271"/>
              <a:gd name="connsiteY7" fmla="*/ 426141 h 672155"/>
              <a:gd name="connsiteX8" fmla="*/ 536846 w 880271"/>
              <a:gd name="connsiteY8" fmla="*/ 494042 h 672155"/>
              <a:gd name="connsiteX9" fmla="*/ 564006 w 880271"/>
              <a:gd name="connsiteY9" fmla="*/ 570997 h 672155"/>
              <a:gd name="connsiteX10" fmla="*/ 595693 w 880271"/>
              <a:gd name="connsiteY10" fmla="*/ 634371 h 672155"/>
              <a:gd name="connsiteX11" fmla="*/ 613800 w 880271"/>
              <a:gd name="connsiteY11" fmla="*/ 666058 h 672155"/>
              <a:gd name="connsiteX12" fmla="*/ 636434 w 880271"/>
              <a:gd name="connsiteY12" fmla="*/ 666058 h 672155"/>
              <a:gd name="connsiteX13" fmla="*/ 654541 w 880271"/>
              <a:gd name="connsiteY13" fmla="*/ 602684 h 672155"/>
              <a:gd name="connsiteX14" fmla="*/ 663594 w 880271"/>
              <a:gd name="connsiteY14" fmla="*/ 543836 h 672155"/>
              <a:gd name="connsiteX15" fmla="*/ 613800 w 880271"/>
              <a:gd name="connsiteY15" fmla="*/ 480462 h 672155"/>
              <a:gd name="connsiteX16" fmla="*/ 681701 w 880271"/>
              <a:gd name="connsiteY16" fmla="*/ 466882 h 672155"/>
              <a:gd name="connsiteX17" fmla="*/ 681701 w 880271"/>
              <a:gd name="connsiteY17" fmla="*/ 430668 h 672155"/>
              <a:gd name="connsiteX18" fmla="*/ 879516 w 880271"/>
              <a:gd name="connsiteY18" fmla="*/ 327286 h 672155"/>
              <a:gd name="connsiteX19" fmla="*/ 748163 w 880271"/>
              <a:gd name="connsiteY19" fmla="*/ 227698 h 672155"/>
              <a:gd name="connsiteX20" fmla="*/ 708914 w 880271"/>
              <a:gd name="connsiteY20" fmla="*/ 186958 h 672155"/>
              <a:gd name="connsiteX21" fmla="*/ 654541 w 880271"/>
              <a:gd name="connsiteY21" fmla="*/ 150011 h 672155"/>
              <a:gd name="connsiteX22" fmla="*/ 645487 w 880271"/>
              <a:gd name="connsiteY22" fmla="*/ 100217 h 672155"/>
              <a:gd name="connsiteX23" fmla="*/ 600220 w 880271"/>
              <a:gd name="connsiteY23" fmla="*/ 50423 h 672155"/>
              <a:gd name="connsiteX24" fmla="*/ 591166 w 880271"/>
              <a:gd name="connsiteY24" fmla="*/ 629 h 672155"/>
              <a:gd name="connsiteX25" fmla="*/ 544382 w 880271"/>
              <a:gd name="connsiteY25" fmla="*/ 86741 h 672155"/>
              <a:gd name="connsiteX0" fmla="*/ 544382 w 880271"/>
              <a:gd name="connsiteY0" fmla="*/ 86741 h 666885"/>
              <a:gd name="connsiteX1" fmla="*/ 515730 w 880271"/>
              <a:gd name="connsiteY1" fmla="*/ 154616 h 666885"/>
              <a:gd name="connsiteX2" fmla="*/ 487052 w 880271"/>
              <a:gd name="connsiteY2" fmla="*/ 131904 h 666885"/>
              <a:gd name="connsiteX3" fmla="*/ 413107 w 880271"/>
              <a:gd name="connsiteY3" fmla="*/ 109977 h 666885"/>
              <a:gd name="connsiteX4" fmla="*/ 2063 w 880271"/>
              <a:gd name="connsiteY4" fmla="*/ 202892 h 666885"/>
              <a:gd name="connsiteX5" fmla="*/ 262076 w 880271"/>
              <a:gd name="connsiteY5" fmla="*/ 352981 h 666885"/>
              <a:gd name="connsiteX6" fmla="*/ 440240 w 880271"/>
              <a:gd name="connsiteY6" fmla="*/ 479023 h 666885"/>
              <a:gd name="connsiteX7" fmla="*/ 505159 w 880271"/>
              <a:gd name="connsiteY7" fmla="*/ 426141 h 666885"/>
              <a:gd name="connsiteX8" fmla="*/ 536846 w 880271"/>
              <a:gd name="connsiteY8" fmla="*/ 494042 h 666885"/>
              <a:gd name="connsiteX9" fmla="*/ 564006 w 880271"/>
              <a:gd name="connsiteY9" fmla="*/ 570997 h 666885"/>
              <a:gd name="connsiteX10" fmla="*/ 595693 w 880271"/>
              <a:gd name="connsiteY10" fmla="*/ 634371 h 666885"/>
              <a:gd name="connsiteX11" fmla="*/ 613800 w 880271"/>
              <a:gd name="connsiteY11" fmla="*/ 666058 h 666885"/>
              <a:gd name="connsiteX12" fmla="*/ 654541 w 880271"/>
              <a:gd name="connsiteY12" fmla="*/ 602684 h 666885"/>
              <a:gd name="connsiteX13" fmla="*/ 663594 w 880271"/>
              <a:gd name="connsiteY13" fmla="*/ 543836 h 666885"/>
              <a:gd name="connsiteX14" fmla="*/ 613800 w 880271"/>
              <a:gd name="connsiteY14" fmla="*/ 480462 h 666885"/>
              <a:gd name="connsiteX15" fmla="*/ 681701 w 880271"/>
              <a:gd name="connsiteY15" fmla="*/ 466882 h 666885"/>
              <a:gd name="connsiteX16" fmla="*/ 681701 w 880271"/>
              <a:gd name="connsiteY16" fmla="*/ 430668 h 666885"/>
              <a:gd name="connsiteX17" fmla="*/ 879516 w 880271"/>
              <a:gd name="connsiteY17" fmla="*/ 327286 h 666885"/>
              <a:gd name="connsiteX18" fmla="*/ 748163 w 880271"/>
              <a:gd name="connsiteY18" fmla="*/ 227698 h 666885"/>
              <a:gd name="connsiteX19" fmla="*/ 708914 w 880271"/>
              <a:gd name="connsiteY19" fmla="*/ 186958 h 666885"/>
              <a:gd name="connsiteX20" fmla="*/ 654541 w 880271"/>
              <a:gd name="connsiteY20" fmla="*/ 150011 h 666885"/>
              <a:gd name="connsiteX21" fmla="*/ 645487 w 880271"/>
              <a:gd name="connsiteY21" fmla="*/ 100217 h 666885"/>
              <a:gd name="connsiteX22" fmla="*/ 600220 w 880271"/>
              <a:gd name="connsiteY22" fmla="*/ 50423 h 666885"/>
              <a:gd name="connsiteX23" fmla="*/ 591166 w 880271"/>
              <a:gd name="connsiteY23" fmla="*/ 629 h 666885"/>
              <a:gd name="connsiteX24" fmla="*/ 544382 w 880271"/>
              <a:gd name="connsiteY24" fmla="*/ 86741 h 666885"/>
              <a:gd name="connsiteX0" fmla="*/ 544382 w 880271"/>
              <a:gd name="connsiteY0" fmla="*/ 86741 h 635175"/>
              <a:gd name="connsiteX1" fmla="*/ 515730 w 880271"/>
              <a:gd name="connsiteY1" fmla="*/ 154616 h 635175"/>
              <a:gd name="connsiteX2" fmla="*/ 487052 w 880271"/>
              <a:gd name="connsiteY2" fmla="*/ 131904 h 635175"/>
              <a:gd name="connsiteX3" fmla="*/ 413107 w 880271"/>
              <a:gd name="connsiteY3" fmla="*/ 109977 h 635175"/>
              <a:gd name="connsiteX4" fmla="*/ 2063 w 880271"/>
              <a:gd name="connsiteY4" fmla="*/ 202892 h 635175"/>
              <a:gd name="connsiteX5" fmla="*/ 262076 w 880271"/>
              <a:gd name="connsiteY5" fmla="*/ 352981 h 635175"/>
              <a:gd name="connsiteX6" fmla="*/ 440240 w 880271"/>
              <a:gd name="connsiteY6" fmla="*/ 479023 h 635175"/>
              <a:gd name="connsiteX7" fmla="*/ 505159 w 880271"/>
              <a:gd name="connsiteY7" fmla="*/ 426141 h 635175"/>
              <a:gd name="connsiteX8" fmla="*/ 536846 w 880271"/>
              <a:gd name="connsiteY8" fmla="*/ 494042 h 635175"/>
              <a:gd name="connsiteX9" fmla="*/ 564006 w 880271"/>
              <a:gd name="connsiteY9" fmla="*/ 570997 h 635175"/>
              <a:gd name="connsiteX10" fmla="*/ 595693 w 880271"/>
              <a:gd name="connsiteY10" fmla="*/ 634371 h 635175"/>
              <a:gd name="connsiteX11" fmla="*/ 654541 w 880271"/>
              <a:gd name="connsiteY11" fmla="*/ 602684 h 635175"/>
              <a:gd name="connsiteX12" fmla="*/ 663594 w 880271"/>
              <a:gd name="connsiteY12" fmla="*/ 543836 h 635175"/>
              <a:gd name="connsiteX13" fmla="*/ 613800 w 880271"/>
              <a:gd name="connsiteY13" fmla="*/ 480462 h 635175"/>
              <a:gd name="connsiteX14" fmla="*/ 681701 w 880271"/>
              <a:gd name="connsiteY14" fmla="*/ 466882 h 635175"/>
              <a:gd name="connsiteX15" fmla="*/ 681701 w 880271"/>
              <a:gd name="connsiteY15" fmla="*/ 430668 h 635175"/>
              <a:gd name="connsiteX16" fmla="*/ 879516 w 880271"/>
              <a:gd name="connsiteY16" fmla="*/ 327286 h 635175"/>
              <a:gd name="connsiteX17" fmla="*/ 748163 w 880271"/>
              <a:gd name="connsiteY17" fmla="*/ 227698 h 635175"/>
              <a:gd name="connsiteX18" fmla="*/ 708914 w 880271"/>
              <a:gd name="connsiteY18" fmla="*/ 186958 h 635175"/>
              <a:gd name="connsiteX19" fmla="*/ 654541 w 880271"/>
              <a:gd name="connsiteY19" fmla="*/ 150011 h 635175"/>
              <a:gd name="connsiteX20" fmla="*/ 645487 w 880271"/>
              <a:gd name="connsiteY20" fmla="*/ 100217 h 635175"/>
              <a:gd name="connsiteX21" fmla="*/ 600220 w 880271"/>
              <a:gd name="connsiteY21" fmla="*/ 50423 h 635175"/>
              <a:gd name="connsiteX22" fmla="*/ 591166 w 880271"/>
              <a:gd name="connsiteY22" fmla="*/ 629 h 635175"/>
              <a:gd name="connsiteX23" fmla="*/ 544382 w 880271"/>
              <a:gd name="connsiteY23" fmla="*/ 86741 h 635175"/>
              <a:gd name="connsiteX0" fmla="*/ 544382 w 880271"/>
              <a:gd name="connsiteY0" fmla="*/ 86741 h 603387"/>
              <a:gd name="connsiteX1" fmla="*/ 515730 w 880271"/>
              <a:gd name="connsiteY1" fmla="*/ 154616 h 603387"/>
              <a:gd name="connsiteX2" fmla="*/ 487052 w 880271"/>
              <a:gd name="connsiteY2" fmla="*/ 131904 h 603387"/>
              <a:gd name="connsiteX3" fmla="*/ 413107 w 880271"/>
              <a:gd name="connsiteY3" fmla="*/ 109977 h 603387"/>
              <a:gd name="connsiteX4" fmla="*/ 2063 w 880271"/>
              <a:gd name="connsiteY4" fmla="*/ 202892 h 603387"/>
              <a:gd name="connsiteX5" fmla="*/ 262076 w 880271"/>
              <a:gd name="connsiteY5" fmla="*/ 352981 h 603387"/>
              <a:gd name="connsiteX6" fmla="*/ 440240 w 880271"/>
              <a:gd name="connsiteY6" fmla="*/ 479023 h 603387"/>
              <a:gd name="connsiteX7" fmla="*/ 505159 w 880271"/>
              <a:gd name="connsiteY7" fmla="*/ 426141 h 603387"/>
              <a:gd name="connsiteX8" fmla="*/ 536846 w 880271"/>
              <a:gd name="connsiteY8" fmla="*/ 494042 h 603387"/>
              <a:gd name="connsiteX9" fmla="*/ 564006 w 880271"/>
              <a:gd name="connsiteY9" fmla="*/ 570997 h 603387"/>
              <a:gd name="connsiteX10" fmla="*/ 654541 w 880271"/>
              <a:gd name="connsiteY10" fmla="*/ 602684 h 603387"/>
              <a:gd name="connsiteX11" fmla="*/ 663594 w 880271"/>
              <a:gd name="connsiteY11" fmla="*/ 543836 h 603387"/>
              <a:gd name="connsiteX12" fmla="*/ 613800 w 880271"/>
              <a:gd name="connsiteY12" fmla="*/ 480462 h 603387"/>
              <a:gd name="connsiteX13" fmla="*/ 681701 w 880271"/>
              <a:gd name="connsiteY13" fmla="*/ 466882 h 603387"/>
              <a:gd name="connsiteX14" fmla="*/ 681701 w 880271"/>
              <a:gd name="connsiteY14" fmla="*/ 430668 h 603387"/>
              <a:gd name="connsiteX15" fmla="*/ 879516 w 880271"/>
              <a:gd name="connsiteY15" fmla="*/ 327286 h 603387"/>
              <a:gd name="connsiteX16" fmla="*/ 748163 w 880271"/>
              <a:gd name="connsiteY16" fmla="*/ 227698 h 603387"/>
              <a:gd name="connsiteX17" fmla="*/ 708914 w 880271"/>
              <a:gd name="connsiteY17" fmla="*/ 186958 h 603387"/>
              <a:gd name="connsiteX18" fmla="*/ 654541 w 880271"/>
              <a:gd name="connsiteY18" fmla="*/ 150011 h 603387"/>
              <a:gd name="connsiteX19" fmla="*/ 645487 w 880271"/>
              <a:gd name="connsiteY19" fmla="*/ 100217 h 603387"/>
              <a:gd name="connsiteX20" fmla="*/ 600220 w 880271"/>
              <a:gd name="connsiteY20" fmla="*/ 50423 h 603387"/>
              <a:gd name="connsiteX21" fmla="*/ 591166 w 880271"/>
              <a:gd name="connsiteY21" fmla="*/ 629 h 603387"/>
              <a:gd name="connsiteX22" fmla="*/ 544382 w 880271"/>
              <a:gd name="connsiteY22" fmla="*/ 86741 h 603387"/>
              <a:gd name="connsiteX0" fmla="*/ 544382 w 880271"/>
              <a:gd name="connsiteY0" fmla="*/ 86741 h 572917"/>
              <a:gd name="connsiteX1" fmla="*/ 515730 w 880271"/>
              <a:gd name="connsiteY1" fmla="*/ 154616 h 572917"/>
              <a:gd name="connsiteX2" fmla="*/ 487052 w 880271"/>
              <a:gd name="connsiteY2" fmla="*/ 131904 h 572917"/>
              <a:gd name="connsiteX3" fmla="*/ 413107 w 880271"/>
              <a:gd name="connsiteY3" fmla="*/ 109977 h 572917"/>
              <a:gd name="connsiteX4" fmla="*/ 2063 w 880271"/>
              <a:gd name="connsiteY4" fmla="*/ 202892 h 572917"/>
              <a:gd name="connsiteX5" fmla="*/ 262076 w 880271"/>
              <a:gd name="connsiteY5" fmla="*/ 352981 h 572917"/>
              <a:gd name="connsiteX6" fmla="*/ 440240 w 880271"/>
              <a:gd name="connsiteY6" fmla="*/ 479023 h 572917"/>
              <a:gd name="connsiteX7" fmla="*/ 505159 w 880271"/>
              <a:gd name="connsiteY7" fmla="*/ 426141 h 572917"/>
              <a:gd name="connsiteX8" fmla="*/ 536846 w 880271"/>
              <a:gd name="connsiteY8" fmla="*/ 494042 h 572917"/>
              <a:gd name="connsiteX9" fmla="*/ 564006 w 880271"/>
              <a:gd name="connsiteY9" fmla="*/ 570997 h 572917"/>
              <a:gd name="connsiteX10" fmla="*/ 663594 w 880271"/>
              <a:gd name="connsiteY10" fmla="*/ 543836 h 572917"/>
              <a:gd name="connsiteX11" fmla="*/ 613800 w 880271"/>
              <a:gd name="connsiteY11" fmla="*/ 480462 h 572917"/>
              <a:gd name="connsiteX12" fmla="*/ 681701 w 880271"/>
              <a:gd name="connsiteY12" fmla="*/ 466882 h 572917"/>
              <a:gd name="connsiteX13" fmla="*/ 681701 w 880271"/>
              <a:gd name="connsiteY13" fmla="*/ 430668 h 572917"/>
              <a:gd name="connsiteX14" fmla="*/ 879516 w 880271"/>
              <a:gd name="connsiteY14" fmla="*/ 327286 h 572917"/>
              <a:gd name="connsiteX15" fmla="*/ 748163 w 880271"/>
              <a:gd name="connsiteY15" fmla="*/ 227698 h 572917"/>
              <a:gd name="connsiteX16" fmla="*/ 708914 w 880271"/>
              <a:gd name="connsiteY16" fmla="*/ 186958 h 572917"/>
              <a:gd name="connsiteX17" fmla="*/ 654541 w 880271"/>
              <a:gd name="connsiteY17" fmla="*/ 150011 h 572917"/>
              <a:gd name="connsiteX18" fmla="*/ 645487 w 880271"/>
              <a:gd name="connsiteY18" fmla="*/ 100217 h 572917"/>
              <a:gd name="connsiteX19" fmla="*/ 600220 w 880271"/>
              <a:gd name="connsiteY19" fmla="*/ 50423 h 572917"/>
              <a:gd name="connsiteX20" fmla="*/ 591166 w 880271"/>
              <a:gd name="connsiteY20" fmla="*/ 629 h 572917"/>
              <a:gd name="connsiteX21" fmla="*/ 544382 w 880271"/>
              <a:gd name="connsiteY21" fmla="*/ 86741 h 572917"/>
              <a:gd name="connsiteX0" fmla="*/ 544382 w 880271"/>
              <a:gd name="connsiteY0" fmla="*/ 86741 h 572917"/>
              <a:gd name="connsiteX1" fmla="*/ 515730 w 880271"/>
              <a:gd name="connsiteY1" fmla="*/ 154616 h 572917"/>
              <a:gd name="connsiteX2" fmla="*/ 487052 w 880271"/>
              <a:gd name="connsiteY2" fmla="*/ 131904 h 572917"/>
              <a:gd name="connsiteX3" fmla="*/ 413107 w 880271"/>
              <a:gd name="connsiteY3" fmla="*/ 109977 h 572917"/>
              <a:gd name="connsiteX4" fmla="*/ 2063 w 880271"/>
              <a:gd name="connsiteY4" fmla="*/ 202892 h 572917"/>
              <a:gd name="connsiteX5" fmla="*/ 262076 w 880271"/>
              <a:gd name="connsiteY5" fmla="*/ 352981 h 572917"/>
              <a:gd name="connsiteX6" fmla="*/ 440240 w 880271"/>
              <a:gd name="connsiteY6" fmla="*/ 479023 h 572917"/>
              <a:gd name="connsiteX7" fmla="*/ 505159 w 880271"/>
              <a:gd name="connsiteY7" fmla="*/ 426141 h 572917"/>
              <a:gd name="connsiteX8" fmla="*/ 536846 w 880271"/>
              <a:gd name="connsiteY8" fmla="*/ 494042 h 572917"/>
              <a:gd name="connsiteX9" fmla="*/ 564006 w 880271"/>
              <a:gd name="connsiteY9" fmla="*/ 570997 h 572917"/>
              <a:gd name="connsiteX10" fmla="*/ 663594 w 880271"/>
              <a:gd name="connsiteY10" fmla="*/ 543836 h 572917"/>
              <a:gd name="connsiteX11" fmla="*/ 613800 w 880271"/>
              <a:gd name="connsiteY11" fmla="*/ 480462 h 572917"/>
              <a:gd name="connsiteX12" fmla="*/ 792698 w 880271"/>
              <a:gd name="connsiteY12" fmla="*/ 535594 h 572917"/>
              <a:gd name="connsiteX13" fmla="*/ 681701 w 880271"/>
              <a:gd name="connsiteY13" fmla="*/ 430668 h 572917"/>
              <a:gd name="connsiteX14" fmla="*/ 879516 w 880271"/>
              <a:gd name="connsiteY14" fmla="*/ 327286 h 572917"/>
              <a:gd name="connsiteX15" fmla="*/ 748163 w 880271"/>
              <a:gd name="connsiteY15" fmla="*/ 227698 h 572917"/>
              <a:gd name="connsiteX16" fmla="*/ 708914 w 880271"/>
              <a:gd name="connsiteY16" fmla="*/ 186958 h 572917"/>
              <a:gd name="connsiteX17" fmla="*/ 654541 w 880271"/>
              <a:gd name="connsiteY17" fmla="*/ 150011 h 572917"/>
              <a:gd name="connsiteX18" fmla="*/ 645487 w 880271"/>
              <a:gd name="connsiteY18" fmla="*/ 100217 h 572917"/>
              <a:gd name="connsiteX19" fmla="*/ 600220 w 880271"/>
              <a:gd name="connsiteY19" fmla="*/ 50423 h 572917"/>
              <a:gd name="connsiteX20" fmla="*/ 591166 w 880271"/>
              <a:gd name="connsiteY20" fmla="*/ 629 h 572917"/>
              <a:gd name="connsiteX21" fmla="*/ 544382 w 880271"/>
              <a:gd name="connsiteY21" fmla="*/ 86741 h 572917"/>
              <a:gd name="connsiteX0" fmla="*/ 544382 w 880801"/>
              <a:gd name="connsiteY0" fmla="*/ 86741 h 572917"/>
              <a:gd name="connsiteX1" fmla="*/ 515730 w 880801"/>
              <a:gd name="connsiteY1" fmla="*/ 154616 h 572917"/>
              <a:gd name="connsiteX2" fmla="*/ 487052 w 880801"/>
              <a:gd name="connsiteY2" fmla="*/ 131904 h 572917"/>
              <a:gd name="connsiteX3" fmla="*/ 413107 w 880801"/>
              <a:gd name="connsiteY3" fmla="*/ 109977 h 572917"/>
              <a:gd name="connsiteX4" fmla="*/ 2063 w 880801"/>
              <a:gd name="connsiteY4" fmla="*/ 202892 h 572917"/>
              <a:gd name="connsiteX5" fmla="*/ 262076 w 880801"/>
              <a:gd name="connsiteY5" fmla="*/ 352981 h 572917"/>
              <a:gd name="connsiteX6" fmla="*/ 440240 w 880801"/>
              <a:gd name="connsiteY6" fmla="*/ 479023 h 572917"/>
              <a:gd name="connsiteX7" fmla="*/ 505159 w 880801"/>
              <a:gd name="connsiteY7" fmla="*/ 426141 h 572917"/>
              <a:gd name="connsiteX8" fmla="*/ 536846 w 880801"/>
              <a:gd name="connsiteY8" fmla="*/ 494042 h 572917"/>
              <a:gd name="connsiteX9" fmla="*/ 564006 w 880801"/>
              <a:gd name="connsiteY9" fmla="*/ 570997 h 572917"/>
              <a:gd name="connsiteX10" fmla="*/ 663594 w 880801"/>
              <a:gd name="connsiteY10" fmla="*/ 543836 h 572917"/>
              <a:gd name="connsiteX11" fmla="*/ 613800 w 880801"/>
              <a:gd name="connsiteY11" fmla="*/ 480462 h 572917"/>
              <a:gd name="connsiteX12" fmla="*/ 792698 w 880801"/>
              <a:gd name="connsiteY12" fmla="*/ 535594 h 572917"/>
              <a:gd name="connsiteX13" fmla="*/ 813840 w 880801"/>
              <a:gd name="connsiteY13" fmla="*/ 472953 h 572917"/>
              <a:gd name="connsiteX14" fmla="*/ 879516 w 880801"/>
              <a:gd name="connsiteY14" fmla="*/ 327286 h 572917"/>
              <a:gd name="connsiteX15" fmla="*/ 748163 w 880801"/>
              <a:gd name="connsiteY15" fmla="*/ 227698 h 572917"/>
              <a:gd name="connsiteX16" fmla="*/ 708914 w 880801"/>
              <a:gd name="connsiteY16" fmla="*/ 186958 h 572917"/>
              <a:gd name="connsiteX17" fmla="*/ 654541 w 880801"/>
              <a:gd name="connsiteY17" fmla="*/ 150011 h 572917"/>
              <a:gd name="connsiteX18" fmla="*/ 645487 w 880801"/>
              <a:gd name="connsiteY18" fmla="*/ 100217 h 572917"/>
              <a:gd name="connsiteX19" fmla="*/ 600220 w 880801"/>
              <a:gd name="connsiteY19" fmla="*/ 50423 h 572917"/>
              <a:gd name="connsiteX20" fmla="*/ 591166 w 880801"/>
              <a:gd name="connsiteY20" fmla="*/ 629 h 572917"/>
              <a:gd name="connsiteX21" fmla="*/ 544382 w 880801"/>
              <a:gd name="connsiteY21" fmla="*/ 86741 h 572917"/>
              <a:gd name="connsiteX0" fmla="*/ 544382 w 880801"/>
              <a:gd name="connsiteY0" fmla="*/ 86741 h 572917"/>
              <a:gd name="connsiteX1" fmla="*/ 515730 w 880801"/>
              <a:gd name="connsiteY1" fmla="*/ 154616 h 572917"/>
              <a:gd name="connsiteX2" fmla="*/ 487052 w 880801"/>
              <a:gd name="connsiteY2" fmla="*/ 131904 h 572917"/>
              <a:gd name="connsiteX3" fmla="*/ 413107 w 880801"/>
              <a:gd name="connsiteY3" fmla="*/ 109977 h 572917"/>
              <a:gd name="connsiteX4" fmla="*/ 2063 w 880801"/>
              <a:gd name="connsiteY4" fmla="*/ 202892 h 572917"/>
              <a:gd name="connsiteX5" fmla="*/ 262076 w 880801"/>
              <a:gd name="connsiteY5" fmla="*/ 352981 h 572917"/>
              <a:gd name="connsiteX6" fmla="*/ 440240 w 880801"/>
              <a:gd name="connsiteY6" fmla="*/ 479023 h 572917"/>
              <a:gd name="connsiteX7" fmla="*/ 489302 w 880801"/>
              <a:gd name="connsiteY7" fmla="*/ 510710 h 572917"/>
              <a:gd name="connsiteX8" fmla="*/ 536846 w 880801"/>
              <a:gd name="connsiteY8" fmla="*/ 494042 h 572917"/>
              <a:gd name="connsiteX9" fmla="*/ 564006 w 880801"/>
              <a:gd name="connsiteY9" fmla="*/ 570997 h 572917"/>
              <a:gd name="connsiteX10" fmla="*/ 663594 w 880801"/>
              <a:gd name="connsiteY10" fmla="*/ 543836 h 572917"/>
              <a:gd name="connsiteX11" fmla="*/ 613800 w 880801"/>
              <a:gd name="connsiteY11" fmla="*/ 480462 h 572917"/>
              <a:gd name="connsiteX12" fmla="*/ 792698 w 880801"/>
              <a:gd name="connsiteY12" fmla="*/ 535594 h 572917"/>
              <a:gd name="connsiteX13" fmla="*/ 813840 w 880801"/>
              <a:gd name="connsiteY13" fmla="*/ 472953 h 572917"/>
              <a:gd name="connsiteX14" fmla="*/ 879516 w 880801"/>
              <a:gd name="connsiteY14" fmla="*/ 327286 h 572917"/>
              <a:gd name="connsiteX15" fmla="*/ 748163 w 880801"/>
              <a:gd name="connsiteY15" fmla="*/ 227698 h 572917"/>
              <a:gd name="connsiteX16" fmla="*/ 708914 w 880801"/>
              <a:gd name="connsiteY16" fmla="*/ 186958 h 572917"/>
              <a:gd name="connsiteX17" fmla="*/ 654541 w 880801"/>
              <a:gd name="connsiteY17" fmla="*/ 150011 h 572917"/>
              <a:gd name="connsiteX18" fmla="*/ 645487 w 880801"/>
              <a:gd name="connsiteY18" fmla="*/ 100217 h 572917"/>
              <a:gd name="connsiteX19" fmla="*/ 600220 w 880801"/>
              <a:gd name="connsiteY19" fmla="*/ 50423 h 572917"/>
              <a:gd name="connsiteX20" fmla="*/ 591166 w 880801"/>
              <a:gd name="connsiteY20" fmla="*/ 629 h 572917"/>
              <a:gd name="connsiteX21" fmla="*/ 544382 w 880801"/>
              <a:gd name="connsiteY21" fmla="*/ 86741 h 572917"/>
              <a:gd name="connsiteX0" fmla="*/ 544382 w 880801"/>
              <a:gd name="connsiteY0" fmla="*/ 86741 h 571210"/>
              <a:gd name="connsiteX1" fmla="*/ 515730 w 880801"/>
              <a:gd name="connsiteY1" fmla="*/ 154616 h 571210"/>
              <a:gd name="connsiteX2" fmla="*/ 487052 w 880801"/>
              <a:gd name="connsiteY2" fmla="*/ 131904 h 571210"/>
              <a:gd name="connsiteX3" fmla="*/ 413107 w 880801"/>
              <a:gd name="connsiteY3" fmla="*/ 109977 h 571210"/>
              <a:gd name="connsiteX4" fmla="*/ 2063 w 880801"/>
              <a:gd name="connsiteY4" fmla="*/ 202892 h 571210"/>
              <a:gd name="connsiteX5" fmla="*/ 262076 w 880801"/>
              <a:gd name="connsiteY5" fmla="*/ 352981 h 571210"/>
              <a:gd name="connsiteX6" fmla="*/ 440240 w 880801"/>
              <a:gd name="connsiteY6" fmla="*/ 479023 h 571210"/>
              <a:gd name="connsiteX7" fmla="*/ 489302 w 880801"/>
              <a:gd name="connsiteY7" fmla="*/ 510710 h 571210"/>
              <a:gd name="connsiteX8" fmla="*/ 515704 w 880801"/>
              <a:gd name="connsiteY8" fmla="*/ 531041 h 571210"/>
              <a:gd name="connsiteX9" fmla="*/ 564006 w 880801"/>
              <a:gd name="connsiteY9" fmla="*/ 570997 h 571210"/>
              <a:gd name="connsiteX10" fmla="*/ 663594 w 880801"/>
              <a:gd name="connsiteY10" fmla="*/ 543836 h 571210"/>
              <a:gd name="connsiteX11" fmla="*/ 613800 w 880801"/>
              <a:gd name="connsiteY11" fmla="*/ 480462 h 571210"/>
              <a:gd name="connsiteX12" fmla="*/ 792698 w 880801"/>
              <a:gd name="connsiteY12" fmla="*/ 535594 h 571210"/>
              <a:gd name="connsiteX13" fmla="*/ 813840 w 880801"/>
              <a:gd name="connsiteY13" fmla="*/ 472953 h 571210"/>
              <a:gd name="connsiteX14" fmla="*/ 879516 w 880801"/>
              <a:gd name="connsiteY14" fmla="*/ 327286 h 571210"/>
              <a:gd name="connsiteX15" fmla="*/ 748163 w 880801"/>
              <a:gd name="connsiteY15" fmla="*/ 227698 h 571210"/>
              <a:gd name="connsiteX16" fmla="*/ 708914 w 880801"/>
              <a:gd name="connsiteY16" fmla="*/ 186958 h 571210"/>
              <a:gd name="connsiteX17" fmla="*/ 654541 w 880801"/>
              <a:gd name="connsiteY17" fmla="*/ 150011 h 571210"/>
              <a:gd name="connsiteX18" fmla="*/ 645487 w 880801"/>
              <a:gd name="connsiteY18" fmla="*/ 100217 h 571210"/>
              <a:gd name="connsiteX19" fmla="*/ 600220 w 880801"/>
              <a:gd name="connsiteY19" fmla="*/ 50423 h 571210"/>
              <a:gd name="connsiteX20" fmla="*/ 591166 w 880801"/>
              <a:gd name="connsiteY20" fmla="*/ 629 h 571210"/>
              <a:gd name="connsiteX21" fmla="*/ 544382 w 880801"/>
              <a:gd name="connsiteY21" fmla="*/ 86741 h 571210"/>
              <a:gd name="connsiteX0" fmla="*/ 544649 w 881068"/>
              <a:gd name="connsiteY0" fmla="*/ 86741 h 571210"/>
              <a:gd name="connsiteX1" fmla="*/ 515997 w 881068"/>
              <a:gd name="connsiteY1" fmla="*/ 154616 h 571210"/>
              <a:gd name="connsiteX2" fmla="*/ 487319 w 881068"/>
              <a:gd name="connsiteY2" fmla="*/ 131904 h 571210"/>
              <a:gd name="connsiteX3" fmla="*/ 423946 w 881068"/>
              <a:gd name="connsiteY3" fmla="*/ 194546 h 571210"/>
              <a:gd name="connsiteX4" fmla="*/ 2330 w 881068"/>
              <a:gd name="connsiteY4" fmla="*/ 202892 h 571210"/>
              <a:gd name="connsiteX5" fmla="*/ 262343 w 881068"/>
              <a:gd name="connsiteY5" fmla="*/ 352981 h 571210"/>
              <a:gd name="connsiteX6" fmla="*/ 440507 w 881068"/>
              <a:gd name="connsiteY6" fmla="*/ 479023 h 571210"/>
              <a:gd name="connsiteX7" fmla="*/ 489569 w 881068"/>
              <a:gd name="connsiteY7" fmla="*/ 510710 h 571210"/>
              <a:gd name="connsiteX8" fmla="*/ 515971 w 881068"/>
              <a:gd name="connsiteY8" fmla="*/ 531041 h 571210"/>
              <a:gd name="connsiteX9" fmla="*/ 564273 w 881068"/>
              <a:gd name="connsiteY9" fmla="*/ 570997 h 571210"/>
              <a:gd name="connsiteX10" fmla="*/ 663861 w 881068"/>
              <a:gd name="connsiteY10" fmla="*/ 543836 h 571210"/>
              <a:gd name="connsiteX11" fmla="*/ 614067 w 881068"/>
              <a:gd name="connsiteY11" fmla="*/ 480462 h 571210"/>
              <a:gd name="connsiteX12" fmla="*/ 792965 w 881068"/>
              <a:gd name="connsiteY12" fmla="*/ 535594 h 571210"/>
              <a:gd name="connsiteX13" fmla="*/ 814107 w 881068"/>
              <a:gd name="connsiteY13" fmla="*/ 472953 h 571210"/>
              <a:gd name="connsiteX14" fmla="*/ 879783 w 881068"/>
              <a:gd name="connsiteY14" fmla="*/ 327286 h 571210"/>
              <a:gd name="connsiteX15" fmla="*/ 748430 w 881068"/>
              <a:gd name="connsiteY15" fmla="*/ 227698 h 571210"/>
              <a:gd name="connsiteX16" fmla="*/ 709181 w 881068"/>
              <a:gd name="connsiteY16" fmla="*/ 186958 h 571210"/>
              <a:gd name="connsiteX17" fmla="*/ 654808 w 881068"/>
              <a:gd name="connsiteY17" fmla="*/ 150011 h 571210"/>
              <a:gd name="connsiteX18" fmla="*/ 645754 w 881068"/>
              <a:gd name="connsiteY18" fmla="*/ 100217 h 571210"/>
              <a:gd name="connsiteX19" fmla="*/ 600487 w 881068"/>
              <a:gd name="connsiteY19" fmla="*/ 50423 h 571210"/>
              <a:gd name="connsiteX20" fmla="*/ 591433 w 881068"/>
              <a:gd name="connsiteY20" fmla="*/ 629 h 571210"/>
              <a:gd name="connsiteX21" fmla="*/ 544649 w 881068"/>
              <a:gd name="connsiteY21" fmla="*/ 86741 h 571210"/>
              <a:gd name="connsiteX0" fmla="*/ 543448 w 879867"/>
              <a:gd name="connsiteY0" fmla="*/ 86741 h 571210"/>
              <a:gd name="connsiteX1" fmla="*/ 514796 w 879867"/>
              <a:gd name="connsiteY1" fmla="*/ 154616 h 571210"/>
              <a:gd name="connsiteX2" fmla="*/ 486118 w 879867"/>
              <a:gd name="connsiteY2" fmla="*/ 131904 h 571210"/>
              <a:gd name="connsiteX3" fmla="*/ 369890 w 879867"/>
              <a:gd name="connsiteY3" fmla="*/ 109977 h 571210"/>
              <a:gd name="connsiteX4" fmla="*/ 1129 w 879867"/>
              <a:gd name="connsiteY4" fmla="*/ 202892 h 571210"/>
              <a:gd name="connsiteX5" fmla="*/ 261142 w 879867"/>
              <a:gd name="connsiteY5" fmla="*/ 352981 h 571210"/>
              <a:gd name="connsiteX6" fmla="*/ 439306 w 879867"/>
              <a:gd name="connsiteY6" fmla="*/ 479023 h 571210"/>
              <a:gd name="connsiteX7" fmla="*/ 488368 w 879867"/>
              <a:gd name="connsiteY7" fmla="*/ 510710 h 571210"/>
              <a:gd name="connsiteX8" fmla="*/ 514770 w 879867"/>
              <a:gd name="connsiteY8" fmla="*/ 531041 h 571210"/>
              <a:gd name="connsiteX9" fmla="*/ 563072 w 879867"/>
              <a:gd name="connsiteY9" fmla="*/ 570997 h 571210"/>
              <a:gd name="connsiteX10" fmla="*/ 662660 w 879867"/>
              <a:gd name="connsiteY10" fmla="*/ 543836 h 571210"/>
              <a:gd name="connsiteX11" fmla="*/ 612866 w 879867"/>
              <a:gd name="connsiteY11" fmla="*/ 480462 h 571210"/>
              <a:gd name="connsiteX12" fmla="*/ 791764 w 879867"/>
              <a:gd name="connsiteY12" fmla="*/ 535594 h 571210"/>
              <a:gd name="connsiteX13" fmla="*/ 812906 w 879867"/>
              <a:gd name="connsiteY13" fmla="*/ 472953 h 571210"/>
              <a:gd name="connsiteX14" fmla="*/ 878582 w 879867"/>
              <a:gd name="connsiteY14" fmla="*/ 327286 h 571210"/>
              <a:gd name="connsiteX15" fmla="*/ 747229 w 879867"/>
              <a:gd name="connsiteY15" fmla="*/ 227698 h 571210"/>
              <a:gd name="connsiteX16" fmla="*/ 707980 w 879867"/>
              <a:gd name="connsiteY16" fmla="*/ 186958 h 571210"/>
              <a:gd name="connsiteX17" fmla="*/ 653607 w 879867"/>
              <a:gd name="connsiteY17" fmla="*/ 150011 h 571210"/>
              <a:gd name="connsiteX18" fmla="*/ 644553 w 879867"/>
              <a:gd name="connsiteY18" fmla="*/ 100217 h 571210"/>
              <a:gd name="connsiteX19" fmla="*/ 599286 w 879867"/>
              <a:gd name="connsiteY19" fmla="*/ 50423 h 571210"/>
              <a:gd name="connsiteX20" fmla="*/ 590232 w 879867"/>
              <a:gd name="connsiteY20" fmla="*/ 629 h 571210"/>
              <a:gd name="connsiteX21" fmla="*/ 543448 w 879867"/>
              <a:gd name="connsiteY21" fmla="*/ 86741 h 571210"/>
              <a:gd name="connsiteX0" fmla="*/ 544649 w 881068"/>
              <a:gd name="connsiteY0" fmla="*/ 86741 h 571210"/>
              <a:gd name="connsiteX1" fmla="*/ 515997 w 881068"/>
              <a:gd name="connsiteY1" fmla="*/ 154616 h 571210"/>
              <a:gd name="connsiteX2" fmla="*/ 487319 w 881068"/>
              <a:gd name="connsiteY2" fmla="*/ 131904 h 571210"/>
              <a:gd name="connsiteX3" fmla="*/ 371091 w 881068"/>
              <a:gd name="connsiteY3" fmla="*/ 109977 h 571210"/>
              <a:gd name="connsiteX4" fmla="*/ 147642 w 881068"/>
              <a:gd name="connsiteY4" fmla="*/ 152475 h 571210"/>
              <a:gd name="connsiteX5" fmla="*/ 2330 w 881068"/>
              <a:gd name="connsiteY5" fmla="*/ 202892 h 571210"/>
              <a:gd name="connsiteX6" fmla="*/ 262343 w 881068"/>
              <a:gd name="connsiteY6" fmla="*/ 352981 h 571210"/>
              <a:gd name="connsiteX7" fmla="*/ 440507 w 881068"/>
              <a:gd name="connsiteY7" fmla="*/ 479023 h 571210"/>
              <a:gd name="connsiteX8" fmla="*/ 489569 w 881068"/>
              <a:gd name="connsiteY8" fmla="*/ 510710 h 571210"/>
              <a:gd name="connsiteX9" fmla="*/ 515971 w 881068"/>
              <a:gd name="connsiteY9" fmla="*/ 531041 h 571210"/>
              <a:gd name="connsiteX10" fmla="*/ 564273 w 881068"/>
              <a:gd name="connsiteY10" fmla="*/ 570997 h 571210"/>
              <a:gd name="connsiteX11" fmla="*/ 663861 w 881068"/>
              <a:gd name="connsiteY11" fmla="*/ 543836 h 571210"/>
              <a:gd name="connsiteX12" fmla="*/ 614067 w 881068"/>
              <a:gd name="connsiteY12" fmla="*/ 480462 h 571210"/>
              <a:gd name="connsiteX13" fmla="*/ 792965 w 881068"/>
              <a:gd name="connsiteY13" fmla="*/ 535594 h 571210"/>
              <a:gd name="connsiteX14" fmla="*/ 814107 w 881068"/>
              <a:gd name="connsiteY14" fmla="*/ 472953 h 571210"/>
              <a:gd name="connsiteX15" fmla="*/ 879783 w 881068"/>
              <a:gd name="connsiteY15" fmla="*/ 327286 h 571210"/>
              <a:gd name="connsiteX16" fmla="*/ 748430 w 881068"/>
              <a:gd name="connsiteY16" fmla="*/ 227698 h 571210"/>
              <a:gd name="connsiteX17" fmla="*/ 709181 w 881068"/>
              <a:gd name="connsiteY17" fmla="*/ 186958 h 571210"/>
              <a:gd name="connsiteX18" fmla="*/ 654808 w 881068"/>
              <a:gd name="connsiteY18" fmla="*/ 150011 h 571210"/>
              <a:gd name="connsiteX19" fmla="*/ 645754 w 881068"/>
              <a:gd name="connsiteY19" fmla="*/ 100217 h 571210"/>
              <a:gd name="connsiteX20" fmla="*/ 600487 w 881068"/>
              <a:gd name="connsiteY20" fmla="*/ 50423 h 571210"/>
              <a:gd name="connsiteX21" fmla="*/ 591433 w 881068"/>
              <a:gd name="connsiteY21" fmla="*/ 629 h 571210"/>
              <a:gd name="connsiteX22" fmla="*/ 544649 w 881068"/>
              <a:gd name="connsiteY22" fmla="*/ 86741 h 571210"/>
              <a:gd name="connsiteX0" fmla="*/ 773217 w 1109636"/>
              <a:gd name="connsiteY0" fmla="*/ 204677 h 689146"/>
              <a:gd name="connsiteX1" fmla="*/ 744565 w 1109636"/>
              <a:gd name="connsiteY1" fmla="*/ 272552 h 689146"/>
              <a:gd name="connsiteX2" fmla="*/ 715887 w 1109636"/>
              <a:gd name="connsiteY2" fmla="*/ 249840 h 689146"/>
              <a:gd name="connsiteX3" fmla="*/ 599659 w 1109636"/>
              <a:gd name="connsiteY3" fmla="*/ 227913 h 689146"/>
              <a:gd name="connsiteX4" fmla="*/ 11507 w 1109636"/>
              <a:gd name="connsiteY4" fmla="*/ 848 h 689146"/>
              <a:gd name="connsiteX5" fmla="*/ 230898 w 1109636"/>
              <a:gd name="connsiteY5" fmla="*/ 320828 h 689146"/>
              <a:gd name="connsiteX6" fmla="*/ 490911 w 1109636"/>
              <a:gd name="connsiteY6" fmla="*/ 470917 h 689146"/>
              <a:gd name="connsiteX7" fmla="*/ 669075 w 1109636"/>
              <a:gd name="connsiteY7" fmla="*/ 596959 h 689146"/>
              <a:gd name="connsiteX8" fmla="*/ 718137 w 1109636"/>
              <a:gd name="connsiteY8" fmla="*/ 628646 h 689146"/>
              <a:gd name="connsiteX9" fmla="*/ 744539 w 1109636"/>
              <a:gd name="connsiteY9" fmla="*/ 648977 h 689146"/>
              <a:gd name="connsiteX10" fmla="*/ 792841 w 1109636"/>
              <a:gd name="connsiteY10" fmla="*/ 688933 h 689146"/>
              <a:gd name="connsiteX11" fmla="*/ 892429 w 1109636"/>
              <a:gd name="connsiteY11" fmla="*/ 661772 h 689146"/>
              <a:gd name="connsiteX12" fmla="*/ 842635 w 1109636"/>
              <a:gd name="connsiteY12" fmla="*/ 598398 h 689146"/>
              <a:gd name="connsiteX13" fmla="*/ 1021533 w 1109636"/>
              <a:gd name="connsiteY13" fmla="*/ 653530 h 689146"/>
              <a:gd name="connsiteX14" fmla="*/ 1042675 w 1109636"/>
              <a:gd name="connsiteY14" fmla="*/ 590889 h 689146"/>
              <a:gd name="connsiteX15" fmla="*/ 1108351 w 1109636"/>
              <a:gd name="connsiteY15" fmla="*/ 445222 h 689146"/>
              <a:gd name="connsiteX16" fmla="*/ 976998 w 1109636"/>
              <a:gd name="connsiteY16" fmla="*/ 345634 h 689146"/>
              <a:gd name="connsiteX17" fmla="*/ 937749 w 1109636"/>
              <a:gd name="connsiteY17" fmla="*/ 304894 h 689146"/>
              <a:gd name="connsiteX18" fmla="*/ 883376 w 1109636"/>
              <a:gd name="connsiteY18" fmla="*/ 267947 h 689146"/>
              <a:gd name="connsiteX19" fmla="*/ 874322 w 1109636"/>
              <a:gd name="connsiteY19" fmla="*/ 218153 h 689146"/>
              <a:gd name="connsiteX20" fmla="*/ 829055 w 1109636"/>
              <a:gd name="connsiteY20" fmla="*/ 168359 h 689146"/>
              <a:gd name="connsiteX21" fmla="*/ 820001 w 1109636"/>
              <a:gd name="connsiteY21" fmla="*/ 118565 h 689146"/>
              <a:gd name="connsiteX22" fmla="*/ 773217 w 1109636"/>
              <a:gd name="connsiteY22" fmla="*/ 204677 h 689146"/>
              <a:gd name="connsiteX0" fmla="*/ 774274 w 1110693"/>
              <a:gd name="connsiteY0" fmla="*/ 204677 h 689146"/>
              <a:gd name="connsiteX1" fmla="*/ 745622 w 1110693"/>
              <a:gd name="connsiteY1" fmla="*/ 272552 h 689146"/>
              <a:gd name="connsiteX2" fmla="*/ 716944 w 1110693"/>
              <a:gd name="connsiteY2" fmla="*/ 249840 h 689146"/>
              <a:gd name="connsiteX3" fmla="*/ 600716 w 1110693"/>
              <a:gd name="connsiteY3" fmla="*/ 227913 h 689146"/>
              <a:gd name="connsiteX4" fmla="*/ 12564 w 1110693"/>
              <a:gd name="connsiteY4" fmla="*/ 848 h 689146"/>
              <a:gd name="connsiteX5" fmla="*/ 210812 w 1110693"/>
              <a:gd name="connsiteY5" fmla="*/ 320828 h 689146"/>
              <a:gd name="connsiteX6" fmla="*/ 491968 w 1110693"/>
              <a:gd name="connsiteY6" fmla="*/ 470917 h 689146"/>
              <a:gd name="connsiteX7" fmla="*/ 670132 w 1110693"/>
              <a:gd name="connsiteY7" fmla="*/ 596959 h 689146"/>
              <a:gd name="connsiteX8" fmla="*/ 719194 w 1110693"/>
              <a:gd name="connsiteY8" fmla="*/ 628646 h 689146"/>
              <a:gd name="connsiteX9" fmla="*/ 745596 w 1110693"/>
              <a:gd name="connsiteY9" fmla="*/ 648977 h 689146"/>
              <a:gd name="connsiteX10" fmla="*/ 793898 w 1110693"/>
              <a:gd name="connsiteY10" fmla="*/ 688933 h 689146"/>
              <a:gd name="connsiteX11" fmla="*/ 893486 w 1110693"/>
              <a:gd name="connsiteY11" fmla="*/ 661772 h 689146"/>
              <a:gd name="connsiteX12" fmla="*/ 843692 w 1110693"/>
              <a:gd name="connsiteY12" fmla="*/ 598398 h 689146"/>
              <a:gd name="connsiteX13" fmla="*/ 1022590 w 1110693"/>
              <a:gd name="connsiteY13" fmla="*/ 653530 h 689146"/>
              <a:gd name="connsiteX14" fmla="*/ 1043732 w 1110693"/>
              <a:gd name="connsiteY14" fmla="*/ 590889 h 689146"/>
              <a:gd name="connsiteX15" fmla="*/ 1109408 w 1110693"/>
              <a:gd name="connsiteY15" fmla="*/ 445222 h 689146"/>
              <a:gd name="connsiteX16" fmla="*/ 978055 w 1110693"/>
              <a:gd name="connsiteY16" fmla="*/ 345634 h 689146"/>
              <a:gd name="connsiteX17" fmla="*/ 938806 w 1110693"/>
              <a:gd name="connsiteY17" fmla="*/ 304894 h 689146"/>
              <a:gd name="connsiteX18" fmla="*/ 884433 w 1110693"/>
              <a:gd name="connsiteY18" fmla="*/ 267947 h 689146"/>
              <a:gd name="connsiteX19" fmla="*/ 875379 w 1110693"/>
              <a:gd name="connsiteY19" fmla="*/ 218153 h 689146"/>
              <a:gd name="connsiteX20" fmla="*/ 830112 w 1110693"/>
              <a:gd name="connsiteY20" fmla="*/ 168359 h 689146"/>
              <a:gd name="connsiteX21" fmla="*/ 821058 w 1110693"/>
              <a:gd name="connsiteY21" fmla="*/ 118565 h 689146"/>
              <a:gd name="connsiteX22" fmla="*/ 774274 w 1110693"/>
              <a:gd name="connsiteY22" fmla="*/ 204677 h 689146"/>
              <a:gd name="connsiteX0" fmla="*/ 792146 w 1128565"/>
              <a:gd name="connsiteY0" fmla="*/ 204253 h 688722"/>
              <a:gd name="connsiteX1" fmla="*/ 763494 w 1128565"/>
              <a:gd name="connsiteY1" fmla="*/ 272128 h 688722"/>
              <a:gd name="connsiteX2" fmla="*/ 734816 w 1128565"/>
              <a:gd name="connsiteY2" fmla="*/ 249416 h 688722"/>
              <a:gd name="connsiteX3" fmla="*/ 618588 w 1128565"/>
              <a:gd name="connsiteY3" fmla="*/ 227489 h 688722"/>
              <a:gd name="connsiteX4" fmla="*/ 30436 w 1128565"/>
              <a:gd name="connsiteY4" fmla="*/ 424 h 688722"/>
              <a:gd name="connsiteX5" fmla="*/ 99149 w 1128565"/>
              <a:gd name="connsiteY5" fmla="*/ 174847 h 688722"/>
              <a:gd name="connsiteX6" fmla="*/ 228684 w 1128565"/>
              <a:gd name="connsiteY6" fmla="*/ 320404 h 688722"/>
              <a:gd name="connsiteX7" fmla="*/ 509840 w 1128565"/>
              <a:gd name="connsiteY7" fmla="*/ 470493 h 688722"/>
              <a:gd name="connsiteX8" fmla="*/ 688004 w 1128565"/>
              <a:gd name="connsiteY8" fmla="*/ 596535 h 688722"/>
              <a:gd name="connsiteX9" fmla="*/ 737066 w 1128565"/>
              <a:gd name="connsiteY9" fmla="*/ 628222 h 688722"/>
              <a:gd name="connsiteX10" fmla="*/ 763468 w 1128565"/>
              <a:gd name="connsiteY10" fmla="*/ 648553 h 688722"/>
              <a:gd name="connsiteX11" fmla="*/ 811770 w 1128565"/>
              <a:gd name="connsiteY11" fmla="*/ 688509 h 688722"/>
              <a:gd name="connsiteX12" fmla="*/ 911358 w 1128565"/>
              <a:gd name="connsiteY12" fmla="*/ 661348 h 688722"/>
              <a:gd name="connsiteX13" fmla="*/ 861564 w 1128565"/>
              <a:gd name="connsiteY13" fmla="*/ 597974 h 688722"/>
              <a:gd name="connsiteX14" fmla="*/ 1040462 w 1128565"/>
              <a:gd name="connsiteY14" fmla="*/ 653106 h 688722"/>
              <a:gd name="connsiteX15" fmla="*/ 1061604 w 1128565"/>
              <a:gd name="connsiteY15" fmla="*/ 590465 h 688722"/>
              <a:gd name="connsiteX16" fmla="*/ 1127280 w 1128565"/>
              <a:gd name="connsiteY16" fmla="*/ 444798 h 688722"/>
              <a:gd name="connsiteX17" fmla="*/ 995927 w 1128565"/>
              <a:gd name="connsiteY17" fmla="*/ 345210 h 688722"/>
              <a:gd name="connsiteX18" fmla="*/ 956678 w 1128565"/>
              <a:gd name="connsiteY18" fmla="*/ 304470 h 688722"/>
              <a:gd name="connsiteX19" fmla="*/ 902305 w 1128565"/>
              <a:gd name="connsiteY19" fmla="*/ 267523 h 688722"/>
              <a:gd name="connsiteX20" fmla="*/ 893251 w 1128565"/>
              <a:gd name="connsiteY20" fmla="*/ 217729 h 688722"/>
              <a:gd name="connsiteX21" fmla="*/ 847984 w 1128565"/>
              <a:gd name="connsiteY21" fmla="*/ 167935 h 688722"/>
              <a:gd name="connsiteX22" fmla="*/ 838930 w 1128565"/>
              <a:gd name="connsiteY22" fmla="*/ 118141 h 688722"/>
              <a:gd name="connsiteX23" fmla="*/ 792146 w 1128565"/>
              <a:gd name="connsiteY23" fmla="*/ 204253 h 688722"/>
              <a:gd name="connsiteX0" fmla="*/ 797004 w 1133423"/>
              <a:gd name="connsiteY0" fmla="*/ 204196 h 688665"/>
              <a:gd name="connsiteX1" fmla="*/ 768352 w 1133423"/>
              <a:gd name="connsiteY1" fmla="*/ 272071 h 688665"/>
              <a:gd name="connsiteX2" fmla="*/ 739674 w 1133423"/>
              <a:gd name="connsiteY2" fmla="*/ 249359 h 688665"/>
              <a:gd name="connsiteX3" fmla="*/ 623446 w 1133423"/>
              <a:gd name="connsiteY3" fmla="*/ 227432 h 688665"/>
              <a:gd name="connsiteX4" fmla="*/ 35294 w 1133423"/>
              <a:gd name="connsiteY4" fmla="*/ 367 h 688665"/>
              <a:gd name="connsiteX5" fmla="*/ 77580 w 1133423"/>
              <a:gd name="connsiteY5" fmla="*/ 195932 h 688665"/>
              <a:gd name="connsiteX6" fmla="*/ 233542 w 1133423"/>
              <a:gd name="connsiteY6" fmla="*/ 320347 h 688665"/>
              <a:gd name="connsiteX7" fmla="*/ 514698 w 1133423"/>
              <a:gd name="connsiteY7" fmla="*/ 470436 h 688665"/>
              <a:gd name="connsiteX8" fmla="*/ 692862 w 1133423"/>
              <a:gd name="connsiteY8" fmla="*/ 596478 h 688665"/>
              <a:gd name="connsiteX9" fmla="*/ 741924 w 1133423"/>
              <a:gd name="connsiteY9" fmla="*/ 628165 h 688665"/>
              <a:gd name="connsiteX10" fmla="*/ 768326 w 1133423"/>
              <a:gd name="connsiteY10" fmla="*/ 648496 h 688665"/>
              <a:gd name="connsiteX11" fmla="*/ 816628 w 1133423"/>
              <a:gd name="connsiteY11" fmla="*/ 688452 h 688665"/>
              <a:gd name="connsiteX12" fmla="*/ 916216 w 1133423"/>
              <a:gd name="connsiteY12" fmla="*/ 661291 h 688665"/>
              <a:gd name="connsiteX13" fmla="*/ 866422 w 1133423"/>
              <a:gd name="connsiteY13" fmla="*/ 597917 h 688665"/>
              <a:gd name="connsiteX14" fmla="*/ 1045320 w 1133423"/>
              <a:gd name="connsiteY14" fmla="*/ 653049 h 688665"/>
              <a:gd name="connsiteX15" fmla="*/ 1066462 w 1133423"/>
              <a:gd name="connsiteY15" fmla="*/ 590408 h 688665"/>
              <a:gd name="connsiteX16" fmla="*/ 1132138 w 1133423"/>
              <a:gd name="connsiteY16" fmla="*/ 444741 h 688665"/>
              <a:gd name="connsiteX17" fmla="*/ 1000785 w 1133423"/>
              <a:gd name="connsiteY17" fmla="*/ 345153 h 688665"/>
              <a:gd name="connsiteX18" fmla="*/ 961536 w 1133423"/>
              <a:gd name="connsiteY18" fmla="*/ 304413 h 688665"/>
              <a:gd name="connsiteX19" fmla="*/ 907163 w 1133423"/>
              <a:gd name="connsiteY19" fmla="*/ 267466 h 688665"/>
              <a:gd name="connsiteX20" fmla="*/ 898109 w 1133423"/>
              <a:gd name="connsiteY20" fmla="*/ 217672 h 688665"/>
              <a:gd name="connsiteX21" fmla="*/ 852842 w 1133423"/>
              <a:gd name="connsiteY21" fmla="*/ 167878 h 688665"/>
              <a:gd name="connsiteX22" fmla="*/ 843788 w 1133423"/>
              <a:gd name="connsiteY22" fmla="*/ 118084 h 688665"/>
              <a:gd name="connsiteX23" fmla="*/ 797004 w 1133423"/>
              <a:gd name="connsiteY23" fmla="*/ 204196 h 688665"/>
              <a:gd name="connsiteX0" fmla="*/ 797004 w 1133423"/>
              <a:gd name="connsiteY0" fmla="*/ 204196 h 688665"/>
              <a:gd name="connsiteX1" fmla="*/ 768352 w 1133423"/>
              <a:gd name="connsiteY1" fmla="*/ 272071 h 688665"/>
              <a:gd name="connsiteX2" fmla="*/ 739674 w 1133423"/>
              <a:gd name="connsiteY2" fmla="*/ 249359 h 688665"/>
              <a:gd name="connsiteX3" fmla="*/ 401453 w 1133423"/>
              <a:gd name="connsiteY3" fmla="*/ 190433 h 688665"/>
              <a:gd name="connsiteX4" fmla="*/ 35294 w 1133423"/>
              <a:gd name="connsiteY4" fmla="*/ 367 h 688665"/>
              <a:gd name="connsiteX5" fmla="*/ 77580 w 1133423"/>
              <a:gd name="connsiteY5" fmla="*/ 195932 h 688665"/>
              <a:gd name="connsiteX6" fmla="*/ 233542 w 1133423"/>
              <a:gd name="connsiteY6" fmla="*/ 320347 h 688665"/>
              <a:gd name="connsiteX7" fmla="*/ 514698 w 1133423"/>
              <a:gd name="connsiteY7" fmla="*/ 470436 h 688665"/>
              <a:gd name="connsiteX8" fmla="*/ 692862 w 1133423"/>
              <a:gd name="connsiteY8" fmla="*/ 596478 h 688665"/>
              <a:gd name="connsiteX9" fmla="*/ 741924 w 1133423"/>
              <a:gd name="connsiteY9" fmla="*/ 628165 h 688665"/>
              <a:gd name="connsiteX10" fmla="*/ 768326 w 1133423"/>
              <a:gd name="connsiteY10" fmla="*/ 648496 h 688665"/>
              <a:gd name="connsiteX11" fmla="*/ 816628 w 1133423"/>
              <a:gd name="connsiteY11" fmla="*/ 688452 h 688665"/>
              <a:gd name="connsiteX12" fmla="*/ 916216 w 1133423"/>
              <a:gd name="connsiteY12" fmla="*/ 661291 h 688665"/>
              <a:gd name="connsiteX13" fmla="*/ 866422 w 1133423"/>
              <a:gd name="connsiteY13" fmla="*/ 597917 h 688665"/>
              <a:gd name="connsiteX14" fmla="*/ 1045320 w 1133423"/>
              <a:gd name="connsiteY14" fmla="*/ 653049 h 688665"/>
              <a:gd name="connsiteX15" fmla="*/ 1066462 w 1133423"/>
              <a:gd name="connsiteY15" fmla="*/ 590408 h 688665"/>
              <a:gd name="connsiteX16" fmla="*/ 1132138 w 1133423"/>
              <a:gd name="connsiteY16" fmla="*/ 444741 h 688665"/>
              <a:gd name="connsiteX17" fmla="*/ 1000785 w 1133423"/>
              <a:gd name="connsiteY17" fmla="*/ 345153 h 688665"/>
              <a:gd name="connsiteX18" fmla="*/ 961536 w 1133423"/>
              <a:gd name="connsiteY18" fmla="*/ 304413 h 688665"/>
              <a:gd name="connsiteX19" fmla="*/ 907163 w 1133423"/>
              <a:gd name="connsiteY19" fmla="*/ 267466 h 688665"/>
              <a:gd name="connsiteX20" fmla="*/ 898109 w 1133423"/>
              <a:gd name="connsiteY20" fmla="*/ 217672 h 688665"/>
              <a:gd name="connsiteX21" fmla="*/ 852842 w 1133423"/>
              <a:gd name="connsiteY21" fmla="*/ 167878 h 688665"/>
              <a:gd name="connsiteX22" fmla="*/ 843788 w 1133423"/>
              <a:gd name="connsiteY22" fmla="*/ 118084 h 688665"/>
              <a:gd name="connsiteX23" fmla="*/ 797004 w 1133423"/>
              <a:gd name="connsiteY23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45320 w 1215340"/>
              <a:gd name="connsiteY14" fmla="*/ 653049 h 688665"/>
              <a:gd name="connsiteX15" fmla="*/ 1066462 w 1215340"/>
              <a:gd name="connsiteY15" fmla="*/ 590408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45320 w 1215340"/>
              <a:gd name="connsiteY14" fmla="*/ 653049 h 688665"/>
              <a:gd name="connsiteX15" fmla="*/ 1124603 w 1215340"/>
              <a:gd name="connsiteY15" fmla="*/ 600979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88665"/>
              <a:gd name="connsiteX1" fmla="*/ 768352 w 1215340"/>
              <a:gd name="connsiteY1" fmla="*/ 272071 h 688665"/>
              <a:gd name="connsiteX2" fmla="*/ 739674 w 1215340"/>
              <a:gd name="connsiteY2" fmla="*/ 249359 h 688665"/>
              <a:gd name="connsiteX3" fmla="*/ 401453 w 1215340"/>
              <a:gd name="connsiteY3" fmla="*/ 190433 h 688665"/>
              <a:gd name="connsiteX4" fmla="*/ 35294 w 1215340"/>
              <a:gd name="connsiteY4" fmla="*/ 367 h 688665"/>
              <a:gd name="connsiteX5" fmla="*/ 77580 w 1215340"/>
              <a:gd name="connsiteY5" fmla="*/ 195932 h 688665"/>
              <a:gd name="connsiteX6" fmla="*/ 233542 w 1215340"/>
              <a:gd name="connsiteY6" fmla="*/ 320347 h 688665"/>
              <a:gd name="connsiteX7" fmla="*/ 514698 w 1215340"/>
              <a:gd name="connsiteY7" fmla="*/ 470436 h 688665"/>
              <a:gd name="connsiteX8" fmla="*/ 692862 w 1215340"/>
              <a:gd name="connsiteY8" fmla="*/ 596478 h 688665"/>
              <a:gd name="connsiteX9" fmla="*/ 741924 w 1215340"/>
              <a:gd name="connsiteY9" fmla="*/ 628165 h 688665"/>
              <a:gd name="connsiteX10" fmla="*/ 768326 w 1215340"/>
              <a:gd name="connsiteY10" fmla="*/ 648496 h 688665"/>
              <a:gd name="connsiteX11" fmla="*/ 816628 w 1215340"/>
              <a:gd name="connsiteY11" fmla="*/ 688452 h 688665"/>
              <a:gd name="connsiteX12" fmla="*/ 916216 w 1215340"/>
              <a:gd name="connsiteY12" fmla="*/ 661291 h 688665"/>
              <a:gd name="connsiteX13" fmla="*/ 866422 w 1215340"/>
              <a:gd name="connsiteY13" fmla="*/ 597917 h 688665"/>
              <a:gd name="connsiteX14" fmla="*/ 1092890 w 1215340"/>
              <a:gd name="connsiteY14" fmla="*/ 663621 h 688665"/>
              <a:gd name="connsiteX15" fmla="*/ 1124603 w 1215340"/>
              <a:gd name="connsiteY15" fmla="*/ 600979 h 688665"/>
              <a:gd name="connsiteX16" fmla="*/ 1213972 w 1215340"/>
              <a:gd name="connsiteY16" fmla="*/ 476067 h 688665"/>
              <a:gd name="connsiteX17" fmla="*/ 1132138 w 1215340"/>
              <a:gd name="connsiteY17" fmla="*/ 444741 h 688665"/>
              <a:gd name="connsiteX18" fmla="*/ 1000785 w 1215340"/>
              <a:gd name="connsiteY18" fmla="*/ 345153 h 688665"/>
              <a:gd name="connsiteX19" fmla="*/ 961536 w 1215340"/>
              <a:gd name="connsiteY19" fmla="*/ 304413 h 688665"/>
              <a:gd name="connsiteX20" fmla="*/ 907163 w 1215340"/>
              <a:gd name="connsiteY20" fmla="*/ 267466 h 688665"/>
              <a:gd name="connsiteX21" fmla="*/ 898109 w 1215340"/>
              <a:gd name="connsiteY21" fmla="*/ 217672 h 688665"/>
              <a:gd name="connsiteX22" fmla="*/ 852842 w 1215340"/>
              <a:gd name="connsiteY22" fmla="*/ 167878 h 688665"/>
              <a:gd name="connsiteX23" fmla="*/ 843788 w 1215340"/>
              <a:gd name="connsiteY23" fmla="*/ 118084 h 688665"/>
              <a:gd name="connsiteX24" fmla="*/ 797004 w 1215340"/>
              <a:gd name="connsiteY24" fmla="*/ 204196 h 688665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8326 w 1215340"/>
              <a:gd name="connsiteY10" fmla="*/ 648496 h 663627"/>
              <a:gd name="connsiteX11" fmla="*/ 795486 w 1215340"/>
              <a:gd name="connsiteY11" fmla="*/ 566884 h 663627"/>
              <a:gd name="connsiteX12" fmla="*/ 916216 w 1215340"/>
              <a:gd name="connsiteY12" fmla="*/ 661291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8326 w 1215340"/>
              <a:gd name="connsiteY10" fmla="*/ 648496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41924 w 1215340"/>
              <a:gd name="connsiteY9" fmla="*/ 628165 h 663627"/>
              <a:gd name="connsiteX10" fmla="*/ 763040 w 1215340"/>
              <a:gd name="connsiteY10" fmla="*/ 595640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797004 w 1215340"/>
              <a:gd name="connsiteY0" fmla="*/ 204196 h 663627"/>
              <a:gd name="connsiteX1" fmla="*/ 768352 w 1215340"/>
              <a:gd name="connsiteY1" fmla="*/ 272071 h 663627"/>
              <a:gd name="connsiteX2" fmla="*/ 739674 w 1215340"/>
              <a:gd name="connsiteY2" fmla="*/ 249359 h 663627"/>
              <a:gd name="connsiteX3" fmla="*/ 401453 w 1215340"/>
              <a:gd name="connsiteY3" fmla="*/ 190433 h 663627"/>
              <a:gd name="connsiteX4" fmla="*/ 35294 w 1215340"/>
              <a:gd name="connsiteY4" fmla="*/ 367 h 663627"/>
              <a:gd name="connsiteX5" fmla="*/ 77580 w 1215340"/>
              <a:gd name="connsiteY5" fmla="*/ 195932 h 663627"/>
              <a:gd name="connsiteX6" fmla="*/ 233542 w 1215340"/>
              <a:gd name="connsiteY6" fmla="*/ 320347 h 663627"/>
              <a:gd name="connsiteX7" fmla="*/ 514698 w 1215340"/>
              <a:gd name="connsiteY7" fmla="*/ 470436 h 663627"/>
              <a:gd name="connsiteX8" fmla="*/ 692862 w 1215340"/>
              <a:gd name="connsiteY8" fmla="*/ 596478 h 663627"/>
              <a:gd name="connsiteX9" fmla="*/ 720782 w 1215340"/>
              <a:gd name="connsiteY9" fmla="*/ 596452 h 663627"/>
              <a:gd name="connsiteX10" fmla="*/ 763040 w 1215340"/>
              <a:gd name="connsiteY10" fmla="*/ 595640 h 663627"/>
              <a:gd name="connsiteX11" fmla="*/ 795486 w 1215340"/>
              <a:gd name="connsiteY11" fmla="*/ 566884 h 663627"/>
              <a:gd name="connsiteX12" fmla="*/ 926787 w 1215340"/>
              <a:gd name="connsiteY12" fmla="*/ 608436 h 663627"/>
              <a:gd name="connsiteX13" fmla="*/ 866422 w 1215340"/>
              <a:gd name="connsiteY13" fmla="*/ 597917 h 663627"/>
              <a:gd name="connsiteX14" fmla="*/ 1092890 w 1215340"/>
              <a:gd name="connsiteY14" fmla="*/ 663621 h 663627"/>
              <a:gd name="connsiteX15" fmla="*/ 1124603 w 1215340"/>
              <a:gd name="connsiteY15" fmla="*/ 600979 h 663627"/>
              <a:gd name="connsiteX16" fmla="*/ 1213972 w 1215340"/>
              <a:gd name="connsiteY16" fmla="*/ 476067 h 663627"/>
              <a:gd name="connsiteX17" fmla="*/ 1132138 w 1215340"/>
              <a:gd name="connsiteY17" fmla="*/ 444741 h 663627"/>
              <a:gd name="connsiteX18" fmla="*/ 1000785 w 1215340"/>
              <a:gd name="connsiteY18" fmla="*/ 345153 h 663627"/>
              <a:gd name="connsiteX19" fmla="*/ 961536 w 1215340"/>
              <a:gd name="connsiteY19" fmla="*/ 304413 h 663627"/>
              <a:gd name="connsiteX20" fmla="*/ 907163 w 1215340"/>
              <a:gd name="connsiteY20" fmla="*/ 267466 h 663627"/>
              <a:gd name="connsiteX21" fmla="*/ 898109 w 1215340"/>
              <a:gd name="connsiteY21" fmla="*/ 217672 h 663627"/>
              <a:gd name="connsiteX22" fmla="*/ 852842 w 1215340"/>
              <a:gd name="connsiteY22" fmla="*/ 167878 h 663627"/>
              <a:gd name="connsiteX23" fmla="*/ 843788 w 1215340"/>
              <a:gd name="connsiteY23" fmla="*/ 118084 h 663627"/>
              <a:gd name="connsiteX24" fmla="*/ 797004 w 1215340"/>
              <a:gd name="connsiteY24" fmla="*/ 204196 h 663627"/>
              <a:gd name="connsiteX0" fmla="*/ 907721 w 1326057"/>
              <a:gd name="connsiteY0" fmla="*/ 905155 h 1364586"/>
              <a:gd name="connsiteX1" fmla="*/ 879069 w 1326057"/>
              <a:gd name="connsiteY1" fmla="*/ 973030 h 1364586"/>
              <a:gd name="connsiteX2" fmla="*/ 850391 w 1326057"/>
              <a:gd name="connsiteY2" fmla="*/ 950318 h 1364586"/>
              <a:gd name="connsiteX3" fmla="*/ 4116 w 1326057"/>
              <a:gd name="connsiteY3" fmla="*/ 91 h 1364586"/>
              <a:gd name="connsiteX4" fmla="*/ 512170 w 1326057"/>
              <a:gd name="connsiteY4" fmla="*/ 891392 h 1364586"/>
              <a:gd name="connsiteX5" fmla="*/ 146011 w 1326057"/>
              <a:gd name="connsiteY5" fmla="*/ 701326 h 1364586"/>
              <a:gd name="connsiteX6" fmla="*/ 188297 w 1326057"/>
              <a:gd name="connsiteY6" fmla="*/ 896891 h 1364586"/>
              <a:gd name="connsiteX7" fmla="*/ 344259 w 1326057"/>
              <a:gd name="connsiteY7" fmla="*/ 1021306 h 1364586"/>
              <a:gd name="connsiteX8" fmla="*/ 625415 w 1326057"/>
              <a:gd name="connsiteY8" fmla="*/ 1171395 h 1364586"/>
              <a:gd name="connsiteX9" fmla="*/ 803579 w 1326057"/>
              <a:gd name="connsiteY9" fmla="*/ 1297437 h 1364586"/>
              <a:gd name="connsiteX10" fmla="*/ 831499 w 1326057"/>
              <a:gd name="connsiteY10" fmla="*/ 1297411 h 1364586"/>
              <a:gd name="connsiteX11" fmla="*/ 873757 w 1326057"/>
              <a:gd name="connsiteY11" fmla="*/ 1296599 h 1364586"/>
              <a:gd name="connsiteX12" fmla="*/ 906203 w 1326057"/>
              <a:gd name="connsiteY12" fmla="*/ 1267843 h 1364586"/>
              <a:gd name="connsiteX13" fmla="*/ 1037504 w 1326057"/>
              <a:gd name="connsiteY13" fmla="*/ 1309395 h 1364586"/>
              <a:gd name="connsiteX14" fmla="*/ 977139 w 1326057"/>
              <a:gd name="connsiteY14" fmla="*/ 1298876 h 1364586"/>
              <a:gd name="connsiteX15" fmla="*/ 1203607 w 1326057"/>
              <a:gd name="connsiteY15" fmla="*/ 1364580 h 1364586"/>
              <a:gd name="connsiteX16" fmla="*/ 1235320 w 1326057"/>
              <a:gd name="connsiteY16" fmla="*/ 1301938 h 1364586"/>
              <a:gd name="connsiteX17" fmla="*/ 1324689 w 1326057"/>
              <a:gd name="connsiteY17" fmla="*/ 1177026 h 1364586"/>
              <a:gd name="connsiteX18" fmla="*/ 1242855 w 1326057"/>
              <a:gd name="connsiteY18" fmla="*/ 1145700 h 1364586"/>
              <a:gd name="connsiteX19" fmla="*/ 1111502 w 1326057"/>
              <a:gd name="connsiteY19" fmla="*/ 1046112 h 1364586"/>
              <a:gd name="connsiteX20" fmla="*/ 1072253 w 1326057"/>
              <a:gd name="connsiteY20" fmla="*/ 1005372 h 1364586"/>
              <a:gd name="connsiteX21" fmla="*/ 1017880 w 1326057"/>
              <a:gd name="connsiteY21" fmla="*/ 968425 h 1364586"/>
              <a:gd name="connsiteX22" fmla="*/ 1008826 w 1326057"/>
              <a:gd name="connsiteY22" fmla="*/ 918631 h 1364586"/>
              <a:gd name="connsiteX23" fmla="*/ 963559 w 1326057"/>
              <a:gd name="connsiteY23" fmla="*/ 868837 h 1364586"/>
              <a:gd name="connsiteX24" fmla="*/ 954505 w 1326057"/>
              <a:gd name="connsiteY24" fmla="*/ 819043 h 1364586"/>
              <a:gd name="connsiteX25" fmla="*/ 907721 w 1326057"/>
              <a:gd name="connsiteY25" fmla="*/ 905155 h 1364586"/>
              <a:gd name="connsiteX0" fmla="*/ 933579 w 1351915"/>
              <a:gd name="connsiteY0" fmla="*/ 905250 h 1364681"/>
              <a:gd name="connsiteX1" fmla="*/ 904927 w 1351915"/>
              <a:gd name="connsiteY1" fmla="*/ 973125 h 1364681"/>
              <a:gd name="connsiteX2" fmla="*/ 876249 w 1351915"/>
              <a:gd name="connsiteY2" fmla="*/ 950413 h 1364681"/>
              <a:gd name="connsiteX3" fmla="*/ 29974 w 1351915"/>
              <a:gd name="connsiteY3" fmla="*/ 186 h 1364681"/>
              <a:gd name="connsiteX4" fmla="*/ 33375 w 1351915"/>
              <a:gd name="connsiteY4" fmla="*/ 490805 h 1364681"/>
              <a:gd name="connsiteX5" fmla="*/ 171869 w 1351915"/>
              <a:gd name="connsiteY5" fmla="*/ 701421 h 1364681"/>
              <a:gd name="connsiteX6" fmla="*/ 214155 w 1351915"/>
              <a:gd name="connsiteY6" fmla="*/ 896986 h 1364681"/>
              <a:gd name="connsiteX7" fmla="*/ 370117 w 1351915"/>
              <a:gd name="connsiteY7" fmla="*/ 1021401 h 1364681"/>
              <a:gd name="connsiteX8" fmla="*/ 651273 w 1351915"/>
              <a:gd name="connsiteY8" fmla="*/ 1171490 h 1364681"/>
              <a:gd name="connsiteX9" fmla="*/ 829437 w 1351915"/>
              <a:gd name="connsiteY9" fmla="*/ 1297532 h 1364681"/>
              <a:gd name="connsiteX10" fmla="*/ 857357 w 1351915"/>
              <a:gd name="connsiteY10" fmla="*/ 1297506 h 1364681"/>
              <a:gd name="connsiteX11" fmla="*/ 899615 w 1351915"/>
              <a:gd name="connsiteY11" fmla="*/ 1296694 h 1364681"/>
              <a:gd name="connsiteX12" fmla="*/ 932061 w 1351915"/>
              <a:gd name="connsiteY12" fmla="*/ 1267938 h 1364681"/>
              <a:gd name="connsiteX13" fmla="*/ 1063362 w 1351915"/>
              <a:gd name="connsiteY13" fmla="*/ 1309490 h 1364681"/>
              <a:gd name="connsiteX14" fmla="*/ 1002997 w 1351915"/>
              <a:gd name="connsiteY14" fmla="*/ 1298971 h 1364681"/>
              <a:gd name="connsiteX15" fmla="*/ 1229465 w 1351915"/>
              <a:gd name="connsiteY15" fmla="*/ 1364675 h 1364681"/>
              <a:gd name="connsiteX16" fmla="*/ 1261178 w 1351915"/>
              <a:gd name="connsiteY16" fmla="*/ 1302033 h 1364681"/>
              <a:gd name="connsiteX17" fmla="*/ 1350547 w 1351915"/>
              <a:gd name="connsiteY17" fmla="*/ 1177121 h 1364681"/>
              <a:gd name="connsiteX18" fmla="*/ 1268713 w 1351915"/>
              <a:gd name="connsiteY18" fmla="*/ 1145795 h 1364681"/>
              <a:gd name="connsiteX19" fmla="*/ 1137360 w 1351915"/>
              <a:gd name="connsiteY19" fmla="*/ 1046207 h 1364681"/>
              <a:gd name="connsiteX20" fmla="*/ 1098111 w 1351915"/>
              <a:gd name="connsiteY20" fmla="*/ 1005467 h 1364681"/>
              <a:gd name="connsiteX21" fmla="*/ 1043738 w 1351915"/>
              <a:gd name="connsiteY21" fmla="*/ 968520 h 1364681"/>
              <a:gd name="connsiteX22" fmla="*/ 1034684 w 1351915"/>
              <a:gd name="connsiteY22" fmla="*/ 918726 h 1364681"/>
              <a:gd name="connsiteX23" fmla="*/ 989417 w 1351915"/>
              <a:gd name="connsiteY23" fmla="*/ 868932 h 1364681"/>
              <a:gd name="connsiteX24" fmla="*/ 980363 w 1351915"/>
              <a:gd name="connsiteY24" fmla="*/ 819138 h 1364681"/>
              <a:gd name="connsiteX25" fmla="*/ 933579 w 1351915"/>
              <a:gd name="connsiteY25" fmla="*/ 905250 h 1364681"/>
              <a:gd name="connsiteX0" fmla="*/ 933581 w 1351917"/>
              <a:gd name="connsiteY0" fmla="*/ 905250 h 1364681"/>
              <a:gd name="connsiteX1" fmla="*/ 904929 w 1351917"/>
              <a:gd name="connsiteY1" fmla="*/ 973125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33581 w 1351917"/>
              <a:gd name="connsiteY25" fmla="*/ 905250 h 1364681"/>
              <a:gd name="connsiteX0" fmla="*/ 933581 w 1351917"/>
              <a:gd name="connsiteY0" fmla="*/ 905250 h 1364681"/>
              <a:gd name="connsiteX1" fmla="*/ 776292 w 1351917"/>
              <a:gd name="connsiteY1" fmla="*/ 677384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33581 w 1351917"/>
              <a:gd name="connsiteY25" fmla="*/ 905250 h 1364681"/>
              <a:gd name="connsiteX0" fmla="*/ 913790 w 1351917"/>
              <a:gd name="connsiteY0" fmla="*/ 609509 h 1364681"/>
              <a:gd name="connsiteX1" fmla="*/ 776292 w 1351917"/>
              <a:gd name="connsiteY1" fmla="*/ 677384 h 1364681"/>
              <a:gd name="connsiteX2" fmla="*/ 520025 w 1351917"/>
              <a:gd name="connsiteY2" fmla="*/ 358930 h 1364681"/>
              <a:gd name="connsiteX3" fmla="*/ 29976 w 1351917"/>
              <a:gd name="connsiteY3" fmla="*/ 186 h 1364681"/>
              <a:gd name="connsiteX4" fmla="*/ 33377 w 1351917"/>
              <a:gd name="connsiteY4" fmla="*/ 490805 h 1364681"/>
              <a:gd name="connsiteX5" fmla="*/ 171871 w 1351917"/>
              <a:gd name="connsiteY5" fmla="*/ 701421 h 1364681"/>
              <a:gd name="connsiteX6" fmla="*/ 214157 w 1351917"/>
              <a:gd name="connsiteY6" fmla="*/ 896986 h 1364681"/>
              <a:gd name="connsiteX7" fmla="*/ 370119 w 1351917"/>
              <a:gd name="connsiteY7" fmla="*/ 1021401 h 1364681"/>
              <a:gd name="connsiteX8" fmla="*/ 651275 w 1351917"/>
              <a:gd name="connsiteY8" fmla="*/ 1171490 h 1364681"/>
              <a:gd name="connsiteX9" fmla="*/ 829439 w 1351917"/>
              <a:gd name="connsiteY9" fmla="*/ 1297532 h 1364681"/>
              <a:gd name="connsiteX10" fmla="*/ 857359 w 1351917"/>
              <a:gd name="connsiteY10" fmla="*/ 1297506 h 1364681"/>
              <a:gd name="connsiteX11" fmla="*/ 899617 w 1351917"/>
              <a:gd name="connsiteY11" fmla="*/ 1296694 h 1364681"/>
              <a:gd name="connsiteX12" fmla="*/ 932063 w 1351917"/>
              <a:gd name="connsiteY12" fmla="*/ 1267938 h 1364681"/>
              <a:gd name="connsiteX13" fmla="*/ 1063364 w 1351917"/>
              <a:gd name="connsiteY13" fmla="*/ 1309490 h 1364681"/>
              <a:gd name="connsiteX14" fmla="*/ 1002999 w 1351917"/>
              <a:gd name="connsiteY14" fmla="*/ 1298971 h 1364681"/>
              <a:gd name="connsiteX15" fmla="*/ 1229467 w 1351917"/>
              <a:gd name="connsiteY15" fmla="*/ 1364675 h 1364681"/>
              <a:gd name="connsiteX16" fmla="*/ 1261180 w 1351917"/>
              <a:gd name="connsiteY16" fmla="*/ 1302033 h 1364681"/>
              <a:gd name="connsiteX17" fmla="*/ 1350549 w 1351917"/>
              <a:gd name="connsiteY17" fmla="*/ 1177121 h 1364681"/>
              <a:gd name="connsiteX18" fmla="*/ 1268715 w 1351917"/>
              <a:gd name="connsiteY18" fmla="*/ 1145795 h 1364681"/>
              <a:gd name="connsiteX19" fmla="*/ 1137362 w 1351917"/>
              <a:gd name="connsiteY19" fmla="*/ 1046207 h 1364681"/>
              <a:gd name="connsiteX20" fmla="*/ 1098113 w 1351917"/>
              <a:gd name="connsiteY20" fmla="*/ 1005467 h 1364681"/>
              <a:gd name="connsiteX21" fmla="*/ 1043740 w 1351917"/>
              <a:gd name="connsiteY21" fmla="*/ 968520 h 1364681"/>
              <a:gd name="connsiteX22" fmla="*/ 1034686 w 1351917"/>
              <a:gd name="connsiteY22" fmla="*/ 918726 h 1364681"/>
              <a:gd name="connsiteX23" fmla="*/ 989419 w 1351917"/>
              <a:gd name="connsiteY23" fmla="*/ 868932 h 1364681"/>
              <a:gd name="connsiteX24" fmla="*/ 980365 w 1351917"/>
              <a:gd name="connsiteY24" fmla="*/ 819138 h 1364681"/>
              <a:gd name="connsiteX25" fmla="*/ 913790 w 1351917"/>
              <a:gd name="connsiteY25" fmla="*/ 609509 h 13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51917" h="1364681">
                <a:moveTo>
                  <a:pt x="913790" y="609509"/>
                </a:moveTo>
                <a:cubicBezTo>
                  <a:pt x="879778" y="585883"/>
                  <a:pt x="841920" y="719147"/>
                  <a:pt x="776292" y="677384"/>
                </a:cubicBezTo>
                <a:cubicBezTo>
                  <a:pt x="710665" y="635621"/>
                  <a:pt x="644411" y="471796"/>
                  <a:pt x="520025" y="358930"/>
                </a:cubicBezTo>
                <a:cubicBezTo>
                  <a:pt x="395639" y="246064"/>
                  <a:pt x="86346" y="10007"/>
                  <a:pt x="29976" y="186"/>
                </a:cubicBezTo>
                <a:cubicBezTo>
                  <a:pt x="-26394" y="-9635"/>
                  <a:pt x="9728" y="373933"/>
                  <a:pt x="33377" y="490805"/>
                </a:cubicBezTo>
                <a:cubicBezTo>
                  <a:pt x="57026" y="607678"/>
                  <a:pt x="141741" y="633724"/>
                  <a:pt x="171871" y="701421"/>
                </a:cubicBezTo>
                <a:cubicBezTo>
                  <a:pt x="202001" y="769118"/>
                  <a:pt x="181116" y="843656"/>
                  <a:pt x="214157" y="896986"/>
                </a:cubicBezTo>
                <a:cubicBezTo>
                  <a:pt x="247198" y="950316"/>
                  <a:pt x="297266" y="975650"/>
                  <a:pt x="370119" y="1021401"/>
                </a:cubicBezTo>
                <a:cubicBezTo>
                  <a:pt x="442972" y="1067152"/>
                  <a:pt x="574722" y="1125468"/>
                  <a:pt x="651275" y="1171490"/>
                </a:cubicBezTo>
                <a:cubicBezTo>
                  <a:pt x="727828" y="1217512"/>
                  <a:pt x="795092" y="1276529"/>
                  <a:pt x="829439" y="1297532"/>
                </a:cubicBezTo>
                <a:cubicBezTo>
                  <a:pt x="863786" y="1318535"/>
                  <a:pt x="845663" y="1297646"/>
                  <a:pt x="857359" y="1297506"/>
                </a:cubicBezTo>
                <a:cubicBezTo>
                  <a:pt x="869055" y="1297366"/>
                  <a:pt x="887166" y="1301622"/>
                  <a:pt x="899617" y="1296694"/>
                </a:cubicBezTo>
                <a:cubicBezTo>
                  <a:pt x="912068" y="1291766"/>
                  <a:pt x="904772" y="1265805"/>
                  <a:pt x="932063" y="1267938"/>
                </a:cubicBezTo>
                <a:cubicBezTo>
                  <a:pt x="959354" y="1270071"/>
                  <a:pt x="1051541" y="1304318"/>
                  <a:pt x="1063364" y="1309490"/>
                </a:cubicBezTo>
                <a:cubicBezTo>
                  <a:pt x="1075187" y="1314662"/>
                  <a:pt x="975315" y="1289774"/>
                  <a:pt x="1002999" y="1298971"/>
                </a:cubicBezTo>
                <a:cubicBezTo>
                  <a:pt x="1030683" y="1308168"/>
                  <a:pt x="1186437" y="1364165"/>
                  <a:pt x="1229467" y="1364675"/>
                </a:cubicBezTo>
                <a:cubicBezTo>
                  <a:pt x="1272497" y="1365185"/>
                  <a:pt x="1241000" y="1333292"/>
                  <a:pt x="1261180" y="1302033"/>
                </a:cubicBezTo>
                <a:cubicBezTo>
                  <a:pt x="1281360" y="1270774"/>
                  <a:pt x="1339603" y="1201399"/>
                  <a:pt x="1350549" y="1177121"/>
                </a:cubicBezTo>
                <a:cubicBezTo>
                  <a:pt x="1361495" y="1152843"/>
                  <a:pt x="1304246" y="1167614"/>
                  <a:pt x="1268715" y="1145795"/>
                </a:cubicBezTo>
                <a:cubicBezTo>
                  <a:pt x="1233184" y="1123976"/>
                  <a:pt x="1165796" y="1069595"/>
                  <a:pt x="1137362" y="1046207"/>
                </a:cubicBezTo>
                <a:cubicBezTo>
                  <a:pt x="1108928" y="1022819"/>
                  <a:pt x="1113717" y="1018415"/>
                  <a:pt x="1098113" y="1005467"/>
                </a:cubicBezTo>
                <a:cubicBezTo>
                  <a:pt x="1082509" y="992519"/>
                  <a:pt x="1054311" y="982977"/>
                  <a:pt x="1043740" y="968520"/>
                </a:cubicBezTo>
                <a:cubicBezTo>
                  <a:pt x="1033169" y="954063"/>
                  <a:pt x="1043739" y="935324"/>
                  <a:pt x="1034686" y="918726"/>
                </a:cubicBezTo>
                <a:cubicBezTo>
                  <a:pt x="1025633" y="902128"/>
                  <a:pt x="998472" y="885530"/>
                  <a:pt x="989419" y="868932"/>
                </a:cubicBezTo>
                <a:cubicBezTo>
                  <a:pt x="980366" y="852334"/>
                  <a:pt x="992970" y="862375"/>
                  <a:pt x="980365" y="819138"/>
                </a:cubicBezTo>
                <a:cubicBezTo>
                  <a:pt x="967760" y="775901"/>
                  <a:pt x="947802" y="633135"/>
                  <a:pt x="913790" y="609509"/>
                </a:cubicBezTo>
                <a:close/>
              </a:path>
            </a:pathLst>
          </a:custGeom>
          <a:solidFill>
            <a:srgbClr val="FF9999">
              <a:alpha val="44000"/>
            </a:srgbClr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50" name="Полилиния 249"/>
          <p:cNvSpPr/>
          <p:nvPr/>
        </p:nvSpPr>
        <p:spPr>
          <a:xfrm rot="20564312">
            <a:off x="5615707" y="4674183"/>
            <a:ext cx="1041932" cy="961927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17518 w 862710"/>
              <a:gd name="connsiteY0" fmla="*/ 1608 h 713875"/>
              <a:gd name="connsiteX1" fmla="*/ 667724 w 862710"/>
              <a:gd name="connsiteY1" fmla="*/ 101196 h 713875"/>
              <a:gd name="connsiteX2" fmla="*/ 649617 w 862710"/>
              <a:gd name="connsiteY2" fmla="*/ 173624 h 713875"/>
              <a:gd name="connsiteX3" fmla="*/ 586243 w 862710"/>
              <a:gd name="connsiteY3" fmla="*/ 209838 h 713875"/>
              <a:gd name="connsiteX4" fmla="*/ 11347 w 862710"/>
              <a:gd name="connsiteY4" fmla="*/ 160043 h 713875"/>
              <a:gd name="connsiteX5" fmla="*/ 234405 w 862710"/>
              <a:gd name="connsiteY5" fmla="*/ 256449 h 713875"/>
              <a:gd name="connsiteX6" fmla="*/ 604349 w 862710"/>
              <a:gd name="connsiteY6" fmla="*/ 368273 h 713875"/>
              <a:gd name="connsiteX7" fmla="*/ 645090 w 862710"/>
              <a:gd name="connsiteY7" fmla="*/ 436174 h 713875"/>
              <a:gd name="connsiteX8" fmla="*/ 667724 w 862710"/>
              <a:gd name="connsiteY8" fmla="*/ 467861 h 713875"/>
              <a:gd name="connsiteX9" fmla="*/ 699411 w 862710"/>
              <a:gd name="connsiteY9" fmla="*/ 535762 h 713875"/>
              <a:gd name="connsiteX10" fmla="*/ 726571 w 862710"/>
              <a:gd name="connsiteY10" fmla="*/ 612717 h 713875"/>
              <a:gd name="connsiteX11" fmla="*/ 758258 w 862710"/>
              <a:gd name="connsiteY11" fmla="*/ 676091 h 713875"/>
              <a:gd name="connsiteX12" fmla="*/ 776365 w 862710"/>
              <a:gd name="connsiteY12" fmla="*/ 707778 h 713875"/>
              <a:gd name="connsiteX13" fmla="*/ 798999 w 862710"/>
              <a:gd name="connsiteY13" fmla="*/ 707778 h 713875"/>
              <a:gd name="connsiteX14" fmla="*/ 817106 w 862710"/>
              <a:gd name="connsiteY14" fmla="*/ 644404 h 713875"/>
              <a:gd name="connsiteX15" fmla="*/ 826159 w 862710"/>
              <a:gd name="connsiteY15" fmla="*/ 585556 h 713875"/>
              <a:gd name="connsiteX16" fmla="*/ 776365 w 862710"/>
              <a:gd name="connsiteY16" fmla="*/ 522182 h 713875"/>
              <a:gd name="connsiteX17" fmla="*/ 844266 w 862710"/>
              <a:gd name="connsiteY17" fmla="*/ 508602 h 713875"/>
              <a:gd name="connsiteX18" fmla="*/ 844266 w 862710"/>
              <a:gd name="connsiteY18" fmla="*/ 472388 h 713875"/>
              <a:gd name="connsiteX19" fmla="*/ 862373 w 862710"/>
              <a:gd name="connsiteY19" fmla="*/ 395434 h 713875"/>
              <a:gd name="connsiteX20" fmla="*/ 826159 w 862710"/>
              <a:gd name="connsiteY20" fmla="*/ 295846 h 713875"/>
              <a:gd name="connsiteX21" fmla="*/ 808052 w 862710"/>
              <a:gd name="connsiteY21" fmla="*/ 255105 h 713875"/>
              <a:gd name="connsiteX22" fmla="*/ 817106 w 862710"/>
              <a:gd name="connsiteY22" fmla="*/ 191731 h 713875"/>
              <a:gd name="connsiteX23" fmla="*/ 808052 w 862710"/>
              <a:gd name="connsiteY23" fmla="*/ 141937 h 713875"/>
              <a:gd name="connsiteX24" fmla="*/ 762785 w 862710"/>
              <a:gd name="connsiteY24" fmla="*/ 92143 h 713875"/>
              <a:gd name="connsiteX25" fmla="*/ 753731 w 862710"/>
              <a:gd name="connsiteY25" fmla="*/ 42349 h 713875"/>
              <a:gd name="connsiteX26" fmla="*/ 717518 w 862710"/>
              <a:gd name="connsiteY26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216160 w 860321"/>
              <a:gd name="connsiteY6" fmla="*/ 240593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22251 w 860321"/>
              <a:gd name="connsiteY7" fmla="*/ 473983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76803"/>
              <a:gd name="connsiteX1" fmla="*/ 665335 w 860321"/>
              <a:gd name="connsiteY1" fmla="*/ 101196 h 776803"/>
              <a:gd name="connsiteX2" fmla="*/ 647228 w 860321"/>
              <a:gd name="connsiteY2" fmla="*/ 173624 h 776803"/>
              <a:gd name="connsiteX3" fmla="*/ 583854 w 860321"/>
              <a:gd name="connsiteY3" fmla="*/ 209838 h 776803"/>
              <a:gd name="connsiteX4" fmla="*/ 8958 w 860321"/>
              <a:gd name="connsiteY4" fmla="*/ 160043 h 776803"/>
              <a:gd name="connsiteX5" fmla="*/ 232016 w 860321"/>
              <a:gd name="connsiteY5" fmla="*/ 256449 h 776803"/>
              <a:gd name="connsiteX6" fmla="*/ 168590 w 860321"/>
              <a:gd name="connsiteY6" fmla="*/ 261735 h 776803"/>
              <a:gd name="connsiteX7" fmla="*/ 422251 w 860321"/>
              <a:gd name="connsiteY7" fmla="*/ 473983 h 776803"/>
              <a:gd name="connsiteX8" fmla="*/ 621559 w 860321"/>
              <a:gd name="connsiteY8" fmla="*/ 647596 h 776803"/>
              <a:gd name="connsiteX9" fmla="*/ 765760 w 860321"/>
              <a:gd name="connsiteY9" fmla="*/ 774423 h 776803"/>
              <a:gd name="connsiteX10" fmla="*/ 697022 w 860321"/>
              <a:gd name="connsiteY10" fmla="*/ 535762 h 776803"/>
              <a:gd name="connsiteX11" fmla="*/ 724182 w 860321"/>
              <a:gd name="connsiteY11" fmla="*/ 612717 h 776803"/>
              <a:gd name="connsiteX12" fmla="*/ 755869 w 860321"/>
              <a:gd name="connsiteY12" fmla="*/ 676091 h 776803"/>
              <a:gd name="connsiteX13" fmla="*/ 773976 w 860321"/>
              <a:gd name="connsiteY13" fmla="*/ 707778 h 776803"/>
              <a:gd name="connsiteX14" fmla="*/ 796610 w 860321"/>
              <a:gd name="connsiteY14" fmla="*/ 707778 h 776803"/>
              <a:gd name="connsiteX15" fmla="*/ 814717 w 860321"/>
              <a:gd name="connsiteY15" fmla="*/ 644404 h 776803"/>
              <a:gd name="connsiteX16" fmla="*/ 823770 w 860321"/>
              <a:gd name="connsiteY16" fmla="*/ 585556 h 776803"/>
              <a:gd name="connsiteX17" fmla="*/ 773976 w 860321"/>
              <a:gd name="connsiteY17" fmla="*/ 522182 h 776803"/>
              <a:gd name="connsiteX18" fmla="*/ 841877 w 860321"/>
              <a:gd name="connsiteY18" fmla="*/ 508602 h 776803"/>
              <a:gd name="connsiteX19" fmla="*/ 841877 w 860321"/>
              <a:gd name="connsiteY19" fmla="*/ 472388 h 776803"/>
              <a:gd name="connsiteX20" fmla="*/ 859984 w 860321"/>
              <a:gd name="connsiteY20" fmla="*/ 395434 h 776803"/>
              <a:gd name="connsiteX21" fmla="*/ 823770 w 860321"/>
              <a:gd name="connsiteY21" fmla="*/ 295846 h 776803"/>
              <a:gd name="connsiteX22" fmla="*/ 805663 w 860321"/>
              <a:gd name="connsiteY22" fmla="*/ 255105 h 776803"/>
              <a:gd name="connsiteX23" fmla="*/ 814717 w 860321"/>
              <a:gd name="connsiteY23" fmla="*/ 191731 h 776803"/>
              <a:gd name="connsiteX24" fmla="*/ 805663 w 860321"/>
              <a:gd name="connsiteY24" fmla="*/ 141937 h 776803"/>
              <a:gd name="connsiteX25" fmla="*/ 760396 w 860321"/>
              <a:gd name="connsiteY25" fmla="*/ 92143 h 776803"/>
              <a:gd name="connsiteX26" fmla="*/ 751342 w 860321"/>
              <a:gd name="connsiteY26" fmla="*/ 42349 h 776803"/>
              <a:gd name="connsiteX27" fmla="*/ 715129 w 860321"/>
              <a:gd name="connsiteY27" fmla="*/ 1608 h 776803"/>
              <a:gd name="connsiteX0" fmla="*/ 715129 w 1072444"/>
              <a:gd name="connsiteY0" fmla="*/ 1608 h 961652"/>
              <a:gd name="connsiteX1" fmla="*/ 665335 w 1072444"/>
              <a:gd name="connsiteY1" fmla="*/ 101196 h 961652"/>
              <a:gd name="connsiteX2" fmla="*/ 647228 w 1072444"/>
              <a:gd name="connsiteY2" fmla="*/ 173624 h 961652"/>
              <a:gd name="connsiteX3" fmla="*/ 583854 w 1072444"/>
              <a:gd name="connsiteY3" fmla="*/ 209838 h 961652"/>
              <a:gd name="connsiteX4" fmla="*/ 8958 w 1072444"/>
              <a:gd name="connsiteY4" fmla="*/ 160043 h 961652"/>
              <a:gd name="connsiteX5" fmla="*/ 232016 w 1072444"/>
              <a:gd name="connsiteY5" fmla="*/ 256449 h 961652"/>
              <a:gd name="connsiteX6" fmla="*/ 168590 w 1072444"/>
              <a:gd name="connsiteY6" fmla="*/ 261735 h 961652"/>
              <a:gd name="connsiteX7" fmla="*/ 422251 w 1072444"/>
              <a:gd name="connsiteY7" fmla="*/ 473983 h 961652"/>
              <a:gd name="connsiteX8" fmla="*/ 621559 w 1072444"/>
              <a:gd name="connsiteY8" fmla="*/ 647596 h 961652"/>
              <a:gd name="connsiteX9" fmla="*/ 765760 w 1072444"/>
              <a:gd name="connsiteY9" fmla="*/ 774423 h 961652"/>
              <a:gd name="connsiteX10" fmla="*/ 1072296 w 1072444"/>
              <a:gd name="connsiteY10" fmla="*/ 958606 h 961652"/>
              <a:gd name="connsiteX11" fmla="*/ 724182 w 1072444"/>
              <a:gd name="connsiteY11" fmla="*/ 612717 h 961652"/>
              <a:gd name="connsiteX12" fmla="*/ 755869 w 1072444"/>
              <a:gd name="connsiteY12" fmla="*/ 676091 h 961652"/>
              <a:gd name="connsiteX13" fmla="*/ 773976 w 1072444"/>
              <a:gd name="connsiteY13" fmla="*/ 707778 h 961652"/>
              <a:gd name="connsiteX14" fmla="*/ 796610 w 1072444"/>
              <a:gd name="connsiteY14" fmla="*/ 707778 h 961652"/>
              <a:gd name="connsiteX15" fmla="*/ 814717 w 1072444"/>
              <a:gd name="connsiteY15" fmla="*/ 644404 h 961652"/>
              <a:gd name="connsiteX16" fmla="*/ 823770 w 1072444"/>
              <a:gd name="connsiteY16" fmla="*/ 585556 h 961652"/>
              <a:gd name="connsiteX17" fmla="*/ 773976 w 1072444"/>
              <a:gd name="connsiteY17" fmla="*/ 522182 h 961652"/>
              <a:gd name="connsiteX18" fmla="*/ 841877 w 1072444"/>
              <a:gd name="connsiteY18" fmla="*/ 508602 h 961652"/>
              <a:gd name="connsiteX19" fmla="*/ 841877 w 1072444"/>
              <a:gd name="connsiteY19" fmla="*/ 472388 h 961652"/>
              <a:gd name="connsiteX20" fmla="*/ 859984 w 1072444"/>
              <a:gd name="connsiteY20" fmla="*/ 395434 h 961652"/>
              <a:gd name="connsiteX21" fmla="*/ 823770 w 1072444"/>
              <a:gd name="connsiteY21" fmla="*/ 295846 h 961652"/>
              <a:gd name="connsiteX22" fmla="*/ 805663 w 1072444"/>
              <a:gd name="connsiteY22" fmla="*/ 255105 h 961652"/>
              <a:gd name="connsiteX23" fmla="*/ 814717 w 1072444"/>
              <a:gd name="connsiteY23" fmla="*/ 191731 h 961652"/>
              <a:gd name="connsiteX24" fmla="*/ 805663 w 1072444"/>
              <a:gd name="connsiteY24" fmla="*/ 141937 h 961652"/>
              <a:gd name="connsiteX25" fmla="*/ 760396 w 1072444"/>
              <a:gd name="connsiteY25" fmla="*/ 92143 h 961652"/>
              <a:gd name="connsiteX26" fmla="*/ 751342 w 1072444"/>
              <a:gd name="connsiteY26" fmla="*/ 42349 h 961652"/>
              <a:gd name="connsiteX27" fmla="*/ 715129 w 1072444"/>
              <a:gd name="connsiteY27" fmla="*/ 1608 h 961652"/>
              <a:gd name="connsiteX0" fmla="*/ 715129 w 1238556"/>
              <a:gd name="connsiteY0" fmla="*/ 1608 h 1124022"/>
              <a:gd name="connsiteX1" fmla="*/ 665335 w 1238556"/>
              <a:gd name="connsiteY1" fmla="*/ 101196 h 1124022"/>
              <a:gd name="connsiteX2" fmla="*/ 647228 w 1238556"/>
              <a:gd name="connsiteY2" fmla="*/ 173624 h 1124022"/>
              <a:gd name="connsiteX3" fmla="*/ 583854 w 1238556"/>
              <a:gd name="connsiteY3" fmla="*/ 209838 h 1124022"/>
              <a:gd name="connsiteX4" fmla="*/ 8958 w 1238556"/>
              <a:gd name="connsiteY4" fmla="*/ 160043 h 1124022"/>
              <a:gd name="connsiteX5" fmla="*/ 232016 w 1238556"/>
              <a:gd name="connsiteY5" fmla="*/ 256449 h 1124022"/>
              <a:gd name="connsiteX6" fmla="*/ 168590 w 1238556"/>
              <a:gd name="connsiteY6" fmla="*/ 261735 h 1124022"/>
              <a:gd name="connsiteX7" fmla="*/ 422251 w 1238556"/>
              <a:gd name="connsiteY7" fmla="*/ 473983 h 1124022"/>
              <a:gd name="connsiteX8" fmla="*/ 621559 w 1238556"/>
              <a:gd name="connsiteY8" fmla="*/ 647596 h 1124022"/>
              <a:gd name="connsiteX9" fmla="*/ 765760 w 1238556"/>
              <a:gd name="connsiteY9" fmla="*/ 774423 h 1124022"/>
              <a:gd name="connsiteX10" fmla="*/ 1072296 w 1238556"/>
              <a:gd name="connsiteY10" fmla="*/ 958606 h 1124022"/>
              <a:gd name="connsiteX11" fmla="*/ 1226309 w 1238556"/>
              <a:gd name="connsiteY11" fmla="*/ 1114844 h 1124022"/>
              <a:gd name="connsiteX12" fmla="*/ 755869 w 1238556"/>
              <a:gd name="connsiteY12" fmla="*/ 676091 h 1124022"/>
              <a:gd name="connsiteX13" fmla="*/ 773976 w 1238556"/>
              <a:gd name="connsiteY13" fmla="*/ 707778 h 1124022"/>
              <a:gd name="connsiteX14" fmla="*/ 796610 w 1238556"/>
              <a:gd name="connsiteY14" fmla="*/ 707778 h 1124022"/>
              <a:gd name="connsiteX15" fmla="*/ 814717 w 1238556"/>
              <a:gd name="connsiteY15" fmla="*/ 644404 h 1124022"/>
              <a:gd name="connsiteX16" fmla="*/ 823770 w 1238556"/>
              <a:gd name="connsiteY16" fmla="*/ 585556 h 1124022"/>
              <a:gd name="connsiteX17" fmla="*/ 773976 w 1238556"/>
              <a:gd name="connsiteY17" fmla="*/ 522182 h 1124022"/>
              <a:gd name="connsiteX18" fmla="*/ 841877 w 1238556"/>
              <a:gd name="connsiteY18" fmla="*/ 508602 h 1124022"/>
              <a:gd name="connsiteX19" fmla="*/ 841877 w 1238556"/>
              <a:gd name="connsiteY19" fmla="*/ 472388 h 1124022"/>
              <a:gd name="connsiteX20" fmla="*/ 859984 w 1238556"/>
              <a:gd name="connsiteY20" fmla="*/ 395434 h 1124022"/>
              <a:gd name="connsiteX21" fmla="*/ 823770 w 1238556"/>
              <a:gd name="connsiteY21" fmla="*/ 295846 h 1124022"/>
              <a:gd name="connsiteX22" fmla="*/ 805663 w 1238556"/>
              <a:gd name="connsiteY22" fmla="*/ 255105 h 1124022"/>
              <a:gd name="connsiteX23" fmla="*/ 814717 w 1238556"/>
              <a:gd name="connsiteY23" fmla="*/ 191731 h 1124022"/>
              <a:gd name="connsiteX24" fmla="*/ 805663 w 1238556"/>
              <a:gd name="connsiteY24" fmla="*/ 141937 h 1124022"/>
              <a:gd name="connsiteX25" fmla="*/ 760396 w 1238556"/>
              <a:gd name="connsiteY25" fmla="*/ 92143 h 1124022"/>
              <a:gd name="connsiteX26" fmla="*/ 751342 w 1238556"/>
              <a:gd name="connsiteY26" fmla="*/ 42349 h 1124022"/>
              <a:gd name="connsiteX27" fmla="*/ 715129 w 1238556"/>
              <a:gd name="connsiteY27" fmla="*/ 1608 h 1124022"/>
              <a:gd name="connsiteX0" fmla="*/ 715129 w 1255295"/>
              <a:gd name="connsiteY0" fmla="*/ 1608 h 1162220"/>
              <a:gd name="connsiteX1" fmla="*/ 665335 w 1255295"/>
              <a:gd name="connsiteY1" fmla="*/ 101196 h 1162220"/>
              <a:gd name="connsiteX2" fmla="*/ 647228 w 1255295"/>
              <a:gd name="connsiteY2" fmla="*/ 173624 h 1162220"/>
              <a:gd name="connsiteX3" fmla="*/ 583854 w 1255295"/>
              <a:gd name="connsiteY3" fmla="*/ 209838 h 1162220"/>
              <a:gd name="connsiteX4" fmla="*/ 8958 w 1255295"/>
              <a:gd name="connsiteY4" fmla="*/ 160043 h 1162220"/>
              <a:gd name="connsiteX5" fmla="*/ 232016 w 1255295"/>
              <a:gd name="connsiteY5" fmla="*/ 256449 h 1162220"/>
              <a:gd name="connsiteX6" fmla="*/ 168590 w 1255295"/>
              <a:gd name="connsiteY6" fmla="*/ 261735 h 1162220"/>
              <a:gd name="connsiteX7" fmla="*/ 422251 w 1255295"/>
              <a:gd name="connsiteY7" fmla="*/ 473983 h 1162220"/>
              <a:gd name="connsiteX8" fmla="*/ 621559 w 1255295"/>
              <a:gd name="connsiteY8" fmla="*/ 647596 h 1162220"/>
              <a:gd name="connsiteX9" fmla="*/ 765760 w 1255295"/>
              <a:gd name="connsiteY9" fmla="*/ 774423 h 1162220"/>
              <a:gd name="connsiteX10" fmla="*/ 1156865 w 1255295"/>
              <a:gd name="connsiteY10" fmla="*/ 1111887 h 1162220"/>
              <a:gd name="connsiteX11" fmla="*/ 1226309 w 1255295"/>
              <a:gd name="connsiteY11" fmla="*/ 1114844 h 1162220"/>
              <a:gd name="connsiteX12" fmla="*/ 755869 w 1255295"/>
              <a:gd name="connsiteY12" fmla="*/ 676091 h 1162220"/>
              <a:gd name="connsiteX13" fmla="*/ 773976 w 1255295"/>
              <a:gd name="connsiteY13" fmla="*/ 707778 h 1162220"/>
              <a:gd name="connsiteX14" fmla="*/ 796610 w 1255295"/>
              <a:gd name="connsiteY14" fmla="*/ 707778 h 1162220"/>
              <a:gd name="connsiteX15" fmla="*/ 814717 w 1255295"/>
              <a:gd name="connsiteY15" fmla="*/ 644404 h 1162220"/>
              <a:gd name="connsiteX16" fmla="*/ 823770 w 1255295"/>
              <a:gd name="connsiteY16" fmla="*/ 585556 h 1162220"/>
              <a:gd name="connsiteX17" fmla="*/ 773976 w 1255295"/>
              <a:gd name="connsiteY17" fmla="*/ 522182 h 1162220"/>
              <a:gd name="connsiteX18" fmla="*/ 841877 w 1255295"/>
              <a:gd name="connsiteY18" fmla="*/ 508602 h 1162220"/>
              <a:gd name="connsiteX19" fmla="*/ 841877 w 1255295"/>
              <a:gd name="connsiteY19" fmla="*/ 472388 h 1162220"/>
              <a:gd name="connsiteX20" fmla="*/ 859984 w 1255295"/>
              <a:gd name="connsiteY20" fmla="*/ 395434 h 1162220"/>
              <a:gd name="connsiteX21" fmla="*/ 823770 w 1255295"/>
              <a:gd name="connsiteY21" fmla="*/ 295846 h 1162220"/>
              <a:gd name="connsiteX22" fmla="*/ 805663 w 1255295"/>
              <a:gd name="connsiteY22" fmla="*/ 255105 h 1162220"/>
              <a:gd name="connsiteX23" fmla="*/ 814717 w 1255295"/>
              <a:gd name="connsiteY23" fmla="*/ 191731 h 1162220"/>
              <a:gd name="connsiteX24" fmla="*/ 805663 w 1255295"/>
              <a:gd name="connsiteY24" fmla="*/ 141937 h 1162220"/>
              <a:gd name="connsiteX25" fmla="*/ 760396 w 1255295"/>
              <a:gd name="connsiteY25" fmla="*/ 92143 h 1162220"/>
              <a:gd name="connsiteX26" fmla="*/ 751342 w 1255295"/>
              <a:gd name="connsiteY26" fmla="*/ 42349 h 1162220"/>
              <a:gd name="connsiteX27" fmla="*/ 715129 w 1255295"/>
              <a:gd name="connsiteY27" fmla="*/ 1608 h 1162220"/>
              <a:gd name="connsiteX0" fmla="*/ 715129 w 1432032"/>
              <a:gd name="connsiteY0" fmla="*/ 1608 h 1153951"/>
              <a:gd name="connsiteX1" fmla="*/ 665335 w 1432032"/>
              <a:gd name="connsiteY1" fmla="*/ 101196 h 1153951"/>
              <a:gd name="connsiteX2" fmla="*/ 647228 w 1432032"/>
              <a:gd name="connsiteY2" fmla="*/ 173624 h 1153951"/>
              <a:gd name="connsiteX3" fmla="*/ 583854 w 1432032"/>
              <a:gd name="connsiteY3" fmla="*/ 209838 h 1153951"/>
              <a:gd name="connsiteX4" fmla="*/ 8958 w 1432032"/>
              <a:gd name="connsiteY4" fmla="*/ 160043 h 1153951"/>
              <a:gd name="connsiteX5" fmla="*/ 232016 w 1432032"/>
              <a:gd name="connsiteY5" fmla="*/ 256449 h 1153951"/>
              <a:gd name="connsiteX6" fmla="*/ 168590 w 1432032"/>
              <a:gd name="connsiteY6" fmla="*/ 261735 h 1153951"/>
              <a:gd name="connsiteX7" fmla="*/ 422251 w 1432032"/>
              <a:gd name="connsiteY7" fmla="*/ 473983 h 1153951"/>
              <a:gd name="connsiteX8" fmla="*/ 621559 w 1432032"/>
              <a:gd name="connsiteY8" fmla="*/ 647596 h 1153951"/>
              <a:gd name="connsiteX9" fmla="*/ 765760 w 1432032"/>
              <a:gd name="connsiteY9" fmla="*/ 774423 h 1153951"/>
              <a:gd name="connsiteX10" fmla="*/ 1156865 w 1432032"/>
              <a:gd name="connsiteY10" fmla="*/ 1111887 h 1153951"/>
              <a:gd name="connsiteX11" fmla="*/ 1226309 w 1432032"/>
              <a:gd name="connsiteY11" fmla="*/ 1114844 h 1153951"/>
              <a:gd name="connsiteX12" fmla="*/ 1416562 w 1432032"/>
              <a:gd name="connsiteY12" fmla="*/ 802944 h 1153951"/>
              <a:gd name="connsiteX13" fmla="*/ 773976 w 1432032"/>
              <a:gd name="connsiteY13" fmla="*/ 707778 h 1153951"/>
              <a:gd name="connsiteX14" fmla="*/ 796610 w 1432032"/>
              <a:gd name="connsiteY14" fmla="*/ 707778 h 1153951"/>
              <a:gd name="connsiteX15" fmla="*/ 814717 w 1432032"/>
              <a:gd name="connsiteY15" fmla="*/ 644404 h 1153951"/>
              <a:gd name="connsiteX16" fmla="*/ 823770 w 1432032"/>
              <a:gd name="connsiteY16" fmla="*/ 585556 h 1153951"/>
              <a:gd name="connsiteX17" fmla="*/ 773976 w 1432032"/>
              <a:gd name="connsiteY17" fmla="*/ 522182 h 1153951"/>
              <a:gd name="connsiteX18" fmla="*/ 841877 w 1432032"/>
              <a:gd name="connsiteY18" fmla="*/ 508602 h 1153951"/>
              <a:gd name="connsiteX19" fmla="*/ 841877 w 1432032"/>
              <a:gd name="connsiteY19" fmla="*/ 472388 h 1153951"/>
              <a:gd name="connsiteX20" fmla="*/ 859984 w 1432032"/>
              <a:gd name="connsiteY20" fmla="*/ 395434 h 1153951"/>
              <a:gd name="connsiteX21" fmla="*/ 823770 w 1432032"/>
              <a:gd name="connsiteY21" fmla="*/ 295846 h 1153951"/>
              <a:gd name="connsiteX22" fmla="*/ 805663 w 1432032"/>
              <a:gd name="connsiteY22" fmla="*/ 255105 h 1153951"/>
              <a:gd name="connsiteX23" fmla="*/ 814717 w 1432032"/>
              <a:gd name="connsiteY23" fmla="*/ 191731 h 1153951"/>
              <a:gd name="connsiteX24" fmla="*/ 805663 w 1432032"/>
              <a:gd name="connsiteY24" fmla="*/ 141937 h 1153951"/>
              <a:gd name="connsiteX25" fmla="*/ 760396 w 1432032"/>
              <a:gd name="connsiteY25" fmla="*/ 92143 h 1153951"/>
              <a:gd name="connsiteX26" fmla="*/ 751342 w 1432032"/>
              <a:gd name="connsiteY26" fmla="*/ 42349 h 1153951"/>
              <a:gd name="connsiteX27" fmla="*/ 715129 w 1432032"/>
              <a:gd name="connsiteY27" fmla="*/ 1608 h 1153951"/>
              <a:gd name="connsiteX0" fmla="*/ 715129 w 1637062"/>
              <a:gd name="connsiteY0" fmla="*/ 1608 h 1153951"/>
              <a:gd name="connsiteX1" fmla="*/ 665335 w 1637062"/>
              <a:gd name="connsiteY1" fmla="*/ 101196 h 1153951"/>
              <a:gd name="connsiteX2" fmla="*/ 647228 w 1637062"/>
              <a:gd name="connsiteY2" fmla="*/ 173624 h 1153951"/>
              <a:gd name="connsiteX3" fmla="*/ 583854 w 1637062"/>
              <a:gd name="connsiteY3" fmla="*/ 209838 h 1153951"/>
              <a:gd name="connsiteX4" fmla="*/ 8958 w 1637062"/>
              <a:gd name="connsiteY4" fmla="*/ 160043 h 1153951"/>
              <a:gd name="connsiteX5" fmla="*/ 232016 w 1637062"/>
              <a:gd name="connsiteY5" fmla="*/ 256449 h 1153951"/>
              <a:gd name="connsiteX6" fmla="*/ 168590 w 1637062"/>
              <a:gd name="connsiteY6" fmla="*/ 261735 h 1153951"/>
              <a:gd name="connsiteX7" fmla="*/ 422251 w 1637062"/>
              <a:gd name="connsiteY7" fmla="*/ 473983 h 1153951"/>
              <a:gd name="connsiteX8" fmla="*/ 621559 w 1637062"/>
              <a:gd name="connsiteY8" fmla="*/ 647596 h 1153951"/>
              <a:gd name="connsiteX9" fmla="*/ 765760 w 1637062"/>
              <a:gd name="connsiteY9" fmla="*/ 774423 h 1153951"/>
              <a:gd name="connsiteX10" fmla="*/ 1156865 w 1637062"/>
              <a:gd name="connsiteY10" fmla="*/ 1111887 h 1153951"/>
              <a:gd name="connsiteX11" fmla="*/ 1226309 w 1637062"/>
              <a:gd name="connsiteY11" fmla="*/ 1114844 h 1153951"/>
              <a:gd name="connsiteX12" fmla="*/ 1416562 w 1637062"/>
              <a:gd name="connsiteY12" fmla="*/ 802944 h 1153951"/>
              <a:gd name="connsiteX13" fmla="*/ 773976 w 1637062"/>
              <a:gd name="connsiteY13" fmla="*/ 707778 h 1153951"/>
              <a:gd name="connsiteX14" fmla="*/ 1637013 w 1637062"/>
              <a:gd name="connsiteY14" fmla="*/ 681350 h 1153951"/>
              <a:gd name="connsiteX15" fmla="*/ 814717 w 1637062"/>
              <a:gd name="connsiteY15" fmla="*/ 644404 h 1153951"/>
              <a:gd name="connsiteX16" fmla="*/ 823770 w 1637062"/>
              <a:gd name="connsiteY16" fmla="*/ 585556 h 1153951"/>
              <a:gd name="connsiteX17" fmla="*/ 773976 w 1637062"/>
              <a:gd name="connsiteY17" fmla="*/ 522182 h 1153951"/>
              <a:gd name="connsiteX18" fmla="*/ 841877 w 1637062"/>
              <a:gd name="connsiteY18" fmla="*/ 508602 h 1153951"/>
              <a:gd name="connsiteX19" fmla="*/ 841877 w 1637062"/>
              <a:gd name="connsiteY19" fmla="*/ 472388 h 1153951"/>
              <a:gd name="connsiteX20" fmla="*/ 859984 w 1637062"/>
              <a:gd name="connsiteY20" fmla="*/ 395434 h 1153951"/>
              <a:gd name="connsiteX21" fmla="*/ 823770 w 1637062"/>
              <a:gd name="connsiteY21" fmla="*/ 295846 h 1153951"/>
              <a:gd name="connsiteX22" fmla="*/ 805663 w 1637062"/>
              <a:gd name="connsiteY22" fmla="*/ 255105 h 1153951"/>
              <a:gd name="connsiteX23" fmla="*/ 814717 w 1637062"/>
              <a:gd name="connsiteY23" fmla="*/ 191731 h 1153951"/>
              <a:gd name="connsiteX24" fmla="*/ 805663 w 1637062"/>
              <a:gd name="connsiteY24" fmla="*/ 141937 h 1153951"/>
              <a:gd name="connsiteX25" fmla="*/ 760396 w 1637062"/>
              <a:gd name="connsiteY25" fmla="*/ 92143 h 1153951"/>
              <a:gd name="connsiteX26" fmla="*/ 751342 w 1637062"/>
              <a:gd name="connsiteY26" fmla="*/ 42349 h 1153951"/>
              <a:gd name="connsiteX27" fmla="*/ 715129 w 1637062"/>
              <a:gd name="connsiteY27" fmla="*/ 1608 h 1153951"/>
              <a:gd name="connsiteX0" fmla="*/ 715129 w 2093382"/>
              <a:gd name="connsiteY0" fmla="*/ 1608 h 1153951"/>
              <a:gd name="connsiteX1" fmla="*/ 665335 w 2093382"/>
              <a:gd name="connsiteY1" fmla="*/ 101196 h 1153951"/>
              <a:gd name="connsiteX2" fmla="*/ 647228 w 2093382"/>
              <a:gd name="connsiteY2" fmla="*/ 173624 h 1153951"/>
              <a:gd name="connsiteX3" fmla="*/ 583854 w 2093382"/>
              <a:gd name="connsiteY3" fmla="*/ 209838 h 1153951"/>
              <a:gd name="connsiteX4" fmla="*/ 8958 w 2093382"/>
              <a:gd name="connsiteY4" fmla="*/ 160043 h 1153951"/>
              <a:gd name="connsiteX5" fmla="*/ 232016 w 2093382"/>
              <a:gd name="connsiteY5" fmla="*/ 256449 h 1153951"/>
              <a:gd name="connsiteX6" fmla="*/ 168590 w 2093382"/>
              <a:gd name="connsiteY6" fmla="*/ 261735 h 1153951"/>
              <a:gd name="connsiteX7" fmla="*/ 422251 w 2093382"/>
              <a:gd name="connsiteY7" fmla="*/ 473983 h 1153951"/>
              <a:gd name="connsiteX8" fmla="*/ 621559 w 2093382"/>
              <a:gd name="connsiteY8" fmla="*/ 647596 h 1153951"/>
              <a:gd name="connsiteX9" fmla="*/ 765760 w 2093382"/>
              <a:gd name="connsiteY9" fmla="*/ 774423 h 1153951"/>
              <a:gd name="connsiteX10" fmla="*/ 1156865 w 2093382"/>
              <a:gd name="connsiteY10" fmla="*/ 1111887 h 1153951"/>
              <a:gd name="connsiteX11" fmla="*/ 1226309 w 2093382"/>
              <a:gd name="connsiteY11" fmla="*/ 1114844 h 1153951"/>
              <a:gd name="connsiteX12" fmla="*/ 1416562 w 2093382"/>
              <a:gd name="connsiteY12" fmla="*/ 802944 h 1153951"/>
              <a:gd name="connsiteX13" fmla="*/ 2090078 w 2093382"/>
              <a:gd name="connsiteY13" fmla="*/ 924486 h 1153951"/>
              <a:gd name="connsiteX14" fmla="*/ 1637013 w 2093382"/>
              <a:gd name="connsiteY14" fmla="*/ 681350 h 1153951"/>
              <a:gd name="connsiteX15" fmla="*/ 814717 w 2093382"/>
              <a:gd name="connsiteY15" fmla="*/ 644404 h 1153951"/>
              <a:gd name="connsiteX16" fmla="*/ 823770 w 2093382"/>
              <a:gd name="connsiteY16" fmla="*/ 585556 h 1153951"/>
              <a:gd name="connsiteX17" fmla="*/ 773976 w 2093382"/>
              <a:gd name="connsiteY17" fmla="*/ 522182 h 1153951"/>
              <a:gd name="connsiteX18" fmla="*/ 841877 w 2093382"/>
              <a:gd name="connsiteY18" fmla="*/ 508602 h 1153951"/>
              <a:gd name="connsiteX19" fmla="*/ 841877 w 2093382"/>
              <a:gd name="connsiteY19" fmla="*/ 472388 h 1153951"/>
              <a:gd name="connsiteX20" fmla="*/ 859984 w 2093382"/>
              <a:gd name="connsiteY20" fmla="*/ 395434 h 1153951"/>
              <a:gd name="connsiteX21" fmla="*/ 823770 w 2093382"/>
              <a:gd name="connsiteY21" fmla="*/ 295846 h 1153951"/>
              <a:gd name="connsiteX22" fmla="*/ 805663 w 2093382"/>
              <a:gd name="connsiteY22" fmla="*/ 255105 h 1153951"/>
              <a:gd name="connsiteX23" fmla="*/ 814717 w 2093382"/>
              <a:gd name="connsiteY23" fmla="*/ 191731 h 1153951"/>
              <a:gd name="connsiteX24" fmla="*/ 805663 w 2093382"/>
              <a:gd name="connsiteY24" fmla="*/ 141937 h 1153951"/>
              <a:gd name="connsiteX25" fmla="*/ 760396 w 2093382"/>
              <a:gd name="connsiteY25" fmla="*/ 92143 h 1153951"/>
              <a:gd name="connsiteX26" fmla="*/ 751342 w 2093382"/>
              <a:gd name="connsiteY26" fmla="*/ 42349 h 1153951"/>
              <a:gd name="connsiteX27" fmla="*/ 715129 w 2093382"/>
              <a:gd name="connsiteY27" fmla="*/ 1608 h 1153951"/>
              <a:gd name="connsiteX0" fmla="*/ 715129 w 2091864"/>
              <a:gd name="connsiteY0" fmla="*/ 1608 h 1151345"/>
              <a:gd name="connsiteX1" fmla="*/ 665335 w 2091864"/>
              <a:gd name="connsiteY1" fmla="*/ 101196 h 1151345"/>
              <a:gd name="connsiteX2" fmla="*/ 647228 w 2091864"/>
              <a:gd name="connsiteY2" fmla="*/ 173624 h 1151345"/>
              <a:gd name="connsiteX3" fmla="*/ 583854 w 2091864"/>
              <a:gd name="connsiteY3" fmla="*/ 209838 h 1151345"/>
              <a:gd name="connsiteX4" fmla="*/ 8958 w 2091864"/>
              <a:gd name="connsiteY4" fmla="*/ 160043 h 1151345"/>
              <a:gd name="connsiteX5" fmla="*/ 232016 w 2091864"/>
              <a:gd name="connsiteY5" fmla="*/ 256449 h 1151345"/>
              <a:gd name="connsiteX6" fmla="*/ 168590 w 2091864"/>
              <a:gd name="connsiteY6" fmla="*/ 261735 h 1151345"/>
              <a:gd name="connsiteX7" fmla="*/ 422251 w 2091864"/>
              <a:gd name="connsiteY7" fmla="*/ 473983 h 1151345"/>
              <a:gd name="connsiteX8" fmla="*/ 621559 w 2091864"/>
              <a:gd name="connsiteY8" fmla="*/ 647596 h 1151345"/>
              <a:gd name="connsiteX9" fmla="*/ 765760 w 2091864"/>
              <a:gd name="connsiteY9" fmla="*/ 774423 h 1151345"/>
              <a:gd name="connsiteX10" fmla="*/ 1156865 w 2091864"/>
              <a:gd name="connsiteY10" fmla="*/ 1111887 h 1151345"/>
              <a:gd name="connsiteX11" fmla="*/ 1226309 w 2091864"/>
              <a:gd name="connsiteY11" fmla="*/ 1114844 h 1151345"/>
              <a:gd name="connsiteX12" fmla="*/ 1479988 w 2091864"/>
              <a:gd name="connsiteY12" fmla="*/ 845228 h 1151345"/>
              <a:gd name="connsiteX13" fmla="*/ 2090078 w 2091864"/>
              <a:gd name="connsiteY13" fmla="*/ 924486 h 1151345"/>
              <a:gd name="connsiteX14" fmla="*/ 1637013 w 2091864"/>
              <a:gd name="connsiteY14" fmla="*/ 681350 h 1151345"/>
              <a:gd name="connsiteX15" fmla="*/ 814717 w 2091864"/>
              <a:gd name="connsiteY15" fmla="*/ 644404 h 1151345"/>
              <a:gd name="connsiteX16" fmla="*/ 823770 w 2091864"/>
              <a:gd name="connsiteY16" fmla="*/ 585556 h 1151345"/>
              <a:gd name="connsiteX17" fmla="*/ 773976 w 2091864"/>
              <a:gd name="connsiteY17" fmla="*/ 522182 h 1151345"/>
              <a:gd name="connsiteX18" fmla="*/ 841877 w 2091864"/>
              <a:gd name="connsiteY18" fmla="*/ 508602 h 1151345"/>
              <a:gd name="connsiteX19" fmla="*/ 841877 w 2091864"/>
              <a:gd name="connsiteY19" fmla="*/ 472388 h 1151345"/>
              <a:gd name="connsiteX20" fmla="*/ 859984 w 2091864"/>
              <a:gd name="connsiteY20" fmla="*/ 395434 h 1151345"/>
              <a:gd name="connsiteX21" fmla="*/ 823770 w 2091864"/>
              <a:gd name="connsiteY21" fmla="*/ 295846 h 1151345"/>
              <a:gd name="connsiteX22" fmla="*/ 805663 w 2091864"/>
              <a:gd name="connsiteY22" fmla="*/ 255105 h 1151345"/>
              <a:gd name="connsiteX23" fmla="*/ 814717 w 2091864"/>
              <a:gd name="connsiteY23" fmla="*/ 191731 h 1151345"/>
              <a:gd name="connsiteX24" fmla="*/ 805663 w 2091864"/>
              <a:gd name="connsiteY24" fmla="*/ 141937 h 1151345"/>
              <a:gd name="connsiteX25" fmla="*/ 760396 w 2091864"/>
              <a:gd name="connsiteY25" fmla="*/ 92143 h 1151345"/>
              <a:gd name="connsiteX26" fmla="*/ 751342 w 2091864"/>
              <a:gd name="connsiteY26" fmla="*/ 42349 h 1151345"/>
              <a:gd name="connsiteX27" fmla="*/ 715129 w 2091864"/>
              <a:gd name="connsiteY27" fmla="*/ 1608 h 1151345"/>
              <a:gd name="connsiteX0" fmla="*/ 715129 w 2094224"/>
              <a:gd name="connsiteY0" fmla="*/ 1608 h 1151345"/>
              <a:gd name="connsiteX1" fmla="*/ 665335 w 2094224"/>
              <a:gd name="connsiteY1" fmla="*/ 101196 h 1151345"/>
              <a:gd name="connsiteX2" fmla="*/ 647228 w 2094224"/>
              <a:gd name="connsiteY2" fmla="*/ 173624 h 1151345"/>
              <a:gd name="connsiteX3" fmla="*/ 583854 w 2094224"/>
              <a:gd name="connsiteY3" fmla="*/ 209838 h 1151345"/>
              <a:gd name="connsiteX4" fmla="*/ 8958 w 2094224"/>
              <a:gd name="connsiteY4" fmla="*/ 160043 h 1151345"/>
              <a:gd name="connsiteX5" fmla="*/ 232016 w 2094224"/>
              <a:gd name="connsiteY5" fmla="*/ 256449 h 1151345"/>
              <a:gd name="connsiteX6" fmla="*/ 168590 w 2094224"/>
              <a:gd name="connsiteY6" fmla="*/ 261735 h 1151345"/>
              <a:gd name="connsiteX7" fmla="*/ 422251 w 2094224"/>
              <a:gd name="connsiteY7" fmla="*/ 473983 h 1151345"/>
              <a:gd name="connsiteX8" fmla="*/ 621559 w 2094224"/>
              <a:gd name="connsiteY8" fmla="*/ 647596 h 1151345"/>
              <a:gd name="connsiteX9" fmla="*/ 765760 w 2094224"/>
              <a:gd name="connsiteY9" fmla="*/ 774423 h 1151345"/>
              <a:gd name="connsiteX10" fmla="*/ 1156865 w 2094224"/>
              <a:gd name="connsiteY10" fmla="*/ 1111887 h 1151345"/>
              <a:gd name="connsiteX11" fmla="*/ 1226309 w 2094224"/>
              <a:gd name="connsiteY11" fmla="*/ 1114844 h 1151345"/>
              <a:gd name="connsiteX12" fmla="*/ 1479988 w 2094224"/>
              <a:gd name="connsiteY12" fmla="*/ 845228 h 1151345"/>
              <a:gd name="connsiteX13" fmla="*/ 2090078 w 2094224"/>
              <a:gd name="connsiteY13" fmla="*/ 924486 h 1151345"/>
              <a:gd name="connsiteX14" fmla="*/ 1700440 w 2094224"/>
              <a:gd name="connsiteY14" fmla="*/ 586210 h 1151345"/>
              <a:gd name="connsiteX15" fmla="*/ 814717 w 2094224"/>
              <a:gd name="connsiteY15" fmla="*/ 644404 h 1151345"/>
              <a:gd name="connsiteX16" fmla="*/ 823770 w 2094224"/>
              <a:gd name="connsiteY16" fmla="*/ 585556 h 1151345"/>
              <a:gd name="connsiteX17" fmla="*/ 773976 w 2094224"/>
              <a:gd name="connsiteY17" fmla="*/ 522182 h 1151345"/>
              <a:gd name="connsiteX18" fmla="*/ 841877 w 2094224"/>
              <a:gd name="connsiteY18" fmla="*/ 508602 h 1151345"/>
              <a:gd name="connsiteX19" fmla="*/ 841877 w 2094224"/>
              <a:gd name="connsiteY19" fmla="*/ 472388 h 1151345"/>
              <a:gd name="connsiteX20" fmla="*/ 859984 w 2094224"/>
              <a:gd name="connsiteY20" fmla="*/ 395434 h 1151345"/>
              <a:gd name="connsiteX21" fmla="*/ 823770 w 2094224"/>
              <a:gd name="connsiteY21" fmla="*/ 295846 h 1151345"/>
              <a:gd name="connsiteX22" fmla="*/ 805663 w 2094224"/>
              <a:gd name="connsiteY22" fmla="*/ 255105 h 1151345"/>
              <a:gd name="connsiteX23" fmla="*/ 814717 w 2094224"/>
              <a:gd name="connsiteY23" fmla="*/ 191731 h 1151345"/>
              <a:gd name="connsiteX24" fmla="*/ 805663 w 2094224"/>
              <a:gd name="connsiteY24" fmla="*/ 141937 h 1151345"/>
              <a:gd name="connsiteX25" fmla="*/ 760396 w 2094224"/>
              <a:gd name="connsiteY25" fmla="*/ 92143 h 1151345"/>
              <a:gd name="connsiteX26" fmla="*/ 751342 w 2094224"/>
              <a:gd name="connsiteY26" fmla="*/ 42349 h 1151345"/>
              <a:gd name="connsiteX27" fmla="*/ 715129 w 2094224"/>
              <a:gd name="connsiteY27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814717 w 2226153"/>
              <a:gd name="connsiteY16" fmla="*/ 644404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968731 w 2226153"/>
              <a:gd name="connsiteY20" fmla="*/ 340249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08403 w 2219427"/>
              <a:gd name="connsiteY0" fmla="*/ 1608 h 1151345"/>
              <a:gd name="connsiteX1" fmla="*/ 658609 w 2219427"/>
              <a:gd name="connsiteY1" fmla="*/ 101196 h 1151345"/>
              <a:gd name="connsiteX2" fmla="*/ 640502 w 2219427"/>
              <a:gd name="connsiteY2" fmla="*/ 173624 h 1151345"/>
              <a:gd name="connsiteX3" fmla="*/ 143713 w 2219427"/>
              <a:gd name="connsiteY3" fmla="*/ 82985 h 1151345"/>
              <a:gd name="connsiteX4" fmla="*/ 2232 w 2219427"/>
              <a:gd name="connsiteY4" fmla="*/ 160043 h 1151345"/>
              <a:gd name="connsiteX5" fmla="*/ 225290 w 2219427"/>
              <a:gd name="connsiteY5" fmla="*/ 256449 h 1151345"/>
              <a:gd name="connsiteX6" fmla="*/ 161864 w 2219427"/>
              <a:gd name="connsiteY6" fmla="*/ 261735 h 1151345"/>
              <a:gd name="connsiteX7" fmla="*/ 415525 w 2219427"/>
              <a:gd name="connsiteY7" fmla="*/ 473983 h 1151345"/>
              <a:gd name="connsiteX8" fmla="*/ 614833 w 2219427"/>
              <a:gd name="connsiteY8" fmla="*/ 647596 h 1151345"/>
              <a:gd name="connsiteX9" fmla="*/ 759034 w 2219427"/>
              <a:gd name="connsiteY9" fmla="*/ 774423 h 1151345"/>
              <a:gd name="connsiteX10" fmla="*/ 1150139 w 2219427"/>
              <a:gd name="connsiteY10" fmla="*/ 1111887 h 1151345"/>
              <a:gd name="connsiteX11" fmla="*/ 1219583 w 2219427"/>
              <a:gd name="connsiteY11" fmla="*/ 1114844 h 1151345"/>
              <a:gd name="connsiteX12" fmla="*/ 1473262 w 2219427"/>
              <a:gd name="connsiteY12" fmla="*/ 845228 h 1151345"/>
              <a:gd name="connsiteX13" fmla="*/ 2083352 w 2219427"/>
              <a:gd name="connsiteY13" fmla="*/ 924486 h 1151345"/>
              <a:gd name="connsiteX14" fmla="*/ 2191513 w 2219427"/>
              <a:gd name="connsiteY14" fmla="*/ 885430 h 1151345"/>
              <a:gd name="connsiteX15" fmla="*/ 1693714 w 2219427"/>
              <a:gd name="connsiteY15" fmla="*/ 586210 h 1151345"/>
              <a:gd name="connsiteX16" fmla="*/ 1516255 w 2219427"/>
              <a:gd name="connsiteY16" fmla="*/ 417126 h 1151345"/>
              <a:gd name="connsiteX17" fmla="*/ 1150034 w 2219427"/>
              <a:gd name="connsiteY17" fmla="*/ 305422 h 1151345"/>
              <a:gd name="connsiteX18" fmla="*/ 946959 w 2219427"/>
              <a:gd name="connsiteY18" fmla="*/ 342473 h 1151345"/>
              <a:gd name="connsiteX19" fmla="*/ 835151 w 2219427"/>
              <a:gd name="connsiteY19" fmla="*/ 508602 h 1151345"/>
              <a:gd name="connsiteX20" fmla="*/ 962005 w 2219427"/>
              <a:gd name="connsiteY20" fmla="*/ 340249 h 1151345"/>
              <a:gd name="connsiteX21" fmla="*/ 953683 w 2219427"/>
              <a:gd name="connsiteY21" fmla="*/ 316151 h 1151345"/>
              <a:gd name="connsiteX22" fmla="*/ 817044 w 2219427"/>
              <a:gd name="connsiteY22" fmla="*/ 295846 h 1151345"/>
              <a:gd name="connsiteX23" fmla="*/ 798937 w 2219427"/>
              <a:gd name="connsiteY23" fmla="*/ 255105 h 1151345"/>
              <a:gd name="connsiteX24" fmla="*/ 807991 w 2219427"/>
              <a:gd name="connsiteY24" fmla="*/ 191731 h 1151345"/>
              <a:gd name="connsiteX25" fmla="*/ 798937 w 2219427"/>
              <a:gd name="connsiteY25" fmla="*/ 141937 h 1151345"/>
              <a:gd name="connsiteX26" fmla="*/ 753670 w 2219427"/>
              <a:gd name="connsiteY26" fmla="*/ 92143 h 1151345"/>
              <a:gd name="connsiteX27" fmla="*/ 744616 w 2219427"/>
              <a:gd name="connsiteY27" fmla="*/ 42349 h 1151345"/>
              <a:gd name="connsiteX28" fmla="*/ 708403 w 2219427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834319 w 2218595"/>
              <a:gd name="connsiteY19" fmla="*/ 508602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961172 w 2218595"/>
              <a:gd name="connsiteY19" fmla="*/ 355321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16630"/>
              <a:gd name="connsiteX1" fmla="*/ 657777 w 2218595"/>
              <a:gd name="connsiteY1" fmla="*/ 101196 h 1116630"/>
              <a:gd name="connsiteX2" fmla="*/ 401820 w 2218595"/>
              <a:gd name="connsiteY2" fmla="*/ 25629 h 1116630"/>
              <a:gd name="connsiteX3" fmla="*/ 142881 w 2218595"/>
              <a:gd name="connsiteY3" fmla="*/ 82985 h 1116630"/>
              <a:gd name="connsiteX4" fmla="*/ 1400 w 2218595"/>
              <a:gd name="connsiteY4" fmla="*/ 160043 h 1116630"/>
              <a:gd name="connsiteX5" fmla="*/ 224458 w 2218595"/>
              <a:gd name="connsiteY5" fmla="*/ 256449 h 1116630"/>
              <a:gd name="connsiteX6" fmla="*/ 161032 w 2218595"/>
              <a:gd name="connsiteY6" fmla="*/ 261735 h 1116630"/>
              <a:gd name="connsiteX7" fmla="*/ 414693 w 2218595"/>
              <a:gd name="connsiteY7" fmla="*/ 473983 h 1116630"/>
              <a:gd name="connsiteX8" fmla="*/ 614001 w 2218595"/>
              <a:gd name="connsiteY8" fmla="*/ 647596 h 1116630"/>
              <a:gd name="connsiteX9" fmla="*/ 758202 w 2218595"/>
              <a:gd name="connsiteY9" fmla="*/ 774423 h 1116630"/>
              <a:gd name="connsiteX10" fmla="*/ 1149307 w 2218595"/>
              <a:gd name="connsiteY10" fmla="*/ 1111887 h 1116630"/>
              <a:gd name="connsiteX11" fmla="*/ 928046 w 2218595"/>
              <a:gd name="connsiteY11" fmla="*/ 496435 h 1116630"/>
              <a:gd name="connsiteX12" fmla="*/ 1472430 w 2218595"/>
              <a:gd name="connsiteY12" fmla="*/ 845228 h 1116630"/>
              <a:gd name="connsiteX13" fmla="*/ 2082520 w 2218595"/>
              <a:gd name="connsiteY13" fmla="*/ 924486 h 1116630"/>
              <a:gd name="connsiteX14" fmla="*/ 2190681 w 2218595"/>
              <a:gd name="connsiteY14" fmla="*/ 885430 h 1116630"/>
              <a:gd name="connsiteX15" fmla="*/ 1692882 w 2218595"/>
              <a:gd name="connsiteY15" fmla="*/ 586210 h 1116630"/>
              <a:gd name="connsiteX16" fmla="*/ 1515423 w 2218595"/>
              <a:gd name="connsiteY16" fmla="*/ 417126 h 1116630"/>
              <a:gd name="connsiteX17" fmla="*/ 1149202 w 2218595"/>
              <a:gd name="connsiteY17" fmla="*/ 305422 h 1116630"/>
              <a:gd name="connsiteX18" fmla="*/ 946127 w 2218595"/>
              <a:gd name="connsiteY18" fmla="*/ 342473 h 1116630"/>
              <a:gd name="connsiteX19" fmla="*/ 961172 w 2218595"/>
              <a:gd name="connsiteY19" fmla="*/ 355321 h 1116630"/>
              <a:gd name="connsiteX20" fmla="*/ 961173 w 2218595"/>
              <a:gd name="connsiteY20" fmla="*/ 340249 h 1116630"/>
              <a:gd name="connsiteX21" fmla="*/ 952851 w 2218595"/>
              <a:gd name="connsiteY21" fmla="*/ 316151 h 1116630"/>
              <a:gd name="connsiteX22" fmla="*/ 816212 w 2218595"/>
              <a:gd name="connsiteY22" fmla="*/ 295846 h 1116630"/>
              <a:gd name="connsiteX23" fmla="*/ 798105 w 2218595"/>
              <a:gd name="connsiteY23" fmla="*/ 255105 h 1116630"/>
              <a:gd name="connsiteX24" fmla="*/ 807159 w 2218595"/>
              <a:gd name="connsiteY24" fmla="*/ 191731 h 1116630"/>
              <a:gd name="connsiteX25" fmla="*/ 798105 w 2218595"/>
              <a:gd name="connsiteY25" fmla="*/ 141937 h 1116630"/>
              <a:gd name="connsiteX26" fmla="*/ 752838 w 2218595"/>
              <a:gd name="connsiteY26" fmla="*/ 92143 h 1116630"/>
              <a:gd name="connsiteX27" fmla="*/ 743784 w 2218595"/>
              <a:gd name="connsiteY27" fmla="*/ 42349 h 1116630"/>
              <a:gd name="connsiteX28" fmla="*/ 707571 w 2218595"/>
              <a:gd name="connsiteY28" fmla="*/ 1608 h 1116630"/>
              <a:gd name="connsiteX0" fmla="*/ 707571 w 2218595"/>
              <a:gd name="connsiteY0" fmla="*/ 1608 h 929941"/>
              <a:gd name="connsiteX1" fmla="*/ 657777 w 2218595"/>
              <a:gd name="connsiteY1" fmla="*/ 101196 h 929941"/>
              <a:gd name="connsiteX2" fmla="*/ 401820 w 2218595"/>
              <a:gd name="connsiteY2" fmla="*/ 25629 h 929941"/>
              <a:gd name="connsiteX3" fmla="*/ 142881 w 2218595"/>
              <a:gd name="connsiteY3" fmla="*/ 82985 h 929941"/>
              <a:gd name="connsiteX4" fmla="*/ 1400 w 2218595"/>
              <a:gd name="connsiteY4" fmla="*/ 160043 h 929941"/>
              <a:gd name="connsiteX5" fmla="*/ 224458 w 2218595"/>
              <a:gd name="connsiteY5" fmla="*/ 256449 h 929941"/>
              <a:gd name="connsiteX6" fmla="*/ 161032 w 2218595"/>
              <a:gd name="connsiteY6" fmla="*/ 261735 h 929941"/>
              <a:gd name="connsiteX7" fmla="*/ 414693 w 2218595"/>
              <a:gd name="connsiteY7" fmla="*/ 473983 h 929941"/>
              <a:gd name="connsiteX8" fmla="*/ 614001 w 2218595"/>
              <a:gd name="connsiteY8" fmla="*/ 647596 h 929941"/>
              <a:gd name="connsiteX9" fmla="*/ 758202 w 2218595"/>
              <a:gd name="connsiteY9" fmla="*/ 774423 h 929941"/>
              <a:gd name="connsiteX10" fmla="*/ 932600 w 2218595"/>
              <a:gd name="connsiteY10" fmla="*/ 636188 h 929941"/>
              <a:gd name="connsiteX11" fmla="*/ 928046 w 2218595"/>
              <a:gd name="connsiteY11" fmla="*/ 496435 h 929941"/>
              <a:gd name="connsiteX12" fmla="*/ 1472430 w 2218595"/>
              <a:gd name="connsiteY12" fmla="*/ 845228 h 929941"/>
              <a:gd name="connsiteX13" fmla="*/ 2082520 w 2218595"/>
              <a:gd name="connsiteY13" fmla="*/ 924486 h 929941"/>
              <a:gd name="connsiteX14" fmla="*/ 2190681 w 2218595"/>
              <a:gd name="connsiteY14" fmla="*/ 885430 h 929941"/>
              <a:gd name="connsiteX15" fmla="*/ 1692882 w 2218595"/>
              <a:gd name="connsiteY15" fmla="*/ 586210 h 929941"/>
              <a:gd name="connsiteX16" fmla="*/ 1515423 w 2218595"/>
              <a:gd name="connsiteY16" fmla="*/ 417126 h 929941"/>
              <a:gd name="connsiteX17" fmla="*/ 1149202 w 2218595"/>
              <a:gd name="connsiteY17" fmla="*/ 305422 h 929941"/>
              <a:gd name="connsiteX18" fmla="*/ 946127 w 2218595"/>
              <a:gd name="connsiteY18" fmla="*/ 342473 h 929941"/>
              <a:gd name="connsiteX19" fmla="*/ 961172 w 2218595"/>
              <a:gd name="connsiteY19" fmla="*/ 355321 h 929941"/>
              <a:gd name="connsiteX20" fmla="*/ 961173 w 2218595"/>
              <a:gd name="connsiteY20" fmla="*/ 340249 h 929941"/>
              <a:gd name="connsiteX21" fmla="*/ 952851 w 2218595"/>
              <a:gd name="connsiteY21" fmla="*/ 316151 h 929941"/>
              <a:gd name="connsiteX22" fmla="*/ 816212 w 2218595"/>
              <a:gd name="connsiteY22" fmla="*/ 295846 h 929941"/>
              <a:gd name="connsiteX23" fmla="*/ 798105 w 2218595"/>
              <a:gd name="connsiteY23" fmla="*/ 255105 h 929941"/>
              <a:gd name="connsiteX24" fmla="*/ 807159 w 2218595"/>
              <a:gd name="connsiteY24" fmla="*/ 191731 h 929941"/>
              <a:gd name="connsiteX25" fmla="*/ 798105 w 2218595"/>
              <a:gd name="connsiteY25" fmla="*/ 141937 h 929941"/>
              <a:gd name="connsiteX26" fmla="*/ 752838 w 2218595"/>
              <a:gd name="connsiteY26" fmla="*/ 92143 h 929941"/>
              <a:gd name="connsiteX27" fmla="*/ 743784 w 2218595"/>
              <a:gd name="connsiteY27" fmla="*/ 42349 h 929941"/>
              <a:gd name="connsiteX28" fmla="*/ 707571 w 2218595"/>
              <a:gd name="connsiteY28" fmla="*/ 1608 h 929941"/>
              <a:gd name="connsiteX0" fmla="*/ 707571 w 2195157"/>
              <a:gd name="connsiteY0" fmla="*/ 1608 h 889033"/>
              <a:gd name="connsiteX1" fmla="*/ 657777 w 2195157"/>
              <a:gd name="connsiteY1" fmla="*/ 101196 h 889033"/>
              <a:gd name="connsiteX2" fmla="*/ 401820 w 2195157"/>
              <a:gd name="connsiteY2" fmla="*/ 25629 h 889033"/>
              <a:gd name="connsiteX3" fmla="*/ 142881 w 2195157"/>
              <a:gd name="connsiteY3" fmla="*/ 82985 h 889033"/>
              <a:gd name="connsiteX4" fmla="*/ 1400 w 2195157"/>
              <a:gd name="connsiteY4" fmla="*/ 160043 h 889033"/>
              <a:gd name="connsiteX5" fmla="*/ 224458 w 2195157"/>
              <a:gd name="connsiteY5" fmla="*/ 256449 h 889033"/>
              <a:gd name="connsiteX6" fmla="*/ 161032 w 2195157"/>
              <a:gd name="connsiteY6" fmla="*/ 261735 h 889033"/>
              <a:gd name="connsiteX7" fmla="*/ 414693 w 2195157"/>
              <a:gd name="connsiteY7" fmla="*/ 473983 h 889033"/>
              <a:gd name="connsiteX8" fmla="*/ 614001 w 2195157"/>
              <a:gd name="connsiteY8" fmla="*/ 647596 h 889033"/>
              <a:gd name="connsiteX9" fmla="*/ 758202 w 2195157"/>
              <a:gd name="connsiteY9" fmla="*/ 774423 h 889033"/>
              <a:gd name="connsiteX10" fmla="*/ 932600 w 2195157"/>
              <a:gd name="connsiteY10" fmla="*/ 636188 h 889033"/>
              <a:gd name="connsiteX11" fmla="*/ 928046 w 2195157"/>
              <a:gd name="connsiteY11" fmla="*/ 496435 h 889033"/>
              <a:gd name="connsiteX12" fmla="*/ 1472430 w 2195157"/>
              <a:gd name="connsiteY12" fmla="*/ 845228 h 889033"/>
              <a:gd name="connsiteX13" fmla="*/ 1474682 w 2195157"/>
              <a:gd name="connsiteY13" fmla="*/ 311363 h 889033"/>
              <a:gd name="connsiteX14" fmla="*/ 2190681 w 2195157"/>
              <a:gd name="connsiteY14" fmla="*/ 885430 h 889033"/>
              <a:gd name="connsiteX15" fmla="*/ 1692882 w 2195157"/>
              <a:gd name="connsiteY15" fmla="*/ 586210 h 889033"/>
              <a:gd name="connsiteX16" fmla="*/ 1515423 w 2195157"/>
              <a:gd name="connsiteY16" fmla="*/ 417126 h 889033"/>
              <a:gd name="connsiteX17" fmla="*/ 1149202 w 2195157"/>
              <a:gd name="connsiteY17" fmla="*/ 305422 h 889033"/>
              <a:gd name="connsiteX18" fmla="*/ 946127 w 2195157"/>
              <a:gd name="connsiteY18" fmla="*/ 342473 h 889033"/>
              <a:gd name="connsiteX19" fmla="*/ 961172 w 2195157"/>
              <a:gd name="connsiteY19" fmla="*/ 355321 h 889033"/>
              <a:gd name="connsiteX20" fmla="*/ 961173 w 2195157"/>
              <a:gd name="connsiteY20" fmla="*/ 340249 h 889033"/>
              <a:gd name="connsiteX21" fmla="*/ 952851 w 2195157"/>
              <a:gd name="connsiteY21" fmla="*/ 316151 h 889033"/>
              <a:gd name="connsiteX22" fmla="*/ 816212 w 2195157"/>
              <a:gd name="connsiteY22" fmla="*/ 295846 h 889033"/>
              <a:gd name="connsiteX23" fmla="*/ 798105 w 2195157"/>
              <a:gd name="connsiteY23" fmla="*/ 255105 h 889033"/>
              <a:gd name="connsiteX24" fmla="*/ 807159 w 2195157"/>
              <a:gd name="connsiteY24" fmla="*/ 191731 h 889033"/>
              <a:gd name="connsiteX25" fmla="*/ 798105 w 2195157"/>
              <a:gd name="connsiteY25" fmla="*/ 141937 h 889033"/>
              <a:gd name="connsiteX26" fmla="*/ 752838 w 2195157"/>
              <a:gd name="connsiteY26" fmla="*/ 92143 h 889033"/>
              <a:gd name="connsiteX27" fmla="*/ 743784 w 2195157"/>
              <a:gd name="connsiteY27" fmla="*/ 42349 h 889033"/>
              <a:gd name="connsiteX28" fmla="*/ 707571 w 2195157"/>
              <a:gd name="connsiteY28" fmla="*/ 1608 h 889033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928046 w 2195345"/>
              <a:gd name="connsiteY11" fmla="*/ 496435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1065470 w 2195345"/>
              <a:gd name="connsiteY11" fmla="*/ 612717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1696620"/>
              <a:gd name="connsiteY0" fmla="*/ 1608 h 774456"/>
              <a:gd name="connsiteX1" fmla="*/ 657777 w 1696620"/>
              <a:gd name="connsiteY1" fmla="*/ 101196 h 774456"/>
              <a:gd name="connsiteX2" fmla="*/ 401820 w 1696620"/>
              <a:gd name="connsiteY2" fmla="*/ 25629 h 774456"/>
              <a:gd name="connsiteX3" fmla="*/ 142881 w 1696620"/>
              <a:gd name="connsiteY3" fmla="*/ 82985 h 774456"/>
              <a:gd name="connsiteX4" fmla="*/ 1400 w 1696620"/>
              <a:gd name="connsiteY4" fmla="*/ 160043 h 774456"/>
              <a:gd name="connsiteX5" fmla="*/ 224458 w 1696620"/>
              <a:gd name="connsiteY5" fmla="*/ 256449 h 774456"/>
              <a:gd name="connsiteX6" fmla="*/ 161032 w 1696620"/>
              <a:gd name="connsiteY6" fmla="*/ 261735 h 774456"/>
              <a:gd name="connsiteX7" fmla="*/ 414693 w 1696620"/>
              <a:gd name="connsiteY7" fmla="*/ 473983 h 774456"/>
              <a:gd name="connsiteX8" fmla="*/ 614001 w 1696620"/>
              <a:gd name="connsiteY8" fmla="*/ 647596 h 774456"/>
              <a:gd name="connsiteX9" fmla="*/ 758202 w 1696620"/>
              <a:gd name="connsiteY9" fmla="*/ 774423 h 774456"/>
              <a:gd name="connsiteX10" fmla="*/ 932600 w 1696620"/>
              <a:gd name="connsiteY10" fmla="*/ 636188 h 774456"/>
              <a:gd name="connsiteX11" fmla="*/ 1065470 w 1696620"/>
              <a:gd name="connsiteY11" fmla="*/ 612717 h 774456"/>
              <a:gd name="connsiteX12" fmla="*/ 1298007 w 1696620"/>
              <a:gd name="connsiteY12" fmla="*/ 575665 h 774456"/>
              <a:gd name="connsiteX13" fmla="*/ 1474682 w 1696620"/>
              <a:gd name="connsiteY13" fmla="*/ 311363 h 774456"/>
              <a:gd name="connsiteX14" fmla="*/ 1360849 w 1696620"/>
              <a:gd name="connsiteY14" fmla="*/ 240593 h 774456"/>
              <a:gd name="connsiteX15" fmla="*/ 1692882 w 1696620"/>
              <a:gd name="connsiteY15" fmla="*/ 586210 h 774456"/>
              <a:gd name="connsiteX16" fmla="*/ 1515423 w 1696620"/>
              <a:gd name="connsiteY16" fmla="*/ 417126 h 774456"/>
              <a:gd name="connsiteX17" fmla="*/ 1149202 w 1696620"/>
              <a:gd name="connsiteY17" fmla="*/ 305422 h 774456"/>
              <a:gd name="connsiteX18" fmla="*/ 946127 w 1696620"/>
              <a:gd name="connsiteY18" fmla="*/ 342473 h 774456"/>
              <a:gd name="connsiteX19" fmla="*/ 961172 w 1696620"/>
              <a:gd name="connsiteY19" fmla="*/ 355321 h 774456"/>
              <a:gd name="connsiteX20" fmla="*/ 961173 w 1696620"/>
              <a:gd name="connsiteY20" fmla="*/ 340249 h 774456"/>
              <a:gd name="connsiteX21" fmla="*/ 952851 w 1696620"/>
              <a:gd name="connsiteY21" fmla="*/ 316151 h 774456"/>
              <a:gd name="connsiteX22" fmla="*/ 816212 w 1696620"/>
              <a:gd name="connsiteY22" fmla="*/ 295846 h 774456"/>
              <a:gd name="connsiteX23" fmla="*/ 798105 w 1696620"/>
              <a:gd name="connsiteY23" fmla="*/ 255105 h 774456"/>
              <a:gd name="connsiteX24" fmla="*/ 807159 w 1696620"/>
              <a:gd name="connsiteY24" fmla="*/ 191731 h 774456"/>
              <a:gd name="connsiteX25" fmla="*/ 798105 w 1696620"/>
              <a:gd name="connsiteY25" fmla="*/ 141937 h 774456"/>
              <a:gd name="connsiteX26" fmla="*/ 752838 w 1696620"/>
              <a:gd name="connsiteY26" fmla="*/ 92143 h 774456"/>
              <a:gd name="connsiteX27" fmla="*/ 743784 w 1696620"/>
              <a:gd name="connsiteY27" fmla="*/ 42349 h 774456"/>
              <a:gd name="connsiteX28" fmla="*/ 707571 w 1696620"/>
              <a:gd name="connsiteY28" fmla="*/ 1608 h 774456"/>
              <a:gd name="connsiteX0" fmla="*/ 707571 w 1516104"/>
              <a:gd name="connsiteY0" fmla="*/ 1608 h 774456"/>
              <a:gd name="connsiteX1" fmla="*/ 657777 w 1516104"/>
              <a:gd name="connsiteY1" fmla="*/ 101196 h 774456"/>
              <a:gd name="connsiteX2" fmla="*/ 401820 w 1516104"/>
              <a:gd name="connsiteY2" fmla="*/ 25629 h 774456"/>
              <a:gd name="connsiteX3" fmla="*/ 142881 w 1516104"/>
              <a:gd name="connsiteY3" fmla="*/ 82985 h 774456"/>
              <a:gd name="connsiteX4" fmla="*/ 1400 w 1516104"/>
              <a:gd name="connsiteY4" fmla="*/ 160043 h 774456"/>
              <a:gd name="connsiteX5" fmla="*/ 224458 w 1516104"/>
              <a:gd name="connsiteY5" fmla="*/ 256449 h 774456"/>
              <a:gd name="connsiteX6" fmla="*/ 161032 w 1516104"/>
              <a:gd name="connsiteY6" fmla="*/ 261735 h 774456"/>
              <a:gd name="connsiteX7" fmla="*/ 414693 w 1516104"/>
              <a:gd name="connsiteY7" fmla="*/ 473983 h 774456"/>
              <a:gd name="connsiteX8" fmla="*/ 614001 w 1516104"/>
              <a:gd name="connsiteY8" fmla="*/ 647596 h 774456"/>
              <a:gd name="connsiteX9" fmla="*/ 758202 w 1516104"/>
              <a:gd name="connsiteY9" fmla="*/ 774423 h 774456"/>
              <a:gd name="connsiteX10" fmla="*/ 932600 w 1516104"/>
              <a:gd name="connsiteY10" fmla="*/ 636188 h 774456"/>
              <a:gd name="connsiteX11" fmla="*/ 1065470 w 1516104"/>
              <a:gd name="connsiteY11" fmla="*/ 612717 h 774456"/>
              <a:gd name="connsiteX12" fmla="*/ 1298007 w 1516104"/>
              <a:gd name="connsiteY12" fmla="*/ 575665 h 774456"/>
              <a:gd name="connsiteX13" fmla="*/ 1474682 w 1516104"/>
              <a:gd name="connsiteY13" fmla="*/ 311363 h 774456"/>
              <a:gd name="connsiteX14" fmla="*/ 1360849 w 1516104"/>
              <a:gd name="connsiteY14" fmla="*/ 240593 h 774456"/>
              <a:gd name="connsiteX15" fmla="*/ 1243610 w 1516104"/>
              <a:gd name="connsiteY15" fmla="*/ 173938 h 774456"/>
              <a:gd name="connsiteX16" fmla="*/ 1515423 w 1516104"/>
              <a:gd name="connsiteY16" fmla="*/ 417126 h 774456"/>
              <a:gd name="connsiteX17" fmla="*/ 1149202 w 1516104"/>
              <a:gd name="connsiteY17" fmla="*/ 305422 h 774456"/>
              <a:gd name="connsiteX18" fmla="*/ 946127 w 1516104"/>
              <a:gd name="connsiteY18" fmla="*/ 342473 h 774456"/>
              <a:gd name="connsiteX19" fmla="*/ 961172 w 1516104"/>
              <a:gd name="connsiteY19" fmla="*/ 355321 h 774456"/>
              <a:gd name="connsiteX20" fmla="*/ 961173 w 1516104"/>
              <a:gd name="connsiteY20" fmla="*/ 340249 h 774456"/>
              <a:gd name="connsiteX21" fmla="*/ 952851 w 1516104"/>
              <a:gd name="connsiteY21" fmla="*/ 316151 h 774456"/>
              <a:gd name="connsiteX22" fmla="*/ 816212 w 1516104"/>
              <a:gd name="connsiteY22" fmla="*/ 295846 h 774456"/>
              <a:gd name="connsiteX23" fmla="*/ 798105 w 1516104"/>
              <a:gd name="connsiteY23" fmla="*/ 255105 h 774456"/>
              <a:gd name="connsiteX24" fmla="*/ 807159 w 1516104"/>
              <a:gd name="connsiteY24" fmla="*/ 191731 h 774456"/>
              <a:gd name="connsiteX25" fmla="*/ 798105 w 1516104"/>
              <a:gd name="connsiteY25" fmla="*/ 141937 h 774456"/>
              <a:gd name="connsiteX26" fmla="*/ 752838 w 1516104"/>
              <a:gd name="connsiteY26" fmla="*/ 92143 h 774456"/>
              <a:gd name="connsiteX27" fmla="*/ 743784 w 1516104"/>
              <a:gd name="connsiteY27" fmla="*/ 42349 h 774456"/>
              <a:gd name="connsiteX28" fmla="*/ 707571 w 1516104"/>
              <a:gd name="connsiteY28" fmla="*/ 1608 h 774456"/>
              <a:gd name="connsiteX0" fmla="*/ 707571 w 1475888"/>
              <a:gd name="connsiteY0" fmla="*/ 1608 h 774456"/>
              <a:gd name="connsiteX1" fmla="*/ 657777 w 1475888"/>
              <a:gd name="connsiteY1" fmla="*/ 101196 h 774456"/>
              <a:gd name="connsiteX2" fmla="*/ 401820 w 1475888"/>
              <a:gd name="connsiteY2" fmla="*/ 25629 h 774456"/>
              <a:gd name="connsiteX3" fmla="*/ 142881 w 1475888"/>
              <a:gd name="connsiteY3" fmla="*/ 82985 h 774456"/>
              <a:gd name="connsiteX4" fmla="*/ 1400 w 1475888"/>
              <a:gd name="connsiteY4" fmla="*/ 160043 h 774456"/>
              <a:gd name="connsiteX5" fmla="*/ 224458 w 1475888"/>
              <a:gd name="connsiteY5" fmla="*/ 256449 h 774456"/>
              <a:gd name="connsiteX6" fmla="*/ 161032 w 1475888"/>
              <a:gd name="connsiteY6" fmla="*/ 261735 h 774456"/>
              <a:gd name="connsiteX7" fmla="*/ 414693 w 1475888"/>
              <a:gd name="connsiteY7" fmla="*/ 473983 h 774456"/>
              <a:gd name="connsiteX8" fmla="*/ 614001 w 1475888"/>
              <a:gd name="connsiteY8" fmla="*/ 647596 h 774456"/>
              <a:gd name="connsiteX9" fmla="*/ 758202 w 1475888"/>
              <a:gd name="connsiteY9" fmla="*/ 774423 h 774456"/>
              <a:gd name="connsiteX10" fmla="*/ 932600 w 1475888"/>
              <a:gd name="connsiteY10" fmla="*/ 636188 h 774456"/>
              <a:gd name="connsiteX11" fmla="*/ 1065470 w 1475888"/>
              <a:gd name="connsiteY11" fmla="*/ 612717 h 774456"/>
              <a:gd name="connsiteX12" fmla="*/ 1298007 w 1475888"/>
              <a:gd name="connsiteY12" fmla="*/ 575665 h 774456"/>
              <a:gd name="connsiteX13" fmla="*/ 1474682 w 1475888"/>
              <a:gd name="connsiteY13" fmla="*/ 311363 h 774456"/>
              <a:gd name="connsiteX14" fmla="*/ 1360849 w 1475888"/>
              <a:gd name="connsiteY14" fmla="*/ 240593 h 774456"/>
              <a:gd name="connsiteX15" fmla="*/ 1243610 w 1475888"/>
              <a:gd name="connsiteY15" fmla="*/ 173938 h 774456"/>
              <a:gd name="connsiteX16" fmla="*/ 902300 w 1475888"/>
              <a:gd name="connsiteY16" fmla="*/ 31281 h 774456"/>
              <a:gd name="connsiteX17" fmla="*/ 1149202 w 1475888"/>
              <a:gd name="connsiteY17" fmla="*/ 305422 h 774456"/>
              <a:gd name="connsiteX18" fmla="*/ 946127 w 1475888"/>
              <a:gd name="connsiteY18" fmla="*/ 342473 h 774456"/>
              <a:gd name="connsiteX19" fmla="*/ 961172 w 1475888"/>
              <a:gd name="connsiteY19" fmla="*/ 355321 h 774456"/>
              <a:gd name="connsiteX20" fmla="*/ 961173 w 1475888"/>
              <a:gd name="connsiteY20" fmla="*/ 340249 h 774456"/>
              <a:gd name="connsiteX21" fmla="*/ 952851 w 1475888"/>
              <a:gd name="connsiteY21" fmla="*/ 316151 h 774456"/>
              <a:gd name="connsiteX22" fmla="*/ 816212 w 1475888"/>
              <a:gd name="connsiteY22" fmla="*/ 295846 h 774456"/>
              <a:gd name="connsiteX23" fmla="*/ 798105 w 1475888"/>
              <a:gd name="connsiteY23" fmla="*/ 255105 h 774456"/>
              <a:gd name="connsiteX24" fmla="*/ 807159 w 1475888"/>
              <a:gd name="connsiteY24" fmla="*/ 191731 h 774456"/>
              <a:gd name="connsiteX25" fmla="*/ 798105 w 1475888"/>
              <a:gd name="connsiteY25" fmla="*/ 141937 h 774456"/>
              <a:gd name="connsiteX26" fmla="*/ 752838 w 1475888"/>
              <a:gd name="connsiteY26" fmla="*/ 92143 h 774456"/>
              <a:gd name="connsiteX27" fmla="*/ 743784 w 1475888"/>
              <a:gd name="connsiteY27" fmla="*/ 42349 h 774456"/>
              <a:gd name="connsiteX28" fmla="*/ 707571 w 1475888"/>
              <a:gd name="connsiteY28" fmla="*/ 1608 h 774456"/>
              <a:gd name="connsiteX0" fmla="*/ 707571 w 1474708"/>
              <a:gd name="connsiteY0" fmla="*/ 1608 h 774456"/>
              <a:gd name="connsiteX1" fmla="*/ 657777 w 1474708"/>
              <a:gd name="connsiteY1" fmla="*/ 101196 h 774456"/>
              <a:gd name="connsiteX2" fmla="*/ 401820 w 1474708"/>
              <a:gd name="connsiteY2" fmla="*/ 25629 h 774456"/>
              <a:gd name="connsiteX3" fmla="*/ 142881 w 1474708"/>
              <a:gd name="connsiteY3" fmla="*/ 82985 h 774456"/>
              <a:gd name="connsiteX4" fmla="*/ 1400 w 1474708"/>
              <a:gd name="connsiteY4" fmla="*/ 160043 h 774456"/>
              <a:gd name="connsiteX5" fmla="*/ 224458 w 1474708"/>
              <a:gd name="connsiteY5" fmla="*/ 256449 h 774456"/>
              <a:gd name="connsiteX6" fmla="*/ 161032 w 1474708"/>
              <a:gd name="connsiteY6" fmla="*/ 261735 h 774456"/>
              <a:gd name="connsiteX7" fmla="*/ 414693 w 1474708"/>
              <a:gd name="connsiteY7" fmla="*/ 473983 h 774456"/>
              <a:gd name="connsiteX8" fmla="*/ 614001 w 1474708"/>
              <a:gd name="connsiteY8" fmla="*/ 647596 h 774456"/>
              <a:gd name="connsiteX9" fmla="*/ 758202 w 1474708"/>
              <a:gd name="connsiteY9" fmla="*/ 774423 h 774456"/>
              <a:gd name="connsiteX10" fmla="*/ 932600 w 1474708"/>
              <a:gd name="connsiteY10" fmla="*/ 636188 h 774456"/>
              <a:gd name="connsiteX11" fmla="*/ 1065470 w 1474708"/>
              <a:gd name="connsiteY11" fmla="*/ 612717 h 774456"/>
              <a:gd name="connsiteX12" fmla="*/ 1298007 w 1474708"/>
              <a:gd name="connsiteY12" fmla="*/ 575665 h 774456"/>
              <a:gd name="connsiteX13" fmla="*/ 1370748 w 1474708"/>
              <a:gd name="connsiteY13" fmla="*/ 490015 h 774456"/>
              <a:gd name="connsiteX14" fmla="*/ 1474682 w 1474708"/>
              <a:gd name="connsiteY14" fmla="*/ 311363 h 774456"/>
              <a:gd name="connsiteX15" fmla="*/ 1360849 w 1474708"/>
              <a:gd name="connsiteY15" fmla="*/ 240593 h 774456"/>
              <a:gd name="connsiteX16" fmla="*/ 1243610 w 1474708"/>
              <a:gd name="connsiteY16" fmla="*/ 173938 h 774456"/>
              <a:gd name="connsiteX17" fmla="*/ 902300 w 1474708"/>
              <a:gd name="connsiteY17" fmla="*/ 31281 h 774456"/>
              <a:gd name="connsiteX18" fmla="*/ 1149202 w 1474708"/>
              <a:gd name="connsiteY18" fmla="*/ 305422 h 774456"/>
              <a:gd name="connsiteX19" fmla="*/ 946127 w 1474708"/>
              <a:gd name="connsiteY19" fmla="*/ 342473 h 774456"/>
              <a:gd name="connsiteX20" fmla="*/ 961172 w 1474708"/>
              <a:gd name="connsiteY20" fmla="*/ 355321 h 774456"/>
              <a:gd name="connsiteX21" fmla="*/ 961173 w 1474708"/>
              <a:gd name="connsiteY21" fmla="*/ 340249 h 774456"/>
              <a:gd name="connsiteX22" fmla="*/ 952851 w 1474708"/>
              <a:gd name="connsiteY22" fmla="*/ 316151 h 774456"/>
              <a:gd name="connsiteX23" fmla="*/ 816212 w 1474708"/>
              <a:gd name="connsiteY23" fmla="*/ 295846 h 774456"/>
              <a:gd name="connsiteX24" fmla="*/ 798105 w 1474708"/>
              <a:gd name="connsiteY24" fmla="*/ 255105 h 774456"/>
              <a:gd name="connsiteX25" fmla="*/ 807159 w 1474708"/>
              <a:gd name="connsiteY25" fmla="*/ 191731 h 774456"/>
              <a:gd name="connsiteX26" fmla="*/ 798105 w 1474708"/>
              <a:gd name="connsiteY26" fmla="*/ 141937 h 774456"/>
              <a:gd name="connsiteX27" fmla="*/ 752838 w 1474708"/>
              <a:gd name="connsiteY27" fmla="*/ 92143 h 774456"/>
              <a:gd name="connsiteX28" fmla="*/ 743784 w 1474708"/>
              <a:gd name="connsiteY28" fmla="*/ 42349 h 774456"/>
              <a:gd name="connsiteX29" fmla="*/ 707571 w 1474708"/>
              <a:gd name="connsiteY29" fmla="*/ 1608 h 774456"/>
              <a:gd name="connsiteX0" fmla="*/ 707571 w 1475870"/>
              <a:gd name="connsiteY0" fmla="*/ 1608 h 774456"/>
              <a:gd name="connsiteX1" fmla="*/ 657777 w 1475870"/>
              <a:gd name="connsiteY1" fmla="*/ 101196 h 774456"/>
              <a:gd name="connsiteX2" fmla="*/ 401820 w 1475870"/>
              <a:gd name="connsiteY2" fmla="*/ 25629 h 774456"/>
              <a:gd name="connsiteX3" fmla="*/ 142881 w 1475870"/>
              <a:gd name="connsiteY3" fmla="*/ 82985 h 774456"/>
              <a:gd name="connsiteX4" fmla="*/ 1400 w 1475870"/>
              <a:gd name="connsiteY4" fmla="*/ 160043 h 774456"/>
              <a:gd name="connsiteX5" fmla="*/ 224458 w 1475870"/>
              <a:gd name="connsiteY5" fmla="*/ 256449 h 774456"/>
              <a:gd name="connsiteX6" fmla="*/ 161032 w 1475870"/>
              <a:gd name="connsiteY6" fmla="*/ 261735 h 774456"/>
              <a:gd name="connsiteX7" fmla="*/ 414693 w 1475870"/>
              <a:gd name="connsiteY7" fmla="*/ 473983 h 774456"/>
              <a:gd name="connsiteX8" fmla="*/ 614001 w 1475870"/>
              <a:gd name="connsiteY8" fmla="*/ 647596 h 774456"/>
              <a:gd name="connsiteX9" fmla="*/ 758202 w 1475870"/>
              <a:gd name="connsiteY9" fmla="*/ 774423 h 774456"/>
              <a:gd name="connsiteX10" fmla="*/ 932600 w 1475870"/>
              <a:gd name="connsiteY10" fmla="*/ 636188 h 774456"/>
              <a:gd name="connsiteX11" fmla="*/ 1065470 w 1475870"/>
              <a:gd name="connsiteY11" fmla="*/ 612717 h 774456"/>
              <a:gd name="connsiteX12" fmla="*/ 1298007 w 1475870"/>
              <a:gd name="connsiteY12" fmla="*/ 575665 h 774456"/>
              <a:gd name="connsiteX13" fmla="*/ 1413032 w 1475870"/>
              <a:gd name="connsiteY13" fmla="*/ 532300 h 774456"/>
              <a:gd name="connsiteX14" fmla="*/ 1474682 w 1475870"/>
              <a:gd name="connsiteY14" fmla="*/ 311363 h 774456"/>
              <a:gd name="connsiteX15" fmla="*/ 1360849 w 1475870"/>
              <a:gd name="connsiteY15" fmla="*/ 240593 h 774456"/>
              <a:gd name="connsiteX16" fmla="*/ 1243610 w 1475870"/>
              <a:gd name="connsiteY16" fmla="*/ 173938 h 774456"/>
              <a:gd name="connsiteX17" fmla="*/ 902300 w 1475870"/>
              <a:gd name="connsiteY17" fmla="*/ 31281 h 774456"/>
              <a:gd name="connsiteX18" fmla="*/ 1149202 w 1475870"/>
              <a:gd name="connsiteY18" fmla="*/ 305422 h 774456"/>
              <a:gd name="connsiteX19" fmla="*/ 946127 w 1475870"/>
              <a:gd name="connsiteY19" fmla="*/ 342473 h 774456"/>
              <a:gd name="connsiteX20" fmla="*/ 961172 w 1475870"/>
              <a:gd name="connsiteY20" fmla="*/ 355321 h 774456"/>
              <a:gd name="connsiteX21" fmla="*/ 961173 w 1475870"/>
              <a:gd name="connsiteY21" fmla="*/ 340249 h 774456"/>
              <a:gd name="connsiteX22" fmla="*/ 952851 w 1475870"/>
              <a:gd name="connsiteY22" fmla="*/ 316151 h 774456"/>
              <a:gd name="connsiteX23" fmla="*/ 816212 w 1475870"/>
              <a:gd name="connsiteY23" fmla="*/ 295846 h 774456"/>
              <a:gd name="connsiteX24" fmla="*/ 798105 w 1475870"/>
              <a:gd name="connsiteY24" fmla="*/ 255105 h 774456"/>
              <a:gd name="connsiteX25" fmla="*/ 807159 w 1475870"/>
              <a:gd name="connsiteY25" fmla="*/ 191731 h 774456"/>
              <a:gd name="connsiteX26" fmla="*/ 798105 w 1475870"/>
              <a:gd name="connsiteY26" fmla="*/ 141937 h 774456"/>
              <a:gd name="connsiteX27" fmla="*/ 752838 w 1475870"/>
              <a:gd name="connsiteY27" fmla="*/ 92143 h 774456"/>
              <a:gd name="connsiteX28" fmla="*/ 743784 w 1475870"/>
              <a:gd name="connsiteY28" fmla="*/ 42349 h 774456"/>
              <a:gd name="connsiteX29" fmla="*/ 707571 w 1475870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3610 w 1427705"/>
              <a:gd name="connsiteY16" fmla="*/ 173938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816212 w 1427705"/>
              <a:gd name="connsiteY22" fmla="*/ 295846 h 774456"/>
              <a:gd name="connsiteX23" fmla="*/ 798105 w 1427705"/>
              <a:gd name="connsiteY23" fmla="*/ 255105 h 774456"/>
              <a:gd name="connsiteX24" fmla="*/ 807159 w 1427705"/>
              <a:gd name="connsiteY24" fmla="*/ 191731 h 774456"/>
              <a:gd name="connsiteX25" fmla="*/ 798105 w 1427705"/>
              <a:gd name="connsiteY25" fmla="*/ 141937 h 774456"/>
              <a:gd name="connsiteX26" fmla="*/ 752838 w 1427705"/>
              <a:gd name="connsiteY26" fmla="*/ 92143 h 774456"/>
              <a:gd name="connsiteX27" fmla="*/ 743784 w 1427705"/>
              <a:gd name="connsiteY27" fmla="*/ 42349 h 774456"/>
              <a:gd name="connsiteX28" fmla="*/ 707571 w 1427705"/>
              <a:gd name="connsiteY28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797321 w 1427705"/>
              <a:gd name="connsiteY20" fmla="*/ 28401 h 774456"/>
              <a:gd name="connsiteX21" fmla="*/ 816212 w 1427705"/>
              <a:gd name="connsiteY21" fmla="*/ 295846 h 774456"/>
              <a:gd name="connsiteX22" fmla="*/ 798105 w 1427705"/>
              <a:gd name="connsiteY22" fmla="*/ 255105 h 774456"/>
              <a:gd name="connsiteX23" fmla="*/ 807159 w 1427705"/>
              <a:gd name="connsiteY23" fmla="*/ 191731 h 774456"/>
              <a:gd name="connsiteX24" fmla="*/ 798105 w 1427705"/>
              <a:gd name="connsiteY24" fmla="*/ 141937 h 774456"/>
              <a:gd name="connsiteX25" fmla="*/ 752838 w 1427705"/>
              <a:gd name="connsiteY25" fmla="*/ 92143 h 774456"/>
              <a:gd name="connsiteX26" fmla="*/ 743784 w 1427705"/>
              <a:gd name="connsiteY26" fmla="*/ 42349 h 774456"/>
              <a:gd name="connsiteX27" fmla="*/ 707571 w 1427705"/>
              <a:gd name="connsiteY27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16212 w 1427705"/>
              <a:gd name="connsiteY20" fmla="*/ 295846 h 774456"/>
              <a:gd name="connsiteX21" fmla="*/ 798105 w 1427705"/>
              <a:gd name="connsiteY21" fmla="*/ 255105 h 774456"/>
              <a:gd name="connsiteX22" fmla="*/ 807159 w 1427705"/>
              <a:gd name="connsiteY22" fmla="*/ 191731 h 774456"/>
              <a:gd name="connsiteX23" fmla="*/ 798105 w 1427705"/>
              <a:gd name="connsiteY23" fmla="*/ 141937 h 774456"/>
              <a:gd name="connsiteX24" fmla="*/ 752838 w 1427705"/>
              <a:gd name="connsiteY24" fmla="*/ 92143 h 774456"/>
              <a:gd name="connsiteX25" fmla="*/ 743784 w 1427705"/>
              <a:gd name="connsiteY25" fmla="*/ 42349 h 774456"/>
              <a:gd name="connsiteX26" fmla="*/ 707571 w 1427705"/>
              <a:gd name="connsiteY26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255105 h 774456"/>
              <a:gd name="connsiteX21" fmla="*/ 807159 w 1427705"/>
              <a:gd name="connsiteY21" fmla="*/ 191731 h 774456"/>
              <a:gd name="connsiteX22" fmla="*/ 798105 w 1427705"/>
              <a:gd name="connsiteY22" fmla="*/ 141937 h 774456"/>
              <a:gd name="connsiteX23" fmla="*/ 752838 w 1427705"/>
              <a:gd name="connsiteY23" fmla="*/ 92143 h 774456"/>
              <a:gd name="connsiteX24" fmla="*/ 743784 w 1427705"/>
              <a:gd name="connsiteY24" fmla="*/ 42349 h 774456"/>
              <a:gd name="connsiteX25" fmla="*/ 707571 w 1427705"/>
              <a:gd name="connsiteY25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07159 w 1427705"/>
              <a:gd name="connsiteY20" fmla="*/ 191731 h 774456"/>
              <a:gd name="connsiteX21" fmla="*/ 798105 w 1427705"/>
              <a:gd name="connsiteY21" fmla="*/ 141937 h 774456"/>
              <a:gd name="connsiteX22" fmla="*/ 752838 w 1427705"/>
              <a:gd name="connsiteY22" fmla="*/ 92143 h 774456"/>
              <a:gd name="connsiteX23" fmla="*/ 743784 w 1427705"/>
              <a:gd name="connsiteY23" fmla="*/ 42349 h 774456"/>
              <a:gd name="connsiteX24" fmla="*/ 707571 w 1427705"/>
              <a:gd name="connsiteY24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141937 h 774456"/>
              <a:gd name="connsiteX21" fmla="*/ 752838 w 1427705"/>
              <a:gd name="connsiteY21" fmla="*/ 92143 h 774456"/>
              <a:gd name="connsiteX22" fmla="*/ 743784 w 1427705"/>
              <a:gd name="connsiteY22" fmla="*/ 42349 h 774456"/>
              <a:gd name="connsiteX23" fmla="*/ 707571 w 1427705"/>
              <a:gd name="connsiteY23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52838 w 1427705"/>
              <a:gd name="connsiteY20" fmla="*/ 92143 h 774456"/>
              <a:gd name="connsiteX21" fmla="*/ 743784 w 1427705"/>
              <a:gd name="connsiteY21" fmla="*/ 42349 h 774456"/>
              <a:gd name="connsiteX22" fmla="*/ 707571 w 1427705"/>
              <a:gd name="connsiteY22" fmla="*/ 1608 h 774456"/>
              <a:gd name="connsiteX0" fmla="*/ 707571 w 1427705"/>
              <a:gd name="connsiteY0" fmla="*/ 1366 h 774214"/>
              <a:gd name="connsiteX1" fmla="*/ 657777 w 1427705"/>
              <a:gd name="connsiteY1" fmla="*/ 100954 h 774214"/>
              <a:gd name="connsiteX2" fmla="*/ 401820 w 1427705"/>
              <a:gd name="connsiteY2" fmla="*/ 25387 h 774214"/>
              <a:gd name="connsiteX3" fmla="*/ 142881 w 1427705"/>
              <a:gd name="connsiteY3" fmla="*/ 82743 h 774214"/>
              <a:gd name="connsiteX4" fmla="*/ 1400 w 1427705"/>
              <a:gd name="connsiteY4" fmla="*/ 159801 h 774214"/>
              <a:gd name="connsiteX5" fmla="*/ 224458 w 1427705"/>
              <a:gd name="connsiteY5" fmla="*/ 256207 h 774214"/>
              <a:gd name="connsiteX6" fmla="*/ 161032 w 1427705"/>
              <a:gd name="connsiteY6" fmla="*/ 261493 h 774214"/>
              <a:gd name="connsiteX7" fmla="*/ 414693 w 1427705"/>
              <a:gd name="connsiteY7" fmla="*/ 473741 h 774214"/>
              <a:gd name="connsiteX8" fmla="*/ 614001 w 1427705"/>
              <a:gd name="connsiteY8" fmla="*/ 647354 h 774214"/>
              <a:gd name="connsiteX9" fmla="*/ 758202 w 1427705"/>
              <a:gd name="connsiteY9" fmla="*/ 774181 h 774214"/>
              <a:gd name="connsiteX10" fmla="*/ 932600 w 1427705"/>
              <a:gd name="connsiteY10" fmla="*/ 635946 h 774214"/>
              <a:gd name="connsiteX11" fmla="*/ 1065470 w 1427705"/>
              <a:gd name="connsiteY11" fmla="*/ 612475 h 774214"/>
              <a:gd name="connsiteX12" fmla="*/ 1298007 w 1427705"/>
              <a:gd name="connsiteY12" fmla="*/ 575423 h 774214"/>
              <a:gd name="connsiteX13" fmla="*/ 1413032 w 1427705"/>
              <a:gd name="connsiteY13" fmla="*/ 532058 h 774214"/>
              <a:gd name="connsiteX14" fmla="*/ 1411255 w 1427705"/>
              <a:gd name="connsiteY14" fmla="*/ 316406 h 774214"/>
              <a:gd name="connsiteX15" fmla="*/ 1360849 w 1427705"/>
              <a:gd name="connsiteY15" fmla="*/ 240351 h 774214"/>
              <a:gd name="connsiteX16" fmla="*/ 1248895 w 1427705"/>
              <a:gd name="connsiteY16" fmla="*/ 141983 h 774214"/>
              <a:gd name="connsiteX17" fmla="*/ 907586 w 1427705"/>
              <a:gd name="connsiteY17" fmla="*/ 52181 h 774214"/>
              <a:gd name="connsiteX18" fmla="*/ 842641 w 1427705"/>
              <a:gd name="connsiteY18" fmla="*/ 56760 h 774214"/>
              <a:gd name="connsiteX19" fmla="*/ 797321 w 1427705"/>
              <a:gd name="connsiteY19" fmla="*/ 28159 h 774214"/>
              <a:gd name="connsiteX20" fmla="*/ 743784 w 1427705"/>
              <a:gd name="connsiteY20" fmla="*/ 42107 h 774214"/>
              <a:gd name="connsiteX21" fmla="*/ 707571 w 1427705"/>
              <a:gd name="connsiteY21" fmla="*/ 1366 h 774214"/>
              <a:gd name="connsiteX0" fmla="*/ 710685 w 1430819"/>
              <a:gd name="connsiteY0" fmla="*/ 1366 h 774214"/>
              <a:gd name="connsiteX1" fmla="*/ 660891 w 1430819"/>
              <a:gd name="connsiteY1" fmla="*/ 100954 h 774214"/>
              <a:gd name="connsiteX2" fmla="*/ 404934 w 1430819"/>
              <a:gd name="connsiteY2" fmla="*/ 25387 h 774214"/>
              <a:gd name="connsiteX3" fmla="*/ 103711 w 1430819"/>
              <a:gd name="connsiteY3" fmla="*/ 35173 h 774214"/>
              <a:gd name="connsiteX4" fmla="*/ 4514 w 1430819"/>
              <a:gd name="connsiteY4" fmla="*/ 159801 h 774214"/>
              <a:gd name="connsiteX5" fmla="*/ 227572 w 1430819"/>
              <a:gd name="connsiteY5" fmla="*/ 256207 h 774214"/>
              <a:gd name="connsiteX6" fmla="*/ 164146 w 1430819"/>
              <a:gd name="connsiteY6" fmla="*/ 261493 h 774214"/>
              <a:gd name="connsiteX7" fmla="*/ 417807 w 1430819"/>
              <a:gd name="connsiteY7" fmla="*/ 473741 h 774214"/>
              <a:gd name="connsiteX8" fmla="*/ 617115 w 1430819"/>
              <a:gd name="connsiteY8" fmla="*/ 647354 h 774214"/>
              <a:gd name="connsiteX9" fmla="*/ 761316 w 1430819"/>
              <a:gd name="connsiteY9" fmla="*/ 774181 h 774214"/>
              <a:gd name="connsiteX10" fmla="*/ 935714 w 1430819"/>
              <a:gd name="connsiteY10" fmla="*/ 635946 h 774214"/>
              <a:gd name="connsiteX11" fmla="*/ 1068584 w 1430819"/>
              <a:gd name="connsiteY11" fmla="*/ 612475 h 774214"/>
              <a:gd name="connsiteX12" fmla="*/ 1301121 w 1430819"/>
              <a:gd name="connsiteY12" fmla="*/ 575423 h 774214"/>
              <a:gd name="connsiteX13" fmla="*/ 1416146 w 1430819"/>
              <a:gd name="connsiteY13" fmla="*/ 532058 h 774214"/>
              <a:gd name="connsiteX14" fmla="*/ 1414369 w 1430819"/>
              <a:gd name="connsiteY14" fmla="*/ 316406 h 774214"/>
              <a:gd name="connsiteX15" fmla="*/ 1363963 w 1430819"/>
              <a:gd name="connsiteY15" fmla="*/ 240351 h 774214"/>
              <a:gd name="connsiteX16" fmla="*/ 1252009 w 1430819"/>
              <a:gd name="connsiteY16" fmla="*/ 141983 h 774214"/>
              <a:gd name="connsiteX17" fmla="*/ 910700 w 1430819"/>
              <a:gd name="connsiteY17" fmla="*/ 52181 h 774214"/>
              <a:gd name="connsiteX18" fmla="*/ 845755 w 1430819"/>
              <a:gd name="connsiteY18" fmla="*/ 56760 h 774214"/>
              <a:gd name="connsiteX19" fmla="*/ 800435 w 1430819"/>
              <a:gd name="connsiteY19" fmla="*/ 28159 h 774214"/>
              <a:gd name="connsiteX20" fmla="*/ 746898 w 1430819"/>
              <a:gd name="connsiteY20" fmla="*/ 42107 h 774214"/>
              <a:gd name="connsiteX21" fmla="*/ 710685 w 1430819"/>
              <a:gd name="connsiteY21" fmla="*/ 1366 h 774214"/>
              <a:gd name="connsiteX0" fmla="*/ 708946 w 1429080"/>
              <a:gd name="connsiteY0" fmla="*/ 19188 h 792036"/>
              <a:gd name="connsiteX1" fmla="*/ 659152 w 1429080"/>
              <a:gd name="connsiteY1" fmla="*/ 118776 h 792036"/>
              <a:gd name="connsiteX2" fmla="*/ 403195 w 1429080"/>
              <a:gd name="connsiteY2" fmla="*/ 43209 h 792036"/>
              <a:gd name="connsiteX3" fmla="*/ 101972 w 1429080"/>
              <a:gd name="connsiteY3" fmla="*/ 52995 h 792036"/>
              <a:gd name="connsiteX4" fmla="*/ 2775 w 1429080"/>
              <a:gd name="connsiteY4" fmla="*/ 177623 h 792036"/>
              <a:gd name="connsiteX5" fmla="*/ 225833 w 1429080"/>
              <a:gd name="connsiteY5" fmla="*/ 274029 h 792036"/>
              <a:gd name="connsiteX6" fmla="*/ 162407 w 1429080"/>
              <a:gd name="connsiteY6" fmla="*/ 279315 h 792036"/>
              <a:gd name="connsiteX7" fmla="*/ 416068 w 1429080"/>
              <a:gd name="connsiteY7" fmla="*/ 491563 h 792036"/>
              <a:gd name="connsiteX8" fmla="*/ 615376 w 1429080"/>
              <a:gd name="connsiteY8" fmla="*/ 665176 h 792036"/>
              <a:gd name="connsiteX9" fmla="*/ 759577 w 1429080"/>
              <a:gd name="connsiteY9" fmla="*/ 792003 h 792036"/>
              <a:gd name="connsiteX10" fmla="*/ 933975 w 1429080"/>
              <a:gd name="connsiteY10" fmla="*/ 653768 h 792036"/>
              <a:gd name="connsiteX11" fmla="*/ 1066845 w 1429080"/>
              <a:gd name="connsiteY11" fmla="*/ 630297 h 792036"/>
              <a:gd name="connsiteX12" fmla="*/ 1299382 w 1429080"/>
              <a:gd name="connsiteY12" fmla="*/ 593245 h 792036"/>
              <a:gd name="connsiteX13" fmla="*/ 1414407 w 1429080"/>
              <a:gd name="connsiteY13" fmla="*/ 549880 h 792036"/>
              <a:gd name="connsiteX14" fmla="*/ 1412630 w 1429080"/>
              <a:gd name="connsiteY14" fmla="*/ 334228 h 792036"/>
              <a:gd name="connsiteX15" fmla="*/ 1362224 w 1429080"/>
              <a:gd name="connsiteY15" fmla="*/ 258173 h 792036"/>
              <a:gd name="connsiteX16" fmla="*/ 1250270 w 1429080"/>
              <a:gd name="connsiteY16" fmla="*/ 159805 h 792036"/>
              <a:gd name="connsiteX17" fmla="*/ 908961 w 1429080"/>
              <a:gd name="connsiteY17" fmla="*/ 70003 h 792036"/>
              <a:gd name="connsiteX18" fmla="*/ 844016 w 1429080"/>
              <a:gd name="connsiteY18" fmla="*/ 74582 h 792036"/>
              <a:gd name="connsiteX19" fmla="*/ 798696 w 1429080"/>
              <a:gd name="connsiteY19" fmla="*/ 45981 h 792036"/>
              <a:gd name="connsiteX20" fmla="*/ 745159 w 1429080"/>
              <a:gd name="connsiteY20" fmla="*/ 59929 h 792036"/>
              <a:gd name="connsiteX21" fmla="*/ 708946 w 1429080"/>
              <a:gd name="connsiteY21" fmla="*/ 19188 h 792036"/>
              <a:gd name="connsiteX0" fmla="*/ 709212 w 1429346"/>
              <a:gd name="connsiteY0" fmla="*/ 72169 h 845017"/>
              <a:gd name="connsiteX1" fmla="*/ 659418 w 1429346"/>
              <a:gd name="connsiteY1" fmla="*/ 171757 h 845017"/>
              <a:gd name="connsiteX2" fmla="*/ 181468 w 1429346"/>
              <a:gd name="connsiteY2" fmla="*/ 1050 h 845017"/>
              <a:gd name="connsiteX3" fmla="*/ 102238 w 1429346"/>
              <a:gd name="connsiteY3" fmla="*/ 105976 h 845017"/>
              <a:gd name="connsiteX4" fmla="*/ 3041 w 1429346"/>
              <a:gd name="connsiteY4" fmla="*/ 230604 h 845017"/>
              <a:gd name="connsiteX5" fmla="*/ 226099 w 1429346"/>
              <a:gd name="connsiteY5" fmla="*/ 327010 h 845017"/>
              <a:gd name="connsiteX6" fmla="*/ 162673 w 1429346"/>
              <a:gd name="connsiteY6" fmla="*/ 332296 h 845017"/>
              <a:gd name="connsiteX7" fmla="*/ 416334 w 1429346"/>
              <a:gd name="connsiteY7" fmla="*/ 544544 h 845017"/>
              <a:gd name="connsiteX8" fmla="*/ 615642 w 1429346"/>
              <a:gd name="connsiteY8" fmla="*/ 718157 h 845017"/>
              <a:gd name="connsiteX9" fmla="*/ 759843 w 1429346"/>
              <a:gd name="connsiteY9" fmla="*/ 844984 h 845017"/>
              <a:gd name="connsiteX10" fmla="*/ 934241 w 1429346"/>
              <a:gd name="connsiteY10" fmla="*/ 706749 h 845017"/>
              <a:gd name="connsiteX11" fmla="*/ 1067111 w 1429346"/>
              <a:gd name="connsiteY11" fmla="*/ 683278 h 845017"/>
              <a:gd name="connsiteX12" fmla="*/ 1299648 w 1429346"/>
              <a:gd name="connsiteY12" fmla="*/ 646226 h 845017"/>
              <a:gd name="connsiteX13" fmla="*/ 1414673 w 1429346"/>
              <a:gd name="connsiteY13" fmla="*/ 602861 h 845017"/>
              <a:gd name="connsiteX14" fmla="*/ 1412896 w 1429346"/>
              <a:gd name="connsiteY14" fmla="*/ 387209 h 845017"/>
              <a:gd name="connsiteX15" fmla="*/ 1362490 w 1429346"/>
              <a:gd name="connsiteY15" fmla="*/ 311154 h 845017"/>
              <a:gd name="connsiteX16" fmla="*/ 1250536 w 1429346"/>
              <a:gd name="connsiteY16" fmla="*/ 212786 h 845017"/>
              <a:gd name="connsiteX17" fmla="*/ 909227 w 1429346"/>
              <a:gd name="connsiteY17" fmla="*/ 122984 h 845017"/>
              <a:gd name="connsiteX18" fmla="*/ 844282 w 1429346"/>
              <a:gd name="connsiteY18" fmla="*/ 127563 h 845017"/>
              <a:gd name="connsiteX19" fmla="*/ 798962 w 1429346"/>
              <a:gd name="connsiteY19" fmla="*/ 98962 h 845017"/>
              <a:gd name="connsiteX20" fmla="*/ 745425 w 1429346"/>
              <a:gd name="connsiteY20" fmla="*/ 112910 h 845017"/>
              <a:gd name="connsiteX21" fmla="*/ 709212 w 1429346"/>
              <a:gd name="connsiteY21" fmla="*/ 72169 h 845017"/>
              <a:gd name="connsiteX0" fmla="*/ 709212 w 1429346"/>
              <a:gd name="connsiteY0" fmla="*/ 71914 h 844762"/>
              <a:gd name="connsiteX1" fmla="*/ 659418 w 1429346"/>
              <a:gd name="connsiteY1" fmla="*/ 171502 h 844762"/>
              <a:gd name="connsiteX2" fmla="*/ 368135 w 1429346"/>
              <a:gd name="connsiteY2" fmla="*/ 63481 h 844762"/>
              <a:gd name="connsiteX3" fmla="*/ 181468 w 1429346"/>
              <a:gd name="connsiteY3" fmla="*/ 795 h 844762"/>
              <a:gd name="connsiteX4" fmla="*/ 102238 w 1429346"/>
              <a:gd name="connsiteY4" fmla="*/ 105721 h 844762"/>
              <a:gd name="connsiteX5" fmla="*/ 3041 w 1429346"/>
              <a:gd name="connsiteY5" fmla="*/ 230349 h 844762"/>
              <a:gd name="connsiteX6" fmla="*/ 226099 w 1429346"/>
              <a:gd name="connsiteY6" fmla="*/ 326755 h 844762"/>
              <a:gd name="connsiteX7" fmla="*/ 162673 w 1429346"/>
              <a:gd name="connsiteY7" fmla="*/ 332041 h 844762"/>
              <a:gd name="connsiteX8" fmla="*/ 416334 w 1429346"/>
              <a:gd name="connsiteY8" fmla="*/ 544289 h 844762"/>
              <a:gd name="connsiteX9" fmla="*/ 615642 w 1429346"/>
              <a:gd name="connsiteY9" fmla="*/ 717902 h 844762"/>
              <a:gd name="connsiteX10" fmla="*/ 759843 w 1429346"/>
              <a:gd name="connsiteY10" fmla="*/ 844729 h 844762"/>
              <a:gd name="connsiteX11" fmla="*/ 934241 w 1429346"/>
              <a:gd name="connsiteY11" fmla="*/ 706494 h 844762"/>
              <a:gd name="connsiteX12" fmla="*/ 1067111 w 1429346"/>
              <a:gd name="connsiteY12" fmla="*/ 683023 h 844762"/>
              <a:gd name="connsiteX13" fmla="*/ 1299648 w 1429346"/>
              <a:gd name="connsiteY13" fmla="*/ 645971 h 844762"/>
              <a:gd name="connsiteX14" fmla="*/ 1414673 w 1429346"/>
              <a:gd name="connsiteY14" fmla="*/ 602606 h 844762"/>
              <a:gd name="connsiteX15" fmla="*/ 1412896 w 1429346"/>
              <a:gd name="connsiteY15" fmla="*/ 386954 h 844762"/>
              <a:gd name="connsiteX16" fmla="*/ 1362490 w 1429346"/>
              <a:gd name="connsiteY16" fmla="*/ 310899 h 844762"/>
              <a:gd name="connsiteX17" fmla="*/ 1250536 w 1429346"/>
              <a:gd name="connsiteY17" fmla="*/ 212531 h 844762"/>
              <a:gd name="connsiteX18" fmla="*/ 909227 w 1429346"/>
              <a:gd name="connsiteY18" fmla="*/ 122729 h 844762"/>
              <a:gd name="connsiteX19" fmla="*/ 844282 w 1429346"/>
              <a:gd name="connsiteY19" fmla="*/ 127308 h 844762"/>
              <a:gd name="connsiteX20" fmla="*/ 798962 w 1429346"/>
              <a:gd name="connsiteY20" fmla="*/ 98707 h 844762"/>
              <a:gd name="connsiteX21" fmla="*/ 745425 w 1429346"/>
              <a:gd name="connsiteY21" fmla="*/ 112655 h 844762"/>
              <a:gd name="connsiteX22" fmla="*/ 709212 w 1429346"/>
              <a:gd name="connsiteY22" fmla="*/ 71914 h 844762"/>
              <a:gd name="connsiteX0" fmla="*/ 709212 w 1429346"/>
              <a:gd name="connsiteY0" fmla="*/ 82922 h 855770"/>
              <a:gd name="connsiteX1" fmla="*/ 659418 w 1429346"/>
              <a:gd name="connsiteY1" fmla="*/ 182510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82922 h 855770"/>
              <a:gd name="connsiteX1" fmla="*/ 590705 w 1429346"/>
              <a:gd name="connsiteY1" fmla="*/ 214224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10419 w 1429346"/>
              <a:gd name="connsiteY2" fmla="*/ 91431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26276 w 1429346"/>
              <a:gd name="connsiteY2" fmla="*/ 28004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734842"/>
              <a:gd name="connsiteX1" fmla="*/ 590705 w 1429346"/>
              <a:gd name="connsiteY1" fmla="*/ 210025 h 734842"/>
              <a:gd name="connsiteX2" fmla="*/ 484417 w 1429346"/>
              <a:gd name="connsiteY2" fmla="*/ 112573 h 734842"/>
              <a:gd name="connsiteX3" fmla="*/ 426276 w 1429346"/>
              <a:gd name="connsiteY3" fmla="*/ 28004 h 734842"/>
              <a:gd name="connsiteX4" fmla="*/ 299423 w 1429346"/>
              <a:gd name="connsiteY4" fmla="*/ 17435 h 734842"/>
              <a:gd name="connsiteX5" fmla="*/ 181468 w 1429346"/>
              <a:gd name="connsiteY5" fmla="*/ 7604 h 734842"/>
              <a:gd name="connsiteX6" fmla="*/ 102238 w 1429346"/>
              <a:gd name="connsiteY6" fmla="*/ 112530 h 734842"/>
              <a:gd name="connsiteX7" fmla="*/ 3041 w 1429346"/>
              <a:gd name="connsiteY7" fmla="*/ 237158 h 734842"/>
              <a:gd name="connsiteX8" fmla="*/ 226099 w 1429346"/>
              <a:gd name="connsiteY8" fmla="*/ 333564 h 734842"/>
              <a:gd name="connsiteX9" fmla="*/ 162673 w 1429346"/>
              <a:gd name="connsiteY9" fmla="*/ 338850 h 734842"/>
              <a:gd name="connsiteX10" fmla="*/ 416334 w 1429346"/>
              <a:gd name="connsiteY10" fmla="*/ 551098 h 734842"/>
              <a:gd name="connsiteX11" fmla="*/ 615642 w 1429346"/>
              <a:gd name="connsiteY11" fmla="*/ 724711 h 734842"/>
              <a:gd name="connsiteX12" fmla="*/ 749272 w 1429346"/>
              <a:gd name="connsiteY12" fmla="*/ 714113 h 734842"/>
              <a:gd name="connsiteX13" fmla="*/ 934241 w 1429346"/>
              <a:gd name="connsiteY13" fmla="*/ 713303 h 734842"/>
              <a:gd name="connsiteX14" fmla="*/ 1067111 w 1429346"/>
              <a:gd name="connsiteY14" fmla="*/ 689832 h 734842"/>
              <a:gd name="connsiteX15" fmla="*/ 1299648 w 1429346"/>
              <a:gd name="connsiteY15" fmla="*/ 652780 h 734842"/>
              <a:gd name="connsiteX16" fmla="*/ 1414673 w 1429346"/>
              <a:gd name="connsiteY16" fmla="*/ 609415 h 734842"/>
              <a:gd name="connsiteX17" fmla="*/ 1412896 w 1429346"/>
              <a:gd name="connsiteY17" fmla="*/ 393763 h 734842"/>
              <a:gd name="connsiteX18" fmla="*/ 1362490 w 1429346"/>
              <a:gd name="connsiteY18" fmla="*/ 317708 h 734842"/>
              <a:gd name="connsiteX19" fmla="*/ 1250536 w 1429346"/>
              <a:gd name="connsiteY19" fmla="*/ 219340 h 734842"/>
              <a:gd name="connsiteX20" fmla="*/ 909227 w 1429346"/>
              <a:gd name="connsiteY20" fmla="*/ 129538 h 734842"/>
              <a:gd name="connsiteX21" fmla="*/ 844282 w 1429346"/>
              <a:gd name="connsiteY21" fmla="*/ 134117 h 734842"/>
              <a:gd name="connsiteX22" fmla="*/ 798962 w 1429346"/>
              <a:gd name="connsiteY22" fmla="*/ 105516 h 734842"/>
              <a:gd name="connsiteX23" fmla="*/ 745425 w 1429346"/>
              <a:gd name="connsiteY23" fmla="*/ 119464 h 734842"/>
              <a:gd name="connsiteX24" fmla="*/ 709212 w 1429346"/>
              <a:gd name="connsiteY24" fmla="*/ 78723 h 734842"/>
              <a:gd name="connsiteX0" fmla="*/ 709212 w 1429346"/>
              <a:gd name="connsiteY0" fmla="*/ 78723 h 730924"/>
              <a:gd name="connsiteX1" fmla="*/ 590705 w 1429346"/>
              <a:gd name="connsiteY1" fmla="*/ 210025 h 730924"/>
              <a:gd name="connsiteX2" fmla="*/ 484417 w 1429346"/>
              <a:gd name="connsiteY2" fmla="*/ 112573 h 730924"/>
              <a:gd name="connsiteX3" fmla="*/ 426276 w 1429346"/>
              <a:gd name="connsiteY3" fmla="*/ 28004 h 730924"/>
              <a:gd name="connsiteX4" fmla="*/ 299423 w 1429346"/>
              <a:gd name="connsiteY4" fmla="*/ 17435 h 730924"/>
              <a:gd name="connsiteX5" fmla="*/ 181468 w 1429346"/>
              <a:gd name="connsiteY5" fmla="*/ 7604 h 730924"/>
              <a:gd name="connsiteX6" fmla="*/ 102238 w 1429346"/>
              <a:gd name="connsiteY6" fmla="*/ 112530 h 730924"/>
              <a:gd name="connsiteX7" fmla="*/ 3041 w 1429346"/>
              <a:gd name="connsiteY7" fmla="*/ 237158 h 730924"/>
              <a:gd name="connsiteX8" fmla="*/ 226099 w 1429346"/>
              <a:gd name="connsiteY8" fmla="*/ 333564 h 730924"/>
              <a:gd name="connsiteX9" fmla="*/ 162673 w 1429346"/>
              <a:gd name="connsiteY9" fmla="*/ 338850 h 730924"/>
              <a:gd name="connsiteX10" fmla="*/ 416334 w 1429346"/>
              <a:gd name="connsiteY10" fmla="*/ 551098 h 730924"/>
              <a:gd name="connsiteX11" fmla="*/ 615642 w 1429346"/>
              <a:gd name="connsiteY11" fmla="*/ 724711 h 730924"/>
              <a:gd name="connsiteX12" fmla="*/ 749272 w 1429346"/>
              <a:gd name="connsiteY12" fmla="*/ 714113 h 730924"/>
              <a:gd name="connsiteX13" fmla="*/ 934241 w 1429346"/>
              <a:gd name="connsiteY13" fmla="*/ 713303 h 730924"/>
              <a:gd name="connsiteX14" fmla="*/ 1067111 w 1429346"/>
              <a:gd name="connsiteY14" fmla="*/ 689832 h 730924"/>
              <a:gd name="connsiteX15" fmla="*/ 1299648 w 1429346"/>
              <a:gd name="connsiteY15" fmla="*/ 652780 h 730924"/>
              <a:gd name="connsiteX16" fmla="*/ 1414673 w 1429346"/>
              <a:gd name="connsiteY16" fmla="*/ 609415 h 730924"/>
              <a:gd name="connsiteX17" fmla="*/ 1412896 w 1429346"/>
              <a:gd name="connsiteY17" fmla="*/ 393763 h 730924"/>
              <a:gd name="connsiteX18" fmla="*/ 1362490 w 1429346"/>
              <a:gd name="connsiteY18" fmla="*/ 317708 h 730924"/>
              <a:gd name="connsiteX19" fmla="*/ 1250536 w 1429346"/>
              <a:gd name="connsiteY19" fmla="*/ 219340 h 730924"/>
              <a:gd name="connsiteX20" fmla="*/ 909227 w 1429346"/>
              <a:gd name="connsiteY20" fmla="*/ 129538 h 730924"/>
              <a:gd name="connsiteX21" fmla="*/ 844282 w 1429346"/>
              <a:gd name="connsiteY21" fmla="*/ 134117 h 730924"/>
              <a:gd name="connsiteX22" fmla="*/ 798962 w 1429346"/>
              <a:gd name="connsiteY22" fmla="*/ 105516 h 730924"/>
              <a:gd name="connsiteX23" fmla="*/ 745425 w 1429346"/>
              <a:gd name="connsiteY23" fmla="*/ 119464 h 730924"/>
              <a:gd name="connsiteX24" fmla="*/ 709212 w 1429346"/>
              <a:gd name="connsiteY24" fmla="*/ 78723 h 730924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16334 w 1429346"/>
              <a:gd name="connsiteY10" fmla="*/ 55109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58618 w 1429346"/>
              <a:gd name="connsiteY10" fmla="*/ 50352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10113 w 1430247"/>
              <a:gd name="connsiteY0" fmla="*/ 78723 h 721445"/>
              <a:gd name="connsiteX1" fmla="*/ 591606 w 1430247"/>
              <a:gd name="connsiteY1" fmla="*/ 210025 h 721445"/>
              <a:gd name="connsiteX2" fmla="*/ 485318 w 1430247"/>
              <a:gd name="connsiteY2" fmla="*/ 112573 h 721445"/>
              <a:gd name="connsiteX3" fmla="*/ 427177 w 1430247"/>
              <a:gd name="connsiteY3" fmla="*/ 28004 h 721445"/>
              <a:gd name="connsiteX4" fmla="*/ 300324 w 1430247"/>
              <a:gd name="connsiteY4" fmla="*/ 17435 h 721445"/>
              <a:gd name="connsiteX5" fmla="*/ 182369 w 1430247"/>
              <a:gd name="connsiteY5" fmla="*/ 7604 h 721445"/>
              <a:gd name="connsiteX6" fmla="*/ 103139 w 1430247"/>
              <a:gd name="connsiteY6" fmla="*/ 112530 h 721445"/>
              <a:gd name="connsiteX7" fmla="*/ 3942 w 1430247"/>
              <a:gd name="connsiteY7" fmla="*/ 237158 h 721445"/>
              <a:gd name="connsiteX8" fmla="*/ 248142 w 1430247"/>
              <a:gd name="connsiteY8" fmla="*/ 312422 h 721445"/>
              <a:gd name="connsiteX9" fmla="*/ 163574 w 1430247"/>
              <a:gd name="connsiteY9" fmla="*/ 338850 h 721445"/>
              <a:gd name="connsiteX10" fmla="*/ 459519 w 1430247"/>
              <a:gd name="connsiteY10" fmla="*/ 503528 h 721445"/>
              <a:gd name="connsiteX11" fmla="*/ 632399 w 1430247"/>
              <a:gd name="connsiteY11" fmla="*/ 624286 h 721445"/>
              <a:gd name="connsiteX12" fmla="*/ 750173 w 1430247"/>
              <a:gd name="connsiteY12" fmla="*/ 714113 h 721445"/>
              <a:gd name="connsiteX13" fmla="*/ 935142 w 1430247"/>
              <a:gd name="connsiteY13" fmla="*/ 713303 h 721445"/>
              <a:gd name="connsiteX14" fmla="*/ 1068012 w 1430247"/>
              <a:gd name="connsiteY14" fmla="*/ 689832 h 721445"/>
              <a:gd name="connsiteX15" fmla="*/ 1300549 w 1430247"/>
              <a:gd name="connsiteY15" fmla="*/ 652780 h 721445"/>
              <a:gd name="connsiteX16" fmla="*/ 1415574 w 1430247"/>
              <a:gd name="connsiteY16" fmla="*/ 609415 h 721445"/>
              <a:gd name="connsiteX17" fmla="*/ 1413797 w 1430247"/>
              <a:gd name="connsiteY17" fmla="*/ 393763 h 721445"/>
              <a:gd name="connsiteX18" fmla="*/ 1363391 w 1430247"/>
              <a:gd name="connsiteY18" fmla="*/ 317708 h 721445"/>
              <a:gd name="connsiteX19" fmla="*/ 1251437 w 1430247"/>
              <a:gd name="connsiteY19" fmla="*/ 219340 h 721445"/>
              <a:gd name="connsiteX20" fmla="*/ 910128 w 1430247"/>
              <a:gd name="connsiteY20" fmla="*/ 129538 h 721445"/>
              <a:gd name="connsiteX21" fmla="*/ 845183 w 1430247"/>
              <a:gd name="connsiteY21" fmla="*/ 134117 h 721445"/>
              <a:gd name="connsiteX22" fmla="*/ 799863 w 1430247"/>
              <a:gd name="connsiteY22" fmla="*/ 105516 h 721445"/>
              <a:gd name="connsiteX23" fmla="*/ 746326 w 1430247"/>
              <a:gd name="connsiteY23" fmla="*/ 119464 h 721445"/>
              <a:gd name="connsiteX24" fmla="*/ 710113 w 1430247"/>
              <a:gd name="connsiteY24" fmla="*/ 78723 h 72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0247" h="721445">
                <a:moveTo>
                  <a:pt x="710113" y="78723"/>
                </a:moveTo>
                <a:cubicBezTo>
                  <a:pt x="684326" y="93816"/>
                  <a:pt x="638762" y="218478"/>
                  <a:pt x="591606" y="210025"/>
                </a:cubicBezTo>
                <a:cubicBezTo>
                  <a:pt x="554140" y="215667"/>
                  <a:pt x="454582" y="132339"/>
                  <a:pt x="485318" y="112573"/>
                </a:cubicBezTo>
                <a:cubicBezTo>
                  <a:pt x="457913" y="82236"/>
                  <a:pt x="458009" y="43860"/>
                  <a:pt x="427177" y="28004"/>
                </a:cubicBezTo>
                <a:cubicBezTo>
                  <a:pt x="396345" y="12148"/>
                  <a:pt x="338483" y="31406"/>
                  <a:pt x="300324" y="17435"/>
                </a:cubicBezTo>
                <a:cubicBezTo>
                  <a:pt x="262166" y="3464"/>
                  <a:pt x="215233" y="-8245"/>
                  <a:pt x="182369" y="7604"/>
                </a:cubicBezTo>
                <a:cubicBezTo>
                  <a:pt x="149505" y="23453"/>
                  <a:pt x="132877" y="74271"/>
                  <a:pt x="103139" y="112530"/>
                </a:cubicBezTo>
                <a:cubicBezTo>
                  <a:pt x="73401" y="150789"/>
                  <a:pt x="-20225" y="203843"/>
                  <a:pt x="3942" y="237158"/>
                </a:cubicBezTo>
                <a:cubicBezTo>
                  <a:pt x="28109" y="270473"/>
                  <a:pt x="213608" y="298997"/>
                  <a:pt x="248142" y="312422"/>
                </a:cubicBezTo>
                <a:cubicBezTo>
                  <a:pt x="282676" y="325847"/>
                  <a:pt x="101917" y="320213"/>
                  <a:pt x="163574" y="338850"/>
                </a:cubicBezTo>
                <a:cubicBezTo>
                  <a:pt x="225231" y="357487"/>
                  <a:pt x="381382" y="455955"/>
                  <a:pt x="459519" y="503528"/>
                </a:cubicBezTo>
                <a:cubicBezTo>
                  <a:pt x="537656" y="551101"/>
                  <a:pt x="583957" y="589188"/>
                  <a:pt x="632399" y="624286"/>
                </a:cubicBezTo>
                <a:cubicBezTo>
                  <a:pt x="680841" y="659384"/>
                  <a:pt x="699716" y="699277"/>
                  <a:pt x="750173" y="714113"/>
                </a:cubicBezTo>
                <a:cubicBezTo>
                  <a:pt x="800630" y="728949"/>
                  <a:pt x="882169" y="717350"/>
                  <a:pt x="935142" y="713303"/>
                </a:cubicBezTo>
                <a:cubicBezTo>
                  <a:pt x="988115" y="709256"/>
                  <a:pt x="1007111" y="699919"/>
                  <a:pt x="1068012" y="689832"/>
                </a:cubicBezTo>
                <a:cubicBezTo>
                  <a:pt x="1128913" y="679745"/>
                  <a:pt x="1242622" y="666183"/>
                  <a:pt x="1300549" y="652780"/>
                </a:cubicBezTo>
                <a:cubicBezTo>
                  <a:pt x="1358476" y="639377"/>
                  <a:pt x="1386128" y="653465"/>
                  <a:pt x="1415574" y="609415"/>
                </a:cubicBezTo>
                <a:cubicBezTo>
                  <a:pt x="1445020" y="565365"/>
                  <a:pt x="1422494" y="442381"/>
                  <a:pt x="1413797" y="393763"/>
                </a:cubicBezTo>
                <a:cubicBezTo>
                  <a:pt x="1405100" y="345145"/>
                  <a:pt x="1428331" y="374087"/>
                  <a:pt x="1363391" y="317708"/>
                </a:cubicBezTo>
                <a:cubicBezTo>
                  <a:pt x="1298451" y="261329"/>
                  <a:pt x="1326981" y="250702"/>
                  <a:pt x="1251437" y="219340"/>
                </a:cubicBezTo>
                <a:cubicBezTo>
                  <a:pt x="1175893" y="187978"/>
                  <a:pt x="977837" y="143742"/>
                  <a:pt x="910128" y="129538"/>
                </a:cubicBezTo>
                <a:cubicBezTo>
                  <a:pt x="842419" y="115334"/>
                  <a:pt x="863561" y="138121"/>
                  <a:pt x="845183" y="134117"/>
                </a:cubicBezTo>
                <a:cubicBezTo>
                  <a:pt x="826806" y="130113"/>
                  <a:pt x="816339" y="107958"/>
                  <a:pt x="799863" y="105516"/>
                </a:cubicBezTo>
                <a:cubicBezTo>
                  <a:pt x="783387" y="103074"/>
                  <a:pt x="761284" y="123929"/>
                  <a:pt x="746326" y="119464"/>
                </a:cubicBezTo>
                <a:cubicBezTo>
                  <a:pt x="731368" y="114999"/>
                  <a:pt x="735900" y="63630"/>
                  <a:pt x="710113" y="78723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49" name="Полилиния 248"/>
          <p:cNvSpPr/>
          <p:nvPr/>
        </p:nvSpPr>
        <p:spPr>
          <a:xfrm>
            <a:off x="6303315" y="4831172"/>
            <a:ext cx="1497427" cy="1139581"/>
          </a:xfrm>
          <a:custGeom>
            <a:avLst/>
            <a:gdLst>
              <a:gd name="connsiteX0" fmla="*/ 273324 w 1123070"/>
              <a:gd name="connsiteY0" fmla="*/ 9236 h 1293091"/>
              <a:gd name="connsiteX1" fmla="*/ 319506 w 1123070"/>
              <a:gd name="connsiteY1" fmla="*/ 27709 h 1293091"/>
              <a:gd name="connsiteX2" fmla="*/ 328742 w 1123070"/>
              <a:gd name="connsiteY2" fmla="*/ 55418 h 1293091"/>
              <a:gd name="connsiteX3" fmla="*/ 384161 w 1123070"/>
              <a:gd name="connsiteY3" fmla="*/ 92363 h 1293091"/>
              <a:gd name="connsiteX4" fmla="*/ 421106 w 1123070"/>
              <a:gd name="connsiteY4" fmla="*/ 83127 h 1293091"/>
              <a:gd name="connsiteX5" fmla="*/ 430342 w 1123070"/>
              <a:gd name="connsiteY5" fmla="*/ 55418 h 1293091"/>
              <a:gd name="connsiteX6" fmla="*/ 439579 w 1123070"/>
              <a:gd name="connsiteY6" fmla="*/ 0 h 1293091"/>
              <a:gd name="connsiteX7" fmla="*/ 467288 w 1123070"/>
              <a:gd name="connsiteY7" fmla="*/ 9236 h 1293091"/>
              <a:gd name="connsiteX8" fmla="*/ 485761 w 1123070"/>
              <a:gd name="connsiteY8" fmla="*/ 36945 h 1293091"/>
              <a:gd name="connsiteX9" fmla="*/ 541179 w 1123070"/>
              <a:gd name="connsiteY9" fmla="*/ 27709 h 1293091"/>
              <a:gd name="connsiteX10" fmla="*/ 605833 w 1123070"/>
              <a:gd name="connsiteY10" fmla="*/ 55418 h 1293091"/>
              <a:gd name="connsiteX11" fmla="*/ 642779 w 1123070"/>
              <a:gd name="connsiteY11" fmla="*/ 110836 h 1293091"/>
              <a:gd name="connsiteX12" fmla="*/ 688961 w 1123070"/>
              <a:gd name="connsiteY12" fmla="*/ 175491 h 1293091"/>
              <a:gd name="connsiteX13" fmla="*/ 707433 w 1123070"/>
              <a:gd name="connsiteY13" fmla="*/ 230909 h 1293091"/>
              <a:gd name="connsiteX14" fmla="*/ 716670 w 1123070"/>
              <a:gd name="connsiteY14" fmla="*/ 258618 h 1293091"/>
              <a:gd name="connsiteX15" fmla="*/ 845979 w 1123070"/>
              <a:gd name="connsiteY15" fmla="*/ 258618 h 1293091"/>
              <a:gd name="connsiteX16" fmla="*/ 836742 w 1123070"/>
              <a:gd name="connsiteY16" fmla="*/ 323272 h 1293091"/>
              <a:gd name="connsiteX17" fmla="*/ 818270 w 1123070"/>
              <a:gd name="connsiteY17" fmla="*/ 397163 h 1293091"/>
              <a:gd name="connsiteX18" fmla="*/ 781324 w 1123070"/>
              <a:gd name="connsiteY18" fmla="*/ 452582 h 1293091"/>
              <a:gd name="connsiteX19" fmla="*/ 790561 w 1123070"/>
              <a:gd name="connsiteY19" fmla="*/ 498763 h 1293091"/>
              <a:gd name="connsiteX20" fmla="*/ 809033 w 1123070"/>
              <a:gd name="connsiteY20" fmla="*/ 526472 h 1293091"/>
              <a:gd name="connsiteX21" fmla="*/ 818270 w 1123070"/>
              <a:gd name="connsiteY21" fmla="*/ 581891 h 1293091"/>
              <a:gd name="connsiteX22" fmla="*/ 855215 w 1123070"/>
              <a:gd name="connsiteY22" fmla="*/ 572654 h 1293091"/>
              <a:gd name="connsiteX23" fmla="*/ 873688 w 1123070"/>
              <a:gd name="connsiteY23" fmla="*/ 544945 h 1293091"/>
              <a:gd name="connsiteX24" fmla="*/ 929106 w 1123070"/>
              <a:gd name="connsiteY24" fmla="*/ 554182 h 1293091"/>
              <a:gd name="connsiteX25" fmla="*/ 947579 w 1123070"/>
              <a:gd name="connsiteY25" fmla="*/ 581891 h 1293091"/>
              <a:gd name="connsiteX26" fmla="*/ 956815 w 1123070"/>
              <a:gd name="connsiteY26" fmla="*/ 609600 h 1293091"/>
              <a:gd name="connsiteX27" fmla="*/ 993761 w 1123070"/>
              <a:gd name="connsiteY27" fmla="*/ 665018 h 1293091"/>
              <a:gd name="connsiteX28" fmla="*/ 1002997 w 1123070"/>
              <a:gd name="connsiteY28" fmla="*/ 720436 h 1293091"/>
              <a:gd name="connsiteX29" fmla="*/ 1123070 w 1123070"/>
              <a:gd name="connsiteY29" fmla="*/ 757382 h 1293091"/>
              <a:gd name="connsiteX30" fmla="*/ 1104597 w 1123070"/>
              <a:gd name="connsiteY30" fmla="*/ 905163 h 1293091"/>
              <a:gd name="connsiteX31" fmla="*/ 1095361 w 1123070"/>
              <a:gd name="connsiteY31" fmla="*/ 932872 h 1293091"/>
              <a:gd name="connsiteX32" fmla="*/ 993761 w 1123070"/>
              <a:gd name="connsiteY32" fmla="*/ 960582 h 1293091"/>
              <a:gd name="connsiteX33" fmla="*/ 966051 w 1123070"/>
              <a:gd name="connsiteY33" fmla="*/ 979054 h 1293091"/>
              <a:gd name="connsiteX34" fmla="*/ 864451 w 1123070"/>
              <a:gd name="connsiteY34" fmla="*/ 960582 h 1293091"/>
              <a:gd name="connsiteX35" fmla="*/ 827506 w 1123070"/>
              <a:gd name="connsiteY35" fmla="*/ 895927 h 1293091"/>
              <a:gd name="connsiteX36" fmla="*/ 772088 w 1123070"/>
              <a:gd name="connsiteY36" fmla="*/ 840509 h 1293091"/>
              <a:gd name="connsiteX37" fmla="*/ 735142 w 1123070"/>
              <a:gd name="connsiteY37" fmla="*/ 849745 h 1293091"/>
              <a:gd name="connsiteX38" fmla="*/ 688961 w 1123070"/>
              <a:gd name="connsiteY38" fmla="*/ 868218 h 1293091"/>
              <a:gd name="connsiteX39" fmla="*/ 642779 w 1123070"/>
              <a:gd name="connsiteY39" fmla="*/ 886691 h 1293091"/>
              <a:gd name="connsiteX40" fmla="*/ 698197 w 1123070"/>
              <a:gd name="connsiteY40" fmla="*/ 979054 h 1293091"/>
              <a:gd name="connsiteX41" fmla="*/ 707433 w 1123070"/>
              <a:gd name="connsiteY41" fmla="*/ 1052945 h 1293091"/>
              <a:gd name="connsiteX42" fmla="*/ 716670 w 1123070"/>
              <a:gd name="connsiteY42" fmla="*/ 1089891 h 1293091"/>
              <a:gd name="connsiteX43" fmla="*/ 688961 w 1123070"/>
              <a:gd name="connsiteY43" fmla="*/ 1219200 h 1293091"/>
              <a:gd name="connsiteX44" fmla="*/ 661251 w 1123070"/>
              <a:gd name="connsiteY44" fmla="*/ 1274618 h 1293091"/>
              <a:gd name="connsiteX45" fmla="*/ 624306 w 1123070"/>
              <a:gd name="connsiteY45" fmla="*/ 1293091 h 1293091"/>
              <a:gd name="connsiteX46" fmla="*/ 596597 w 1123070"/>
              <a:gd name="connsiteY46" fmla="*/ 1274618 h 1293091"/>
              <a:gd name="connsiteX47" fmla="*/ 587361 w 1123070"/>
              <a:gd name="connsiteY47" fmla="*/ 1219200 h 1293091"/>
              <a:gd name="connsiteX48" fmla="*/ 550415 w 1123070"/>
              <a:gd name="connsiteY48" fmla="*/ 1136072 h 1293091"/>
              <a:gd name="connsiteX49" fmla="*/ 522706 w 1123070"/>
              <a:gd name="connsiteY49" fmla="*/ 1126836 h 1293091"/>
              <a:gd name="connsiteX50" fmla="*/ 494997 w 1123070"/>
              <a:gd name="connsiteY50" fmla="*/ 1099127 h 1293091"/>
              <a:gd name="connsiteX51" fmla="*/ 485761 w 1123070"/>
              <a:gd name="connsiteY51" fmla="*/ 1071418 h 1293091"/>
              <a:gd name="connsiteX52" fmla="*/ 448815 w 1123070"/>
              <a:gd name="connsiteY52" fmla="*/ 997527 h 1293091"/>
              <a:gd name="connsiteX53" fmla="*/ 421106 w 1123070"/>
              <a:gd name="connsiteY53" fmla="*/ 942109 h 1293091"/>
              <a:gd name="connsiteX54" fmla="*/ 393397 w 1123070"/>
              <a:gd name="connsiteY54" fmla="*/ 960582 h 1293091"/>
              <a:gd name="connsiteX55" fmla="*/ 384161 w 1123070"/>
              <a:gd name="connsiteY55" fmla="*/ 932872 h 1293091"/>
              <a:gd name="connsiteX56" fmla="*/ 374924 w 1123070"/>
              <a:gd name="connsiteY56" fmla="*/ 868218 h 1293091"/>
              <a:gd name="connsiteX57" fmla="*/ 347215 w 1123070"/>
              <a:gd name="connsiteY57" fmla="*/ 840509 h 1293091"/>
              <a:gd name="connsiteX58" fmla="*/ 337979 w 1123070"/>
              <a:gd name="connsiteY58" fmla="*/ 812800 h 1293091"/>
              <a:gd name="connsiteX59" fmla="*/ 282561 w 1123070"/>
              <a:gd name="connsiteY59" fmla="*/ 757382 h 1293091"/>
              <a:gd name="connsiteX60" fmla="*/ 254851 w 1123070"/>
              <a:gd name="connsiteY60" fmla="*/ 701963 h 1293091"/>
              <a:gd name="connsiteX61" fmla="*/ 227142 w 1123070"/>
              <a:gd name="connsiteY61" fmla="*/ 683491 h 1293091"/>
              <a:gd name="connsiteX62" fmla="*/ 254851 w 1123070"/>
              <a:gd name="connsiteY62" fmla="*/ 581891 h 1293091"/>
              <a:gd name="connsiteX63" fmla="*/ 264088 w 1123070"/>
              <a:gd name="connsiteY63" fmla="*/ 554182 h 1293091"/>
              <a:gd name="connsiteX64" fmla="*/ 208670 w 1123070"/>
              <a:gd name="connsiteY64" fmla="*/ 526472 h 1293091"/>
              <a:gd name="connsiteX65" fmla="*/ 180961 w 1123070"/>
              <a:gd name="connsiteY65" fmla="*/ 517236 h 1293091"/>
              <a:gd name="connsiteX66" fmla="*/ 97833 w 1123070"/>
              <a:gd name="connsiteY66" fmla="*/ 452582 h 1293091"/>
              <a:gd name="connsiteX67" fmla="*/ 70124 w 1123070"/>
              <a:gd name="connsiteY67" fmla="*/ 415636 h 1293091"/>
              <a:gd name="connsiteX68" fmla="*/ 51651 w 1123070"/>
              <a:gd name="connsiteY68" fmla="*/ 387927 h 1293091"/>
              <a:gd name="connsiteX69" fmla="*/ 14706 w 1123070"/>
              <a:gd name="connsiteY69" fmla="*/ 369454 h 1293091"/>
              <a:gd name="connsiteX70" fmla="*/ 88597 w 1123070"/>
              <a:gd name="connsiteY70" fmla="*/ 341745 h 1293091"/>
              <a:gd name="connsiteX71" fmla="*/ 116306 w 1123070"/>
              <a:gd name="connsiteY71" fmla="*/ 323272 h 1293091"/>
              <a:gd name="connsiteX72" fmla="*/ 97833 w 1123070"/>
              <a:gd name="connsiteY72" fmla="*/ 295563 h 1293091"/>
              <a:gd name="connsiteX73" fmla="*/ 42415 w 1123070"/>
              <a:gd name="connsiteY73" fmla="*/ 267854 h 1293091"/>
              <a:gd name="connsiteX74" fmla="*/ 5470 w 1123070"/>
              <a:gd name="connsiteY74" fmla="*/ 212436 h 1293091"/>
              <a:gd name="connsiteX75" fmla="*/ 60888 w 1123070"/>
              <a:gd name="connsiteY75" fmla="*/ 193963 h 1293091"/>
              <a:gd name="connsiteX76" fmla="*/ 88597 w 1123070"/>
              <a:gd name="connsiteY76" fmla="*/ 184727 h 1293091"/>
              <a:gd name="connsiteX77" fmla="*/ 144015 w 1123070"/>
              <a:gd name="connsiteY77" fmla="*/ 175491 h 1293091"/>
              <a:gd name="connsiteX78" fmla="*/ 153251 w 1123070"/>
              <a:gd name="connsiteY78" fmla="*/ 101600 h 1293091"/>
              <a:gd name="connsiteX79" fmla="*/ 245615 w 1123070"/>
              <a:gd name="connsiteY79" fmla="*/ 73891 h 1293091"/>
              <a:gd name="connsiteX80" fmla="*/ 245615 w 1123070"/>
              <a:gd name="connsiteY80" fmla="*/ 55418 h 1293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123070" h="1293091">
                <a:moveTo>
                  <a:pt x="273324" y="9236"/>
                </a:moveTo>
                <a:cubicBezTo>
                  <a:pt x="288718" y="15394"/>
                  <a:pt x="306769" y="17095"/>
                  <a:pt x="319506" y="27709"/>
                </a:cubicBezTo>
                <a:cubicBezTo>
                  <a:pt x="326985" y="33942"/>
                  <a:pt x="323342" y="47317"/>
                  <a:pt x="328742" y="55418"/>
                </a:cubicBezTo>
                <a:cubicBezTo>
                  <a:pt x="348510" y="85070"/>
                  <a:pt x="355110" y="82680"/>
                  <a:pt x="384161" y="92363"/>
                </a:cubicBezTo>
                <a:cubicBezTo>
                  <a:pt x="396476" y="89284"/>
                  <a:pt x="411194" y="91057"/>
                  <a:pt x="421106" y="83127"/>
                </a:cubicBezTo>
                <a:cubicBezTo>
                  <a:pt x="428708" y="77045"/>
                  <a:pt x="428230" y="64922"/>
                  <a:pt x="430342" y="55418"/>
                </a:cubicBezTo>
                <a:cubicBezTo>
                  <a:pt x="434405" y="37136"/>
                  <a:pt x="436500" y="18473"/>
                  <a:pt x="439579" y="0"/>
                </a:cubicBezTo>
                <a:cubicBezTo>
                  <a:pt x="448815" y="3079"/>
                  <a:pt x="459685" y="3154"/>
                  <a:pt x="467288" y="9236"/>
                </a:cubicBezTo>
                <a:cubicBezTo>
                  <a:pt x="475956" y="16171"/>
                  <a:pt x="474992" y="34253"/>
                  <a:pt x="485761" y="36945"/>
                </a:cubicBezTo>
                <a:cubicBezTo>
                  <a:pt x="503929" y="41487"/>
                  <a:pt x="522706" y="30788"/>
                  <a:pt x="541179" y="27709"/>
                </a:cubicBezTo>
                <a:cubicBezTo>
                  <a:pt x="565554" y="33802"/>
                  <a:pt x="587972" y="35006"/>
                  <a:pt x="605833" y="55418"/>
                </a:cubicBezTo>
                <a:cubicBezTo>
                  <a:pt x="620453" y="72126"/>
                  <a:pt x="627080" y="95137"/>
                  <a:pt x="642779" y="110836"/>
                </a:cubicBezTo>
                <a:cubicBezTo>
                  <a:pt x="672535" y="140592"/>
                  <a:pt x="672752" y="134967"/>
                  <a:pt x="688961" y="175491"/>
                </a:cubicBezTo>
                <a:cubicBezTo>
                  <a:pt x="696193" y="193570"/>
                  <a:pt x="701275" y="212436"/>
                  <a:pt x="707433" y="230909"/>
                </a:cubicBezTo>
                <a:lnTo>
                  <a:pt x="716670" y="258618"/>
                </a:lnTo>
                <a:cubicBezTo>
                  <a:pt x="733355" y="256235"/>
                  <a:pt x="829294" y="236372"/>
                  <a:pt x="845979" y="258618"/>
                </a:cubicBezTo>
                <a:cubicBezTo>
                  <a:pt x="859041" y="276034"/>
                  <a:pt x="840321" y="301798"/>
                  <a:pt x="836742" y="323272"/>
                </a:cubicBezTo>
                <a:cubicBezTo>
                  <a:pt x="834792" y="334969"/>
                  <a:pt x="826767" y="381868"/>
                  <a:pt x="818270" y="397163"/>
                </a:cubicBezTo>
                <a:cubicBezTo>
                  <a:pt x="807488" y="416571"/>
                  <a:pt x="781324" y="452582"/>
                  <a:pt x="781324" y="452582"/>
                </a:cubicBezTo>
                <a:cubicBezTo>
                  <a:pt x="784403" y="467976"/>
                  <a:pt x="785049" y="484064"/>
                  <a:pt x="790561" y="498763"/>
                </a:cubicBezTo>
                <a:cubicBezTo>
                  <a:pt x="794459" y="509157"/>
                  <a:pt x="805523" y="515941"/>
                  <a:pt x="809033" y="526472"/>
                </a:cubicBezTo>
                <a:cubicBezTo>
                  <a:pt x="814955" y="544239"/>
                  <a:pt x="815191" y="563418"/>
                  <a:pt x="818270" y="581891"/>
                </a:cubicBezTo>
                <a:cubicBezTo>
                  <a:pt x="830585" y="578812"/>
                  <a:pt x="844653" y="579695"/>
                  <a:pt x="855215" y="572654"/>
                </a:cubicBezTo>
                <a:cubicBezTo>
                  <a:pt x="864451" y="566496"/>
                  <a:pt x="862919" y="547637"/>
                  <a:pt x="873688" y="544945"/>
                </a:cubicBezTo>
                <a:cubicBezTo>
                  <a:pt x="891856" y="540403"/>
                  <a:pt x="910633" y="551103"/>
                  <a:pt x="929106" y="554182"/>
                </a:cubicBezTo>
                <a:cubicBezTo>
                  <a:pt x="935264" y="563418"/>
                  <a:pt x="942615" y="571962"/>
                  <a:pt x="947579" y="581891"/>
                </a:cubicBezTo>
                <a:cubicBezTo>
                  <a:pt x="951933" y="590599"/>
                  <a:pt x="952087" y="601089"/>
                  <a:pt x="956815" y="609600"/>
                </a:cubicBezTo>
                <a:cubicBezTo>
                  <a:pt x="967597" y="629008"/>
                  <a:pt x="993761" y="665018"/>
                  <a:pt x="993761" y="665018"/>
                </a:cubicBezTo>
                <a:cubicBezTo>
                  <a:pt x="996840" y="683491"/>
                  <a:pt x="986508" y="711557"/>
                  <a:pt x="1002997" y="720436"/>
                </a:cubicBezTo>
                <a:cubicBezTo>
                  <a:pt x="1145824" y="797343"/>
                  <a:pt x="1096256" y="676942"/>
                  <a:pt x="1123070" y="757382"/>
                </a:cubicBezTo>
                <a:cubicBezTo>
                  <a:pt x="1116912" y="806642"/>
                  <a:pt x="1112340" y="856127"/>
                  <a:pt x="1104597" y="905163"/>
                </a:cubicBezTo>
                <a:cubicBezTo>
                  <a:pt x="1103079" y="914780"/>
                  <a:pt x="1103283" y="927213"/>
                  <a:pt x="1095361" y="932872"/>
                </a:cubicBezTo>
                <a:cubicBezTo>
                  <a:pt x="1077134" y="945891"/>
                  <a:pt x="1017045" y="955925"/>
                  <a:pt x="993761" y="960582"/>
                </a:cubicBezTo>
                <a:cubicBezTo>
                  <a:pt x="984524" y="966739"/>
                  <a:pt x="977097" y="977949"/>
                  <a:pt x="966051" y="979054"/>
                </a:cubicBezTo>
                <a:cubicBezTo>
                  <a:pt x="942413" y="981418"/>
                  <a:pt x="891273" y="967287"/>
                  <a:pt x="864451" y="960582"/>
                </a:cubicBezTo>
                <a:cubicBezTo>
                  <a:pt x="854892" y="941463"/>
                  <a:pt x="842428" y="912715"/>
                  <a:pt x="827506" y="895927"/>
                </a:cubicBezTo>
                <a:cubicBezTo>
                  <a:pt x="810150" y="876401"/>
                  <a:pt x="772088" y="840509"/>
                  <a:pt x="772088" y="840509"/>
                </a:cubicBezTo>
                <a:cubicBezTo>
                  <a:pt x="759773" y="843588"/>
                  <a:pt x="745704" y="842704"/>
                  <a:pt x="735142" y="849745"/>
                </a:cubicBezTo>
                <a:cubicBezTo>
                  <a:pt x="691374" y="878923"/>
                  <a:pt x="744651" y="886781"/>
                  <a:pt x="688961" y="868218"/>
                </a:cubicBezTo>
                <a:cubicBezTo>
                  <a:pt x="673567" y="874376"/>
                  <a:pt x="647142" y="870695"/>
                  <a:pt x="642779" y="886691"/>
                </a:cubicBezTo>
                <a:cubicBezTo>
                  <a:pt x="619745" y="971146"/>
                  <a:pt x="653507" y="967882"/>
                  <a:pt x="698197" y="979054"/>
                </a:cubicBezTo>
                <a:cubicBezTo>
                  <a:pt x="701276" y="1003684"/>
                  <a:pt x="703352" y="1028461"/>
                  <a:pt x="707433" y="1052945"/>
                </a:cubicBezTo>
                <a:cubicBezTo>
                  <a:pt x="709520" y="1065467"/>
                  <a:pt x="716670" y="1077197"/>
                  <a:pt x="716670" y="1089891"/>
                </a:cubicBezTo>
                <a:cubicBezTo>
                  <a:pt x="716670" y="1195399"/>
                  <a:pt x="716550" y="1154826"/>
                  <a:pt x="688961" y="1219200"/>
                </a:cubicBezTo>
                <a:cubicBezTo>
                  <a:pt x="679855" y="1240447"/>
                  <a:pt x="680972" y="1258184"/>
                  <a:pt x="661251" y="1274618"/>
                </a:cubicBezTo>
                <a:cubicBezTo>
                  <a:pt x="650674" y="1283433"/>
                  <a:pt x="636621" y="1286933"/>
                  <a:pt x="624306" y="1293091"/>
                </a:cubicBezTo>
                <a:cubicBezTo>
                  <a:pt x="615070" y="1286933"/>
                  <a:pt x="601561" y="1284547"/>
                  <a:pt x="596597" y="1274618"/>
                </a:cubicBezTo>
                <a:cubicBezTo>
                  <a:pt x="588222" y="1257868"/>
                  <a:pt x="591903" y="1237368"/>
                  <a:pt x="587361" y="1219200"/>
                </a:cubicBezTo>
                <a:cubicBezTo>
                  <a:pt x="583481" y="1203678"/>
                  <a:pt x="569368" y="1151235"/>
                  <a:pt x="550415" y="1136072"/>
                </a:cubicBezTo>
                <a:cubicBezTo>
                  <a:pt x="542813" y="1129990"/>
                  <a:pt x="531942" y="1129915"/>
                  <a:pt x="522706" y="1126836"/>
                </a:cubicBezTo>
                <a:cubicBezTo>
                  <a:pt x="513470" y="1117600"/>
                  <a:pt x="502243" y="1109995"/>
                  <a:pt x="494997" y="1099127"/>
                </a:cubicBezTo>
                <a:cubicBezTo>
                  <a:pt x="489597" y="1091026"/>
                  <a:pt x="489790" y="1080281"/>
                  <a:pt x="485761" y="1071418"/>
                </a:cubicBezTo>
                <a:cubicBezTo>
                  <a:pt x="474366" y="1046349"/>
                  <a:pt x="457523" y="1023652"/>
                  <a:pt x="448815" y="997527"/>
                </a:cubicBezTo>
                <a:cubicBezTo>
                  <a:pt x="436069" y="959287"/>
                  <a:pt x="444980" y="977919"/>
                  <a:pt x="421106" y="942109"/>
                </a:cubicBezTo>
                <a:cubicBezTo>
                  <a:pt x="411870" y="948267"/>
                  <a:pt x="404166" y="963275"/>
                  <a:pt x="393397" y="960582"/>
                </a:cubicBezTo>
                <a:cubicBezTo>
                  <a:pt x="383952" y="958220"/>
                  <a:pt x="386070" y="942419"/>
                  <a:pt x="384161" y="932872"/>
                </a:cubicBezTo>
                <a:cubicBezTo>
                  <a:pt x="379891" y="911525"/>
                  <a:pt x="383009" y="888431"/>
                  <a:pt x="374924" y="868218"/>
                </a:cubicBezTo>
                <a:cubicBezTo>
                  <a:pt x="370073" y="856090"/>
                  <a:pt x="356451" y="849745"/>
                  <a:pt x="347215" y="840509"/>
                </a:cubicBezTo>
                <a:cubicBezTo>
                  <a:pt x="344136" y="831273"/>
                  <a:pt x="343956" y="820485"/>
                  <a:pt x="337979" y="812800"/>
                </a:cubicBezTo>
                <a:cubicBezTo>
                  <a:pt x="321940" y="792179"/>
                  <a:pt x="282561" y="757382"/>
                  <a:pt x="282561" y="757382"/>
                </a:cubicBezTo>
                <a:cubicBezTo>
                  <a:pt x="275049" y="734845"/>
                  <a:pt x="272756" y="719868"/>
                  <a:pt x="254851" y="701963"/>
                </a:cubicBezTo>
                <a:cubicBezTo>
                  <a:pt x="247002" y="694114"/>
                  <a:pt x="236378" y="689648"/>
                  <a:pt x="227142" y="683491"/>
                </a:cubicBezTo>
                <a:cubicBezTo>
                  <a:pt x="240197" y="618220"/>
                  <a:pt x="231416" y="652196"/>
                  <a:pt x="254851" y="581891"/>
                </a:cubicBezTo>
                <a:lnTo>
                  <a:pt x="264088" y="554182"/>
                </a:lnTo>
                <a:cubicBezTo>
                  <a:pt x="194434" y="530962"/>
                  <a:pt x="280297" y="562286"/>
                  <a:pt x="208670" y="526472"/>
                </a:cubicBezTo>
                <a:cubicBezTo>
                  <a:pt x="199962" y="522118"/>
                  <a:pt x="190197" y="520315"/>
                  <a:pt x="180961" y="517236"/>
                </a:cubicBezTo>
                <a:cubicBezTo>
                  <a:pt x="139267" y="489441"/>
                  <a:pt x="126771" y="486344"/>
                  <a:pt x="97833" y="452582"/>
                </a:cubicBezTo>
                <a:cubicBezTo>
                  <a:pt x="87815" y="440894"/>
                  <a:pt x="79072" y="428163"/>
                  <a:pt x="70124" y="415636"/>
                </a:cubicBezTo>
                <a:cubicBezTo>
                  <a:pt x="63672" y="406603"/>
                  <a:pt x="60179" y="395034"/>
                  <a:pt x="51651" y="387927"/>
                </a:cubicBezTo>
                <a:cubicBezTo>
                  <a:pt x="41074" y="379112"/>
                  <a:pt x="27021" y="375612"/>
                  <a:pt x="14706" y="369454"/>
                </a:cubicBezTo>
                <a:cubicBezTo>
                  <a:pt x="79691" y="326132"/>
                  <a:pt x="-2714" y="375988"/>
                  <a:pt x="88597" y="341745"/>
                </a:cubicBezTo>
                <a:cubicBezTo>
                  <a:pt x="98991" y="337847"/>
                  <a:pt x="107070" y="329430"/>
                  <a:pt x="116306" y="323272"/>
                </a:cubicBezTo>
                <a:cubicBezTo>
                  <a:pt x="110148" y="314036"/>
                  <a:pt x="105683" y="303412"/>
                  <a:pt x="97833" y="295563"/>
                </a:cubicBezTo>
                <a:cubicBezTo>
                  <a:pt x="79929" y="277660"/>
                  <a:pt x="64950" y="275366"/>
                  <a:pt x="42415" y="267854"/>
                </a:cubicBezTo>
                <a:cubicBezTo>
                  <a:pt x="30100" y="249381"/>
                  <a:pt x="-15592" y="219457"/>
                  <a:pt x="5470" y="212436"/>
                </a:cubicBezTo>
                <a:lnTo>
                  <a:pt x="60888" y="193963"/>
                </a:lnTo>
                <a:cubicBezTo>
                  <a:pt x="70124" y="190884"/>
                  <a:pt x="78994" y="186328"/>
                  <a:pt x="88597" y="184727"/>
                </a:cubicBezTo>
                <a:lnTo>
                  <a:pt x="144015" y="175491"/>
                </a:lnTo>
                <a:cubicBezTo>
                  <a:pt x="147094" y="150861"/>
                  <a:pt x="139016" y="121935"/>
                  <a:pt x="153251" y="101600"/>
                </a:cubicBezTo>
                <a:cubicBezTo>
                  <a:pt x="174940" y="70616"/>
                  <a:pt x="219619" y="93389"/>
                  <a:pt x="245615" y="73891"/>
                </a:cubicBezTo>
                <a:cubicBezTo>
                  <a:pt x="250541" y="70196"/>
                  <a:pt x="245615" y="61576"/>
                  <a:pt x="245615" y="55418"/>
                </a:cubicBezTo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48" name="Полилиния 247"/>
          <p:cNvSpPr/>
          <p:nvPr/>
        </p:nvSpPr>
        <p:spPr>
          <a:xfrm>
            <a:off x="6291943" y="5495360"/>
            <a:ext cx="1147095" cy="573253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17518 w 862710"/>
              <a:gd name="connsiteY0" fmla="*/ 1608 h 713875"/>
              <a:gd name="connsiteX1" fmla="*/ 667724 w 862710"/>
              <a:gd name="connsiteY1" fmla="*/ 101196 h 713875"/>
              <a:gd name="connsiteX2" fmla="*/ 649617 w 862710"/>
              <a:gd name="connsiteY2" fmla="*/ 173624 h 713875"/>
              <a:gd name="connsiteX3" fmla="*/ 586243 w 862710"/>
              <a:gd name="connsiteY3" fmla="*/ 209838 h 713875"/>
              <a:gd name="connsiteX4" fmla="*/ 11347 w 862710"/>
              <a:gd name="connsiteY4" fmla="*/ 160043 h 713875"/>
              <a:gd name="connsiteX5" fmla="*/ 234405 w 862710"/>
              <a:gd name="connsiteY5" fmla="*/ 256449 h 713875"/>
              <a:gd name="connsiteX6" fmla="*/ 604349 w 862710"/>
              <a:gd name="connsiteY6" fmla="*/ 368273 h 713875"/>
              <a:gd name="connsiteX7" fmla="*/ 645090 w 862710"/>
              <a:gd name="connsiteY7" fmla="*/ 436174 h 713875"/>
              <a:gd name="connsiteX8" fmla="*/ 667724 w 862710"/>
              <a:gd name="connsiteY8" fmla="*/ 467861 h 713875"/>
              <a:gd name="connsiteX9" fmla="*/ 699411 w 862710"/>
              <a:gd name="connsiteY9" fmla="*/ 535762 h 713875"/>
              <a:gd name="connsiteX10" fmla="*/ 726571 w 862710"/>
              <a:gd name="connsiteY10" fmla="*/ 612717 h 713875"/>
              <a:gd name="connsiteX11" fmla="*/ 758258 w 862710"/>
              <a:gd name="connsiteY11" fmla="*/ 676091 h 713875"/>
              <a:gd name="connsiteX12" fmla="*/ 776365 w 862710"/>
              <a:gd name="connsiteY12" fmla="*/ 707778 h 713875"/>
              <a:gd name="connsiteX13" fmla="*/ 798999 w 862710"/>
              <a:gd name="connsiteY13" fmla="*/ 707778 h 713875"/>
              <a:gd name="connsiteX14" fmla="*/ 817106 w 862710"/>
              <a:gd name="connsiteY14" fmla="*/ 644404 h 713875"/>
              <a:gd name="connsiteX15" fmla="*/ 826159 w 862710"/>
              <a:gd name="connsiteY15" fmla="*/ 585556 h 713875"/>
              <a:gd name="connsiteX16" fmla="*/ 776365 w 862710"/>
              <a:gd name="connsiteY16" fmla="*/ 522182 h 713875"/>
              <a:gd name="connsiteX17" fmla="*/ 844266 w 862710"/>
              <a:gd name="connsiteY17" fmla="*/ 508602 h 713875"/>
              <a:gd name="connsiteX18" fmla="*/ 844266 w 862710"/>
              <a:gd name="connsiteY18" fmla="*/ 472388 h 713875"/>
              <a:gd name="connsiteX19" fmla="*/ 862373 w 862710"/>
              <a:gd name="connsiteY19" fmla="*/ 395434 h 713875"/>
              <a:gd name="connsiteX20" fmla="*/ 826159 w 862710"/>
              <a:gd name="connsiteY20" fmla="*/ 295846 h 713875"/>
              <a:gd name="connsiteX21" fmla="*/ 808052 w 862710"/>
              <a:gd name="connsiteY21" fmla="*/ 255105 h 713875"/>
              <a:gd name="connsiteX22" fmla="*/ 817106 w 862710"/>
              <a:gd name="connsiteY22" fmla="*/ 191731 h 713875"/>
              <a:gd name="connsiteX23" fmla="*/ 808052 w 862710"/>
              <a:gd name="connsiteY23" fmla="*/ 141937 h 713875"/>
              <a:gd name="connsiteX24" fmla="*/ 762785 w 862710"/>
              <a:gd name="connsiteY24" fmla="*/ 92143 h 713875"/>
              <a:gd name="connsiteX25" fmla="*/ 753731 w 862710"/>
              <a:gd name="connsiteY25" fmla="*/ 42349 h 713875"/>
              <a:gd name="connsiteX26" fmla="*/ 717518 w 862710"/>
              <a:gd name="connsiteY26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216160 w 860321"/>
              <a:gd name="connsiteY6" fmla="*/ 240593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22251 w 860321"/>
              <a:gd name="connsiteY7" fmla="*/ 473983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76803"/>
              <a:gd name="connsiteX1" fmla="*/ 665335 w 860321"/>
              <a:gd name="connsiteY1" fmla="*/ 101196 h 776803"/>
              <a:gd name="connsiteX2" fmla="*/ 647228 w 860321"/>
              <a:gd name="connsiteY2" fmla="*/ 173624 h 776803"/>
              <a:gd name="connsiteX3" fmla="*/ 583854 w 860321"/>
              <a:gd name="connsiteY3" fmla="*/ 209838 h 776803"/>
              <a:gd name="connsiteX4" fmla="*/ 8958 w 860321"/>
              <a:gd name="connsiteY4" fmla="*/ 160043 h 776803"/>
              <a:gd name="connsiteX5" fmla="*/ 232016 w 860321"/>
              <a:gd name="connsiteY5" fmla="*/ 256449 h 776803"/>
              <a:gd name="connsiteX6" fmla="*/ 168590 w 860321"/>
              <a:gd name="connsiteY6" fmla="*/ 261735 h 776803"/>
              <a:gd name="connsiteX7" fmla="*/ 422251 w 860321"/>
              <a:gd name="connsiteY7" fmla="*/ 473983 h 776803"/>
              <a:gd name="connsiteX8" fmla="*/ 621559 w 860321"/>
              <a:gd name="connsiteY8" fmla="*/ 647596 h 776803"/>
              <a:gd name="connsiteX9" fmla="*/ 765760 w 860321"/>
              <a:gd name="connsiteY9" fmla="*/ 774423 h 776803"/>
              <a:gd name="connsiteX10" fmla="*/ 697022 w 860321"/>
              <a:gd name="connsiteY10" fmla="*/ 535762 h 776803"/>
              <a:gd name="connsiteX11" fmla="*/ 724182 w 860321"/>
              <a:gd name="connsiteY11" fmla="*/ 612717 h 776803"/>
              <a:gd name="connsiteX12" fmla="*/ 755869 w 860321"/>
              <a:gd name="connsiteY12" fmla="*/ 676091 h 776803"/>
              <a:gd name="connsiteX13" fmla="*/ 773976 w 860321"/>
              <a:gd name="connsiteY13" fmla="*/ 707778 h 776803"/>
              <a:gd name="connsiteX14" fmla="*/ 796610 w 860321"/>
              <a:gd name="connsiteY14" fmla="*/ 707778 h 776803"/>
              <a:gd name="connsiteX15" fmla="*/ 814717 w 860321"/>
              <a:gd name="connsiteY15" fmla="*/ 644404 h 776803"/>
              <a:gd name="connsiteX16" fmla="*/ 823770 w 860321"/>
              <a:gd name="connsiteY16" fmla="*/ 585556 h 776803"/>
              <a:gd name="connsiteX17" fmla="*/ 773976 w 860321"/>
              <a:gd name="connsiteY17" fmla="*/ 522182 h 776803"/>
              <a:gd name="connsiteX18" fmla="*/ 841877 w 860321"/>
              <a:gd name="connsiteY18" fmla="*/ 508602 h 776803"/>
              <a:gd name="connsiteX19" fmla="*/ 841877 w 860321"/>
              <a:gd name="connsiteY19" fmla="*/ 472388 h 776803"/>
              <a:gd name="connsiteX20" fmla="*/ 859984 w 860321"/>
              <a:gd name="connsiteY20" fmla="*/ 395434 h 776803"/>
              <a:gd name="connsiteX21" fmla="*/ 823770 w 860321"/>
              <a:gd name="connsiteY21" fmla="*/ 295846 h 776803"/>
              <a:gd name="connsiteX22" fmla="*/ 805663 w 860321"/>
              <a:gd name="connsiteY22" fmla="*/ 255105 h 776803"/>
              <a:gd name="connsiteX23" fmla="*/ 814717 w 860321"/>
              <a:gd name="connsiteY23" fmla="*/ 191731 h 776803"/>
              <a:gd name="connsiteX24" fmla="*/ 805663 w 860321"/>
              <a:gd name="connsiteY24" fmla="*/ 141937 h 776803"/>
              <a:gd name="connsiteX25" fmla="*/ 760396 w 860321"/>
              <a:gd name="connsiteY25" fmla="*/ 92143 h 776803"/>
              <a:gd name="connsiteX26" fmla="*/ 751342 w 860321"/>
              <a:gd name="connsiteY26" fmla="*/ 42349 h 776803"/>
              <a:gd name="connsiteX27" fmla="*/ 715129 w 860321"/>
              <a:gd name="connsiteY27" fmla="*/ 1608 h 776803"/>
              <a:gd name="connsiteX0" fmla="*/ 715129 w 1072444"/>
              <a:gd name="connsiteY0" fmla="*/ 1608 h 961652"/>
              <a:gd name="connsiteX1" fmla="*/ 665335 w 1072444"/>
              <a:gd name="connsiteY1" fmla="*/ 101196 h 961652"/>
              <a:gd name="connsiteX2" fmla="*/ 647228 w 1072444"/>
              <a:gd name="connsiteY2" fmla="*/ 173624 h 961652"/>
              <a:gd name="connsiteX3" fmla="*/ 583854 w 1072444"/>
              <a:gd name="connsiteY3" fmla="*/ 209838 h 961652"/>
              <a:gd name="connsiteX4" fmla="*/ 8958 w 1072444"/>
              <a:gd name="connsiteY4" fmla="*/ 160043 h 961652"/>
              <a:gd name="connsiteX5" fmla="*/ 232016 w 1072444"/>
              <a:gd name="connsiteY5" fmla="*/ 256449 h 961652"/>
              <a:gd name="connsiteX6" fmla="*/ 168590 w 1072444"/>
              <a:gd name="connsiteY6" fmla="*/ 261735 h 961652"/>
              <a:gd name="connsiteX7" fmla="*/ 422251 w 1072444"/>
              <a:gd name="connsiteY7" fmla="*/ 473983 h 961652"/>
              <a:gd name="connsiteX8" fmla="*/ 621559 w 1072444"/>
              <a:gd name="connsiteY8" fmla="*/ 647596 h 961652"/>
              <a:gd name="connsiteX9" fmla="*/ 765760 w 1072444"/>
              <a:gd name="connsiteY9" fmla="*/ 774423 h 961652"/>
              <a:gd name="connsiteX10" fmla="*/ 1072296 w 1072444"/>
              <a:gd name="connsiteY10" fmla="*/ 958606 h 961652"/>
              <a:gd name="connsiteX11" fmla="*/ 724182 w 1072444"/>
              <a:gd name="connsiteY11" fmla="*/ 612717 h 961652"/>
              <a:gd name="connsiteX12" fmla="*/ 755869 w 1072444"/>
              <a:gd name="connsiteY12" fmla="*/ 676091 h 961652"/>
              <a:gd name="connsiteX13" fmla="*/ 773976 w 1072444"/>
              <a:gd name="connsiteY13" fmla="*/ 707778 h 961652"/>
              <a:gd name="connsiteX14" fmla="*/ 796610 w 1072444"/>
              <a:gd name="connsiteY14" fmla="*/ 707778 h 961652"/>
              <a:gd name="connsiteX15" fmla="*/ 814717 w 1072444"/>
              <a:gd name="connsiteY15" fmla="*/ 644404 h 961652"/>
              <a:gd name="connsiteX16" fmla="*/ 823770 w 1072444"/>
              <a:gd name="connsiteY16" fmla="*/ 585556 h 961652"/>
              <a:gd name="connsiteX17" fmla="*/ 773976 w 1072444"/>
              <a:gd name="connsiteY17" fmla="*/ 522182 h 961652"/>
              <a:gd name="connsiteX18" fmla="*/ 841877 w 1072444"/>
              <a:gd name="connsiteY18" fmla="*/ 508602 h 961652"/>
              <a:gd name="connsiteX19" fmla="*/ 841877 w 1072444"/>
              <a:gd name="connsiteY19" fmla="*/ 472388 h 961652"/>
              <a:gd name="connsiteX20" fmla="*/ 859984 w 1072444"/>
              <a:gd name="connsiteY20" fmla="*/ 395434 h 961652"/>
              <a:gd name="connsiteX21" fmla="*/ 823770 w 1072444"/>
              <a:gd name="connsiteY21" fmla="*/ 295846 h 961652"/>
              <a:gd name="connsiteX22" fmla="*/ 805663 w 1072444"/>
              <a:gd name="connsiteY22" fmla="*/ 255105 h 961652"/>
              <a:gd name="connsiteX23" fmla="*/ 814717 w 1072444"/>
              <a:gd name="connsiteY23" fmla="*/ 191731 h 961652"/>
              <a:gd name="connsiteX24" fmla="*/ 805663 w 1072444"/>
              <a:gd name="connsiteY24" fmla="*/ 141937 h 961652"/>
              <a:gd name="connsiteX25" fmla="*/ 760396 w 1072444"/>
              <a:gd name="connsiteY25" fmla="*/ 92143 h 961652"/>
              <a:gd name="connsiteX26" fmla="*/ 751342 w 1072444"/>
              <a:gd name="connsiteY26" fmla="*/ 42349 h 961652"/>
              <a:gd name="connsiteX27" fmla="*/ 715129 w 1072444"/>
              <a:gd name="connsiteY27" fmla="*/ 1608 h 961652"/>
              <a:gd name="connsiteX0" fmla="*/ 715129 w 1238556"/>
              <a:gd name="connsiteY0" fmla="*/ 1608 h 1124022"/>
              <a:gd name="connsiteX1" fmla="*/ 665335 w 1238556"/>
              <a:gd name="connsiteY1" fmla="*/ 101196 h 1124022"/>
              <a:gd name="connsiteX2" fmla="*/ 647228 w 1238556"/>
              <a:gd name="connsiteY2" fmla="*/ 173624 h 1124022"/>
              <a:gd name="connsiteX3" fmla="*/ 583854 w 1238556"/>
              <a:gd name="connsiteY3" fmla="*/ 209838 h 1124022"/>
              <a:gd name="connsiteX4" fmla="*/ 8958 w 1238556"/>
              <a:gd name="connsiteY4" fmla="*/ 160043 h 1124022"/>
              <a:gd name="connsiteX5" fmla="*/ 232016 w 1238556"/>
              <a:gd name="connsiteY5" fmla="*/ 256449 h 1124022"/>
              <a:gd name="connsiteX6" fmla="*/ 168590 w 1238556"/>
              <a:gd name="connsiteY6" fmla="*/ 261735 h 1124022"/>
              <a:gd name="connsiteX7" fmla="*/ 422251 w 1238556"/>
              <a:gd name="connsiteY7" fmla="*/ 473983 h 1124022"/>
              <a:gd name="connsiteX8" fmla="*/ 621559 w 1238556"/>
              <a:gd name="connsiteY8" fmla="*/ 647596 h 1124022"/>
              <a:gd name="connsiteX9" fmla="*/ 765760 w 1238556"/>
              <a:gd name="connsiteY9" fmla="*/ 774423 h 1124022"/>
              <a:gd name="connsiteX10" fmla="*/ 1072296 w 1238556"/>
              <a:gd name="connsiteY10" fmla="*/ 958606 h 1124022"/>
              <a:gd name="connsiteX11" fmla="*/ 1226309 w 1238556"/>
              <a:gd name="connsiteY11" fmla="*/ 1114844 h 1124022"/>
              <a:gd name="connsiteX12" fmla="*/ 755869 w 1238556"/>
              <a:gd name="connsiteY12" fmla="*/ 676091 h 1124022"/>
              <a:gd name="connsiteX13" fmla="*/ 773976 w 1238556"/>
              <a:gd name="connsiteY13" fmla="*/ 707778 h 1124022"/>
              <a:gd name="connsiteX14" fmla="*/ 796610 w 1238556"/>
              <a:gd name="connsiteY14" fmla="*/ 707778 h 1124022"/>
              <a:gd name="connsiteX15" fmla="*/ 814717 w 1238556"/>
              <a:gd name="connsiteY15" fmla="*/ 644404 h 1124022"/>
              <a:gd name="connsiteX16" fmla="*/ 823770 w 1238556"/>
              <a:gd name="connsiteY16" fmla="*/ 585556 h 1124022"/>
              <a:gd name="connsiteX17" fmla="*/ 773976 w 1238556"/>
              <a:gd name="connsiteY17" fmla="*/ 522182 h 1124022"/>
              <a:gd name="connsiteX18" fmla="*/ 841877 w 1238556"/>
              <a:gd name="connsiteY18" fmla="*/ 508602 h 1124022"/>
              <a:gd name="connsiteX19" fmla="*/ 841877 w 1238556"/>
              <a:gd name="connsiteY19" fmla="*/ 472388 h 1124022"/>
              <a:gd name="connsiteX20" fmla="*/ 859984 w 1238556"/>
              <a:gd name="connsiteY20" fmla="*/ 395434 h 1124022"/>
              <a:gd name="connsiteX21" fmla="*/ 823770 w 1238556"/>
              <a:gd name="connsiteY21" fmla="*/ 295846 h 1124022"/>
              <a:gd name="connsiteX22" fmla="*/ 805663 w 1238556"/>
              <a:gd name="connsiteY22" fmla="*/ 255105 h 1124022"/>
              <a:gd name="connsiteX23" fmla="*/ 814717 w 1238556"/>
              <a:gd name="connsiteY23" fmla="*/ 191731 h 1124022"/>
              <a:gd name="connsiteX24" fmla="*/ 805663 w 1238556"/>
              <a:gd name="connsiteY24" fmla="*/ 141937 h 1124022"/>
              <a:gd name="connsiteX25" fmla="*/ 760396 w 1238556"/>
              <a:gd name="connsiteY25" fmla="*/ 92143 h 1124022"/>
              <a:gd name="connsiteX26" fmla="*/ 751342 w 1238556"/>
              <a:gd name="connsiteY26" fmla="*/ 42349 h 1124022"/>
              <a:gd name="connsiteX27" fmla="*/ 715129 w 1238556"/>
              <a:gd name="connsiteY27" fmla="*/ 1608 h 1124022"/>
              <a:gd name="connsiteX0" fmla="*/ 715129 w 1255295"/>
              <a:gd name="connsiteY0" fmla="*/ 1608 h 1162220"/>
              <a:gd name="connsiteX1" fmla="*/ 665335 w 1255295"/>
              <a:gd name="connsiteY1" fmla="*/ 101196 h 1162220"/>
              <a:gd name="connsiteX2" fmla="*/ 647228 w 1255295"/>
              <a:gd name="connsiteY2" fmla="*/ 173624 h 1162220"/>
              <a:gd name="connsiteX3" fmla="*/ 583854 w 1255295"/>
              <a:gd name="connsiteY3" fmla="*/ 209838 h 1162220"/>
              <a:gd name="connsiteX4" fmla="*/ 8958 w 1255295"/>
              <a:gd name="connsiteY4" fmla="*/ 160043 h 1162220"/>
              <a:gd name="connsiteX5" fmla="*/ 232016 w 1255295"/>
              <a:gd name="connsiteY5" fmla="*/ 256449 h 1162220"/>
              <a:gd name="connsiteX6" fmla="*/ 168590 w 1255295"/>
              <a:gd name="connsiteY6" fmla="*/ 261735 h 1162220"/>
              <a:gd name="connsiteX7" fmla="*/ 422251 w 1255295"/>
              <a:gd name="connsiteY7" fmla="*/ 473983 h 1162220"/>
              <a:gd name="connsiteX8" fmla="*/ 621559 w 1255295"/>
              <a:gd name="connsiteY8" fmla="*/ 647596 h 1162220"/>
              <a:gd name="connsiteX9" fmla="*/ 765760 w 1255295"/>
              <a:gd name="connsiteY9" fmla="*/ 774423 h 1162220"/>
              <a:gd name="connsiteX10" fmla="*/ 1156865 w 1255295"/>
              <a:gd name="connsiteY10" fmla="*/ 1111887 h 1162220"/>
              <a:gd name="connsiteX11" fmla="*/ 1226309 w 1255295"/>
              <a:gd name="connsiteY11" fmla="*/ 1114844 h 1162220"/>
              <a:gd name="connsiteX12" fmla="*/ 755869 w 1255295"/>
              <a:gd name="connsiteY12" fmla="*/ 676091 h 1162220"/>
              <a:gd name="connsiteX13" fmla="*/ 773976 w 1255295"/>
              <a:gd name="connsiteY13" fmla="*/ 707778 h 1162220"/>
              <a:gd name="connsiteX14" fmla="*/ 796610 w 1255295"/>
              <a:gd name="connsiteY14" fmla="*/ 707778 h 1162220"/>
              <a:gd name="connsiteX15" fmla="*/ 814717 w 1255295"/>
              <a:gd name="connsiteY15" fmla="*/ 644404 h 1162220"/>
              <a:gd name="connsiteX16" fmla="*/ 823770 w 1255295"/>
              <a:gd name="connsiteY16" fmla="*/ 585556 h 1162220"/>
              <a:gd name="connsiteX17" fmla="*/ 773976 w 1255295"/>
              <a:gd name="connsiteY17" fmla="*/ 522182 h 1162220"/>
              <a:gd name="connsiteX18" fmla="*/ 841877 w 1255295"/>
              <a:gd name="connsiteY18" fmla="*/ 508602 h 1162220"/>
              <a:gd name="connsiteX19" fmla="*/ 841877 w 1255295"/>
              <a:gd name="connsiteY19" fmla="*/ 472388 h 1162220"/>
              <a:gd name="connsiteX20" fmla="*/ 859984 w 1255295"/>
              <a:gd name="connsiteY20" fmla="*/ 395434 h 1162220"/>
              <a:gd name="connsiteX21" fmla="*/ 823770 w 1255295"/>
              <a:gd name="connsiteY21" fmla="*/ 295846 h 1162220"/>
              <a:gd name="connsiteX22" fmla="*/ 805663 w 1255295"/>
              <a:gd name="connsiteY22" fmla="*/ 255105 h 1162220"/>
              <a:gd name="connsiteX23" fmla="*/ 814717 w 1255295"/>
              <a:gd name="connsiteY23" fmla="*/ 191731 h 1162220"/>
              <a:gd name="connsiteX24" fmla="*/ 805663 w 1255295"/>
              <a:gd name="connsiteY24" fmla="*/ 141937 h 1162220"/>
              <a:gd name="connsiteX25" fmla="*/ 760396 w 1255295"/>
              <a:gd name="connsiteY25" fmla="*/ 92143 h 1162220"/>
              <a:gd name="connsiteX26" fmla="*/ 751342 w 1255295"/>
              <a:gd name="connsiteY26" fmla="*/ 42349 h 1162220"/>
              <a:gd name="connsiteX27" fmla="*/ 715129 w 1255295"/>
              <a:gd name="connsiteY27" fmla="*/ 1608 h 1162220"/>
              <a:gd name="connsiteX0" fmla="*/ 715129 w 1432032"/>
              <a:gd name="connsiteY0" fmla="*/ 1608 h 1153951"/>
              <a:gd name="connsiteX1" fmla="*/ 665335 w 1432032"/>
              <a:gd name="connsiteY1" fmla="*/ 101196 h 1153951"/>
              <a:gd name="connsiteX2" fmla="*/ 647228 w 1432032"/>
              <a:gd name="connsiteY2" fmla="*/ 173624 h 1153951"/>
              <a:gd name="connsiteX3" fmla="*/ 583854 w 1432032"/>
              <a:gd name="connsiteY3" fmla="*/ 209838 h 1153951"/>
              <a:gd name="connsiteX4" fmla="*/ 8958 w 1432032"/>
              <a:gd name="connsiteY4" fmla="*/ 160043 h 1153951"/>
              <a:gd name="connsiteX5" fmla="*/ 232016 w 1432032"/>
              <a:gd name="connsiteY5" fmla="*/ 256449 h 1153951"/>
              <a:gd name="connsiteX6" fmla="*/ 168590 w 1432032"/>
              <a:gd name="connsiteY6" fmla="*/ 261735 h 1153951"/>
              <a:gd name="connsiteX7" fmla="*/ 422251 w 1432032"/>
              <a:gd name="connsiteY7" fmla="*/ 473983 h 1153951"/>
              <a:gd name="connsiteX8" fmla="*/ 621559 w 1432032"/>
              <a:gd name="connsiteY8" fmla="*/ 647596 h 1153951"/>
              <a:gd name="connsiteX9" fmla="*/ 765760 w 1432032"/>
              <a:gd name="connsiteY9" fmla="*/ 774423 h 1153951"/>
              <a:gd name="connsiteX10" fmla="*/ 1156865 w 1432032"/>
              <a:gd name="connsiteY10" fmla="*/ 1111887 h 1153951"/>
              <a:gd name="connsiteX11" fmla="*/ 1226309 w 1432032"/>
              <a:gd name="connsiteY11" fmla="*/ 1114844 h 1153951"/>
              <a:gd name="connsiteX12" fmla="*/ 1416562 w 1432032"/>
              <a:gd name="connsiteY12" fmla="*/ 802944 h 1153951"/>
              <a:gd name="connsiteX13" fmla="*/ 773976 w 1432032"/>
              <a:gd name="connsiteY13" fmla="*/ 707778 h 1153951"/>
              <a:gd name="connsiteX14" fmla="*/ 796610 w 1432032"/>
              <a:gd name="connsiteY14" fmla="*/ 707778 h 1153951"/>
              <a:gd name="connsiteX15" fmla="*/ 814717 w 1432032"/>
              <a:gd name="connsiteY15" fmla="*/ 644404 h 1153951"/>
              <a:gd name="connsiteX16" fmla="*/ 823770 w 1432032"/>
              <a:gd name="connsiteY16" fmla="*/ 585556 h 1153951"/>
              <a:gd name="connsiteX17" fmla="*/ 773976 w 1432032"/>
              <a:gd name="connsiteY17" fmla="*/ 522182 h 1153951"/>
              <a:gd name="connsiteX18" fmla="*/ 841877 w 1432032"/>
              <a:gd name="connsiteY18" fmla="*/ 508602 h 1153951"/>
              <a:gd name="connsiteX19" fmla="*/ 841877 w 1432032"/>
              <a:gd name="connsiteY19" fmla="*/ 472388 h 1153951"/>
              <a:gd name="connsiteX20" fmla="*/ 859984 w 1432032"/>
              <a:gd name="connsiteY20" fmla="*/ 395434 h 1153951"/>
              <a:gd name="connsiteX21" fmla="*/ 823770 w 1432032"/>
              <a:gd name="connsiteY21" fmla="*/ 295846 h 1153951"/>
              <a:gd name="connsiteX22" fmla="*/ 805663 w 1432032"/>
              <a:gd name="connsiteY22" fmla="*/ 255105 h 1153951"/>
              <a:gd name="connsiteX23" fmla="*/ 814717 w 1432032"/>
              <a:gd name="connsiteY23" fmla="*/ 191731 h 1153951"/>
              <a:gd name="connsiteX24" fmla="*/ 805663 w 1432032"/>
              <a:gd name="connsiteY24" fmla="*/ 141937 h 1153951"/>
              <a:gd name="connsiteX25" fmla="*/ 760396 w 1432032"/>
              <a:gd name="connsiteY25" fmla="*/ 92143 h 1153951"/>
              <a:gd name="connsiteX26" fmla="*/ 751342 w 1432032"/>
              <a:gd name="connsiteY26" fmla="*/ 42349 h 1153951"/>
              <a:gd name="connsiteX27" fmla="*/ 715129 w 1432032"/>
              <a:gd name="connsiteY27" fmla="*/ 1608 h 1153951"/>
              <a:gd name="connsiteX0" fmla="*/ 715129 w 1637062"/>
              <a:gd name="connsiteY0" fmla="*/ 1608 h 1153951"/>
              <a:gd name="connsiteX1" fmla="*/ 665335 w 1637062"/>
              <a:gd name="connsiteY1" fmla="*/ 101196 h 1153951"/>
              <a:gd name="connsiteX2" fmla="*/ 647228 w 1637062"/>
              <a:gd name="connsiteY2" fmla="*/ 173624 h 1153951"/>
              <a:gd name="connsiteX3" fmla="*/ 583854 w 1637062"/>
              <a:gd name="connsiteY3" fmla="*/ 209838 h 1153951"/>
              <a:gd name="connsiteX4" fmla="*/ 8958 w 1637062"/>
              <a:gd name="connsiteY4" fmla="*/ 160043 h 1153951"/>
              <a:gd name="connsiteX5" fmla="*/ 232016 w 1637062"/>
              <a:gd name="connsiteY5" fmla="*/ 256449 h 1153951"/>
              <a:gd name="connsiteX6" fmla="*/ 168590 w 1637062"/>
              <a:gd name="connsiteY6" fmla="*/ 261735 h 1153951"/>
              <a:gd name="connsiteX7" fmla="*/ 422251 w 1637062"/>
              <a:gd name="connsiteY7" fmla="*/ 473983 h 1153951"/>
              <a:gd name="connsiteX8" fmla="*/ 621559 w 1637062"/>
              <a:gd name="connsiteY8" fmla="*/ 647596 h 1153951"/>
              <a:gd name="connsiteX9" fmla="*/ 765760 w 1637062"/>
              <a:gd name="connsiteY9" fmla="*/ 774423 h 1153951"/>
              <a:gd name="connsiteX10" fmla="*/ 1156865 w 1637062"/>
              <a:gd name="connsiteY10" fmla="*/ 1111887 h 1153951"/>
              <a:gd name="connsiteX11" fmla="*/ 1226309 w 1637062"/>
              <a:gd name="connsiteY11" fmla="*/ 1114844 h 1153951"/>
              <a:gd name="connsiteX12" fmla="*/ 1416562 w 1637062"/>
              <a:gd name="connsiteY12" fmla="*/ 802944 h 1153951"/>
              <a:gd name="connsiteX13" fmla="*/ 773976 w 1637062"/>
              <a:gd name="connsiteY13" fmla="*/ 707778 h 1153951"/>
              <a:gd name="connsiteX14" fmla="*/ 1637013 w 1637062"/>
              <a:gd name="connsiteY14" fmla="*/ 681350 h 1153951"/>
              <a:gd name="connsiteX15" fmla="*/ 814717 w 1637062"/>
              <a:gd name="connsiteY15" fmla="*/ 644404 h 1153951"/>
              <a:gd name="connsiteX16" fmla="*/ 823770 w 1637062"/>
              <a:gd name="connsiteY16" fmla="*/ 585556 h 1153951"/>
              <a:gd name="connsiteX17" fmla="*/ 773976 w 1637062"/>
              <a:gd name="connsiteY17" fmla="*/ 522182 h 1153951"/>
              <a:gd name="connsiteX18" fmla="*/ 841877 w 1637062"/>
              <a:gd name="connsiteY18" fmla="*/ 508602 h 1153951"/>
              <a:gd name="connsiteX19" fmla="*/ 841877 w 1637062"/>
              <a:gd name="connsiteY19" fmla="*/ 472388 h 1153951"/>
              <a:gd name="connsiteX20" fmla="*/ 859984 w 1637062"/>
              <a:gd name="connsiteY20" fmla="*/ 395434 h 1153951"/>
              <a:gd name="connsiteX21" fmla="*/ 823770 w 1637062"/>
              <a:gd name="connsiteY21" fmla="*/ 295846 h 1153951"/>
              <a:gd name="connsiteX22" fmla="*/ 805663 w 1637062"/>
              <a:gd name="connsiteY22" fmla="*/ 255105 h 1153951"/>
              <a:gd name="connsiteX23" fmla="*/ 814717 w 1637062"/>
              <a:gd name="connsiteY23" fmla="*/ 191731 h 1153951"/>
              <a:gd name="connsiteX24" fmla="*/ 805663 w 1637062"/>
              <a:gd name="connsiteY24" fmla="*/ 141937 h 1153951"/>
              <a:gd name="connsiteX25" fmla="*/ 760396 w 1637062"/>
              <a:gd name="connsiteY25" fmla="*/ 92143 h 1153951"/>
              <a:gd name="connsiteX26" fmla="*/ 751342 w 1637062"/>
              <a:gd name="connsiteY26" fmla="*/ 42349 h 1153951"/>
              <a:gd name="connsiteX27" fmla="*/ 715129 w 1637062"/>
              <a:gd name="connsiteY27" fmla="*/ 1608 h 1153951"/>
              <a:gd name="connsiteX0" fmla="*/ 715129 w 2093382"/>
              <a:gd name="connsiteY0" fmla="*/ 1608 h 1153951"/>
              <a:gd name="connsiteX1" fmla="*/ 665335 w 2093382"/>
              <a:gd name="connsiteY1" fmla="*/ 101196 h 1153951"/>
              <a:gd name="connsiteX2" fmla="*/ 647228 w 2093382"/>
              <a:gd name="connsiteY2" fmla="*/ 173624 h 1153951"/>
              <a:gd name="connsiteX3" fmla="*/ 583854 w 2093382"/>
              <a:gd name="connsiteY3" fmla="*/ 209838 h 1153951"/>
              <a:gd name="connsiteX4" fmla="*/ 8958 w 2093382"/>
              <a:gd name="connsiteY4" fmla="*/ 160043 h 1153951"/>
              <a:gd name="connsiteX5" fmla="*/ 232016 w 2093382"/>
              <a:gd name="connsiteY5" fmla="*/ 256449 h 1153951"/>
              <a:gd name="connsiteX6" fmla="*/ 168590 w 2093382"/>
              <a:gd name="connsiteY6" fmla="*/ 261735 h 1153951"/>
              <a:gd name="connsiteX7" fmla="*/ 422251 w 2093382"/>
              <a:gd name="connsiteY7" fmla="*/ 473983 h 1153951"/>
              <a:gd name="connsiteX8" fmla="*/ 621559 w 2093382"/>
              <a:gd name="connsiteY8" fmla="*/ 647596 h 1153951"/>
              <a:gd name="connsiteX9" fmla="*/ 765760 w 2093382"/>
              <a:gd name="connsiteY9" fmla="*/ 774423 h 1153951"/>
              <a:gd name="connsiteX10" fmla="*/ 1156865 w 2093382"/>
              <a:gd name="connsiteY10" fmla="*/ 1111887 h 1153951"/>
              <a:gd name="connsiteX11" fmla="*/ 1226309 w 2093382"/>
              <a:gd name="connsiteY11" fmla="*/ 1114844 h 1153951"/>
              <a:gd name="connsiteX12" fmla="*/ 1416562 w 2093382"/>
              <a:gd name="connsiteY12" fmla="*/ 802944 h 1153951"/>
              <a:gd name="connsiteX13" fmla="*/ 2090078 w 2093382"/>
              <a:gd name="connsiteY13" fmla="*/ 924486 h 1153951"/>
              <a:gd name="connsiteX14" fmla="*/ 1637013 w 2093382"/>
              <a:gd name="connsiteY14" fmla="*/ 681350 h 1153951"/>
              <a:gd name="connsiteX15" fmla="*/ 814717 w 2093382"/>
              <a:gd name="connsiteY15" fmla="*/ 644404 h 1153951"/>
              <a:gd name="connsiteX16" fmla="*/ 823770 w 2093382"/>
              <a:gd name="connsiteY16" fmla="*/ 585556 h 1153951"/>
              <a:gd name="connsiteX17" fmla="*/ 773976 w 2093382"/>
              <a:gd name="connsiteY17" fmla="*/ 522182 h 1153951"/>
              <a:gd name="connsiteX18" fmla="*/ 841877 w 2093382"/>
              <a:gd name="connsiteY18" fmla="*/ 508602 h 1153951"/>
              <a:gd name="connsiteX19" fmla="*/ 841877 w 2093382"/>
              <a:gd name="connsiteY19" fmla="*/ 472388 h 1153951"/>
              <a:gd name="connsiteX20" fmla="*/ 859984 w 2093382"/>
              <a:gd name="connsiteY20" fmla="*/ 395434 h 1153951"/>
              <a:gd name="connsiteX21" fmla="*/ 823770 w 2093382"/>
              <a:gd name="connsiteY21" fmla="*/ 295846 h 1153951"/>
              <a:gd name="connsiteX22" fmla="*/ 805663 w 2093382"/>
              <a:gd name="connsiteY22" fmla="*/ 255105 h 1153951"/>
              <a:gd name="connsiteX23" fmla="*/ 814717 w 2093382"/>
              <a:gd name="connsiteY23" fmla="*/ 191731 h 1153951"/>
              <a:gd name="connsiteX24" fmla="*/ 805663 w 2093382"/>
              <a:gd name="connsiteY24" fmla="*/ 141937 h 1153951"/>
              <a:gd name="connsiteX25" fmla="*/ 760396 w 2093382"/>
              <a:gd name="connsiteY25" fmla="*/ 92143 h 1153951"/>
              <a:gd name="connsiteX26" fmla="*/ 751342 w 2093382"/>
              <a:gd name="connsiteY26" fmla="*/ 42349 h 1153951"/>
              <a:gd name="connsiteX27" fmla="*/ 715129 w 2093382"/>
              <a:gd name="connsiteY27" fmla="*/ 1608 h 1153951"/>
              <a:gd name="connsiteX0" fmla="*/ 715129 w 2091864"/>
              <a:gd name="connsiteY0" fmla="*/ 1608 h 1151345"/>
              <a:gd name="connsiteX1" fmla="*/ 665335 w 2091864"/>
              <a:gd name="connsiteY1" fmla="*/ 101196 h 1151345"/>
              <a:gd name="connsiteX2" fmla="*/ 647228 w 2091864"/>
              <a:gd name="connsiteY2" fmla="*/ 173624 h 1151345"/>
              <a:gd name="connsiteX3" fmla="*/ 583854 w 2091864"/>
              <a:gd name="connsiteY3" fmla="*/ 209838 h 1151345"/>
              <a:gd name="connsiteX4" fmla="*/ 8958 w 2091864"/>
              <a:gd name="connsiteY4" fmla="*/ 160043 h 1151345"/>
              <a:gd name="connsiteX5" fmla="*/ 232016 w 2091864"/>
              <a:gd name="connsiteY5" fmla="*/ 256449 h 1151345"/>
              <a:gd name="connsiteX6" fmla="*/ 168590 w 2091864"/>
              <a:gd name="connsiteY6" fmla="*/ 261735 h 1151345"/>
              <a:gd name="connsiteX7" fmla="*/ 422251 w 2091864"/>
              <a:gd name="connsiteY7" fmla="*/ 473983 h 1151345"/>
              <a:gd name="connsiteX8" fmla="*/ 621559 w 2091864"/>
              <a:gd name="connsiteY8" fmla="*/ 647596 h 1151345"/>
              <a:gd name="connsiteX9" fmla="*/ 765760 w 2091864"/>
              <a:gd name="connsiteY9" fmla="*/ 774423 h 1151345"/>
              <a:gd name="connsiteX10" fmla="*/ 1156865 w 2091864"/>
              <a:gd name="connsiteY10" fmla="*/ 1111887 h 1151345"/>
              <a:gd name="connsiteX11" fmla="*/ 1226309 w 2091864"/>
              <a:gd name="connsiteY11" fmla="*/ 1114844 h 1151345"/>
              <a:gd name="connsiteX12" fmla="*/ 1479988 w 2091864"/>
              <a:gd name="connsiteY12" fmla="*/ 845228 h 1151345"/>
              <a:gd name="connsiteX13" fmla="*/ 2090078 w 2091864"/>
              <a:gd name="connsiteY13" fmla="*/ 924486 h 1151345"/>
              <a:gd name="connsiteX14" fmla="*/ 1637013 w 2091864"/>
              <a:gd name="connsiteY14" fmla="*/ 681350 h 1151345"/>
              <a:gd name="connsiteX15" fmla="*/ 814717 w 2091864"/>
              <a:gd name="connsiteY15" fmla="*/ 644404 h 1151345"/>
              <a:gd name="connsiteX16" fmla="*/ 823770 w 2091864"/>
              <a:gd name="connsiteY16" fmla="*/ 585556 h 1151345"/>
              <a:gd name="connsiteX17" fmla="*/ 773976 w 2091864"/>
              <a:gd name="connsiteY17" fmla="*/ 522182 h 1151345"/>
              <a:gd name="connsiteX18" fmla="*/ 841877 w 2091864"/>
              <a:gd name="connsiteY18" fmla="*/ 508602 h 1151345"/>
              <a:gd name="connsiteX19" fmla="*/ 841877 w 2091864"/>
              <a:gd name="connsiteY19" fmla="*/ 472388 h 1151345"/>
              <a:gd name="connsiteX20" fmla="*/ 859984 w 2091864"/>
              <a:gd name="connsiteY20" fmla="*/ 395434 h 1151345"/>
              <a:gd name="connsiteX21" fmla="*/ 823770 w 2091864"/>
              <a:gd name="connsiteY21" fmla="*/ 295846 h 1151345"/>
              <a:gd name="connsiteX22" fmla="*/ 805663 w 2091864"/>
              <a:gd name="connsiteY22" fmla="*/ 255105 h 1151345"/>
              <a:gd name="connsiteX23" fmla="*/ 814717 w 2091864"/>
              <a:gd name="connsiteY23" fmla="*/ 191731 h 1151345"/>
              <a:gd name="connsiteX24" fmla="*/ 805663 w 2091864"/>
              <a:gd name="connsiteY24" fmla="*/ 141937 h 1151345"/>
              <a:gd name="connsiteX25" fmla="*/ 760396 w 2091864"/>
              <a:gd name="connsiteY25" fmla="*/ 92143 h 1151345"/>
              <a:gd name="connsiteX26" fmla="*/ 751342 w 2091864"/>
              <a:gd name="connsiteY26" fmla="*/ 42349 h 1151345"/>
              <a:gd name="connsiteX27" fmla="*/ 715129 w 2091864"/>
              <a:gd name="connsiteY27" fmla="*/ 1608 h 1151345"/>
              <a:gd name="connsiteX0" fmla="*/ 715129 w 2094224"/>
              <a:gd name="connsiteY0" fmla="*/ 1608 h 1151345"/>
              <a:gd name="connsiteX1" fmla="*/ 665335 w 2094224"/>
              <a:gd name="connsiteY1" fmla="*/ 101196 h 1151345"/>
              <a:gd name="connsiteX2" fmla="*/ 647228 w 2094224"/>
              <a:gd name="connsiteY2" fmla="*/ 173624 h 1151345"/>
              <a:gd name="connsiteX3" fmla="*/ 583854 w 2094224"/>
              <a:gd name="connsiteY3" fmla="*/ 209838 h 1151345"/>
              <a:gd name="connsiteX4" fmla="*/ 8958 w 2094224"/>
              <a:gd name="connsiteY4" fmla="*/ 160043 h 1151345"/>
              <a:gd name="connsiteX5" fmla="*/ 232016 w 2094224"/>
              <a:gd name="connsiteY5" fmla="*/ 256449 h 1151345"/>
              <a:gd name="connsiteX6" fmla="*/ 168590 w 2094224"/>
              <a:gd name="connsiteY6" fmla="*/ 261735 h 1151345"/>
              <a:gd name="connsiteX7" fmla="*/ 422251 w 2094224"/>
              <a:gd name="connsiteY7" fmla="*/ 473983 h 1151345"/>
              <a:gd name="connsiteX8" fmla="*/ 621559 w 2094224"/>
              <a:gd name="connsiteY8" fmla="*/ 647596 h 1151345"/>
              <a:gd name="connsiteX9" fmla="*/ 765760 w 2094224"/>
              <a:gd name="connsiteY9" fmla="*/ 774423 h 1151345"/>
              <a:gd name="connsiteX10" fmla="*/ 1156865 w 2094224"/>
              <a:gd name="connsiteY10" fmla="*/ 1111887 h 1151345"/>
              <a:gd name="connsiteX11" fmla="*/ 1226309 w 2094224"/>
              <a:gd name="connsiteY11" fmla="*/ 1114844 h 1151345"/>
              <a:gd name="connsiteX12" fmla="*/ 1479988 w 2094224"/>
              <a:gd name="connsiteY12" fmla="*/ 845228 h 1151345"/>
              <a:gd name="connsiteX13" fmla="*/ 2090078 w 2094224"/>
              <a:gd name="connsiteY13" fmla="*/ 924486 h 1151345"/>
              <a:gd name="connsiteX14" fmla="*/ 1700440 w 2094224"/>
              <a:gd name="connsiteY14" fmla="*/ 586210 h 1151345"/>
              <a:gd name="connsiteX15" fmla="*/ 814717 w 2094224"/>
              <a:gd name="connsiteY15" fmla="*/ 644404 h 1151345"/>
              <a:gd name="connsiteX16" fmla="*/ 823770 w 2094224"/>
              <a:gd name="connsiteY16" fmla="*/ 585556 h 1151345"/>
              <a:gd name="connsiteX17" fmla="*/ 773976 w 2094224"/>
              <a:gd name="connsiteY17" fmla="*/ 522182 h 1151345"/>
              <a:gd name="connsiteX18" fmla="*/ 841877 w 2094224"/>
              <a:gd name="connsiteY18" fmla="*/ 508602 h 1151345"/>
              <a:gd name="connsiteX19" fmla="*/ 841877 w 2094224"/>
              <a:gd name="connsiteY19" fmla="*/ 472388 h 1151345"/>
              <a:gd name="connsiteX20" fmla="*/ 859984 w 2094224"/>
              <a:gd name="connsiteY20" fmla="*/ 395434 h 1151345"/>
              <a:gd name="connsiteX21" fmla="*/ 823770 w 2094224"/>
              <a:gd name="connsiteY21" fmla="*/ 295846 h 1151345"/>
              <a:gd name="connsiteX22" fmla="*/ 805663 w 2094224"/>
              <a:gd name="connsiteY22" fmla="*/ 255105 h 1151345"/>
              <a:gd name="connsiteX23" fmla="*/ 814717 w 2094224"/>
              <a:gd name="connsiteY23" fmla="*/ 191731 h 1151345"/>
              <a:gd name="connsiteX24" fmla="*/ 805663 w 2094224"/>
              <a:gd name="connsiteY24" fmla="*/ 141937 h 1151345"/>
              <a:gd name="connsiteX25" fmla="*/ 760396 w 2094224"/>
              <a:gd name="connsiteY25" fmla="*/ 92143 h 1151345"/>
              <a:gd name="connsiteX26" fmla="*/ 751342 w 2094224"/>
              <a:gd name="connsiteY26" fmla="*/ 42349 h 1151345"/>
              <a:gd name="connsiteX27" fmla="*/ 715129 w 2094224"/>
              <a:gd name="connsiteY27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814717 w 2226153"/>
              <a:gd name="connsiteY16" fmla="*/ 644404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968731 w 2226153"/>
              <a:gd name="connsiteY20" fmla="*/ 340249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08403 w 2219427"/>
              <a:gd name="connsiteY0" fmla="*/ 1608 h 1151345"/>
              <a:gd name="connsiteX1" fmla="*/ 658609 w 2219427"/>
              <a:gd name="connsiteY1" fmla="*/ 101196 h 1151345"/>
              <a:gd name="connsiteX2" fmla="*/ 640502 w 2219427"/>
              <a:gd name="connsiteY2" fmla="*/ 173624 h 1151345"/>
              <a:gd name="connsiteX3" fmla="*/ 143713 w 2219427"/>
              <a:gd name="connsiteY3" fmla="*/ 82985 h 1151345"/>
              <a:gd name="connsiteX4" fmla="*/ 2232 w 2219427"/>
              <a:gd name="connsiteY4" fmla="*/ 160043 h 1151345"/>
              <a:gd name="connsiteX5" fmla="*/ 225290 w 2219427"/>
              <a:gd name="connsiteY5" fmla="*/ 256449 h 1151345"/>
              <a:gd name="connsiteX6" fmla="*/ 161864 w 2219427"/>
              <a:gd name="connsiteY6" fmla="*/ 261735 h 1151345"/>
              <a:gd name="connsiteX7" fmla="*/ 415525 w 2219427"/>
              <a:gd name="connsiteY7" fmla="*/ 473983 h 1151345"/>
              <a:gd name="connsiteX8" fmla="*/ 614833 w 2219427"/>
              <a:gd name="connsiteY8" fmla="*/ 647596 h 1151345"/>
              <a:gd name="connsiteX9" fmla="*/ 759034 w 2219427"/>
              <a:gd name="connsiteY9" fmla="*/ 774423 h 1151345"/>
              <a:gd name="connsiteX10" fmla="*/ 1150139 w 2219427"/>
              <a:gd name="connsiteY10" fmla="*/ 1111887 h 1151345"/>
              <a:gd name="connsiteX11" fmla="*/ 1219583 w 2219427"/>
              <a:gd name="connsiteY11" fmla="*/ 1114844 h 1151345"/>
              <a:gd name="connsiteX12" fmla="*/ 1473262 w 2219427"/>
              <a:gd name="connsiteY12" fmla="*/ 845228 h 1151345"/>
              <a:gd name="connsiteX13" fmla="*/ 2083352 w 2219427"/>
              <a:gd name="connsiteY13" fmla="*/ 924486 h 1151345"/>
              <a:gd name="connsiteX14" fmla="*/ 2191513 w 2219427"/>
              <a:gd name="connsiteY14" fmla="*/ 885430 h 1151345"/>
              <a:gd name="connsiteX15" fmla="*/ 1693714 w 2219427"/>
              <a:gd name="connsiteY15" fmla="*/ 586210 h 1151345"/>
              <a:gd name="connsiteX16" fmla="*/ 1516255 w 2219427"/>
              <a:gd name="connsiteY16" fmla="*/ 417126 h 1151345"/>
              <a:gd name="connsiteX17" fmla="*/ 1150034 w 2219427"/>
              <a:gd name="connsiteY17" fmla="*/ 305422 h 1151345"/>
              <a:gd name="connsiteX18" fmla="*/ 946959 w 2219427"/>
              <a:gd name="connsiteY18" fmla="*/ 342473 h 1151345"/>
              <a:gd name="connsiteX19" fmla="*/ 835151 w 2219427"/>
              <a:gd name="connsiteY19" fmla="*/ 508602 h 1151345"/>
              <a:gd name="connsiteX20" fmla="*/ 962005 w 2219427"/>
              <a:gd name="connsiteY20" fmla="*/ 340249 h 1151345"/>
              <a:gd name="connsiteX21" fmla="*/ 953683 w 2219427"/>
              <a:gd name="connsiteY21" fmla="*/ 316151 h 1151345"/>
              <a:gd name="connsiteX22" fmla="*/ 817044 w 2219427"/>
              <a:gd name="connsiteY22" fmla="*/ 295846 h 1151345"/>
              <a:gd name="connsiteX23" fmla="*/ 798937 w 2219427"/>
              <a:gd name="connsiteY23" fmla="*/ 255105 h 1151345"/>
              <a:gd name="connsiteX24" fmla="*/ 807991 w 2219427"/>
              <a:gd name="connsiteY24" fmla="*/ 191731 h 1151345"/>
              <a:gd name="connsiteX25" fmla="*/ 798937 w 2219427"/>
              <a:gd name="connsiteY25" fmla="*/ 141937 h 1151345"/>
              <a:gd name="connsiteX26" fmla="*/ 753670 w 2219427"/>
              <a:gd name="connsiteY26" fmla="*/ 92143 h 1151345"/>
              <a:gd name="connsiteX27" fmla="*/ 744616 w 2219427"/>
              <a:gd name="connsiteY27" fmla="*/ 42349 h 1151345"/>
              <a:gd name="connsiteX28" fmla="*/ 708403 w 2219427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834319 w 2218595"/>
              <a:gd name="connsiteY19" fmla="*/ 508602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961172 w 2218595"/>
              <a:gd name="connsiteY19" fmla="*/ 355321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16630"/>
              <a:gd name="connsiteX1" fmla="*/ 657777 w 2218595"/>
              <a:gd name="connsiteY1" fmla="*/ 101196 h 1116630"/>
              <a:gd name="connsiteX2" fmla="*/ 401820 w 2218595"/>
              <a:gd name="connsiteY2" fmla="*/ 25629 h 1116630"/>
              <a:gd name="connsiteX3" fmla="*/ 142881 w 2218595"/>
              <a:gd name="connsiteY3" fmla="*/ 82985 h 1116630"/>
              <a:gd name="connsiteX4" fmla="*/ 1400 w 2218595"/>
              <a:gd name="connsiteY4" fmla="*/ 160043 h 1116630"/>
              <a:gd name="connsiteX5" fmla="*/ 224458 w 2218595"/>
              <a:gd name="connsiteY5" fmla="*/ 256449 h 1116630"/>
              <a:gd name="connsiteX6" fmla="*/ 161032 w 2218595"/>
              <a:gd name="connsiteY6" fmla="*/ 261735 h 1116630"/>
              <a:gd name="connsiteX7" fmla="*/ 414693 w 2218595"/>
              <a:gd name="connsiteY7" fmla="*/ 473983 h 1116630"/>
              <a:gd name="connsiteX8" fmla="*/ 614001 w 2218595"/>
              <a:gd name="connsiteY8" fmla="*/ 647596 h 1116630"/>
              <a:gd name="connsiteX9" fmla="*/ 758202 w 2218595"/>
              <a:gd name="connsiteY9" fmla="*/ 774423 h 1116630"/>
              <a:gd name="connsiteX10" fmla="*/ 1149307 w 2218595"/>
              <a:gd name="connsiteY10" fmla="*/ 1111887 h 1116630"/>
              <a:gd name="connsiteX11" fmla="*/ 928046 w 2218595"/>
              <a:gd name="connsiteY11" fmla="*/ 496435 h 1116630"/>
              <a:gd name="connsiteX12" fmla="*/ 1472430 w 2218595"/>
              <a:gd name="connsiteY12" fmla="*/ 845228 h 1116630"/>
              <a:gd name="connsiteX13" fmla="*/ 2082520 w 2218595"/>
              <a:gd name="connsiteY13" fmla="*/ 924486 h 1116630"/>
              <a:gd name="connsiteX14" fmla="*/ 2190681 w 2218595"/>
              <a:gd name="connsiteY14" fmla="*/ 885430 h 1116630"/>
              <a:gd name="connsiteX15" fmla="*/ 1692882 w 2218595"/>
              <a:gd name="connsiteY15" fmla="*/ 586210 h 1116630"/>
              <a:gd name="connsiteX16" fmla="*/ 1515423 w 2218595"/>
              <a:gd name="connsiteY16" fmla="*/ 417126 h 1116630"/>
              <a:gd name="connsiteX17" fmla="*/ 1149202 w 2218595"/>
              <a:gd name="connsiteY17" fmla="*/ 305422 h 1116630"/>
              <a:gd name="connsiteX18" fmla="*/ 946127 w 2218595"/>
              <a:gd name="connsiteY18" fmla="*/ 342473 h 1116630"/>
              <a:gd name="connsiteX19" fmla="*/ 961172 w 2218595"/>
              <a:gd name="connsiteY19" fmla="*/ 355321 h 1116630"/>
              <a:gd name="connsiteX20" fmla="*/ 961173 w 2218595"/>
              <a:gd name="connsiteY20" fmla="*/ 340249 h 1116630"/>
              <a:gd name="connsiteX21" fmla="*/ 952851 w 2218595"/>
              <a:gd name="connsiteY21" fmla="*/ 316151 h 1116630"/>
              <a:gd name="connsiteX22" fmla="*/ 816212 w 2218595"/>
              <a:gd name="connsiteY22" fmla="*/ 295846 h 1116630"/>
              <a:gd name="connsiteX23" fmla="*/ 798105 w 2218595"/>
              <a:gd name="connsiteY23" fmla="*/ 255105 h 1116630"/>
              <a:gd name="connsiteX24" fmla="*/ 807159 w 2218595"/>
              <a:gd name="connsiteY24" fmla="*/ 191731 h 1116630"/>
              <a:gd name="connsiteX25" fmla="*/ 798105 w 2218595"/>
              <a:gd name="connsiteY25" fmla="*/ 141937 h 1116630"/>
              <a:gd name="connsiteX26" fmla="*/ 752838 w 2218595"/>
              <a:gd name="connsiteY26" fmla="*/ 92143 h 1116630"/>
              <a:gd name="connsiteX27" fmla="*/ 743784 w 2218595"/>
              <a:gd name="connsiteY27" fmla="*/ 42349 h 1116630"/>
              <a:gd name="connsiteX28" fmla="*/ 707571 w 2218595"/>
              <a:gd name="connsiteY28" fmla="*/ 1608 h 1116630"/>
              <a:gd name="connsiteX0" fmla="*/ 707571 w 2218595"/>
              <a:gd name="connsiteY0" fmla="*/ 1608 h 929941"/>
              <a:gd name="connsiteX1" fmla="*/ 657777 w 2218595"/>
              <a:gd name="connsiteY1" fmla="*/ 101196 h 929941"/>
              <a:gd name="connsiteX2" fmla="*/ 401820 w 2218595"/>
              <a:gd name="connsiteY2" fmla="*/ 25629 h 929941"/>
              <a:gd name="connsiteX3" fmla="*/ 142881 w 2218595"/>
              <a:gd name="connsiteY3" fmla="*/ 82985 h 929941"/>
              <a:gd name="connsiteX4" fmla="*/ 1400 w 2218595"/>
              <a:gd name="connsiteY4" fmla="*/ 160043 h 929941"/>
              <a:gd name="connsiteX5" fmla="*/ 224458 w 2218595"/>
              <a:gd name="connsiteY5" fmla="*/ 256449 h 929941"/>
              <a:gd name="connsiteX6" fmla="*/ 161032 w 2218595"/>
              <a:gd name="connsiteY6" fmla="*/ 261735 h 929941"/>
              <a:gd name="connsiteX7" fmla="*/ 414693 w 2218595"/>
              <a:gd name="connsiteY7" fmla="*/ 473983 h 929941"/>
              <a:gd name="connsiteX8" fmla="*/ 614001 w 2218595"/>
              <a:gd name="connsiteY8" fmla="*/ 647596 h 929941"/>
              <a:gd name="connsiteX9" fmla="*/ 758202 w 2218595"/>
              <a:gd name="connsiteY9" fmla="*/ 774423 h 929941"/>
              <a:gd name="connsiteX10" fmla="*/ 932600 w 2218595"/>
              <a:gd name="connsiteY10" fmla="*/ 636188 h 929941"/>
              <a:gd name="connsiteX11" fmla="*/ 928046 w 2218595"/>
              <a:gd name="connsiteY11" fmla="*/ 496435 h 929941"/>
              <a:gd name="connsiteX12" fmla="*/ 1472430 w 2218595"/>
              <a:gd name="connsiteY12" fmla="*/ 845228 h 929941"/>
              <a:gd name="connsiteX13" fmla="*/ 2082520 w 2218595"/>
              <a:gd name="connsiteY13" fmla="*/ 924486 h 929941"/>
              <a:gd name="connsiteX14" fmla="*/ 2190681 w 2218595"/>
              <a:gd name="connsiteY14" fmla="*/ 885430 h 929941"/>
              <a:gd name="connsiteX15" fmla="*/ 1692882 w 2218595"/>
              <a:gd name="connsiteY15" fmla="*/ 586210 h 929941"/>
              <a:gd name="connsiteX16" fmla="*/ 1515423 w 2218595"/>
              <a:gd name="connsiteY16" fmla="*/ 417126 h 929941"/>
              <a:gd name="connsiteX17" fmla="*/ 1149202 w 2218595"/>
              <a:gd name="connsiteY17" fmla="*/ 305422 h 929941"/>
              <a:gd name="connsiteX18" fmla="*/ 946127 w 2218595"/>
              <a:gd name="connsiteY18" fmla="*/ 342473 h 929941"/>
              <a:gd name="connsiteX19" fmla="*/ 961172 w 2218595"/>
              <a:gd name="connsiteY19" fmla="*/ 355321 h 929941"/>
              <a:gd name="connsiteX20" fmla="*/ 961173 w 2218595"/>
              <a:gd name="connsiteY20" fmla="*/ 340249 h 929941"/>
              <a:gd name="connsiteX21" fmla="*/ 952851 w 2218595"/>
              <a:gd name="connsiteY21" fmla="*/ 316151 h 929941"/>
              <a:gd name="connsiteX22" fmla="*/ 816212 w 2218595"/>
              <a:gd name="connsiteY22" fmla="*/ 295846 h 929941"/>
              <a:gd name="connsiteX23" fmla="*/ 798105 w 2218595"/>
              <a:gd name="connsiteY23" fmla="*/ 255105 h 929941"/>
              <a:gd name="connsiteX24" fmla="*/ 807159 w 2218595"/>
              <a:gd name="connsiteY24" fmla="*/ 191731 h 929941"/>
              <a:gd name="connsiteX25" fmla="*/ 798105 w 2218595"/>
              <a:gd name="connsiteY25" fmla="*/ 141937 h 929941"/>
              <a:gd name="connsiteX26" fmla="*/ 752838 w 2218595"/>
              <a:gd name="connsiteY26" fmla="*/ 92143 h 929941"/>
              <a:gd name="connsiteX27" fmla="*/ 743784 w 2218595"/>
              <a:gd name="connsiteY27" fmla="*/ 42349 h 929941"/>
              <a:gd name="connsiteX28" fmla="*/ 707571 w 2218595"/>
              <a:gd name="connsiteY28" fmla="*/ 1608 h 929941"/>
              <a:gd name="connsiteX0" fmla="*/ 707571 w 2195157"/>
              <a:gd name="connsiteY0" fmla="*/ 1608 h 889033"/>
              <a:gd name="connsiteX1" fmla="*/ 657777 w 2195157"/>
              <a:gd name="connsiteY1" fmla="*/ 101196 h 889033"/>
              <a:gd name="connsiteX2" fmla="*/ 401820 w 2195157"/>
              <a:gd name="connsiteY2" fmla="*/ 25629 h 889033"/>
              <a:gd name="connsiteX3" fmla="*/ 142881 w 2195157"/>
              <a:gd name="connsiteY3" fmla="*/ 82985 h 889033"/>
              <a:gd name="connsiteX4" fmla="*/ 1400 w 2195157"/>
              <a:gd name="connsiteY4" fmla="*/ 160043 h 889033"/>
              <a:gd name="connsiteX5" fmla="*/ 224458 w 2195157"/>
              <a:gd name="connsiteY5" fmla="*/ 256449 h 889033"/>
              <a:gd name="connsiteX6" fmla="*/ 161032 w 2195157"/>
              <a:gd name="connsiteY6" fmla="*/ 261735 h 889033"/>
              <a:gd name="connsiteX7" fmla="*/ 414693 w 2195157"/>
              <a:gd name="connsiteY7" fmla="*/ 473983 h 889033"/>
              <a:gd name="connsiteX8" fmla="*/ 614001 w 2195157"/>
              <a:gd name="connsiteY8" fmla="*/ 647596 h 889033"/>
              <a:gd name="connsiteX9" fmla="*/ 758202 w 2195157"/>
              <a:gd name="connsiteY9" fmla="*/ 774423 h 889033"/>
              <a:gd name="connsiteX10" fmla="*/ 932600 w 2195157"/>
              <a:gd name="connsiteY10" fmla="*/ 636188 h 889033"/>
              <a:gd name="connsiteX11" fmla="*/ 928046 w 2195157"/>
              <a:gd name="connsiteY11" fmla="*/ 496435 h 889033"/>
              <a:gd name="connsiteX12" fmla="*/ 1472430 w 2195157"/>
              <a:gd name="connsiteY12" fmla="*/ 845228 h 889033"/>
              <a:gd name="connsiteX13" fmla="*/ 1474682 w 2195157"/>
              <a:gd name="connsiteY13" fmla="*/ 311363 h 889033"/>
              <a:gd name="connsiteX14" fmla="*/ 2190681 w 2195157"/>
              <a:gd name="connsiteY14" fmla="*/ 885430 h 889033"/>
              <a:gd name="connsiteX15" fmla="*/ 1692882 w 2195157"/>
              <a:gd name="connsiteY15" fmla="*/ 586210 h 889033"/>
              <a:gd name="connsiteX16" fmla="*/ 1515423 w 2195157"/>
              <a:gd name="connsiteY16" fmla="*/ 417126 h 889033"/>
              <a:gd name="connsiteX17" fmla="*/ 1149202 w 2195157"/>
              <a:gd name="connsiteY17" fmla="*/ 305422 h 889033"/>
              <a:gd name="connsiteX18" fmla="*/ 946127 w 2195157"/>
              <a:gd name="connsiteY18" fmla="*/ 342473 h 889033"/>
              <a:gd name="connsiteX19" fmla="*/ 961172 w 2195157"/>
              <a:gd name="connsiteY19" fmla="*/ 355321 h 889033"/>
              <a:gd name="connsiteX20" fmla="*/ 961173 w 2195157"/>
              <a:gd name="connsiteY20" fmla="*/ 340249 h 889033"/>
              <a:gd name="connsiteX21" fmla="*/ 952851 w 2195157"/>
              <a:gd name="connsiteY21" fmla="*/ 316151 h 889033"/>
              <a:gd name="connsiteX22" fmla="*/ 816212 w 2195157"/>
              <a:gd name="connsiteY22" fmla="*/ 295846 h 889033"/>
              <a:gd name="connsiteX23" fmla="*/ 798105 w 2195157"/>
              <a:gd name="connsiteY23" fmla="*/ 255105 h 889033"/>
              <a:gd name="connsiteX24" fmla="*/ 807159 w 2195157"/>
              <a:gd name="connsiteY24" fmla="*/ 191731 h 889033"/>
              <a:gd name="connsiteX25" fmla="*/ 798105 w 2195157"/>
              <a:gd name="connsiteY25" fmla="*/ 141937 h 889033"/>
              <a:gd name="connsiteX26" fmla="*/ 752838 w 2195157"/>
              <a:gd name="connsiteY26" fmla="*/ 92143 h 889033"/>
              <a:gd name="connsiteX27" fmla="*/ 743784 w 2195157"/>
              <a:gd name="connsiteY27" fmla="*/ 42349 h 889033"/>
              <a:gd name="connsiteX28" fmla="*/ 707571 w 2195157"/>
              <a:gd name="connsiteY28" fmla="*/ 1608 h 889033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928046 w 2195345"/>
              <a:gd name="connsiteY11" fmla="*/ 496435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2195345"/>
              <a:gd name="connsiteY0" fmla="*/ 1608 h 889291"/>
              <a:gd name="connsiteX1" fmla="*/ 657777 w 2195345"/>
              <a:gd name="connsiteY1" fmla="*/ 101196 h 889291"/>
              <a:gd name="connsiteX2" fmla="*/ 401820 w 2195345"/>
              <a:gd name="connsiteY2" fmla="*/ 25629 h 889291"/>
              <a:gd name="connsiteX3" fmla="*/ 142881 w 2195345"/>
              <a:gd name="connsiteY3" fmla="*/ 82985 h 889291"/>
              <a:gd name="connsiteX4" fmla="*/ 1400 w 2195345"/>
              <a:gd name="connsiteY4" fmla="*/ 160043 h 889291"/>
              <a:gd name="connsiteX5" fmla="*/ 224458 w 2195345"/>
              <a:gd name="connsiteY5" fmla="*/ 256449 h 889291"/>
              <a:gd name="connsiteX6" fmla="*/ 161032 w 2195345"/>
              <a:gd name="connsiteY6" fmla="*/ 261735 h 889291"/>
              <a:gd name="connsiteX7" fmla="*/ 414693 w 2195345"/>
              <a:gd name="connsiteY7" fmla="*/ 473983 h 889291"/>
              <a:gd name="connsiteX8" fmla="*/ 614001 w 2195345"/>
              <a:gd name="connsiteY8" fmla="*/ 647596 h 889291"/>
              <a:gd name="connsiteX9" fmla="*/ 758202 w 2195345"/>
              <a:gd name="connsiteY9" fmla="*/ 774423 h 889291"/>
              <a:gd name="connsiteX10" fmla="*/ 932600 w 2195345"/>
              <a:gd name="connsiteY10" fmla="*/ 636188 h 889291"/>
              <a:gd name="connsiteX11" fmla="*/ 1065470 w 2195345"/>
              <a:gd name="connsiteY11" fmla="*/ 612717 h 889291"/>
              <a:gd name="connsiteX12" fmla="*/ 1298007 w 2195345"/>
              <a:gd name="connsiteY12" fmla="*/ 575665 h 889291"/>
              <a:gd name="connsiteX13" fmla="*/ 1474682 w 2195345"/>
              <a:gd name="connsiteY13" fmla="*/ 311363 h 889291"/>
              <a:gd name="connsiteX14" fmla="*/ 2190681 w 2195345"/>
              <a:gd name="connsiteY14" fmla="*/ 885430 h 889291"/>
              <a:gd name="connsiteX15" fmla="*/ 1692882 w 2195345"/>
              <a:gd name="connsiteY15" fmla="*/ 586210 h 889291"/>
              <a:gd name="connsiteX16" fmla="*/ 1515423 w 2195345"/>
              <a:gd name="connsiteY16" fmla="*/ 417126 h 889291"/>
              <a:gd name="connsiteX17" fmla="*/ 1149202 w 2195345"/>
              <a:gd name="connsiteY17" fmla="*/ 305422 h 889291"/>
              <a:gd name="connsiteX18" fmla="*/ 946127 w 2195345"/>
              <a:gd name="connsiteY18" fmla="*/ 342473 h 889291"/>
              <a:gd name="connsiteX19" fmla="*/ 961172 w 2195345"/>
              <a:gd name="connsiteY19" fmla="*/ 355321 h 889291"/>
              <a:gd name="connsiteX20" fmla="*/ 961173 w 2195345"/>
              <a:gd name="connsiteY20" fmla="*/ 340249 h 889291"/>
              <a:gd name="connsiteX21" fmla="*/ 952851 w 2195345"/>
              <a:gd name="connsiteY21" fmla="*/ 316151 h 889291"/>
              <a:gd name="connsiteX22" fmla="*/ 816212 w 2195345"/>
              <a:gd name="connsiteY22" fmla="*/ 295846 h 889291"/>
              <a:gd name="connsiteX23" fmla="*/ 798105 w 2195345"/>
              <a:gd name="connsiteY23" fmla="*/ 255105 h 889291"/>
              <a:gd name="connsiteX24" fmla="*/ 807159 w 2195345"/>
              <a:gd name="connsiteY24" fmla="*/ 191731 h 889291"/>
              <a:gd name="connsiteX25" fmla="*/ 798105 w 2195345"/>
              <a:gd name="connsiteY25" fmla="*/ 141937 h 889291"/>
              <a:gd name="connsiteX26" fmla="*/ 752838 w 2195345"/>
              <a:gd name="connsiteY26" fmla="*/ 92143 h 889291"/>
              <a:gd name="connsiteX27" fmla="*/ 743784 w 2195345"/>
              <a:gd name="connsiteY27" fmla="*/ 42349 h 889291"/>
              <a:gd name="connsiteX28" fmla="*/ 707571 w 2195345"/>
              <a:gd name="connsiteY28" fmla="*/ 1608 h 889291"/>
              <a:gd name="connsiteX0" fmla="*/ 707571 w 1696620"/>
              <a:gd name="connsiteY0" fmla="*/ 1608 h 774456"/>
              <a:gd name="connsiteX1" fmla="*/ 657777 w 1696620"/>
              <a:gd name="connsiteY1" fmla="*/ 101196 h 774456"/>
              <a:gd name="connsiteX2" fmla="*/ 401820 w 1696620"/>
              <a:gd name="connsiteY2" fmla="*/ 25629 h 774456"/>
              <a:gd name="connsiteX3" fmla="*/ 142881 w 1696620"/>
              <a:gd name="connsiteY3" fmla="*/ 82985 h 774456"/>
              <a:gd name="connsiteX4" fmla="*/ 1400 w 1696620"/>
              <a:gd name="connsiteY4" fmla="*/ 160043 h 774456"/>
              <a:gd name="connsiteX5" fmla="*/ 224458 w 1696620"/>
              <a:gd name="connsiteY5" fmla="*/ 256449 h 774456"/>
              <a:gd name="connsiteX6" fmla="*/ 161032 w 1696620"/>
              <a:gd name="connsiteY6" fmla="*/ 261735 h 774456"/>
              <a:gd name="connsiteX7" fmla="*/ 414693 w 1696620"/>
              <a:gd name="connsiteY7" fmla="*/ 473983 h 774456"/>
              <a:gd name="connsiteX8" fmla="*/ 614001 w 1696620"/>
              <a:gd name="connsiteY8" fmla="*/ 647596 h 774456"/>
              <a:gd name="connsiteX9" fmla="*/ 758202 w 1696620"/>
              <a:gd name="connsiteY9" fmla="*/ 774423 h 774456"/>
              <a:gd name="connsiteX10" fmla="*/ 932600 w 1696620"/>
              <a:gd name="connsiteY10" fmla="*/ 636188 h 774456"/>
              <a:gd name="connsiteX11" fmla="*/ 1065470 w 1696620"/>
              <a:gd name="connsiteY11" fmla="*/ 612717 h 774456"/>
              <a:gd name="connsiteX12" fmla="*/ 1298007 w 1696620"/>
              <a:gd name="connsiteY12" fmla="*/ 575665 h 774456"/>
              <a:gd name="connsiteX13" fmla="*/ 1474682 w 1696620"/>
              <a:gd name="connsiteY13" fmla="*/ 311363 h 774456"/>
              <a:gd name="connsiteX14" fmla="*/ 1360849 w 1696620"/>
              <a:gd name="connsiteY14" fmla="*/ 240593 h 774456"/>
              <a:gd name="connsiteX15" fmla="*/ 1692882 w 1696620"/>
              <a:gd name="connsiteY15" fmla="*/ 586210 h 774456"/>
              <a:gd name="connsiteX16" fmla="*/ 1515423 w 1696620"/>
              <a:gd name="connsiteY16" fmla="*/ 417126 h 774456"/>
              <a:gd name="connsiteX17" fmla="*/ 1149202 w 1696620"/>
              <a:gd name="connsiteY17" fmla="*/ 305422 h 774456"/>
              <a:gd name="connsiteX18" fmla="*/ 946127 w 1696620"/>
              <a:gd name="connsiteY18" fmla="*/ 342473 h 774456"/>
              <a:gd name="connsiteX19" fmla="*/ 961172 w 1696620"/>
              <a:gd name="connsiteY19" fmla="*/ 355321 h 774456"/>
              <a:gd name="connsiteX20" fmla="*/ 961173 w 1696620"/>
              <a:gd name="connsiteY20" fmla="*/ 340249 h 774456"/>
              <a:gd name="connsiteX21" fmla="*/ 952851 w 1696620"/>
              <a:gd name="connsiteY21" fmla="*/ 316151 h 774456"/>
              <a:gd name="connsiteX22" fmla="*/ 816212 w 1696620"/>
              <a:gd name="connsiteY22" fmla="*/ 295846 h 774456"/>
              <a:gd name="connsiteX23" fmla="*/ 798105 w 1696620"/>
              <a:gd name="connsiteY23" fmla="*/ 255105 h 774456"/>
              <a:gd name="connsiteX24" fmla="*/ 807159 w 1696620"/>
              <a:gd name="connsiteY24" fmla="*/ 191731 h 774456"/>
              <a:gd name="connsiteX25" fmla="*/ 798105 w 1696620"/>
              <a:gd name="connsiteY25" fmla="*/ 141937 h 774456"/>
              <a:gd name="connsiteX26" fmla="*/ 752838 w 1696620"/>
              <a:gd name="connsiteY26" fmla="*/ 92143 h 774456"/>
              <a:gd name="connsiteX27" fmla="*/ 743784 w 1696620"/>
              <a:gd name="connsiteY27" fmla="*/ 42349 h 774456"/>
              <a:gd name="connsiteX28" fmla="*/ 707571 w 1696620"/>
              <a:gd name="connsiteY28" fmla="*/ 1608 h 774456"/>
              <a:gd name="connsiteX0" fmla="*/ 707571 w 1516104"/>
              <a:gd name="connsiteY0" fmla="*/ 1608 h 774456"/>
              <a:gd name="connsiteX1" fmla="*/ 657777 w 1516104"/>
              <a:gd name="connsiteY1" fmla="*/ 101196 h 774456"/>
              <a:gd name="connsiteX2" fmla="*/ 401820 w 1516104"/>
              <a:gd name="connsiteY2" fmla="*/ 25629 h 774456"/>
              <a:gd name="connsiteX3" fmla="*/ 142881 w 1516104"/>
              <a:gd name="connsiteY3" fmla="*/ 82985 h 774456"/>
              <a:gd name="connsiteX4" fmla="*/ 1400 w 1516104"/>
              <a:gd name="connsiteY4" fmla="*/ 160043 h 774456"/>
              <a:gd name="connsiteX5" fmla="*/ 224458 w 1516104"/>
              <a:gd name="connsiteY5" fmla="*/ 256449 h 774456"/>
              <a:gd name="connsiteX6" fmla="*/ 161032 w 1516104"/>
              <a:gd name="connsiteY6" fmla="*/ 261735 h 774456"/>
              <a:gd name="connsiteX7" fmla="*/ 414693 w 1516104"/>
              <a:gd name="connsiteY7" fmla="*/ 473983 h 774456"/>
              <a:gd name="connsiteX8" fmla="*/ 614001 w 1516104"/>
              <a:gd name="connsiteY8" fmla="*/ 647596 h 774456"/>
              <a:gd name="connsiteX9" fmla="*/ 758202 w 1516104"/>
              <a:gd name="connsiteY9" fmla="*/ 774423 h 774456"/>
              <a:gd name="connsiteX10" fmla="*/ 932600 w 1516104"/>
              <a:gd name="connsiteY10" fmla="*/ 636188 h 774456"/>
              <a:gd name="connsiteX11" fmla="*/ 1065470 w 1516104"/>
              <a:gd name="connsiteY11" fmla="*/ 612717 h 774456"/>
              <a:gd name="connsiteX12" fmla="*/ 1298007 w 1516104"/>
              <a:gd name="connsiteY12" fmla="*/ 575665 h 774456"/>
              <a:gd name="connsiteX13" fmla="*/ 1474682 w 1516104"/>
              <a:gd name="connsiteY13" fmla="*/ 311363 h 774456"/>
              <a:gd name="connsiteX14" fmla="*/ 1360849 w 1516104"/>
              <a:gd name="connsiteY14" fmla="*/ 240593 h 774456"/>
              <a:gd name="connsiteX15" fmla="*/ 1243610 w 1516104"/>
              <a:gd name="connsiteY15" fmla="*/ 173938 h 774456"/>
              <a:gd name="connsiteX16" fmla="*/ 1515423 w 1516104"/>
              <a:gd name="connsiteY16" fmla="*/ 417126 h 774456"/>
              <a:gd name="connsiteX17" fmla="*/ 1149202 w 1516104"/>
              <a:gd name="connsiteY17" fmla="*/ 305422 h 774456"/>
              <a:gd name="connsiteX18" fmla="*/ 946127 w 1516104"/>
              <a:gd name="connsiteY18" fmla="*/ 342473 h 774456"/>
              <a:gd name="connsiteX19" fmla="*/ 961172 w 1516104"/>
              <a:gd name="connsiteY19" fmla="*/ 355321 h 774456"/>
              <a:gd name="connsiteX20" fmla="*/ 961173 w 1516104"/>
              <a:gd name="connsiteY20" fmla="*/ 340249 h 774456"/>
              <a:gd name="connsiteX21" fmla="*/ 952851 w 1516104"/>
              <a:gd name="connsiteY21" fmla="*/ 316151 h 774456"/>
              <a:gd name="connsiteX22" fmla="*/ 816212 w 1516104"/>
              <a:gd name="connsiteY22" fmla="*/ 295846 h 774456"/>
              <a:gd name="connsiteX23" fmla="*/ 798105 w 1516104"/>
              <a:gd name="connsiteY23" fmla="*/ 255105 h 774456"/>
              <a:gd name="connsiteX24" fmla="*/ 807159 w 1516104"/>
              <a:gd name="connsiteY24" fmla="*/ 191731 h 774456"/>
              <a:gd name="connsiteX25" fmla="*/ 798105 w 1516104"/>
              <a:gd name="connsiteY25" fmla="*/ 141937 h 774456"/>
              <a:gd name="connsiteX26" fmla="*/ 752838 w 1516104"/>
              <a:gd name="connsiteY26" fmla="*/ 92143 h 774456"/>
              <a:gd name="connsiteX27" fmla="*/ 743784 w 1516104"/>
              <a:gd name="connsiteY27" fmla="*/ 42349 h 774456"/>
              <a:gd name="connsiteX28" fmla="*/ 707571 w 1516104"/>
              <a:gd name="connsiteY28" fmla="*/ 1608 h 774456"/>
              <a:gd name="connsiteX0" fmla="*/ 707571 w 1475888"/>
              <a:gd name="connsiteY0" fmla="*/ 1608 h 774456"/>
              <a:gd name="connsiteX1" fmla="*/ 657777 w 1475888"/>
              <a:gd name="connsiteY1" fmla="*/ 101196 h 774456"/>
              <a:gd name="connsiteX2" fmla="*/ 401820 w 1475888"/>
              <a:gd name="connsiteY2" fmla="*/ 25629 h 774456"/>
              <a:gd name="connsiteX3" fmla="*/ 142881 w 1475888"/>
              <a:gd name="connsiteY3" fmla="*/ 82985 h 774456"/>
              <a:gd name="connsiteX4" fmla="*/ 1400 w 1475888"/>
              <a:gd name="connsiteY4" fmla="*/ 160043 h 774456"/>
              <a:gd name="connsiteX5" fmla="*/ 224458 w 1475888"/>
              <a:gd name="connsiteY5" fmla="*/ 256449 h 774456"/>
              <a:gd name="connsiteX6" fmla="*/ 161032 w 1475888"/>
              <a:gd name="connsiteY6" fmla="*/ 261735 h 774456"/>
              <a:gd name="connsiteX7" fmla="*/ 414693 w 1475888"/>
              <a:gd name="connsiteY7" fmla="*/ 473983 h 774456"/>
              <a:gd name="connsiteX8" fmla="*/ 614001 w 1475888"/>
              <a:gd name="connsiteY8" fmla="*/ 647596 h 774456"/>
              <a:gd name="connsiteX9" fmla="*/ 758202 w 1475888"/>
              <a:gd name="connsiteY9" fmla="*/ 774423 h 774456"/>
              <a:gd name="connsiteX10" fmla="*/ 932600 w 1475888"/>
              <a:gd name="connsiteY10" fmla="*/ 636188 h 774456"/>
              <a:gd name="connsiteX11" fmla="*/ 1065470 w 1475888"/>
              <a:gd name="connsiteY11" fmla="*/ 612717 h 774456"/>
              <a:gd name="connsiteX12" fmla="*/ 1298007 w 1475888"/>
              <a:gd name="connsiteY12" fmla="*/ 575665 h 774456"/>
              <a:gd name="connsiteX13" fmla="*/ 1474682 w 1475888"/>
              <a:gd name="connsiteY13" fmla="*/ 311363 h 774456"/>
              <a:gd name="connsiteX14" fmla="*/ 1360849 w 1475888"/>
              <a:gd name="connsiteY14" fmla="*/ 240593 h 774456"/>
              <a:gd name="connsiteX15" fmla="*/ 1243610 w 1475888"/>
              <a:gd name="connsiteY15" fmla="*/ 173938 h 774456"/>
              <a:gd name="connsiteX16" fmla="*/ 902300 w 1475888"/>
              <a:gd name="connsiteY16" fmla="*/ 31281 h 774456"/>
              <a:gd name="connsiteX17" fmla="*/ 1149202 w 1475888"/>
              <a:gd name="connsiteY17" fmla="*/ 305422 h 774456"/>
              <a:gd name="connsiteX18" fmla="*/ 946127 w 1475888"/>
              <a:gd name="connsiteY18" fmla="*/ 342473 h 774456"/>
              <a:gd name="connsiteX19" fmla="*/ 961172 w 1475888"/>
              <a:gd name="connsiteY19" fmla="*/ 355321 h 774456"/>
              <a:gd name="connsiteX20" fmla="*/ 961173 w 1475888"/>
              <a:gd name="connsiteY20" fmla="*/ 340249 h 774456"/>
              <a:gd name="connsiteX21" fmla="*/ 952851 w 1475888"/>
              <a:gd name="connsiteY21" fmla="*/ 316151 h 774456"/>
              <a:gd name="connsiteX22" fmla="*/ 816212 w 1475888"/>
              <a:gd name="connsiteY22" fmla="*/ 295846 h 774456"/>
              <a:gd name="connsiteX23" fmla="*/ 798105 w 1475888"/>
              <a:gd name="connsiteY23" fmla="*/ 255105 h 774456"/>
              <a:gd name="connsiteX24" fmla="*/ 807159 w 1475888"/>
              <a:gd name="connsiteY24" fmla="*/ 191731 h 774456"/>
              <a:gd name="connsiteX25" fmla="*/ 798105 w 1475888"/>
              <a:gd name="connsiteY25" fmla="*/ 141937 h 774456"/>
              <a:gd name="connsiteX26" fmla="*/ 752838 w 1475888"/>
              <a:gd name="connsiteY26" fmla="*/ 92143 h 774456"/>
              <a:gd name="connsiteX27" fmla="*/ 743784 w 1475888"/>
              <a:gd name="connsiteY27" fmla="*/ 42349 h 774456"/>
              <a:gd name="connsiteX28" fmla="*/ 707571 w 1475888"/>
              <a:gd name="connsiteY28" fmla="*/ 1608 h 774456"/>
              <a:gd name="connsiteX0" fmla="*/ 707571 w 1474708"/>
              <a:gd name="connsiteY0" fmla="*/ 1608 h 774456"/>
              <a:gd name="connsiteX1" fmla="*/ 657777 w 1474708"/>
              <a:gd name="connsiteY1" fmla="*/ 101196 h 774456"/>
              <a:gd name="connsiteX2" fmla="*/ 401820 w 1474708"/>
              <a:gd name="connsiteY2" fmla="*/ 25629 h 774456"/>
              <a:gd name="connsiteX3" fmla="*/ 142881 w 1474708"/>
              <a:gd name="connsiteY3" fmla="*/ 82985 h 774456"/>
              <a:gd name="connsiteX4" fmla="*/ 1400 w 1474708"/>
              <a:gd name="connsiteY4" fmla="*/ 160043 h 774456"/>
              <a:gd name="connsiteX5" fmla="*/ 224458 w 1474708"/>
              <a:gd name="connsiteY5" fmla="*/ 256449 h 774456"/>
              <a:gd name="connsiteX6" fmla="*/ 161032 w 1474708"/>
              <a:gd name="connsiteY6" fmla="*/ 261735 h 774456"/>
              <a:gd name="connsiteX7" fmla="*/ 414693 w 1474708"/>
              <a:gd name="connsiteY7" fmla="*/ 473983 h 774456"/>
              <a:gd name="connsiteX8" fmla="*/ 614001 w 1474708"/>
              <a:gd name="connsiteY8" fmla="*/ 647596 h 774456"/>
              <a:gd name="connsiteX9" fmla="*/ 758202 w 1474708"/>
              <a:gd name="connsiteY9" fmla="*/ 774423 h 774456"/>
              <a:gd name="connsiteX10" fmla="*/ 932600 w 1474708"/>
              <a:gd name="connsiteY10" fmla="*/ 636188 h 774456"/>
              <a:gd name="connsiteX11" fmla="*/ 1065470 w 1474708"/>
              <a:gd name="connsiteY11" fmla="*/ 612717 h 774456"/>
              <a:gd name="connsiteX12" fmla="*/ 1298007 w 1474708"/>
              <a:gd name="connsiteY12" fmla="*/ 575665 h 774456"/>
              <a:gd name="connsiteX13" fmla="*/ 1370748 w 1474708"/>
              <a:gd name="connsiteY13" fmla="*/ 490015 h 774456"/>
              <a:gd name="connsiteX14" fmla="*/ 1474682 w 1474708"/>
              <a:gd name="connsiteY14" fmla="*/ 311363 h 774456"/>
              <a:gd name="connsiteX15" fmla="*/ 1360849 w 1474708"/>
              <a:gd name="connsiteY15" fmla="*/ 240593 h 774456"/>
              <a:gd name="connsiteX16" fmla="*/ 1243610 w 1474708"/>
              <a:gd name="connsiteY16" fmla="*/ 173938 h 774456"/>
              <a:gd name="connsiteX17" fmla="*/ 902300 w 1474708"/>
              <a:gd name="connsiteY17" fmla="*/ 31281 h 774456"/>
              <a:gd name="connsiteX18" fmla="*/ 1149202 w 1474708"/>
              <a:gd name="connsiteY18" fmla="*/ 305422 h 774456"/>
              <a:gd name="connsiteX19" fmla="*/ 946127 w 1474708"/>
              <a:gd name="connsiteY19" fmla="*/ 342473 h 774456"/>
              <a:gd name="connsiteX20" fmla="*/ 961172 w 1474708"/>
              <a:gd name="connsiteY20" fmla="*/ 355321 h 774456"/>
              <a:gd name="connsiteX21" fmla="*/ 961173 w 1474708"/>
              <a:gd name="connsiteY21" fmla="*/ 340249 h 774456"/>
              <a:gd name="connsiteX22" fmla="*/ 952851 w 1474708"/>
              <a:gd name="connsiteY22" fmla="*/ 316151 h 774456"/>
              <a:gd name="connsiteX23" fmla="*/ 816212 w 1474708"/>
              <a:gd name="connsiteY23" fmla="*/ 295846 h 774456"/>
              <a:gd name="connsiteX24" fmla="*/ 798105 w 1474708"/>
              <a:gd name="connsiteY24" fmla="*/ 255105 h 774456"/>
              <a:gd name="connsiteX25" fmla="*/ 807159 w 1474708"/>
              <a:gd name="connsiteY25" fmla="*/ 191731 h 774456"/>
              <a:gd name="connsiteX26" fmla="*/ 798105 w 1474708"/>
              <a:gd name="connsiteY26" fmla="*/ 141937 h 774456"/>
              <a:gd name="connsiteX27" fmla="*/ 752838 w 1474708"/>
              <a:gd name="connsiteY27" fmla="*/ 92143 h 774456"/>
              <a:gd name="connsiteX28" fmla="*/ 743784 w 1474708"/>
              <a:gd name="connsiteY28" fmla="*/ 42349 h 774456"/>
              <a:gd name="connsiteX29" fmla="*/ 707571 w 1474708"/>
              <a:gd name="connsiteY29" fmla="*/ 1608 h 774456"/>
              <a:gd name="connsiteX0" fmla="*/ 707571 w 1475870"/>
              <a:gd name="connsiteY0" fmla="*/ 1608 h 774456"/>
              <a:gd name="connsiteX1" fmla="*/ 657777 w 1475870"/>
              <a:gd name="connsiteY1" fmla="*/ 101196 h 774456"/>
              <a:gd name="connsiteX2" fmla="*/ 401820 w 1475870"/>
              <a:gd name="connsiteY2" fmla="*/ 25629 h 774456"/>
              <a:gd name="connsiteX3" fmla="*/ 142881 w 1475870"/>
              <a:gd name="connsiteY3" fmla="*/ 82985 h 774456"/>
              <a:gd name="connsiteX4" fmla="*/ 1400 w 1475870"/>
              <a:gd name="connsiteY4" fmla="*/ 160043 h 774456"/>
              <a:gd name="connsiteX5" fmla="*/ 224458 w 1475870"/>
              <a:gd name="connsiteY5" fmla="*/ 256449 h 774456"/>
              <a:gd name="connsiteX6" fmla="*/ 161032 w 1475870"/>
              <a:gd name="connsiteY6" fmla="*/ 261735 h 774456"/>
              <a:gd name="connsiteX7" fmla="*/ 414693 w 1475870"/>
              <a:gd name="connsiteY7" fmla="*/ 473983 h 774456"/>
              <a:gd name="connsiteX8" fmla="*/ 614001 w 1475870"/>
              <a:gd name="connsiteY8" fmla="*/ 647596 h 774456"/>
              <a:gd name="connsiteX9" fmla="*/ 758202 w 1475870"/>
              <a:gd name="connsiteY9" fmla="*/ 774423 h 774456"/>
              <a:gd name="connsiteX10" fmla="*/ 932600 w 1475870"/>
              <a:gd name="connsiteY10" fmla="*/ 636188 h 774456"/>
              <a:gd name="connsiteX11" fmla="*/ 1065470 w 1475870"/>
              <a:gd name="connsiteY11" fmla="*/ 612717 h 774456"/>
              <a:gd name="connsiteX12" fmla="*/ 1298007 w 1475870"/>
              <a:gd name="connsiteY12" fmla="*/ 575665 h 774456"/>
              <a:gd name="connsiteX13" fmla="*/ 1413032 w 1475870"/>
              <a:gd name="connsiteY13" fmla="*/ 532300 h 774456"/>
              <a:gd name="connsiteX14" fmla="*/ 1474682 w 1475870"/>
              <a:gd name="connsiteY14" fmla="*/ 311363 h 774456"/>
              <a:gd name="connsiteX15" fmla="*/ 1360849 w 1475870"/>
              <a:gd name="connsiteY15" fmla="*/ 240593 h 774456"/>
              <a:gd name="connsiteX16" fmla="*/ 1243610 w 1475870"/>
              <a:gd name="connsiteY16" fmla="*/ 173938 h 774456"/>
              <a:gd name="connsiteX17" fmla="*/ 902300 w 1475870"/>
              <a:gd name="connsiteY17" fmla="*/ 31281 h 774456"/>
              <a:gd name="connsiteX18" fmla="*/ 1149202 w 1475870"/>
              <a:gd name="connsiteY18" fmla="*/ 305422 h 774456"/>
              <a:gd name="connsiteX19" fmla="*/ 946127 w 1475870"/>
              <a:gd name="connsiteY19" fmla="*/ 342473 h 774456"/>
              <a:gd name="connsiteX20" fmla="*/ 961172 w 1475870"/>
              <a:gd name="connsiteY20" fmla="*/ 355321 h 774456"/>
              <a:gd name="connsiteX21" fmla="*/ 961173 w 1475870"/>
              <a:gd name="connsiteY21" fmla="*/ 340249 h 774456"/>
              <a:gd name="connsiteX22" fmla="*/ 952851 w 1475870"/>
              <a:gd name="connsiteY22" fmla="*/ 316151 h 774456"/>
              <a:gd name="connsiteX23" fmla="*/ 816212 w 1475870"/>
              <a:gd name="connsiteY23" fmla="*/ 295846 h 774456"/>
              <a:gd name="connsiteX24" fmla="*/ 798105 w 1475870"/>
              <a:gd name="connsiteY24" fmla="*/ 255105 h 774456"/>
              <a:gd name="connsiteX25" fmla="*/ 807159 w 1475870"/>
              <a:gd name="connsiteY25" fmla="*/ 191731 h 774456"/>
              <a:gd name="connsiteX26" fmla="*/ 798105 w 1475870"/>
              <a:gd name="connsiteY26" fmla="*/ 141937 h 774456"/>
              <a:gd name="connsiteX27" fmla="*/ 752838 w 1475870"/>
              <a:gd name="connsiteY27" fmla="*/ 92143 h 774456"/>
              <a:gd name="connsiteX28" fmla="*/ 743784 w 1475870"/>
              <a:gd name="connsiteY28" fmla="*/ 42349 h 774456"/>
              <a:gd name="connsiteX29" fmla="*/ 707571 w 1475870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3610 w 1427705"/>
              <a:gd name="connsiteY16" fmla="*/ 173938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2300 w 1427705"/>
              <a:gd name="connsiteY17" fmla="*/ 31281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1149202 w 1427705"/>
              <a:gd name="connsiteY18" fmla="*/ 30542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961173 w 1427705"/>
              <a:gd name="connsiteY21" fmla="*/ 340249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952851 w 1427705"/>
              <a:gd name="connsiteY22" fmla="*/ 316151 h 774456"/>
              <a:gd name="connsiteX23" fmla="*/ 816212 w 1427705"/>
              <a:gd name="connsiteY23" fmla="*/ 295846 h 774456"/>
              <a:gd name="connsiteX24" fmla="*/ 798105 w 1427705"/>
              <a:gd name="connsiteY24" fmla="*/ 255105 h 774456"/>
              <a:gd name="connsiteX25" fmla="*/ 807159 w 1427705"/>
              <a:gd name="connsiteY25" fmla="*/ 191731 h 774456"/>
              <a:gd name="connsiteX26" fmla="*/ 798105 w 1427705"/>
              <a:gd name="connsiteY26" fmla="*/ 141937 h 774456"/>
              <a:gd name="connsiteX27" fmla="*/ 752838 w 1427705"/>
              <a:gd name="connsiteY27" fmla="*/ 92143 h 774456"/>
              <a:gd name="connsiteX28" fmla="*/ 743784 w 1427705"/>
              <a:gd name="connsiteY28" fmla="*/ 42349 h 774456"/>
              <a:gd name="connsiteX29" fmla="*/ 707571 w 1427705"/>
              <a:gd name="connsiteY29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961172 w 1427705"/>
              <a:gd name="connsiteY20" fmla="*/ 355321 h 774456"/>
              <a:gd name="connsiteX21" fmla="*/ 797321 w 1427705"/>
              <a:gd name="connsiteY21" fmla="*/ 28401 h 774456"/>
              <a:gd name="connsiteX22" fmla="*/ 816212 w 1427705"/>
              <a:gd name="connsiteY22" fmla="*/ 295846 h 774456"/>
              <a:gd name="connsiteX23" fmla="*/ 798105 w 1427705"/>
              <a:gd name="connsiteY23" fmla="*/ 255105 h 774456"/>
              <a:gd name="connsiteX24" fmla="*/ 807159 w 1427705"/>
              <a:gd name="connsiteY24" fmla="*/ 191731 h 774456"/>
              <a:gd name="connsiteX25" fmla="*/ 798105 w 1427705"/>
              <a:gd name="connsiteY25" fmla="*/ 141937 h 774456"/>
              <a:gd name="connsiteX26" fmla="*/ 752838 w 1427705"/>
              <a:gd name="connsiteY26" fmla="*/ 92143 h 774456"/>
              <a:gd name="connsiteX27" fmla="*/ 743784 w 1427705"/>
              <a:gd name="connsiteY27" fmla="*/ 42349 h 774456"/>
              <a:gd name="connsiteX28" fmla="*/ 707571 w 1427705"/>
              <a:gd name="connsiteY28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946127 w 1427705"/>
              <a:gd name="connsiteY19" fmla="*/ 342473 h 774456"/>
              <a:gd name="connsiteX20" fmla="*/ 797321 w 1427705"/>
              <a:gd name="connsiteY20" fmla="*/ 28401 h 774456"/>
              <a:gd name="connsiteX21" fmla="*/ 816212 w 1427705"/>
              <a:gd name="connsiteY21" fmla="*/ 295846 h 774456"/>
              <a:gd name="connsiteX22" fmla="*/ 798105 w 1427705"/>
              <a:gd name="connsiteY22" fmla="*/ 255105 h 774456"/>
              <a:gd name="connsiteX23" fmla="*/ 807159 w 1427705"/>
              <a:gd name="connsiteY23" fmla="*/ 191731 h 774456"/>
              <a:gd name="connsiteX24" fmla="*/ 798105 w 1427705"/>
              <a:gd name="connsiteY24" fmla="*/ 141937 h 774456"/>
              <a:gd name="connsiteX25" fmla="*/ 752838 w 1427705"/>
              <a:gd name="connsiteY25" fmla="*/ 92143 h 774456"/>
              <a:gd name="connsiteX26" fmla="*/ 743784 w 1427705"/>
              <a:gd name="connsiteY26" fmla="*/ 42349 h 774456"/>
              <a:gd name="connsiteX27" fmla="*/ 707571 w 1427705"/>
              <a:gd name="connsiteY27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16212 w 1427705"/>
              <a:gd name="connsiteY20" fmla="*/ 295846 h 774456"/>
              <a:gd name="connsiteX21" fmla="*/ 798105 w 1427705"/>
              <a:gd name="connsiteY21" fmla="*/ 255105 h 774456"/>
              <a:gd name="connsiteX22" fmla="*/ 807159 w 1427705"/>
              <a:gd name="connsiteY22" fmla="*/ 191731 h 774456"/>
              <a:gd name="connsiteX23" fmla="*/ 798105 w 1427705"/>
              <a:gd name="connsiteY23" fmla="*/ 141937 h 774456"/>
              <a:gd name="connsiteX24" fmla="*/ 752838 w 1427705"/>
              <a:gd name="connsiteY24" fmla="*/ 92143 h 774456"/>
              <a:gd name="connsiteX25" fmla="*/ 743784 w 1427705"/>
              <a:gd name="connsiteY25" fmla="*/ 42349 h 774456"/>
              <a:gd name="connsiteX26" fmla="*/ 707571 w 1427705"/>
              <a:gd name="connsiteY26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255105 h 774456"/>
              <a:gd name="connsiteX21" fmla="*/ 807159 w 1427705"/>
              <a:gd name="connsiteY21" fmla="*/ 191731 h 774456"/>
              <a:gd name="connsiteX22" fmla="*/ 798105 w 1427705"/>
              <a:gd name="connsiteY22" fmla="*/ 141937 h 774456"/>
              <a:gd name="connsiteX23" fmla="*/ 752838 w 1427705"/>
              <a:gd name="connsiteY23" fmla="*/ 92143 h 774456"/>
              <a:gd name="connsiteX24" fmla="*/ 743784 w 1427705"/>
              <a:gd name="connsiteY24" fmla="*/ 42349 h 774456"/>
              <a:gd name="connsiteX25" fmla="*/ 707571 w 1427705"/>
              <a:gd name="connsiteY25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807159 w 1427705"/>
              <a:gd name="connsiteY20" fmla="*/ 191731 h 774456"/>
              <a:gd name="connsiteX21" fmla="*/ 798105 w 1427705"/>
              <a:gd name="connsiteY21" fmla="*/ 141937 h 774456"/>
              <a:gd name="connsiteX22" fmla="*/ 752838 w 1427705"/>
              <a:gd name="connsiteY22" fmla="*/ 92143 h 774456"/>
              <a:gd name="connsiteX23" fmla="*/ 743784 w 1427705"/>
              <a:gd name="connsiteY23" fmla="*/ 42349 h 774456"/>
              <a:gd name="connsiteX24" fmla="*/ 707571 w 1427705"/>
              <a:gd name="connsiteY24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98105 w 1427705"/>
              <a:gd name="connsiteY20" fmla="*/ 141937 h 774456"/>
              <a:gd name="connsiteX21" fmla="*/ 752838 w 1427705"/>
              <a:gd name="connsiteY21" fmla="*/ 92143 h 774456"/>
              <a:gd name="connsiteX22" fmla="*/ 743784 w 1427705"/>
              <a:gd name="connsiteY22" fmla="*/ 42349 h 774456"/>
              <a:gd name="connsiteX23" fmla="*/ 707571 w 1427705"/>
              <a:gd name="connsiteY23" fmla="*/ 1608 h 774456"/>
              <a:gd name="connsiteX0" fmla="*/ 707571 w 1427705"/>
              <a:gd name="connsiteY0" fmla="*/ 1608 h 774456"/>
              <a:gd name="connsiteX1" fmla="*/ 657777 w 1427705"/>
              <a:gd name="connsiteY1" fmla="*/ 101196 h 774456"/>
              <a:gd name="connsiteX2" fmla="*/ 401820 w 1427705"/>
              <a:gd name="connsiteY2" fmla="*/ 25629 h 774456"/>
              <a:gd name="connsiteX3" fmla="*/ 142881 w 1427705"/>
              <a:gd name="connsiteY3" fmla="*/ 82985 h 774456"/>
              <a:gd name="connsiteX4" fmla="*/ 1400 w 1427705"/>
              <a:gd name="connsiteY4" fmla="*/ 160043 h 774456"/>
              <a:gd name="connsiteX5" fmla="*/ 224458 w 1427705"/>
              <a:gd name="connsiteY5" fmla="*/ 256449 h 774456"/>
              <a:gd name="connsiteX6" fmla="*/ 161032 w 1427705"/>
              <a:gd name="connsiteY6" fmla="*/ 261735 h 774456"/>
              <a:gd name="connsiteX7" fmla="*/ 414693 w 1427705"/>
              <a:gd name="connsiteY7" fmla="*/ 473983 h 774456"/>
              <a:gd name="connsiteX8" fmla="*/ 614001 w 1427705"/>
              <a:gd name="connsiteY8" fmla="*/ 647596 h 774456"/>
              <a:gd name="connsiteX9" fmla="*/ 758202 w 1427705"/>
              <a:gd name="connsiteY9" fmla="*/ 774423 h 774456"/>
              <a:gd name="connsiteX10" fmla="*/ 932600 w 1427705"/>
              <a:gd name="connsiteY10" fmla="*/ 636188 h 774456"/>
              <a:gd name="connsiteX11" fmla="*/ 1065470 w 1427705"/>
              <a:gd name="connsiteY11" fmla="*/ 612717 h 774456"/>
              <a:gd name="connsiteX12" fmla="*/ 1298007 w 1427705"/>
              <a:gd name="connsiteY12" fmla="*/ 575665 h 774456"/>
              <a:gd name="connsiteX13" fmla="*/ 1413032 w 1427705"/>
              <a:gd name="connsiteY13" fmla="*/ 532300 h 774456"/>
              <a:gd name="connsiteX14" fmla="*/ 1411255 w 1427705"/>
              <a:gd name="connsiteY14" fmla="*/ 316648 h 774456"/>
              <a:gd name="connsiteX15" fmla="*/ 1360849 w 1427705"/>
              <a:gd name="connsiteY15" fmla="*/ 240593 h 774456"/>
              <a:gd name="connsiteX16" fmla="*/ 1248895 w 1427705"/>
              <a:gd name="connsiteY16" fmla="*/ 142225 h 774456"/>
              <a:gd name="connsiteX17" fmla="*/ 907586 w 1427705"/>
              <a:gd name="connsiteY17" fmla="*/ 52423 h 774456"/>
              <a:gd name="connsiteX18" fmla="*/ 842641 w 1427705"/>
              <a:gd name="connsiteY18" fmla="*/ 57002 h 774456"/>
              <a:gd name="connsiteX19" fmla="*/ 797321 w 1427705"/>
              <a:gd name="connsiteY19" fmla="*/ 28401 h 774456"/>
              <a:gd name="connsiteX20" fmla="*/ 752838 w 1427705"/>
              <a:gd name="connsiteY20" fmla="*/ 92143 h 774456"/>
              <a:gd name="connsiteX21" fmla="*/ 743784 w 1427705"/>
              <a:gd name="connsiteY21" fmla="*/ 42349 h 774456"/>
              <a:gd name="connsiteX22" fmla="*/ 707571 w 1427705"/>
              <a:gd name="connsiteY22" fmla="*/ 1608 h 774456"/>
              <a:gd name="connsiteX0" fmla="*/ 707571 w 1427705"/>
              <a:gd name="connsiteY0" fmla="*/ 1366 h 774214"/>
              <a:gd name="connsiteX1" fmla="*/ 657777 w 1427705"/>
              <a:gd name="connsiteY1" fmla="*/ 100954 h 774214"/>
              <a:gd name="connsiteX2" fmla="*/ 401820 w 1427705"/>
              <a:gd name="connsiteY2" fmla="*/ 25387 h 774214"/>
              <a:gd name="connsiteX3" fmla="*/ 142881 w 1427705"/>
              <a:gd name="connsiteY3" fmla="*/ 82743 h 774214"/>
              <a:gd name="connsiteX4" fmla="*/ 1400 w 1427705"/>
              <a:gd name="connsiteY4" fmla="*/ 159801 h 774214"/>
              <a:gd name="connsiteX5" fmla="*/ 224458 w 1427705"/>
              <a:gd name="connsiteY5" fmla="*/ 256207 h 774214"/>
              <a:gd name="connsiteX6" fmla="*/ 161032 w 1427705"/>
              <a:gd name="connsiteY6" fmla="*/ 261493 h 774214"/>
              <a:gd name="connsiteX7" fmla="*/ 414693 w 1427705"/>
              <a:gd name="connsiteY7" fmla="*/ 473741 h 774214"/>
              <a:gd name="connsiteX8" fmla="*/ 614001 w 1427705"/>
              <a:gd name="connsiteY8" fmla="*/ 647354 h 774214"/>
              <a:gd name="connsiteX9" fmla="*/ 758202 w 1427705"/>
              <a:gd name="connsiteY9" fmla="*/ 774181 h 774214"/>
              <a:gd name="connsiteX10" fmla="*/ 932600 w 1427705"/>
              <a:gd name="connsiteY10" fmla="*/ 635946 h 774214"/>
              <a:gd name="connsiteX11" fmla="*/ 1065470 w 1427705"/>
              <a:gd name="connsiteY11" fmla="*/ 612475 h 774214"/>
              <a:gd name="connsiteX12" fmla="*/ 1298007 w 1427705"/>
              <a:gd name="connsiteY12" fmla="*/ 575423 h 774214"/>
              <a:gd name="connsiteX13" fmla="*/ 1413032 w 1427705"/>
              <a:gd name="connsiteY13" fmla="*/ 532058 h 774214"/>
              <a:gd name="connsiteX14" fmla="*/ 1411255 w 1427705"/>
              <a:gd name="connsiteY14" fmla="*/ 316406 h 774214"/>
              <a:gd name="connsiteX15" fmla="*/ 1360849 w 1427705"/>
              <a:gd name="connsiteY15" fmla="*/ 240351 h 774214"/>
              <a:gd name="connsiteX16" fmla="*/ 1248895 w 1427705"/>
              <a:gd name="connsiteY16" fmla="*/ 141983 h 774214"/>
              <a:gd name="connsiteX17" fmla="*/ 907586 w 1427705"/>
              <a:gd name="connsiteY17" fmla="*/ 52181 h 774214"/>
              <a:gd name="connsiteX18" fmla="*/ 842641 w 1427705"/>
              <a:gd name="connsiteY18" fmla="*/ 56760 h 774214"/>
              <a:gd name="connsiteX19" fmla="*/ 797321 w 1427705"/>
              <a:gd name="connsiteY19" fmla="*/ 28159 h 774214"/>
              <a:gd name="connsiteX20" fmla="*/ 743784 w 1427705"/>
              <a:gd name="connsiteY20" fmla="*/ 42107 h 774214"/>
              <a:gd name="connsiteX21" fmla="*/ 707571 w 1427705"/>
              <a:gd name="connsiteY21" fmla="*/ 1366 h 774214"/>
              <a:gd name="connsiteX0" fmla="*/ 710685 w 1430819"/>
              <a:gd name="connsiteY0" fmla="*/ 1366 h 774214"/>
              <a:gd name="connsiteX1" fmla="*/ 660891 w 1430819"/>
              <a:gd name="connsiteY1" fmla="*/ 100954 h 774214"/>
              <a:gd name="connsiteX2" fmla="*/ 404934 w 1430819"/>
              <a:gd name="connsiteY2" fmla="*/ 25387 h 774214"/>
              <a:gd name="connsiteX3" fmla="*/ 103711 w 1430819"/>
              <a:gd name="connsiteY3" fmla="*/ 35173 h 774214"/>
              <a:gd name="connsiteX4" fmla="*/ 4514 w 1430819"/>
              <a:gd name="connsiteY4" fmla="*/ 159801 h 774214"/>
              <a:gd name="connsiteX5" fmla="*/ 227572 w 1430819"/>
              <a:gd name="connsiteY5" fmla="*/ 256207 h 774214"/>
              <a:gd name="connsiteX6" fmla="*/ 164146 w 1430819"/>
              <a:gd name="connsiteY6" fmla="*/ 261493 h 774214"/>
              <a:gd name="connsiteX7" fmla="*/ 417807 w 1430819"/>
              <a:gd name="connsiteY7" fmla="*/ 473741 h 774214"/>
              <a:gd name="connsiteX8" fmla="*/ 617115 w 1430819"/>
              <a:gd name="connsiteY8" fmla="*/ 647354 h 774214"/>
              <a:gd name="connsiteX9" fmla="*/ 761316 w 1430819"/>
              <a:gd name="connsiteY9" fmla="*/ 774181 h 774214"/>
              <a:gd name="connsiteX10" fmla="*/ 935714 w 1430819"/>
              <a:gd name="connsiteY10" fmla="*/ 635946 h 774214"/>
              <a:gd name="connsiteX11" fmla="*/ 1068584 w 1430819"/>
              <a:gd name="connsiteY11" fmla="*/ 612475 h 774214"/>
              <a:gd name="connsiteX12" fmla="*/ 1301121 w 1430819"/>
              <a:gd name="connsiteY12" fmla="*/ 575423 h 774214"/>
              <a:gd name="connsiteX13" fmla="*/ 1416146 w 1430819"/>
              <a:gd name="connsiteY13" fmla="*/ 532058 h 774214"/>
              <a:gd name="connsiteX14" fmla="*/ 1414369 w 1430819"/>
              <a:gd name="connsiteY14" fmla="*/ 316406 h 774214"/>
              <a:gd name="connsiteX15" fmla="*/ 1363963 w 1430819"/>
              <a:gd name="connsiteY15" fmla="*/ 240351 h 774214"/>
              <a:gd name="connsiteX16" fmla="*/ 1252009 w 1430819"/>
              <a:gd name="connsiteY16" fmla="*/ 141983 h 774214"/>
              <a:gd name="connsiteX17" fmla="*/ 910700 w 1430819"/>
              <a:gd name="connsiteY17" fmla="*/ 52181 h 774214"/>
              <a:gd name="connsiteX18" fmla="*/ 845755 w 1430819"/>
              <a:gd name="connsiteY18" fmla="*/ 56760 h 774214"/>
              <a:gd name="connsiteX19" fmla="*/ 800435 w 1430819"/>
              <a:gd name="connsiteY19" fmla="*/ 28159 h 774214"/>
              <a:gd name="connsiteX20" fmla="*/ 746898 w 1430819"/>
              <a:gd name="connsiteY20" fmla="*/ 42107 h 774214"/>
              <a:gd name="connsiteX21" fmla="*/ 710685 w 1430819"/>
              <a:gd name="connsiteY21" fmla="*/ 1366 h 774214"/>
              <a:gd name="connsiteX0" fmla="*/ 708946 w 1429080"/>
              <a:gd name="connsiteY0" fmla="*/ 19188 h 792036"/>
              <a:gd name="connsiteX1" fmla="*/ 659152 w 1429080"/>
              <a:gd name="connsiteY1" fmla="*/ 118776 h 792036"/>
              <a:gd name="connsiteX2" fmla="*/ 403195 w 1429080"/>
              <a:gd name="connsiteY2" fmla="*/ 43209 h 792036"/>
              <a:gd name="connsiteX3" fmla="*/ 101972 w 1429080"/>
              <a:gd name="connsiteY3" fmla="*/ 52995 h 792036"/>
              <a:gd name="connsiteX4" fmla="*/ 2775 w 1429080"/>
              <a:gd name="connsiteY4" fmla="*/ 177623 h 792036"/>
              <a:gd name="connsiteX5" fmla="*/ 225833 w 1429080"/>
              <a:gd name="connsiteY5" fmla="*/ 274029 h 792036"/>
              <a:gd name="connsiteX6" fmla="*/ 162407 w 1429080"/>
              <a:gd name="connsiteY6" fmla="*/ 279315 h 792036"/>
              <a:gd name="connsiteX7" fmla="*/ 416068 w 1429080"/>
              <a:gd name="connsiteY7" fmla="*/ 491563 h 792036"/>
              <a:gd name="connsiteX8" fmla="*/ 615376 w 1429080"/>
              <a:gd name="connsiteY8" fmla="*/ 665176 h 792036"/>
              <a:gd name="connsiteX9" fmla="*/ 759577 w 1429080"/>
              <a:gd name="connsiteY9" fmla="*/ 792003 h 792036"/>
              <a:gd name="connsiteX10" fmla="*/ 933975 w 1429080"/>
              <a:gd name="connsiteY10" fmla="*/ 653768 h 792036"/>
              <a:gd name="connsiteX11" fmla="*/ 1066845 w 1429080"/>
              <a:gd name="connsiteY11" fmla="*/ 630297 h 792036"/>
              <a:gd name="connsiteX12" fmla="*/ 1299382 w 1429080"/>
              <a:gd name="connsiteY12" fmla="*/ 593245 h 792036"/>
              <a:gd name="connsiteX13" fmla="*/ 1414407 w 1429080"/>
              <a:gd name="connsiteY13" fmla="*/ 549880 h 792036"/>
              <a:gd name="connsiteX14" fmla="*/ 1412630 w 1429080"/>
              <a:gd name="connsiteY14" fmla="*/ 334228 h 792036"/>
              <a:gd name="connsiteX15" fmla="*/ 1362224 w 1429080"/>
              <a:gd name="connsiteY15" fmla="*/ 258173 h 792036"/>
              <a:gd name="connsiteX16" fmla="*/ 1250270 w 1429080"/>
              <a:gd name="connsiteY16" fmla="*/ 159805 h 792036"/>
              <a:gd name="connsiteX17" fmla="*/ 908961 w 1429080"/>
              <a:gd name="connsiteY17" fmla="*/ 70003 h 792036"/>
              <a:gd name="connsiteX18" fmla="*/ 844016 w 1429080"/>
              <a:gd name="connsiteY18" fmla="*/ 74582 h 792036"/>
              <a:gd name="connsiteX19" fmla="*/ 798696 w 1429080"/>
              <a:gd name="connsiteY19" fmla="*/ 45981 h 792036"/>
              <a:gd name="connsiteX20" fmla="*/ 745159 w 1429080"/>
              <a:gd name="connsiteY20" fmla="*/ 59929 h 792036"/>
              <a:gd name="connsiteX21" fmla="*/ 708946 w 1429080"/>
              <a:gd name="connsiteY21" fmla="*/ 19188 h 792036"/>
              <a:gd name="connsiteX0" fmla="*/ 709212 w 1429346"/>
              <a:gd name="connsiteY0" fmla="*/ 72169 h 845017"/>
              <a:gd name="connsiteX1" fmla="*/ 659418 w 1429346"/>
              <a:gd name="connsiteY1" fmla="*/ 171757 h 845017"/>
              <a:gd name="connsiteX2" fmla="*/ 181468 w 1429346"/>
              <a:gd name="connsiteY2" fmla="*/ 1050 h 845017"/>
              <a:gd name="connsiteX3" fmla="*/ 102238 w 1429346"/>
              <a:gd name="connsiteY3" fmla="*/ 105976 h 845017"/>
              <a:gd name="connsiteX4" fmla="*/ 3041 w 1429346"/>
              <a:gd name="connsiteY4" fmla="*/ 230604 h 845017"/>
              <a:gd name="connsiteX5" fmla="*/ 226099 w 1429346"/>
              <a:gd name="connsiteY5" fmla="*/ 327010 h 845017"/>
              <a:gd name="connsiteX6" fmla="*/ 162673 w 1429346"/>
              <a:gd name="connsiteY6" fmla="*/ 332296 h 845017"/>
              <a:gd name="connsiteX7" fmla="*/ 416334 w 1429346"/>
              <a:gd name="connsiteY7" fmla="*/ 544544 h 845017"/>
              <a:gd name="connsiteX8" fmla="*/ 615642 w 1429346"/>
              <a:gd name="connsiteY8" fmla="*/ 718157 h 845017"/>
              <a:gd name="connsiteX9" fmla="*/ 759843 w 1429346"/>
              <a:gd name="connsiteY9" fmla="*/ 844984 h 845017"/>
              <a:gd name="connsiteX10" fmla="*/ 934241 w 1429346"/>
              <a:gd name="connsiteY10" fmla="*/ 706749 h 845017"/>
              <a:gd name="connsiteX11" fmla="*/ 1067111 w 1429346"/>
              <a:gd name="connsiteY11" fmla="*/ 683278 h 845017"/>
              <a:gd name="connsiteX12" fmla="*/ 1299648 w 1429346"/>
              <a:gd name="connsiteY12" fmla="*/ 646226 h 845017"/>
              <a:gd name="connsiteX13" fmla="*/ 1414673 w 1429346"/>
              <a:gd name="connsiteY13" fmla="*/ 602861 h 845017"/>
              <a:gd name="connsiteX14" fmla="*/ 1412896 w 1429346"/>
              <a:gd name="connsiteY14" fmla="*/ 387209 h 845017"/>
              <a:gd name="connsiteX15" fmla="*/ 1362490 w 1429346"/>
              <a:gd name="connsiteY15" fmla="*/ 311154 h 845017"/>
              <a:gd name="connsiteX16" fmla="*/ 1250536 w 1429346"/>
              <a:gd name="connsiteY16" fmla="*/ 212786 h 845017"/>
              <a:gd name="connsiteX17" fmla="*/ 909227 w 1429346"/>
              <a:gd name="connsiteY17" fmla="*/ 122984 h 845017"/>
              <a:gd name="connsiteX18" fmla="*/ 844282 w 1429346"/>
              <a:gd name="connsiteY18" fmla="*/ 127563 h 845017"/>
              <a:gd name="connsiteX19" fmla="*/ 798962 w 1429346"/>
              <a:gd name="connsiteY19" fmla="*/ 98962 h 845017"/>
              <a:gd name="connsiteX20" fmla="*/ 745425 w 1429346"/>
              <a:gd name="connsiteY20" fmla="*/ 112910 h 845017"/>
              <a:gd name="connsiteX21" fmla="*/ 709212 w 1429346"/>
              <a:gd name="connsiteY21" fmla="*/ 72169 h 845017"/>
              <a:gd name="connsiteX0" fmla="*/ 709212 w 1429346"/>
              <a:gd name="connsiteY0" fmla="*/ 71914 h 844762"/>
              <a:gd name="connsiteX1" fmla="*/ 659418 w 1429346"/>
              <a:gd name="connsiteY1" fmla="*/ 171502 h 844762"/>
              <a:gd name="connsiteX2" fmla="*/ 368135 w 1429346"/>
              <a:gd name="connsiteY2" fmla="*/ 63481 h 844762"/>
              <a:gd name="connsiteX3" fmla="*/ 181468 w 1429346"/>
              <a:gd name="connsiteY3" fmla="*/ 795 h 844762"/>
              <a:gd name="connsiteX4" fmla="*/ 102238 w 1429346"/>
              <a:gd name="connsiteY4" fmla="*/ 105721 h 844762"/>
              <a:gd name="connsiteX5" fmla="*/ 3041 w 1429346"/>
              <a:gd name="connsiteY5" fmla="*/ 230349 h 844762"/>
              <a:gd name="connsiteX6" fmla="*/ 226099 w 1429346"/>
              <a:gd name="connsiteY6" fmla="*/ 326755 h 844762"/>
              <a:gd name="connsiteX7" fmla="*/ 162673 w 1429346"/>
              <a:gd name="connsiteY7" fmla="*/ 332041 h 844762"/>
              <a:gd name="connsiteX8" fmla="*/ 416334 w 1429346"/>
              <a:gd name="connsiteY8" fmla="*/ 544289 h 844762"/>
              <a:gd name="connsiteX9" fmla="*/ 615642 w 1429346"/>
              <a:gd name="connsiteY9" fmla="*/ 717902 h 844762"/>
              <a:gd name="connsiteX10" fmla="*/ 759843 w 1429346"/>
              <a:gd name="connsiteY10" fmla="*/ 844729 h 844762"/>
              <a:gd name="connsiteX11" fmla="*/ 934241 w 1429346"/>
              <a:gd name="connsiteY11" fmla="*/ 706494 h 844762"/>
              <a:gd name="connsiteX12" fmla="*/ 1067111 w 1429346"/>
              <a:gd name="connsiteY12" fmla="*/ 683023 h 844762"/>
              <a:gd name="connsiteX13" fmla="*/ 1299648 w 1429346"/>
              <a:gd name="connsiteY13" fmla="*/ 645971 h 844762"/>
              <a:gd name="connsiteX14" fmla="*/ 1414673 w 1429346"/>
              <a:gd name="connsiteY14" fmla="*/ 602606 h 844762"/>
              <a:gd name="connsiteX15" fmla="*/ 1412896 w 1429346"/>
              <a:gd name="connsiteY15" fmla="*/ 386954 h 844762"/>
              <a:gd name="connsiteX16" fmla="*/ 1362490 w 1429346"/>
              <a:gd name="connsiteY16" fmla="*/ 310899 h 844762"/>
              <a:gd name="connsiteX17" fmla="*/ 1250536 w 1429346"/>
              <a:gd name="connsiteY17" fmla="*/ 212531 h 844762"/>
              <a:gd name="connsiteX18" fmla="*/ 909227 w 1429346"/>
              <a:gd name="connsiteY18" fmla="*/ 122729 h 844762"/>
              <a:gd name="connsiteX19" fmla="*/ 844282 w 1429346"/>
              <a:gd name="connsiteY19" fmla="*/ 127308 h 844762"/>
              <a:gd name="connsiteX20" fmla="*/ 798962 w 1429346"/>
              <a:gd name="connsiteY20" fmla="*/ 98707 h 844762"/>
              <a:gd name="connsiteX21" fmla="*/ 745425 w 1429346"/>
              <a:gd name="connsiteY21" fmla="*/ 112655 h 844762"/>
              <a:gd name="connsiteX22" fmla="*/ 709212 w 1429346"/>
              <a:gd name="connsiteY22" fmla="*/ 71914 h 844762"/>
              <a:gd name="connsiteX0" fmla="*/ 709212 w 1429346"/>
              <a:gd name="connsiteY0" fmla="*/ 82922 h 855770"/>
              <a:gd name="connsiteX1" fmla="*/ 659418 w 1429346"/>
              <a:gd name="connsiteY1" fmla="*/ 182510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82922 h 855770"/>
              <a:gd name="connsiteX1" fmla="*/ 590705 w 1429346"/>
              <a:gd name="connsiteY1" fmla="*/ 214224 h 855770"/>
              <a:gd name="connsiteX2" fmla="*/ 299423 w 1429346"/>
              <a:gd name="connsiteY2" fmla="*/ 21634 h 855770"/>
              <a:gd name="connsiteX3" fmla="*/ 181468 w 1429346"/>
              <a:gd name="connsiteY3" fmla="*/ 11803 h 855770"/>
              <a:gd name="connsiteX4" fmla="*/ 102238 w 1429346"/>
              <a:gd name="connsiteY4" fmla="*/ 116729 h 855770"/>
              <a:gd name="connsiteX5" fmla="*/ 3041 w 1429346"/>
              <a:gd name="connsiteY5" fmla="*/ 241357 h 855770"/>
              <a:gd name="connsiteX6" fmla="*/ 226099 w 1429346"/>
              <a:gd name="connsiteY6" fmla="*/ 337763 h 855770"/>
              <a:gd name="connsiteX7" fmla="*/ 162673 w 1429346"/>
              <a:gd name="connsiteY7" fmla="*/ 343049 h 855770"/>
              <a:gd name="connsiteX8" fmla="*/ 416334 w 1429346"/>
              <a:gd name="connsiteY8" fmla="*/ 555297 h 855770"/>
              <a:gd name="connsiteX9" fmla="*/ 615642 w 1429346"/>
              <a:gd name="connsiteY9" fmla="*/ 728910 h 855770"/>
              <a:gd name="connsiteX10" fmla="*/ 759843 w 1429346"/>
              <a:gd name="connsiteY10" fmla="*/ 855737 h 855770"/>
              <a:gd name="connsiteX11" fmla="*/ 934241 w 1429346"/>
              <a:gd name="connsiteY11" fmla="*/ 717502 h 855770"/>
              <a:gd name="connsiteX12" fmla="*/ 1067111 w 1429346"/>
              <a:gd name="connsiteY12" fmla="*/ 694031 h 855770"/>
              <a:gd name="connsiteX13" fmla="*/ 1299648 w 1429346"/>
              <a:gd name="connsiteY13" fmla="*/ 656979 h 855770"/>
              <a:gd name="connsiteX14" fmla="*/ 1414673 w 1429346"/>
              <a:gd name="connsiteY14" fmla="*/ 613614 h 855770"/>
              <a:gd name="connsiteX15" fmla="*/ 1412896 w 1429346"/>
              <a:gd name="connsiteY15" fmla="*/ 397962 h 855770"/>
              <a:gd name="connsiteX16" fmla="*/ 1362490 w 1429346"/>
              <a:gd name="connsiteY16" fmla="*/ 321907 h 855770"/>
              <a:gd name="connsiteX17" fmla="*/ 1250536 w 1429346"/>
              <a:gd name="connsiteY17" fmla="*/ 223539 h 855770"/>
              <a:gd name="connsiteX18" fmla="*/ 909227 w 1429346"/>
              <a:gd name="connsiteY18" fmla="*/ 133737 h 855770"/>
              <a:gd name="connsiteX19" fmla="*/ 844282 w 1429346"/>
              <a:gd name="connsiteY19" fmla="*/ 138316 h 855770"/>
              <a:gd name="connsiteX20" fmla="*/ 798962 w 1429346"/>
              <a:gd name="connsiteY20" fmla="*/ 109715 h 855770"/>
              <a:gd name="connsiteX21" fmla="*/ 745425 w 1429346"/>
              <a:gd name="connsiteY21" fmla="*/ 123663 h 855770"/>
              <a:gd name="connsiteX22" fmla="*/ 709212 w 1429346"/>
              <a:gd name="connsiteY22" fmla="*/ 82922 h 855770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10419 w 1429346"/>
              <a:gd name="connsiteY2" fmla="*/ 91431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26276 w 1429346"/>
              <a:gd name="connsiteY2" fmla="*/ 28004 h 851571"/>
              <a:gd name="connsiteX3" fmla="*/ 299423 w 1429346"/>
              <a:gd name="connsiteY3" fmla="*/ 17435 h 851571"/>
              <a:gd name="connsiteX4" fmla="*/ 181468 w 1429346"/>
              <a:gd name="connsiteY4" fmla="*/ 7604 h 851571"/>
              <a:gd name="connsiteX5" fmla="*/ 102238 w 1429346"/>
              <a:gd name="connsiteY5" fmla="*/ 112530 h 851571"/>
              <a:gd name="connsiteX6" fmla="*/ 3041 w 1429346"/>
              <a:gd name="connsiteY6" fmla="*/ 237158 h 851571"/>
              <a:gd name="connsiteX7" fmla="*/ 226099 w 1429346"/>
              <a:gd name="connsiteY7" fmla="*/ 333564 h 851571"/>
              <a:gd name="connsiteX8" fmla="*/ 162673 w 1429346"/>
              <a:gd name="connsiteY8" fmla="*/ 338850 h 851571"/>
              <a:gd name="connsiteX9" fmla="*/ 416334 w 1429346"/>
              <a:gd name="connsiteY9" fmla="*/ 551098 h 851571"/>
              <a:gd name="connsiteX10" fmla="*/ 615642 w 1429346"/>
              <a:gd name="connsiteY10" fmla="*/ 724711 h 851571"/>
              <a:gd name="connsiteX11" fmla="*/ 759843 w 1429346"/>
              <a:gd name="connsiteY11" fmla="*/ 851538 h 851571"/>
              <a:gd name="connsiteX12" fmla="*/ 934241 w 1429346"/>
              <a:gd name="connsiteY12" fmla="*/ 713303 h 851571"/>
              <a:gd name="connsiteX13" fmla="*/ 1067111 w 1429346"/>
              <a:gd name="connsiteY13" fmla="*/ 689832 h 851571"/>
              <a:gd name="connsiteX14" fmla="*/ 1299648 w 1429346"/>
              <a:gd name="connsiteY14" fmla="*/ 652780 h 851571"/>
              <a:gd name="connsiteX15" fmla="*/ 1414673 w 1429346"/>
              <a:gd name="connsiteY15" fmla="*/ 609415 h 851571"/>
              <a:gd name="connsiteX16" fmla="*/ 1412896 w 1429346"/>
              <a:gd name="connsiteY16" fmla="*/ 393763 h 851571"/>
              <a:gd name="connsiteX17" fmla="*/ 1362490 w 1429346"/>
              <a:gd name="connsiteY17" fmla="*/ 317708 h 851571"/>
              <a:gd name="connsiteX18" fmla="*/ 1250536 w 1429346"/>
              <a:gd name="connsiteY18" fmla="*/ 219340 h 851571"/>
              <a:gd name="connsiteX19" fmla="*/ 909227 w 1429346"/>
              <a:gd name="connsiteY19" fmla="*/ 129538 h 851571"/>
              <a:gd name="connsiteX20" fmla="*/ 844282 w 1429346"/>
              <a:gd name="connsiteY20" fmla="*/ 134117 h 851571"/>
              <a:gd name="connsiteX21" fmla="*/ 798962 w 1429346"/>
              <a:gd name="connsiteY21" fmla="*/ 105516 h 851571"/>
              <a:gd name="connsiteX22" fmla="*/ 745425 w 1429346"/>
              <a:gd name="connsiteY22" fmla="*/ 119464 h 851571"/>
              <a:gd name="connsiteX23" fmla="*/ 709212 w 1429346"/>
              <a:gd name="connsiteY23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851571"/>
              <a:gd name="connsiteX1" fmla="*/ 590705 w 1429346"/>
              <a:gd name="connsiteY1" fmla="*/ 210025 h 851571"/>
              <a:gd name="connsiteX2" fmla="*/ 484417 w 1429346"/>
              <a:gd name="connsiteY2" fmla="*/ 112573 h 851571"/>
              <a:gd name="connsiteX3" fmla="*/ 426276 w 1429346"/>
              <a:gd name="connsiteY3" fmla="*/ 28004 h 851571"/>
              <a:gd name="connsiteX4" fmla="*/ 299423 w 1429346"/>
              <a:gd name="connsiteY4" fmla="*/ 17435 h 851571"/>
              <a:gd name="connsiteX5" fmla="*/ 181468 w 1429346"/>
              <a:gd name="connsiteY5" fmla="*/ 7604 h 851571"/>
              <a:gd name="connsiteX6" fmla="*/ 102238 w 1429346"/>
              <a:gd name="connsiteY6" fmla="*/ 112530 h 851571"/>
              <a:gd name="connsiteX7" fmla="*/ 3041 w 1429346"/>
              <a:gd name="connsiteY7" fmla="*/ 237158 h 851571"/>
              <a:gd name="connsiteX8" fmla="*/ 226099 w 1429346"/>
              <a:gd name="connsiteY8" fmla="*/ 333564 h 851571"/>
              <a:gd name="connsiteX9" fmla="*/ 162673 w 1429346"/>
              <a:gd name="connsiteY9" fmla="*/ 338850 h 851571"/>
              <a:gd name="connsiteX10" fmla="*/ 416334 w 1429346"/>
              <a:gd name="connsiteY10" fmla="*/ 551098 h 851571"/>
              <a:gd name="connsiteX11" fmla="*/ 615642 w 1429346"/>
              <a:gd name="connsiteY11" fmla="*/ 724711 h 851571"/>
              <a:gd name="connsiteX12" fmla="*/ 759843 w 1429346"/>
              <a:gd name="connsiteY12" fmla="*/ 851538 h 851571"/>
              <a:gd name="connsiteX13" fmla="*/ 934241 w 1429346"/>
              <a:gd name="connsiteY13" fmla="*/ 713303 h 851571"/>
              <a:gd name="connsiteX14" fmla="*/ 1067111 w 1429346"/>
              <a:gd name="connsiteY14" fmla="*/ 689832 h 851571"/>
              <a:gd name="connsiteX15" fmla="*/ 1299648 w 1429346"/>
              <a:gd name="connsiteY15" fmla="*/ 652780 h 851571"/>
              <a:gd name="connsiteX16" fmla="*/ 1414673 w 1429346"/>
              <a:gd name="connsiteY16" fmla="*/ 609415 h 851571"/>
              <a:gd name="connsiteX17" fmla="*/ 1412896 w 1429346"/>
              <a:gd name="connsiteY17" fmla="*/ 393763 h 851571"/>
              <a:gd name="connsiteX18" fmla="*/ 1362490 w 1429346"/>
              <a:gd name="connsiteY18" fmla="*/ 317708 h 851571"/>
              <a:gd name="connsiteX19" fmla="*/ 1250536 w 1429346"/>
              <a:gd name="connsiteY19" fmla="*/ 219340 h 851571"/>
              <a:gd name="connsiteX20" fmla="*/ 909227 w 1429346"/>
              <a:gd name="connsiteY20" fmla="*/ 129538 h 851571"/>
              <a:gd name="connsiteX21" fmla="*/ 844282 w 1429346"/>
              <a:gd name="connsiteY21" fmla="*/ 134117 h 851571"/>
              <a:gd name="connsiteX22" fmla="*/ 798962 w 1429346"/>
              <a:gd name="connsiteY22" fmla="*/ 105516 h 851571"/>
              <a:gd name="connsiteX23" fmla="*/ 745425 w 1429346"/>
              <a:gd name="connsiteY23" fmla="*/ 119464 h 851571"/>
              <a:gd name="connsiteX24" fmla="*/ 709212 w 1429346"/>
              <a:gd name="connsiteY24" fmla="*/ 78723 h 851571"/>
              <a:gd name="connsiteX0" fmla="*/ 709212 w 1429346"/>
              <a:gd name="connsiteY0" fmla="*/ 78723 h 734842"/>
              <a:gd name="connsiteX1" fmla="*/ 590705 w 1429346"/>
              <a:gd name="connsiteY1" fmla="*/ 210025 h 734842"/>
              <a:gd name="connsiteX2" fmla="*/ 484417 w 1429346"/>
              <a:gd name="connsiteY2" fmla="*/ 112573 h 734842"/>
              <a:gd name="connsiteX3" fmla="*/ 426276 w 1429346"/>
              <a:gd name="connsiteY3" fmla="*/ 28004 h 734842"/>
              <a:gd name="connsiteX4" fmla="*/ 299423 w 1429346"/>
              <a:gd name="connsiteY4" fmla="*/ 17435 h 734842"/>
              <a:gd name="connsiteX5" fmla="*/ 181468 w 1429346"/>
              <a:gd name="connsiteY5" fmla="*/ 7604 h 734842"/>
              <a:gd name="connsiteX6" fmla="*/ 102238 w 1429346"/>
              <a:gd name="connsiteY6" fmla="*/ 112530 h 734842"/>
              <a:gd name="connsiteX7" fmla="*/ 3041 w 1429346"/>
              <a:gd name="connsiteY7" fmla="*/ 237158 h 734842"/>
              <a:gd name="connsiteX8" fmla="*/ 226099 w 1429346"/>
              <a:gd name="connsiteY8" fmla="*/ 333564 h 734842"/>
              <a:gd name="connsiteX9" fmla="*/ 162673 w 1429346"/>
              <a:gd name="connsiteY9" fmla="*/ 338850 h 734842"/>
              <a:gd name="connsiteX10" fmla="*/ 416334 w 1429346"/>
              <a:gd name="connsiteY10" fmla="*/ 551098 h 734842"/>
              <a:gd name="connsiteX11" fmla="*/ 615642 w 1429346"/>
              <a:gd name="connsiteY11" fmla="*/ 724711 h 734842"/>
              <a:gd name="connsiteX12" fmla="*/ 749272 w 1429346"/>
              <a:gd name="connsiteY12" fmla="*/ 714113 h 734842"/>
              <a:gd name="connsiteX13" fmla="*/ 934241 w 1429346"/>
              <a:gd name="connsiteY13" fmla="*/ 713303 h 734842"/>
              <a:gd name="connsiteX14" fmla="*/ 1067111 w 1429346"/>
              <a:gd name="connsiteY14" fmla="*/ 689832 h 734842"/>
              <a:gd name="connsiteX15" fmla="*/ 1299648 w 1429346"/>
              <a:gd name="connsiteY15" fmla="*/ 652780 h 734842"/>
              <a:gd name="connsiteX16" fmla="*/ 1414673 w 1429346"/>
              <a:gd name="connsiteY16" fmla="*/ 609415 h 734842"/>
              <a:gd name="connsiteX17" fmla="*/ 1412896 w 1429346"/>
              <a:gd name="connsiteY17" fmla="*/ 393763 h 734842"/>
              <a:gd name="connsiteX18" fmla="*/ 1362490 w 1429346"/>
              <a:gd name="connsiteY18" fmla="*/ 317708 h 734842"/>
              <a:gd name="connsiteX19" fmla="*/ 1250536 w 1429346"/>
              <a:gd name="connsiteY19" fmla="*/ 219340 h 734842"/>
              <a:gd name="connsiteX20" fmla="*/ 909227 w 1429346"/>
              <a:gd name="connsiteY20" fmla="*/ 129538 h 734842"/>
              <a:gd name="connsiteX21" fmla="*/ 844282 w 1429346"/>
              <a:gd name="connsiteY21" fmla="*/ 134117 h 734842"/>
              <a:gd name="connsiteX22" fmla="*/ 798962 w 1429346"/>
              <a:gd name="connsiteY22" fmla="*/ 105516 h 734842"/>
              <a:gd name="connsiteX23" fmla="*/ 745425 w 1429346"/>
              <a:gd name="connsiteY23" fmla="*/ 119464 h 734842"/>
              <a:gd name="connsiteX24" fmla="*/ 709212 w 1429346"/>
              <a:gd name="connsiteY24" fmla="*/ 78723 h 734842"/>
              <a:gd name="connsiteX0" fmla="*/ 709212 w 1429346"/>
              <a:gd name="connsiteY0" fmla="*/ 78723 h 730924"/>
              <a:gd name="connsiteX1" fmla="*/ 590705 w 1429346"/>
              <a:gd name="connsiteY1" fmla="*/ 210025 h 730924"/>
              <a:gd name="connsiteX2" fmla="*/ 484417 w 1429346"/>
              <a:gd name="connsiteY2" fmla="*/ 112573 h 730924"/>
              <a:gd name="connsiteX3" fmla="*/ 426276 w 1429346"/>
              <a:gd name="connsiteY3" fmla="*/ 28004 h 730924"/>
              <a:gd name="connsiteX4" fmla="*/ 299423 w 1429346"/>
              <a:gd name="connsiteY4" fmla="*/ 17435 h 730924"/>
              <a:gd name="connsiteX5" fmla="*/ 181468 w 1429346"/>
              <a:gd name="connsiteY5" fmla="*/ 7604 h 730924"/>
              <a:gd name="connsiteX6" fmla="*/ 102238 w 1429346"/>
              <a:gd name="connsiteY6" fmla="*/ 112530 h 730924"/>
              <a:gd name="connsiteX7" fmla="*/ 3041 w 1429346"/>
              <a:gd name="connsiteY7" fmla="*/ 237158 h 730924"/>
              <a:gd name="connsiteX8" fmla="*/ 226099 w 1429346"/>
              <a:gd name="connsiteY8" fmla="*/ 333564 h 730924"/>
              <a:gd name="connsiteX9" fmla="*/ 162673 w 1429346"/>
              <a:gd name="connsiteY9" fmla="*/ 338850 h 730924"/>
              <a:gd name="connsiteX10" fmla="*/ 416334 w 1429346"/>
              <a:gd name="connsiteY10" fmla="*/ 551098 h 730924"/>
              <a:gd name="connsiteX11" fmla="*/ 615642 w 1429346"/>
              <a:gd name="connsiteY11" fmla="*/ 724711 h 730924"/>
              <a:gd name="connsiteX12" fmla="*/ 749272 w 1429346"/>
              <a:gd name="connsiteY12" fmla="*/ 714113 h 730924"/>
              <a:gd name="connsiteX13" fmla="*/ 934241 w 1429346"/>
              <a:gd name="connsiteY13" fmla="*/ 713303 h 730924"/>
              <a:gd name="connsiteX14" fmla="*/ 1067111 w 1429346"/>
              <a:gd name="connsiteY14" fmla="*/ 689832 h 730924"/>
              <a:gd name="connsiteX15" fmla="*/ 1299648 w 1429346"/>
              <a:gd name="connsiteY15" fmla="*/ 652780 h 730924"/>
              <a:gd name="connsiteX16" fmla="*/ 1414673 w 1429346"/>
              <a:gd name="connsiteY16" fmla="*/ 609415 h 730924"/>
              <a:gd name="connsiteX17" fmla="*/ 1412896 w 1429346"/>
              <a:gd name="connsiteY17" fmla="*/ 393763 h 730924"/>
              <a:gd name="connsiteX18" fmla="*/ 1362490 w 1429346"/>
              <a:gd name="connsiteY18" fmla="*/ 317708 h 730924"/>
              <a:gd name="connsiteX19" fmla="*/ 1250536 w 1429346"/>
              <a:gd name="connsiteY19" fmla="*/ 219340 h 730924"/>
              <a:gd name="connsiteX20" fmla="*/ 909227 w 1429346"/>
              <a:gd name="connsiteY20" fmla="*/ 129538 h 730924"/>
              <a:gd name="connsiteX21" fmla="*/ 844282 w 1429346"/>
              <a:gd name="connsiteY21" fmla="*/ 134117 h 730924"/>
              <a:gd name="connsiteX22" fmla="*/ 798962 w 1429346"/>
              <a:gd name="connsiteY22" fmla="*/ 105516 h 730924"/>
              <a:gd name="connsiteX23" fmla="*/ 745425 w 1429346"/>
              <a:gd name="connsiteY23" fmla="*/ 119464 h 730924"/>
              <a:gd name="connsiteX24" fmla="*/ 709212 w 1429346"/>
              <a:gd name="connsiteY24" fmla="*/ 78723 h 730924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16334 w 1429346"/>
              <a:gd name="connsiteY10" fmla="*/ 55109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09212 w 1429346"/>
              <a:gd name="connsiteY0" fmla="*/ 78723 h 721445"/>
              <a:gd name="connsiteX1" fmla="*/ 590705 w 1429346"/>
              <a:gd name="connsiteY1" fmla="*/ 210025 h 721445"/>
              <a:gd name="connsiteX2" fmla="*/ 484417 w 1429346"/>
              <a:gd name="connsiteY2" fmla="*/ 112573 h 721445"/>
              <a:gd name="connsiteX3" fmla="*/ 426276 w 1429346"/>
              <a:gd name="connsiteY3" fmla="*/ 28004 h 721445"/>
              <a:gd name="connsiteX4" fmla="*/ 299423 w 1429346"/>
              <a:gd name="connsiteY4" fmla="*/ 17435 h 721445"/>
              <a:gd name="connsiteX5" fmla="*/ 181468 w 1429346"/>
              <a:gd name="connsiteY5" fmla="*/ 7604 h 721445"/>
              <a:gd name="connsiteX6" fmla="*/ 102238 w 1429346"/>
              <a:gd name="connsiteY6" fmla="*/ 112530 h 721445"/>
              <a:gd name="connsiteX7" fmla="*/ 3041 w 1429346"/>
              <a:gd name="connsiteY7" fmla="*/ 237158 h 721445"/>
              <a:gd name="connsiteX8" fmla="*/ 226099 w 1429346"/>
              <a:gd name="connsiteY8" fmla="*/ 333564 h 721445"/>
              <a:gd name="connsiteX9" fmla="*/ 162673 w 1429346"/>
              <a:gd name="connsiteY9" fmla="*/ 338850 h 721445"/>
              <a:gd name="connsiteX10" fmla="*/ 458618 w 1429346"/>
              <a:gd name="connsiteY10" fmla="*/ 503528 h 721445"/>
              <a:gd name="connsiteX11" fmla="*/ 631498 w 1429346"/>
              <a:gd name="connsiteY11" fmla="*/ 624286 h 721445"/>
              <a:gd name="connsiteX12" fmla="*/ 749272 w 1429346"/>
              <a:gd name="connsiteY12" fmla="*/ 714113 h 721445"/>
              <a:gd name="connsiteX13" fmla="*/ 934241 w 1429346"/>
              <a:gd name="connsiteY13" fmla="*/ 713303 h 721445"/>
              <a:gd name="connsiteX14" fmla="*/ 1067111 w 1429346"/>
              <a:gd name="connsiteY14" fmla="*/ 689832 h 721445"/>
              <a:gd name="connsiteX15" fmla="*/ 1299648 w 1429346"/>
              <a:gd name="connsiteY15" fmla="*/ 652780 h 721445"/>
              <a:gd name="connsiteX16" fmla="*/ 1414673 w 1429346"/>
              <a:gd name="connsiteY16" fmla="*/ 609415 h 721445"/>
              <a:gd name="connsiteX17" fmla="*/ 1412896 w 1429346"/>
              <a:gd name="connsiteY17" fmla="*/ 393763 h 721445"/>
              <a:gd name="connsiteX18" fmla="*/ 1362490 w 1429346"/>
              <a:gd name="connsiteY18" fmla="*/ 317708 h 721445"/>
              <a:gd name="connsiteX19" fmla="*/ 1250536 w 1429346"/>
              <a:gd name="connsiteY19" fmla="*/ 219340 h 721445"/>
              <a:gd name="connsiteX20" fmla="*/ 909227 w 1429346"/>
              <a:gd name="connsiteY20" fmla="*/ 129538 h 721445"/>
              <a:gd name="connsiteX21" fmla="*/ 844282 w 1429346"/>
              <a:gd name="connsiteY21" fmla="*/ 134117 h 721445"/>
              <a:gd name="connsiteX22" fmla="*/ 798962 w 1429346"/>
              <a:gd name="connsiteY22" fmla="*/ 105516 h 721445"/>
              <a:gd name="connsiteX23" fmla="*/ 745425 w 1429346"/>
              <a:gd name="connsiteY23" fmla="*/ 119464 h 721445"/>
              <a:gd name="connsiteX24" fmla="*/ 709212 w 1429346"/>
              <a:gd name="connsiteY24" fmla="*/ 78723 h 721445"/>
              <a:gd name="connsiteX0" fmla="*/ 710113 w 1430247"/>
              <a:gd name="connsiteY0" fmla="*/ 78723 h 721445"/>
              <a:gd name="connsiteX1" fmla="*/ 591606 w 1430247"/>
              <a:gd name="connsiteY1" fmla="*/ 210025 h 721445"/>
              <a:gd name="connsiteX2" fmla="*/ 485318 w 1430247"/>
              <a:gd name="connsiteY2" fmla="*/ 112573 h 721445"/>
              <a:gd name="connsiteX3" fmla="*/ 427177 w 1430247"/>
              <a:gd name="connsiteY3" fmla="*/ 28004 h 721445"/>
              <a:gd name="connsiteX4" fmla="*/ 300324 w 1430247"/>
              <a:gd name="connsiteY4" fmla="*/ 17435 h 721445"/>
              <a:gd name="connsiteX5" fmla="*/ 182369 w 1430247"/>
              <a:gd name="connsiteY5" fmla="*/ 7604 h 721445"/>
              <a:gd name="connsiteX6" fmla="*/ 103139 w 1430247"/>
              <a:gd name="connsiteY6" fmla="*/ 112530 h 721445"/>
              <a:gd name="connsiteX7" fmla="*/ 3942 w 1430247"/>
              <a:gd name="connsiteY7" fmla="*/ 237158 h 721445"/>
              <a:gd name="connsiteX8" fmla="*/ 248142 w 1430247"/>
              <a:gd name="connsiteY8" fmla="*/ 312422 h 721445"/>
              <a:gd name="connsiteX9" fmla="*/ 163574 w 1430247"/>
              <a:gd name="connsiteY9" fmla="*/ 338850 h 721445"/>
              <a:gd name="connsiteX10" fmla="*/ 459519 w 1430247"/>
              <a:gd name="connsiteY10" fmla="*/ 503528 h 721445"/>
              <a:gd name="connsiteX11" fmla="*/ 632399 w 1430247"/>
              <a:gd name="connsiteY11" fmla="*/ 624286 h 721445"/>
              <a:gd name="connsiteX12" fmla="*/ 750173 w 1430247"/>
              <a:gd name="connsiteY12" fmla="*/ 714113 h 721445"/>
              <a:gd name="connsiteX13" fmla="*/ 935142 w 1430247"/>
              <a:gd name="connsiteY13" fmla="*/ 713303 h 721445"/>
              <a:gd name="connsiteX14" fmla="*/ 1068012 w 1430247"/>
              <a:gd name="connsiteY14" fmla="*/ 689832 h 721445"/>
              <a:gd name="connsiteX15" fmla="*/ 1300549 w 1430247"/>
              <a:gd name="connsiteY15" fmla="*/ 652780 h 721445"/>
              <a:gd name="connsiteX16" fmla="*/ 1415574 w 1430247"/>
              <a:gd name="connsiteY16" fmla="*/ 609415 h 721445"/>
              <a:gd name="connsiteX17" fmla="*/ 1413797 w 1430247"/>
              <a:gd name="connsiteY17" fmla="*/ 393763 h 721445"/>
              <a:gd name="connsiteX18" fmla="*/ 1363391 w 1430247"/>
              <a:gd name="connsiteY18" fmla="*/ 317708 h 721445"/>
              <a:gd name="connsiteX19" fmla="*/ 1251437 w 1430247"/>
              <a:gd name="connsiteY19" fmla="*/ 219340 h 721445"/>
              <a:gd name="connsiteX20" fmla="*/ 910128 w 1430247"/>
              <a:gd name="connsiteY20" fmla="*/ 129538 h 721445"/>
              <a:gd name="connsiteX21" fmla="*/ 845183 w 1430247"/>
              <a:gd name="connsiteY21" fmla="*/ 134117 h 721445"/>
              <a:gd name="connsiteX22" fmla="*/ 799863 w 1430247"/>
              <a:gd name="connsiteY22" fmla="*/ 105516 h 721445"/>
              <a:gd name="connsiteX23" fmla="*/ 746326 w 1430247"/>
              <a:gd name="connsiteY23" fmla="*/ 119464 h 721445"/>
              <a:gd name="connsiteX24" fmla="*/ 710113 w 1430247"/>
              <a:gd name="connsiteY24" fmla="*/ 78723 h 72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0247" h="721445">
                <a:moveTo>
                  <a:pt x="710113" y="78723"/>
                </a:moveTo>
                <a:cubicBezTo>
                  <a:pt x="684326" y="93816"/>
                  <a:pt x="638762" y="218478"/>
                  <a:pt x="591606" y="210025"/>
                </a:cubicBezTo>
                <a:cubicBezTo>
                  <a:pt x="554140" y="215667"/>
                  <a:pt x="454582" y="132339"/>
                  <a:pt x="485318" y="112573"/>
                </a:cubicBezTo>
                <a:cubicBezTo>
                  <a:pt x="457913" y="82236"/>
                  <a:pt x="458009" y="43860"/>
                  <a:pt x="427177" y="28004"/>
                </a:cubicBezTo>
                <a:cubicBezTo>
                  <a:pt x="396345" y="12148"/>
                  <a:pt x="338483" y="31406"/>
                  <a:pt x="300324" y="17435"/>
                </a:cubicBezTo>
                <a:cubicBezTo>
                  <a:pt x="262166" y="3464"/>
                  <a:pt x="215233" y="-8245"/>
                  <a:pt x="182369" y="7604"/>
                </a:cubicBezTo>
                <a:cubicBezTo>
                  <a:pt x="149505" y="23453"/>
                  <a:pt x="132877" y="74271"/>
                  <a:pt x="103139" y="112530"/>
                </a:cubicBezTo>
                <a:cubicBezTo>
                  <a:pt x="73401" y="150789"/>
                  <a:pt x="-20225" y="203843"/>
                  <a:pt x="3942" y="237158"/>
                </a:cubicBezTo>
                <a:cubicBezTo>
                  <a:pt x="28109" y="270473"/>
                  <a:pt x="213608" y="298997"/>
                  <a:pt x="248142" y="312422"/>
                </a:cubicBezTo>
                <a:cubicBezTo>
                  <a:pt x="282676" y="325847"/>
                  <a:pt x="101917" y="320213"/>
                  <a:pt x="163574" y="338850"/>
                </a:cubicBezTo>
                <a:cubicBezTo>
                  <a:pt x="225231" y="357487"/>
                  <a:pt x="381382" y="455955"/>
                  <a:pt x="459519" y="503528"/>
                </a:cubicBezTo>
                <a:cubicBezTo>
                  <a:pt x="537656" y="551101"/>
                  <a:pt x="583957" y="589188"/>
                  <a:pt x="632399" y="624286"/>
                </a:cubicBezTo>
                <a:cubicBezTo>
                  <a:pt x="680841" y="659384"/>
                  <a:pt x="699716" y="699277"/>
                  <a:pt x="750173" y="714113"/>
                </a:cubicBezTo>
                <a:cubicBezTo>
                  <a:pt x="800630" y="728949"/>
                  <a:pt x="882169" y="717350"/>
                  <a:pt x="935142" y="713303"/>
                </a:cubicBezTo>
                <a:cubicBezTo>
                  <a:pt x="988115" y="709256"/>
                  <a:pt x="1007111" y="699919"/>
                  <a:pt x="1068012" y="689832"/>
                </a:cubicBezTo>
                <a:cubicBezTo>
                  <a:pt x="1128913" y="679745"/>
                  <a:pt x="1242622" y="666183"/>
                  <a:pt x="1300549" y="652780"/>
                </a:cubicBezTo>
                <a:cubicBezTo>
                  <a:pt x="1358476" y="639377"/>
                  <a:pt x="1386128" y="653465"/>
                  <a:pt x="1415574" y="609415"/>
                </a:cubicBezTo>
                <a:cubicBezTo>
                  <a:pt x="1445020" y="565365"/>
                  <a:pt x="1422494" y="442381"/>
                  <a:pt x="1413797" y="393763"/>
                </a:cubicBezTo>
                <a:cubicBezTo>
                  <a:pt x="1405100" y="345145"/>
                  <a:pt x="1428331" y="374087"/>
                  <a:pt x="1363391" y="317708"/>
                </a:cubicBezTo>
                <a:cubicBezTo>
                  <a:pt x="1298451" y="261329"/>
                  <a:pt x="1326981" y="250702"/>
                  <a:pt x="1251437" y="219340"/>
                </a:cubicBezTo>
                <a:cubicBezTo>
                  <a:pt x="1175893" y="187978"/>
                  <a:pt x="977837" y="143742"/>
                  <a:pt x="910128" y="129538"/>
                </a:cubicBezTo>
                <a:cubicBezTo>
                  <a:pt x="842419" y="115334"/>
                  <a:pt x="863561" y="138121"/>
                  <a:pt x="845183" y="134117"/>
                </a:cubicBezTo>
                <a:cubicBezTo>
                  <a:pt x="826806" y="130113"/>
                  <a:pt x="816339" y="107958"/>
                  <a:pt x="799863" y="105516"/>
                </a:cubicBezTo>
                <a:cubicBezTo>
                  <a:pt x="783387" y="103074"/>
                  <a:pt x="761284" y="123929"/>
                  <a:pt x="746326" y="119464"/>
                </a:cubicBezTo>
                <a:cubicBezTo>
                  <a:pt x="731368" y="114999"/>
                  <a:pt x="735900" y="63630"/>
                  <a:pt x="710113" y="78723"/>
                </a:cubicBezTo>
                <a:close/>
              </a:path>
            </a:pathLst>
          </a:custGeom>
          <a:solidFill>
            <a:srgbClr val="FF9999">
              <a:alpha val="49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247" name="Полилиния 246"/>
          <p:cNvSpPr/>
          <p:nvPr/>
        </p:nvSpPr>
        <p:spPr>
          <a:xfrm>
            <a:off x="6480046" y="5841171"/>
            <a:ext cx="1762169" cy="1014869"/>
          </a:xfrm>
          <a:custGeom>
            <a:avLst/>
            <a:gdLst>
              <a:gd name="connsiteX0" fmla="*/ 131772 w 276964"/>
              <a:gd name="connsiteY0" fmla="*/ 1608 h 713875"/>
              <a:gd name="connsiteX1" fmla="*/ 81978 w 276964"/>
              <a:gd name="connsiteY1" fmla="*/ 101196 h 713875"/>
              <a:gd name="connsiteX2" fmla="*/ 63871 w 276964"/>
              <a:gd name="connsiteY2" fmla="*/ 173624 h 713875"/>
              <a:gd name="connsiteX3" fmla="*/ 36710 w 276964"/>
              <a:gd name="connsiteY3" fmla="*/ 241525 h 713875"/>
              <a:gd name="connsiteX4" fmla="*/ 496 w 276964"/>
              <a:gd name="connsiteY4" fmla="*/ 304899 h 713875"/>
              <a:gd name="connsiteX5" fmla="*/ 18603 w 276964"/>
              <a:gd name="connsiteY5" fmla="*/ 368273 h 713875"/>
              <a:gd name="connsiteX6" fmla="*/ 59344 w 276964"/>
              <a:gd name="connsiteY6" fmla="*/ 436174 h 713875"/>
              <a:gd name="connsiteX7" fmla="*/ 81978 w 276964"/>
              <a:gd name="connsiteY7" fmla="*/ 467861 h 713875"/>
              <a:gd name="connsiteX8" fmla="*/ 113665 w 276964"/>
              <a:gd name="connsiteY8" fmla="*/ 535762 h 713875"/>
              <a:gd name="connsiteX9" fmla="*/ 140825 w 276964"/>
              <a:gd name="connsiteY9" fmla="*/ 612717 h 713875"/>
              <a:gd name="connsiteX10" fmla="*/ 172512 w 276964"/>
              <a:gd name="connsiteY10" fmla="*/ 676091 h 713875"/>
              <a:gd name="connsiteX11" fmla="*/ 190619 w 276964"/>
              <a:gd name="connsiteY11" fmla="*/ 707778 h 713875"/>
              <a:gd name="connsiteX12" fmla="*/ 213253 w 276964"/>
              <a:gd name="connsiteY12" fmla="*/ 707778 h 713875"/>
              <a:gd name="connsiteX13" fmla="*/ 231360 w 276964"/>
              <a:gd name="connsiteY13" fmla="*/ 644404 h 713875"/>
              <a:gd name="connsiteX14" fmla="*/ 240413 w 276964"/>
              <a:gd name="connsiteY14" fmla="*/ 585556 h 713875"/>
              <a:gd name="connsiteX15" fmla="*/ 190619 w 276964"/>
              <a:gd name="connsiteY15" fmla="*/ 522182 h 713875"/>
              <a:gd name="connsiteX16" fmla="*/ 258520 w 276964"/>
              <a:gd name="connsiteY16" fmla="*/ 508602 h 713875"/>
              <a:gd name="connsiteX17" fmla="*/ 258520 w 276964"/>
              <a:gd name="connsiteY17" fmla="*/ 472388 h 713875"/>
              <a:gd name="connsiteX18" fmla="*/ 276627 w 276964"/>
              <a:gd name="connsiteY18" fmla="*/ 395434 h 713875"/>
              <a:gd name="connsiteX19" fmla="*/ 240413 w 276964"/>
              <a:gd name="connsiteY19" fmla="*/ 295846 h 713875"/>
              <a:gd name="connsiteX20" fmla="*/ 222306 w 276964"/>
              <a:gd name="connsiteY20" fmla="*/ 255105 h 713875"/>
              <a:gd name="connsiteX21" fmla="*/ 231360 w 276964"/>
              <a:gd name="connsiteY21" fmla="*/ 191731 h 713875"/>
              <a:gd name="connsiteX22" fmla="*/ 222306 w 276964"/>
              <a:gd name="connsiteY22" fmla="*/ 141937 h 713875"/>
              <a:gd name="connsiteX23" fmla="*/ 177039 w 276964"/>
              <a:gd name="connsiteY23" fmla="*/ 92143 h 713875"/>
              <a:gd name="connsiteX24" fmla="*/ 167985 w 276964"/>
              <a:gd name="connsiteY24" fmla="*/ 42349 h 713875"/>
              <a:gd name="connsiteX25" fmla="*/ 131772 w 276964"/>
              <a:gd name="connsiteY25" fmla="*/ 1608 h 713875"/>
              <a:gd name="connsiteX0" fmla="*/ 706184 w 851376"/>
              <a:gd name="connsiteY0" fmla="*/ 1608 h 713875"/>
              <a:gd name="connsiteX1" fmla="*/ 656390 w 851376"/>
              <a:gd name="connsiteY1" fmla="*/ 101196 h 713875"/>
              <a:gd name="connsiteX2" fmla="*/ 638283 w 851376"/>
              <a:gd name="connsiteY2" fmla="*/ 173624 h 713875"/>
              <a:gd name="connsiteX3" fmla="*/ 611122 w 851376"/>
              <a:gd name="connsiteY3" fmla="*/ 241525 h 713875"/>
              <a:gd name="connsiteX4" fmla="*/ 13 w 851376"/>
              <a:gd name="connsiteY4" fmla="*/ 160043 h 713875"/>
              <a:gd name="connsiteX5" fmla="*/ 593015 w 851376"/>
              <a:gd name="connsiteY5" fmla="*/ 368273 h 713875"/>
              <a:gd name="connsiteX6" fmla="*/ 633756 w 851376"/>
              <a:gd name="connsiteY6" fmla="*/ 436174 h 713875"/>
              <a:gd name="connsiteX7" fmla="*/ 656390 w 851376"/>
              <a:gd name="connsiteY7" fmla="*/ 467861 h 713875"/>
              <a:gd name="connsiteX8" fmla="*/ 688077 w 851376"/>
              <a:gd name="connsiteY8" fmla="*/ 535762 h 713875"/>
              <a:gd name="connsiteX9" fmla="*/ 715237 w 851376"/>
              <a:gd name="connsiteY9" fmla="*/ 612717 h 713875"/>
              <a:gd name="connsiteX10" fmla="*/ 746924 w 851376"/>
              <a:gd name="connsiteY10" fmla="*/ 676091 h 713875"/>
              <a:gd name="connsiteX11" fmla="*/ 765031 w 851376"/>
              <a:gd name="connsiteY11" fmla="*/ 707778 h 713875"/>
              <a:gd name="connsiteX12" fmla="*/ 787665 w 851376"/>
              <a:gd name="connsiteY12" fmla="*/ 707778 h 713875"/>
              <a:gd name="connsiteX13" fmla="*/ 805772 w 851376"/>
              <a:gd name="connsiteY13" fmla="*/ 644404 h 713875"/>
              <a:gd name="connsiteX14" fmla="*/ 814825 w 851376"/>
              <a:gd name="connsiteY14" fmla="*/ 585556 h 713875"/>
              <a:gd name="connsiteX15" fmla="*/ 765031 w 851376"/>
              <a:gd name="connsiteY15" fmla="*/ 522182 h 713875"/>
              <a:gd name="connsiteX16" fmla="*/ 832932 w 851376"/>
              <a:gd name="connsiteY16" fmla="*/ 508602 h 713875"/>
              <a:gd name="connsiteX17" fmla="*/ 832932 w 851376"/>
              <a:gd name="connsiteY17" fmla="*/ 472388 h 713875"/>
              <a:gd name="connsiteX18" fmla="*/ 851039 w 851376"/>
              <a:gd name="connsiteY18" fmla="*/ 395434 h 713875"/>
              <a:gd name="connsiteX19" fmla="*/ 814825 w 851376"/>
              <a:gd name="connsiteY19" fmla="*/ 295846 h 713875"/>
              <a:gd name="connsiteX20" fmla="*/ 796718 w 851376"/>
              <a:gd name="connsiteY20" fmla="*/ 255105 h 713875"/>
              <a:gd name="connsiteX21" fmla="*/ 805772 w 851376"/>
              <a:gd name="connsiteY21" fmla="*/ 191731 h 713875"/>
              <a:gd name="connsiteX22" fmla="*/ 796718 w 851376"/>
              <a:gd name="connsiteY22" fmla="*/ 141937 h 713875"/>
              <a:gd name="connsiteX23" fmla="*/ 751451 w 851376"/>
              <a:gd name="connsiteY23" fmla="*/ 92143 h 713875"/>
              <a:gd name="connsiteX24" fmla="*/ 742397 w 851376"/>
              <a:gd name="connsiteY24" fmla="*/ 42349 h 713875"/>
              <a:gd name="connsiteX25" fmla="*/ 706184 w 851376"/>
              <a:gd name="connsiteY25" fmla="*/ 1608 h 713875"/>
              <a:gd name="connsiteX0" fmla="*/ 706185 w 851377"/>
              <a:gd name="connsiteY0" fmla="*/ 1608 h 713875"/>
              <a:gd name="connsiteX1" fmla="*/ 656391 w 851377"/>
              <a:gd name="connsiteY1" fmla="*/ 101196 h 713875"/>
              <a:gd name="connsiteX2" fmla="*/ 638284 w 851377"/>
              <a:gd name="connsiteY2" fmla="*/ 173624 h 713875"/>
              <a:gd name="connsiteX3" fmla="*/ 574910 w 851377"/>
              <a:gd name="connsiteY3" fmla="*/ 209838 h 713875"/>
              <a:gd name="connsiteX4" fmla="*/ 14 w 851377"/>
              <a:gd name="connsiteY4" fmla="*/ 160043 h 713875"/>
              <a:gd name="connsiteX5" fmla="*/ 593016 w 851377"/>
              <a:gd name="connsiteY5" fmla="*/ 368273 h 713875"/>
              <a:gd name="connsiteX6" fmla="*/ 633757 w 851377"/>
              <a:gd name="connsiteY6" fmla="*/ 436174 h 713875"/>
              <a:gd name="connsiteX7" fmla="*/ 656391 w 851377"/>
              <a:gd name="connsiteY7" fmla="*/ 467861 h 713875"/>
              <a:gd name="connsiteX8" fmla="*/ 688078 w 851377"/>
              <a:gd name="connsiteY8" fmla="*/ 535762 h 713875"/>
              <a:gd name="connsiteX9" fmla="*/ 715238 w 851377"/>
              <a:gd name="connsiteY9" fmla="*/ 612717 h 713875"/>
              <a:gd name="connsiteX10" fmla="*/ 746925 w 851377"/>
              <a:gd name="connsiteY10" fmla="*/ 676091 h 713875"/>
              <a:gd name="connsiteX11" fmla="*/ 765032 w 851377"/>
              <a:gd name="connsiteY11" fmla="*/ 707778 h 713875"/>
              <a:gd name="connsiteX12" fmla="*/ 787666 w 851377"/>
              <a:gd name="connsiteY12" fmla="*/ 707778 h 713875"/>
              <a:gd name="connsiteX13" fmla="*/ 805773 w 851377"/>
              <a:gd name="connsiteY13" fmla="*/ 644404 h 713875"/>
              <a:gd name="connsiteX14" fmla="*/ 814826 w 851377"/>
              <a:gd name="connsiteY14" fmla="*/ 585556 h 713875"/>
              <a:gd name="connsiteX15" fmla="*/ 765032 w 851377"/>
              <a:gd name="connsiteY15" fmla="*/ 522182 h 713875"/>
              <a:gd name="connsiteX16" fmla="*/ 832933 w 851377"/>
              <a:gd name="connsiteY16" fmla="*/ 508602 h 713875"/>
              <a:gd name="connsiteX17" fmla="*/ 832933 w 851377"/>
              <a:gd name="connsiteY17" fmla="*/ 472388 h 713875"/>
              <a:gd name="connsiteX18" fmla="*/ 851040 w 851377"/>
              <a:gd name="connsiteY18" fmla="*/ 395434 h 713875"/>
              <a:gd name="connsiteX19" fmla="*/ 814826 w 851377"/>
              <a:gd name="connsiteY19" fmla="*/ 295846 h 713875"/>
              <a:gd name="connsiteX20" fmla="*/ 796719 w 851377"/>
              <a:gd name="connsiteY20" fmla="*/ 255105 h 713875"/>
              <a:gd name="connsiteX21" fmla="*/ 805773 w 851377"/>
              <a:gd name="connsiteY21" fmla="*/ 191731 h 713875"/>
              <a:gd name="connsiteX22" fmla="*/ 796719 w 851377"/>
              <a:gd name="connsiteY22" fmla="*/ 141937 h 713875"/>
              <a:gd name="connsiteX23" fmla="*/ 751452 w 851377"/>
              <a:gd name="connsiteY23" fmla="*/ 92143 h 713875"/>
              <a:gd name="connsiteX24" fmla="*/ 742398 w 851377"/>
              <a:gd name="connsiteY24" fmla="*/ 42349 h 713875"/>
              <a:gd name="connsiteX25" fmla="*/ 706185 w 851377"/>
              <a:gd name="connsiteY25" fmla="*/ 1608 h 713875"/>
              <a:gd name="connsiteX0" fmla="*/ 717518 w 862710"/>
              <a:gd name="connsiteY0" fmla="*/ 1608 h 713875"/>
              <a:gd name="connsiteX1" fmla="*/ 667724 w 862710"/>
              <a:gd name="connsiteY1" fmla="*/ 101196 h 713875"/>
              <a:gd name="connsiteX2" fmla="*/ 649617 w 862710"/>
              <a:gd name="connsiteY2" fmla="*/ 173624 h 713875"/>
              <a:gd name="connsiteX3" fmla="*/ 586243 w 862710"/>
              <a:gd name="connsiteY3" fmla="*/ 209838 h 713875"/>
              <a:gd name="connsiteX4" fmla="*/ 11347 w 862710"/>
              <a:gd name="connsiteY4" fmla="*/ 160043 h 713875"/>
              <a:gd name="connsiteX5" fmla="*/ 234405 w 862710"/>
              <a:gd name="connsiteY5" fmla="*/ 256449 h 713875"/>
              <a:gd name="connsiteX6" fmla="*/ 604349 w 862710"/>
              <a:gd name="connsiteY6" fmla="*/ 368273 h 713875"/>
              <a:gd name="connsiteX7" fmla="*/ 645090 w 862710"/>
              <a:gd name="connsiteY7" fmla="*/ 436174 h 713875"/>
              <a:gd name="connsiteX8" fmla="*/ 667724 w 862710"/>
              <a:gd name="connsiteY8" fmla="*/ 467861 h 713875"/>
              <a:gd name="connsiteX9" fmla="*/ 699411 w 862710"/>
              <a:gd name="connsiteY9" fmla="*/ 535762 h 713875"/>
              <a:gd name="connsiteX10" fmla="*/ 726571 w 862710"/>
              <a:gd name="connsiteY10" fmla="*/ 612717 h 713875"/>
              <a:gd name="connsiteX11" fmla="*/ 758258 w 862710"/>
              <a:gd name="connsiteY11" fmla="*/ 676091 h 713875"/>
              <a:gd name="connsiteX12" fmla="*/ 776365 w 862710"/>
              <a:gd name="connsiteY12" fmla="*/ 707778 h 713875"/>
              <a:gd name="connsiteX13" fmla="*/ 798999 w 862710"/>
              <a:gd name="connsiteY13" fmla="*/ 707778 h 713875"/>
              <a:gd name="connsiteX14" fmla="*/ 817106 w 862710"/>
              <a:gd name="connsiteY14" fmla="*/ 644404 h 713875"/>
              <a:gd name="connsiteX15" fmla="*/ 826159 w 862710"/>
              <a:gd name="connsiteY15" fmla="*/ 585556 h 713875"/>
              <a:gd name="connsiteX16" fmla="*/ 776365 w 862710"/>
              <a:gd name="connsiteY16" fmla="*/ 522182 h 713875"/>
              <a:gd name="connsiteX17" fmla="*/ 844266 w 862710"/>
              <a:gd name="connsiteY17" fmla="*/ 508602 h 713875"/>
              <a:gd name="connsiteX18" fmla="*/ 844266 w 862710"/>
              <a:gd name="connsiteY18" fmla="*/ 472388 h 713875"/>
              <a:gd name="connsiteX19" fmla="*/ 862373 w 862710"/>
              <a:gd name="connsiteY19" fmla="*/ 395434 h 713875"/>
              <a:gd name="connsiteX20" fmla="*/ 826159 w 862710"/>
              <a:gd name="connsiteY20" fmla="*/ 295846 h 713875"/>
              <a:gd name="connsiteX21" fmla="*/ 808052 w 862710"/>
              <a:gd name="connsiteY21" fmla="*/ 255105 h 713875"/>
              <a:gd name="connsiteX22" fmla="*/ 817106 w 862710"/>
              <a:gd name="connsiteY22" fmla="*/ 191731 h 713875"/>
              <a:gd name="connsiteX23" fmla="*/ 808052 w 862710"/>
              <a:gd name="connsiteY23" fmla="*/ 141937 h 713875"/>
              <a:gd name="connsiteX24" fmla="*/ 762785 w 862710"/>
              <a:gd name="connsiteY24" fmla="*/ 92143 h 713875"/>
              <a:gd name="connsiteX25" fmla="*/ 753731 w 862710"/>
              <a:gd name="connsiteY25" fmla="*/ 42349 h 713875"/>
              <a:gd name="connsiteX26" fmla="*/ 717518 w 862710"/>
              <a:gd name="connsiteY26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216160 w 860321"/>
              <a:gd name="connsiteY6" fmla="*/ 240593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601960 w 860321"/>
              <a:gd name="connsiteY7" fmla="*/ 368273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42701 w 860321"/>
              <a:gd name="connsiteY8" fmla="*/ 436174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38108 w 860321"/>
              <a:gd name="connsiteY7" fmla="*/ 458127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13875"/>
              <a:gd name="connsiteX1" fmla="*/ 665335 w 860321"/>
              <a:gd name="connsiteY1" fmla="*/ 101196 h 713875"/>
              <a:gd name="connsiteX2" fmla="*/ 647228 w 860321"/>
              <a:gd name="connsiteY2" fmla="*/ 173624 h 713875"/>
              <a:gd name="connsiteX3" fmla="*/ 583854 w 860321"/>
              <a:gd name="connsiteY3" fmla="*/ 209838 h 713875"/>
              <a:gd name="connsiteX4" fmla="*/ 8958 w 860321"/>
              <a:gd name="connsiteY4" fmla="*/ 160043 h 713875"/>
              <a:gd name="connsiteX5" fmla="*/ 232016 w 860321"/>
              <a:gd name="connsiteY5" fmla="*/ 256449 h 713875"/>
              <a:gd name="connsiteX6" fmla="*/ 168590 w 860321"/>
              <a:gd name="connsiteY6" fmla="*/ 261735 h 713875"/>
              <a:gd name="connsiteX7" fmla="*/ 422251 w 860321"/>
              <a:gd name="connsiteY7" fmla="*/ 473983 h 713875"/>
              <a:gd name="connsiteX8" fmla="*/ 621559 w 860321"/>
              <a:gd name="connsiteY8" fmla="*/ 647596 h 713875"/>
              <a:gd name="connsiteX9" fmla="*/ 665335 w 860321"/>
              <a:gd name="connsiteY9" fmla="*/ 467861 h 713875"/>
              <a:gd name="connsiteX10" fmla="*/ 697022 w 860321"/>
              <a:gd name="connsiteY10" fmla="*/ 535762 h 713875"/>
              <a:gd name="connsiteX11" fmla="*/ 724182 w 860321"/>
              <a:gd name="connsiteY11" fmla="*/ 612717 h 713875"/>
              <a:gd name="connsiteX12" fmla="*/ 755869 w 860321"/>
              <a:gd name="connsiteY12" fmla="*/ 676091 h 713875"/>
              <a:gd name="connsiteX13" fmla="*/ 773976 w 860321"/>
              <a:gd name="connsiteY13" fmla="*/ 707778 h 713875"/>
              <a:gd name="connsiteX14" fmla="*/ 796610 w 860321"/>
              <a:gd name="connsiteY14" fmla="*/ 707778 h 713875"/>
              <a:gd name="connsiteX15" fmla="*/ 814717 w 860321"/>
              <a:gd name="connsiteY15" fmla="*/ 644404 h 713875"/>
              <a:gd name="connsiteX16" fmla="*/ 823770 w 860321"/>
              <a:gd name="connsiteY16" fmla="*/ 585556 h 713875"/>
              <a:gd name="connsiteX17" fmla="*/ 773976 w 860321"/>
              <a:gd name="connsiteY17" fmla="*/ 522182 h 713875"/>
              <a:gd name="connsiteX18" fmla="*/ 841877 w 860321"/>
              <a:gd name="connsiteY18" fmla="*/ 508602 h 713875"/>
              <a:gd name="connsiteX19" fmla="*/ 841877 w 860321"/>
              <a:gd name="connsiteY19" fmla="*/ 472388 h 713875"/>
              <a:gd name="connsiteX20" fmla="*/ 859984 w 860321"/>
              <a:gd name="connsiteY20" fmla="*/ 395434 h 713875"/>
              <a:gd name="connsiteX21" fmla="*/ 823770 w 860321"/>
              <a:gd name="connsiteY21" fmla="*/ 295846 h 713875"/>
              <a:gd name="connsiteX22" fmla="*/ 805663 w 860321"/>
              <a:gd name="connsiteY22" fmla="*/ 255105 h 713875"/>
              <a:gd name="connsiteX23" fmla="*/ 814717 w 860321"/>
              <a:gd name="connsiteY23" fmla="*/ 191731 h 713875"/>
              <a:gd name="connsiteX24" fmla="*/ 805663 w 860321"/>
              <a:gd name="connsiteY24" fmla="*/ 141937 h 713875"/>
              <a:gd name="connsiteX25" fmla="*/ 760396 w 860321"/>
              <a:gd name="connsiteY25" fmla="*/ 92143 h 713875"/>
              <a:gd name="connsiteX26" fmla="*/ 751342 w 860321"/>
              <a:gd name="connsiteY26" fmla="*/ 42349 h 713875"/>
              <a:gd name="connsiteX27" fmla="*/ 715129 w 860321"/>
              <a:gd name="connsiteY27" fmla="*/ 1608 h 713875"/>
              <a:gd name="connsiteX0" fmla="*/ 715129 w 860321"/>
              <a:gd name="connsiteY0" fmla="*/ 1608 h 776803"/>
              <a:gd name="connsiteX1" fmla="*/ 665335 w 860321"/>
              <a:gd name="connsiteY1" fmla="*/ 101196 h 776803"/>
              <a:gd name="connsiteX2" fmla="*/ 647228 w 860321"/>
              <a:gd name="connsiteY2" fmla="*/ 173624 h 776803"/>
              <a:gd name="connsiteX3" fmla="*/ 583854 w 860321"/>
              <a:gd name="connsiteY3" fmla="*/ 209838 h 776803"/>
              <a:gd name="connsiteX4" fmla="*/ 8958 w 860321"/>
              <a:gd name="connsiteY4" fmla="*/ 160043 h 776803"/>
              <a:gd name="connsiteX5" fmla="*/ 232016 w 860321"/>
              <a:gd name="connsiteY5" fmla="*/ 256449 h 776803"/>
              <a:gd name="connsiteX6" fmla="*/ 168590 w 860321"/>
              <a:gd name="connsiteY6" fmla="*/ 261735 h 776803"/>
              <a:gd name="connsiteX7" fmla="*/ 422251 w 860321"/>
              <a:gd name="connsiteY7" fmla="*/ 473983 h 776803"/>
              <a:gd name="connsiteX8" fmla="*/ 621559 w 860321"/>
              <a:gd name="connsiteY8" fmla="*/ 647596 h 776803"/>
              <a:gd name="connsiteX9" fmla="*/ 765760 w 860321"/>
              <a:gd name="connsiteY9" fmla="*/ 774423 h 776803"/>
              <a:gd name="connsiteX10" fmla="*/ 697022 w 860321"/>
              <a:gd name="connsiteY10" fmla="*/ 535762 h 776803"/>
              <a:gd name="connsiteX11" fmla="*/ 724182 w 860321"/>
              <a:gd name="connsiteY11" fmla="*/ 612717 h 776803"/>
              <a:gd name="connsiteX12" fmla="*/ 755869 w 860321"/>
              <a:gd name="connsiteY12" fmla="*/ 676091 h 776803"/>
              <a:gd name="connsiteX13" fmla="*/ 773976 w 860321"/>
              <a:gd name="connsiteY13" fmla="*/ 707778 h 776803"/>
              <a:gd name="connsiteX14" fmla="*/ 796610 w 860321"/>
              <a:gd name="connsiteY14" fmla="*/ 707778 h 776803"/>
              <a:gd name="connsiteX15" fmla="*/ 814717 w 860321"/>
              <a:gd name="connsiteY15" fmla="*/ 644404 h 776803"/>
              <a:gd name="connsiteX16" fmla="*/ 823770 w 860321"/>
              <a:gd name="connsiteY16" fmla="*/ 585556 h 776803"/>
              <a:gd name="connsiteX17" fmla="*/ 773976 w 860321"/>
              <a:gd name="connsiteY17" fmla="*/ 522182 h 776803"/>
              <a:gd name="connsiteX18" fmla="*/ 841877 w 860321"/>
              <a:gd name="connsiteY18" fmla="*/ 508602 h 776803"/>
              <a:gd name="connsiteX19" fmla="*/ 841877 w 860321"/>
              <a:gd name="connsiteY19" fmla="*/ 472388 h 776803"/>
              <a:gd name="connsiteX20" fmla="*/ 859984 w 860321"/>
              <a:gd name="connsiteY20" fmla="*/ 395434 h 776803"/>
              <a:gd name="connsiteX21" fmla="*/ 823770 w 860321"/>
              <a:gd name="connsiteY21" fmla="*/ 295846 h 776803"/>
              <a:gd name="connsiteX22" fmla="*/ 805663 w 860321"/>
              <a:gd name="connsiteY22" fmla="*/ 255105 h 776803"/>
              <a:gd name="connsiteX23" fmla="*/ 814717 w 860321"/>
              <a:gd name="connsiteY23" fmla="*/ 191731 h 776803"/>
              <a:gd name="connsiteX24" fmla="*/ 805663 w 860321"/>
              <a:gd name="connsiteY24" fmla="*/ 141937 h 776803"/>
              <a:gd name="connsiteX25" fmla="*/ 760396 w 860321"/>
              <a:gd name="connsiteY25" fmla="*/ 92143 h 776803"/>
              <a:gd name="connsiteX26" fmla="*/ 751342 w 860321"/>
              <a:gd name="connsiteY26" fmla="*/ 42349 h 776803"/>
              <a:gd name="connsiteX27" fmla="*/ 715129 w 860321"/>
              <a:gd name="connsiteY27" fmla="*/ 1608 h 776803"/>
              <a:gd name="connsiteX0" fmla="*/ 715129 w 1072444"/>
              <a:gd name="connsiteY0" fmla="*/ 1608 h 961652"/>
              <a:gd name="connsiteX1" fmla="*/ 665335 w 1072444"/>
              <a:gd name="connsiteY1" fmla="*/ 101196 h 961652"/>
              <a:gd name="connsiteX2" fmla="*/ 647228 w 1072444"/>
              <a:gd name="connsiteY2" fmla="*/ 173624 h 961652"/>
              <a:gd name="connsiteX3" fmla="*/ 583854 w 1072444"/>
              <a:gd name="connsiteY3" fmla="*/ 209838 h 961652"/>
              <a:gd name="connsiteX4" fmla="*/ 8958 w 1072444"/>
              <a:gd name="connsiteY4" fmla="*/ 160043 h 961652"/>
              <a:gd name="connsiteX5" fmla="*/ 232016 w 1072444"/>
              <a:gd name="connsiteY5" fmla="*/ 256449 h 961652"/>
              <a:gd name="connsiteX6" fmla="*/ 168590 w 1072444"/>
              <a:gd name="connsiteY6" fmla="*/ 261735 h 961652"/>
              <a:gd name="connsiteX7" fmla="*/ 422251 w 1072444"/>
              <a:gd name="connsiteY7" fmla="*/ 473983 h 961652"/>
              <a:gd name="connsiteX8" fmla="*/ 621559 w 1072444"/>
              <a:gd name="connsiteY8" fmla="*/ 647596 h 961652"/>
              <a:gd name="connsiteX9" fmla="*/ 765760 w 1072444"/>
              <a:gd name="connsiteY9" fmla="*/ 774423 h 961652"/>
              <a:gd name="connsiteX10" fmla="*/ 1072296 w 1072444"/>
              <a:gd name="connsiteY10" fmla="*/ 958606 h 961652"/>
              <a:gd name="connsiteX11" fmla="*/ 724182 w 1072444"/>
              <a:gd name="connsiteY11" fmla="*/ 612717 h 961652"/>
              <a:gd name="connsiteX12" fmla="*/ 755869 w 1072444"/>
              <a:gd name="connsiteY12" fmla="*/ 676091 h 961652"/>
              <a:gd name="connsiteX13" fmla="*/ 773976 w 1072444"/>
              <a:gd name="connsiteY13" fmla="*/ 707778 h 961652"/>
              <a:gd name="connsiteX14" fmla="*/ 796610 w 1072444"/>
              <a:gd name="connsiteY14" fmla="*/ 707778 h 961652"/>
              <a:gd name="connsiteX15" fmla="*/ 814717 w 1072444"/>
              <a:gd name="connsiteY15" fmla="*/ 644404 h 961652"/>
              <a:gd name="connsiteX16" fmla="*/ 823770 w 1072444"/>
              <a:gd name="connsiteY16" fmla="*/ 585556 h 961652"/>
              <a:gd name="connsiteX17" fmla="*/ 773976 w 1072444"/>
              <a:gd name="connsiteY17" fmla="*/ 522182 h 961652"/>
              <a:gd name="connsiteX18" fmla="*/ 841877 w 1072444"/>
              <a:gd name="connsiteY18" fmla="*/ 508602 h 961652"/>
              <a:gd name="connsiteX19" fmla="*/ 841877 w 1072444"/>
              <a:gd name="connsiteY19" fmla="*/ 472388 h 961652"/>
              <a:gd name="connsiteX20" fmla="*/ 859984 w 1072444"/>
              <a:gd name="connsiteY20" fmla="*/ 395434 h 961652"/>
              <a:gd name="connsiteX21" fmla="*/ 823770 w 1072444"/>
              <a:gd name="connsiteY21" fmla="*/ 295846 h 961652"/>
              <a:gd name="connsiteX22" fmla="*/ 805663 w 1072444"/>
              <a:gd name="connsiteY22" fmla="*/ 255105 h 961652"/>
              <a:gd name="connsiteX23" fmla="*/ 814717 w 1072444"/>
              <a:gd name="connsiteY23" fmla="*/ 191731 h 961652"/>
              <a:gd name="connsiteX24" fmla="*/ 805663 w 1072444"/>
              <a:gd name="connsiteY24" fmla="*/ 141937 h 961652"/>
              <a:gd name="connsiteX25" fmla="*/ 760396 w 1072444"/>
              <a:gd name="connsiteY25" fmla="*/ 92143 h 961652"/>
              <a:gd name="connsiteX26" fmla="*/ 751342 w 1072444"/>
              <a:gd name="connsiteY26" fmla="*/ 42349 h 961652"/>
              <a:gd name="connsiteX27" fmla="*/ 715129 w 1072444"/>
              <a:gd name="connsiteY27" fmla="*/ 1608 h 961652"/>
              <a:gd name="connsiteX0" fmla="*/ 715129 w 1238556"/>
              <a:gd name="connsiteY0" fmla="*/ 1608 h 1124022"/>
              <a:gd name="connsiteX1" fmla="*/ 665335 w 1238556"/>
              <a:gd name="connsiteY1" fmla="*/ 101196 h 1124022"/>
              <a:gd name="connsiteX2" fmla="*/ 647228 w 1238556"/>
              <a:gd name="connsiteY2" fmla="*/ 173624 h 1124022"/>
              <a:gd name="connsiteX3" fmla="*/ 583854 w 1238556"/>
              <a:gd name="connsiteY3" fmla="*/ 209838 h 1124022"/>
              <a:gd name="connsiteX4" fmla="*/ 8958 w 1238556"/>
              <a:gd name="connsiteY4" fmla="*/ 160043 h 1124022"/>
              <a:gd name="connsiteX5" fmla="*/ 232016 w 1238556"/>
              <a:gd name="connsiteY5" fmla="*/ 256449 h 1124022"/>
              <a:gd name="connsiteX6" fmla="*/ 168590 w 1238556"/>
              <a:gd name="connsiteY6" fmla="*/ 261735 h 1124022"/>
              <a:gd name="connsiteX7" fmla="*/ 422251 w 1238556"/>
              <a:gd name="connsiteY7" fmla="*/ 473983 h 1124022"/>
              <a:gd name="connsiteX8" fmla="*/ 621559 w 1238556"/>
              <a:gd name="connsiteY8" fmla="*/ 647596 h 1124022"/>
              <a:gd name="connsiteX9" fmla="*/ 765760 w 1238556"/>
              <a:gd name="connsiteY9" fmla="*/ 774423 h 1124022"/>
              <a:gd name="connsiteX10" fmla="*/ 1072296 w 1238556"/>
              <a:gd name="connsiteY10" fmla="*/ 958606 h 1124022"/>
              <a:gd name="connsiteX11" fmla="*/ 1226309 w 1238556"/>
              <a:gd name="connsiteY11" fmla="*/ 1114844 h 1124022"/>
              <a:gd name="connsiteX12" fmla="*/ 755869 w 1238556"/>
              <a:gd name="connsiteY12" fmla="*/ 676091 h 1124022"/>
              <a:gd name="connsiteX13" fmla="*/ 773976 w 1238556"/>
              <a:gd name="connsiteY13" fmla="*/ 707778 h 1124022"/>
              <a:gd name="connsiteX14" fmla="*/ 796610 w 1238556"/>
              <a:gd name="connsiteY14" fmla="*/ 707778 h 1124022"/>
              <a:gd name="connsiteX15" fmla="*/ 814717 w 1238556"/>
              <a:gd name="connsiteY15" fmla="*/ 644404 h 1124022"/>
              <a:gd name="connsiteX16" fmla="*/ 823770 w 1238556"/>
              <a:gd name="connsiteY16" fmla="*/ 585556 h 1124022"/>
              <a:gd name="connsiteX17" fmla="*/ 773976 w 1238556"/>
              <a:gd name="connsiteY17" fmla="*/ 522182 h 1124022"/>
              <a:gd name="connsiteX18" fmla="*/ 841877 w 1238556"/>
              <a:gd name="connsiteY18" fmla="*/ 508602 h 1124022"/>
              <a:gd name="connsiteX19" fmla="*/ 841877 w 1238556"/>
              <a:gd name="connsiteY19" fmla="*/ 472388 h 1124022"/>
              <a:gd name="connsiteX20" fmla="*/ 859984 w 1238556"/>
              <a:gd name="connsiteY20" fmla="*/ 395434 h 1124022"/>
              <a:gd name="connsiteX21" fmla="*/ 823770 w 1238556"/>
              <a:gd name="connsiteY21" fmla="*/ 295846 h 1124022"/>
              <a:gd name="connsiteX22" fmla="*/ 805663 w 1238556"/>
              <a:gd name="connsiteY22" fmla="*/ 255105 h 1124022"/>
              <a:gd name="connsiteX23" fmla="*/ 814717 w 1238556"/>
              <a:gd name="connsiteY23" fmla="*/ 191731 h 1124022"/>
              <a:gd name="connsiteX24" fmla="*/ 805663 w 1238556"/>
              <a:gd name="connsiteY24" fmla="*/ 141937 h 1124022"/>
              <a:gd name="connsiteX25" fmla="*/ 760396 w 1238556"/>
              <a:gd name="connsiteY25" fmla="*/ 92143 h 1124022"/>
              <a:gd name="connsiteX26" fmla="*/ 751342 w 1238556"/>
              <a:gd name="connsiteY26" fmla="*/ 42349 h 1124022"/>
              <a:gd name="connsiteX27" fmla="*/ 715129 w 1238556"/>
              <a:gd name="connsiteY27" fmla="*/ 1608 h 1124022"/>
              <a:gd name="connsiteX0" fmla="*/ 715129 w 1255295"/>
              <a:gd name="connsiteY0" fmla="*/ 1608 h 1162220"/>
              <a:gd name="connsiteX1" fmla="*/ 665335 w 1255295"/>
              <a:gd name="connsiteY1" fmla="*/ 101196 h 1162220"/>
              <a:gd name="connsiteX2" fmla="*/ 647228 w 1255295"/>
              <a:gd name="connsiteY2" fmla="*/ 173624 h 1162220"/>
              <a:gd name="connsiteX3" fmla="*/ 583854 w 1255295"/>
              <a:gd name="connsiteY3" fmla="*/ 209838 h 1162220"/>
              <a:gd name="connsiteX4" fmla="*/ 8958 w 1255295"/>
              <a:gd name="connsiteY4" fmla="*/ 160043 h 1162220"/>
              <a:gd name="connsiteX5" fmla="*/ 232016 w 1255295"/>
              <a:gd name="connsiteY5" fmla="*/ 256449 h 1162220"/>
              <a:gd name="connsiteX6" fmla="*/ 168590 w 1255295"/>
              <a:gd name="connsiteY6" fmla="*/ 261735 h 1162220"/>
              <a:gd name="connsiteX7" fmla="*/ 422251 w 1255295"/>
              <a:gd name="connsiteY7" fmla="*/ 473983 h 1162220"/>
              <a:gd name="connsiteX8" fmla="*/ 621559 w 1255295"/>
              <a:gd name="connsiteY8" fmla="*/ 647596 h 1162220"/>
              <a:gd name="connsiteX9" fmla="*/ 765760 w 1255295"/>
              <a:gd name="connsiteY9" fmla="*/ 774423 h 1162220"/>
              <a:gd name="connsiteX10" fmla="*/ 1156865 w 1255295"/>
              <a:gd name="connsiteY10" fmla="*/ 1111887 h 1162220"/>
              <a:gd name="connsiteX11" fmla="*/ 1226309 w 1255295"/>
              <a:gd name="connsiteY11" fmla="*/ 1114844 h 1162220"/>
              <a:gd name="connsiteX12" fmla="*/ 755869 w 1255295"/>
              <a:gd name="connsiteY12" fmla="*/ 676091 h 1162220"/>
              <a:gd name="connsiteX13" fmla="*/ 773976 w 1255295"/>
              <a:gd name="connsiteY13" fmla="*/ 707778 h 1162220"/>
              <a:gd name="connsiteX14" fmla="*/ 796610 w 1255295"/>
              <a:gd name="connsiteY14" fmla="*/ 707778 h 1162220"/>
              <a:gd name="connsiteX15" fmla="*/ 814717 w 1255295"/>
              <a:gd name="connsiteY15" fmla="*/ 644404 h 1162220"/>
              <a:gd name="connsiteX16" fmla="*/ 823770 w 1255295"/>
              <a:gd name="connsiteY16" fmla="*/ 585556 h 1162220"/>
              <a:gd name="connsiteX17" fmla="*/ 773976 w 1255295"/>
              <a:gd name="connsiteY17" fmla="*/ 522182 h 1162220"/>
              <a:gd name="connsiteX18" fmla="*/ 841877 w 1255295"/>
              <a:gd name="connsiteY18" fmla="*/ 508602 h 1162220"/>
              <a:gd name="connsiteX19" fmla="*/ 841877 w 1255295"/>
              <a:gd name="connsiteY19" fmla="*/ 472388 h 1162220"/>
              <a:gd name="connsiteX20" fmla="*/ 859984 w 1255295"/>
              <a:gd name="connsiteY20" fmla="*/ 395434 h 1162220"/>
              <a:gd name="connsiteX21" fmla="*/ 823770 w 1255295"/>
              <a:gd name="connsiteY21" fmla="*/ 295846 h 1162220"/>
              <a:gd name="connsiteX22" fmla="*/ 805663 w 1255295"/>
              <a:gd name="connsiteY22" fmla="*/ 255105 h 1162220"/>
              <a:gd name="connsiteX23" fmla="*/ 814717 w 1255295"/>
              <a:gd name="connsiteY23" fmla="*/ 191731 h 1162220"/>
              <a:gd name="connsiteX24" fmla="*/ 805663 w 1255295"/>
              <a:gd name="connsiteY24" fmla="*/ 141937 h 1162220"/>
              <a:gd name="connsiteX25" fmla="*/ 760396 w 1255295"/>
              <a:gd name="connsiteY25" fmla="*/ 92143 h 1162220"/>
              <a:gd name="connsiteX26" fmla="*/ 751342 w 1255295"/>
              <a:gd name="connsiteY26" fmla="*/ 42349 h 1162220"/>
              <a:gd name="connsiteX27" fmla="*/ 715129 w 1255295"/>
              <a:gd name="connsiteY27" fmla="*/ 1608 h 1162220"/>
              <a:gd name="connsiteX0" fmla="*/ 715129 w 1432032"/>
              <a:gd name="connsiteY0" fmla="*/ 1608 h 1153951"/>
              <a:gd name="connsiteX1" fmla="*/ 665335 w 1432032"/>
              <a:gd name="connsiteY1" fmla="*/ 101196 h 1153951"/>
              <a:gd name="connsiteX2" fmla="*/ 647228 w 1432032"/>
              <a:gd name="connsiteY2" fmla="*/ 173624 h 1153951"/>
              <a:gd name="connsiteX3" fmla="*/ 583854 w 1432032"/>
              <a:gd name="connsiteY3" fmla="*/ 209838 h 1153951"/>
              <a:gd name="connsiteX4" fmla="*/ 8958 w 1432032"/>
              <a:gd name="connsiteY4" fmla="*/ 160043 h 1153951"/>
              <a:gd name="connsiteX5" fmla="*/ 232016 w 1432032"/>
              <a:gd name="connsiteY5" fmla="*/ 256449 h 1153951"/>
              <a:gd name="connsiteX6" fmla="*/ 168590 w 1432032"/>
              <a:gd name="connsiteY6" fmla="*/ 261735 h 1153951"/>
              <a:gd name="connsiteX7" fmla="*/ 422251 w 1432032"/>
              <a:gd name="connsiteY7" fmla="*/ 473983 h 1153951"/>
              <a:gd name="connsiteX8" fmla="*/ 621559 w 1432032"/>
              <a:gd name="connsiteY8" fmla="*/ 647596 h 1153951"/>
              <a:gd name="connsiteX9" fmla="*/ 765760 w 1432032"/>
              <a:gd name="connsiteY9" fmla="*/ 774423 h 1153951"/>
              <a:gd name="connsiteX10" fmla="*/ 1156865 w 1432032"/>
              <a:gd name="connsiteY10" fmla="*/ 1111887 h 1153951"/>
              <a:gd name="connsiteX11" fmla="*/ 1226309 w 1432032"/>
              <a:gd name="connsiteY11" fmla="*/ 1114844 h 1153951"/>
              <a:gd name="connsiteX12" fmla="*/ 1416562 w 1432032"/>
              <a:gd name="connsiteY12" fmla="*/ 802944 h 1153951"/>
              <a:gd name="connsiteX13" fmla="*/ 773976 w 1432032"/>
              <a:gd name="connsiteY13" fmla="*/ 707778 h 1153951"/>
              <a:gd name="connsiteX14" fmla="*/ 796610 w 1432032"/>
              <a:gd name="connsiteY14" fmla="*/ 707778 h 1153951"/>
              <a:gd name="connsiteX15" fmla="*/ 814717 w 1432032"/>
              <a:gd name="connsiteY15" fmla="*/ 644404 h 1153951"/>
              <a:gd name="connsiteX16" fmla="*/ 823770 w 1432032"/>
              <a:gd name="connsiteY16" fmla="*/ 585556 h 1153951"/>
              <a:gd name="connsiteX17" fmla="*/ 773976 w 1432032"/>
              <a:gd name="connsiteY17" fmla="*/ 522182 h 1153951"/>
              <a:gd name="connsiteX18" fmla="*/ 841877 w 1432032"/>
              <a:gd name="connsiteY18" fmla="*/ 508602 h 1153951"/>
              <a:gd name="connsiteX19" fmla="*/ 841877 w 1432032"/>
              <a:gd name="connsiteY19" fmla="*/ 472388 h 1153951"/>
              <a:gd name="connsiteX20" fmla="*/ 859984 w 1432032"/>
              <a:gd name="connsiteY20" fmla="*/ 395434 h 1153951"/>
              <a:gd name="connsiteX21" fmla="*/ 823770 w 1432032"/>
              <a:gd name="connsiteY21" fmla="*/ 295846 h 1153951"/>
              <a:gd name="connsiteX22" fmla="*/ 805663 w 1432032"/>
              <a:gd name="connsiteY22" fmla="*/ 255105 h 1153951"/>
              <a:gd name="connsiteX23" fmla="*/ 814717 w 1432032"/>
              <a:gd name="connsiteY23" fmla="*/ 191731 h 1153951"/>
              <a:gd name="connsiteX24" fmla="*/ 805663 w 1432032"/>
              <a:gd name="connsiteY24" fmla="*/ 141937 h 1153951"/>
              <a:gd name="connsiteX25" fmla="*/ 760396 w 1432032"/>
              <a:gd name="connsiteY25" fmla="*/ 92143 h 1153951"/>
              <a:gd name="connsiteX26" fmla="*/ 751342 w 1432032"/>
              <a:gd name="connsiteY26" fmla="*/ 42349 h 1153951"/>
              <a:gd name="connsiteX27" fmla="*/ 715129 w 1432032"/>
              <a:gd name="connsiteY27" fmla="*/ 1608 h 1153951"/>
              <a:gd name="connsiteX0" fmla="*/ 715129 w 1637062"/>
              <a:gd name="connsiteY0" fmla="*/ 1608 h 1153951"/>
              <a:gd name="connsiteX1" fmla="*/ 665335 w 1637062"/>
              <a:gd name="connsiteY1" fmla="*/ 101196 h 1153951"/>
              <a:gd name="connsiteX2" fmla="*/ 647228 w 1637062"/>
              <a:gd name="connsiteY2" fmla="*/ 173624 h 1153951"/>
              <a:gd name="connsiteX3" fmla="*/ 583854 w 1637062"/>
              <a:gd name="connsiteY3" fmla="*/ 209838 h 1153951"/>
              <a:gd name="connsiteX4" fmla="*/ 8958 w 1637062"/>
              <a:gd name="connsiteY4" fmla="*/ 160043 h 1153951"/>
              <a:gd name="connsiteX5" fmla="*/ 232016 w 1637062"/>
              <a:gd name="connsiteY5" fmla="*/ 256449 h 1153951"/>
              <a:gd name="connsiteX6" fmla="*/ 168590 w 1637062"/>
              <a:gd name="connsiteY6" fmla="*/ 261735 h 1153951"/>
              <a:gd name="connsiteX7" fmla="*/ 422251 w 1637062"/>
              <a:gd name="connsiteY7" fmla="*/ 473983 h 1153951"/>
              <a:gd name="connsiteX8" fmla="*/ 621559 w 1637062"/>
              <a:gd name="connsiteY8" fmla="*/ 647596 h 1153951"/>
              <a:gd name="connsiteX9" fmla="*/ 765760 w 1637062"/>
              <a:gd name="connsiteY9" fmla="*/ 774423 h 1153951"/>
              <a:gd name="connsiteX10" fmla="*/ 1156865 w 1637062"/>
              <a:gd name="connsiteY10" fmla="*/ 1111887 h 1153951"/>
              <a:gd name="connsiteX11" fmla="*/ 1226309 w 1637062"/>
              <a:gd name="connsiteY11" fmla="*/ 1114844 h 1153951"/>
              <a:gd name="connsiteX12" fmla="*/ 1416562 w 1637062"/>
              <a:gd name="connsiteY12" fmla="*/ 802944 h 1153951"/>
              <a:gd name="connsiteX13" fmla="*/ 773976 w 1637062"/>
              <a:gd name="connsiteY13" fmla="*/ 707778 h 1153951"/>
              <a:gd name="connsiteX14" fmla="*/ 1637013 w 1637062"/>
              <a:gd name="connsiteY14" fmla="*/ 681350 h 1153951"/>
              <a:gd name="connsiteX15" fmla="*/ 814717 w 1637062"/>
              <a:gd name="connsiteY15" fmla="*/ 644404 h 1153951"/>
              <a:gd name="connsiteX16" fmla="*/ 823770 w 1637062"/>
              <a:gd name="connsiteY16" fmla="*/ 585556 h 1153951"/>
              <a:gd name="connsiteX17" fmla="*/ 773976 w 1637062"/>
              <a:gd name="connsiteY17" fmla="*/ 522182 h 1153951"/>
              <a:gd name="connsiteX18" fmla="*/ 841877 w 1637062"/>
              <a:gd name="connsiteY18" fmla="*/ 508602 h 1153951"/>
              <a:gd name="connsiteX19" fmla="*/ 841877 w 1637062"/>
              <a:gd name="connsiteY19" fmla="*/ 472388 h 1153951"/>
              <a:gd name="connsiteX20" fmla="*/ 859984 w 1637062"/>
              <a:gd name="connsiteY20" fmla="*/ 395434 h 1153951"/>
              <a:gd name="connsiteX21" fmla="*/ 823770 w 1637062"/>
              <a:gd name="connsiteY21" fmla="*/ 295846 h 1153951"/>
              <a:gd name="connsiteX22" fmla="*/ 805663 w 1637062"/>
              <a:gd name="connsiteY22" fmla="*/ 255105 h 1153951"/>
              <a:gd name="connsiteX23" fmla="*/ 814717 w 1637062"/>
              <a:gd name="connsiteY23" fmla="*/ 191731 h 1153951"/>
              <a:gd name="connsiteX24" fmla="*/ 805663 w 1637062"/>
              <a:gd name="connsiteY24" fmla="*/ 141937 h 1153951"/>
              <a:gd name="connsiteX25" fmla="*/ 760396 w 1637062"/>
              <a:gd name="connsiteY25" fmla="*/ 92143 h 1153951"/>
              <a:gd name="connsiteX26" fmla="*/ 751342 w 1637062"/>
              <a:gd name="connsiteY26" fmla="*/ 42349 h 1153951"/>
              <a:gd name="connsiteX27" fmla="*/ 715129 w 1637062"/>
              <a:gd name="connsiteY27" fmla="*/ 1608 h 1153951"/>
              <a:gd name="connsiteX0" fmla="*/ 715129 w 2093382"/>
              <a:gd name="connsiteY0" fmla="*/ 1608 h 1153951"/>
              <a:gd name="connsiteX1" fmla="*/ 665335 w 2093382"/>
              <a:gd name="connsiteY1" fmla="*/ 101196 h 1153951"/>
              <a:gd name="connsiteX2" fmla="*/ 647228 w 2093382"/>
              <a:gd name="connsiteY2" fmla="*/ 173624 h 1153951"/>
              <a:gd name="connsiteX3" fmla="*/ 583854 w 2093382"/>
              <a:gd name="connsiteY3" fmla="*/ 209838 h 1153951"/>
              <a:gd name="connsiteX4" fmla="*/ 8958 w 2093382"/>
              <a:gd name="connsiteY4" fmla="*/ 160043 h 1153951"/>
              <a:gd name="connsiteX5" fmla="*/ 232016 w 2093382"/>
              <a:gd name="connsiteY5" fmla="*/ 256449 h 1153951"/>
              <a:gd name="connsiteX6" fmla="*/ 168590 w 2093382"/>
              <a:gd name="connsiteY6" fmla="*/ 261735 h 1153951"/>
              <a:gd name="connsiteX7" fmla="*/ 422251 w 2093382"/>
              <a:gd name="connsiteY7" fmla="*/ 473983 h 1153951"/>
              <a:gd name="connsiteX8" fmla="*/ 621559 w 2093382"/>
              <a:gd name="connsiteY8" fmla="*/ 647596 h 1153951"/>
              <a:gd name="connsiteX9" fmla="*/ 765760 w 2093382"/>
              <a:gd name="connsiteY9" fmla="*/ 774423 h 1153951"/>
              <a:gd name="connsiteX10" fmla="*/ 1156865 w 2093382"/>
              <a:gd name="connsiteY10" fmla="*/ 1111887 h 1153951"/>
              <a:gd name="connsiteX11" fmla="*/ 1226309 w 2093382"/>
              <a:gd name="connsiteY11" fmla="*/ 1114844 h 1153951"/>
              <a:gd name="connsiteX12" fmla="*/ 1416562 w 2093382"/>
              <a:gd name="connsiteY12" fmla="*/ 802944 h 1153951"/>
              <a:gd name="connsiteX13" fmla="*/ 2090078 w 2093382"/>
              <a:gd name="connsiteY13" fmla="*/ 924486 h 1153951"/>
              <a:gd name="connsiteX14" fmla="*/ 1637013 w 2093382"/>
              <a:gd name="connsiteY14" fmla="*/ 681350 h 1153951"/>
              <a:gd name="connsiteX15" fmla="*/ 814717 w 2093382"/>
              <a:gd name="connsiteY15" fmla="*/ 644404 h 1153951"/>
              <a:gd name="connsiteX16" fmla="*/ 823770 w 2093382"/>
              <a:gd name="connsiteY16" fmla="*/ 585556 h 1153951"/>
              <a:gd name="connsiteX17" fmla="*/ 773976 w 2093382"/>
              <a:gd name="connsiteY17" fmla="*/ 522182 h 1153951"/>
              <a:gd name="connsiteX18" fmla="*/ 841877 w 2093382"/>
              <a:gd name="connsiteY18" fmla="*/ 508602 h 1153951"/>
              <a:gd name="connsiteX19" fmla="*/ 841877 w 2093382"/>
              <a:gd name="connsiteY19" fmla="*/ 472388 h 1153951"/>
              <a:gd name="connsiteX20" fmla="*/ 859984 w 2093382"/>
              <a:gd name="connsiteY20" fmla="*/ 395434 h 1153951"/>
              <a:gd name="connsiteX21" fmla="*/ 823770 w 2093382"/>
              <a:gd name="connsiteY21" fmla="*/ 295846 h 1153951"/>
              <a:gd name="connsiteX22" fmla="*/ 805663 w 2093382"/>
              <a:gd name="connsiteY22" fmla="*/ 255105 h 1153951"/>
              <a:gd name="connsiteX23" fmla="*/ 814717 w 2093382"/>
              <a:gd name="connsiteY23" fmla="*/ 191731 h 1153951"/>
              <a:gd name="connsiteX24" fmla="*/ 805663 w 2093382"/>
              <a:gd name="connsiteY24" fmla="*/ 141937 h 1153951"/>
              <a:gd name="connsiteX25" fmla="*/ 760396 w 2093382"/>
              <a:gd name="connsiteY25" fmla="*/ 92143 h 1153951"/>
              <a:gd name="connsiteX26" fmla="*/ 751342 w 2093382"/>
              <a:gd name="connsiteY26" fmla="*/ 42349 h 1153951"/>
              <a:gd name="connsiteX27" fmla="*/ 715129 w 2093382"/>
              <a:gd name="connsiteY27" fmla="*/ 1608 h 1153951"/>
              <a:gd name="connsiteX0" fmla="*/ 715129 w 2091864"/>
              <a:gd name="connsiteY0" fmla="*/ 1608 h 1151345"/>
              <a:gd name="connsiteX1" fmla="*/ 665335 w 2091864"/>
              <a:gd name="connsiteY1" fmla="*/ 101196 h 1151345"/>
              <a:gd name="connsiteX2" fmla="*/ 647228 w 2091864"/>
              <a:gd name="connsiteY2" fmla="*/ 173624 h 1151345"/>
              <a:gd name="connsiteX3" fmla="*/ 583854 w 2091864"/>
              <a:gd name="connsiteY3" fmla="*/ 209838 h 1151345"/>
              <a:gd name="connsiteX4" fmla="*/ 8958 w 2091864"/>
              <a:gd name="connsiteY4" fmla="*/ 160043 h 1151345"/>
              <a:gd name="connsiteX5" fmla="*/ 232016 w 2091864"/>
              <a:gd name="connsiteY5" fmla="*/ 256449 h 1151345"/>
              <a:gd name="connsiteX6" fmla="*/ 168590 w 2091864"/>
              <a:gd name="connsiteY6" fmla="*/ 261735 h 1151345"/>
              <a:gd name="connsiteX7" fmla="*/ 422251 w 2091864"/>
              <a:gd name="connsiteY7" fmla="*/ 473983 h 1151345"/>
              <a:gd name="connsiteX8" fmla="*/ 621559 w 2091864"/>
              <a:gd name="connsiteY8" fmla="*/ 647596 h 1151345"/>
              <a:gd name="connsiteX9" fmla="*/ 765760 w 2091864"/>
              <a:gd name="connsiteY9" fmla="*/ 774423 h 1151345"/>
              <a:gd name="connsiteX10" fmla="*/ 1156865 w 2091864"/>
              <a:gd name="connsiteY10" fmla="*/ 1111887 h 1151345"/>
              <a:gd name="connsiteX11" fmla="*/ 1226309 w 2091864"/>
              <a:gd name="connsiteY11" fmla="*/ 1114844 h 1151345"/>
              <a:gd name="connsiteX12" fmla="*/ 1479988 w 2091864"/>
              <a:gd name="connsiteY12" fmla="*/ 845228 h 1151345"/>
              <a:gd name="connsiteX13" fmla="*/ 2090078 w 2091864"/>
              <a:gd name="connsiteY13" fmla="*/ 924486 h 1151345"/>
              <a:gd name="connsiteX14" fmla="*/ 1637013 w 2091864"/>
              <a:gd name="connsiteY14" fmla="*/ 681350 h 1151345"/>
              <a:gd name="connsiteX15" fmla="*/ 814717 w 2091864"/>
              <a:gd name="connsiteY15" fmla="*/ 644404 h 1151345"/>
              <a:gd name="connsiteX16" fmla="*/ 823770 w 2091864"/>
              <a:gd name="connsiteY16" fmla="*/ 585556 h 1151345"/>
              <a:gd name="connsiteX17" fmla="*/ 773976 w 2091864"/>
              <a:gd name="connsiteY17" fmla="*/ 522182 h 1151345"/>
              <a:gd name="connsiteX18" fmla="*/ 841877 w 2091864"/>
              <a:gd name="connsiteY18" fmla="*/ 508602 h 1151345"/>
              <a:gd name="connsiteX19" fmla="*/ 841877 w 2091864"/>
              <a:gd name="connsiteY19" fmla="*/ 472388 h 1151345"/>
              <a:gd name="connsiteX20" fmla="*/ 859984 w 2091864"/>
              <a:gd name="connsiteY20" fmla="*/ 395434 h 1151345"/>
              <a:gd name="connsiteX21" fmla="*/ 823770 w 2091864"/>
              <a:gd name="connsiteY21" fmla="*/ 295846 h 1151345"/>
              <a:gd name="connsiteX22" fmla="*/ 805663 w 2091864"/>
              <a:gd name="connsiteY22" fmla="*/ 255105 h 1151345"/>
              <a:gd name="connsiteX23" fmla="*/ 814717 w 2091864"/>
              <a:gd name="connsiteY23" fmla="*/ 191731 h 1151345"/>
              <a:gd name="connsiteX24" fmla="*/ 805663 w 2091864"/>
              <a:gd name="connsiteY24" fmla="*/ 141937 h 1151345"/>
              <a:gd name="connsiteX25" fmla="*/ 760396 w 2091864"/>
              <a:gd name="connsiteY25" fmla="*/ 92143 h 1151345"/>
              <a:gd name="connsiteX26" fmla="*/ 751342 w 2091864"/>
              <a:gd name="connsiteY26" fmla="*/ 42349 h 1151345"/>
              <a:gd name="connsiteX27" fmla="*/ 715129 w 2091864"/>
              <a:gd name="connsiteY27" fmla="*/ 1608 h 1151345"/>
              <a:gd name="connsiteX0" fmla="*/ 715129 w 2094224"/>
              <a:gd name="connsiteY0" fmla="*/ 1608 h 1151345"/>
              <a:gd name="connsiteX1" fmla="*/ 665335 w 2094224"/>
              <a:gd name="connsiteY1" fmla="*/ 101196 h 1151345"/>
              <a:gd name="connsiteX2" fmla="*/ 647228 w 2094224"/>
              <a:gd name="connsiteY2" fmla="*/ 173624 h 1151345"/>
              <a:gd name="connsiteX3" fmla="*/ 583854 w 2094224"/>
              <a:gd name="connsiteY3" fmla="*/ 209838 h 1151345"/>
              <a:gd name="connsiteX4" fmla="*/ 8958 w 2094224"/>
              <a:gd name="connsiteY4" fmla="*/ 160043 h 1151345"/>
              <a:gd name="connsiteX5" fmla="*/ 232016 w 2094224"/>
              <a:gd name="connsiteY5" fmla="*/ 256449 h 1151345"/>
              <a:gd name="connsiteX6" fmla="*/ 168590 w 2094224"/>
              <a:gd name="connsiteY6" fmla="*/ 261735 h 1151345"/>
              <a:gd name="connsiteX7" fmla="*/ 422251 w 2094224"/>
              <a:gd name="connsiteY7" fmla="*/ 473983 h 1151345"/>
              <a:gd name="connsiteX8" fmla="*/ 621559 w 2094224"/>
              <a:gd name="connsiteY8" fmla="*/ 647596 h 1151345"/>
              <a:gd name="connsiteX9" fmla="*/ 765760 w 2094224"/>
              <a:gd name="connsiteY9" fmla="*/ 774423 h 1151345"/>
              <a:gd name="connsiteX10" fmla="*/ 1156865 w 2094224"/>
              <a:gd name="connsiteY10" fmla="*/ 1111887 h 1151345"/>
              <a:gd name="connsiteX11" fmla="*/ 1226309 w 2094224"/>
              <a:gd name="connsiteY11" fmla="*/ 1114844 h 1151345"/>
              <a:gd name="connsiteX12" fmla="*/ 1479988 w 2094224"/>
              <a:gd name="connsiteY12" fmla="*/ 845228 h 1151345"/>
              <a:gd name="connsiteX13" fmla="*/ 2090078 w 2094224"/>
              <a:gd name="connsiteY13" fmla="*/ 924486 h 1151345"/>
              <a:gd name="connsiteX14" fmla="*/ 1700440 w 2094224"/>
              <a:gd name="connsiteY14" fmla="*/ 586210 h 1151345"/>
              <a:gd name="connsiteX15" fmla="*/ 814717 w 2094224"/>
              <a:gd name="connsiteY15" fmla="*/ 644404 h 1151345"/>
              <a:gd name="connsiteX16" fmla="*/ 823770 w 2094224"/>
              <a:gd name="connsiteY16" fmla="*/ 585556 h 1151345"/>
              <a:gd name="connsiteX17" fmla="*/ 773976 w 2094224"/>
              <a:gd name="connsiteY17" fmla="*/ 522182 h 1151345"/>
              <a:gd name="connsiteX18" fmla="*/ 841877 w 2094224"/>
              <a:gd name="connsiteY18" fmla="*/ 508602 h 1151345"/>
              <a:gd name="connsiteX19" fmla="*/ 841877 w 2094224"/>
              <a:gd name="connsiteY19" fmla="*/ 472388 h 1151345"/>
              <a:gd name="connsiteX20" fmla="*/ 859984 w 2094224"/>
              <a:gd name="connsiteY20" fmla="*/ 395434 h 1151345"/>
              <a:gd name="connsiteX21" fmla="*/ 823770 w 2094224"/>
              <a:gd name="connsiteY21" fmla="*/ 295846 h 1151345"/>
              <a:gd name="connsiteX22" fmla="*/ 805663 w 2094224"/>
              <a:gd name="connsiteY22" fmla="*/ 255105 h 1151345"/>
              <a:gd name="connsiteX23" fmla="*/ 814717 w 2094224"/>
              <a:gd name="connsiteY23" fmla="*/ 191731 h 1151345"/>
              <a:gd name="connsiteX24" fmla="*/ 805663 w 2094224"/>
              <a:gd name="connsiteY24" fmla="*/ 141937 h 1151345"/>
              <a:gd name="connsiteX25" fmla="*/ 760396 w 2094224"/>
              <a:gd name="connsiteY25" fmla="*/ 92143 h 1151345"/>
              <a:gd name="connsiteX26" fmla="*/ 751342 w 2094224"/>
              <a:gd name="connsiteY26" fmla="*/ 42349 h 1151345"/>
              <a:gd name="connsiteX27" fmla="*/ 715129 w 2094224"/>
              <a:gd name="connsiteY27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814717 w 2226153"/>
              <a:gd name="connsiteY16" fmla="*/ 644404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823770 w 2226153"/>
              <a:gd name="connsiteY17" fmla="*/ 585556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773976 w 2226153"/>
              <a:gd name="connsiteY18" fmla="*/ 522182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859984 w 2226153"/>
              <a:gd name="connsiteY21" fmla="*/ 395434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841877 w 2226153"/>
              <a:gd name="connsiteY20" fmla="*/ 472388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15129 w 2226153"/>
              <a:gd name="connsiteY0" fmla="*/ 1608 h 1151345"/>
              <a:gd name="connsiteX1" fmla="*/ 665335 w 2226153"/>
              <a:gd name="connsiteY1" fmla="*/ 101196 h 1151345"/>
              <a:gd name="connsiteX2" fmla="*/ 647228 w 2226153"/>
              <a:gd name="connsiteY2" fmla="*/ 173624 h 1151345"/>
              <a:gd name="connsiteX3" fmla="*/ 583854 w 2226153"/>
              <a:gd name="connsiteY3" fmla="*/ 209838 h 1151345"/>
              <a:gd name="connsiteX4" fmla="*/ 8958 w 2226153"/>
              <a:gd name="connsiteY4" fmla="*/ 160043 h 1151345"/>
              <a:gd name="connsiteX5" fmla="*/ 232016 w 2226153"/>
              <a:gd name="connsiteY5" fmla="*/ 256449 h 1151345"/>
              <a:gd name="connsiteX6" fmla="*/ 168590 w 2226153"/>
              <a:gd name="connsiteY6" fmla="*/ 261735 h 1151345"/>
              <a:gd name="connsiteX7" fmla="*/ 422251 w 2226153"/>
              <a:gd name="connsiteY7" fmla="*/ 473983 h 1151345"/>
              <a:gd name="connsiteX8" fmla="*/ 621559 w 2226153"/>
              <a:gd name="connsiteY8" fmla="*/ 647596 h 1151345"/>
              <a:gd name="connsiteX9" fmla="*/ 765760 w 2226153"/>
              <a:gd name="connsiteY9" fmla="*/ 774423 h 1151345"/>
              <a:gd name="connsiteX10" fmla="*/ 1156865 w 2226153"/>
              <a:gd name="connsiteY10" fmla="*/ 1111887 h 1151345"/>
              <a:gd name="connsiteX11" fmla="*/ 1226309 w 2226153"/>
              <a:gd name="connsiteY11" fmla="*/ 1114844 h 1151345"/>
              <a:gd name="connsiteX12" fmla="*/ 1479988 w 2226153"/>
              <a:gd name="connsiteY12" fmla="*/ 845228 h 1151345"/>
              <a:gd name="connsiteX13" fmla="*/ 2090078 w 2226153"/>
              <a:gd name="connsiteY13" fmla="*/ 924486 h 1151345"/>
              <a:gd name="connsiteX14" fmla="*/ 2198239 w 2226153"/>
              <a:gd name="connsiteY14" fmla="*/ 885430 h 1151345"/>
              <a:gd name="connsiteX15" fmla="*/ 1700440 w 2226153"/>
              <a:gd name="connsiteY15" fmla="*/ 586210 h 1151345"/>
              <a:gd name="connsiteX16" fmla="*/ 1522981 w 2226153"/>
              <a:gd name="connsiteY16" fmla="*/ 417126 h 1151345"/>
              <a:gd name="connsiteX17" fmla="*/ 1156760 w 2226153"/>
              <a:gd name="connsiteY17" fmla="*/ 305422 h 1151345"/>
              <a:gd name="connsiteX18" fmla="*/ 953685 w 2226153"/>
              <a:gd name="connsiteY18" fmla="*/ 342473 h 1151345"/>
              <a:gd name="connsiteX19" fmla="*/ 841877 w 2226153"/>
              <a:gd name="connsiteY19" fmla="*/ 508602 h 1151345"/>
              <a:gd name="connsiteX20" fmla="*/ 968731 w 2226153"/>
              <a:gd name="connsiteY20" fmla="*/ 340249 h 1151345"/>
              <a:gd name="connsiteX21" fmla="*/ 960409 w 2226153"/>
              <a:gd name="connsiteY21" fmla="*/ 316151 h 1151345"/>
              <a:gd name="connsiteX22" fmla="*/ 823770 w 2226153"/>
              <a:gd name="connsiteY22" fmla="*/ 295846 h 1151345"/>
              <a:gd name="connsiteX23" fmla="*/ 805663 w 2226153"/>
              <a:gd name="connsiteY23" fmla="*/ 255105 h 1151345"/>
              <a:gd name="connsiteX24" fmla="*/ 814717 w 2226153"/>
              <a:gd name="connsiteY24" fmla="*/ 191731 h 1151345"/>
              <a:gd name="connsiteX25" fmla="*/ 805663 w 2226153"/>
              <a:gd name="connsiteY25" fmla="*/ 141937 h 1151345"/>
              <a:gd name="connsiteX26" fmla="*/ 760396 w 2226153"/>
              <a:gd name="connsiteY26" fmla="*/ 92143 h 1151345"/>
              <a:gd name="connsiteX27" fmla="*/ 751342 w 2226153"/>
              <a:gd name="connsiteY27" fmla="*/ 42349 h 1151345"/>
              <a:gd name="connsiteX28" fmla="*/ 715129 w 2226153"/>
              <a:gd name="connsiteY28" fmla="*/ 1608 h 1151345"/>
              <a:gd name="connsiteX0" fmla="*/ 708403 w 2219427"/>
              <a:gd name="connsiteY0" fmla="*/ 1608 h 1151345"/>
              <a:gd name="connsiteX1" fmla="*/ 658609 w 2219427"/>
              <a:gd name="connsiteY1" fmla="*/ 101196 h 1151345"/>
              <a:gd name="connsiteX2" fmla="*/ 640502 w 2219427"/>
              <a:gd name="connsiteY2" fmla="*/ 173624 h 1151345"/>
              <a:gd name="connsiteX3" fmla="*/ 143713 w 2219427"/>
              <a:gd name="connsiteY3" fmla="*/ 82985 h 1151345"/>
              <a:gd name="connsiteX4" fmla="*/ 2232 w 2219427"/>
              <a:gd name="connsiteY4" fmla="*/ 160043 h 1151345"/>
              <a:gd name="connsiteX5" fmla="*/ 225290 w 2219427"/>
              <a:gd name="connsiteY5" fmla="*/ 256449 h 1151345"/>
              <a:gd name="connsiteX6" fmla="*/ 161864 w 2219427"/>
              <a:gd name="connsiteY6" fmla="*/ 261735 h 1151345"/>
              <a:gd name="connsiteX7" fmla="*/ 415525 w 2219427"/>
              <a:gd name="connsiteY7" fmla="*/ 473983 h 1151345"/>
              <a:gd name="connsiteX8" fmla="*/ 614833 w 2219427"/>
              <a:gd name="connsiteY8" fmla="*/ 647596 h 1151345"/>
              <a:gd name="connsiteX9" fmla="*/ 759034 w 2219427"/>
              <a:gd name="connsiteY9" fmla="*/ 774423 h 1151345"/>
              <a:gd name="connsiteX10" fmla="*/ 1150139 w 2219427"/>
              <a:gd name="connsiteY10" fmla="*/ 1111887 h 1151345"/>
              <a:gd name="connsiteX11" fmla="*/ 1219583 w 2219427"/>
              <a:gd name="connsiteY11" fmla="*/ 1114844 h 1151345"/>
              <a:gd name="connsiteX12" fmla="*/ 1473262 w 2219427"/>
              <a:gd name="connsiteY12" fmla="*/ 845228 h 1151345"/>
              <a:gd name="connsiteX13" fmla="*/ 2083352 w 2219427"/>
              <a:gd name="connsiteY13" fmla="*/ 924486 h 1151345"/>
              <a:gd name="connsiteX14" fmla="*/ 2191513 w 2219427"/>
              <a:gd name="connsiteY14" fmla="*/ 885430 h 1151345"/>
              <a:gd name="connsiteX15" fmla="*/ 1693714 w 2219427"/>
              <a:gd name="connsiteY15" fmla="*/ 586210 h 1151345"/>
              <a:gd name="connsiteX16" fmla="*/ 1516255 w 2219427"/>
              <a:gd name="connsiteY16" fmla="*/ 417126 h 1151345"/>
              <a:gd name="connsiteX17" fmla="*/ 1150034 w 2219427"/>
              <a:gd name="connsiteY17" fmla="*/ 305422 h 1151345"/>
              <a:gd name="connsiteX18" fmla="*/ 946959 w 2219427"/>
              <a:gd name="connsiteY18" fmla="*/ 342473 h 1151345"/>
              <a:gd name="connsiteX19" fmla="*/ 835151 w 2219427"/>
              <a:gd name="connsiteY19" fmla="*/ 508602 h 1151345"/>
              <a:gd name="connsiteX20" fmla="*/ 962005 w 2219427"/>
              <a:gd name="connsiteY20" fmla="*/ 340249 h 1151345"/>
              <a:gd name="connsiteX21" fmla="*/ 953683 w 2219427"/>
              <a:gd name="connsiteY21" fmla="*/ 316151 h 1151345"/>
              <a:gd name="connsiteX22" fmla="*/ 817044 w 2219427"/>
              <a:gd name="connsiteY22" fmla="*/ 295846 h 1151345"/>
              <a:gd name="connsiteX23" fmla="*/ 798937 w 2219427"/>
              <a:gd name="connsiteY23" fmla="*/ 255105 h 1151345"/>
              <a:gd name="connsiteX24" fmla="*/ 807991 w 2219427"/>
              <a:gd name="connsiteY24" fmla="*/ 191731 h 1151345"/>
              <a:gd name="connsiteX25" fmla="*/ 798937 w 2219427"/>
              <a:gd name="connsiteY25" fmla="*/ 141937 h 1151345"/>
              <a:gd name="connsiteX26" fmla="*/ 753670 w 2219427"/>
              <a:gd name="connsiteY26" fmla="*/ 92143 h 1151345"/>
              <a:gd name="connsiteX27" fmla="*/ 744616 w 2219427"/>
              <a:gd name="connsiteY27" fmla="*/ 42349 h 1151345"/>
              <a:gd name="connsiteX28" fmla="*/ 708403 w 2219427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834319 w 2218595"/>
              <a:gd name="connsiteY19" fmla="*/ 508602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707571 w 2218595"/>
              <a:gd name="connsiteY0" fmla="*/ 1608 h 1151345"/>
              <a:gd name="connsiteX1" fmla="*/ 657777 w 2218595"/>
              <a:gd name="connsiteY1" fmla="*/ 101196 h 1151345"/>
              <a:gd name="connsiteX2" fmla="*/ 401820 w 2218595"/>
              <a:gd name="connsiteY2" fmla="*/ 25629 h 1151345"/>
              <a:gd name="connsiteX3" fmla="*/ 142881 w 2218595"/>
              <a:gd name="connsiteY3" fmla="*/ 82985 h 1151345"/>
              <a:gd name="connsiteX4" fmla="*/ 1400 w 2218595"/>
              <a:gd name="connsiteY4" fmla="*/ 160043 h 1151345"/>
              <a:gd name="connsiteX5" fmla="*/ 224458 w 2218595"/>
              <a:gd name="connsiteY5" fmla="*/ 256449 h 1151345"/>
              <a:gd name="connsiteX6" fmla="*/ 161032 w 2218595"/>
              <a:gd name="connsiteY6" fmla="*/ 261735 h 1151345"/>
              <a:gd name="connsiteX7" fmla="*/ 414693 w 2218595"/>
              <a:gd name="connsiteY7" fmla="*/ 473983 h 1151345"/>
              <a:gd name="connsiteX8" fmla="*/ 614001 w 2218595"/>
              <a:gd name="connsiteY8" fmla="*/ 647596 h 1151345"/>
              <a:gd name="connsiteX9" fmla="*/ 758202 w 2218595"/>
              <a:gd name="connsiteY9" fmla="*/ 774423 h 1151345"/>
              <a:gd name="connsiteX10" fmla="*/ 1149307 w 2218595"/>
              <a:gd name="connsiteY10" fmla="*/ 1111887 h 1151345"/>
              <a:gd name="connsiteX11" fmla="*/ 1218751 w 2218595"/>
              <a:gd name="connsiteY11" fmla="*/ 1114844 h 1151345"/>
              <a:gd name="connsiteX12" fmla="*/ 1472430 w 2218595"/>
              <a:gd name="connsiteY12" fmla="*/ 845228 h 1151345"/>
              <a:gd name="connsiteX13" fmla="*/ 2082520 w 2218595"/>
              <a:gd name="connsiteY13" fmla="*/ 924486 h 1151345"/>
              <a:gd name="connsiteX14" fmla="*/ 2190681 w 2218595"/>
              <a:gd name="connsiteY14" fmla="*/ 885430 h 1151345"/>
              <a:gd name="connsiteX15" fmla="*/ 1692882 w 2218595"/>
              <a:gd name="connsiteY15" fmla="*/ 586210 h 1151345"/>
              <a:gd name="connsiteX16" fmla="*/ 1515423 w 2218595"/>
              <a:gd name="connsiteY16" fmla="*/ 417126 h 1151345"/>
              <a:gd name="connsiteX17" fmla="*/ 1149202 w 2218595"/>
              <a:gd name="connsiteY17" fmla="*/ 305422 h 1151345"/>
              <a:gd name="connsiteX18" fmla="*/ 946127 w 2218595"/>
              <a:gd name="connsiteY18" fmla="*/ 342473 h 1151345"/>
              <a:gd name="connsiteX19" fmla="*/ 961172 w 2218595"/>
              <a:gd name="connsiteY19" fmla="*/ 355321 h 1151345"/>
              <a:gd name="connsiteX20" fmla="*/ 961173 w 2218595"/>
              <a:gd name="connsiteY20" fmla="*/ 340249 h 1151345"/>
              <a:gd name="connsiteX21" fmla="*/ 952851 w 2218595"/>
              <a:gd name="connsiteY21" fmla="*/ 316151 h 1151345"/>
              <a:gd name="connsiteX22" fmla="*/ 816212 w 2218595"/>
              <a:gd name="connsiteY22" fmla="*/ 295846 h 1151345"/>
              <a:gd name="connsiteX23" fmla="*/ 798105 w 2218595"/>
              <a:gd name="connsiteY23" fmla="*/ 255105 h 1151345"/>
              <a:gd name="connsiteX24" fmla="*/ 807159 w 2218595"/>
              <a:gd name="connsiteY24" fmla="*/ 191731 h 1151345"/>
              <a:gd name="connsiteX25" fmla="*/ 798105 w 2218595"/>
              <a:gd name="connsiteY25" fmla="*/ 141937 h 1151345"/>
              <a:gd name="connsiteX26" fmla="*/ 752838 w 2218595"/>
              <a:gd name="connsiteY26" fmla="*/ 92143 h 1151345"/>
              <a:gd name="connsiteX27" fmla="*/ 743784 w 2218595"/>
              <a:gd name="connsiteY27" fmla="*/ 42349 h 1151345"/>
              <a:gd name="connsiteX28" fmla="*/ 707571 w 2218595"/>
              <a:gd name="connsiteY28" fmla="*/ 1608 h 1151345"/>
              <a:gd name="connsiteX0" fmla="*/ 1779771 w 3290795"/>
              <a:gd name="connsiteY0" fmla="*/ 246065 h 1395802"/>
              <a:gd name="connsiteX1" fmla="*/ 1729977 w 3290795"/>
              <a:gd name="connsiteY1" fmla="*/ 345653 h 1395802"/>
              <a:gd name="connsiteX2" fmla="*/ 1474020 w 3290795"/>
              <a:gd name="connsiteY2" fmla="*/ 270086 h 1395802"/>
              <a:gd name="connsiteX3" fmla="*/ 1215081 w 3290795"/>
              <a:gd name="connsiteY3" fmla="*/ 327442 h 1395802"/>
              <a:gd name="connsiteX4" fmla="*/ 139 w 3290795"/>
              <a:gd name="connsiteY4" fmla="*/ 1900 h 1395802"/>
              <a:gd name="connsiteX5" fmla="*/ 1296658 w 3290795"/>
              <a:gd name="connsiteY5" fmla="*/ 500906 h 1395802"/>
              <a:gd name="connsiteX6" fmla="*/ 1233232 w 3290795"/>
              <a:gd name="connsiteY6" fmla="*/ 506192 h 1395802"/>
              <a:gd name="connsiteX7" fmla="*/ 1486893 w 3290795"/>
              <a:gd name="connsiteY7" fmla="*/ 718440 h 1395802"/>
              <a:gd name="connsiteX8" fmla="*/ 1686201 w 3290795"/>
              <a:gd name="connsiteY8" fmla="*/ 892053 h 1395802"/>
              <a:gd name="connsiteX9" fmla="*/ 1830402 w 3290795"/>
              <a:gd name="connsiteY9" fmla="*/ 1018880 h 1395802"/>
              <a:gd name="connsiteX10" fmla="*/ 2221507 w 3290795"/>
              <a:gd name="connsiteY10" fmla="*/ 1356344 h 1395802"/>
              <a:gd name="connsiteX11" fmla="*/ 2290951 w 3290795"/>
              <a:gd name="connsiteY11" fmla="*/ 1359301 h 1395802"/>
              <a:gd name="connsiteX12" fmla="*/ 2544630 w 3290795"/>
              <a:gd name="connsiteY12" fmla="*/ 1089685 h 1395802"/>
              <a:gd name="connsiteX13" fmla="*/ 3154720 w 3290795"/>
              <a:gd name="connsiteY13" fmla="*/ 1168943 h 1395802"/>
              <a:gd name="connsiteX14" fmla="*/ 3262881 w 3290795"/>
              <a:gd name="connsiteY14" fmla="*/ 1129887 h 1395802"/>
              <a:gd name="connsiteX15" fmla="*/ 2765082 w 3290795"/>
              <a:gd name="connsiteY15" fmla="*/ 830667 h 1395802"/>
              <a:gd name="connsiteX16" fmla="*/ 2587623 w 3290795"/>
              <a:gd name="connsiteY16" fmla="*/ 661583 h 1395802"/>
              <a:gd name="connsiteX17" fmla="*/ 2221402 w 3290795"/>
              <a:gd name="connsiteY17" fmla="*/ 549879 h 1395802"/>
              <a:gd name="connsiteX18" fmla="*/ 2018327 w 3290795"/>
              <a:gd name="connsiteY18" fmla="*/ 586930 h 1395802"/>
              <a:gd name="connsiteX19" fmla="*/ 2033372 w 3290795"/>
              <a:gd name="connsiteY19" fmla="*/ 599778 h 1395802"/>
              <a:gd name="connsiteX20" fmla="*/ 2033373 w 3290795"/>
              <a:gd name="connsiteY20" fmla="*/ 584706 h 1395802"/>
              <a:gd name="connsiteX21" fmla="*/ 2025051 w 3290795"/>
              <a:gd name="connsiteY21" fmla="*/ 560608 h 1395802"/>
              <a:gd name="connsiteX22" fmla="*/ 1888412 w 3290795"/>
              <a:gd name="connsiteY22" fmla="*/ 540303 h 1395802"/>
              <a:gd name="connsiteX23" fmla="*/ 1870305 w 3290795"/>
              <a:gd name="connsiteY23" fmla="*/ 499562 h 1395802"/>
              <a:gd name="connsiteX24" fmla="*/ 1879359 w 3290795"/>
              <a:gd name="connsiteY24" fmla="*/ 436188 h 1395802"/>
              <a:gd name="connsiteX25" fmla="*/ 1870305 w 3290795"/>
              <a:gd name="connsiteY25" fmla="*/ 386394 h 1395802"/>
              <a:gd name="connsiteX26" fmla="*/ 1825038 w 3290795"/>
              <a:gd name="connsiteY26" fmla="*/ 336600 h 1395802"/>
              <a:gd name="connsiteX27" fmla="*/ 1815984 w 3290795"/>
              <a:gd name="connsiteY27" fmla="*/ 286806 h 1395802"/>
              <a:gd name="connsiteX28" fmla="*/ 1779771 w 3290795"/>
              <a:gd name="connsiteY28" fmla="*/ 246065 h 1395802"/>
              <a:gd name="connsiteX0" fmla="*/ 1779771 w 3290795"/>
              <a:gd name="connsiteY0" fmla="*/ 246065 h 1395802"/>
              <a:gd name="connsiteX1" fmla="*/ 1729977 w 3290795"/>
              <a:gd name="connsiteY1" fmla="*/ 345653 h 1395802"/>
              <a:gd name="connsiteX2" fmla="*/ 1474020 w 3290795"/>
              <a:gd name="connsiteY2" fmla="*/ 270086 h 1395802"/>
              <a:gd name="connsiteX3" fmla="*/ 1215081 w 3290795"/>
              <a:gd name="connsiteY3" fmla="*/ 327442 h 1395802"/>
              <a:gd name="connsiteX4" fmla="*/ 139 w 3290795"/>
              <a:gd name="connsiteY4" fmla="*/ 1900 h 1395802"/>
              <a:gd name="connsiteX5" fmla="*/ 1296658 w 3290795"/>
              <a:gd name="connsiteY5" fmla="*/ 500906 h 1395802"/>
              <a:gd name="connsiteX6" fmla="*/ 624404 w 3290795"/>
              <a:gd name="connsiteY6" fmla="*/ 529197 h 1395802"/>
              <a:gd name="connsiteX7" fmla="*/ 1486893 w 3290795"/>
              <a:gd name="connsiteY7" fmla="*/ 718440 h 1395802"/>
              <a:gd name="connsiteX8" fmla="*/ 1686201 w 3290795"/>
              <a:gd name="connsiteY8" fmla="*/ 892053 h 1395802"/>
              <a:gd name="connsiteX9" fmla="*/ 1830402 w 3290795"/>
              <a:gd name="connsiteY9" fmla="*/ 1018880 h 1395802"/>
              <a:gd name="connsiteX10" fmla="*/ 2221507 w 3290795"/>
              <a:gd name="connsiteY10" fmla="*/ 1356344 h 1395802"/>
              <a:gd name="connsiteX11" fmla="*/ 2290951 w 3290795"/>
              <a:gd name="connsiteY11" fmla="*/ 1359301 h 1395802"/>
              <a:gd name="connsiteX12" fmla="*/ 2544630 w 3290795"/>
              <a:gd name="connsiteY12" fmla="*/ 1089685 h 1395802"/>
              <a:gd name="connsiteX13" fmla="*/ 3154720 w 3290795"/>
              <a:gd name="connsiteY13" fmla="*/ 1168943 h 1395802"/>
              <a:gd name="connsiteX14" fmla="*/ 3262881 w 3290795"/>
              <a:gd name="connsiteY14" fmla="*/ 1129887 h 1395802"/>
              <a:gd name="connsiteX15" fmla="*/ 2765082 w 3290795"/>
              <a:gd name="connsiteY15" fmla="*/ 830667 h 1395802"/>
              <a:gd name="connsiteX16" fmla="*/ 2587623 w 3290795"/>
              <a:gd name="connsiteY16" fmla="*/ 661583 h 1395802"/>
              <a:gd name="connsiteX17" fmla="*/ 2221402 w 3290795"/>
              <a:gd name="connsiteY17" fmla="*/ 549879 h 1395802"/>
              <a:gd name="connsiteX18" fmla="*/ 2018327 w 3290795"/>
              <a:gd name="connsiteY18" fmla="*/ 586930 h 1395802"/>
              <a:gd name="connsiteX19" fmla="*/ 2033372 w 3290795"/>
              <a:gd name="connsiteY19" fmla="*/ 599778 h 1395802"/>
              <a:gd name="connsiteX20" fmla="*/ 2033373 w 3290795"/>
              <a:gd name="connsiteY20" fmla="*/ 584706 h 1395802"/>
              <a:gd name="connsiteX21" fmla="*/ 2025051 w 3290795"/>
              <a:gd name="connsiteY21" fmla="*/ 560608 h 1395802"/>
              <a:gd name="connsiteX22" fmla="*/ 1888412 w 3290795"/>
              <a:gd name="connsiteY22" fmla="*/ 540303 h 1395802"/>
              <a:gd name="connsiteX23" fmla="*/ 1870305 w 3290795"/>
              <a:gd name="connsiteY23" fmla="*/ 499562 h 1395802"/>
              <a:gd name="connsiteX24" fmla="*/ 1879359 w 3290795"/>
              <a:gd name="connsiteY24" fmla="*/ 436188 h 1395802"/>
              <a:gd name="connsiteX25" fmla="*/ 1870305 w 3290795"/>
              <a:gd name="connsiteY25" fmla="*/ 386394 h 1395802"/>
              <a:gd name="connsiteX26" fmla="*/ 1825038 w 3290795"/>
              <a:gd name="connsiteY26" fmla="*/ 336600 h 1395802"/>
              <a:gd name="connsiteX27" fmla="*/ 1815984 w 3290795"/>
              <a:gd name="connsiteY27" fmla="*/ 286806 h 1395802"/>
              <a:gd name="connsiteX28" fmla="*/ 1779771 w 3290795"/>
              <a:gd name="connsiteY28" fmla="*/ 246065 h 1395802"/>
              <a:gd name="connsiteX0" fmla="*/ 1779771 w 3290795"/>
              <a:gd name="connsiteY0" fmla="*/ 246065 h 1395802"/>
              <a:gd name="connsiteX1" fmla="*/ 1729977 w 3290795"/>
              <a:gd name="connsiteY1" fmla="*/ 345653 h 1395802"/>
              <a:gd name="connsiteX2" fmla="*/ 1474020 w 3290795"/>
              <a:gd name="connsiteY2" fmla="*/ 270086 h 1395802"/>
              <a:gd name="connsiteX3" fmla="*/ 1215081 w 3290795"/>
              <a:gd name="connsiteY3" fmla="*/ 327442 h 1395802"/>
              <a:gd name="connsiteX4" fmla="*/ 139 w 3290795"/>
              <a:gd name="connsiteY4" fmla="*/ 1900 h 1395802"/>
              <a:gd name="connsiteX5" fmla="*/ 1296658 w 3290795"/>
              <a:gd name="connsiteY5" fmla="*/ 500906 h 1395802"/>
              <a:gd name="connsiteX6" fmla="*/ 393647 w 3290795"/>
              <a:gd name="connsiteY6" fmla="*/ 276946 h 1395802"/>
              <a:gd name="connsiteX7" fmla="*/ 624404 w 3290795"/>
              <a:gd name="connsiteY7" fmla="*/ 529197 h 1395802"/>
              <a:gd name="connsiteX8" fmla="*/ 1486893 w 3290795"/>
              <a:gd name="connsiteY8" fmla="*/ 718440 h 1395802"/>
              <a:gd name="connsiteX9" fmla="*/ 1686201 w 3290795"/>
              <a:gd name="connsiteY9" fmla="*/ 892053 h 1395802"/>
              <a:gd name="connsiteX10" fmla="*/ 1830402 w 3290795"/>
              <a:gd name="connsiteY10" fmla="*/ 1018880 h 1395802"/>
              <a:gd name="connsiteX11" fmla="*/ 2221507 w 3290795"/>
              <a:gd name="connsiteY11" fmla="*/ 1356344 h 1395802"/>
              <a:gd name="connsiteX12" fmla="*/ 2290951 w 3290795"/>
              <a:gd name="connsiteY12" fmla="*/ 1359301 h 1395802"/>
              <a:gd name="connsiteX13" fmla="*/ 2544630 w 3290795"/>
              <a:gd name="connsiteY13" fmla="*/ 1089685 h 1395802"/>
              <a:gd name="connsiteX14" fmla="*/ 3154720 w 3290795"/>
              <a:gd name="connsiteY14" fmla="*/ 1168943 h 1395802"/>
              <a:gd name="connsiteX15" fmla="*/ 3262881 w 3290795"/>
              <a:gd name="connsiteY15" fmla="*/ 1129887 h 1395802"/>
              <a:gd name="connsiteX16" fmla="*/ 2765082 w 3290795"/>
              <a:gd name="connsiteY16" fmla="*/ 830667 h 1395802"/>
              <a:gd name="connsiteX17" fmla="*/ 2587623 w 3290795"/>
              <a:gd name="connsiteY17" fmla="*/ 661583 h 1395802"/>
              <a:gd name="connsiteX18" fmla="*/ 2221402 w 3290795"/>
              <a:gd name="connsiteY18" fmla="*/ 549879 h 1395802"/>
              <a:gd name="connsiteX19" fmla="*/ 2018327 w 3290795"/>
              <a:gd name="connsiteY19" fmla="*/ 586930 h 1395802"/>
              <a:gd name="connsiteX20" fmla="*/ 2033372 w 3290795"/>
              <a:gd name="connsiteY20" fmla="*/ 599778 h 1395802"/>
              <a:gd name="connsiteX21" fmla="*/ 2033373 w 3290795"/>
              <a:gd name="connsiteY21" fmla="*/ 584706 h 1395802"/>
              <a:gd name="connsiteX22" fmla="*/ 2025051 w 3290795"/>
              <a:gd name="connsiteY22" fmla="*/ 560608 h 1395802"/>
              <a:gd name="connsiteX23" fmla="*/ 1888412 w 3290795"/>
              <a:gd name="connsiteY23" fmla="*/ 540303 h 1395802"/>
              <a:gd name="connsiteX24" fmla="*/ 1870305 w 3290795"/>
              <a:gd name="connsiteY24" fmla="*/ 499562 h 1395802"/>
              <a:gd name="connsiteX25" fmla="*/ 1879359 w 3290795"/>
              <a:gd name="connsiteY25" fmla="*/ 436188 h 1395802"/>
              <a:gd name="connsiteX26" fmla="*/ 1870305 w 3290795"/>
              <a:gd name="connsiteY26" fmla="*/ 386394 h 1395802"/>
              <a:gd name="connsiteX27" fmla="*/ 1825038 w 3290795"/>
              <a:gd name="connsiteY27" fmla="*/ 336600 h 1395802"/>
              <a:gd name="connsiteX28" fmla="*/ 1815984 w 3290795"/>
              <a:gd name="connsiteY28" fmla="*/ 286806 h 1395802"/>
              <a:gd name="connsiteX29" fmla="*/ 1779771 w 3290795"/>
              <a:gd name="connsiteY29" fmla="*/ 246065 h 1395802"/>
              <a:gd name="connsiteX0" fmla="*/ 1823600 w 3334624"/>
              <a:gd name="connsiteY0" fmla="*/ 246319 h 1396056"/>
              <a:gd name="connsiteX1" fmla="*/ 1773806 w 3334624"/>
              <a:gd name="connsiteY1" fmla="*/ 345907 h 1396056"/>
              <a:gd name="connsiteX2" fmla="*/ 1517849 w 3334624"/>
              <a:gd name="connsiteY2" fmla="*/ 270340 h 1396056"/>
              <a:gd name="connsiteX3" fmla="*/ 1258910 w 3334624"/>
              <a:gd name="connsiteY3" fmla="*/ 327696 h 1396056"/>
              <a:gd name="connsiteX4" fmla="*/ 43968 w 3334624"/>
              <a:gd name="connsiteY4" fmla="*/ 2154 h 1396056"/>
              <a:gd name="connsiteX5" fmla="*/ 283046 w 3334624"/>
              <a:gd name="connsiteY5" fmla="*/ 190582 h 1396056"/>
              <a:gd name="connsiteX6" fmla="*/ 437476 w 3334624"/>
              <a:gd name="connsiteY6" fmla="*/ 277200 h 1396056"/>
              <a:gd name="connsiteX7" fmla="*/ 668233 w 3334624"/>
              <a:gd name="connsiteY7" fmla="*/ 529451 h 1396056"/>
              <a:gd name="connsiteX8" fmla="*/ 1530722 w 3334624"/>
              <a:gd name="connsiteY8" fmla="*/ 718694 h 1396056"/>
              <a:gd name="connsiteX9" fmla="*/ 1730030 w 3334624"/>
              <a:gd name="connsiteY9" fmla="*/ 892307 h 1396056"/>
              <a:gd name="connsiteX10" fmla="*/ 1874231 w 3334624"/>
              <a:gd name="connsiteY10" fmla="*/ 1019134 h 1396056"/>
              <a:gd name="connsiteX11" fmla="*/ 2265336 w 3334624"/>
              <a:gd name="connsiteY11" fmla="*/ 1356598 h 1396056"/>
              <a:gd name="connsiteX12" fmla="*/ 2334780 w 3334624"/>
              <a:gd name="connsiteY12" fmla="*/ 1359555 h 1396056"/>
              <a:gd name="connsiteX13" fmla="*/ 2588459 w 3334624"/>
              <a:gd name="connsiteY13" fmla="*/ 1089939 h 1396056"/>
              <a:gd name="connsiteX14" fmla="*/ 3198549 w 3334624"/>
              <a:gd name="connsiteY14" fmla="*/ 1169197 h 1396056"/>
              <a:gd name="connsiteX15" fmla="*/ 3306710 w 3334624"/>
              <a:gd name="connsiteY15" fmla="*/ 1130141 h 1396056"/>
              <a:gd name="connsiteX16" fmla="*/ 2808911 w 3334624"/>
              <a:gd name="connsiteY16" fmla="*/ 830921 h 1396056"/>
              <a:gd name="connsiteX17" fmla="*/ 2631452 w 3334624"/>
              <a:gd name="connsiteY17" fmla="*/ 661837 h 1396056"/>
              <a:gd name="connsiteX18" fmla="*/ 2265231 w 3334624"/>
              <a:gd name="connsiteY18" fmla="*/ 550133 h 1396056"/>
              <a:gd name="connsiteX19" fmla="*/ 2062156 w 3334624"/>
              <a:gd name="connsiteY19" fmla="*/ 587184 h 1396056"/>
              <a:gd name="connsiteX20" fmla="*/ 2077201 w 3334624"/>
              <a:gd name="connsiteY20" fmla="*/ 600032 h 1396056"/>
              <a:gd name="connsiteX21" fmla="*/ 2077202 w 3334624"/>
              <a:gd name="connsiteY21" fmla="*/ 584960 h 1396056"/>
              <a:gd name="connsiteX22" fmla="*/ 2068880 w 3334624"/>
              <a:gd name="connsiteY22" fmla="*/ 560862 h 1396056"/>
              <a:gd name="connsiteX23" fmla="*/ 1932241 w 3334624"/>
              <a:gd name="connsiteY23" fmla="*/ 540557 h 1396056"/>
              <a:gd name="connsiteX24" fmla="*/ 1914134 w 3334624"/>
              <a:gd name="connsiteY24" fmla="*/ 499816 h 1396056"/>
              <a:gd name="connsiteX25" fmla="*/ 1923188 w 3334624"/>
              <a:gd name="connsiteY25" fmla="*/ 436442 h 1396056"/>
              <a:gd name="connsiteX26" fmla="*/ 1914134 w 3334624"/>
              <a:gd name="connsiteY26" fmla="*/ 386648 h 1396056"/>
              <a:gd name="connsiteX27" fmla="*/ 1868867 w 3334624"/>
              <a:gd name="connsiteY27" fmla="*/ 336854 h 1396056"/>
              <a:gd name="connsiteX28" fmla="*/ 1859813 w 3334624"/>
              <a:gd name="connsiteY28" fmla="*/ 287060 h 1396056"/>
              <a:gd name="connsiteX29" fmla="*/ 1823600 w 3334624"/>
              <a:gd name="connsiteY29" fmla="*/ 246319 h 1396056"/>
              <a:gd name="connsiteX0" fmla="*/ 1823600 w 3334624"/>
              <a:gd name="connsiteY0" fmla="*/ 246319 h 1396056"/>
              <a:gd name="connsiteX1" fmla="*/ 1773806 w 3334624"/>
              <a:gd name="connsiteY1" fmla="*/ 345907 h 1396056"/>
              <a:gd name="connsiteX2" fmla="*/ 1517849 w 3334624"/>
              <a:gd name="connsiteY2" fmla="*/ 270340 h 1396056"/>
              <a:gd name="connsiteX3" fmla="*/ 1258910 w 3334624"/>
              <a:gd name="connsiteY3" fmla="*/ 327696 h 1396056"/>
              <a:gd name="connsiteX4" fmla="*/ 43968 w 3334624"/>
              <a:gd name="connsiteY4" fmla="*/ 2154 h 1396056"/>
              <a:gd name="connsiteX5" fmla="*/ 283046 w 3334624"/>
              <a:gd name="connsiteY5" fmla="*/ 190582 h 1396056"/>
              <a:gd name="connsiteX6" fmla="*/ 437476 w 3334624"/>
              <a:gd name="connsiteY6" fmla="*/ 277200 h 1396056"/>
              <a:gd name="connsiteX7" fmla="*/ 668233 w 3334624"/>
              <a:gd name="connsiteY7" fmla="*/ 529451 h 1396056"/>
              <a:gd name="connsiteX8" fmla="*/ 1370503 w 3334624"/>
              <a:gd name="connsiteY8" fmla="*/ 914243 h 1396056"/>
              <a:gd name="connsiteX9" fmla="*/ 1730030 w 3334624"/>
              <a:gd name="connsiteY9" fmla="*/ 892307 h 1396056"/>
              <a:gd name="connsiteX10" fmla="*/ 1874231 w 3334624"/>
              <a:gd name="connsiteY10" fmla="*/ 1019134 h 1396056"/>
              <a:gd name="connsiteX11" fmla="*/ 2265336 w 3334624"/>
              <a:gd name="connsiteY11" fmla="*/ 1356598 h 1396056"/>
              <a:gd name="connsiteX12" fmla="*/ 2334780 w 3334624"/>
              <a:gd name="connsiteY12" fmla="*/ 1359555 h 1396056"/>
              <a:gd name="connsiteX13" fmla="*/ 2588459 w 3334624"/>
              <a:gd name="connsiteY13" fmla="*/ 1089939 h 1396056"/>
              <a:gd name="connsiteX14" fmla="*/ 3198549 w 3334624"/>
              <a:gd name="connsiteY14" fmla="*/ 1169197 h 1396056"/>
              <a:gd name="connsiteX15" fmla="*/ 3306710 w 3334624"/>
              <a:gd name="connsiteY15" fmla="*/ 1130141 h 1396056"/>
              <a:gd name="connsiteX16" fmla="*/ 2808911 w 3334624"/>
              <a:gd name="connsiteY16" fmla="*/ 830921 h 1396056"/>
              <a:gd name="connsiteX17" fmla="*/ 2631452 w 3334624"/>
              <a:gd name="connsiteY17" fmla="*/ 661837 h 1396056"/>
              <a:gd name="connsiteX18" fmla="*/ 2265231 w 3334624"/>
              <a:gd name="connsiteY18" fmla="*/ 550133 h 1396056"/>
              <a:gd name="connsiteX19" fmla="*/ 2062156 w 3334624"/>
              <a:gd name="connsiteY19" fmla="*/ 587184 h 1396056"/>
              <a:gd name="connsiteX20" fmla="*/ 2077201 w 3334624"/>
              <a:gd name="connsiteY20" fmla="*/ 600032 h 1396056"/>
              <a:gd name="connsiteX21" fmla="*/ 2077202 w 3334624"/>
              <a:gd name="connsiteY21" fmla="*/ 584960 h 1396056"/>
              <a:gd name="connsiteX22" fmla="*/ 2068880 w 3334624"/>
              <a:gd name="connsiteY22" fmla="*/ 560862 h 1396056"/>
              <a:gd name="connsiteX23" fmla="*/ 1932241 w 3334624"/>
              <a:gd name="connsiteY23" fmla="*/ 540557 h 1396056"/>
              <a:gd name="connsiteX24" fmla="*/ 1914134 w 3334624"/>
              <a:gd name="connsiteY24" fmla="*/ 499816 h 1396056"/>
              <a:gd name="connsiteX25" fmla="*/ 1923188 w 3334624"/>
              <a:gd name="connsiteY25" fmla="*/ 436442 h 1396056"/>
              <a:gd name="connsiteX26" fmla="*/ 1914134 w 3334624"/>
              <a:gd name="connsiteY26" fmla="*/ 386648 h 1396056"/>
              <a:gd name="connsiteX27" fmla="*/ 1868867 w 3334624"/>
              <a:gd name="connsiteY27" fmla="*/ 336854 h 1396056"/>
              <a:gd name="connsiteX28" fmla="*/ 1859813 w 3334624"/>
              <a:gd name="connsiteY28" fmla="*/ 287060 h 1396056"/>
              <a:gd name="connsiteX29" fmla="*/ 1823600 w 3334624"/>
              <a:gd name="connsiteY29" fmla="*/ 246319 h 1396056"/>
              <a:gd name="connsiteX0" fmla="*/ 1823600 w 3334624"/>
              <a:gd name="connsiteY0" fmla="*/ 246319 h 1396056"/>
              <a:gd name="connsiteX1" fmla="*/ 1773806 w 3334624"/>
              <a:gd name="connsiteY1" fmla="*/ 345907 h 1396056"/>
              <a:gd name="connsiteX2" fmla="*/ 1517849 w 3334624"/>
              <a:gd name="connsiteY2" fmla="*/ 270340 h 1396056"/>
              <a:gd name="connsiteX3" fmla="*/ 1258910 w 3334624"/>
              <a:gd name="connsiteY3" fmla="*/ 327696 h 1396056"/>
              <a:gd name="connsiteX4" fmla="*/ 43968 w 3334624"/>
              <a:gd name="connsiteY4" fmla="*/ 2154 h 1396056"/>
              <a:gd name="connsiteX5" fmla="*/ 283046 w 3334624"/>
              <a:gd name="connsiteY5" fmla="*/ 190582 h 1396056"/>
              <a:gd name="connsiteX6" fmla="*/ 437476 w 3334624"/>
              <a:gd name="connsiteY6" fmla="*/ 277200 h 1396056"/>
              <a:gd name="connsiteX7" fmla="*/ 668233 w 3334624"/>
              <a:gd name="connsiteY7" fmla="*/ 529451 h 1396056"/>
              <a:gd name="connsiteX8" fmla="*/ 1370503 w 3334624"/>
              <a:gd name="connsiteY8" fmla="*/ 914243 h 1396056"/>
              <a:gd name="connsiteX9" fmla="*/ 1665943 w 3334624"/>
              <a:gd name="connsiteY9" fmla="*/ 1133867 h 1396056"/>
              <a:gd name="connsiteX10" fmla="*/ 1874231 w 3334624"/>
              <a:gd name="connsiteY10" fmla="*/ 1019134 h 1396056"/>
              <a:gd name="connsiteX11" fmla="*/ 2265336 w 3334624"/>
              <a:gd name="connsiteY11" fmla="*/ 1356598 h 1396056"/>
              <a:gd name="connsiteX12" fmla="*/ 2334780 w 3334624"/>
              <a:gd name="connsiteY12" fmla="*/ 1359555 h 1396056"/>
              <a:gd name="connsiteX13" fmla="*/ 2588459 w 3334624"/>
              <a:gd name="connsiteY13" fmla="*/ 1089939 h 1396056"/>
              <a:gd name="connsiteX14" fmla="*/ 3198549 w 3334624"/>
              <a:gd name="connsiteY14" fmla="*/ 1169197 h 1396056"/>
              <a:gd name="connsiteX15" fmla="*/ 3306710 w 3334624"/>
              <a:gd name="connsiteY15" fmla="*/ 1130141 h 1396056"/>
              <a:gd name="connsiteX16" fmla="*/ 2808911 w 3334624"/>
              <a:gd name="connsiteY16" fmla="*/ 830921 h 1396056"/>
              <a:gd name="connsiteX17" fmla="*/ 2631452 w 3334624"/>
              <a:gd name="connsiteY17" fmla="*/ 661837 h 1396056"/>
              <a:gd name="connsiteX18" fmla="*/ 2265231 w 3334624"/>
              <a:gd name="connsiteY18" fmla="*/ 550133 h 1396056"/>
              <a:gd name="connsiteX19" fmla="*/ 2062156 w 3334624"/>
              <a:gd name="connsiteY19" fmla="*/ 587184 h 1396056"/>
              <a:gd name="connsiteX20" fmla="*/ 2077201 w 3334624"/>
              <a:gd name="connsiteY20" fmla="*/ 600032 h 1396056"/>
              <a:gd name="connsiteX21" fmla="*/ 2077202 w 3334624"/>
              <a:gd name="connsiteY21" fmla="*/ 584960 h 1396056"/>
              <a:gd name="connsiteX22" fmla="*/ 2068880 w 3334624"/>
              <a:gd name="connsiteY22" fmla="*/ 560862 h 1396056"/>
              <a:gd name="connsiteX23" fmla="*/ 1932241 w 3334624"/>
              <a:gd name="connsiteY23" fmla="*/ 540557 h 1396056"/>
              <a:gd name="connsiteX24" fmla="*/ 1914134 w 3334624"/>
              <a:gd name="connsiteY24" fmla="*/ 499816 h 1396056"/>
              <a:gd name="connsiteX25" fmla="*/ 1923188 w 3334624"/>
              <a:gd name="connsiteY25" fmla="*/ 436442 h 1396056"/>
              <a:gd name="connsiteX26" fmla="*/ 1914134 w 3334624"/>
              <a:gd name="connsiteY26" fmla="*/ 386648 h 1396056"/>
              <a:gd name="connsiteX27" fmla="*/ 1868867 w 3334624"/>
              <a:gd name="connsiteY27" fmla="*/ 336854 h 1396056"/>
              <a:gd name="connsiteX28" fmla="*/ 1859813 w 3334624"/>
              <a:gd name="connsiteY28" fmla="*/ 287060 h 1396056"/>
              <a:gd name="connsiteX29" fmla="*/ 1823600 w 3334624"/>
              <a:gd name="connsiteY29" fmla="*/ 246319 h 1396056"/>
              <a:gd name="connsiteX0" fmla="*/ 1823600 w 3334624"/>
              <a:gd name="connsiteY0" fmla="*/ 246319 h 1378807"/>
              <a:gd name="connsiteX1" fmla="*/ 1773806 w 3334624"/>
              <a:gd name="connsiteY1" fmla="*/ 345907 h 1378807"/>
              <a:gd name="connsiteX2" fmla="*/ 1517849 w 3334624"/>
              <a:gd name="connsiteY2" fmla="*/ 270340 h 1378807"/>
              <a:gd name="connsiteX3" fmla="*/ 1258910 w 3334624"/>
              <a:gd name="connsiteY3" fmla="*/ 327696 h 1378807"/>
              <a:gd name="connsiteX4" fmla="*/ 43968 w 3334624"/>
              <a:gd name="connsiteY4" fmla="*/ 2154 h 1378807"/>
              <a:gd name="connsiteX5" fmla="*/ 283046 w 3334624"/>
              <a:gd name="connsiteY5" fmla="*/ 190582 h 1378807"/>
              <a:gd name="connsiteX6" fmla="*/ 437476 w 3334624"/>
              <a:gd name="connsiteY6" fmla="*/ 277200 h 1378807"/>
              <a:gd name="connsiteX7" fmla="*/ 668233 w 3334624"/>
              <a:gd name="connsiteY7" fmla="*/ 529451 h 1378807"/>
              <a:gd name="connsiteX8" fmla="*/ 1370503 w 3334624"/>
              <a:gd name="connsiteY8" fmla="*/ 914243 h 1378807"/>
              <a:gd name="connsiteX9" fmla="*/ 1665943 w 3334624"/>
              <a:gd name="connsiteY9" fmla="*/ 1133867 h 1378807"/>
              <a:gd name="connsiteX10" fmla="*/ 1954341 w 3334624"/>
              <a:gd name="connsiteY10" fmla="*/ 1352718 h 1378807"/>
              <a:gd name="connsiteX11" fmla="*/ 2265336 w 3334624"/>
              <a:gd name="connsiteY11" fmla="*/ 1356598 h 1378807"/>
              <a:gd name="connsiteX12" fmla="*/ 2334780 w 3334624"/>
              <a:gd name="connsiteY12" fmla="*/ 1359555 h 1378807"/>
              <a:gd name="connsiteX13" fmla="*/ 2588459 w 3334624"/>
              <a:gd name="connsiteY13" fmla="*/ 1089939 h 1378807"/>
              <a:gd name="connsiteX14" fmla="*/ 3198549 w 3334624"/>
              <a:gd name="connsiteY14" fmla="*/ 1169197 h 1378807"/>
              <a:gd name="connsiteX15" fmla="*/ 3306710 w 3334624"/>
              <a:gd name="connsiteY15" fmla="*/ 1130141 h 1378807"/>
              <a:gd name="connsiteX16" fmla="*/ 2808911 w 3334624"/>
              <a:gd name="connsiteY16" fmla="*/ 830921 h 1378807"/>
              <a:gd name="connsiteX17" fmla="*/ 2631452 w 3334624"/>
              <a:gd name="connsiteY17" fmla="*/ 661837 h 1378807"/>
              <a:gd name="connsiteX18" fmla="*/ 2265231 w 3334624"/>
              <a:gd name="connsiteY18" fmla="*/ 550133 h 1378807"/>
              <a:gd name="connsiteX19" fmla="*/ 2062156 w 3334624"/>
              <a:gd name="connsiteY19" fmla="*/ 587184 h 1378807"/>
              <a:gd name="connsiteX20" fmla="*/ 2077201 w 3334624"/>
              <a:gd name="connsiteY20" fmla="*/ 600032 h 1378807"/>
              <a:gd name="connsiteX21" fmla="*/ 2077202 w 3334624"/>
              <a:gd name="connsiteY21" fmla="*/ 584960 h 1378807"/>
              <a:gd name="connsiteX22" fmla="*/ 2068880 w 3334624"/>
              <a:gd name="connsiteY22" fmla="*/ 560862 h 1378807"/>
              <a:gd name="connsiteX23" fmla="*/ 1932241 w 3334624"/>
              <a:gd name="connsiteY23" fmla="*/ 540557 h 1378807"/>
              <a:gd name="connsiteX24" fmla="*/ 1914134 w 3334624"/>
              <a:gd name="connsiteY24" fmla="*/ 499816 h 1378807"/>
              <a:gd name="connsiteX25" fmla="*/ 1923188 w 3334624"/>
              <a:gd name="connsiteY25" fmla="*/ 436442 h 1378807"/>
              <a:gd name="connsiteX26" fmla="*/ 1914134 w 3334624"/>
              <a:gd name="connsiteY26" fmla="*/ 386648 h 1378807"/>
              <a:gd name="connsiteX27" fmla="*/ 1868867 w 3334624"/>
              <a:gd name="connsiteY27" fmla="*/ 336854 h 1378807"/>
              <a:gd name="connsiteX28" fmla="*/ 1859813 w 3334624"/>
              <a:gd name="connsiteY28" fmla="*/ 287060 h 1378807"/>
              <a:gd name="connsiteX29" fmla="*/ 1823600 w 3334624"/>
              <a:gd name="connsiteY29" fmla="*/ 246319 h 1378807"/>
              <a:gd name="connsiteX0" fmla="*/ 1823600 w 3334624"/>
              <a:gd name="connsiteY0" fmla="*/ 246319 h 1378809"/>
              <a:gd name="connsiteX1" fmla="*/ 1773806 w 3334624"/>
              <a:gd name="connsiteY1" fmla="*/ 345907 h 1378809"/>
              <a:gd name="connsiteX2" fmla="*/ 1517849 w 3334624"/>
              <a:gd name="connsiteY2" fmla="*/ 270340 h 1378809"/>
              <a:gd name="connsiteX3" fmla="*/ 1258910 w 3334624"/>
              <a:gd name="connsiteY3" fmla="*/ 327696 h 1378809"/>
              <a:gd name="connsiteX4" fmla="*/ 43968 w 3334624"/>
              <a:gd name="connsiteY4" fmla="*/ 2154 h 1378809"/>
              <a:gd name="connsiteX5" fmla="*/ 283046 w 3334624"/>
              <a:gd name="connsiteY5" fmla="*/ 190582 h 1378809"/>
              <a:gd name="connsiteX6" fmla="*/ 437476 w 3334624"/>
              <a:gd name="connsiteY6" fmla="*/ 277200 h 1378809"/>
              <a:gd name="connsiteX7" fmla="*/ 668233 w 3334624"/>
              <a:gd name="connsiteY7" fmla="*/ 529451 h 1378809"/>
              <a:gd name="connsiteX8" fmla="*/ 1370503 w 3334624"/>
              <a:gd name="connsiteY8" fmla="*/ 914243 h 1378809"/>
              <a:gd name="connsiteX9" fmla="*/ 1665943 w 3334624"/>
              <a:gd name="connsiteY9" fmla="*/ 1133867 h 1378809"/>
              <a:gd name="connsiteX10" fmla="*/ 1954341 w 3334624"/>
              <a:gd name="connsiteY10" fmla="*/ 1352718 h 1378809"/>
              <a:gd name="connsiteX11" fmla="*/ 2265336 w 3334624"/>
              <a:gd name="connsiteY11" fmla="*/ 1356598 h 1378809"/>
              <a:gd name="connsiteX12" fmla="*/ 2334780 w 3334624"/>
              <a:gd name="connsiteY12" fmla="*/ 1359555 h 1378809"/>
              <a:gd name="connsiteX13" fmla="*/ 2588459 w 3334624"/>
              <a:gd name="connsiteY13" fmla="*/ 1089939 h 1378809"/>
              <a:gd name="connsiteX14" fmla="*/ 3198549 w 3334624"/>
              <a:gd name="connsiteY14" fmla="*/ 1169197 h 1378809"/>
              <a:gd name="connsiteX15" fmla="*/ 3306710 w 3334624"/>
              <a:gd name="connsiteY15" fmla="*/ 1130141 h 1378809"/>
              <a:gd name="connsiteX16" fmla="*/ 2808911 w 3334624"/>
              <a:gd name="connsiteY16" fmla="*/ 830921 h 1378809"/>
              <a:gd name="connsiteX17" fmla="*/ 2631452 w 3334624"/>
              <a:gd name="connsiteY17" fmla="*/ 661837 h 1378809"/>
              <a:gd name="connsiteX18" fmla="*/ 2265231 w 3334624"/>
              <a:gd name="connsiteY18" fmla="*/ 550133 h 1378809"/>
              <a:gd name="connsiteX19" fmla="*/ 2062156 w 3334624"/>
              <a:gd name="connsiteY19" fmla="*/ 587184 h 1378809"/>
              <a:gd name="connsiteX20" fmla="*/ 2077201 w 3334624"/>
              <a:gd name="connsiteY20" fmla="*/ 600032 h 1378809"/>
              <a:gd name="connsiteX21" fmla="*/ 2077202 w 3334624"/>
              <a:gd name="connsiteY21" fmla="*/ 584960 h 1378809"/>
              <a:gd name="connsiteX22" fmla="*/ 2068880 w 3334624"/>
              <a:gd name="connsiteY22" fmla="*/ 560862 h 1378809"/>
              <a:gd name="connsiteX23" fmla="*/ 2204612 w 3334624"/>
              <a:gd name="connsiteY23" fmla="*/ 425528 h 1378809"/>
              <a:gd name="connsiteX24" fmla="*/ 1914134 w 3334624"/>
              <a:gd name="connsiteY24" fmla="*/ 499816 h 1378809"/>
              <a:gd name="connsiteX25" fmla="*/ 1923188 w 3334624"/>
              <a:gd name="connsiteY25" fmla="*/ 436442 h 1378809"/>
              <a:gd name="connsiteX26" fmla="*/ 1914134 w 3334624"/>
              <a:gd name="connsiteY26" fmla="*/ 386648 h 1378809"/>
              <a:gd name="connsiteX27" fmla="*/ 1868867 w 3334624"/>
              <a:gd name="connsiteY27" fmla="*/ 336854 h 1378809"/>
              <a:gd name="connsiteX28" fmla="*/ 1859813 w 3334624"/>
              <a:gd name="connsiteY28" fmla="*/ 287060 h 1378809"/>
              <a:gd name="connsiteX29" fmla="*/ 1823600 w 3334624"/>
              <a:gd name="connsiteY29" fmla="*/ 246319 h 1378809"/>
              <a:gd name="connsiteX0" fmla="*/ 1823600 w 3334624"/>
              <a:gd name="connsiteY0" fmla="*/ 246319 h 1378807"/>
              <a:gd name="connsiteX1" fmla="*/ 1773806 w 3334624"/>
              <a:gd name="connsiteY1" fmla="*/ 345907 h 1378807"/>
              <a:gd name="connsiteX2" fmla="*/ 1517849 w 3334624"/>
              <a:gd name="connsiteY2" fmla="*/ 270340 h 1378807"/>
              <a:gd name="connsiteX3" fmla="*/ 1258910 w 3334624"/>
              <a:gd name="connsiteY3" fmla="*/ 327696 h 1378807"/>
              <a:gd name="connsiteX4" fmla="*/ 43968 w 3334624"/>
              <a:gd name="connsiteY4" fmla="*/ 2154 h 1378807"/>
              <a:gd name="connsiteX5" fmla="*/ 283046 w 3334624"/>
              <a:gd name="connsiteY5" fmla="*/ 190582 h 1378807"/>
              <a:gd name="connsiteX6" fmla="*/ 437476 w 3334624"/>
              <a:gd name="connsiteY6" fmla="*/ 277200 h 1378807"/>
              <a:gd name="connsiteX7" fmla="*/ 668233 w 3334624"/>
              <a:gd name="connsiteY7" fmla="*/ 529451 h 1378807"/>
              <a:gd name="connsiteX8" fmla="*/ 1370503 w 3334624"/>
              <a:gd name="connsiteY8" fmla="*/ 914243 h 1378807"/>
              <a:gd name="connsiteX9" fmla="*/ 1665943 w 3334624"/>
              <a:gd name="connsiteY9" fmla="*/ 1133867 h 1378807"/>
              <a:gd name="connsiteX10" fmla="*/ 1954341 w 3334624"/>
              <a:gd name="connsiteY10" fmla="*/ 1352718 h 1378807"/>
              <a:gd name="connsiteX11" fmla="*/ 2265336 w 3334624"/>
              <a:gd name="connsiteY11" fmla="*/ 1356598 h 1378807"/>
              <a:gd name="connsiteX12" fmla="*/ 2334780 w 3334624"/>
              <a:gd name="connsiteY12" fmla="*/ 1359555 h 1378807"/>
              <a:gd name="connsiteX13" fmla="*/ 2588459 w 3334624"/>
              <a:gd name="connsiteY13" fmla="*/ 1089939 h 1378807"/>
              <a:gd name="connsiteX14" fmla="*/ 3198549 w 3334624"/>
              <a:gd name="connsiteY14" fmla="*/ 1169197 h 1378807"/>
              <a:gd name="connsiteX15" fmla="*/ 3306710 w 3334624"/>
              <a:gd name="connsiteY15" fmla="*/ 1130141 h 1378807"/>
              <a:gd name="connsiteX16" fmla="*/ 2808911 w 3334624"/>
              <a:gd name="connsiteY16" fmla="*/ 830921 h 1378807"/>
              <a:gd name="connsiteX17" fmla="*/ 2631452 w 3334624"/>
              <a:gd name="connsiteY17" fmla="*/ 661837 h 1378807"/>
              <a:gd name="connsiteX18" fmla="*/ 2265231 w 3334624"/>
              <a:gd name="connsiteY18" fmla="*/ 550133 h 1378807"/>
              <a:gd name="connsiteX19" fmla="*/ 2062156 w 3334624"/>
              <a:gd name="connsiteY19" fmla="*/ 587184 h 1378807"/>
              <a:gd name="connsiteX20" fmla="*/ 2077201 w 3334624"/>
              <a:gd name="connsiteY20" fmla="*/ 600032 h 1378807"/>
              <a:gd name="connsiteX21" fmla="*/ 2077202 w 3334624"/>
              <a:gd name="connsiteY21" fmla="*/ 584960 h 1378807"/>
              <a:gd name="connsiteX22" fmla="*/ 2068880 w 3334624"/>
              <a:gd name="connsiteY22" fmla="*/ 560862 h 1378807"/>
              <a:gd name="connsiteX23" fmla="*/ 1914134 w 3334624"/>
              <a:gd name="connsiteY23" fmla="*/ 499816 h 1378807"/>
              <a:gd name="connsiteX24" fmla="*/ 1923188 w 3334624"/>
              <a:gd name="connsiteY24" fmla="*/ 436442 h 1378807"/>
              <a:gd name="connsiteX25" fmla="*/ 1914134 w 3334624"/>
              <a:gd name="connsiteY25" fmla="*/ 386648 h 1378807"/>
              <a:gd name="connsiteX26" fmla="*/ 1868867 w 3334624"/>
              <a:gd name="connsiteY26" fmla="*/ 336854 h 1378807"/>
              <a:gd name="connsiteX27" fmla="*/ 1859813 w 3334624"/>
              <a:gd name="connsiteY27" fmla="*/ 287060 h 1378807"/>
              <a:gd name="connsiteX28" fmla="*/ 1823600 w 3334624"/>
              <a:gd name="connsiteY28" fmla="*/ 246319 h 1378807"/>
              <a:gd name="connsiteX0" fmla="*/ 1823600 w 3334624"/>
              <a:gd name="connsiteY0" fmla="*/ 246319 h 1378809"/>
              <a:gd name="connsiteX1" fmla="*/ 1773806 w 3334624"/>
              <a:gd name="connsiteY1" fmla="*/ 345907 h 1378809"/>
              <a:gd name="connsiteX2" fmla="*/ 1517849 w 3334624"/>
              <a:gd name="connsiteY2" fmla="*/ 270340 h 1378809"/>
              <a:gd name="connsiteX3" fmla="*/ 1258910 w 3334624"/>
              <a:gd name="connsiteY3" fmla="*/ 327696 h 1378809"/>
              <a:gd name="connsiteX4" fmla="*/ 43968 w 3334624"/>
              <a:gd name="connsiteY4" fmla="*/ 2154 h 1378809"/>
              <a:gd name="connsiteX5" fmla="*/ 283046 w 3334624"/>
              <a:gd name="connsiteY5" fmla="*/ 190582 h 1378809"/>
              <a:gd name="connsiteX6" fmla="*/ 437476 w 3334624"/>
              <a:gd name="connsiteY6" fmla="*/ 277200 h 1378809"/>
              <a:gd name="connsiteX7" fmla="*/ 668233 w 3334624"/>
              <a:gd name="connsiteY7" fmla="*/ 529451 h 1378809"/>
              <a:gd name="connsiteX8" fmla="*/ 1370503 w 3334624"/>
              <a:gd name="connsiteY8" fmla="*/ 914243 h 1378809"/>
              <a:gd name="connsiteX9" fmla="*/ 1665943 w 3334624"/>
              <a:gd name="connsiteY9" fmla="*/ 1133867 h 1378809"/>
              <a:gd name="connsiteX10" fmla="*/ 1954341 w 3334624"/>
              <a:gd name="connsiteY10" fmla="*/ 1352718 h 1378809"/>
              <a:gd name="connsiteX11" fmla="*/ 2265336 w 3334624"/>
              <a:gd name="connsiteY11" fmla="*/ 1356598 h 1378809"/>
              <a:gd name="connsiteX12" fmla="*/ 2334780 w 3334624"/>
              <a:gd name="connsiteY12" fmla="*/ 1359555 h 1378809"/>
              <a:gd name="connsiteX13" fmla="*/ 2588459 w 3334624"/>
              <a:gd name="connsiteY13" fmla="*/ 1089939 h 1378809"/>
              <a:gd name="connsiteX14" fmla="*/ 3198549 w 3334624"/>
              <a:gd name="connsiteY14" fmla="*/ 1169197 h 1378809"/>
              <a:gd name="connsiteX15" fmla="*/ 3306710 w 3334624"/>
              <a:gd name="connsiteY15" fmla="*/ 1130141 h 1378809"/>
              <a:gd name="connsiteX16" fmla="*/ 2808911 w 3334624"/>
              <a:gd name="connsiteY16" fmla="*/ 830921 h 1378809"/>
              <a:gd name="connsiteX17" fmla="*/ 2631452 w 3334624"/>
              <a:gd name="connsiteY17" fmla="*/ 661837 h 1378809"/>
              <a:gd name="connsiteX18" fmla="*/ 2265231 w 3334624"/>
              <a:gd name="connsiteY18" fmla="*/ 550133 h 1378809"/>
              <a:gd name="connsiteX19" fmla="*/ 2062156 w 3334624"/>
              <a:gd name="connsiteY19" fmla="*/ 587184 h 1378809"/>
              <a:gd name="connsiteX20" fmla="*/ 2077201 w 3334624"/>
              <a:gd name="connsiteY20" fmla="*/ 600032 h 1378809"/>
              <a:gd name="connsiteX21" fmla="*/ 2077202 w 3334624"/>
              <a:gd name="connsiteY21" fmla="*/ 584960 h 1378809"/>
              <a:gd name="connsiteX22" fmla="*/ 2068880 w 3334624"/>
              <a:gd name="connsiteY22" fmla="*/ 560862 h 1378809"/>
              <a:gd name="connsiteX23" fmla="*/ 1914134 w 3334624"/>
              <a:gd name="connsiteY23" fmla="*/ 499816 h 1378809"/>
              <a:gd name="connsiteX24" fmla="*/ 1923188 w 3334624"/>
              <a:gd name="connsiteY24" fmla="*/ 436442 h 1378809"/>
              <a:gd name="connsiteX25" fmla="*/ 1868867 w 3334624"/>
              <a:gd name="connsiteY25" fmla="*/ 336854 h 1378809"/>
              <a:gd name="connsiteX26" fmla="*/ 1859813 w 3334624"/>
              <a:gd name="connsiteY26" fmla="*/ 287060 h 1378809"/>
              <a:gd name="connsiteX27" fmla="*/ 1823600 w 3334624"/>
              <a:gd name="connsiteY27" fmla="*/ 246319 h 1378809"/>
              <a:gd name="connsiteX0" fmla="*/ 1823600 w 3334624"/>
              <a:gd name="connsiteY0" fmla="*/ 246319 h 1378807"/>
              <a:gd name="connsiteX1" fmla="*/ 1773806 w 3334624"/>
              <a:gd name="connsiteY1" fmla="*/ 345907 h 1378807"/>
              <a:gd name="connsiteX2" fmla="*/ 1517849 w 3334624"/>
              <a:gd name="connsiteY2" fmla="*/ 270340 h 1378807"/>
              <a:gd name="connsiteX3" fmla="*/ 1258910 w 3334624"/>
              <a:gd name="connsiteY3" fmla="*/ 327696 h 1378807"/>
              <a:gd name="connsiteX4" fmla="*/ 43968 w 3334624"/>
              <a:gd name="connsiteY4" fmla="*/ 2154 h 1378807"/>
              <a:gd name="connsiteX5" fmla="*/ 283046 w 3334624"/>
              <a:gd name="connsiteY5" fmla="*/ 190582 h 1378807"/>
              <a:gd name="connsiteX6" fmla="*/ 437476 w 3334624"/>
              <a:gd name="connsiteY6" fmla="*/ 277200 h 1378807"/>
              <a:gd name="connsiteX7" fmla="*/ 668233 w 3334624"/>
              <a:gd name="connsiteY7" fmla="*/ 529451 h 1378807"/>
              <a:gd name="connsiteX8" fmla="*/ 1370503 w 3334624"/>
              <a:gd name="connsiteY8" fmla="*/ 914243 h 1378807"/>
              <a:gd name="connsiteX9" fmla="*/ 1665943 w 3334624"/>
              <a:gd name="connsiteY9" fmla="*/ 1133867 h 1378807"/>
              <a:gd name="connsiteX10" fmla="*/ 1954341 w 3334624"/>
              <a:gd name="connsiteY10" fmla="*/ 1352718 h 1378807"/>
              <a:gd name="connsiteX11" fmla="*/ 2265336 w 3334624"/>
              <a:gd name="connsiteY11" fmla="*/ 1356598 h 1378807"/>
              <a:gd name="connsiteX12" fmla="*/ 2334780 w 3334624"/>
              <a:gd name="connsiteY12" fmla="*/ 1359555 h 1378807"/>
              <a:gd name="connsiteX13" fmla="*/ 2588459 w 3334624"/>
              <a:gd name="connsiteY13" fmla="*/ 1089939 h 1378807"/>
              <a:gd name="connsiteX14" fmla="*/ 3198549 w 3334624"/>
              <a:gd name="connsiteY14" fmla="*/ 1169197 h 1378807"/>
              <a:gd name="connsiteX15" fmla="*/ 3306710 w 3334624"/>
              <a:gd name="connsiteY15" fmla="*/ 1130141 h 1378807"/>
              <a:gd name="connsiteX16" fmla="*/ 2808911 w 3334624"/>
              <a:gd name="connsiteY16" fmla="*/ 830921 h 1378807"/>
              <a:gd name="connsiteX17" fmla="*/ 2631452 w 3334624"/>
              <a:gd name="connsiteY17" fmla="*/ 661837 h 1378807"/>
              <a:gd name="connsiteX18" fmla="*/ 2265231 w 3334624"/>
              <a:gd name="connsiteY18" fmla="*/ 550133 h 1378807"/>
              <a:gd name="connsiteX19" fmla="*/ 2062156 w 3334624"/>
              <a:gd name="connsiteY19" fmla="*/ 587184 h 1378807"/>
              <a:gd name="connsiteX20" fmla="*/ 2077201 w 3334624"/>
              <a:gd name="connsiteY20" fmla="*/ 600032 h 1378807"/>
              <a:gd name="connsiteX21" fmla="*/ 2077202 w 3334624"/>
              <a:gd name="connsiteY21" fmla="*/ 584960 h 1378807"/>
              <a:gd name="connsiteX22" fmla="*/ 2068880 w 3334624"/>
              <a:gd name="connsiteY22" fmla="*/ 560862 h 1378807"/>
              <a:gd name="connsiteX23" fmla="*/ 1914134 w 3334624"/>
              <a:gd name="connsiteY23" fmla="*/ 499816 h 1378807"/>
              <a:gd name="connsiteX24" fmla="*/ 1923188 w 3334624"/>
              <a:gd name="connsiteY24" fmla="*/ 436442 h 1378807"/>
              <a:gd name="connsiteX25" fmla="*/ 1859813 w 3334624"/>
              <a:gd name="connsiteY25" fmla="*/ 287060 h 1378807"/>
              <a:gd name="connsiteX26" fmla="*/ 1823600 w 3334624"/>
              <a:gd name="connsiteY26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2631452 w 3334624"/>
              <a:gd name="connsiteY16" fmla="*/ 661837 h 1378809"/>
              <a:gd name="connsiteX17" fmla="*/ 2265231 w 3334624"/>
              <a:gd name="connsiteY17" fmla="*/ 550133 h 1378809"/>
              <a:gd name="connsiteX18" fmla="*/ 2062156 w 3334624"/>
              <a:gd name="connsiteY18" fmla="*/ 587184 h 1378809"/>
              <a:gd name="connsiteX19" fmla="*/ 2077201 w 3334624"/>
              <a:gd name="connsiteY19" fmla="*/ 600032 h 1378809"/>
              <a:gd name="connsiteX20" fmla="*/ 2077202 w 3334624"/>
              <a:gd name="connsiteY20" fmla="*/ 584960 h 1378809"/>
              <a:gd name="connsiteX21" fmla="*/ 2068880 w 3334624"/>
              <a:gd name="connsiteY21" fmla="*/ 560862 h 1378809"/>
              <a:gd name="connsiteX22" fmla="*/ 1914134 w 3334624"/>
              <a:gd name="connsiteY22" fmla="*/ 499816 h 1378809"/>
              <a:gd name="connsiteX23" fmla="*/ 1923188 w 3334624"/>
              <a:gd name="connsiteY23" fmla="*/ 436442 h 1378809"/>
              <a:gd name="connsiteX24" fmla="*/ 1859813 w 3334624"/>
              <a:gd name="connsiteY24" fmla="*/ 287060 h 1378809"/>
              <a:gd name="connsiteX25" fmla="*/ 1823600 w 3334624"/>
              <a:gd name="connsiteY25" fmla="*/ 246319 h 1378809"/>
              <a:gd name="connsiteX0" fmla="*/ 1823600 w 3334624"/>
              <a:gd name="connsiteY0" fmla="*/ 246319 h 1378807"/>
              <a:gd name="connsiteX1" fmla="*/ 1517849 w 3334624"/>
              <a:gd name="connsiteY1" fmla="*/ 270340 h 1378807"/>
              <a:gd name="connsiteX2" fmla="*/ 1258910 w 3334624"/>
              <a:gd name="connsiteY2" fmla="*/ 327696 h 1378807"/>
              <a:gd name="connsiteX3" fmla="*/ 43968 w 3334624"/>
              <a:gd name="connsiteY3" fmla="*/ 2154 h 1378807"/>
              <a:gd name="connsiteX4" fmla="*/ 283046 w 3334624"/>
              <a:gd name="connsiteY4" fmla="*/ 190582 h 1378807"/>
              <a:gd name="connsiteX5" fmla="*/ 437476 w 3334624"/>
              <a:gd name="connsiteY5" fmla="*/ 277200 h 1378807"/>
              <a:gd name="connsiteX6" fmla="*/ 668233 w 3334624"/>
              <a:gd name="connsiteY6" fmla="*/ 529451 h 1378807"/>
              <a:gd name="connsiteX7" fmla="*/ 1370503 w 3334624"/>
              <a:gd name="connsiteY7" fmla="*/ 914243 h 1378807"/>
              <a:gd name="connsiteX8" fmla="*/ 1665943 w 3334624"/>
              <a:gd name="connsiteY8" fmla="*/ 1133867 h 1378807"/>
              <a:gd name="connsiteX9" fmla="*/ 1954341 w 3334624"/>
              <a:gd name="connsiteY9" fmla="*/ 1352718 h 1378807"/>
              <a:gd name="connsiteX10" fmla="*/ 2265336 w 3334624"/>
              <a:gd name="connsiteY10" fmla="*/ 1356598 h 1378807"/>
              <a:gd name="connsiteX11" fmla="*/ 2334780 w 3334624"/>
              <a:gd name="connsiteY11" fmla="*/ 1359555 h 1378807"/>
              <a:gd name="connsiteX12" fmla="*/ 2588459 w 3334624"/>
              <a:gd name="connsiteY12" fmla="*/ 1089939 h 1378807"/>
              <a:gd name="connsiteX13" fmla="*/ 3198549 w 3334624"/>
              <a:gd name="connsiteY13" fmla="*/ 1169197 h 1378807"/>
              <a:gd name="connsiteX14" fmla="*/ 3306710 w 3334624"/>
              <a:gd name="connsiteY14" fmla="*/ 1130141 h 1378807"/>
              <a:gd name="connsiteX15" fmla="*/ 2808911 w 3334624"/>
              <a:gd name="connsiteY15" fmla="*/ 830921 h 1378807"/>
              <a:gd name="connsiteX16" fmla="*/ 2631452 w 3334624"/>
              <a:gd name="connsiteY16" fmla="*/ 661837 h 1378807"/>
              <a:gd name="connsiteX17" fmla="*/ 2265231 w 3334624"/>
              <a:gd name="connsiteY17" fmla="*/ 550133 h 1378807"/>
              <a:gd name="connsiteX18" fmla="*/ 2062156 w 3334624"/>
              <a:gd name="connsiteY18" fmla="*/ 587184 h 1378807"/>
              <a:gd name="connsiteX19" fmla="*/ 2077201 w 3334624"/>
              <a:gd name="connsiteY19" fmla="*/ 600032 h 1378807"/>
              <a:gd name="connsiteX20" fmla="*/ 2077202 w 3334624"/>
              <a:gd name="connsiteY20" fmla="*/ 584960 h 1378807"/>
              <a:gd name="connsiteX21" fmla="*/ 2068880 w 3334624"/>
              <a:gd name="connsiteY21" fmla="*/ 560862 h 1378807"/>
              <a:gd name="connsiteX22" fmla="*/ 1914134 w 3334624"/>
              <a:gd name="connsiteY22" fmla="*/ 499816 h 1378807"/>
              <a:gd name="connsiteX23" fmla="*/ 1923188 w 3334624"/>
              <a:gd name="connsiteY23" fmla="*/ 436442 h 1378807"/>
              <a:gd name="connsiteX24" fmla="*/ 1823600 w 3334624"/>
              <a:gd name="connsiteY24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2631452 w 3334624"/>
              <a:gd name="connsiteY16" fmla="*/ 661837 h 1378809"/>
              <a:gd name="connsiteX17" fmla="*/ 2265231 w 3334624"/>
              <a:gd name="connsiteY17" fmla="*/ 550133 h 1378809"/>
              <a:gd name="connsiteX18" fmla="*/ 2062156 w 3334624"/>
              <a:gd name="connsiteY18" fmla="*/ 587184 h 1378809"/>
              <a:gd name="connsiteX19" fmla="*/ 2077201 w 3334624"/>
              <a:gd name="connsiteY19" fmla="*/ 600032 h 1378809"/>
              <a:gd name="connsiteX20" fmla="*/ 2077202 w 3334624"/>
              <a:gd name="connsiteY20" fmla="*/ 584960 h 1378809"/>
              <a:gd name="connsiteX21" fmla="*/ 2068880 w 3334624"/>
              <a:gd name="connsiteY21" fmla="*/ 560862 h 1378809"/>
              <a:gd name="connsiteX22" fmla="*/ 1923188 w 3334624"/>
              <a:gd name="connsiteY22" fmla="*/ 436442 h 1378809"/>
              <a:gd name="connsiteX23" fmla="*/ 1823600 w 3334624"/>
              <a:gd name="connsiteY23" fmla="*/ 246319 h 1378809"/>
              <a:gd name="connsiteX0" fmla="*/ 1823600 w 3334624"/>
              <a:gd name="connsiteY0" fmla="*/ 246319 h 1378807"/>
              <a:gd name="connsiteX1" fmla="*/ 1517849 w 3334624"/>
              <a:gd name="connsiteY1" fmla="*/ 270340 h 1378807"/>
              <a:gd name="connsiteX2" fmla="*/ 1258910 w 3334624"/>
              <a:gd name="connsiteY2" fmla="*/ 327696 h 1378807"/>
              <a:gd name="connsiteX3" fmla="*/ 43968 w 3334624"/>
              <a:gd name="connsiteY3" fmla="*/ 2154 h 1378807"/>
              <a:gd name="connsiteX4" fmla="*/ 283046 w 3334624"/>
              <a:gd name="connsiteY4" fmla="*/ 190582 h 1378807"/>
              <a:gd name="connsiteX5" fmla="*/ 437476 w 3334624"/>
              <a:gd name="connsiteY5" fmla="*/ 277200 h 1378807"/>
              <a:gd name="connsiteX6" fmla="*/ 668233 w 3334624"/>
              <a:gd name="connsiteY6" fmla="*/ 529451 h 1378807"/>
              <a:gd name="connsiteX7" fmla="*/ 1370503 w 3334624"/>
              <a:gd name="connsiteY7" fmla="*/ 914243 h 1378807"/>
              <a:gd name="connsiteX8" fmla="*/ 1665943 w 3334624"/>
              <a:gd name="connsiteY8" fmla="*/ 1133867 h 1378807"/>
              <a:gd name="connsiteX9" fmla="*/ 1954341 w 3334624"/>
              <a:gd name="connsiteY9" fmla="*/ 1352718 h 1378807"/>
              <a:gd name="connsiteX10" fmla="*/ 2265336 w 3334624"/>
              <a:gd name="connsiteY10" fmla="*/ 1356598 h 1378807"/>
              <a:gd name="connsiteX11" fmla="*/ 2334780 w 3334624"/>
              <a:gd name="connsiteY11" fmla="*/ 1359555 h 1378807"/>
              <a:gd name="connsiteX12" fmla="*/ 2588459 w 3334624"/>
              <a:gd name="connsiteY12" fmla="*/ 1089939 h 1378807"/>
              <a:gd name="connsiteX13" fmla="*/ 3198549 w 3334624"/>
              <a:gd name="connsiteY13" fmla="*/ 1169197 h 1378807"/>
              <a:gd name="connsiteX14" fmla="*/ 3306710 w 3334624"/>
              <a:gd name="connsiteY14" fmla="*/ 1130141 h 1378807"/>
              <a:gd name="connsiteX15" fmla="*/ 2808911 w 3334624"/>
              <a:gd name="connsiteY15" fmla="*/ 830921 h 1378807"/>
              <a:gd name="connsiteX16" fmla="*/ 2631452 w 3334624"/>
              <a:gd name="connsiteY16" fmla="*/ 661837 h 1378807"/>
              <a:gd name="connsiteX17" fmla="*/ 2265231 w 3334624"/>
              <a:gd name="connsiteY17" fmla="*/ 550133 h 1378807"/>
              <a:gd name="connsiteX18" fmla="*/ 2062156 w 3334624"/>
              <a:gd name="connsiteY18" fmla="*/ 587184 h 1378807"/>
              <a:gd name="connsiteX19" fmla="*/ 2077201 w 3334624"/>
              <a:gd name="connsiteY19" fmla="*/ 600032 h 1378807"/>
              <a:gd name="connsiteX20" fmla="*/ 2068880 w 3334624"/>
              <a:gd name="connsiteY20" fmla="*/ 560862 h 1378807"/>
              <a:gd name="connsiteX21" fmla="*/ 1923188 w 3334624"/>
              <a:gd name="connsiteY21" fmla="*/ 436442 h 1378807"/>
              <a:gd name="connsiteX22" fmla="*/ 1823600 w 3334624"/>
              <a:gd name="connsiteY22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2631452 w 3334624"/>
              <a:gd name="connsiteY16" fmla="*/ 661837 h 1378809"/>
              <a:gd name="connsiteX17" fmla="*/ 2265231 w 3334624"/>
              <a:gd name="connsiteY17" fmla="*/ 550133 h 1378809"/>
              <a:gd name="connsiteX18" fmla="*/ 2062156 w 3334624"/>
              <a:gd name="connsiteY18" fmla="*/ 587184 h 1378809"/>
              <a:gd name="connsiteX19" fmla="*/ 2077201 w 3334624"/>
              <a:gd name="connsiteY19" fmla="*/ 600032 h 1378809"/>
              <a:gd name="connsiteX20" fmla="*/ 1923188 w 3334624"/>
              <a:gd name="connsiteY20" fmla="*/ 436442 h 1378809"/>
              <a:gd name="connsiteX21" fmla="*/ 1823600 w 3334624"/>
              <a:gd name="connsiteY21" fmla="*/ 246319 h 1378809"/>
              <a:gd name="connsiteX0" fmla="*/ 1823600 w 3334624"/>
              <a:gd name="connsiteY0" fmla="*/ 246319 h 1378807"/>
              <a:gd name="connsiteX1" fmla="*/ 1517849 w 3334624"/>
              <a:gd name="connsiteY1" fmla="*/ 270340 h 1378807"/>
              <a:gd name="connsiteX2" fmla="*/ 1258910 w 3334624"/>
              <a:gd name="connsiteY2" fmla="*/ 327696 h 1378807"/>
              <a:gd name="connsiteX3" fmla="*/ 43968 w 3334624"/>
              <a:gd name="connsiteY3" fmla="*/ 2154 h 1378807"/>
              <a:gd name="connsiteX4" fmla="*/ 283046 w 3334624"/>
              <a:gd name="connsiteY4" fmla="*/ 190582 h 1378807"/>
              <a:gd name="connsiteX5" fmla="*/ 437476 w 3334624"/>
              <a:gd name="connsiteY5" fmla="*/ 277200 h 1378807"/>
              <a:gd name="connsiteX6" fmla="*/ 668233 w 3334624"/>
              <a:gd name="connsiteY6" fmla="*/ 529451 h 1378807"/>
              <a:gd name="connsiteX7" fmla="*/ 1370503 w 3334624"/>
              <a:gd name="connsiteY7" fmla="*/ 914243 h 1378807"/>
              <a:gd name="connsiteX8" fmla="*/ 1665943 w 3334624"/>
              <a:gd name="connsiteY8" fmla="*/ 1133867 h 1378807"/>
              <a:gd name="connsiteX9" fmla="*/ 1954341 w 3334624"/>
              <a:gd name="connsiteY9" fmla="*/ 1352718 h 1378807"/>
              <a:gd name="connsiteX10" fmla="*/ 2265336 w 3334624"/>
              <a:gd name="connsiteY10" fmla="*/ 1356598 h 1378807"/>
              <a:gd name="connsiteX11" fmla="*/ 2334780 w 3334624"/>
              <a:gd name="connsiteY11" fmla="*/ 1359555 h 1378807"/>
              <a:gd name="connsiteX12" fmla="*/ 2588459 w 3334624"/>
              <a:gd name="connsiteY12" fmla="*/ 1089939 h 1378807"/>
              <a:gd name="connsiteX13" fmla="*/ 3198549 w 3334624"/>
              <a:gd name="connsiteY13" fmla="*/ 1169197 h 1378807"/>
              <a:gd name="connsiteX14" fmla="*/ 3306710 w 3334624"/>
              <a:gd name="connsiteY14" fmla="*/ 1130141 h 1378807"/>
              <a:gd name="connsiteX15" fmla="*/ 2808911 w 3334624"/>
              <a:gd name="connsiteY15" fmla="*/ 830921 h 1378807"/>
              <a:gd name="connsiteX16" fmla="*/ 2631452 w 3334624"/>
              <a:gd name="connsiteY16" fmla="*/ 661837 h 1378807"/>
              <a:gd name="connsiteX17" fmla="*/ 2265231 w 3334624"/>
              <a:gd name="connsiteY17" fmla="*/ 550133 h 1378807"/>
              <a:gd name="connsiteX18" fmla="*/ 2062156 w 3334624"/>
              <a:gd name="connsiteY18" fmla="*/ 587184 h 1378807"/>
              <a:gd name="connsiteX19" fmla="*/ 1923188 w 3334624"/>
              <a:gd name="connsiteY19" fmla="*/ 436442 h 1378807"/>
              <a:gd name="connsiteX20" fmla="*/ 1823600 w 3334624"/>
              <a:gd name="connsiteY20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2631452 w 3334624"/>
              <a:gd name="connsiteY16" fmla="*/ 661837 h 1378809"/>
              <a:gd name="connsiteX17" fmla="*/ 2265231 w 3334624"/>
              <a:gd name="connsiteY17" fmla="*/ 550133 h 1378809"/>
              <a:gd name="connsiteX18" fmla="*/ 2350549 w 3334624"/>
              <a:gd name="connsiteY18" fmla="*/ 426144 h 1378809"/>
              <a:gd name="connsiteX19" fmla="*/ 1923188 w 3334624"/>
              <a:gd name="connsiteY19" fmla="*/ 436442 h 1378809"/>
              <a:gd name="connsiteX20" fmla="*/ 1823600 w 3334624"/>
              <a:gd name="connsiteY20" fmla="*/ 246319 h 1378809"/>
              <a:gd name="connsiteX0" fmla="*/ 1823600 w 3334624"/>
              <a:gd name="connsiteY0" fmla="*/ 246319 h 1378807"/>
              <a:gd name="connsiteX1" fmla="*/ 1517849 w 3334624"/>
              <a:gd name="connsiteY1" fmla="*/ 270340 h 1378807"/>
              <a:gd name="connsiteX2" fmla="*/ 1258910 w 3334624"/>
              <a:gd name="connsiteY2" fmla="*/ 327696 h 1378807"/>
              <a:gd name="connsiteX3" fmla="*/ 43968 w 3334624"/>
              <a:gd name="connsiteY3" fmla="*/ 2154 h 1378807"/>
              <a:gd name="connsiteX4" fmla="*/ 283046 w 3334624"/>
              <a:gd name="connsiteY4" fmla="*/ 190582 h 1378807"/>
              <a:gd name="connsiteX5" fmla="*/ 437476 w 3334624"/>
              <a:gd name="connsiteY5" fmla="*/ 277200 h 1378807"/>
              <a:gd name="connsiteX6" fmla="*/ 668233 w 3334624"/>
              <a:gd name="connsiteY6" fmla="*/ 529451 h 1378807"/>
              <a:gd name="connsiteX7" fmla="*/ 1370503 w 3334624"/>
              <a:gd name="connsiteY7" fmla="*/ 914243 h 1378807"/>
              <a:gd name="connsiteX8" fmla="*/ 1665943 w 3334624"/>
              <a:gd name="connsiteY8" fmla="*/ 1133867 h 1378807"/>
              <a:gd name="connsiteX9" fmla="*/ 1954341 w 3334624"/>
              <a:gd name="connsiteY9" fmla="*/ 1352718 h 1378807"/>
              <a:gd name="connsiteX10" fmla="*/ 2265336 w 3334624"/>
              <a:gd name="connsiteY10" fmla="*/ 1356598 h 1378807"/>
              <a:gd name="connsiteX11" fmla="*/ 2334780 w 3334624"/>
              <a:gd name="connsiteY11" fmla="*/ 1359555 h 1378807"/>
              <a:gd name="connsiteX12" fmla="*/ 2588459 w 3334624"/>
              <a:gd name="connsiteY12" fmla="*/ 1089939 h 1378807"/>
              <a:gd name="connsiteX13" fmla="*/ 3198549 w 3334624"/>
              <a:gd name="connsiteY13" fmla="*/ 1169197 h 1378807"/>
              <a:gd name="connsiteX14" fmla="*/ 3306710 w 3334624"/>
              <a:gd name="connsiteY14" fmla="*/ 1130141 h 1378807"/>
              <a:gd name="connsiteX15" fmla="*/ 2808911 w 3334624"/>
              <a:gd name="connsiteY15" fmla="*/ 830921 h 1378807"/>
              <a:gd name="connsiteX16" fmla="*/ 2631452 w 3334624"/>
              <a:gd name="connsiteY16" fmla="*/ 661837 h 1378807"/>
              <a:gd name="connsiteX17" fmla="*/ 2265231 w 3334624"/>
              <a:gd name="connsiteY17" fmla="*/ 550133 h 1378807"/>
              <a:gd name="connsiteX18" fmla="*/ 2350549 w 3334624"/>
              <a:gd name="connsiteY18" fmla="*/ 426144 h 1378807"/>
              <a:gd name="connsiteX19" fmla="*/ 2083406 w 3334624"/>
              <a:gd name="connsiteY19" fmla="*/ 309911 h 1378807"/>
              <a:gd name="connsiteX20" fmla="*/ 1823600 w 3334624"/>
              <a:gd name="connsiteY20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2631452 w 3334624"/>
              <a:gd name="connsiteY16" fmla="*/ 661837 h 1378809"/>
              <a:gd name="connsiteX17" fmla="*/ 2728598 w 3334624"/>
              <a:gd name="connsiteY17" fmla="*/ 530263 h 1378809"/>
              <a:gd name="connsiteX18" fmla="*/ 2265231 w 3334624"/>
              <a:gd name="connsiteY18" fmla="*/ 550133 h 1378809"/>
              <a:gd name="connsiteX19" fmla="*/ 2350549 w 3334624"/>
              <a:gd name="connsiteY19" fmla="*/ 426144 h 1378809"/>
              <a:gd name="connsiteX20" fmla="*/ 2083406 w 3334624"/>
              <a:gd name="connsiteY20" fmla="*/ 309911 h 1378809"/>
              <a:gd name="connsiteX21" fmla="*/ 1823600 w 3334624"/>
              <a:gd name="connsiteY21" fmla="*/ 246319 h 1378809"/>
              <a:gd name="connsiteX0" fmla="*/ 1823600 w 3334624"/>
              <a:gd name="connsiteY0" fmla="*/ 246319 h 1378807"/>
              <a:gd name="connsiteX1" fmla="*/ 1517849 w 3334624"/>
              <a:gd name="connsiteY1" fmla="*/ 270340 h 1378807"/>
              <a:gd name="connsiteX2" fmla="*/ 1258910 w 3334624"/>
              <a:gd name="connsiteY2" fmla="*/ 327696 h 1378807"/>
              <a:gd name="connsiteX3" fmla="*/ 43968 w 3334624"/>
              <a:gd name="connsiteY3" fmla="*/ 2154 h 1378807"/>
              <a:gd name="connsiteX4" fmla="*/ 283046 w 3334624"/>
              <a:gd name="connsiteY4" fmla="*/ 190582 h 1378807"/>
              <a:gd name="connsiteX5" fmla="*/ 437476 w 3334624"/>
              <a:gd name="connsiteY5" fmla="*/ 277200 h 1378807"/>
              <a:gd name="connsiteX6" fmla="*/ 668233 w 3334624"/>
              <a:gd name="connsiteY6" fmla="*/ 529451 h 1378807"/>
              <a:gd name="connsiteX7" fmla="*/ 1370503 w 3334624"/>
              <a:gd name="connsiteY7" fmla="*/ 914243 h 1378807"/>
              <a:gd name="connsiteX8" fmla="*/ 1665943 w 3334624"/>
              <a:gd name="connsiteY8" fmla="*/ 1133867 h 1378807"/>
              <a:gd name="connsiteX9" fmla="*/ 1954341 w 3334624"/>
              <a:gd name="connsiteY9" fmla="*/ 1352718 h 1378807"/>
              <a:gd name="connsiteX10" fmla="*/ 2265336 w 3334624"/>
              <a:gd name="connsiteY10" fmla="*/ 1356598 h 1378807"/>
              <a:gd name="connsiteX11" fmla="*/ 2334780 w 3334624"/>
              <a:gd name="connsiteY11" fmla="*/ 1359555 h 1378807"/>
              <a:gd name="connsiteX12" fmla="*/ 2588459 w 3334624"/>
              <a:gd name="connsiteY12" fmla="*/ 1089939 h 1378807"/>
              <a:gd name="connsiteX13" fmla="*/ 3198549 w 3334624"/>
              <a:gd name="connsiteY13" fmla="*/ 1169197 h 1378807"/>
              <a:gd name="connsiteX14" fmla="*/ 3306710 w 3334624"/>
              <a:gd name="connsiteY14" fmla="*/ 1130141 h 1378807"/>
              <a:gd name="connsiteX15" fmla="*/ 2808911 w 3334624"/>
              <a:gd name="connsiteY15" fmla="*/ 830921 h 1378807"/>
              <a:gd name="connsiteX16" fmla="*/ 2631452 w 3334624"/>
              <a:gd name="connsiteY16" fmla="*/ 661837 h 1378807"/>
              <a:gd name="connsiteX17" fmla="*/ 2728598 w 3334624"/>
              <a:gd name="connsiteY17" fmla="*/ 530263 h 1378807"/>
              <a:gd name="connsiteX18" fmla="*/ 2350549 w 3334624"/>
              <a:gd name="connsiteY18" fmla="*/ 426144 h 1378807"/>
              <a:gd name="connsiteX19" fmla="*/ 2083406 w 3334624"/>
              <a:gd name="connsiteY19" fmla="*/ 309911 h 1378807"/>
              <a:gd name="connsiteX20" fmla="*/ 1823600 w 3334624"/>
              <a:gd name="connsiteY20" fmla="*/ 246319 h 1378807"/>
              <a:gd name="connsiteX0" fmla="*/ 1823600 w 3334624"/>
              <a:gd name="connsiteY0" fmla="*/ 246319 h 1378809"/>
              <a:gd name="connsiteX1" fmla="*/ 1517849 w 3334624"/>
              <a:gd name="connsiteY1" fmla="*/ 270340 h 1378809"/>
              <a:gd name="connsiteX2" fmla="*/ 1258910 w 3334624"/>
              <a:gd name="connsiteY2" fmla="*/ 327696 h 1378809"/>
              <a:gd name="connsiteX3" fmla="*/ 43968 w 3334624"/>
              <a:gd name="connsiteY3" fmla="*/ 2154 h 1378809"/>
              <a:gd name="connsiteX4" fmla="*/ 283046 w 3334624"/>
              <a:gd name="connsiteY4" fmla="*/ 190582 h 1378809"/>
              <a:gd name="connsiteX5" fmla="*/ 437476 w 3334624"/>
              <a:gd name="connsiteY5" fmla="*/ 277200 h 1378809"/>
              <a:gd name="connsiteX6" fmla="*/ 668233 w 3334624"/>
              <a:gd name="connsiteY6" fmla="*/ 529451 h 1378809"/>
              <a:gd name="connsiteX7" fmla="*/ 1370503 w 3334624"/>
              <a:gd name="connsiteY7" fmla="*/ 914243 h 1378809"/>
              <a:gd name="connsiteX8" fmla="*/ 1665943 w 3334624"/>
              <a:gd name="connsiteY8" fmla="*/ 1133867 h 1378809"/>
              <a:gd name="connsiteX9" fmla="*/ 1954341 w 3334624"/>
              <a:gd name="connsiteY9" fmla="*/ 1352718 h 1378809"/>
              <a:gd name="connsiteX10" fmla="*/ 2265336 w 3334624"/>
              <a:gd name="connsiteY10" fmla="*/ 1356598 h 1378809"/>
              <a:gd name="connsiteX11" fmla="*/ 2334780 w 3334624"/>
              <a:gd name="connsiteY11" fmla="*/ 1359555 h 1378809"/>
              <a:gd name="connsiteX12" fmla="*/ 2588459 w 3334624"/>
              <a:gd name="connsiteY12" fmla="*/ 1089939 h 1378809"/>
              <a:gd name="connsiteX13" fmla="*/ 3198549 w 3334624"/>
              <a:gd name="connsiteY13" fmla="*/ 1169197 h 1378809"/>
              <a:gd name="connsiteX14" fmla="*/ 3306710 w 3334624"/>
              <a:gd name="connsiteY14" fmla="*/ 1130141 h 1378809"/>
              <a:gd name="connsiteX15" fmla="*/ 2808911 w 3334624"/>
              <a:gd name="connsiteY15" fmla="*/ 830921 h 1378809"/>
              <a:gd name="connsiteX16" fmla="*/ 3096086 w 3334624"/>
              <a:gd name="connsiteY16" fmla="*/ 719352 h 1378809"/>
              <a:gd name="connsiteX17" fmla="*/ 2728598 w 3334624"/>
              <a:gd name="connsiteY17" fmla="*/ 530263 h 1378809"/>
              <a:gd name="connsiteX18" fmla="*/ 2350549 w 3334624"/>
              <a:gd name="connsiteY18" fmla="*/ 426144 h 1378809"/>
              <a:gd name="connsiteX19" fmla="*/ 2083406 w 3334624"/>
              <a:gd name="connsiteY19" fmla="*/ 309911 h 1378809"/>
              <a:gd name="connsiteX20" fmla="*/ 1823600 w 3334624"/>
              <a:gd name="connsiteY20" fmla="*/ 246319 h 1378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334624" h="1378809">
                <a:moveTo>
                  <a:pt x="1823600" y="246319"/>
                </a:moveTo>
                <a:cubicBezTo>
                  <a:pt x="1729341" y="239724"/>
                  <a:pt x="1611964" y="256777"/>
                  <a:pt x="1517849" y="270340"/>
                </a:cubicBezTo>
                <a:cubicBezTo>
                  <a:pt x="1423734" y="283903"/>
                  <a:pt x="1504557" y="372394"/>
                  <a:pt x="1258910" y="327696"/>
                </a:cubicBezTo>
                <a:cubicBezTo>
                  <a:pt x="1013263" y="282998"/>
                  <a:pt x="206612" y="25006"/>
                  <a:pt x="43968" y="2154"/>
                </a:cubicBezTo>
                <a:cubicBezTo>
                  <a:pt x="-118676" y="-20698"/>
                  <a:pt x="217461" y="144741"/>
                  <a:pt x="283046" y="190582"/>
                </a:cubicBezTo>
                <a:cubicBezTo>
                  <a:pt x="348631" y="236423"/>
                  <a:pt x="549518" y="272485"/>
                  <a:pt x="437476" y="277200"/>
                </a:cubicBezTo>
                <a:cubicBezTo>
                  <a:pt x="325434" y="281915"/>
                  <a:pt x="512729" y="423277"/>
                  <a:pt x="668233" y="529451"/>
                </a:cubicBezTo>
                <a:cubicBezTo>
                  <a:pt x="823738" y="635625"/>
                  <a:pt x="1204218" y="813507"/>
                  <a:pt x="1370503" y="914243"/>
                </a:cubicBezTo>
                <a:cubicBezTo>
                  <a:pt x="1536788" y="1014979"/>
                  <a:pt x="1568637" y="1060788"/>
                  <a:pt x="1665943" y="1133867"/>
                </a:cubicBezTo>
                <a:cubicBezTo>
                  <a:pt x="1763249" y="1206946"/>
                  <a:pt x="1854442" y="1315596"/>
                  <a:pt x="1954341" y="1352718"/>
                </a:cubicBezTo>
                <a:cubicBezTo>
                  <a:pt x="2054240" y="1389840"/>
                  <a:pt x="2201930" y="1355459"/>
                  <a:pt x="2265336" y="1356598"/>
                </a:cubicBezTo>
                <a:cubicBezTo>
                  <a:pt x="2328742" y="1357737"/>
                  <a:pt x="2280926" y="1403998"/>
                  <a:pt x="2334780" y="1359555"/>
                </a:cubicBezTo>
                <a:cubicBezTo>
                  <a:pt x="2388634" y="1315112"/>
                  <a:pt x="2444498" y="1121665"/>
                  <a:pt x="2588459" y="1089939"/>
                </a:cubicBezTo>
                <a:cubicBezTo>
                  <a:pt x="2732420" y="1058213"/>
                  <a:pt x="3078841" y="1162497"/>
                  <a:pt x="3198549" y="1169197"/>
                </a:cubicBezTo>
                <a:cubicBezTo>
                  <a:pt x="3318257" y="1175897"/>
                  <a:pt x="3371650" y="1186520"/>
                  <a:pt x="3306710" y="1130141"/>
                </a:cubicBezTo>
                <a:cubicBezTo>
                  <a:pt x="3241770" y="1073762"/>
                  <a:pt x="2844015" y="899386"/>
                  <a:pt x="2808911" y="830921"/>
                </a:cubicBezTo>
                <a:cubicBezTo>
                  <a:pt x="2773807" y="762456"/>
                  <a:pt x="3109471" y="769462"/>
                  <a:pt x="3096086" y="719352"/>
                </a:cubicBezTo>
                <a:cubicBezTo>
                  <a:pt x="3082701" y="669242"/>
                  <a:pt x="2775415" y="569545"/>
                  <a:pt x="2728598" y="530263"/>
                </a:cubicBezTo>
                <a:cubicBezTo>
                  <a:pt x="2681781" y="490981"/>
                  <a:pt x="2458081" y="462869"/>
                  <a:pt x="2350549" y="426144"/>
                </a:cubicBezTo>
                <a:cubicBezTo>
                  <a:pt x="2243017" y="389419"/>
                  <a:pt x="2171231" y="339882"/>
                  <a:pt x="2083406" y="309911"/>
                </a:cubicBezTo>
                <a:cubicBezTo>
                  <a:pt x="1995581" y="279940"/>
                  <a:pt x="1917859" y="252914"/>
                  <a:pt x="1823600" y="246319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12192000" cy="61349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70" rIns="62136" bIns="31070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ИНФОРМАЦИОННЫЕ МАТЕРИАЛЫ ПО ОСАДКАМ И ПОРЫВАМ ВЕТРА НА ТЕРРИТОРИИ</a:t>
            </a:r>
          </a:p>
          <a:p>
            <a:r>
              <a:rPr lang="ru-RU" dirty="0"/>
              <a:t>КРАСНОДАРСКОГО КРАЯ (РИСК НАРУШЕНИЯ ЭЛЕКТРОСНАБЖЕНИЯ НА </a:t>
            </a:r>
            <a:r>
              <a:rPr lang="ru-RU" dirty="0" smtClean="0"/>
              <a:t>19.04.2019</a:t>
            </a:r>
            <a:r>
              <a:rPr lang="ru-RU" dirty="0"/>
              <a:t>)</a:t>
            </a:r>
          </a:p>
        </p:txBody>
      </p:sp>
      <p:grpSp>
        <p:nvGrpSpPr>
          <p:cNvPr id="121" name="Группа 120"/>
          <p:cNvGrpSpPr/>
          <p:nvPr/>
        </p:nvGrpSpPr>
        <p:grpSpPr>
          <a:xfrm>
            <a:off x="8976320" y="4154937"/>
            <a:ext cx="3434643" cy="2634436"/>
            <a:chOff x="6680416" y="5105670"/>
            <a:chExt cx="2575982" cy="1734509"/>
          </a:xfrm>
        </p:grpSpPr>
        <p:sp>
          <p:nvSpPr>
            <p:cNvPr id="123" name="Rectangle 93"/>
            <p:cNvSpPr>
              <a:spLocks noChangeArrowheads="1"/>
            </p:cNvSpPr>
            <p:nvPr/>
          </p:nvSpPr>
          <p:spPr bwMode="auto">
            <a:xfrm>
              <a:off x="6759625" y="5134700"/>
              <a:ext cx="2291068" cy="170547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Text Box 97"/>
            <p:cNvSpPr txBox="1">
              <a:spLocks noChangeArrowheads="1"/>
            </p:cNvSpPr>
            <p:nvPr/>
          </p:nvSpPr>
          <p:spPr bwMode="auto">
            <a:xfrm>
              <a:off x="7087051" y="5215784"/>
              <a:ext cx="1833905" cy="2350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прогноз нарушения ЛЭП</a:t>
              </a:r>
            </a:p>
          </p:txBody>
        </p:sp>
        <p:sp>
          <p:nvSpPr>
            <p:cNvPr id="125" name="Text Box 97"/>
            <p:cNvSpPr txBox="1">
              <a:spLocks noChangeArrowheads="1"/>
            </p:cNvSpPr>
            <p:nvPr/>
          </p:nvSpPr>
          <p:spPr bwMode="auto">
            <a:xfrm>
              <a:off x="7043418" y="5105670"/>
              <a:ext cx="1606384" cy="2350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2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126" name="Text Box 97"/>
            <p:cNvSpPr txBox="1">
              <a:spLocks noChangeArrowheads="1"/>
            </p:cNvSpPr>
            <p:nvPr/>
          </p:nvSpPr>
          <p:spPr bwMode="auto">
            <a:xfrm>
              <a:off x="7187581" y="6232909"/>
              <a:ext cx="1609849" cy="2755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endParaRPr lang="ru-RU" altLang="ru-RU" sz="16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" name="TextBox 10"/>
            <p:cNvSpPr txBox="1"/>
            <p:nvPr/>
          </p:nvSpPr>
          <p:spPr>
            <a:xfrm>
              <a:off x="6680416" y="6637333"/>
              <a:ext cx="919351" cy="17224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1100" dirty="0">
                  <a:solidFill>
                    <a:prstClr val="black"/>
                  </a:solidFill>
                </a:rPr>
                <a:t>Славянский</a:t>
              </a:r>
            </a:p>
          </p:txBody>
        </p:sp>
        <p:sp>
          <p:nvSpPr>
            <p:cNvPr id="128" name="Text Box 97"/>
            <p:cNvSpPr txBox="1">
              <a:spLocks noChangeArrowheads="1"/>
            </p:cNvSpPr>
            <p:nvPr/>
          </p:nvSpPr>
          <p:spPr bwMode="auto">
            <a:xfrm>
              <a:off x="7100204" y="5552788"/>
              <a:ext cx="1994240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количество осадков в мм за 24 ч</a:t>
              </a:r>
            </a:p>
          </p:txBody>
        </p:sp>
        <p:sp>
          <p:nvSpPr>
            <p:cNvPr id="129" name="TextBox 23"/>
            <p:cNvSpPr txBox="1"/>
            <p:nvPr/>
          </p:nvSpPr>
          <p:spPr>
            <a:xfrm>
              <a:off x="6816617" y="5566676"/>
              <a:ext cx="384560" cy="24316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800" dirty="0">
                  <a:solidFill>
                    <a:prstClr val="black"/>
                  </a:solidFill>
                </a:rPr>
                <a:t>20</a:t>
              </a: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6844715" y="5281688"/>
              <a:ext cx="324905" cy="204788"/>
            </a:xfrm>
            <a:custGeom>
              <a:avLst/>
              <a:gdLst>
                <a:gd name="connsiteX0" fmla="*/ 42863 w 324905"/>
                <a:gd name="connsiteY0" fmla="*/ 28575 h 204788"/>
                <a:gd name="connsiteX1" fmla="*/ 47625 w 324905"/>
                <a:gd name="connsiteY1" fmla="*/ 4763 h 204788"/>
                <a:gd name="connsiteX2" fmla="*/ 61913 w 324905"/>
                <a:gd name="connsiteY2" fmla="*/ 0 h 204788"/>
                <a:gd name="connsiteX3" fmla="*/ 95250 w 324905"/>
                <a:gd name="connsiteY3" fmla="*/ 4763 h 204788"/>
                <a:gd name="connsiteX4" fmla="*/ 200025 w 324905"/>
                <a:gd name="connsiteY4" fmla="*/ 9525 h 204788"/>
                <a:gd name="connsiteX5" fmla="*/ 252413 w 324905"/>
                <a:gd name="connsiteY5" fmla="*/ 14288 h 204788"/>
                <a:gd name="connsiteX6" fmla="*/ 280988 w 324905"/>
                <a:gd name="connsiteY6" fmla="*/ 23813 h 204788"/>
                <a:gd name="connsiteX7" fmla="*/ 285750 w 324905"/>
                <a:gd name="connsiteY7" fmla="*/ 52388 h 204788"/>
                <a:gd name="connsiteX8" fmla="*/ 300038 w 324905"/>
                <a:gd name="connsiteY8" fmla="*/ 57150 h 204788"/>
                <a:gd name="connsiteX9" fmla="*/ 314325 w 324905"/>
                <a:gd name="connsiteY9" fmla="*/ 66675 h 204788"/>
                <a:gd name="connsiteX10" fmla="*/ 323850 w 324905"/>
                <a:gd name="connsiteY10" fmla="*/ 80963 h 204788"/>
                <a:gd name="connsiteX11" fmla="*/ 319088 w 324905"/>
                <a:gd name="connsiteY11" fmla="*/ 180975 h 204788"/>
                <a:gd name="connsiteX12" fmla="*/ 300038 w 324905"/>
                <a:gd name="connsiteY12" fmla="*/ 185738 h 204788"/>
                <a:gd name="connsiteX13" fmla="*/ 228600 w 324905"/>
                <a:gd name="connsiteY13" fmla="*/ 190500 h 204788"/>
                <a:gd name="connsiteX14" fmla="*/ 209550 w 324905"/>
                <a:gd name="connsiteY14" fmla="*/ 195263 h 204788"/>
                <a:gd name="connsiteX15" fmla="*/ 185738 w 324905"/>
                <a:gd name="connsiteY15" fmla="*/ 200025 h 204788"/>
                <a:gd name="connsiteX16" fmla="*/ 171450 w 324905"/>
                <a:gd name="connsiteY16" fmla="*/ 204788 h 204788"/>
                <a:gd name="connsiteX17" fmla="*/ 152400 w 324905"/>
                <a:gd name="connsiteY17" fmla="*/ 190500 h 204788"/>
                <a:gd name="connsiteX18" fmla="*/ 138113 w 324905"/>
                <a:gd name="connsiteY18" fmla="*/ 180975 h 204788"/>
                <a:gd name="connsiteX19" fmla="*/ 123825 w 324905"/>
                <a:gd name="connsiteY19" fmla="*/ 166688 h 204788"/>
                <a:gd name="connsiteX20" fmla="*/ 95250 w 324905"/>
                <a:gd name="connsiteY20" fmla="*/ 152400 h 204788"/>
                <a:gd name="connsiteX21" fmla="*/ 42863 w 324905"/>
                <a:gd name="connsiteY21" fmla="*/ 147638 h 204788"/>
                <a:gd name="connsiteX22" fmla="*/ 14288 w 324905"/>
                <a:gd name="connsiteY22" fmla="*/ 133350 h 204788"/>
                <a:gd name="connsiteX23" fmla="*/ 4763 w 324905"/>
                <a:gd name="connsiteY23" fmla="*/ 119063 h 204788"/>
                <a:gd name="connsiteX24" fmla="*/ 0 w 324905"/>
                <a:gd name="connsiteY24" fmla="*/ 104775 h 204788"/>
                <a:gd name="connsiteX25" fmla="*/ 19050 w 324905"/>
                <a:gd name="connsiteY25" fmla="*/ 42863 h 204788"/>
                <a:gd name="connsiteX26" fmla="*/ 42863 w 324905"/>
                <a:gd name="connsiteY26" fmla="*/ 28575 h 20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4905" h="204788">
                  <a:moveTo>
                    <a:pt x="42863" y="28575"/>
                  </a:moveTo>
                  <a:cubicBezTo>
                    <a:pt x="44450" y="20638"/>
                    <a:pt x="43135" y="11498"/>
                    <a:pt x="47625" y="4763"/>
                  </a:cubicBezTo>
                  <a:cubicBezTo>
                    <a:pt x="50410" y="586"/>
                    <a:pt x="56893" y="0"/>
                    <a:pt x="61913" y="0"/>
                  </a:cubicBezTo>
                  <a:cubicBezTo>
                    <a:pt x="73138" y="0"/>
                    <a:pt x="84138" y="3175"/>
                    <a:pt x="95250" y="4763"/>
                  </a:cubicBezTo>
                  <a:cubicBezTo>
                    <a:pt x="147969" y="22336"/>
                    <a:pt x="113804" y="14914"/>
                    <a:pt x="200025" y="9525"/>
                  </a:cubicBezTo>
                  <a:cubicBezTo>
                    <a:pt x="217488" y="11113"/>
                    <a:pt x="235145" y="11241"/>
                    <a:pt x="252413" y="14288"/>
                  </a:cubicBezTo>
                  <a:cubicBezTo>
                    <a:pt x="262300" y="16033"/>
                    <a:pt x="280988" y="23813"/>
                    <a:pt x="280988" y="23813"/>
                  </a:cubicBezTo>
                  <a:cubicBezTo>
                    <a:pt x="282575" y="33338"/>
                    <a:pt x="280959" y="44004"/>
                    <a:pt x="285750" y="52388"/>
                  </a:cubicBezTo>
                  <a:cubicBezTo>
                    <a:pt x="288241" y="56747"/>
                    <a:pt x="295548" y="54905"/>
                    <a:pt x="300038" y="57150"/>
                  </a:cubicBezTo>
                  <a:cubicBezTo>
                    <a:pt x="305157" y="59710"/>
                    <a:pt x="309563" y="63500"/>
                    <a:pt x="314325" y="66675"/>
                  </a:cubicBezTo>
                  <a:cubicBezTo>
                    <a:pt x="317500" y="71438"/>
                    <a:pt x="323612" y="75244"/>
                    <a:pt x="323850" y="80963"/>
                  </a:cubicBezTo>
                  <a:cubicBezTo>
                    <a:pt x="325240" y="114309"/>
                    <a:pt x="326484" y="148430"/>
                    <a:pt x="319088" y="180975"/>
                  </a:cubicBezTo>
                  <a:cubicBezTo>
                    <a:pt x="317637" y="187358"/>
                    <a:pt x="306548" y="185053"/>
                    <a:pt x="300038" y="185738"/>
                  </a:cubicBezTo>
                  <a:cubicBezTo>
                    <a:pt x="276304" y="188236"/>
                    <a:pt x="252413" y="188913"/>
                    <a:pt x="228600" y="190500"/>
                  </a:cubicBezTo>
                  <a:cubicBezTo>
                    <a:pt x="222250" y="192088"/>
                    <a:pt x="215940" y="193843"/>
                    <a:pt x="209550" y="195263"/>
                  </a:cubicBezTo>
                  <a:cubicBezTo>
                    <a:pt x="201648" y="197019"/>
                    <a:pt x="193591" y="198062"/>
                    <a:pt x="185738" y="200025"/>
                  </a:cubicBezTo>
                  <a:cubicBezTo>
                    <a:pt x="180868" y="201243"/>
                    <a:pt x="176213" y="203200"/>
                    <a:pt x="171450" y="204788"/>
                  </a:cubicBezTo>
                  <a:cubicBezTo>
                    <a:pt x="165100" y="200025"/>
                    <a:pt x="158859" y="195114"/>
                    <a:pt x="152400" y="190500"/>
                  </a:cubicBezTo>
                  <a:cubicBezTo>
                    <a:pt x="147743" y="187173"/>
                    <a:pt x="142510" y="184639"/>
                    <a:pt x="138113" y="180975"/>
                  </a:cubicBezTo>
                  <a:cubicBezTo>
                    <a:pt x="132939" y="176663"/>
                    <a:pt x="128999" y="171000"/>
                    <a:pt x="123825" y="166688"/>
                  </a:cubicBezTo>
                  <a:cubicBezTo>
                    <a:pt x="116019" y="160183"/>
                    <a:pt x="105619" y="153881"/>
                    <a:pt x="95250" y="152400"/>
                  </a:cubicBezTo>
                  <a:cubicBezTo>
                    <a:pt x="77892" y="149920"/>
                    <a:pt x="60325" y="149225"/>
                    <a:pt x="42863" y="147638"/>
                  </a:cubicBezTo>
                  <a:cubicBezTo>
                    <a:pt x="31242" y="143764"/>
                    <a:pt x="23520" y="142582"/>
                    <a:pt x="14288" y="133350"/>
                  </a:cubicBezTo>
                  <a:cubicBezTo>
                    <a:pt x="10241" y="129303"/>
                    <a:pt x="7323" y="124182"/>
                    <a:pt x="4763" y="119063"/>
                  </a:cubicBezTo>
                  <a:cubicBezTo>
                    <a:pt x="2518" y="114573"/>
                    <a:pt x="1588" y="109538"/>
                    <a:pt x="0" y="104775"/>
                  </a:cubicBezTo>
                  <a:cubicBezTo>
                    <a:pt x="5433" y="50448"/>
                    <a:pt x="-6518" y="68431"/>
                    <a:pt x="19050" y="42863"/>
                  </a:cubicBezTo>
                  <a:lnTo>
                    <a:pt x="42863" y="28575"/>
                  </a:lnTo>
                  <a:close/>
                </a:path>
              </a:pathLst>
            </a:custGeom>
            <a:solidFill>
              <a:srgbClr val="FF0000">
                <a:alpha val="4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ru-RU" sz="3200">
                <a:solidFill>
                  <a:prstClr val="white"/>
                </a:solidFill>
              </a:endParaRPr>
            </a:p>
          </p:txBody>
        </p:sp>
        <p:sp>
          <p:nvSpPr>
            <p:cNvPr id="131" name="TextBox 23"/>
            <p:cNvSpPr txBox="1"/>
            <p:nvPr/>
          </p:nvSpPr>
          <p:spPr>
            <a:xfrm>
              <a:off x="6817482" y="5841624"/>
              <a:ext cx="410153" cy="24316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1800" dirty="0">
                  <a:solidFill>
                    <a:prstClr val="black"/>
                  </a:solidFill>
                </a:rPr>
                <a:t>15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6830521" y="6159557"/>
              <a:ext cx="527227" cy="13816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12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133" name="Text Box 97"/>
            <p:cNvSpPr txBox="1">
              <a:spLocks noChangeArrowheads="1"/>
            </p:cNvSpPr>
            <p:nvPr/>
          </p:nvSpPr>
          <p:spPr bwMode="auto">
            <a:xfrm>
              <a:off x="7357748" y="6587325"/>
              <a:ext cx="1831079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муниципальное образование</a:t>
              </a:r>
            </a:p>
          </p:txBody>
        </p:sp>
        <p:sp>
          <p:nvSpPr>
            <p:cNvPr id="134" name="Text Box 97"/>
            <p:cNvSpPr txBox="1">
              <a:spLocks noChangeArrowheads="1"/>
            </p:cNvSpPr>
            <p:nvPr/>
          </p:nvSpPr>
          <p:spPr bwMode="auto">
            <a:xfrm>
              <a:off x="7144025" y="5822778"/>
              <a:ext cx="1831079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</a:t>
              </a:r>
            </a:p>
          </p:txBody>
        </p:sp>
        <p:sp>
          <p:nvSpPr>
            <p:cNvPr id="135" name="Text Box 97"/>
            <p:cNvSpPr txBox="1">
              <a:spLocks noChangeArrowheads="1"/>
            </p:cNvSpPr>
            <p:nvPr/>
          </p:nvSpPr>
          <p:spPr bwMode="auto">
            <a:xfrm>
              <a:off x="7080209" y="5379643"/>
              <a:ext cx="1896493" cy="2755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16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 110 кВт</a:t>
              </a:r>
            </a:p>
          </p:txBody>
        </p:sp>
        <p:cxnSp>
          <p:nvCxnSpPr>
            <p:cNvPr id="136" name="Прямая соединительная линия 135"/>
            <p:cNvCxnSpPr/>
            <p:nvPr/>
          </p:nvCxnSpPr>
          <p:spPr>
            <a:xfrm>
              <a:off x="6869432" y="5536334"/>
              <a:ext cx="275997" cy="0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 Box 97"/>
            <p:cNvSpPr txBox="1">
              <a:spLocks noChangeArrowheads="1"/>
            </p:cNvSpPr>
            <p:nvPr/>
          </p:nvSpPr>
          <p:spPr bwMode="auto">
            <a:xfrm>
              <a:off x="7357748" y="6084969"/>
              <a:ext cx="1898650" cy="2249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70647" tIns="85325" rIns="170647" bIns="85325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1100" kern="0" dirty="0">
                  <a:solidFill>
                    <a:srgbClr val="000000"/>
                  </a:solidFill>
                  <a:latin typeface="Times New Roman" pitchFamily="18" charset="0"/>
                </a:rPr>
                <a:t>- </a:t>
              </a:r>
              <a:r>
                <a:rPr lang="ru-RU" altLang="ru-RU" sz="1100" dirty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</p:grpSp>
      <p:sp>
        <p:nvSpPr>
          <p:cNvPr id="138" name="Скругленный прямоугольник 137"/>
          <p:cNvSpPr/>
          <p:nvPr/>
        </p:nvSpPr>
        <p:spPr>
          <a:xfrm>
            <a:off x="9328471" y="6278812"/>
            <a:ext cx="355371" cy="251665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139" name="Text Box 97"/>
          <p:cNvSpPr txBox="1">
            <a:spLocks noChangeArrowheads="1"/>
          </p:cNvSpPr>
          <p:nvPr/>
        </p:nvSpPr>
        <p:spPr bwMode="auto">
          <a:xfrm>
            <a:off x="9765669" y="6213311"/>
            <a:ext cx="2571028" cy="349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7" tIns="71296" rIns="142587" bIns="712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425463">
              <a:defRPr/>
            </a:pPr>
            <a:r>
              <a:rPr lang="ru-RU" altLang="ru-RU" sz="13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износ электроэнергетических систем 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9164617" y="6042290"/>
            <a:ext cx="903816" cy="19579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21912" tIns="60956" rIns="121912" bIns="60956" anchor="ctr"/>
          <a:lstStyle/>
          <a:p>
            <a:pPr algn="ctr"/>
            <a:r>
              <a:rPr lang="ru-RU" sz="9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1599/10330</a:t>
            </a:r>
          </a:p>
        </p:txBody>
      </p:sp>
      <p:sp>
        <p:nvSpPr>
          <p:cNvPr id="141" name="Text Box 97"/>
          <p:cNvSpPr txBox="1">
            <a:spLocks noChangeArrowheads="1"/>
          </p:cNvSpPr>
          <p:nvPr/>
        </p:nvSpPr>
        <p:spPr bwMode="auto">
          <a:xfrm>
            <a:off x="10005502" y="5925279"/>
            <a:ext cx="2811245" cy="3990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227524" tIns="113764" rIns="227524" bIns="11376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/населения</a:t>
            </a:r>
          </a:p>
        </p:txBody>
      </p:sp>
      <p:grpSp>
        <p:nvGrpSpPr>
          <p:cNvPr id="187" name="Группа 186"/>
          <p:cNvGrpSpPr/>
          <p:nvPr/>
        </p:nvGrpSpPr>
        <p:grpSpPr>
          <a:xfrm>
            <a:off x="3277797" y="4197085"/>
            <a:ext cx="1282032" cy="847048"/>
            <a:chOff x="4355976" y="715511"/>
            <a:chExt cx="961524" cy="635286"/>
          </a:xfrm>
        </p:grpSpPr>
        <p:sp>
          <p:nvSpPr>
            <p:cNvPr id="188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Новороссийск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18</a:t>
              </a:r>
              <a:endParaRPr lang="ru-RU" dirty="0"/>
            </a:p>
          </p:txBody>
        </p:sp>
        <p:sp>
          <p:nvSpPr>
            <p:cNvPr id="190" name="Прямоугольник 189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136/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</a:p>
          </p:txBody>
        </p:sp>
        <p:sp>
          <p:nvSpPr>
            <p:cNvPr id="191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7</a:t>
              </a:r>
              <a:endParaRPr lang="ru-RU" dirty="0"/>
            </a:p>
          </p:txBody>
        </p:sp>
        <p:sp>
          <p:nvSpPr>
            <p:cNvPr id="192" name="Прямоугольник 191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193" name="Скругленный прямоугольник 192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</p:grpSp>
      <p:grpSp>
        <p:nvGrpSpPr>
          <p:cNvPr id="194" name="Группа 193"/>
          <p:cNvGrpSpPr/>
          <p:nvPr/>
        </p:nvGrpSpPr>
        <p:grpSpPr>
          <a:xfrm>
            <a:off x="4367808" y="4677139"/>
            <a:ext cx="1282032" cy="847048"/>
            <a:chOff x="4355976" y="715511"/>
            <a:chExt cx="961524" cy="635286"/>
          </a:xfrm>
        </p:grpSpPr>
        <p:sp>
          <p:nvSpPr>
            <p:cNvPr id="195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Геленджик</a:t>
              </a:r>
            </a:p>
          </p:txBody>
        </p:sp>
        <p:sp>
          <p:nvSpPr>
            <p:cNvPr id="196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14</a:t>
              </a:r>
              <a:endParaRPr lang="ru-RU" dirty="0"/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487/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8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99" name="Прямоугольник 198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15553/103523</a:t>
              </a:r>
            </a:p>
          </p:txBody>
        </p:sp>
        <p:sp>
          <p:nvSpPr>
            <p:cNvPr id="200" name="Скругленный прямоугольник 199"/>
            <p:cNvSpPr/>
            <p:nvPr/>
          </p:nvSpPr>
          <p:spPr>
            <a:xfrm>
              <a:off x="4964072" y="1006624"/>
              <a:ext cx="287236" cy="15680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</p:grpSp>
      <p:grpSp>
        <p:nvGrpSpPr>
          <p:cNvPr id="208" name="Группа 207"/>
          <p:cNvGrpSpPr/>
          <p:nvPr/>
        </p:nvGrpSpPr>
        <p:grpSpPr>
          <a:xfrm>
            <a:off x="6542160" y="4886208"/>
            <a:ext cx="1282032" cy="847048"/>
            <a:chOff x="4355976" y="715511"/>
            <a:chExt cx="961524" cy="635286"/>
          </a:xfrm>
        </p:grpSpPr>
        <p:sp>
          <p:nvSpPr>
            <p:cNvPr id="209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</a:t>
              </a:r>
            </a:p>
          </p:txBody>
        </p:sp>
        <p:sp>
          <p:nvSpPr>
            <p:cNvPr id="210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16</a:t>
              </a:r>
              <a:endParaRPr lang="ru-RU" dirty="0"/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260/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</a:t>
              </a:r>
            </a:p>
          </p:txBody>
        </p:sp>
        <p:sp>
          <p:nvSpPr>
            <p:cNvPr id="212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9</a:t>
              </a:r>
              <a:endParaRPr lang="ru-RU" dirty="0"/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15942/59493</a:t>
              </a:r>
            </a:p>
          </p:txBody>
        </p:sp>
        <p:sp>
          <p:nvSpPr>
            <p:cNvPr id="214" name="Скругленный прямоугольник 213"/>
            <p:cNvSpPr/>
            <p:nvPr/>
          </p:nvSpPr>
          <p:spPr>
            <a:xfrm>
              <a:off x="4964072" y="1006623"/>
              <a:ext cx="287236" cy="156717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</a:p>
          </p:txBody>
        </p:sp>
      </p:grpSp>
      <p:grpSp>
        <p:nvGrpSpPr>
          <p:cNvPr id="215" name="Группа 214"/>
          <p:cNvGrpSpPr/>
          <p:nvPr/>
        </p:nvGrpSpPr>
        <p:grpSpPr>
          <a:xfrm>
            <a:off x="6672064" y="5846315"/>
            <a:ext cx="1282032" cy="847048"/>
            <a:chOff x="4355976" y="715511"/>
            <a:chExt cx="961524" cy="635286"/>
          </a:xfrm>
        </p:grpSpPr>
        <p:sp>
          <p:nvSpPr>
            <p:cNvPr id="216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Сочи</a:t>
              </a:r>
            </a:p>
          </p:txBody>
        </p:sp>
        <p:sp>
          <p:nvSpPr>
            <p:cNvPr id="217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13</a:t>
              </a:r>
              <a:endParaRPr lang="ru-RU" dirty="0"/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</a:t>
              </a:r>
            </a:p>
          </p:txBody>
        </p:sp>
        <p:sp>
          <p:nvSpPr>
            <p:cNvPr id="219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50362/497806</a:t>
              </a:r>
            </a:p>
          </p:txBody>
        </p:sp>
        <p:sp>
          <p:nvSpPr>
            <p:cNvPr id="222" name="Скругленный прямоугольник 221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</p:grpSp>
      <p:grpSp>
        <p:nvGrpSpPr>
          <p:cNvPr id="225" name="Группа 224"/>
          <p:cNvGrpSpPr/>
          <p:nvPr/>
        </p:nvGrpSpPr>
        <p:grpSpPr>
          <a:xfrm>
            <a:off x="5423925" y="5366261"/>
            <a:ext cx="1282032" cy="847048"/>
            <a:chOff x="4355976" y="715511"/>
            <a:chExt cx="961524" cy="635286"/>
          </a:xfrm>
        </p:grpSpPr>
        <p:sp>
          <p:nvSpPr>
            <p:cNvPr id="226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227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16</a:t>
              </a:r>
              <a:endParaRPr lang="ru-RU" dirty="0"/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389/</a:t>
              </a:r>
              <a:r>
                <a:rPr lang="ru-RU" sz="9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65</a:t>
              </a:r>
            </a:p>
          </p:txBody>
        </p:sp>
        <p:sp>
          <p:nvSpPr>
            <p:cNvPr id="229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232" name="Прямоугольник 231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35496/497806</a:t>
              </a:r>
            </a:p>
          </p:txBody>
        </p:sp>
        <p:sp>
          <p:nvSpPr>
            <p:cNvPr id="233" name="Скругленный прямоугольник 232"/>
            <p:cNvSpPr/>
            <p:nvPr/>
          </p:nvSpPr>
          <p:spPr>
            <a:xfrm>
              <a:off x="4964072" y="1006624"/>
              <a:ext cx="287236" cy="140848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8017315" y="4656667"/>
            <a:ext cx="838819" cy="2082800"/>
          </a:xfrm>
          <a:custGeom>
            <a:avLst/>
            <a:gdLst>
              <a:gd name="connsiteX0" fmla="*/ 89364 w 629114"/>
              <a:gd name="connsiteY0" fmla="*/ 1181100 h 1562100"/>
              <a:gd name="connsiteX1" fmla="*/ 83014 w 629114"/>
              <a:gd name="connsiteY1" fmla="*/ 1231900 h 1562100"/>
              <a:gd name="connsiteX2" fmla="*/ 63964 w 629114"/>
              <a:gd name="connsiteY2" fmla="*/ 1250950 h 1562100"/>
              <a:gd name="connsiteX3" fmla="*/ 51264 w 629114"/>
              <a:gd name="connsiteY3" fmla="*/ 1276350 h 1562100"/>
              <a:gd name="connsiteX4" fmla="*/ 38564 w 629114"/>
              <a:gd name="connsiteY4" fmla="*/ 1327150 h 1562100"/>
              <a:gd name="connsiteX5" fmla="*/ 19514 w 629114"/>
              <a:gd name="connsiteY5" fmla="*/ 1339850 h 1562100"/>
              <a:gd name="connsiteX6" fmla="*/ 464 w 629114"/>
              <a:gd name="connsiteY6" fmla="*/ 1371600 h 1562100"/>
              <a:gd name="connsiteX7" fmla="*/ 32214 w 629114"/>
              <a:gd name="connsiteY7" fmla="*/ 1384300 h 1562100"/>
              <a:gd name="connsiteX8" fmla="*/ 63964 w 629114"/>
              <a:gd name="connsiteY8" fmla="*/ 1403350 h 1562100"/>
              <a:gd name="connsiteX9" fmla="*/ 83014 w 629114"/>
              <a:gd name="connsiteY9" fmla="*/ 1422400 h 1562100"/>
              <a:gd name="connsiteX10" fmla="*/ 102064 w 629114"/>
              <a:gd name="connsiteY10" fmla="*/ 1435100 h 1562100"/>
              <a:gd name="connsiteX11" fmla="*/ 108414 w 629114"/>
              <a:gd name="connsiteY11" fmla="*/ 1473200 h 1562100"/>
              <a:gd name="connsiteX12" fmla="*/ 229064 w 629114"/>
              <a:gd name="connsiteY12" fmla="*/ 1524000 h 1562100"/>
              <a:gd name="connsiteX13" fmla="*/ 267164 w 629114"/>
              <a:gd name="connsiteY13" fmla="*/ 1549400 h 1562100"/>
              <a:gd name="connsiteX14" fmla="*/ 305264 w 629114"/>
              <a:gd name="connsiteY14" fmla="*/ 1562100 h 1562100"/>
              <a:gd name="connsiteX15" fmla="*/ 343364 w 629114"/>
              <a:gd name="connsiteY15" fmla="*/ 1555750 h 1562100"/>
              <a:gd name="connsiteX16" fmla="*/ 381464 w 629114"/>
              <a:gd name="connsiteY16" fmla="*/ 1543050 h 1562100"/>
              <a:gd name="connsiteX17" fmla="*/ 406864 w 629114"/>
              <a:gd name="connsiteY17" fmla="*/ 1536700 h 1562100"/>
              <a:gd name="connsiteX18" fmla="*/ 413214 w 629114"/>
              <a:gd name="connsiteY18" fmla="*/ 1517650 h 1562100"/>
              <a:gd name="connsiteX19" fmla="*/ 425914 w 629114"/>
              <a:gd name="connsiteY19" fmla="*/ 1485900 h 1562100"/>
              <a:gd name="connsiteX20" fmla="*/ 432264 w 629114"/>
              <a:gd name="connsiteY20" fmla="*/ 1454150 h 1562100"/>
              <a:gd name="connsiteX21" fmla="*/ 425914 w 629114"/>
              <a:gd name="connsiteY21" fmla="*/ 1416050 h 1562100"/>
              <a:gd name="connsiteX22" fmla="*/ 419564 w 629114"/>
              <a:gd name="connsiteY22" fmla="*/ 1397000 h 1562100"/>
              <a:gd name="connsiteX23" fmla="*/ 413214 w 629114"/>
              <a:gd name="connsiteY23" fmla="*/ 1371600 h 1562100"/>
              <a:gd name="connsiteX24" fmla="*/ 419564 w 629114"/>
              <a:gd name="connsiteY24" fmla="*/ 1289050 h 1562100"/>
              <a:gd name="connsiteX25" fmla="*/ 438614 w 629114"/>
              <a:gd name="connsiteY25" fmla="*/ 1270000 h 1562100"/>
              <a:gd name="connsiteX26" fmla="*/ 451314 w 629114"/>
              <a:gd name="connsiteY26" fmla="*/ 1250950 h 1562100"/>
              <a:gd name="connsiteX27" fmla="*/ 457664 w 629114"/>
              <a:gd name="connsiteY27" fmla="*/ 1225550 h 1562100"/>
              <a:gd name="connsiteX28" fmla="*/ 464014 w 629114"/>
              <a:gd name="connsiteY28" fmla="*/ 1181100 h 1562100"/>
              <a:gd name="connsiteX29" fmla="*/ 476714 w 629114"/>
              <a:gd name="connsiteY29" fmla="*/ 1143000 h 1562100"/>
              <a:gd name="connsiteX30" fmla="*/ 483064 w 629114"/>
              <a:gd name="connsiteY30" fmla="*/ 1117600 h 1562100"/>
              <a:gd name="connsiteX31" fmla="*/ 514814 w 629114"/>
              <a:gd name="connsiteY31" fmla="*/ 1079500 h 1562100"/>
              <a:gd name="connsiteX32" fmla="*/ 527514 w 629114"/>
              <a:gd name="connsiteY32" fmla="*/ 1060450 h 1562100"/>
              <a:gd name="connsiteX33" fmla="*/ 565614 w 629114"/>
              <a:gd name="connsiteY33" fmla="*/ 1035050 h 1562100"/>
              <a:gd name="connsiteX34" fmla="*/ 603714 w 629114"/>
              <a:gd name="connsiteY34" fmla="*/ 1009650 h 1562100"/>
              <a:gd name="connsiteX35" fmla="*/ 616414 w 629114"/>
              <a:gd name="connsiteY35" fmla="*/ 990600 h 1562100"/>
              <a:gd name="connsiteX36" fmla="*/ 629114 w 629114"/>
              <a:gd name="connsiteY36" fmla="*/ 952500 h 1562100"/>
              <a:gd name="connsiteX37" fmla="*/ 610064 w 629114"/>
              <a:gd name="connsiteY37" fmla="*/ 869950 h 1562100"/>
              <a:gd name="connsiteX38" fmla="*/ 597364 w 629114"/>
              <a:gd name="connsiteY38" fmla="*/ 850900 h 1562100"/>
              <a:gd name="connsiteX39" fmla="*/ 591014 w 629114"/>
              <a:gd name="connsiteY39" fmla="*/ 831850 h 1562100"/>
              <a:gd name="connsiteX40" fmla="*/ 540214 w 629114"/>
              <a:gd name="connsiteY40" fmla="*/ 768350 h 1562100"/>
              <a:gd name="connsiteX41" fmla="*/ 527514 w 629114"/>
              <a:gd name="connsiteY41" fmla="*/ 628650 h 1562100"/>
              <a:gd name="connsiteX42" fmla="*/ 514814 w 629114"/>
              <a:gd name="connsiteY42" fmla="*/ 584200 h 1562100"/>
              <a:gd name="connsiteX43" fmla="*/ 495764 w 629114"/>
              <a:gd name="connsiteY43" fmla="*/ 565150 h 1562100"/>
              <a:gd name="connsiteX44" fmla="*/ 483064 w 629114"/>
              <a:gd name="connsiteY44" fmla="*/ 546100 h 1562100"/>
              <a:gd name="connsiteX45" fmla="*/ 451314 w 629114"/>
              <a:gd name="connsiteY45" fmla="*/ 508000 h 1562100"/>
              <a:gd name="connsiteX46" fmla="*/ 457664 w 629114"/>
              <a:gd name="connsiteY46" fmla="*/ 476250 h 1562100"/>
              <a:gd name="connsiteX47" fmla="*/ 470364 w 629114"/>
              <a:gd name="connsiteY47" fmla="*/ 438150 h 1562100"/>
              <a:gd name="connsiteX48" fmla="*/ 419564 w 629114"/>
              <a:gd name="connsiteY48" fmla="*/ 381000 h 1562100"/>
              <a:gd name="connsiteX49" fmla="*/ 425914 w 629114"/>
              <a:gd name="connsiteY49" fmla="*/ 285750 h 1562100"/>
              <a:gd name="connsiteX50" fmla="*/ 438614 w 629114"/>
              <a:gd name="connsiteY50" fmla="*/ 247650 h 1562100"/>
              <a:gd name="connsiteX51" fmla="*/ 419564 w 629114"/>
              <a:gd name="connsiteY51" fmla="*/ 234950 h 1562100"/>
              <a:gd name="connsiteX52" fmla="*/ 362414 w 629114"/>
              <a:gd name="connsiteY52" fmla="*/ 177800 h 1562100"/>
              <a:gd name="connsiteX53" fmla="*/ 343364 w 629114"/>
              <a:gd name="connsiteY53" fmla="*/ 158750 h 1562100"/>
              <a:gd name="connsiteX54" fmla="*/ 298914 w 629114"/>
              <a:gd name="connsiteY54" fmla="*/ 120650 h 1562100"/>
              <a:gd name="connsiteX55" fmla="*/ 273514 w 629114"/>
              <a:gd name="connsiteY55" fmla="*/ 63500 h 1562100"/>
              <a:gd name="connsiteX56" fmla="*/ 267164 w 629114"/>
              <a:gd name="connsiteY56" fmla="*/ 44450 h 1562100"/>
              <a:gd name="connsiteX57" fmla="*/ 241764 w 629114"/>
              <a:gd name="connsiteY57" fmla="*/ 25400 h 1562100"/>
              <a:gd name="connsiteX58" fmla="*/ 222714 w 629114"/>
              <a:gd name="connsiteY58" fmla="*/ 12700 h 1562100"/>
              <a:gd name="connsiteX59" fmla="*/ 184614 w 629114"/>
              <a:gd name="connsiteY59" fmla="*/ 6350 h 1562100"/>
              <a:gd name="connsiteX60" fmla="*/ 159214 w 629114"/>
              <a:gd name="connsiteY60" fmla="*/ 0 h 1562100"/>
              <a:gd name="connsiteX61" fmla="*/ 102064 w 629114"/>
              <a:gd name="connsiteY61" fmla="*/ 12700 h 1562100"/>
              <a:gd name="connsiteX62" fmla="*/ 108414 w 629114"/>
              <a:gd name="connsiteY62" fmla="*/ 139700 h 1562100"/>
              <a:gd name="connsiteX63" fmla="*/ 121114 w 629114"/>
              <a:gd name="connsiteY63" fmla="*/ 222250 h 1562100"/>
              <a:gd name="connsiteX64" fmla="*/ 152864 w 629114"/>
              <a:gd name="connsiteY64" fmla="*/ 260350 h 1562100"/>
              <a:gd name="connsiteX65" fmla="*/ 165564 w 629114"/>
              <a:gd name="connsiteY65" fmla="*/ 279400 h 1562100"/>
              <a:gd name="connsiteX66" fmla="*/ 171914 w 629114"/>
              <a:gd name="connsiteY66" fmla="*/ 304800 h 1562100"/>
              <a:gd name="connsiteX67" fmla="*/ 184614 w 629114"/>
              <a:gd name="connsiteY67" fmla="*/ 495300 h 1562100"/>
              <a:gd name="connsiteX68" fmla="*/ 178264 w 629114"/>
              <a:gd name="connsiteY68" fmla="*/ 571500 h 1562100"/>
              <a:gd name="connsiteX69" fmla="*/ 140164 w 629114"/>
              <a:gd name="connsiteY69" fmla="*/ 609600 h 1562100"/>
              <a:gd name="connsiteX70" fmla="*/ 127464 w 629114"/>
              <a:gd name="connsiteY70" fmla="*/ 628650 h 1562100"/>
              <a:gd name="connsiteX71" fmla="*/ 133814 w 629114"/>
              <a:gd name="connsiteY71" fmla="*/ 825500 h 1562100"/>
              <a:gd name="connsiteX72" fmla="*/ 146514 w 629114"/>
              <a:gd name="connsiteY72" fmla="*/ 844550 h 1562100"/>
              <a:gd name="connsiteX73" fmla="*/ 152864 w 629114"/>
              <a:gd name="connsiteY73" fmla="*/ 863600 h 1562100"/>
              <a:gd name="connsiteX74" fmla="*/ 171914 w 629114"/>
              <a:gd name="connsiteY74" fmla="*/ 901700 h 1562100"/>
              <a:gd name="connsiteX75" fmla="*/ 165564 w 629114"/>
              <a:gd name="connsiteY75" fmla="*/ 1060450 h 1562100"/>
              <a:gd name="connsiteX76" fmla="*/ 146514 w 629114"/>
              <a:gd name="connsiteY76" fmla="*/ 1066800 h 1562100"/>
              <a:gd name="connsiteX77" fmla="*/ 140164 w 629114"/>
              <a:gd name="connsiteY77" fmla="*/ 1085850 h 1562100"/>
              <a:gd name="connsiteX78" fmla="*/ 127464 w 629114"/>
              <a:gd name="connsiteY78" fmla="*/ 1149350 h 1562100"/>
              <a:gd name="connsiteX79" fmla="*/ 121114 w 629114"/>
              <a:gd name="connsiteY79" fmla="*/ 1168400 h 1562100"/>
              <a:gd name="connsiteX80" fmla="*/ 83014 w 629114"/>
              <a:gd name="connsiteY80" fmla="*/ 1187450 h 1562100"/>
              <a:gd name="connsiteX81" fmla="*/ 89364 w 629114"/>
              <a:gd name="connsiteY81" fmla="*/ 1181100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29114" h="1562100">
                <a:moveTo>
                  <a:pt x="89364" y="1181100"/>
                </a:moveTo>
                <a:cubicBezTo>
                  <a:pt x="89364" y="1188508"/>
                  <a:pt x="88846" y="1215862"/>
                  <a:pt x="83014" y="1231900"/>
                </a:cubicBezTo>
                <a:cubicBezTo>
                  <a:pt x="79945" y="1240340"/>
                  <a:pt x="69184" y="1243642"/>
                  <a:pt x="63964" y="1250950"/>
                </a:cubicBezTo>
                <a:cubicBezTo>
                  <a:pt x="58462" y="1258653"/>
                  <a:pt x="55497" y="1267883"/>
                  <a:pt x="51264" y="1276350"/>
                </a:cubicBezTo>
                <a:cubicBezTo>
                  <a:pt x="50948" y="1277931"/>
                  <a:pt x="43771" y="1320641"/>
                  <a:pt x="38564" y="1327150"/>
                </a:cubicBezTo>
                <a:cubicBezTo>
                  <a:pt x="33796" y="1333109"/>
                  <a:pt x="25864" y="1335617"/>
                  <a:pt x="19514" y="1339850"/>
                </a:cubicBezTo>
                <a:cubicBezTo>
                  <a:pt x="13164" y="1350433"/>
                  <a:pt x="-2927" y="1359733"/>
                  <a:pt x="464" y="1371600"/>
                </a:cubicBezTo>
                <a:cubicBezTo>
                  <a:pt x="3595" y="1382560"/>
                  <a:pt x="22019" y="1379202"/>
                  <a:pt x="32214" y="1384300"/>
                </a:cubicBezTo>
                <a:cubicBezTo>
                  <a:pt x="43253" y="1389820"/>
                  <a:pt x="54090" y="1395945"/>
                  <a:pt x="63964" y="1403350"/>
                </a:cubicBezTo>
                <a:cubicBezTo>
                  <a:pt x="71148" y="1408738"/>
                  <a:pt x="76115" y="1416651"/>
                  <a:pt x="83014" y="1422400"/>
                </a:cubicBezTo>
                <a:cubicBezTo>
                  <a:pt x="88877" y="1427286"/>
                  <a:pt x="95714" y="1430867"/>
                  <a:pt x="102064" y="1435100"/>
                </a:cubicBezTo>
                <a:cubicBezTo>
                  <a:pt x="104181" y="1447800"/>
                  <a:pt x="106456" y="1460475"/>
                  <a:pt x="108414" y="1473200"/>
                </a:cubicBezTo>
                <a:cubicBezTo>
                  <a:pt x="121072" y="1555476"/>
                  <a:pt x="97496" y="1516691"/>
                  <a:pt x="229064" y="1524000"/>
                </a:cubicBezTo>
                <a:cubicBezTo>
                  <a:pt x="241764" y="1532467"/>
                  <a:pt x="252684" y="1544573"/>
                  <a:pt x="267164" y="1549400"/>
                </a:cubicBezTo>
                <a:lnTo>
                  <a:pt x="305264" y="1562100"/>
                </a:lnTo>
                <a:cubicBezTo>
                  <a:pt x="317964" y="1559983"/>
                  <a:pt x="330873" y="1558873"/>
                  <a:pt x="343364" y="1555750"/>
                </a:cubicBezTo>
                <a:cubicBezTo>
                  <a:pt x="356351" y="1552503"/>
                  <a:pt x="368477" y="1546297"/>
                  <a:pt x="381464" y="1543050"/>
                </a:cubicBezTo>
                <a:lnTo>
                  <a:pt x="406864" y="1536700"/>
                </a:lnTo>
                <a:cubicBezTo>
                  <a:pt x="408981" y="1530350"/>
                  <a:pt x="410864" y="1523917"/>
                  <a:pt x="413214" y="1517650"/>
                </a:cubicBezTo>
                <a:cubicBezTo>
                  <a:pt x="417216" y="1506977"/>
                  <a:pt x="422639" y="1496818"/>
                  <a:pt x="425914" y="1485900"/>
                </a:cubicBezTo>
                <a:cubicBezTo>
                  <a:pt x="429015" y="1475562"/>
                  <a:pt x="430147" y="1464733"/>
                  <a:pt x="432264" y="1454150"/>
                </a:cubicBezTo>
                <a:cubicBezTo>
                  <a:pt x="430147" y="1441450"/>
                  <a:pt x="428707" y="1428619"/>
                  <a:pt x="425914" y="1416050"/>
                </a:cubicBezTo>
                <a:cubicBezTo>
                  <a:pt x="424462" y="1409516"/>
                  <a:pt x="421403" y="1403436"/>
                  <a:pt x="419564" y="1397000"/>
                </a:cubicBezTo>
                <a:cubicBezTo>
                  <a:pt x="417166" y="1388609"/>
                  <a:pt x="415331" y="1380067"/>
                  <a:pt x="413214" y="1371600"/>
                </a:cubicBezTo>
                <a:cubicBezTo>
                  <a:pt x="415331" y="1344083"/>
                  <a:pt x="412871" y="1315824"/>
                  <a:pt x="419564" y="1289050"/>
                </a:cubicBezTo>
                <a:cubicBezTo>
                  <a:pt x="421742" y="1280338"/>
                  <a:pt x="432865" y="1276899"/>
                  <a:pt x="438614" y="1270000"/>
                </a:cubicBezTo>
                <a:cubicBezTo>
                  <a:pt x="443500" y="1264137"/>
                  <a:pt x="447081" y="1257300"/>
                  <a:pt x="451314" y="1250950"/>
                </a:cubicBezTo>
                <a:cubicBezTo>
                  <a:pt x="453431" y="1242483"/>
                  <a:pt x="456103" y="1234136"/>
                  <a:pt x="457664" y="1225550"/>
                </a:cubicBezTo>
                <a:cubicBezTo>
                  <a:pt x="460341" y="1210824"/>
                  <a:pt x="460649" y="1195684"/>
                  <a:pt x="464014" y="1181100"/>
                </a:cubicBezTo>
                <a:cubicBezTo>
                  <a:pt x="467024" y="1168056"/>
                  <a:pt x="473467" y="1155987"/>
                  <a:pt x="476714" y="1143000"/>
                </a:cubicBezTo>
                <a:cubicBezTo>
                  <a:pt x="478831" y="1134533"/>
                  <a:pt x="479626" y="1125622"/>
                  <a:pt x="483064" y="1117600"/>
                </a:cubicBezTo>
                <a:cubicBezTo>
                  <a:pt x="491411" y="1098125"/>
                  <a:pt x="501352" y="1095655"/>
                  <a:pt x="514814" y="1079500"/>
                </a:cubicBezTo>
                <a:cubicBezTo>
                  <a:pt x="519700" y="1073637"/>
                  <a:pt x="522628" y="1066313"/>
                  <a:pt x="527514" y="1060450"/>
                </a:cubicBezTo>
                <a:cubicBezTo>
                  <a:pt x="556671" y="1025462"/>
                  <a:pt x="534039" y="1052591"/>
                  <a:pt x="565614" y="1035050"/>
                </a:cubicBezTo>
                <a:cubicBezTo>
                  <a:pt x="578957" y="1027637"/>
                  <a:pt x="603714" y="1009650"/>
                  <a:pt x="603714" y="1009650"/>
                </a:cubicBezTo>
                <a:cubicBezTo>
                  <a:pt x="607947" y="1003300"/>
                  <a:pt x="613314" y="997574"/>
                  <a:pt x="616414" y="990600"/>
                </a:cubicBezTo>
                <a:cubicBezTo>
                  <a:pt x="621851" y="978367"/>
                  <a:pt x="629114" y="952500"/>
                  <a:pt x="629114" y="952500"/>
                </a:cubicBezTo>
                <a:cubicBezTo>
                  <a:pt x="626186" y="932007"/>
                  <a:pt x="622743" y="888968"/>
                  <a:pt x="610064" y="869950"/>
                </a:cubicBezTo>
                <a:cubicBezTo>
                  <a:pt x="605831" y="863600"/>
                  <a:pt x="600777" y="857726"/>
                  <a:pt x="597364" y="850900"/>
                </a:cubicBezTo>
                <a:cubicBezTo>
                  <a:pt x="594371" y="844913"/>
                  <a:pt x="595123" y="837134"/>
                  <a:pt x="591014" y="831850"/>
                </a:cubicBezTo>
                <a:cubicBezTo>
                  <a:pt x="528303" y="751222"/>
                  <a:pt x="570389" y="828701"/>
                  <a:pt x="540214" y="768350"/>
                </a:cubicBezTo>
                <a:cubicBezTo>
                  <a:pt x="524324" y="688898"/>
                  <a:pt x="542751" y="788642"/>
                  <a:pt x="527514" y="628650"/>
                </a:cubicBezTo>
                <a:cubicBezTo>
                  <a:pt x="527279" y="626180"/>
                  <a:pt x="517989" y="588962"/>
                  <a:pt x="514814" y="584200"/>
                </a:cubicBezTo>
                <a:cubicBezTo>
                  <a:pt x="509833" y="576728"/>
                  <a:pt x="501513" y="572049"/>
                  <a:pt x="495764" y="565150"/>
                </a:cubicBezTo>
                <a:cubicBezTo>
                  <a:pt x="490878" y="559287"/>
                  <a:pt x="487950" y="551963"/>
                  <a:pt x="483064" y="546100"/>
                </a:cubicBezTo>
                <a:cubicBezTo>
                  <a:pt x="442320" y="497207"/>
                  <a:pt x="482846" y="555298"/>
                  <a:pt x="451314" y="508000"/>
                </a:cubicBezTo>
                <a:cubicBezTo>
                  <a:pt x="453431" y="497417"/>
                  <a:pt x="454824" y="486663"/>
                  <a:pt x="457664" y="476250"/>
                </a:cubicBezTo>
                <a:cubicBezTo>
                  <a:pt x="461186" y="463335"/>
                  <a:pt x="470364" y="438150"/>
                  <a:pt x="470364" y="438150"/>
                </a:cubicBezTo>
                <a:cubicBezTo>
                  <a:pt x="426868" y="394654"/>
                  <a:pt x="442227" y="414994"/>
                  <a:pt x="419564" y="381000"/>
                </a:cubicBezTo>
                <a:cubicBezTo>
                  <a:pt x="421681" y="349250"/>
                  <a:pt x="421414" y="317251"/>
                  <a:pt x="425914" y="285750"/>
                </a:cubicBezTo>
                <a:cubicBezTo>
                  <a:pt x="427807" y="272498"/>
                  <a:pt x="438614" y="247650"/>
                  <a:pt x="438614" y="247650"/>
                </a:cubicBezTo>
                <a:cubicBezTo>
                  <a:pt x="432264" y="243417"/>
                  <a:pt x="425268" y="240020"/>
                  <a:pt x="419564" y="234950"/>
                </a:cubicBezTo>
                <a:lnTo>
                  <a:pt x="362414" y="177800"/>
                </a:lnTo>
                <a:cubicBezTo>
                  <a:pt x="356064" y="171450"/>
                  <a:pt x="350836" y="163731"/>
                  <a:pt x="343364" y="158750"/>
                </a:cubicBezTo>
                <a:cubicBezTo>
                  <a:pt x="314351" y="139408"/>
                  <a:pt x="329710" y="151446"/>
                  <a:pt x="298914" y="120650"/>
                </a:cubicBezTo>
                <a:cubicBezTo>
                  <a:pt x="266149" y="22356"/>
                  <a:pt x="303703" y="123877"/>
                  <a:pt x="273514" y="63500"/>
                </a:cubicBezTo>
                <a:cubicBezTo>
                  <a:pt x="270521" y="57513"/>
                  <a:pt x="271449" y="49592"/>
                  <a:pt x="267164" y="44450"/>
                </a:cubicBezTo>
                <a:cubicBezTo>
                  <a:pt x="260389" y="36320"/>
                  <a:pt x="250376" y="31551"/>
                  <a:pt x="241764" y="25400"/>
                </a:cubicBezTo>
                <a:cubicBezTo>
                  <a:pt x="235554" y="20964"/>
                  <a:pt x="229954" y="15113"/>
                  <a:pt x="222714" y="12700"/>
                </a:cubicBezTo>
                <a:cubicBezTo>
                  <a:pt x="210500" y="8629"/>
                  <a:pt x="197239" y="8875"/>
                  <a:pt x="184614" y="6350"/>
                </a:cubicBezTo>
                <a:cubicBezTo>
                  <a:pt x="176056" y="4638"/>
                  <a:pt x="167681" y="2117"/>
                  <a:pt x="159214" y="0"/>
                </a:cubicBezTo>
                <a:cubicBezTo>
                  <a:pt x="140164" y="4233"/>
                  <a:pt x="108733" y="-5640"/>
                  <a:pt x="102064" y="12700"/>
                </a:cubicBezTo>
                <a:cubicBezTo>
                  <a:pt x="87579" y="52534"/>
                  <a:pt x="105394" y="97421"/>
                  <a:pt x="108414" y="139700"/>
                </a:cubicBezTo>
                <a:cubicBezTo>
                  <a:pt x="108876" y="146163"/>
                  <a:pt x="115988" y="208581"/>
                  <a:pt x="121114" y="222250"/>
                </a:cubicBezTo>
                <a:cubicBezTo>
                  <a:pt x="127564" y="239449"/>
                  <a:pt x="141634" y="246874"/>
                  <a:pt x="152864" y="260350"/>
                </a:cubicBezTo>
                <a:cubicBezTo>
                  <a:pt x="157750" y="266213"/>
                  <a:pt x="161331" y="273050"/>
                  <a:pt x="165564" y="279400"/>
                </a:cubicBezTo>
                <a:cubicBezTo>
                  <a:pt x="167681" y="287867"/>
                  <a:pt x="171352" y="296091"/>
                  <a:pt x="171914" y="304800"/>
                </a:cubicBezTo>
                <a:cubicBezTo>
                  <a:pt x="184582" y="501149"/>
                  <a:pt x="159469" y="419864"/>
                  <a:pt x="184614" y="495300"/>
                </a:cubicBezTo>
                <a:cubicBezTo>
                  <a:pt x="182497" y="520700"/>
                  <a:pt x="183263" y="546507"/>
                  <a:pt x="178264" y="571500"/>
                </a:cubicBezTo>
                <a:cubicBezTo>
                  <a:pt x="174523" y="590206"/>
                  <a:pt x="151105" y="598659"/>
                  <a:pt x="140164" y="609600"/>
                </a:cubicBezTo>
                <a:cubicBezTo>
                  <a:pt x="134768" y="614996"/>
                  <a:pt x="131697" y="622300"/>
                  <a:pt x="127464" y="628650"/>
                </a:cubicBezTo>
                <a:cubicBezTo>
                  <a:pt x="129581" y="694267"/>
                  <a:pt x="128044" y="760103"/>
                  <a:pt x="133814" y="825500"/>
                </a:cubicBezTo>
                <a:cubicBezTo>
                  <a:pt x="134485" y="833102"/>
                  <a:pt x="143101" y="837724"/>
                  <a:pt x="146514" y="844550"/>
                </a:cubicBezTo>
                <a:cubicBezTo>
                  <a:pt x="149507" y="850537"/>
                  <a:pt x="149871" y="857613"/>
                  <a:pt x="152864" y="863600"/>
                </a:cubicBezTo>
                <a:cubicBezTo>
                  <a:pt x="177483" y="912839"/>
                  <a:pt x="155953" y="853817"/>
                  <a:pt x="171914" y="901700"/>
                </a:cubicBezTo>
                <a:cubicBezTo>
                  <a:pt x="169797" y="954617"/>
                  <a:pt x="173617" y="1008107"/>
                  <a:pt x="165564" y="1060450"/>
                </a:cubicBezTo>
                <a:cubicBezTo>
                  <a:pt x="164546" y="1067066"/>
                  <a:pt x="151247" y="1062067"/>
                  <a:pt x="146514" y="1066800"/>
                </a:cubicBezTo>
                <a:cubicBezTo>
                  <a:pt x="141781" y="1071533"/>
                  <a:pt x="141669" y="1079328"/>
                  <a:pt x="140164" y="1085850"/>
                </a:cubicBezTo>
                <a:cubicBezTo>
                  <a:pt x="135310" y="1106883"/>
                  <a:pt x="134290" y="1128872"/>
                  <a:pt x="127464" y="1149350"/>
                </a:cubicBezTo>
                <a:cubicBezTo>
                  <a:pt x="125347" y="1155700"/>
                  <a:pt x="125295" y="1163173"/>
                  <a:pt x="121114" y="1168400"/>
                </a:cubicBezTo>
                <a:cubicBezTo>
                  <a:pt x="112162" y="1179591"/>
                  <a:pt x="95563" y="1183267"/>
                  <a:pt x="83014" y="1187450"/>
                </a:cubicBezTo>
                <a:cubicBezTo>
                  <a:pt x="62467" y="1207997"/>
                  <a:pt x="89364" y="1173692"/>
                  <a:pt x="89364" y="1181100"/>
                </a:cubicBezTo>
                <a:close/>
              </a:path>
            </a:pathLst>
          </a:custGeom>
          <a:solidFill>
            <a:srgbClr val="FF9999">
              <a:alpha val="4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ru-RU"/>
          </a:p>
        </p:txBody>
      </p:sp>
      <p:grpSp>
        <p:nvGrpSpPr>
          <p:cNvPr id="142" name="Группа 141"/>
          <p:cNvGrpSpPr/>
          <p:nvPr/>
        </p:nvGrpSpPr>
        <p:grpSpPr>
          <a:xfrm>
            <a:off x="7799900" y="5270251"/>
            <a:ext cx="1282032" cy="847048"/>
            <a:chOff x="4355976" y="715511"/>
            <a:chExt cx="961524" cy="635286"/>
          </a:xfrm>
        </p:grpSpPr>
        <p:sp>
          <p:nvSpPr>
            <p:cNvPr id="143" name="TextBox 10"/>
            <p:cNvSpPr txBox="1"/>
            <p:nvPr/>
          </p:nvSpPr>
          <p:spPr>
            <a:xfrm>
              <a:off x="4355976" y="715511"/>
              <a:ext cx="961524" cy="17312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Мостовской р-н</a:t>
              </a:r>
            </a:p>
          </p:txBody>
        </p:sp>
        <p:sp>
          <p:nvSpPr>
            <p:cNvPr id="144" name="TextBox 23"/>
            <p:cNvSpPr txBox="1"/>
            <p:nvPr/>
          </p:nvSpPr>
          <p:spPr>
            <a:xfrm>
              <a:off x="4860192" y="825661"/>
              <a:ext cx="391115" cy="18466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11</a:t>
              </a:r>
              <a:endParaRPr lang="ru-RU" dirty="0"/>
            </a:p>
          </p:txBody>
        </p:sp>
        <p:sp>
          <p:nvSpPr>
            <p:cNvPr id="145" name="Прямоугольник 144"/>
            <p:cNvSpPr/>
            <p:nvPr/>
          </p:nvSpPr>
          <p:spPr>
            <a:xfrm>
              <a:off x="4449063" y="1006624"/>
              <a:ext cx="510407" cy="15671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279/14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3" name="TextBox 23"/>
            <p:cNvSpPr txBox="1"/>
            <p:nvPr/>
          </p:nvSpPr>
          <p:spPr>
            <a:xfrm>
              <a:off x="4449063" y="823498"/>
              <a:ext cx="411129" cy="18466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4449063" y="1163341"/>
              <a:ext cx="802245" cy="18745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6" tIns="45718" rIns="91436" bIns="45718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24752/71595</a:t>
              </a:r>
            </a:p>
          </p:txBody>
        </p:sp>
        <p:sp>
          <p:nvSpPr>
            <p:cNvPr id="230" name="Скругленный прямоугольник 229"/>
            <p:cNvSpPr/>
            <p:nvPr/>
          </p:nvSpPr>
          <p:spPr>
            <a:xfrm>
              <a:off x="4964072" y="1006623"/>
              <a:ext cx="287236" cy="156717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69%</a:t>
              </a:r>
            </a:p>
          </p:txBody>
        </p:sp>
      </p:grpSp>
      <p:grpSp>
        <p:nvGrpSpPr>
          <p:cNvPr id="240" name="Группа 239"/>
          <p:cNvGrpSpPr/>
          <p:nvPr/>
        </p:nvGrpSpPr>
        <p:grpSpPr>
          <a:xfrm>
            <a:off x="11434879" y="3422"/>
            <a:ext cx="625999" cy="526433"/>
            <a:chOff x="11467356" y="61730"/>
            <a:chExt cx="625999" cy="526433"/>
          </a:xfrm>
        </p:grpSpPr>
        <p:sp>
          <p:nvSpPr>
            <p:cNvPr id="272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3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4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5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6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77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79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0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81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84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74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2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3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74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689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21" y="735202"/>
            <a:ext cx="12116135" cy="612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AutoShape 54"/>
          <p:cNvSpPr>
            <a:spLocks noChangeArrowheads="1"/>
          </p:cNvSpPr>
          <p:nvPr/>
        </p:nvSpPr>
        <p:spPr bwMode="auto">
          <a:xfrm>
            <a:off x="4486287" y="6076955"/>
            <a:ext cx="1238225" cy="268149"/>
          </a:xfrm>
          <a:prstGeom prst="wedgeRectCallout">
            <a:avLst>
              <a:gd name="adj1" fmla="val -63479"/>
              <a:gd name="adj2" fmla="val -250577"/>
            </a:avLst>
          </a:prstGeom>
          <a:solidFill>
            <a:srgbClr val="00B0F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102472" tIns="51164" rIns="102472" bIns="51164"/>
          <a:lstStyle/>
          <a:p>
            <a:pPr algn="ctr"/>
            <a:r>
              <a:rPr 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р. </a:t>
            </a:r>
            <a:r>
              <a:rPr lang="ru-RU" sz="1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Text Box 2"/>
          <p:cNvSpPr txBox="1">
            <a:spLocks noChangeArrowheads="1"/>
          </p:cNvSpPr>
          <p:nvPr/>
        </p:nvSpPr>
        <p:spPr bwMode="auto">
          <a:xfrm>
            <a:off x="1" y="-2"/>
            <a:ext cx="12204976" cy="735204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ОПАСНЫЕ ЭКЗОГЕННЫЕ ГЕОЛОГИЧЕСКИЕ ПРОЦЕССЫ НА ТЕРРИТОРИИ КРАСНОДАРСКОГО КРАЯ </a:t>
            </a:r>
            <a:endParaRPr lang="ru-RU" dirty="0"/>
          </a:p>
          <a:p>
            <a:r>
              <a:rPr lang="ru-RU" dirty="0"/>
              <a:t>(ФГБУ «ГИДРОСПЕЦГЕОЛОГИЯ»</a:t>
            </a:r>
            <a:r>
              <a:rPr lang="en-US" dirty="0"/>
              <a:t>)</a:t>
            </a:r>
            <a:endParaRPr lang="ru-RU" dirty="0"/>
          </a:p>
        </p:txBody>
      </p:sp>
      <p:grpSp>
        <p:nvGrpSpPr>
          <p:cNvPr id="187" name="Группа 186"/>
          <p:cNvGrpSpPr/>
          <p:nvPr/>
        </p:nvGrpSpPr>
        <p:grpSpPr>
          <a:xfrm>
            <a:off x="11467362" y="61734"/>
            <a:ext cx="625999" cy="610852"/>
            <a:chOff x="11467356" y="61730"/>
            <a:chExt cx="625999" cy="526433"/>
          </a:xfrm>
        </p:grpSpPr>
        <p:sp>
          <p:nvSpPr>
            <p:cNvPr id="18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9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95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20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en-US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6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ru-RU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97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20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866796">
                  <a:defRPr/>
                </a:pPr>
                <a:endParaRPr lang="ru-RU" sz="11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8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9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866796">
                <a:defRPr/>
              </a:pPr>
              <a:endParaRPr lang="en-US" sz="11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93" name="Text Box 182"/>
          <p:cNvSpPr txBox="1">
            <a:spLocks noChangeArrowheads="1"/>
          </p:cNvSpPr>
          <p:nvPr/>
        </p:nvSpPr>
        <p:spPr bwMode="auto">
          <a:xfrm>
            <a:off x="744625" y="5287625"/>
            <a:ext cx="155090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3941" tIns="26970" rIns="53941" bIns="2697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Сочи, Вишневка</a:t>
            </a:r>
            <a:endParaRPr lang="ru-RU" alt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Video_2019-02-26_210543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6935" y="804741"/>
            <a:ext cx="3574184" cy="2324100"/>
          </a:xfrm>
          <a:prstGeom prst="rect">
            <a:avLst/>
          </a:prstGeom>
        </p:spPr>
      </p:pic>
      <p:sp>
        <p:nvSpPr>
          <p:cNvPr id="184" name="TextBox 183"/>
          <p:cNvSpPr txBox="1"/>
          <p:nvPr/>
        </p:nvSpPr>
        <p:spPr>
          <a:xfrm>
            <a:off x="0" y="804741"/>
            <a:ext cx="3601119" cy="26160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lIns="91438" tIns="45719" rIns="91438" bIns="45719" rtlCol="0" anchor="ctr">
            <a:spAutoFit/>
          </a:bodyPr>
          <a:lstStyle/>
          <a:p>
            <a:pPr algn="ctr"/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</a:t>
            </a:r>
            <a:r>
              <a:rPr lang="en-US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участка</a:t>
            </a:r>
          </a:p>
        </p:txBody>
      </p:sp>
      <p:sp>
        <p:nvSpPr>
          <p:cNvPr id="4" name="Овал 3"/>
          <p:cNvSpPr/>
          <p:nvPr/>
        </p:nvSpPr>
        <p:spPr>
          <a:xfrm rot="1749683">
            <a:off x="5023982" y="2637114"/>
            <a:ext cx="436902" cy="707292"/>
          </a:xfrm>
          <a:prstGeom prst="ellipse">
            <a:avLst/>
          </a:prstGeom>
          <a:solidFill>
            <a:srgbClr val="FF0000">
              <a:alpha val="28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96" name="Овал 795"/>
          <p:cNvSpPr/>
          <p:nvPr/>
        </p:nvSpPr>
        <p:spPr>
          <a:xfrm rot="334237">
            <a:off x="6247121" y="1613145"/>
            <a:ext cx="436902" cy="707292"/>
          </a:xfrm>
          <a:prstGeom prst="ellipse">
            <a:avLst/>
          </a:prstGeom>
          <a:solidFill>
            <a:srgbClr val="FF0000">
              <a:alpha val="28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797" name="Прямая со стрелкой 796"/>
          <p:cNvCxnSpPr/>
          <p:nvPr/>
        </p:nvCxnSpPr>
        <p:spPr>
          <a:xfrm flipH="1">
            <a:off x="2867026" y="3333750"/>
            <a:ext cx="2238374" cy="3524251"/>
          </a:xfrm>
          <a:prstGeom prst="straightConnector1">
            <a:avLst/>
          </a:prstGeom>
          <a:ln w="1905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Прямая со стрелкой 798"/>
          <p:cNvCxnSpPr>
            <a:stCxn id="796" idx="3"/>
          </p:cNvCxnSpPr>
          <p:nvPr/>
        </p:nvCxnSpPr>
        <p:spPr>
          <a:xfrm flipH="1">
            <a:off x="2867026" y="2200680"/>
            <a:ext cx="3420533" cy="4657321"/>
          </a:xfrm>
          <a:prstGeom prst="straightConnector1">
            <a:avLst/>
          </a:prstGeom>
          <a:ln w="1905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8" name="TextBox 797"/>
          <p:cNvSpPr txBox="1"/>
          <p:nvPr/>
        </p:nvSpPr>
        <p:spPr>
          <a:xfrm>
            <a:off x="3682012" y="4803493"/>
            <a:ext cx="667799" cy="29238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lIns="121914" tIns="60957" rIns="121914" bIns="60957" rtlCol="0">
            <a:spAutoFit/>
          </a:bodyPr>
          <a:lstStyle/>
          <a:p>
            <a:r>
              <a:rPr lang="ru-RU" sz="1100" b="1" dirty="0" smtClean="0"/>
              <a:t>1500 </a:t>
            </a:r>
            <a:r>
              <a:rPr lang="ru-RU" sz="1100" b="1" dirty="0"/>
              <a:t>м</a:t>
            </a:r>
          </a:p>
        </p:txBody>
      </p:sp>
      <p:sp>
        <p:nvSpPr>
          <p:cNvPr id="800" name="TextBox 799"/>
          <p:cNvSpPr txBox="1"/>
          <p:nvPr/>
        </p:nvSpPr>
        <p:spPr>
          <a:xfrm>
            <a:off x="4560885" y="4230326"/>
            <a:ext cx="667799" cy="29238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lIns="121914" tIns="60957" rIns="121914" bIns="60957" rtlCol="0">
            <a:spAutoFit/>
          </a:bodyPr>
          <a:lstStyle/>
          <a:p>
            <a:r>
              <a:rPr lang="ru-RU" sz="1100" b="1" dirty="0" smtClean="0"/>
              <a:t>2000 </a:t>
            </a:r>
            <a:r>
              <a:rPr lang="ru-RU" sz="1100" b="1" dirty="0"/>
              <a:t>м</a:t>
            </a:r>
          </a:p>
        </p:txBody>
      </p:sp>
      <p:sp>
        <p:nvSpPr>
          <p:cNvPr id="802" name="AutoShape 24"/>
          <p:cNvSpPr>
            <a:spLocks noChangeArrowheads="1"/>
          </p:cNvSpPr>
          <p:nvPr/>
        </p:nvSpPr>
        <p:spPr bwMode="auto">
          <a:xfrm>
            <a:off x="7263171" y="4010025"/>
            <a:ext cx="3328629" cy="2738881"/>
          </a:xfrm>
          <a:prstGeom prst="wedgeRectCallout">
            <a:avLst>
              <a:gd name="adj1" fmla="val -105579"/>
              <a:gd name="adj2" fmla="val -7964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55537" tIns="77775" rIns="155537" bIns="77775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Активизация обвальных процессов вдоль правого берега р.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(1500 м от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ru-RU" sz="1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4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263171" y="4468635"/>
            <a:ext cx="3328629" cy="2280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5" name="Text Box 182"/>
          <p:cNvSpPr txBox="1">
            <a:spLocks noChangeArrowheads="1"/>
          </p:cNvSpPr>
          <p:nvPr/>
        </p:nvSpPr>
        <p:spPr bwMode="auto">
          <a:xfrm>
            <a:off x="1934404" y="6463607"/>
            <a:ext cx="1747608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3941" tIns="26970" rIns="53941" bIns="2697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Сочи </a:t>
            </a:r>
            <a:r>
              <a:rPr lang="ru-RU" altLang="ru-RU" sz="15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altLang="ru-RU" sz="15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endParaRPr lang="ru-RU" altLang="ru-RU" sz="1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4" name="AutoShape 24"/>
          <p:cNvSpPr>
            <a:spLocks noChangeArrowheads="1"/>
          </p:cNvSpPr>
          <p:nvPr/>
        </p:nvSpPr>
        <p:spPr bwMode="auto">
          <a:xfrm>
            <a:off x="8278028" y="1057720"/>
            <a:ext cx="3328629" cy="2738881"/>
          </a:xfrm>
          <a:prstGeom prst="wedgeRectCallout">
            <a:avLst>
              <a:gd name="adj1" fmla="val -95564"/>
              <a:gd name="adj2" fmla="val -14616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55537" tIns="77775" rIns="155537" bIns="77775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Активизация обвальных процессов вдоль правого берега р.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(2000 м от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110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Макопсе</a:t>
            </a:r>
            <a:r>
              <a:rPr lang="ru-RU" altLang="ru-RU" sz="11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ru-RU" sz="11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05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278028" y="1516330"/>
            <a:ext cx="3328629" cy="2280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91031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" name="Picture 2" descr="C:\Users\30078\Desktop\Сочи\туапсе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5939"/>
            <a:ext cx="12192000" cy="6192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-1" y="2"/>
            <a:ext cx="12240684" cy="68226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ИНФОРМАЦИОННЫЕ МАТЕРИАЛЫ ПО АВТОМОБИЛЬНОЙ ДОРОГЕ А-147 </a:t>
            </a:r>
          </a:p>
          <a:p>
            <a:r>
              <a:rPr lang="ru-RU" dirty="0">
                <a:solidFill>
                  <a:schemeClr val="bg1"/>
                </a:solidFill>
              </a:rPr>
              <a:t>В КРАСНОДАРСКОМ КРАЕ  (РИСК НАРУШЕНИЯ ТРАНСПОРТНОГО СООБЩЕНИЯ)</a:t>
            </a:r>
          </a:p>
        </p:txBody>
      </p:sp>
      <p:pic>
        <p:nvPicPr>
          <p:cNvPr id="2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" y="4272606"/>
            <a:ext cx="4505151" cy="2585394"/>
          </a:xfrm>
          <a:prstGeom prst="rect">
            <a:avLst/>
          </a:prstGeom>
        </p:spPr>
      </p:pic>
      <p:sp>
        <p:nvSpPr>
          <p:cNvPr id="373" name="Прямоугольник 372"/>
          <p:cNvSpPr/>
          <p:nvPr/>
        </p:nvSpPr>
        <p:spPr>
          <a:xfrm>
            <a:off x="1" y="3939648"/>
            <a:ext cx="4505151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75" name="AutoShape 24"/>
          <p:cNvSpPr>
            <a:spLocks noChangeArrowheads="1"/>
          </p:cNvSpPr>
          <p:nvPr/>
        </p:nvSpPr>
        <p:spPr bwMode="auto">
          <a:xfrm>
            <a:off x="1276691" y="2258393"/>
            <a:ext cx="3548153" cy="865006"/>
          </a:xfrm>
          <a:prstGeom prst="wedgeRectCallout">
            <a:avLst>
              <a:gd name="adj1" fmla="val 80323"/>
              <a:gd name="adj2" fmla="val -22660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16653" tIns="58332" rIns="116653" bIns="58332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ru-RU" altLang="ru-RU" sz="16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ru-RU" altLang="ru-RU" sz="16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25 по 80 км  боковой </a:t>
            </a:r>
            <a:r>
              <a:rPr lang="ru-RU" altLang="ru-RU" sz="16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ветер)</a:t>
            </a:r>
            <a:endParaRPr lang="en-US" altLang="ru-RU" sz="16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0" name="Text Box 182"/>
          <p:cNvSpPr txBox="1">
            <a:spLocks noChangeArrowheads="1"/>
          </p:cNvSpPr>
          <p:nvPr/>
        </p:nvSpPr>
        <p:spPr bwMode="auto">
          <a:xfrm>
            <a:off x="6718876" y="2347850"/>
            <a:ext cx="823381" cy="34304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892" tIns="47944" rIns="95892" bIns="47944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Туапсе</a:t>
            </a:r>
            <a:endParaRPr lang="ru-RU" altLang="ru-RU" sz="1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7183287" y="2865929"/>
            <a:ext cx="511067" cy="26948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3993" tIns="41998" rIns="83993" bIns="41998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200" dirty="0" smtClean="0"/>
              <a:t>А147</a:t>
            </a:r>
            <a:endParaRPr lang="ru-RU" sz="1200" dirty="0"/>
          </a:p>
        </p:txBody>
      </p:sp>
      <p:sp>
        <p:nvSpPr>
          <p:cNvPr id="3" name="Полилиния 2"/>
          <p:cNvSpPr/>
          <p:nvPr/>
        </p:nvSpPr>
        <p:spPr>
          <a:xfrm>
            <a:off x="3642349" y="809627"/>
            <a:ext cx="2396503" cy="1238259"/>
          </a:xfrm>
          <a:custGeom>
            <a:avLst/>
            <a:gdLst>
              <a:gd name="connsiteX0" fmla="*/ 100977 w 2396502"/>
              <a:gd name="connsiteY0" fmla="*/ 0 h 1238259"/>
              <a:gd name="connsiteX1" fmla="*/ 100977 w 2396502"/>
              <a:gd name="connsiteY1" fmla="*/ 0 h 1238259"/>
              <a:gd name="connsiteX2" fmla="*/ 62877 w 2396502"/>
              <a:gd name="connsiteY2" fmla="*/ 85725 h 1238259"/>
              <a:gd name="connsiteX3" fmla="*/ 43827 w 2396502"/>
              <a:gd name="connsiteY3" fmla="*/ 114300 h 1238259"/>
              <a:gd name="connsiteX4" fmla="*/ 15252 w 2396502"/>
              <a:gd name="connsiteY4" fmla="*/ 171450 h 1238259"/>
              <a:gd name="connsiteX5" fmla="*/ 15252 w 2396502"/>
              <a:gd name="connsiteY5" fmla="*/ 314325 h 1238259"/>
              <a:gd name="connsiteX6" fmla="*/ 72402 w 2396502"/>
              <a:gd name="connsiteY6" fmla="*/ 333375 h 1238259"/>
              <a:gd name="connsiteX7" fmla="*/ 129552 w 2396502"/>
              <a:gd name="connsiteY7" fmla="*/ 361950 h 1238259"/>
              <a:gd name="connsiteX8" fmla="*/ 158127 w 2396502"/>
              <a:gd name="connsiteY8" fmla="*/ 390525 h 1238259"/>
              <a:gd name="connsiteX9" fmla="*/ 215277 w 2396502"/>
              <a:gd name="connsiteY9" fmla="*/ 409575 h 1238259"/>
              <a:gd name="connsiteX10" fmla="*/ 243852 w 2396502"/>
              <a:gd name="connsiteY10" fmla="*/ 419100 h 1238259"/>
              <a:gd name="connsiteX11" fmla="*/ 329577 w 2396502"/>
              <a:gd name="connsiteY11" fmla="*/ 447675 h 1238259"/>
              <a:gd name="connsiteX12" fmla="*/ 358152 w 2396502"/>
              <a:gd name="connsiteY12" fmla="*/ 457200 h 1238259"/>
              <a:gd name="connsiteX13" fmla="*/ 396252 w 2396502"/>
              <a:gd name="connsiteY13" fmla="*/ 466725 h 1238259"/>
              <a:gd name="connsiteX14" fmla="*/ 453402 w 2396502"/>
              <a:gd name="connsiteY14" fmla="*/ 476250 h 1238259"/>
              <a:gd name="connsiteX15" fmla="*/ 539127 w 2396502"/>
              <a:gd name="connsiteY15" fmla="*/ 514350 h 1238259"/>
              <a:gd name="connsiteX16" fmla="*/ 596277 w 2396502"/>
              <a:gd name="connsiteY16" fmla="*/ 533400 h 1238259"/>
              <a:gd name="connsiteX17" fmla="*/ 634377 w 2396502"/>
              <a:gd name="connsiteY17" fmla="*/ 542925 h 1238259"/>
              <a:gd name="connsiteX18" fmla="*/ 720102 w 2396502"/>
              <a:gd name="connsiteY18" fmla="*/ 571500 h 1238259"/>
              <a:gd name="connsiteX19" fmla="*/ 748677 w 2396502"/>
              <a:gd name="connsiteY19" fmla="*/ 581025 h 1238259"/>
              <a:gd name="connsiteX20" fmla="*/ 777252 w 2396502"/>
              <a:gd name="connsiteY20" fmla="*/ 590550 h 1238259"/>
              <a:gd name="connsiteX21" fmla="*/ 862977 w 2396502"/>
              <a:gd name="connsiteY21" fmla="*/ 628650 h 1238259"/>
              <a:gd name="connsiteX22" fmla="*/ 891552 w 2396502"/>
              <a:gd name="connsiteY22" fmla="*/ 638175 h 1238259"/>
              <a:gd name="connsiteX23" fmla="*/ 1043952 w 2396502"/>
              <a:gd name="connsiteY23" fmla="*/ 647700 h 1238259"/>
              <a:gd name="connsiteX24" fmla="*/ 1120152 w 2396502"/>
              <a:gd name="connsiteY24" fmla="*/ 714375 h 1238259"/>
              <a:gd name="connsiteX25" fmla="*/ 1205877 w 2396502"/>
              <a:gd name="connsiteY25" fmla="*/ 704850 h 1238259"/>
              <a:gd name="connsiteX26" fmla="*/ 1263027 w 2396502"/>
              <a:gd name="connsiteY26" fmla="*/ 685800 h 1238259"/>
              <a:gd name="connsiteX27" fmla="*/ 1310652 w 2396502"/>
              <a:gd name="connsiteY27" fmla="*/ 695325 h 1238259"/>
              <a:gd name="connsiteX28" fmla="*/ 1320177 w 2396502"/>
              <a:gd name="connsiteY28" fmla="*/ 723900 h 1238259"/>
              <a:gd name="connsiteX29" fmla="*/ 1386852 w 2396502"/>
              <a:gd name="connsiteY29" fmla="*/ 809625 h 1238259"/>
              <a:gd name="connsiteX30" fmla="*/ 1605927 w 2396502"/>
              <a:gd name="connsiteY30" fmla="*/ 828675 h 1238259"/>
              <a:gd name="connsiteX31" fmla="*/ 1634502 w 2396502"/>
              <a:gd name="connsiteY31" fmla="*/ 847725 h 1238259"/>
              <a:gd name="connsiteX32" fmla="*/ 1672602 w 2396502"/>
              <a:gd name="connsiteY32" fmla="*/ 933450 h 1238259"/>
              <a:gd name="connsiteX33" fmla="*/ 1701177 w 2396502"/>
              <a:gd name="connsiteY33" fmla="*/ 942975 h 1238259"/>
              <a:gd name="connsiteX34" fmla="*/ 1758327 w 2396502"/>
              <a:gd name="connsiteY34" fmla="*/ 981075 h 1238259"/>
              <a:gd name="connsiteX35" fmla="*/ 1786902 w 2396502"/>
              <a:gd name="connsiteY35" fmla="*/ 1000125 h 1238259"/>
              <a:gd name="connsiteX36" fmla="*/ 1844052 w 2396502"/>
              <a:gd name="connsiteY36" fmla="*/ 1028700 h 1238259"/>
              <a:gd name="connsiteX37" fmla="*/ 1910727 w 2396502"/>
              <a:gd name="connsiteY37" fmla="*/ 1104900 h 1238259"/>
              <a:gd name="connsiteX38" fmla="*/ 1939302 w 2396502"/>
              <a:gd name="connsiteY38" fmla="*/ 1133475 h 1238259"/>
              <a:gd name="connsiteX39" fmla="*/ 2072652 w 2396502"/>
              <a:gd name="connsiteY39" fmla="*/ 1143000 h 1238259"/>
              <a:gd name="connsiteX40" fmla="*/ 2139327 w 2396502"/>
              <a:gd name="connsiteY40" fmla="*/ 1162050 h 1238259"/>
              <a:gd name="connsiteX41" fmla="*/ 2167902 w 2396502"/>
              <a:gd name="connsiteY41" fmla="*/ 1181100 h 1238259"/>
              <a:gd name="connsiteX42" fmla="*/ 2225052 w 2396502"/>
              <a:gd name="connsiteY42" fmla="*/ 1200150 h 1238259"/>
              <a:gd name="connsiteX43" fmla="*/ 2244102 w 2396502"/>
              <a:gd name="connsiteY43" fmla="*/ 1228725 h 1238259"/>
              <a:gd name="connsiteX44" fmla="*/ 2358402 w 2396502"/>
              <a:gd name="connsiteY44" fmla="*/ 1228725 h 1238259"/>
              <a:gd name="connsiteX45" fmla="*/ 2396502 w 2396502"/>
              <a:gd name="connsiteY45" fmla="*/ 1228725 h 123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96502" h="1238259">
                <a:moveTo>
                  <a:pt x="100977" y="0"/>
                </a:moveTo>
                <a:lnTo>
                  <a:pt x="100977" y="0"/>
                </a:lnTo>
                <a:cubicBezTo>
                  <a:pt x="88277" y="28575"/>
                  <a:pt x="76861" y="57756"/>
                  <a:pt x="62877" y="85725"/>
                </a:cubicBezTo>
                <a:cubicBezTo>
                  <a:pt x="57757" y="95964"/>
                  <a:pt x="48947" y="104061"/>
                  <a:pt x="43827" y="114300"/>
                </a:cubicBezTo>
                <a:cubicBezTo>
                  <a:pt x="4392" y="193170"/>
                  <a:pt x="69847" y="89558"/>
                  <a:pt x="15252" y="171450"/>
                </a:cubicBezTo>
                <a:cubicBezTo>
                  <a:pt x="3462" y="218609"/>
                  <a:pt x="-12177" y="263386"/>
                  <a:pt x="15252" y="314325"/>
                </a:cubicBezTo>
                <a:cubicBezTo>
                  <a:pt x="24772" y="332005"/>
                  <a:pt x="55694" y="322236"/>
                  <a:pt x="72402" y="333375"/>
                </a:cubicBezTo>
                <a:cubicBezTo>
                  <a:pt x="109331" y="357994"/>
                  <a:pt x="90117" y="348805"/>
                  <a:pt x="129552" y="361950"/>
                </a:cubicBezTo>
                <a:cubicBezTo>
                  <a:pt x="139077" y="371475"/>
                  <a:pt x="146352" y="383983"/>
                  <a:pt x="158127" y="390525"/>
                </a:cubicBezTo>
                <a:cubicBezTo>
                  <a:pt x="175680" y="400277"/>
                  <a:pt x="196227" y="403225"/>
                  <a:pt x="215277" y="409575"/>
                </a:cubicBezTo>
                <a:lnTo>
                  <a:pt x="243852" y="419100"/>
                </a:lnTo>
                <a:lnTo>
                  <a:pt x="329577" y="447675"/>
                </a:lnTo>
                <a:cubicBezTo>
                  <a:pt x="339102" y="450850"/>
                  <a:pt x="348412" y="454765"/>
                  <a:pt x="358152" y="457200"/>
                </a:cubicBezTo>
                <a:cubicBezTo>
                  <a:pt x="370852" y="460375"/>
                  <a:pt x="383415" y="464158"/>
                  <a:pt x="396252" y="466725"/>
                </a:cubicBezTo>
                <a:cubicBezTo>
                  <a:pt x="415190" y="470513"/>
                  <a:pt x="434666" y="471566"/>
                  <a:pt x="453402" y="476250"/>
                </a:cubicBezTo>
                <a:cubicBezTo>
                  <a:pt x="583044" y="508660"/>
                  <a:pt x="458709" y="478608"/>
                  <a:pt x="539127" y="514350"/>
                </a:cubicBezTo>
                <a:cubicBezTo>
                  <a:pt x="557477" y="522505"/>
                  <a:pt x="576796" y="528530"/>
                  <a:pt x="596277" y="533400"/>
                </a:cubicBezTo>
                <a:cubicBezTo>
                  <a:pt x="608977" y="536575"/>
                  <a:pt x="621838" y="539163"/>
                  <a:pt x="634377" y="542925"/>
                </a:cubicBezTo>
                <a:lnTo>
                  <a:pt x="720102" y="571500"/>
                </a:lnTo>
                <a:lnTo>
                  <a:pt x="748677" y="581025"/>
                </a:lnTo>
                <a:cubicBezTo>
                  <a:pt x="758202" y="584200"/>
                  <a:pt x="768898" y="584981"/>
                  <a:pt x="777252" y="590550"/>
                </a:cubicBezTo>
                <a:cubicBezTo>
                  <a:pt x="822535" y="620739"/>
                  <a:pt x="794967" y="605980"/>
                  <a:pt x="862977" y="628650"/>
                </a:cubicBezTo>
                <a:cubicBezTo>
                  <a:pt x="872502" y="631825"/>
                  <a:pt x="881531" y="637549"/>
                  <a:pt x="891552" y="638175"/>
                </a:cubicBezTo>
                <a:lnTo>
                  <a:pt x="1043952" y="647700"/>
                </a:lnTo>
                <a:cubicBezTo>
                  <a:pt x="1110627" y="692150"/>
                  <a:pt x="1088402" y="666750"/>
                  <a:pt x="1120152" y="714375"/>
                </a:cubicBezTo>
                <a:cubicBezTo>
                  <a:pt x="1148727" y="711200"/>
                  <a:pt x="1177684" y="710489"/>
                  <a:pt x="1205877" y="704850"/>
                </a:cubicBezTo>
                <a:cubicBezTo>
                  <a:pt x="1225568" y="700912"/>
                  <a:pt x="1263027" y="685800"/>
                  <a:pt x="1263027" y="685800"/>
                </a:cubicBezTo>
                <a:cubicBezTo>
                  <a:pt x="1278902" y="688975"/>
                  <a:pt x="1297182" y="686345"/>
                  <a:pt x="1310652" y="695325"/>
                </a:cubicBezTo>
                <a:cubicBezTo>
                  <a:pt x="1319006" y="700894"/>
                  <a:pt x="1317742" y="714160"/>
                  <a:pt x="1320177" y="723900"/>
                </a:cubicBezTo>
                <a:cubicBezTo>
                  <a:pt x="1331335" y="768531"/>
                  <a:pt x="1320272" y="798528"/>
                  <a:pt x="1386852" y="809625"/>
                </a:cubicBezTo>
                <a:cubicBezTo>
                  <a:pt x="1497335" y="828039"/>
                  <a:pt x="1424723" y="818016"/>
                  <a:pt x="1605927" y="828675"/>
                </a:cubicBezTo>
                <a:cubicBezTo>
                  <a:pt x="1615452" y="835025"/>
                  <a:pt x="1628435" y="838017"/>
                  <a:pt x="1634502" y="847725"/>
                </a:cubicBezTo>
                <a:cubicBezTo>
                  <a:pt x="1650510" y="873337"/>
                  <a:pt x="1646212" y="912338"/>
                  <a:pt x="1672602" y="933450"/>
                </a:cubicBezTo>
                <a:cubicBezTo>
                  <a:pt x="1680442" y="939722"/>
                  <a:pt x="1692400" y="938099"/>
                  <a:pt x="1701177" y="942975"/>
                </a:cubicBezTo>
                <a:cubicBezTo>
                  <a:pt x="1721191" y="954094"/>
                  <a:pt x="1739277" y="968375"/>
                  <a:pt x="1758327" y="981075"/>
                </a:cubicBezTo>
                <a:cubicBezTo>
                  <a:pt x="1767852" y="987425"/>
                  <a:pt x="1776042" y="996505"/>
                  <a:pt x="1786902" y="1000125"/>
                </a:cubicBezTo>
                <a:cubicBezTo>
                  <a:pt x="1826337" y="1013270"/>
                  <a:pt x="1807123" y="1004081"/>
                  <a:pt x="1844052" y="1028700"/>
                </a:cubicBezTo>
                <a:cubicBezTo>
                  <a:pt x="1912314" y="1131094"/>
                  <a:pt x="1851196" y="1055291"/>
                  <a:pt x="1910727" y="1104900"/>
                </a:cubicBezTo>
                <a:cubicBezTo>
                  <a:pt x="1921075" y="1113524"/>
                  <a:pt x="1926190" y="1130390"/>
                  <a:pt x="1939302" y="1133475"/>
                </a:cubicBezTo>
                <a:cubicBezTo>
                  <a:pt x="1982681" y="1143682"/>
                  <a:pt x="2028202" y="1139825"/>
                  <a:pt x="2072652" y="1143000"/>
                </a:cubicBezTo>
                <a:cubicBezTo>
                  <a:pt x="2084859" y="1146052"/>
                  <a:pt x="2125662" y="1155218"/>
                  <a:pt x="2139327" y="1162050"/>
                </a:cubicBezTo>
                <a:cubicBezTo>
                  <a:pt x="2149566" y="1167170"/>
                  <a:pt x="2157441" y="1176451"/>
                  <a:pt x="2167902" y="1181100"/>
                </a:cubicBezTo>
                <a:cubicBezTo>
                  <a:pt x="2186252" y="1189255"/>
                  <a:pt x="2225052" y="1200150"/>
                  <a:pt x="2225052" y="1200150"/>
                </a:cubicBezTo>
                <a:cubicBezTo>
                  <a:pt x="2231402" y="1209675"/>
                  <a:pt x="2234577" y="1222375"/>
                  <a:pt x="2244102" y="1228725"/>
                </a:cubicBezTo>
                <a:cubicBezTo>
                  <a:pt x="2274606" y="1249061"/>
                  <a:pt x="2332623" y="1230873"/>
                  <a:pt x="2358402" y="1228725"/>
                </a:cubicBezTo>
                <a:cubicBezTo>
                  <a:pt x="2371058" y="1227670"/>
                  <a:pt x="2383802" y="1228725"/>
                  <a:pt x="2396502" y="122872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7" name="Полилиния 376"/>
          <p:cNvSpPr/>
          <p:nvPr/>
        </p:nvSpPr>
        <p:spPr>
          <a:xfrm>
            <a:off x="7533854" y="3905250"/>
            <a:ext cx="1276772" cy="924522"/>
          </a:xfrm>
          <a:custGeom>
            <a:avLst/>
            <a:gdLst>
              <a:gd name="connsiteX0" fmla="*/ 28997 w 1276772"/>
              <a:gd name="connsiteY0" fmla="*/ 0 h 924522"/>
              <a:gd name="connsiteX1" fmla="*/ 28997 w 1276772"/>
              <a:gd name="connsiteY1" fmla="*/ 0 h 924522"/>
              <a:gd name="connsiteX2" fmla="*/ 422 w 1276772"/>
              <a:gd name="connsiteY2" fmla="*/ 76200 h 924522"/>
              <a:gd name="connsiteX3" fmla="*/ 9947 w 1276772"/>
              <a:gd name="connsiteY3" fmla="*/ 114300 h 924522"/>
              <a:gd name="connsiteX4" fmla="*/ 28997 w 1276772"/>
              <a:gd name="connsiteY4" fmla="*/ 142875 h 924522"/>
              <a:gd name="connsiteX5" fmla="*/ 105197 w 1276772"/>
              <a:gd name="connsiteY5" fmla="*/ 161925 h 924522"/>
              <a:gd name="connsiteX6" fmla="*/ 124247 w 1276772"/>
              <a:gd name="connsiteY6" fmla="*/ 247650 h 924522"/>
              <a:gd name="connsiteX7" fmla="*/ 133772 w 1276772"/>
              <a:gd name="connsiteY7" fmla="*/ 276225 h 924522"/>
              <a:gd name="connsiteX8" fmla="*/ 171872 w 1276772"/>
              <a:gd name="connsiteY8" fmla="*/ 295275 h 924522"/>
              <a:gd name="connsiteX9" fmla="*/ 276647 w 1276772"/>
              <a:gd name="connsiteY9" fmla="*/ 285750 h 924522"/>
              <a:gd name="connsiteX10" fmla="*/ 305222 w 1276772"/>
              <a:gd name="connsiteY10" fmla="*/ 276225 h 924522"/>
              <a:gd name="connsiteX11" fmla="*/ 352847 w 1276772"/>
              <a:gd name="connsiteY11" fmla="*/ 266700 h 924522"/>
              <a:gd name="connsiteX12" fmla="*/ 381422 w 1276772"/>
              <a:gd name="connsiteY12" fmla="*/ 333375 h 924522"/>
              <a:gd name="connsiteX13" fmla="*/ 400472 w 1276772"/>
              <a:gd name="connsiteY13" fmla="*/ 390525 h 924522"/>
              <a:gd name="connsiteX14" fmla="*/ 457622 w 1276772"/>
              <a:gd name="connsiteY14" fmla="*/ 409575 h 924522"/>
              <a:gd name="connsiteX15" fmla="*/ 495722 w 1276772"/>
              <a:gd name="connsiteY15" fmla="*/ 419100 h 924522"/>
              <a:gd name="connsiteX16" fmla="*/ 552872 w 1276772"/>
              <a:gd name="connsiteY16" fmla="*/ 438150 h 924522"/>
              <a:gd name="connsiteX17" fmla="*/ 629072 w 1276772"/>
              <a:gd name="connsiteY17" fmla="*/ 504825 h 924522"/>
              <a:gd name="connsiteX18" fmla="*/ 733847 w 1276772"/>
              <a:gd name="connsiteY18" fmla="*/ 514350 h 924522"/>
              <a:gd name="connsiteX19" fmla="*/ 771947 w 1276772"/>
              <a:gd name="connsiteY19" fmla="*/ 581025 h 924522"/>
              <a:gd name="connsiteX20" fmla="*/ 800522 w 1276772"/>
              <a:gd name="connsiteY20" fmla="*/ 600075 h 924522"/>
              <a:gd name="connsiteX21" fmla="*/ 895772 w 1276772"/>
              <a:gd name="connsiteY21" fmla="*/ 619125 h 924522"/>
              <a:gd name="connsiteX22" fmla="*/ 924347 w 1276772"/>
              <a:gd name="connsiteY22" fmla="*/ 628650 h 924522"/>
              <a:gd name="connsiteX23" fmla="*/ 943397 w 1276772"/>
              <a:gd name="connsiteY23" fmla="*/ 685800 h 924522"/>
              <a:gd name="connsiteX24" fmla="*/ 991022 w 1276772"/>
              <a:gd name="connsiteY24" fmla="*/ 752475 h 924522"/>
              <a:gd name="connsiteX25" fmla="*/ 1019597 w 1276772"/>
              <a:gd name="connsiteY25" fmla="*/ 781050 h 924522"/>
              <a:gd name="connsiteX26" fmla="*/ 1095797 w 1276772"/>
              <a:gd name="connsiteY26" fmla="*/ 790575 h 924522"/>
              <a:gd name="connsiteX27" fmla="*/ 1133897 w 1276772"/>
              <a:gd name="connsiteY27" fmla="*/ 800100 h 924522"/>
              <a:gd name="connsiteX28" fmla="*/ 1200572 w 1276772"/>
              <a:gd name="connsiteY28" fmla="*/ 866775 h 924522"/>
              <a:gd name="connsiteX29" fmla="*/ 1276772 w 1276772"/>
              <a:gd name="connsiteY29" fmla="*/ 923925 h 92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76772" h="924522">
                <a:moveTo>
                  <a:pt x="28997" y="0"/>
                </a:moveTo>
                <a:lnTo>
                  <a:pt x="28997" y="0"/>
                </a:lnTo>
                <a:cubicBezTo>
                  <a:pt x="19472" y="25400"/>
                  <a:pt x="4882" y="49442"/>
                  <a:pt x="422" y="76200"/>
                </a:cubicBezTo>
                <a:cubicBezTo>
                  <a:pt x="-1730" y="89113"/>
                  <a:pt x="4790" y="102268"/>
                  <a:pt x="9947" y="114300"/>
                </a:cubicBezTo>
                <a:cubicBezTo>
                  <a:pt x="14456" y="124822"/>
                  <a:pt x="20058" y="135724"/>
                  <a:pt x="28997" y="142875"/>
                </a:cubicBezTo>
                <a:cubicBezTo>
                  <a:pt x="38760" y="150685"/>
                  <a:pt x="102825" y="161451"/>
                  <a:pt x="105197" y="161925"/>
                </a:cubicBezTo>
                <a:cubicBezTo>
                  <a:pt x="126639" y="226251"/>
                  <a:pt x="101896" y="147070"/>
                  <a:pt x="124247" y="247650"/>
                </a:cubicBezTo>
                <a:cubicBezTo>
                  <a:pt x="126425" y="257451"/>
                  <a:pt x="126672" y="269125"/>
                  <a:pt x="133772" y="276225"/>
                </a:cubicBezTo>
                <a:cubicBezTo>
                  <a:pt x="143812" y="286265"/>
                  <a:pt x="159172" y="288925"/>
                  <a:pt x="171872" y="295275"/>
                </a:cubicBezTo>
                <a:cubicBezTo>
                  <a:pt x="206797" y="292100"/>
                  <a:pt x="241930" y="290710"/>
                  <a:pt x="276647" y="285750"/>
                </a:cubicBezTo>
                <a:cubicBezTo>
                  <a:pt x="286586" y="284330"/>
                  <a:pt x="295482" y="278660"/>
                  <a:pt x="305222" y="276225"/>
                </a:cubicBezTo>
                <a:cubicBezTo>
                  <a:pt x="320928" y="272298"/>
                  <a:pt x="336972" y="269875"/>
                  <a:pt x="352847" y="266700"/>
                </a:cubicBezTo>
                <a:cubicBezTo>
                  <a:pt x="383070" y="312035"/>
                  <a:pt x="364647" y="277459"/>
                  <a:pt x="381422" y="333375"/>
                </a:cubicBezTo>
                <a:cubicBezTo>
                  <a:pt x="387192" y="352609"/>
                  <a:pt x="381422" y="384175"/>
                  <a:pt x="400472" y="390525"/>
                </a:cubicBezTo>
                <a:cubicBezTo>
                  <a:pt x="419522" y="396875"/>
                  <a:pt x="438141" y="404705"/>
                  <a:pt x="457622" y="409575"/>
                </a:cubicBezTo>
                <a:cubicBezTo>
                  <a:pt x="470322" y="412750"/>
                  <a:pt x="483183" y="415338"/>
                  <a:pt x="495722" y="419100"/>
                </a:cubicBezTo>
                <a:cubicBezTo>
                  <a:pt x="514956" y="424870"/>
                  <a:pt x="552872" y="438150"/>
                  <a:pt x="552872" y="438150"/>
                </a:cubicBezTo>
                <a:cubicBezTo>
                  <a:pt x="589229" y="492685"/>
                  <a:pt x="573909" y="497470"/>
                  <a:pt x="629072" y="504825"/>
                </a:cubicBezTo>
                <a:cubicBezTo>
                  <a:pt x="663833" y="509460"/>
                  <a:pt x="698922" y="511175"/>
                  <a:pt x="733847" y="514350"/>
                </a:cubicBezTo>
                <a:cubicBezTo>
                  <a:pt x="794688" y="534630"/>
                  <a:pt x="733950" y="505031"/>
                  <a:pt x="771947" y="581025"/>
                </a:cubicBezTo>
                <a:cubicBezTo>
                  <a:pt x="777067" y="591264"/>
                  <a:pt x="790000" y="595566"/>
                  <a:pt x="800522" y="600075"/>
                </a:cubicBezTo>
                <a:cubicBezTo>
                  <a:pt x="820959" y="608834"/>
                  <a:pt x="879408" y="615489"/>
                  <a:pt x="895772" y="619125"/>
                </a:cubicBezTo>
                <a:cubicBezTo>
                  <a:pt x="905573" y="621303"/>
                  <a:pt x="914822" y="625475"/>
                  <a:pt x="924347" y="628650"/>
                </a:cubicBezTo>
                <a:cubicBezTo>
                  <a:pt x="930697" y="647700"/>
                  <a:pt x="932258" y="669092"/>
                  <a:pt x="943397" y="685800"/>
                </a:cubicBezTo>
                <a:cubicBezTo>
                  <a:pt x="958474" y="708415"/>
                  <a:pt x="973300" y="731800"/>
                  <a:pt x="991022" y="752475"/>
                </a:cubicBezTo>
                <a:cubicBezTo>
                  <a:pt x="999788" y="762702"/>
                  <a:pt x="1006938" y="776447"/>
                  <a:pt x="1019597" y="781050"/>
                </a:cubicBezTo>
                <a:cubicBezTo>
                  <a:pt x="1043654" y="789798"/>
                  <a:pt x="1070548" y="786367"/>
                  <a:pt x="1095797" y="790575"/>
                </a:cubicBezTo>
                <a:cubicBezTo>
                  <a:pt x="1108710" y="792727"/>
                  <a:pt x="1121197" y="796925"/>
                  <a:pt x="1133897" y="800100"/>
                </a:cubicBezTo>
                <a:cubicBezTo>
                  <a:pt x="1177566" y="865604"/>
                  <a:pt x="1150277" y="850010"/>
                  <a:pt x="1200572" y="866775"/>
                </a:cubicBezTo>
                <a:cubicBezTo>
                  <a:pt x="1245717" y="934492"/>
                  <a:pt x="1215777" y="923925"/>
                  <a:pt x="1276772" y="92392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2" name="Полилиния 381"/>
          <p:cNvSpPr/>
          <p:nvPr/>
        </p:nvSpPr>
        <p:spPr>
          <a:xfrm>
            <a:off x="9220200" y="5132367"/>
            <a:ext cx="1019360" cy="887435"/>
          </a:xfrm>
          <a:custGeom>
            <a:avLst/>
            <a:gdLst>
              <a:gd name="connsiteX0" fmla="*/ 0 w 1019360"/>
              <a:gd name="connsiteY0" fmla="*/ 11135 h 887435"/>
              <a:gd name="connsiteX1" fmla="*/ 0 w 1019360"/>
              <a:gd name="connsiteY1" fmla="*/ 11135 h 887435"/>
              <a:gd name="connsiteX2" fmla="*/ 85725 w 1019360"/>
              <a:gd name="connsiteY2" fmla="*/ 20660 h 887435"/>
              <a:gd name="connsiteX3" fmla="*/ 142875 w 1019360"/>
              <a:gd name="connsiteY3" fmla="*/ 39710 h 887435"/>
              <a:gd name="connsiteX4" fmla="*/ 209550 w 1019360"/>
              <a:gd name="connsiteY4" fmla="*/ 58760 h 887435"/>
              <a:gd name="connsiteX5" fmla="*/ 247650 w 1019360"/>
              <a:gd name="connsiteY5" fmla="*/ 106385 h 887435"/>
              <a:gd name="connsiteX6" fmla="*/ 276225 w 1019360"/>
              <a:gd name="connsiteY6" fmla="*/ 125435 h 887435"/>
              <a:gd name="connsiteX7" fmla="*/ 304800 w 1019360"/>
              <a:gd name="connsiteY7" fmla="*/ 154010 h 887435"/>
              <a:gd name="connsiteX8" fmla="*/ 333375 w 1019360"/>
              <a:gd name="connsiteY8" fmla="*/ 173060 h 887435"/>
              <a:gd name="connsiteX9" fmla="*/ 390525 w 1019360"/>
              <a:gd name="connsiteY9" fmla="*/ 192110 h 887435"/>
              <a:gd name="connsiteX10" fmla="*/ 428625 w 1019360"/>
              <a:gd name="connsiteY10" fmla="*/ 182585 h 887435"/>
              <a:gd name="connsiteX11" fmla="*/ 447675 w 1019360"/>
              <a:gd name="connsiteY11" fmla="*/ 125435 h 887435"/>
              <a:gd name="connsiteX12" fmla="*/ 457200 w 1019360"/>
              <a:gd name="connsiteY12" fmla="*/ 96860 h 887435"/>
              <a:gd name="connsiteX13" fmla="*/ 485775 w 1019360"/>
              <a:gd name="connsiteY13" fmla="*/ 77810 h 887435"/>
              <a:gd name="connsiteX14" fmla="*/ 533400 w 1019360"/>
              <a:gd name="connsiteY14" fmla="*/ 68285 h 887435"/>
              <a:gd name="connsiteX15" fmla="*/ 571500 w 1019360"/>
              <a:gd name="connsiteY15" fmla="*/ 58760 h 887435"/>
              <a:gd name="connsiteX16" fmla="*/ 600075 w 1019360"/>
              <a:gd name="connsiteY16" fmla="*/ 30185 h 887435"/>
              <a:gd name="connsiteX17" fmla="*/ 609600 w 1019360"/>
              <a:gd name="connsiteY17" fmla="*/ 1610 h 887435"/>
              <a:gd name="connsiteX18" fmla="*/ 771525 w 1019360"/>
              <a:gd name="connsiteY18" fmla="*/ 11135 h 887435"/>
              <a:gd name="connsiteX19" fmla="*/ 809625 w 1019360"/>
              <a:gd name="connsiteY19" fmla="*/ 49235 h 887435"/>
              <a:gd name="connsiteX20" fmla="*/ 838200 w 1019360"/>
              <a:gd name="connsiteY20" fmla="*/ 58760 h 887435"/>
              <a:gd name="connsiteX21" fmla="*/ 1019175 w 1019360"/>
              <a:gd name="connsiteY21" fmla="*/ 68285 h 887435"/>
              <a:gd name="connsiteX22" fmla="*/ 971550 w 1019360"/>
              <a:gd name="connsiteY22" fmla="*/ 154010 h 887435"/>
              <a:gd name="connsiteX23" fmla="*/ 942975 w 1019360"/>
              <a:gd name="connsiteY23" fmla="*/ 163535 h 887435"/>
              <a:gd name="connsiteX24" fmla="*/ 942975 w 1019360"/>
              <a:gd name="connsiteY24" fmla="*/ 315935 h 887435"/>
              <a:gd name="connsiteX25" fmla="*/ 962025 w 1019360"/>
              <a:gd name="connsiteY25" fmla="*/ 439760 h 887435"/>
              <a:gd name="connsiteX26" fmla="*/ 1009650 w 1019360"/>
              <a:gd name="connsiteY26" fmla="*/ 525485 h 887435"/>
              <a:gd name="connsiteX27" fmla="*/ 1009650 w 1019360"/>
              <a:gd name="connsiteY27" fmla="*/ 668360 h 887435"/>
              <a:gd name="connsiteX28" fmla="*/ 1000125 w 1019360"/>
              <a:gd name="connsiteY28" fmla="*/ 696935 h 887435"/>
              <a:gd name="connsiteX29" fmla="*/ 942975 w 1019360"/>
              <a:gd name="connsiteY29" fmla="*/ 725510 h 887435"/>
              <a:gd name="connsiteX30" fmla="*/ 914400 w 1019360"/>
              <a:gd name="connsiteY30" fmla="*/ 744560 h 887435"/>
              <a:gd name="connsiteX31" fmla="*/ 904875 w 1019360"/>
              <a:gd name="connsiteY31" fmla="*/ 773135 h 887435"/>
              <a:gd name="connsiteX32" fmla="*/ 914400 w 1019360"/>
              <a:gd name="connsiteY32" fmla="*/ 868385 h 887435"/>
              <a:gd name="connsiteX33" fmla="*/ 914400 w 1019360"/>
              <a:gd name="connsiteY33" fmla="*/ 887435 h 88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19360" h="887435">
                <a:moveTo>
                  <a:pt x="0" y="11135"/>
                </a:moveTo>
                <a:lnTo>
                  <a:pt x="0" y="11135"/>
                </a:lnTo>
                <a:cubicBezTo>
                  <a:pt x="28575" y="14310"/>
                  <a:pt x="57532" y="15021"/>
                  <a:pt x="85725" y="20660"/>
                </a:cubicBezTo>
                <a:cubicBezTo>
                  <a:pt x="105416" y="24598"/>
                  <a:pt x="123825" y="33360"/>
                  <a:pt x="142875" y="39710"/>
                </a:cubicBezTo>
                <a:cubicBezTo>
                  <a:pt x="183869" y="53375"/>
                  <a:pt x="161710" y="46800"/>
                  <a:pt x="209550" y="58760"/>
                </a:cubicBezTo>
                <a:cubicBezTo>
                  <a:pt x="291442" y="113355"/>
                  <a:pt x="195070" y="40660"/>
                  <a:pt x="247650" y="106385"/>
                </a:cubicBezTo>
                <a:cubicBezTo>
                  <a:pt x="254801" y="115324"/>
                  <a:pt x="267431" y="118106"/>
                  <a:pt x="276225" y="125435"/>
                </a:cubicBezTo>
                <a:cubicBezTo>
                  <a:pt x="286573" y="134059"/>
                  <a:pt x="294452" y="145386"/>
                  <a:pt x="304800" y="154010"/>
                </a:cubicBezTo>
                <a:cubicBezTo>
                  <a:pt x="313594" y="161339"/>
                  <a:pt x="322914" y="168411"/>
                  <a:pt x="333375" y="173060"/>
                </a:cubicBezTo>
                <a:cubicBezTo>
                  <a:pt x="351725" y="181215"/>
                  <a:pt x="390525" y="192110"/>
                  <a:pt x="390525" y="192110"/>
                </a:cubicBezTo>
                <a:cubicBezTo>
                  <a:pt x="403225" y="188935"/>
                  <a:pt x="420106" y="192524"/>
                  <a:pt x="428625" y="182585"/>
                </a:cubicBezTo>
                <a:cubicBezTo>
                  <a:pt x="441693" y="167339"/>
                  <a:pt x="441325" y="144485"/>
                  <a:pt x="447675" y="125435"/>
                </a:cubicBezTo>
                <a:cubicBezTo>
                  <a:pt x="450850" y="115910"/>
                  <a:pt x="448846" y="102429"/>
                  <a:pt x="457200" y="96860"/>
                </a:cubicBezTo>
                <a:cubicBezTo>
                  <a:pt x="466725" y="90510"/>
                  <a:pt x="475056" y="81830"/>
                  <a:pt x="485775" y="77810"/>
                </a:cubicBezTo>
                <a:cubicBezTo>
                  <a:pt x="500934" y="72126"/>
                  <a:pt x="517596" y="71797"/>
                  <a:pt x="533400" y="68285"/>
                </a:cubicBezTo>
                <a:cubicBezTo>
                  <a:pt x="546179" y="65445"/>
                  <a:pt x="558800" y="61935"/>
                  <a:pt x="571500" y="58760"/>
                </a:cubicBezTo>
                <a:cubicBezTo>
                  <a:pt x="581025" y="49235"/>
                  <a:pt x="592603" y="41393"/>
                  <a:pt x="600075" y="30185"/>
                </a:cubicBezTo>
                <a:cubicBezTo>
                  <a:pt x="605644" y="21831"/>
                  <a:pt x="599621" y="2719"/>
                  <a:pt x="609600" y="1610"/>
                </a:cubicBezTo>
                <a:cubicBezTo>
                  <a:pt x="663338" y="-4361"/>
                  <a:pt x="717550" y="7960"/>
                  <a:pt x="771525" y="11135"/>
                </a:cubicBezTo>
                <a:cubicBezTo>
                  <a:pt x="847725" y="36535"/>
                  <a:pt x="758825" y="-1565"/>
                  <a:pt x="809625" y="49235"/>
                </a:cubicBezTo>
                <a:cubicBezTo>
                  <a:pt x="816725" y="56335"/>
                  <a:pt x="828201" y="57851"/>
                  <a:pt x="838200" y="58760"/>
                </a:cubicBezTo>
                <a:cubicBezTo>
                  <a:pt x="898360" y="64229"/>
                  <a:pt x="958850" y="65110"/>
                  <a:pt x="1019175" y="68285"/>
                </a:cubicBezTo>
                <a:cubicBezTo>
                  <a:pt x="1010788" y="93446"/>
                  <a:pt x="996114" y="145822"/>
                  <a:pt x="971550" y="154010"/>
                </a:cubicBezTo>
                <a:lnTo>
                  <a:pt x="942975" y="163535"/>
                </a:lnTo>
                <a:cubicBezTo>
                  <a:pt x="920716" y="230312"/>
                  <a:pt x="931209" y="186512"/>
                  <a:pt x="942975" y="315935"/>
                </a:cubicBezTo>
                <a:cubicBezTo>
                  <a:pt x="943456" y="321223"/>
                  <a:pt x="950303" y="416316"/>
                  <a:pt x="962025" y="439760"/>
                </a:cubicBezTo>
                <a:cubicBezTo>
                  <a:pt x="1027529" y="570768"/>
                  <a:pt x="983310" y="446464"/>
                  <a:pt x="1009650" y="525485"/>
                </a:cubicBezTo>
                <a:cubicBezTo>
                  <a:pt x="1020636" y="602386"/>
                  <a:pt x="1024422" y="587116"/>
                  <a:pt x="1009650" y="668360"/>
                </a:cubicBezTo>
                <a:cubicBezTo>
                  <a:pt x="1007854" y="678238"/>
                  <a:pt x="1006397" y="689095"/>
                  <a:pt x="1000125" y="696935"/>
                </a:cubicBezTo>
                <a:cubicBezTo>
                  <a:pt x="981927" y="719683"/>
                  <a:pt x="965982" y="714006"/>
                  <a:pt x="942975" y="725510"/>
                </a:cubicBezTo>
                <a:cubicBezTo>
                  <a:pt x="932736" y="730630"/>
                  <a:pt x="923925" y="738210"/>
                  <a:pt x="914400" y="744560"/>
                </a:cubicBezTo>
                <a:cubicBezTo>
                  <a:pt x="911225" y="754085"/>
                  <a:pt x="904875" y="763095"/>
                  <a:pt x="904875" y="773135"/>
                </a:cubicBezTo>
                <a:cubicBezTo>
                  <a:pt x="904875" y="805043"/>
                  <a:pt x="911750" y="836587"/>
                  <a:pt x="914400" y="868385"/>
                </a:cubicBezTo>
                <a:cubicBezTo>
                  <a:pt x="914927" y="874713"/>
                  <a:pt x="914400" y="881085"/>
                  <a:pt x="914400" y="887435"/>
                </a:cubicBezTo>
              </a:path>
            </a:pathLst>
          </a:custGeom>
          <a:ln w="3810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" name="Группа 16"/>
          <p:cNvGrpSpPr/>
          <p:nvPr/>
        </p:nvGrpSpPr>
        <p:grpSpPr>
          <a:xfrm>
            <a:off x="11531909" y="13735"/>
            <a:ext cx="551989" cy="551552"/>
            <a:chOff x="11467356" y="61730"/>
            <a:chExt cx="625999" cy="526433"/>
          </a:xfrm>
        </p:grpSpPr>
        <p:sp>
          <p:nvSpPr>
            <p:cNvPr id="1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5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3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7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3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395" name="Рисунок 394"/>
          <p:cNvPicPr>
            <a:picLocks noChangeAspect="1"/>
          </p:cNvPicPr>
          <p:nvPr/>
        </p:nvPicPr>
        <p:blipFill rotWithShape="1">
          <a:blip r:embed="rId7"/>
          <a:srcRect l="22127" t="39432" r="29867" b="21463"/>
          <a:stretch/>
        </p:blipFill>
        <p:spPr>
          <a:xfrm>
            <a:off x="8397295" y="762702"/>
            <a:ext cx="3663563" cy="2602157"/>
          </a:xfrm>
          <a:prstGeom prst="rect">
            <a:avLst/>
          </a:prstGeom>
        </p:spPr>
      </p:pic>
      <p:sp>
        <p:nvSpPr>
          <p:cNvPr id="378" name="TextBox 377"/>
          <p:cNvSpPr txBox="1"/>
          <p:nvPr/>
        </p:nvSpPr>
        <p:spPr>
          <a:xfrm>
            <a:off x="8530510" y="854472"/>
            <a:ext cx="3223978" cy="34879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162548" tIns="81273" rIns="162548" bIns="81273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79" name="Рисунок 37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59166" y="1005498"/>
            <a:ext cx="227095" cy="2226987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28818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526776</TotalTime>
  <Words>385</Words>
  <Application>Microsoft Office PowerPoint</Application>
  <PresentationFormat>Произвольный</PresentationFormat>
  <Paragraphs>163</Paragraphs>
  <Slides>7</Slides>
  <Notes>5</Notes>
  <HiddenSlides>0</HiddenSlides>
  <MMClips>3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</vt:i4>
      </vt:variant>
    </vt:vector>
  </HeadingPairs>
  <TitlesOfParts>
    <vt:vector size="8" baseType="lpstr"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РЦМП ЦУКС ЮРЦ</cp:lastModifiedBy>
  <cp:revision>23425</cp:revision>
  <cp:lastPrinted>2019-01-10T17:02:02Z</cp:lastPrinted>
  <dcterms:created xsi:type="dcterms:W3CDTF">2014-09-08T13:21:12Z</dcterms:created>
  <dcterms:modified xsi:type="dcterms:W3CDTF">2019-04-18T20:53:15Z</dcterms:modified>
</cp:coreProperties>
</file>