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20"/>
  </p:notesMasterIdLst>
  <p:handoutMasterIdLst>
    <p:handoutMasterId r:id="rId21"/>
  </p:handoutMasterIdLst>
  <p:sldIdLst>
    <p:sldId id="13089" r:id="rId2"/>
    <p:sldId id="13085" r:id="rId3"/>
    <p:sldId id="13086" r:id="rId4"/>
    <p:sldId id="13090" r:id="rId5"/>
    <p:sldId id="13091" r:id="rId6"/>
    <p:sldId id="13087" r:id="rId7"/>
    <p:sldId id="13088" r:id="rId8"/>
    <p:sldId id="13074" r:id="rId9"/>
    <p:sldId id="13075" r:id="rId10"/>
    <p:sldId id="13076" r:id="rId11"/>
    <p:sldId id="13077" r:id="rId12"/>
    <p:sldId id="13078" r:id="rId13"/>
    <p:sldId id="13079" r:id="rId14"/>
    <p:sldId id="13080" r:id="rId15"/>
    <p:sldId id="13081" r:id="rId16"/>
    <p:sldId id="13082" r:id="rId17"/>
    <p:sldId id="13084" r:id="rId18"/>
    <p:sldId id="13070" r:id="rId1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181DF8"/>
    <a:srgbClr val="5B9BD5"/>
    <a:srgbClr val="FF0000"/>
    <a:srgbClr val="DEDDED"/>
    <a:srgbClr val="FFC000"/>
    <a:srgbClr val="1C66AB"/>
    <a:srgbClr val="005700"/>
    <a:srgbClr val="549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332" y="-858"/>
      </p:cViewPr>
      <p:guideLst>
        <p:guide orient="horz" pos="3816"/>
        <p:guide pos="3636"/>
      </p:guideLst>
    </p:cSldViewPr>
  </p:slideViewPr>
  <p:outlineViewPr>
    <p:cViewPr>
      <p:scale>
        <a:sx n="66" d="100"/>
        <a:sy n="66" d="100"/>
      </p:scale>
      <p:origin x="0" y="-73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88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6" y="194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61" y="194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96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61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4" y="69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83" y="69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11" tIns="47656" rIns="95311" bIns="4765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90" y="3276749"/>
            <a:ext cx="7952739" cy="2680960"/>
          </a:xfrm>
          <a:prstGeom prst="rect">
            <a:avLst/>
          </a:prstGeom>
        </p:spPr>
        <p:txBody>
          <a:bodyPr vert="horz" lIns="95311" tIns="47656" rIns="95311" bIns="4765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94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83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2763"/>
            <a:ext cx="3400425" cy="25511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3" y="3235357"/>
            <a:ext cx="7955042" cy="306513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76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95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934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8287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79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5.jpg"/><Relationship Id="rId5" Type="http://schemas.openxmlformats.org/officeDocument/2006/relationships/image" Target="../media/image81.png"/><Relationship Id="rId4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smtClean="0">
                <a:latin typeface="Times New Roman" pitchFamily="18" charset="0"/>
                <a:cs typeface="Times New Roman" pitchFamily="18" charset="0"/>
              </a:rPr>
              <a:t>ОБСТАНОВКИ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В СООТВЕТСТВИИ С НЕБЛАГОПРИЯТНЫМ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5" y="4221090"/>
            <a:ext cx="871017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22" y="4221090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64" y="4221090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91"/>
            <a:ext cx="61345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8" y="4221091"/>
            <a:ext cx="58067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90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90"/>
            <a:ext cx="588317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91"/>
            <a:ext cx="585936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13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90"/>
            <a:ext cx="412237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9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92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90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33" y="4221090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5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7" y="4962454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6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22" y="4962456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5"/>
            <a:ext cx="60784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33" y="4962983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4"/>
            <a:ext cx="593085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903" y="4961931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4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94" y="4978373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3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7" y="4961933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8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390356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"/>
            <a:ext cx="12192000" cy="8630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КАРТА ПРОЯВЛЕНИЙ ОПАСНЫХ ЭКЗОГЕННЫХ ГЕОЛОГИЧЕСКИХ ПРОЦЕССОВ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(ФГБУ «ГИДРОСПЕЦГЕОЛОГИЯ»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2920"/>
          <a:stretch/>
        </p:blipFill>
        <p:spPr>
          <a:xfrm>
            <a:off x="0" y="859023"/>
            <a:ext cx="12192000" cy="5998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56" y="5711441"/>
            <a:ext cx="2237845" cy="10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77" name="Соединительная линия уступом 376"/>
          <p:cNvCxnSpPr/>
          <p:nvPr/>
        </p:nvCxnSpPr>
        <p:spPr>
          <a:xfrm rot="10800000">
            <a:off x="8273144" y="6140639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Рисунок 3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67" y="4086529"/>
            <a:ext cx="2093120" cy="11687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2" name="Соединительная линия уступом 381"/>
          <p:cNvCxnSpPr/>
          <p:nvPr/>
        </p:nvCxnSpPr>
        <p:spPr>
          <a:xfrm rot="10800000">
            <a:off x="6330454" y="4281434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4" name="Рисунок 3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77" y="3081008"/>
            <a:ext cx="2262875" cy="8905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5" name="Соединительная линия уступом 384"/>
          <p:cNvCxnSpPr>
            <a:stCxn id="384" idx="1"/>
          </p:cNvCxnSpPr>
          <p:nvPr/>
        </p:nvCxnSpPr>
        <p:spPr>
          <a:xfrm rot="10800000" flipV="1">
            <a:off x="6137965" y="3526302"/>
            <a:ext cx="765312" cy="3685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" name="Рисунок 3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29" y="4718541"/>
            <a:ext cx="2471259" cy="12234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0" name="Соединительная линия уступом 389"/>
          <p:cNvCxnSpPr>
            <a:stCxn id="389" idx="0"/>
          </p:cNvCxnSpPr>
          <p:nvPr/>
        </p:nvCxnSpPr>
        <p:spPr>
          <a:xfrm rot="5400000" flipH="1" flipV="1">
            <a:off x="4696800" y="3721234"/>
            <a:ext cx="797366" cy="1197249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2" name="Рисунок 3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8" y="2391013"/>
            <a:ext cx="2114550" cy="22013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3" name="Соединительная линия уступом 392"/>
          <p:cNvCxnSpPr>
            <a:stCxn id="392" idx="3"/>
          </p:cNvCxnSpPr>
          <p:nvPr/>
        </p:nvCxnSpPr>
        <p:spPr>
          <a:xfrm>
            <a:off x="2657678" y="3491664"/>
            <a:ext cx="3013951" cy="3527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5" name="Рисунок 3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96" y="1729767"/>
            <a:ext cx="2471587" cy="10272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6" name="Соединительная линия уступом 395"/>
          <p:cNvCxnSpPr>
            <a:stCxn id="395" idx="1"/>
          </p:cNvCxnSpPr>
          <p:nvPr/>
        </p:nvCxnSpPr>
        <p:spPr>
          <a:xfrm rot="10800000" flipV="1">
            <a:off x="5566210" y="2243384"/>
            <a:ext cx="1528486" cy="10606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" name="Рисунок 3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84" y="939799"/>
            <a:ext cx="2102435" cy="20015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1" name="Соединительная линия уступом 400"/>
          <p:cNvCxnSpPr>
            <a:stCxn id="399" idx="3"/>
          </p:cNvCxnSpPr>
          <p:nvPr/>
        </p:nvCxnSpPr>
        <p:spPr>
          <a:xfrm>
            <a:off x="5087019" y="1940569"/>
            <a:ext cx="724039" cy="869598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1" y="735202"/>
            <a:ext cx="12116135" cy="61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4486287" y="6076955"/>
            <a:ext cx="1238225" cy="268149"/>
          </a:xfrm>
          <a:prstGeom prst="wedgeRectCallout">
            <a:avLst>
              <a:gd name="adj1" fmla="val -63479"/>
              <a:gd name="adj2" fmla="val -250577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2" tIns="51164" rIns="102472" bIns="51164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ОПАСНЫЕ ЭКЗОГЕННЫЕ ГЕОЛОГИЧЕСКИЕ ПРОЦЕССЫ НА ТЕРРИТОРИИ КРАСНОДАРСКОГО КРАЯ </a:t>
            </a:r>
            <a:endParaRPr lang="ru-RU" dirty="0"/>
          </a:p>
          <a:p>
            <a:r>
              <a:rPr lang="ru-RU" dirty="0"/>
              <a:t>(ФГБУ «ГИДРОСПЕЦГЕОЛОГИЯ»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793" name="Text Box 182"/>
          <p:cNvSpPr txBox="1">
            <a:spLocks noChangeArrowheads="1"/>
          </p:cNvSpPr>
          <p:nvPr/>
        </p:nvSpPr>
        <p:spPr bwMode="auto">
          <a:xfrm>
            <a:off x="744625" y="5287625"/>
            <a:ext cx="1550900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Сочи, Вишневка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_2019-02-26_21054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35" y="804741"/>
            <a:ext cx="3574184" cy="2324100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0" y="804741"/>
            <a:ext cx="3601119" cy="261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8" tIns="45719" rIns="91438" bIns="45719" rtlCol="0" anchor="ctr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sp>
        <p:nvSpPr>
          <p:cNvPr id="4" name="Овал 3"/>
          <p:cNvSpPr/>
          <p:nvPr/>
        </p:nvSpPr>
        <p:spPr>
          <a:xfrm rot="1749683">
            <a:off x="5023982" y="2637114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6" name="Овал 795"/>
          <p:cNvSpPr/>
          <p:nvPr/>
        </p:nvSpPr>
        <p:spPr>
          <a:xfrm rot="334237">
            <a:off x="6247121" y="1613145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7" name="Прямая со стрелкой 796"/>
          <p:cNvCxnSpPr/>
          <p:nvPr/>
        </p:nvCxnSpPr>
        <p:spPr>
          <a:xfrm flipH="1">
            <a:off x="2867026" y="3333750"/>
            <a:ext cx="2238374" cy="352425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 стрелкой 798"/>
          <p:cNvCxnSpPr>
            <a:stCxn id="796" idx="3"/>
          </p:cNvCxnSpPr>
          <p:nvPr/>
        </p:nvCxnSpPr>
        <p:spPr>
          <a:xfrm flipH="1">
            <a:off x="2867026" y="2200680"/>
            <a:ext cx="3420533" cy="465732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" name="TextBox 797"/>
          <p:cNvSpPr txBox="1"/>
          <p:nvPr/>
        </p:nvSpPr>
        <p:spPr>
          <a:xfrm>
            <a:off x="3682012" y="4803493"/>
            <a:ext cx="667799" cy="292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21914" tIns="60957" rIns="121914" bIns="60957" rtlCol="0">
            <a:spAutoFit/>
          </a:bodyPr>
          <a:lstStyle/>
          <a:p>
            <a:r>
              <a:rPr lang="ru-RU" sz="1100" b="1" dirty="0" smtClean="0"/>
              <a:t>1500 </a:t>
            </a:r>
            <a:r>
              <a:rPr lang="ru-RU" sz="1100" b="1" dirty="0"/>
              <a:t>м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4560885" y="4230326"/>
            <a:ext cx="667799" cy="292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21914" tIns="60957" rIns="121914" bIns="60957" rtlCol="0">
            <a:spAutoFit/>
          </a:bodyPr>
          <a:lstStyle/>
          <a:p>
            <a:r>
              <a:rPr lang="ru-RU" sz="1100" b="1" dirty="0" smtClean="0"/>
              <a:t>2000 </a:t>
            </a:r>
            <a:r>
              <a:rPr lang="ru-RU" sz="1100" b="1" dirty="0"/>
              <a:t>м</a:t>
            </a:r>
          </a:p>
        </p:txBody>
      </p:sp>
      <p:sp>
        <p:nvSpPr>
          <p:cNvPr id="802" name="AutoShape 24"/>
          <p:cNvSpPr>
            <a:spLocks noChangeArrowheads="1"/>
          </p:cNvSpPr>
          <p:nvPr/>
        </p:nvSpPr>
        <p:spPr bwMode="auto">
          <a:xfrm>
            <a:off x="7263171" y="4010025"/>
            <a:ext cx="3328629" cy="2738881"/>
          </a:xfrm>
          <a:prstGeom prst="wedgeRectCallout">
            <a:avLst>
              <a:gd name="adj1" fmla="val -105579"/>
              <a:gd name="adj2" fmla="val -7964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обвальных процессов вдоль правого берега р.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(1500 м от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71" y="4468635"/>
            <a:ext cx="3328629" cy="22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Text Box 182"/>
          <p:cNvSpPr txBox="1">
            <a:spLocks noChangeArrowheads="1"/>
          </p:cNvSpPr>
          <p:nvPr/>
        </p:nvSpPr>
        <p:spPr bwMode="auto">
          <a:xfrm>
            <a:off x="1934404" y="6463607"/>
            <a:ext cx="1747608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 </a:t>
            </a: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4" name="AutoShape 24"/>
          <p:cNvSpPr>
            <a:spLocks noChangeArrowheads="1"/>
          </p:cNvSpPr>
          <p:nvPr/>
        </p:nvSpPr>
        <p:spPr bwMode="auto">
          <a:xfrm>
            <a:off x="8278028" y="1057720"/>
            <a:ext cx="3328629" cy="2738881"/>
          </a:xfrm>
          <a:prstGeom prst="wedgeRectCallout">
            <a:avLst>
              <a:gd name="adj1" fmla="val -95564"/>
              <a:gd name="adj2" fmla="val -1461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обвальных процессов вдоль правого берега р.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(2000 м от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8028" y="1516330"/>
            <a:ext cx="3303302" cy="22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1" y="742880"/>
            <a:ext cx="12116135" cy="61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ОПАСНЫЕ ЭКЗОГЕННЫЕ ГЕОЛОГИЧЕСКИЕ ПРОЦЕССЫ НА ТЕРРИТОРИИ КРАСНОДАРСКОГО КРАЯ </a:t>
            </a:r>
            <a:endParaRPr lang="ru-RU" dirty="0"/>
          </a:p>
          <a:p>
            <a:r>
              <a:rPr lang="ru-RU" dirty="0"/>
              <a:t>(ФГБУ «ГИДРОСПЕЦГЕОЛОГИЯ»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793" name="Text Box 182"/>
          <p:cNvSpPr txBox="1">
            <a:spLocks noChangeArrowheads="1"/>
          </p:cNvSpPr>
          <p:nvPr/>
        </p:nvSpPr>
        <p:spPr bwMode="auto">
          <a:xfrm>
            <a:off x="9537029" y="2843542"/>
            <a:ext cx="1550900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Ахштырь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_2019-02-26_21054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35" y="804741"/>
            <a:ext cx="3574184" cy="2324100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0" y="804741"/>
            <a:ext cx="3601119" cy="261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8" tIns="45719" rIns="91438" bIns="45719" rtlCol="0" anchor="ctr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sp>
        <p:nvSpPr>
          <p:cNvPr id="4" name="Овал 3"/>
          <p:cNvSpPr/>
          <p:nvPr/>
        </p:nvSpPr>
        <p:spPr>
          <a:xfrm rot="1749683">
            <a:off x="3995757" y="2884764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2" name="AutoShape 24"/>
          <p:cNvSpPr>
            <a:spLocks noChangeArrowheads="1"/>
          </p:cNvSpPr>
          <p:nvPr/>
        </p:nvSpPr>
        <p:spPr bwMode="auto">
          <a:xfrm>
            <a:off x="7263171" y="4010025"/>
            <a:ext cx="3482983" cy="2738881"/>
          </a:xfrm>
          <a:prstGeom prst="wedgeRectCallout">
            <a:avLst>
              <a:gd name="adj1" fmla="val -129050"/>
              <a:gd name="adj2" fmla="val -702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оползневых процессов по бортам руслового вреза, отсоединение грунта под дорогой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71" y="4472624"/>
            <a:ext cx="3482983" cy="22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Text Box 182"/>
          <p:cNvSpPr txBox="1">
            <a:spLocks noChangeArrowheads="1"/>
          </p:cNvSpPr>
          <p:nvPr/>
        </p:nvSpPr>
        <p:spPr bwMode="auto">
          <a:xfrm>
            <a:off x="3851123" y="1450959"/>
            <a:ext cx="1747608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Казачий Брод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6" name="AutoShape 54"/>
          <p:cNvSpPr>
            <a:spLocks noChangeArrowheads="1"/>
          </p:cNvSpPr>
          <p:nvPr/>
        </p:nvSpPr>
        <p:spPr bwMode="auto">
          <a:xfrm>
            <a:off x="4486287" y="6076955"/>
            <a:ext cx="1238225" cy="268149"/>
          </a:xfrm>
          <a:prstGeom prst="wedgeRectCallout">
            <a:avLst>
              <a:gd name="adj1" fmla="val 128833"/>
              <a:gd name="adj2" fmla="val -76523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2" tIns="51164" rIns="102472" bIns="51164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91"/>
            <a:ext cx="12192000" cy="616450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3229550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8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УЧАСТКАМ СЕВЕРО-КАВКАЗСКОЙ </a:t>
            </a:r>
            <a:r>
              <a:rPr lang="ru-RU" dirty="0"/>
              <a:t>ЖЕЛЕЗНОЙ ДОРОГИ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ПОДВЕРЖЕННЫХ ЭКЗОГЕННЫМ ПРОЦЕССАМ (ПО </a:t>
            </a:r>
            <a:r>
              <a:rPr lang="ru-RU" dirty="0"/>
              <a:t>ДАННЫМ ОАО «РЖД</a:t>
            </a:r>
            <a:r>
              <a:rPr lang="ru-RU" dirty="0" smtClean="0"/>
              <a:t>»)</a:t>
            </a:r>
            <a:endParaRPr lang="ru-RU" dirty="0"/>
          </a:p>
        </p:txBody>
      </p:sp>
      <p:sp>
        <p:nvSpPr>
          <p:cNvPr id="486" name="Полилиния 485"/>
          <p:cNvSpPr/>
          <p:nvPr/>
        </p:nvSpPr>
        <p:spPr>
          <a:xfrm>
            <a:off x="3780208" y="778110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3786172" y="783104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5193180" y="565968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5649259" y="567243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3159410" y="3621315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31" name="Овал 530"/>
          <p:cNvSpPr/>
          <p:nvPr/>
        </p:nvSpPr>
        <p:spPr>
          <a:xfrm>
            <a:off x="3958489" y="3488034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2" name="Овал 531"/>
          <p:cNvSpPr/>
          <p:nvPr/>
        </p:nvSpPr>
        <p:spPr>
          <a:xfrm>
            <a:off x="4468956" y="2741885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4" name="Прямоугольник 533"/>
          <p:cNvSpPr/>
          <p:nvPr/>
        </p:nvSpPr>
        <p:spPr>
          <a:xfrm>
            <a:off x="4647012" y="2633121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Овал 534"/>
          <p:cNvSpPr/>
          <p:nvPr/>
        </p:nvSpPr>
        <p:spPr>
          <a:xfrm>
            <a:off x="4361972" y="2860707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6" name="Прямоугольник 535"/>
          <p:cNvSpPr/>
          <p:nvPr/>
        </p:nvSpPr>
        <p:spPr>
          <a:xfrm>
            <a:off x="4549790" y="2830137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Овал 536"/>
          <p:cNvSpPr/>
          <p:nvPr/>
        </p:nvSpPr>
        <p:spPr>
          <a:xfrm>
            <a:off x="4184089" y="3002267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8" name="Прямоугольник 537"/>
          <p:cNvSpPr/>
          <p:nvPr/>
        </p:nvSpPr>
        <p:spPr>
          <a:xfrm>
            <a:off x="4293653" y="3002267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Овал 538"/>
          <p:cNvSpPr/>
          <p:nvPr/>
        </p:nvSpPr>
        <p:spPr>
          <a:xfrm>
            <a:off x="4184089" y="3167080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0" name="Прямоугольник 539"/>
          <p:cNvSpPr/>
          <p:nvPr/>
        </p:nvSpPr>
        <p:spPr>
          <a:xfrm>
            <a:off x="4284498" y="3219872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Овал 540"/>
          <p:cNvSpPr/>
          <p:nvPr/>
        </p:nvSpPr>
        <p:spPr>
          <a:xfrm>
            <a:off x="4060033" y="3365523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2" name="Прямоугольник 541"/>
          <p:cNvSpPr/>
          <p:nvPr/>
        </p:nvSpPr>
        <p:spPr>
          <a:xfrm>
            <a:off x="3147507" y="3167080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Овал 542"/>
          <p:cNvSpPr/>
          <p:nvPr/>
        </p:nvSpPr>
        <p:spPr>
          <a:xfrm>
            <a:off x="3858080" y="366177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4" name="Прямоугольник 543"/>
          <p:cNvSpPr/>
          <p:nvPr/>
        </p:nvSpPr>
        <p:spPr>
          <a:xfrm>
            <a:off x="2932702" y="3323469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4080646" y="3636415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Овал 545"/>
          <p:cNvSpPr/>
          <p:nvPr/>
        </p:nvSpPr>
        <p:spPr>
          <a:xfrm>
            <a:off x="3746797" y="3573690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4534465" y="4457241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8" name="Прямоугольник 547"/>
          <p:cNvSpPr/>
          <p:nvPr/>
        </p:nvSpPr>
        <p:spPr>
          <a:xfrm>
            <a:off x="4695587" y="4335038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6312515" y="6161907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Овал 549"/>
          <p:cNvSpPr/>
          <p:nvPr/>
        </p:nvSpPr>
        <p:spPr>
          <a:xfrm>
            <a:off x="6151205" y="631928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1" name="Прямоугольник 550"/>
          <p:cNvSpPr/>
          <p:nvPr/>
        </p:nvSpPr>
        <p:spPr>
          <a:xfrm>
            <a:off x="6273007" y="6373213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Овал 551"/>
          <p:cNvSpPr/>
          <p:nvPr/>
        </p:nvSpPr>
        <p:spPr>
          <a:xfrm>
            <a:off x="6201410" y="622304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6874830" y="5349001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6625443" y="5170973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6312515" y="5552784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6438017" y="5562902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Овал 556"/>
          <p:cNvSpPr/>
          <p:nvPr/>
        </p:nvSpPr>
        <p:spPr>
          <a:xfrm>
            <a:off x="208748" y="6394252"/>
            <a:ext cx="100409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8" name="Овал 557"/>
          <p:cNvSpPr/>
          <p:nvPr/>
        </p:nvSpPr>
        <p:spPr>
          <a:xfrm>
            <a:off x="208436" y="6191005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9" name="Прямоугольник 55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1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208436" y="6031851"/>
            <a:ext cx="100409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3" name="Прямоугольник 562"/>
          <p:cNvSpPr/>
          <p:nvPr/>
        </p:nvSpPr>
        <p:spPr>
          <a:xfrm>
            <a:off x="339314" y="598700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203"/>
            <a:ext cx="12192000" cy="612279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ИНФОРМАЦИОННЫЕ МАТЕРИАЛЫ </a:t>
            </a:r>
            <a:r>
              <a:rPr lang="ru-RU" dirty="0" smtClean="0"/>
              <a:t> ПО ОПАСНЫМ ЭКЗОГЕННЫМ ГЕОЛОГИЧЕСКИХМ ПРОЦЕССАМ ВБЛИЗИ </a:t>
            </a:r>
            <a:br>
              <a:rPr lang="ru-RU" dirty="0" smtClean="0"/>
            </a:br>
            <a:r>
              <a:rPr lang="ru-RU" dirty="0" smtClean="0"/>
              <a:t>ЖЕЛЕЗНОДОРОЖНОГО ПОЛОТНА НА ТЕРРИТОРИИ КРАСНОДАРСКОГО КРАЯ</a:t>
            </a:r>
            <a:endParaRPr lang="ru-RU" dirty="0"/>
          </a:p>
        </p:txBody>
      </p:sp>
      <p:sp>
        <p:nvSpPr>
          <p:cNvPr id="486" name="Полилиния 485"/>
          <p:cNvSpPr/>
          <p:nvPr/>
        </p:nvSpPr>
        <p:spPr>
          <a:xfrm>
            <a:off x="3780208" y="778110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3786172" y="783104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5193180" y="565968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5649259" y="567243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6" name="Овал 545"/>
          <p:cNvSpPr/>
          <p:nvPr/>
        </p:nvSpPr>
        <p:spPr>
          <a:xfrm>
            <a:off x="3746797" y="3573690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4534465" y="4457241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6874830" y="5349001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6625443" y="5170973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6312515" y="5552784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6438017" y="5562902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Овал 556"/>
          <p:cNvSpPr/>
          <p:nvPr/>
        </p:nvSpPr>
        <p:spPr>
          <a:xfrm>
            <a:off x="208748" y="6394252"/>
            <a:ext cx="100409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8" name="Овал 557"/>
          <p:cNvSpPr/>
          <p:nvPr/>
        </p:nvSpPr>
        <p:spPr>
          <a:xfrm>
            <a:off x="208436" y="6191005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9" name="Прямоугольник 55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1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208436" y="6031851"/>
            <a:ext cx="100409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3" name="Прямоугольник 562"/>
          <p:cNvSpPr/>
          <p:nvPr/>
        </p:nvSpPr>
        <p:spPr>
          <a:xfrm>
            <a:off x="339314" y="598700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4" name="Прямоугольник 563"/>
          <p:cNvSpPr/>
          <p:nvPr/>
        </p:nvSpPr>
        <p:spPr>
          <a:xfrm>
            <a:off x="3978617" y="3434740"/>
            <a:ext cx="1111696" cy="4781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откос ж/д на участке Туапсе-</a:t>
            </a:r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Скругленная прямоугольная выноска 564"/>
          <p:cNvSpPr/>
          <p:nvPr/>
        </p:nvSpPr>
        <p:spPr>
          <a:xfrm>
            <a:off x="98917" y="2410151"/>
            <a:ext cx="3798888" cy="852179"/>
          </a:xfrm>
          <a:prstGeom prst="wedgeRoundRectCallout">
            <a:avLst>
              <a:gd name="adj1" fmla="val 51994"/>
              <a:gd name="adj2" fmla="val 1287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 м на юго-восток от п.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коренные известняки и суглинистый делювиальные отложения. Ширина оползня в головной части – 20 м, объем сместившихся пород 400 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куб. м.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Оползнем был перекрыт 1 путь железной дороги.</a:t>
            </a:r>
            <a:endParaRPr lang="ru-RU" sz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3159410" y="3621315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66" name="Овал 565"/>
          <p:cNvSpPr/>
          <p:nvPr/>
        </p:nvSpPr>
        <p:spPr>
          <a:xfrm>
            <a:off x="3928412" y="3906507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7" name="Овал 566"/>
          <p:cNvSpPr/>
          <p:nvPr/>
        </p:nvSpPr>
        <p:spPr>
          <a:xfrm>
            <a:off x="4392977" y="4367106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8" name="Прямоугольник 567"/>
          <p:cNvSpPr/>
          <p:nvPr/>
        </p:nvSpPr>
        <p:spPr>
          <a:xfrm>
            <a:off x="3108629" y="4276910"/>
            <a:ext cx="1247775" cy="2848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9" name="Овал 568"/>
          <p:cNvSpPr/>
          <p:nvPr/>
        </p:nvSpPr>
        <p:spPr>
          <a:xfrm>
            <a:off x="4528321" y="4516331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0" name="Прямоугольник 569"/>
          <p:cNvSpPr/>
          <p:nvPr/>
        </p:nvSpPr>
        <p:spPr>
          <a:xfrm>
            <a:off x="3236815" y="4594840"/>
            <a:ext cx="1280786" cy="296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Скругленная прямоугольная выноска 570"/>
          <p:cNvSpPr/>
          <p:nvPr/>
        </p:nvSpPr>
        <p:spPr>
          <a:xfrm>
            <a:off x="5413925" y="3275158"/>
            <a:ext cx="3575911" cy="884756"/>
          </a:xfrm>
          <a:prstGeom prst="wedgeRoundRectCallout">
            <a:avLst>
              <a:gd name="adj1" fmla="val -74408"/>
              <a:gd name="adj2" fmla="val 7554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  <p:sp>
        <p:nvSpPr>
          <p:cNvPr id="572" name="Скругленная прямоугольная выноска 571"/>
          <p:cNvSpPr/>
          <p:nvPr/>
        </p:nvSpPr>
        <p:spPr>
          <a:xfrm>
            <a:off x="5253721" y="4387264"/>
            <a:ext cx="3575911" cy="532994"/>
          </a:xfrm>
          <a:prstGeom prst="wedgeRoundRectCallout">
            <a:avLst>
              <a:gd name="adj1" fmla="val -66795"/>
              <a:gd name="adj2" fmla="val -213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sp>
        <p:nvSpPr>
          <p:cNvPr id="573" name="Прямоугольник 572"/>
          <p:cNvSpPr/>
          <p:nvPr/>
        </p:nvSpPr>
        <p:spPr>
          <a:xfrm>
            <a:off x="5109275" y="5013638"/>
            <a:ext cx="1280786" cy="430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 73-й км (Мамайка)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Скругленная прямоугольная выноска 573"/>
          <p:cNvSpPr/>
          <p:nvPr/>
        </p:nvSpPr>
        <p:spPr>
          <a:xfrm>
            <a:off x="2559606" y="5467685"/>
            <a:ext cx="1957995" cy="1318832"/>
          </a:xfrm>
          <a:prstGeom prst="wedgeRoundRectCallout">
            <a:avLst>
              <a:gd name="adj1" fmla="val 66127"/>
              <a:gd name="adj2" fmla="val -8142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20-25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м. Ширина активной части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30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м, расстояние до железной дороги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150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м. Отложения увлажнены.</a:t>
            </a:r>
          </a:p>
        </p:txBody>
      </p:sp>
      <p:sp>
        <p:nvSpPr>
          <p:cNvPr id="577" name="Овал 576"/>
          <p:cNvSpPr/>
          <p:nvPr/>
        </p:nvSpPr>
        <p:spPr>
          <a:xfrm>
            <a:off x="4898805" y="5003101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8" name="Овал 577"/>
          <p:cNvSpPr/>
          <p:nvPr/>
        </p:nvSpPr>
        <p:spPr>
          <a:xfrm>
            <a:off x="6733427" y="5405906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9" name="Прямоугольник 578"/>
          <p:cNvSpPr/>
          <p:nvPr/>
        </p:nvSpPr>
        <p:spPr>
          <a:xfrm>
            <a:off x="6975239" y="5935133"/>
            <a:ext cx="1038075" cy="7022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а/д Красная Поляна-Монастырь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Скругленная прямоугольная выноска 579"/>
          <p:cNvSpPr/>
          <p:nvPr/>
        </p:nvSpPr>
        <p:spPr>
          <a:xfrm>
            <a:off x="8648761" y="5739570"/>
            <a:ext cx="1982575" cy="844895"/>
          </a:xfrm>
          <a:prstGeom prst="wedgeRoundRectCallout">
            <a:avLst>
              <a:gd name="adj1" fmla="val -139965"/>
              <a:gd name="adj2" fmla="val -796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нижней части склона левого берега р.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кв. м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кв. м,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которых отмечалось активное развитие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21805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91"/>
            <a:ext cx="12192000" cy="616450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3229550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8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ИНФОРМАЦИОННЫЕ МАТЕРИАЛЫ </a:t>
            </a:r>
            <a:r>
              <a:rPr lang="ru-RU" dirty="0" smtClean="0"/>
              <a:t>ПО ОПАСНЫМ ЭКЗОГЕННЫМ ГЕОЛОГИЧЕСКИМ ПРОЦЕССОАМ ВБЛИЗИ </a:t>
            </a:r>
            <a:br>
              <a:rPr lang="ru-RU" dirty="0" smtClean="0"/>
            </a:br>
            <a:r>
              <a:rPr lang="ru-RU" dirty="0" smtClean="0"/>
              <a:t>АВТОМОБИЛЬНЫХ ДОРОГ НА ТЕРРИТОРИИ КРАСНОДАРСКОГО КРАЯ</a:t>
            </a:r>
            <a:endParaRPr lang="ru-RU" dirty="0"/>
          </a:p>
        </p:txBody>
      </p:sp>
      <p:sp>
        <p:nvSpPr>
          <p:cNvPr id="487" name="Скругленная прямоугольная выноска 486"/>
          <p:cNvSpPr/>
          <p:nvPr/>
        </p:nvSpPr>
        <p:spPr>
          <a:xfrm>
            <a:off x="8943066" y="3077620"/>
            <a:ext cx="3203613" cy="1037726"/>
          </a:xfrm>
          <a:prstGeom prst="wedgeRoundRectCallout">
            <a:avLst>
              <a:gd name="adj1" fmla="val -114382"/>
              <a:gd name="adj2" fmla="val 17177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участок Красная Поляна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Правый берег р.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продолжал активно развиваться в головной части и по флангам. Обнажаются коренные породы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Овал 487"/>
          <p:cNvSpPr/>
          <p:nvPr/>
        </p:nvSpPr>
        <p:spPr>
          <a:xfrm>
            <a:off x="6806317" y="53927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517" y="764311"/>
            <a:ext cx="2748163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0" name="TextBox 87"/>
          <p:cNvSpPr txBox="1"/>
          <p:nvPr/>
        </p:nvSpPr>
        <p:spPr>
          <a:xfrm>
            <a:off x="6501744" y="5161430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1" name="TextBox 87"/>
          <p:cNvSpPr txBox="1"/>
          <p:nvPr/>
        </p:nvSpPr>
        <p:spPr>
          <a:xfrm>
            <a:off x="11721312" y="2371356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92" name="Скругленная прямоугольная выноска 491"/>
          <p:cNvSpPr/>
          <p:nvPr/>
        </p:nvSpPr>
        <p:spPr>
          <a:xfrm>
            <a:off x="9003253" y="4279430"/>
            <a:ext cx="3150294" cy="1058769"/>
          </a:xfrm>
          <a:prstGeom prst="wedgeRoundRectCallout">
            <a:avLst>
              <a:gd name="adj1" fmla="val -127493"/>
              <a:gd name="adj2" fmla="val 742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Кепша. На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pic>
        <p:nvPicPr>
          <p:cNvPr id="493" name="Рисунок 4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544" y="731916"/>
            <a:ext cx="2677405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6216106" y="5232529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5" name="TextBox 87"/>
          <p:cNvSpPr txBox="1"/>
          <p:nvPr/>
        </p:nvSpPr>
        <p:spPr>
          <a:xfrm>
            <a:off x="8831492" y="2371356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96" name="Овал 495"/>
          <p:cNvSpPr/>
          <p:nvPr/>
        </p:nvSpPr>
        <p:spPr>
          <a:xfrm>
            <a:off x="6461135" y="55451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497" name="Скругленная прямоугольная выноска 496"/>
          <p:cNvSpPr/>
          <p:nvPr/>
        </p:nvSpPr>
        <p:spPr>
          <a:xfrm>
            <a:off x="9003253" y="5732206"/>
            <a:ext cx="3143427" cy="660017"/>
          </a:xfrm>
          <a:prstGeom prst="wedgeRoundRectCallout">
            <a:avLst>
              <a:gd name="adj1" fmla="val -144539"/>
              <a:gd name="adj2" fmla="val -1410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 на Сухумском шоссе. Оползень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122" y="741756"/>
            <a:ext cx="2468455" cy="20199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9" name="TextBox 87"/>
          <p:cNvSpPr txBox="1"/>
          <p:nvPr/>
        </p:nvSpPr>
        <p:spPr>
          <a:xfrm>
            <a:off x="5870182" y="2336892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00" name="TextBox 82"/>
          <p:cNvSpPr txBox="1"/>
          <p:nvPr/>
        </p:nvSpPr>
        <p:spPr>
          <a:xfrm>
            <a:off x="5807081" y="5515718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1" name="Овал 500"/>
          <p:cNvSpPr/>
          <p:nvPr/>
        </p:nvSpPr>
        <p:spPr>
          <a:xfrm>
            <a:off x="5822581" y="5880907"/>
            <a:ext cx="106100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3806807" y="374159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2945553" y="3922346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7" name="Овал 506"/>
          <p:cNvSpPr/>
          <p:nvPr/>
        </p:nvSpPr>
        <p:spPr>
          <a:xfrm>
            <a:off x="201664" y="620375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8" name="Овал 507"/>
          <p:cNvSpPr/>
          <p:nvPr/>
        </p:nvSpPr>
        <p:spPr>
          <a:xfrm>
            <a:off x="203062" y="6380905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9" name="Прямоугольник 50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0" name="Прямоугольник 50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1" name="Прямоугольник 510"/>
          <p:cNvSpPr/>
          <p:nvPr/>
        </p:nvSpPr>
        <p:spPr>
          <a:xfrm>
            <a:off x="689696" y="650438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2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13" name="Овал 512"/>
          <p:cNvSpPr/>
          <p:nvPr/>
        </p:nvSpPr>
        <p:spPr>
          <a:xfrm>
            <a:off x="201664" y="6045572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4" name="Прямоугольник 513"/>
          <p:cNvSpPr/>
          <p:nvPr/>
        </p:nvSpPr>
        <p:spPr>
          <a:xfrm>
            <a:off x="341404" y="601512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(ФДА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6330442" y="5654301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6526261" y="5681916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6096000" y="6235714"/>
            <a:ext cx="100409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6467491" y="6299002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6217472" y="6319606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6554882" y="6076143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5685183" y="565993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4678435" y="5569560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3883663" y="3519539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Овал 525"/>
          <p:cNvSpPr/>
          <p:nvPr/>
        </p:nvSpPr>
        <p:spPr>
          <a:xfrm>
            <a:off x="3783497" y="3612543"/>
            <a:ext cx="90576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67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30072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150"/>
            <a:ext cx="12192000" cy="62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0" y="-7603"/>
            <a:ext cx="12192000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УЧАСТКИ </a:t>
            </a:r>
            <a:r>
              <a:rPr lang="ru-RU" dirty="0" smtClean="0"/>
              <a:t>МЕСТНОСТИ НА </a:t>
            </a:r>
            <a:r>
              <a:rPr lang="ru-RU" dirty="0"/>
              <a:t>ТЕРРИТОРИИ </a:t>
            </a:r>
            <a:r>
              <a:rPr lang="ru-RU" dirty="0" smtClean="0"/>
              <a:t>КРАСНОДАРСКОГО </a:t>
            </a:r>
            <a:r>
              <a:rPr lang="ru-RU" dirty="0"/>
              <a:t>КРАЯ, </a:t>
            </a:r>
            <a:endParaRPr lang="ru-RU" dirty="0" smtClean="0"/>
          </a:p>
          <a:p>
            <a:r>
              <a:rPr lang="ru-RU" dirty="0" smtClean="0"/>
              <a:t>ПОДВЕРЖЕННЫЕ </a:t>
            </a:r>
            <a:r>
              <a:rPr lang="ru-RU" dirty="0"/>
              <a:t>ЭКЗОГЕННЫМ ПРОЦЕССАМ </a:t>
            </a:r>
            <a:r>
              <a:rPr lang="ru-RU" dirty="0" smtClean="0"/>
              <a:t>ЗА ПОСЛЕДНИЕ </a:t>
            </a:r>
            <a:r>
              <a:rPr lang="ru-RU" dirty="0"/>
              <a:t>5 </a:t>
            </a:r>
            <a:r>
              <a:rPr lang="ru-RU" dirty="0" smtClean="0"/>
              <a:t>ЛЕТ</a:t>
            </a:r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9685423" y="2950735"/>
            <a:ext cx="1863791" cy="426267"/>
          </a:xfrm>
          <a:prstGeom prst="wedgeRoundRectCallout">
            <a:avLst>
              <a:gd name="adj1" fmla="val -100868"/>
              <a:gd name="adj2" fmla="val 295952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18.01.2014 «Роза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Хутор» около гостиницы Вольсет-2 сошел оползень на селевые ограждения объемом около 20 куб.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38736" y="1998604"/>
            <a:ext cx="1692089" cy="501477"/>
          </a:xfrm>
          <a:prstGeom prst="wedgeRoundRectCallout">
            <a:avLst>
              <a:gd name="adj1" fmla="val 113091"/>
              <a:gd name="adj2" fmla="val -66981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11.02.2014 Произошел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 одной колесной пары 10-го вагона электропоезда Туапсе-Адлер без опрокидывания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13052" y="2541805"/>
            <a:ext cx="1692089" cy="524514"/>
          </a:xfrm>
          <a:prstGeom prst="wedgeRoundRectCallout">
            <a:avLst>
              <a:gd name="adj1" fmla="val 172036"/>
              <a:gd name="adj2" fmla="val 90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15.02.2014 В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п. Чемитоквадже, во время проведения восстановительных работ, произошел сход оползня на ж/д пути, 1919 км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246877" y="3556176"/>
            <a:ext cx="1837032" cy="630832"/>
          </a:xfrm>
          <a:prstGeom prst="wedgeRoundRectCallout">
            <a:avLst>
              <a:gd name="adj1" fmla="val -90169"/>
              <a:gd name="adj2" fmla="val 136267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02.06.2014 На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технологическую автодорогу местного значения (гравийная) ведущую от ГЛК «Роза Хутор» к источнику «Нарзан» произошёл сход селя объемом около 250 м3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5882025" y="1917231"/>
            <a:ext cx="1571133" cy="393346"/>
          </a:xfrm>
          <a:prstGeom prst="wedgeRoundRectCallout">
            <a:avLst>
              <a:gd name="adj1" fmla="val 49237"/>
              <a:gd name="adj2" fmla="val 454371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20.07.2014 Сход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грязе-каменной массы объемом около 600 м3 на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автодорогу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Овал 385"/>
          <p:cNvSpPr/>
          <p:nvPr/>
        </p:nvSpPr>
        <p:spPr>
          <a:xfrm>
            <a:off x="9298627" y="4741182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7" name="Овал 386"/>
          <p:cNvSpPr/>
          <p:nvPr/>
        </p:nvSpPr>
        <p:spPr>
          <a:xfrm>
            <a:off x="3151186" y="1862809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1" name="Овал 390"/>
          <p:cNvSpPr/>
          <p:nvPr/>
        </p:nvSpPr>
        <p:spPr>
          <a:xfrm>
            <a:off x="4427536" y="3299095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2" name="Овал 391"/>
          <p:cNvSpPr/>
          <p:nvPr/>
        </p:nvSpPr>
        <p:spPr>
          <a:xfrm>
            <a:off x="8575761" y="4414449"/>
            <a:ext cx="115481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" name="Овал 392"/>
          <p:cNvSpPr/>
          <p:nvPr/>
        </p:nvSpPr>
        <p:spPr>
          <a:xfrm>
            <a:off x="7393627" y="3949793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306941" y="4521474"/>
            <a:ext cx="1692089" cy="630832"/>
          </a:xfrm>
          <a:prstGeom prst="wedgeRoundRectCallout">
            <a:avLst>
              <a:gd name="adj1" fmla="val -96199"/>
              <a:gd name="adj2" fmla="val 2188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20.07.2014 Сход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грязе-каменной массы, объемом 20 м3. на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автодорогу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ведущую от ГЛК «Роза Хутор» к источнику «Нарзан»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985445" y="2328671"/>
            <a:ext cx="1863791" cy="609637"/>
          </a:xfrm>
          <a:prstGeom prst="wedgeRoundRectCallout">
            <a:avLst>
              <a:gd name="adj1" fmla="val 38825"/>
              <a:gd name="adj2" fmla="val 353721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05.01.2015 В Хостинском районе произошел сход селя. Объём селя составил около 300 м. куб., длина селя около 80 м, шириной около 20 м, высота около 4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" name="Овал 395"/>
          <p:cNvSpPr/>
          <p:nvPr/>
        </p:nvSpPr>
        <p:spPr>
          <a:xfrm>
            <a:off x="5574473" y="4653719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2058607" y="4306147"/>
            <a:ext cx="1837032" cy="630832"/>
          </a:xfrm>
          <a:prstGeom prst="wedgeRoundRectCallout">
            <a:avLst>
              <a:gd name="adj1" fmla="val 139489"/>
              <a:gd name="adj2" fmla="val 13936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07.03.2015 Угроза схождения верхового оползня объемом около 300 м3 на федеральную автомобильную дорогу А-147 «Джубга-Сочи» на 164 км.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" name="Овал 398"/>
          <p:cNvSpPr/>
          <p:nvPr/>
        </p:nvSpPr>
        <p:spPr>
          <a:xfrm>
            <a:off x="6588610" y="4874169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Овал 399"/>
          <p:cNvSpPr/>
          <p:nvPr/>
        </p:nvSpPr>
        <p:spPr>
          <a:xfrm>
            <a:off x="8241473" y="5287296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1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9169601" y="6134735"/>
            <a:ext cx="1837032" cy="630832"/>
          </a:xfrm>
          <a:prstGeom prst="wedgeRoundRectCallout">
            <a:avLst>
              <a:gd name="adj1" fmla="val -91591"/>
              <a:gd name="adj2" fmla="val -169166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04.04.2015 Сход оползня общим объемом около 1000 куб.м. на участке автомобильной дороги п. Аибга – с. Ермоловка. На проезжую часть сошло около 50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м.куб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210717" y="4962379"/>
            <a:ext cx="1702570" cy="524514"/>
          </a:xfrm>
          <a:prstGeom prst="wedgeRoundRectCallout">
            <a:avLst>
              <a:gd name="adj1" fmla="val 93785"/>
              <a:gd name="adj2" fmla="val -66441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11.11.2015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Cход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 объемом 5-7куб. метров на ж/д полотно в Лазаревском районе города Сочи между п. Дагомыс и Сочи, 1956 км.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Овал 402"/>
          <p:cNvSpPr/>
          <p:nvPr/>
        </p:nvSpPr>
        <p:spPr>
          <a:xfrm>
            <a:off x="5337433" y="4364580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815496" y="3132546"/>
            <a:ext cx="1562100" cy="524514"/>
          </a:xfrm>
          <a:prstGeom prst="wedgeRoundRectCallout">
            <a:avLst>
              <a:gd name="adj1" fmla="val 234487"/>
              <a:gd name="adj2" fmla="val 177080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14.10.2015 На 1953 км Северо-Кавказской ж/д произошел сход селя объемом 350 м3протяженностью 100 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Овал 404"/>
          <p:cNvSpPr/>
          <p:nvPr/>
        </p:nvSpPr>
        <p:spPr>
          <a:xfrm>
            <a:off x="5679215" y="4789036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54507" y="3735390"/>
            <a:ext cx="1702570" cy="524514"/>
          </a:xfrm>
          <a:prstGeom prst="wedgeRoundRectCallout">
            <a:avLst>
              <a:gd name="adj1" fmla="val 204705"/>
              <a:gd name="adj2" fmla="val 101657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13.11.2015 Сход селя 100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кб.м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четный участок ж/д полотна, задержки в движении пассажирских поездов не произошло.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Овал 407"/>
          <p:cNvSpPr/>
          <p:nvPr/>
        </p:nvSpPr>
        <p:spPr>
          <a:xfrm>
            <a:off x="8010624" y="5324160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7248983" y="6134735"/>
            <a:ext cx="1837032" cy="630832"/>
          </a:xfrm>
          <a:prstGeom prst="wedgeRoundRectCallout">
            <a:avLst>
              <a:gd name="adj1" fmla="val -6143"/>
              <a:gd name="adj2" fmla="val -155879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04.05.2015 Сход сели на автодорогу местного значения, между с. Ермоловка и с. Аибга ориентировочно объемом 100 куб. метров.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Овал 409"/>
          <p:cNvSpPr/>
          <p:nvPr/>
        </p:nvSpPr>
        <p:spPr>
          <a:xfrm>
            <a:off x="5455410" y="4558011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Овал 410"/>
          <p:cNvSpPr/>
          <p:nvPr/>
        </p:nvSpPr>
        <p:spPr>
          <a:xfrm>
            <a:off x="6040119" y="5104452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495640" y="5573213"/>
            <a:ext cx="1863791" cy="609637"/>
          </a:xfrm>
          <a:prstGeom prst="wedgeRoundRectCallout">
            <a:avLst>
              <a:gd name="adj1" fmla="val 85528"/>
              <a:gd name="adj2" fmla="val -1170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04.06.2016 В Хостинском районе произошел сход селя. Объём селя составил около 300 м. куб., длина селя около 80 м, шириной около 20 м, высота около 4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8633501" y="2280817"/>
            <a:ext cx="2017962" cy="521975"/>
          </a:xfrm>
          <a:prstGeom prst="wedgeRoundRectCallout">
            <a:avLst>
              <a:gd name="adj1" fmla="val -57886"/>
              <a:gd name="adj2" fmla="val 360817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13.10.2016 Грязе-каменная масса сошла на одну полосу автодороги Адлер-Красная Поляна в районе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Роза Хутор. Объем сошедшей массы составляет около 90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Овал 413"/>
          <p:cNvSpPr/>
          <p:nvPr/>
        </p:nvSpPr>
        <p:spPr>
          <a:xfrm>
            <a:off x="8360536" y="4510157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351557" y="5233308"/>
            <a:ext cx="1484229" cy="798543"/>
          </a:xfrm>
          <a:prstGeom prst="wedgeRoundRectCallout">
            <a:avLst>
              <a:gd name="adj1" fmla="val -167446"/>
              <a:gd name="adj2" fmla="val -1328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30.05.2017 на высоте около 1300-1500м предположительно произошел оползень грязе-каменной массы, в этом районе находились туристы в количестве 4-х человек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Овал 416"/>
          <p:cNvSpPr/>
          <p:nvPr/>
        </p:nvSpPr>
        <p:spPr>
          <a:xfrm>
            <a:off x="2030826" y="575023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8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8760" y="1066697"/>
            <a:ext cx="1837032" cy="796112"/>
          </a:xfrm>
          <a:prstGeom prst="wedgeRoundRectCallout">
            <a:avLst>
              <a:gd name="adj1" fmla="val 54834"/>
              <a:gd name="adj2" fmla="val -97060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18.03.2017 Сход грязекаменной смеси объемом 15 куб.м. на ФАД А147 «Джубга - Сочи». Ограничено движение автотранспорта в северном направлении. В 23.10 18.03.2017 дорожное полотно расчищено, движение восстановлено...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Овал 418"/>
          <p:cNvSpPr/>
          <p:nvPr/>
        </p:nvSpPr>
        <p:spPr>
          <a:xfrm>
            <a:off x="8456698" y="4460288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728428" y="2981313"/>
            <a:ext cx="1692089" cy="413490"/>
          </a:xfrm>
          <a:prstGeom prst="wedgeRoundRectCallout">
            <a:avLst>
              <a:gd name="adj1" fmla="val 18908"/>
              <a:gd name="adj2" fmla="val 343949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06.06.2017 На автодорогу произошел сход грязекаменной массы объемом около 30 м3.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1" name="Овал 420"/>
          <p:cNvSpPr/>
          <p:nvPr/>
        </p:nvSpPr>
        <p:spPr>
          <a:xfrm>
            <a:off x="5798278" y="4662199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854210" y="4164513"/>
            <a:ext cx="1215945" cy="497686"/>
          </a:xfrm>
          <a:prstGeom prst="wedgeRoundRectCallout">
            <a:avLst>
              <a:gd name="adj1" fmla="val -82324"/>
              <a:gd name="adj2" fmla="val 191238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06.06.2017 На автодорогу произошел сход грязекаменной массы объемом около 30 м3.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" name="Овал 422"/>
          <p:cNvSpPr/>
          <p:nvPr/>
        </p:nvSpPr>
        <p:spPr>
          <a:xfrm>
            <a:off x="6296889" y="5377762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7165566" y="2392102"/>
            <a:ext cx="1386194" cy="630832"/>
          </a:xfrm>
          <a:prstGeom prst="wedgeRoundRectCallout">
            <a:avLst>
              <a:gd name="adj1" fmla="val 38332"/>
              <a:gd name="adj2" fmla="val 270850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29.08.2017 В районе п. Роза-Хутор на автодорогу произошло 2 схода грязекаменной массы общим объемом около 100 куб.м.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5" name="Овал 424"/>
          <p:cNvSpPr/>
          <p:nvPr/>
        </p:nvSpPr>
        <p:spPr>
          <a:xfrm>
            <a:off x="8373321" y="4448093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8" name="Прямоугольник 167"/>
          <p:cNvSpPr>
            <a:spLocks noChangeArrowheads="1"/>
          </p:cNvSpPr>
          <p:nvPr/>
        </p:nvSpPr>
        <p:spPr bwMode="auto">
          <a:xfrm>
            <a:off x="77791" y="5163830"/>
            <a:ext cx="2157410" cy="157987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Прямоугольник 174"/>
          <p:cNvSpPr>
            <a:spLocks noChangeArrowheads="1"/>
          </p:cNvSpPr>
          <p:nvPr/>
        </p:nvSpPr>
        <p:spPr bwMode="auto">
          <a:xfrm>
            <a:off x="509191" y="5188789"/>
            <a:ext cx="1625327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430" name="Прямоугольник 429"/>
          <p:cNvSpPr/>
          <p:nvPr/>
        </p:nvSpPr>
        <p:spPr>
          <a:xfrm>
            <a:off x="205742" y="5417822"/>
            <a:ext cx="2221156" cy="170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экзогенным процессам: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522156" y="617766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автомобильные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7" name="Овал 436"/>
          <p:cNvSpPr/>
          <p:nvPr/>
        </p:nvSpPr>
        <p:spPr>
          <a:xfrm>
            <a:off x="136977" y="6031851"/>
            <a:ext cx="100409" cy="95250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8" name="Прямоугольник 437"/>
          <p:cNvSpPr/>
          <p:nvPr/>
        </p:nvSpPr>
        <p:spPr>
          <a:xfrm>
            <a:off x="267853" y="5987004"/>
            <a:ext cx="232003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и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ного характера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9" name="Овал 438"/>
          <p:cNvSpPr/>
          <p:nvPr/>
        </p:nvSpPr>
        <p:spPr>
          <a:xfrm>
            <a:off x="131121" y="5859672"/>
            <a:ext cx="100409" cy="952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0" name="Прямоугольник 439"/>
          <p:cNvSpPr/>
          <p:nvPr/>
        </p:nvSpPr>
        <p:spPr>
          <a:xfrm>
            <a:off x="271701" y="5819890"/>
            <a:ext cx="240361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1" name="Овал 440"/>
          <p:cNvSpPr/>
          <p:nvPr/>
        </p:nvSpPr>
        <p:spPr>
          <a:xfrm>
            <a:off x="131121" y="5688053"/>
            <a:ext cx="100409" cy="952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2" name="Прямоугольник 441"/>
          <p:cNvSpPr/>
          <p:nvPr/>
        </p:nvSpPr>
        <p:spPr>
          <a:xfrm>
            <a:off x="274760" y="5647840"/>
            <a:ext cx="226458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6262" y="6198294"/>
            <a:ext cx="424948" cy="127466"/>
          </a:xfrm>
          <a:prstGeom prst="roundRect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04801" y="6346393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елезнодорожные переезды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4" name="Скругленный прямоугольник 443"/>
          <p:cNvSpPr/>
          <p:nvPr/>
        </p:nvSpPr>
        <p:spPr>
          <a:xfrm>
            <a:off x="127957" y="6367026"/>
            <a:ext cx="424948" cy="127466"/>
          </a:xfrm>
          <a:prstGeom prst="round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5" name="Прямоугольник 444"/>
          <p:cNvSpPr/>
          <p:nvPr/>
        </p:nvSpPr>
        <p:spPr>
          <a:xfrm>
            <a:off x="509191" y="6522635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иного характера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6" name="Скругленный прямоугольник 445"/>
          <p:cNvSpPr/>
          <p:nvPr/>
        </p:nvSpPr>
        <p:spPr>
          <a:xfrm>
            <a:off x="119647" y="6543268"/>
            <a:ext cx="424948" cy="127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5463605" y="5041079"/>
            <a:ext cx="703772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Сочи</a:t>
            </a:r>
            <a:endParaRPr lang="ru-RU" sz="800" dirty="0"/>
          </a:p>
        </p:txBody>
      </p:sp>
      <p:sp>
        <p:nvSpPr>
          <p:cNvPr id="427" name="TextBox 426"/>
          <p:cNvSpPr txBox="1"/>
          <p:nvPr/>
        </p:nvSpPr>
        <p:spPr>
          <a:xfrm>
            <a:off x="3495640" y="2695429"/>
            <a:ext cx="870620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Лазаревское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2235201" y="1218199"/>
            <a:ext cx="741922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Туапсе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3235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uks_6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066"/>
            <a:ext cx="12192000" cy="627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"/>
          <p:cNvSpPr/>
          <p:nvPr/>
        </p:nvSpPr>
        <p:spPr bwMode="auto">
          <a:xfrm>
            <a:off x="2566549" y="1513147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1" name="Скругленная прямоугольная выноска 14"/>
          <p:cNvSpPr>
            <a:spLocks noChangeArrowheads="1"/>
          </p:cNvSpPr>
          <p:nvPr/>
        </p:nvSpPr>
        <p:spPr bwMode="auto">
          <a:xfrm>
            <a:off x="566526" y="2057990"/>
            <a:ext cx="2240751" cy="463789"/>
          </a:xfrm>
          <a:prstGeom prst="wedgeRoundRectCallout">
            <a:avLst>
              <a:gd name="adj1" fmla="val 43014"/>
              <a:gd name="adj2" fmla="val -138247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40+0 км слева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9 лет</a:t>
            </a:r>
          </a:p>
        </p:txBody>
      </p:sp>
      <p:sp>
        <p:nvSpPr>
          <p:cNvPr id="16" name="Овал 1"/>
          <p:cNvSpPr/>
          <p:nvPr/>
        </p:nvSpPr>
        <p:spPr bwMode="auto">
          <a:xfrm>
            <a:off x="2823565" y="1633223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3" name="Скругленная прямоугольная выноска 18"/>
          <p:cNvSpPr>
            <a:spLocks noChangeArrowheads="1"/>
          </p:cNvSpPr>
          <p:nvPr/>
        </p:nvSpPr>
        <p:spPr bwMode="auto">
          <a:xfrm>
            <a:off x="3386469" y="1139412"/>
            <a:ext cx="2240751" cy="567356"/>
          </a:xfrm>
          <a:prstGeom prst="wedgeRoundRectCallout">
            <a:avLst>
              <a:gd name="adj1" fmla="val -60926"/>
              <a:gd name="adj2" fmla="val 40435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40+900 км слева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10 лет</a:t>
            </a:r>
          </a:p>
        </p:txBody>
      </p:sp>
      <p:sp>
        <p:nvSpPr>
          <p:cNvPr id="20" name="Овал 1"/>
          <p:cNvSpPr/>
          <p:nvPr/>
        </p:nvSpPr>
        <p:spPr bwMode="auto">
          <a:xfrm>
            <a:off x="5619978" y="3662495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5" name="Скругленная прямоугольная выноска 20"/>
          <p:cNvSpPr>
            <a:spLocks noChangeArrowheads="1"/>
          </p:cNvSpPr>
          <p:nvPr/>
        </p:nvSpPr>
        <p:spPr bwMode="auto">
          <a:xfrm>
            <a:off x="2566548" y="3743547"/>
            <a:ext cx="2736683" cy="448128"/>
          </a:xfrm>
          <a:prstGeom prst="wedgeRoundRectCallout">
            <a:avLst>
              <a:gd name="adj1" fmla="val 62662"/>
              <a:gd name="adj2" fmla="val -42653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 Агу-Шапсуг, Трасса М-27 «Джубга-Сочи»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10-20 лет</a:t>
            </a:r>
          </a:p>
        </p:txBody>
      </p:sp>
      <p:sp>
        <p:nvSpPr>
          <p:cNvPr id="22" name="Овал 1"/>
          <p:cNvSpPr/>
          <p:nvPr/>
        </p:nvSpPr>
        <p:spPr bwMode="auto">
          <a:xfrm>
            <a:off x="3882402" y="2281630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456163" y="1990447"/>
            <a:ext cx="2238941" cy="426267"/>
          </a:xfrm>
          <a:prstGeom prst="wedgeRoundRectCallout">
            <a:avLst>
              <a:gd name="adj1" fmla="val -61958"/>
              <a:gd name="adj2" fmla="val 33685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 55+ 0 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15 лет</a:t>
            </a:r>
          </a:p>
        </p:txBody>
      </p:sp>
      <p:sp>
        <p:nvSpPr>
          <p:cNvPr id="24" name="Овал 1"/>
          <p:cNvSpPr/>
          <p:nvPr/>
        </p:nvSpPr>
        <p:spPr bwMode="auto">
          <a:xfrm>
            <a:off x="7983806" y="1158925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9" name="Скругленная прямоугольная выноска 24"/>
          <p:cNvSpPr>
            <a:spLocks noChangeArrowheads="1"/>
          </p:cNvSpPr>
          <p:nvPr/>
        </p:nvSpPr>
        <p:spPr bwMode="auto">
          <a:xfrm>
            <a:off x="8939705" y="1885380"/>
            <a:ext cx="2380119" cy="636399"/>
          </a:xfrm>
          <a:prstGeom prst="wedgeRoundRectCallout">
            <a:avLst>
              <a:gd name="adj1" fmla="val -81893"/>
              <a:gd name="adj2" fmla="val -143576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Горячий Ключ - г.  Туапсе </a:t>
            </a:r>
            <a:r>
              <a:rPr lang="ru-RU" alt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Адлер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март - октябрь, </a:t>
            </a:r>
            <a:endParaRPr lang="ru-RU" altLang="ru-RU" sz="907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10-15 раз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440"/>
            <a:ext cx="12192000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УЧАСТКИ, ПОДВЕРЖЕННЫЕ ВОЗДЕЙСТВИЮ СЕЛЕЙ</a:t>
            </a:r>
          </a:p>
          <a:p>
            <a:r>
              <a:rPr lang="ru-RU" dirty="0" smtClean="0"/>
              <a:t>МО ТУАПСИНСКИЙ РАЙОН (ДАННЫЕ РЦМП)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679816" y="587066"/>
            <a:ext cx="319088" cy="218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0129766" y="696436"/>
            <a:ext cx="848498" cy="16158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886"/>
            <a:ext cx="12192500" cy="5835886"/>
          </a:xfrm>
          <a:prstGeom prst="rect">
            <a:avLst/>
          </a:prstGeom>
        </p:spPr>
      </p:pic>
      <p:sp>
        <p:nvSpPr>
          <p:cNvPr id="29" name="Полилиния 28"/>
          <p:cNvSpPr/>
          <p:nvPr/>
        </p:nvSpPr>
        <p:spPr>
          <a:xfrm>
            <a:off x="33557" y="409649"/>
            <a:ext cx="12472768" cy="5630425"/>
          </a:xfrm>
          <a:custGeom>
            <a:avLst/>
            <a:gdLst>
              <a:gd name="connsiteX0" fmla="*/ 83890 w 9354192"/>
              <a:gd name="connsiteY0" fmla="*/ 110469 h 5630425"/>
              <a:gd name="connsiteX1" fmla="*/ 83890 w 9354192"/>
              <a:gd name="connsiteY1" fmla="*/ 110469 h 5630425"/>
              <a:gd name="connsiteX2" fmla="*/ 125835 w 9354192"/>
              <a:gd name="connsiteY2" fmla="*/ 169192 h 5630425"/>
              <a:gd name="connsiteX3" fmla="*/ 151002 w 9354192"/>
              <a:gd name="connsiteY3" fmla="*/ 194359 h 5630425"/>
              <a:gd name="connsiteX4" fmla="*/ 159391 w 9354192"/>
              <a:gd name="connsiteY4" fmla="*/ 219526 h 5630425"/>
              <a:gd name="connsiteX5" fmla="*/ 184558 w 9354192"/>
              <a:gd name="connsiteY5" fmla="*/ 244693 h 5630425"/>
              <a:gd name="connsiteX6" fmla="*/ 209725 w 9354192"/>
              <a:gd name="connsiteY6" fmla="*/ 278249 h 5630425"/>
              <a:gd name="connsiteX7" fmla="*/ 251670 w 9354192"/>
              <a:gd name="connsiteY7" fmla="*/ 345361 h 5630425"/>
              <a:gd name="connsiteX8" fmla="*/ 276837 w 9354192"/>
              <a:gd name="connsiteY8" fmla="*/ 362139 h 5630425"/>
              <a:gd name="connsiteX9" fmla="*/ 302004 w 9354192"/>
              <a:gd name="connsiteY9" fmla="*/ 387306 h 5630425"/>
              <a:gd name="connsiteX10" fmla="*/ 327171 w 9354192"/>
              <a:gd name="connsiteY10" fmla="*/ 395695 h 5630425"/>
              <a:gd name="connsiteX11" fmla="*/ 360727 w 9354192"/>
              <a:gd name="connsiteY11" fmla="*/ 412473 h 5630425"/>
              <a:gd name="connsiteX12" fmla="*/ 385894 w 9354192"/>
              <a:gd name="connsiteY12" fmla="*/ 429251 h 5630425"/>
              <a:gd name="connsiteX13" fmla="*/ 419450 w 9354192"/>
              <a:gd name="connsiteY13" fmla="*/ 446029 h 5630425"/>
              <a:gd name="connsiteX14" fmla="*/ 444616 w 9354192"/>
              <a:gd name="connsiteY14" fmla="*/ 462807 h 5630425"/>
              <a:gd name="connsiteX15" fmla="*/ 469783 w 9354192"/>
              <a:gd name="connsiteY15" fmla="*/ 471196 h 5630425"/>
              <a:gd name="connsiteX16" fmla="*/ 494950 w 9354192"/>
              <a:gd name="connsiteY16" fmla="*/ 487974 h 5630425"/>
              <a:gd name="connsiteX17" fmla="*/ 545284 w 9354192"/>
              <a:gd name="connsiteY17" fmla="*/ 504752 h 5630425"/>
              <a:gd name="connsiteX18" fmla="*/ 578840 w 9354192"/>
              <a:gd name="connsiteY18" fmla="*/ 521530 h 5630425"/>
              <a:gd name="connsiteX19" fmla="*/ 604007 w 9354192"/>
              <a:gd name="connsiteY19" fmla="*/ 529919 h 5630425"/>
              <a:gd name="connsiteX20" fmla="*/ 629174 w 9354192"/>
              <a:gd name="connsiteY20" fmla="*/ 546697 h 5630425"/>
              <a:gd name="connsiteX21" fmla="*/ 679508 w 9354192"/>
              <a:gd name="connsiteY21" fmla="*/ 555086 h 5630425"/>
              <a:gd name="connsiteX22" fmla="*/ 729842 w 9354192"/>
              <a:gd name="connsiteY22" fmla="*/ 580253 h 5630425"/>
              <a:gd name="connsiteX23" fmla="*/ 788565 w 9354192"/>
              <a:gd name="connsiteY23" fmla="*/ 605420 h 5630425"/>
              <a:gd name="connsiteX24" fmla="*/ 872455 w 9354192"/>
              <a:gd name="connsiteY24" fmla="*/ 664143 h 5630425"/>
              <a:gd name="connsiteX25" fmla="*/ 897622 w 9354192"/>
              <a:gd name="connsiteY25" fmla="*/ 680921 h 5630425"/>
              <a:gd name="connsiteX26" fmla="*/ 922789 w 9354192"/>
              <a:gd name="connsiteY26" fmla="*/ 697699 h 5630425"/>
              <a:gd name="connsiteX27" fmla="*/ 1006679 w 9354192"/>
              <a:gd name="connsiteY27" fmla="*/ 748033 h 5630425"/>
              <a:gd name="connsiteX28" fmla="*/ 1031846 w 9354192"/>
              <a:gd name="connsiteY28" fmla="*/ 773200 h 5630425"/>
              <a:gd name="connsiteX29" fmla="*/ 1057013 w 9354192"/>
              <a:gd name="connsiteY29" fmla="*/ 789978 h 5630425"/>
              <a:gd name="connsiteX30" fmla="*/ 1132514 w 9354192"/>
              <a:gd name="connsiteY30" fmla="*/ 848701 h 5630425"/>
              <a:gd name="connsiteX31" fmla="*/ 1157681 w 9354192"/>
              <a:gd name="connsiteY31" fmla="*/ 873868 h 5630425"/>
              <a:gd name="connsiteX32" fmla="*/ 1241571 w 9354192"/>
              <a:gd name="connsiteY32" fmla="*/ 932591 h 5630425"/>
              <a:gd name="connsiteX33" fmla="*/ 1275127 w 9354192"/>
              <a:gd name="connsiteY33" fmla="*/ 957758 h 5630425"/>
              <a:gd name="connsiteX34" fmla="*/ 1325461 w 9354192"/>
              <a:gd name="connsiteY34" fmla="*/ 991313 h 5630425"/>
              <a:gd name="connsiteX35" fmla="*/ 1375794 w 9354192"/>
              <a:gd name="connsiteY35" fmla="*/ 1033258 h 5630425"/>
              <a:gd name="connsiteX36" fmla="*/ 1400961 w 9354192"/>
              <a:gd name="connsiteY36" fmla="*/ 1058425 h 5630425"/>
              <a:gd name="connsiteX37" fmla="*/ 1451295 w 9354192"/>
              <a:gd name="connsiteY37" fmla="*/ 1083592 h 5630425"/>
              <a:gd name="connsiteX38" fmla="*/ 1476462 w 9354192"/>
              <a:gd name="connsiteY38" fmla="*/ 1108759 h 5630425"/>
              <a:gd name="connsiteX39" fmla="*/ 1493240 w 9354192"/>
              <a:gd name="connsiteY39" fmla="*/ 1133926 h 5630425"/>
              <a:gd name="connsiteX40" fmla="*/ 1577130 w 9354192"/>
              <a:gd name="connsiteY40" fmla="*/ 1201038 h 5630425"/>
              <a:gd name="connsiteX41" fmla="*/ 1627464 w 9354192"/>
              <a:gd name="connsiteY41" fmla="*/ 1276539 h 5630425"/>
              <a:gd name="connsiteX42" fmla="*/ 1644242 w 9354192"/>
              <a:gd name="connsiteY42" fmla="*/ 1301706 h 5630425"/>
              <a:gd name="connsiteX43" fmla="*/ 1669409 w 9354192"/>
              <a:gd name="connsiteY43" fmla="*/ 1318484 h 5630425"/>
              <a:gd name="connsiteX44" fmla="*/ 1719743 w 9354192"/>
              <a:gd name="connsiteY44" fmla="*/ 1393985 h 5630425"/>
              <a:gd name="connsiteX45" fmla="*/ 1736521 w 9354192"/>
              <a:gd name="connsiteY45" fmla="*/ 1419152 h 5630425"/>
              <a:gd name="connsiteX46" fmla="*/ 1761688 w 9354192"/>
              <a:gd name="connsiteY46" fmla="*/ 1427541 h 5630425"/>
              <a:gd name="connsiteX47" fmla="*/ 1812022 w 9354192"/>
              <a:gd name="connsiteY47" fmla="*/ 1461097 h 5630425"/>
              <a:gd name="connsiteX48" fmla="*/ 1879134 w 9354192"/>
              <a:gd name="connsiteY48" fmla="*/ 1519820 h 5630425"/>
              <a:gd name="connsiteX49" fmla="*/ 1904301 w 9354192"/>
              <a:gd name="connsiteY49" fmla="*/ 1536598 h 5630425"/>
              <a:gd name="connsiteX50" fmla="*/ 1929468 w 9354192"/>
              <a:gd name="connsiteY50" fmla="*/ 1544987 h 5630425"/>
              <a:gd name="connsiteX51" fmla="*/ 2013358 w 9354192"/>
              <a:gd name="connsiteY51" fmla="*/ 1586932 h 5630425"/>
              <a:gd name="connsiteX52" fmla="*/ 2072081 w 9354192"/>
              <a:gd name="connsiteY52" fmla="*/ 1620488 h 5630425"/>
              <a:gd name="connsiteX53" fmla="*/ 2097248 w 9354192"/>
              <a:gd name="connsiteY53" fmla="*/ 1628877 h 5630425"/>
              <a:gd name="connsiteX54" fmla="*/ 2155971 w 9354192"/>
              <a:gd name="connsiteY54" fmla="*/ 1670822 h 5630425"/>
              <a:gd name="connsiteX55" fmla="*/ 2181138 w 9354192"/>
              <a:gd name="connsiteY55" fmla="*/ 1679211 h 5630425"/>
              <a:gd name="connsiteX56" fmla="*/ 2206305 w 9354192"/>
              <a:gd name="connsiteY56" fmla="*/ 1695989 h 5630425"/>
              <a:gd name="connsiteX57" fmla="*/ 2256639 w 9354192"/>
              <a:gd name="connsiteY57" fmla="*/ 1712767 h 5630425"/>
              <a:gd name="connsiteX58" fmla="*/ 2340528 w 9354192"/>
              <a:gd name="connsiteY58" fmla="*/ 1754712 h 5630425"/>
              <a:gd name="connsiteX59" fmla="*/ 2374084 w 9354192"/>
              <a:gd name="connsiteY59" fmla="*/ 1779879 h 5630425"/>
              <a:gd name="connsiteX60" fmla="*/ 2424418 w 9354192"/>
              <a:gd name="connsiteY60" fmla="*/ 1796657 h 5630425"/>
              <a:gd name="connsiteX61" fmla="*/ 2491530 w 9354192"/>
              <a:gd name="connsiteY61" fmla="*/ 1830213 h 5630425"/>
              <a:gd name="connsiteX62" fmla="*/ 2541864 w 9354192"/>
              <a:gd name="connsiteY62" fmla="*/ 1855380 h 5630425"/>
              <a:gd name="connsiteX63" fmla="*/ 2625754 w 9354192"/>
              <a:gd name="connsiteY63" fmla="*/ 1897324 h 5630425"/>
              <a:gd name="connsiteX64" fmla="*/ 2625754 w 9354192"/>
              <a:gd name="connsiteY64" fmla="*/ 1897324 h 5630425"/>
              <a:gd name="connsiteX65" fmla="*/ 2684477 w 9354192"/>
              <a:gd name="connsiteY65" fmla="*/ 1930880 h 5630425"/>
              <a:gd name="connsiteX66" fmla="*/ 2709644 w 9354192"/>
              <a:gd name="connsiteY66" fmla="*/ 1947658 h 5630425"/>
              <a:gd name="connsiteX67" fmla="*/ 2734811 w 9354192"/>
              <a:gd name="connsiteY67" fmla="*/ 1956047 h 5630425"/>
              <a:gd name="connsiteX68" fmla="*/ 2776756 w 9354192"/>
              <a:gd name="connsiteY68" fmla="*/ 1972825 h 5630425"/>
              <a:gd name="connsiteX69" fmla="*/ 2835479 w 9354192"/>
              <a:gd name="connsiteY69" fmla="*/ 1997992 h 5630425"/>
              <a:gd name="connsiteX70" fmla="*/ 2894202 w 9354192"/>
              <a:gd name="connsiteY70" fmla="*/ 2031548 h 5630425"/>
              <a:gd name="connsiteX71" fmla="*/ 2919369 w 9354192"/>
              <a:gd name="connsiteY71" fmla="*/ 2048326 h 5630425"/>
              <a:gd name="connsiteX72" fmla="*/ 2944536 w 9354192"/>
              <a:gd name="connsiteY72" fmla="*/ 2056715 h 5630425"/>
              <a:gd name="connsiteX73" fmla="*/ 2986481 w 9354192"/>
              <a:gd name="connsiteY73" fmla="*/ 2073493 h 5630425"/>
              <a:gd name="connsiteX74" fmla="*/ 3011648 w 9354192"/>
              <a:gd name="connsiteY74" fmla="*/ 2081882 h 5630425"/>
              <a:gd name="connsiteX75" fmla="*/ 3045204 w 9354192"/>
              <a:gd name="connsiteY75" fmla="*/ 2098660 h 5630425"/>
              <a:gd name="connsiteX76" fmla="*/ 3112316 w 9354192"/>
              <a:gd name="connsiteY76" fmla="*/ 2115438 h 5630425"/>
              <a:gd name="connsiteX77" fmla="*/ 3145872 w 9354192"/>
              <a:gd name="connsiteY77" fmla="*/ 2140605 h 5630425"/>
              <a:gd name="connsiteX78" fmla="*/ 3212983 w 9354192"/>
              <a:gd name="connsiteY78" fmla="*/ 2157383 h 5630425"/>
              <a:gd name="connsiteX79" fmla="*/ 3238150 w 9354192"/>
              <a:gd name="connsiteY79" fmla="*/ 2174161 h 5630425"/>
              <a:gd name="connsiteX80" fmla="*/ 3330429 w 9354192"/>
              <a:gd name="connsiteY80" fmla="*/ 2216106 h 5630425"/>
              <a:gd name="connsiteX81" fmla="*/ 3380763 w 9354192"/>
              <a:gd name="connsiteY81" fmla="*/ 2249662 h 5630425"/>
              <a:gd name="connsiteX82" fmla="*/ 3405930 w 9354192"/>
              <a:gd name="connsiteY82" fmla="*/ 2258051 h 5630425"/>
              <a:gd name="connsiteX83" fmla="*/ 3431097 w 9354192"/>
              <a:gd name="connsiteY83" fmla="*/ 2274829 h 5630425"/>
              <a:gd name="connsiteX84" fmla="*/ 3481431 w 9354192"/>
              <a:gd name="connsiteY84" fmla="*/ 2291607 h 5630425"/>
              <a:gd name="connsiteX85" fmla="*/ 3506598 w 9354192"/>
              <a:gd name="connsiteY85" fmla="*/ 2299996 h 5630425"/>
              <a:gd name="connsiteX86" fmla="*/ 3531765 w 9354192"/>
              <a:gd name="connsiteY86" fmla="*/ 2316774 h 5630425"/>
              <a:gd name="connsiteX87" fmla="*/ 3565321 w 9354192"/>
              <a:gd name="connsiteY87" fmla="*/ 2333552 h 5630425"/>
              <a:gd name="connsiteX88" fmla="*/ 3590488 w 9354192"/>
              <a:gd name="connsiteY88" fmla="*/ 2358719 h 5630425"/>
              <a:gd name="connsiteX89" fmla="*/ 3640822 w 9354192"/>
              <a:gd name="connsiteY89" fmla="*/ 2383886 h 5630425"/>
              <a:gd name="connsiteX90" fmla="*/ 3665989 w 9354192"/>
              <a:gd name="connsiteY90" fmla="*/ 2409053 h 5630425"/>
              <a:gd name="connsiteX91" fmla="*/ 3691156 w 9354192"/>
              <a:gd name="connsiteY91" fmla="*/ 2417442 h 5630425"/>
              <a:gd name="connsiteX92" fmla="*/ 3724712 w 9354192"/>
              <a:gd name="connsiteY92" fmla="*/ 2434220 h 5630425"/>
              <a:gd name="connsiteX93" fmla="*/ 3800213 w 9354192"/>
              <a:gd name="connsiteY93" fmla="*/ 2476165 h 5630425"/>
              <a:gd name="connsiteX94" fmla="*/ 3833769 w 9354192"/>
              <a:gd name="connsiteY94" fmla="*/ 2501332 h 5630425"/>
              <a:gd name="connsiteX95" fmla="*/ 3858936 w 9354192"/>
              <a:gd name="connsiteY95" fmla="*/ 2518110 h 5630425"/>
              <a:gd name="connsiteX96" fmla="*/ 3884103 w 9354192"/>
              <a:gd name="connsiteY96" fmla="*/ 2543277 h 5630425"/>
              <a:gd name="connsiteX97" fmla="*/ 3959604 w 9354192"/>
              <a:gd name="connsiteY97" fmla="*/ 2585222 h 5630425"/>
              <a:gd name="connsiteX98" fmla="*/ 4009938 w 9354192"/>
              <a:gd name="connsiteY98" fmla="*/ 2618778 h 5630425"/>
              <a:gd name="connsiteX99" fmla="*/ 4093827 w 9354192"/>
              <a:gd name="connsiteY99" fmla="*/ 2685890 h 5630425"/>
              <a:gd name="connsiteX100" fmla="*/ 4118994 w 9354192"/>
              <a:gd name="connsiteY100" fmla="*/ 2702668 h 5630425"/>
              <a:gd name="connsiteX101" fmla="*/ 4152550 w 9354192"/>
              <a:gd name="connsiteY101" fmla="*/ 2727835 h 5630425"/>
              <a:gd name="connsiteX102" fmla="*/ 4186106 w 9354192"/>
              <a:gd name="connsiteY102" fmla="*/ 2736224 h 5630425"/>
              <a:gd name="connsiteX103" fmla="*/ 4202884 w 9354192"/>
              <a:gd name="connsiteY103" fmla="*/ 2761391 h 5630425"/>
              <a:gd name="connsiteX104" fmla="*/ 4295163 w 9354192"/>
              <a:gd name="connsiteY104" fmla="*/ 2794946 h 5630425"/>
              <a:gd name="connsiteX105" fmla="*/ 4345497 w 9354192"/>
              <a:gd name="connsiteY105" fmla="*/ 2828502 h 5630425"/>
              <a:gd name="connsiteX106" fmla="*/ 4370664 w 9354192"/>
              <a:gd name="connsiteY106" fmla="*/ 2845280 h 5630425"/>
              <a:gd name="connsiteX107" fmla="*/ 4395831 w 9354192"/>
              <a:gd name="connsiteY107" fmla="*/ 2870447 h 5630425"/>
              <a:gd name="connsiteX108" fmla="*/ 4412609 w 9354192"/>
              <a:gd name="connsiteY108" fmla="*/ 2895614 h 5630425"/>
              <a:gd name="connsiteX109" fmla="*/ 4479721 w 9354192"/>
              <a:gd name="connsiteY109" fmla="*/ 2929170 h 5630425"/>
              <a:gd name="connsiteX110" fmla="*/ 4504888 w 9354192"/>
              <a:gd name="connsiteY110" fmla="*/ 2945948 h 5630425"/>
              <a:gd name="connsiteX111" fmla="*/ 4546833 w 9354192"/>
              <a:gd name="connsiteY111" fmla="*/ 2962726 h 5630425"/>
              <a:gd name="connsiteX112" fmla="*/ 4572000 w 9354192"/>
              <a:gd name="connsiteY112" fmla="*/ 2979504 h 5630425"/>
              <a:gd name="connsiteX113" fmla="*/ 4597167 w 9354192"/>
              <a:gd name="connsiteY113" fmla="*/ 2987893 h 5630425"/>
              <a:gd name="connsiteX114" fmla="*/ 4639112 w 9354192"/>
              <a:gd name="connsiteY114" fmla="*/ 3004671 h 5630425"/>
              <a:gd name="connsiteX115" fmla="*/ 4706224 w 9354192"/>
              <a:gd name="connsiteY115" fmla="*/ 3038227 h 5630425"/>
              <a:gd name="connsiteX116" fmla="*/ 4781725 w 9354192"/>
              <a:gd name="connsiteY116" fmla="*/ 3055005 h 5630425"/>
              <a:gd name="connsiteX117" fmla="*/ 4874004 w 9354192"/>
              <a:gd name="connsiteY117" fmla="*/ 3105339 h 5630425"/>
              <a:gd name="connsiteX118" fmla="*/ 4890782 w 9354192"/>
              <a:gd name="connsiteY118" fmla="*/ 3138895 h 5630425"/>
              <a:gd name="connsiteX119" fmla="*/ 4915949 w 9354192"/>
              <a:gd name="connsiteY119" fmla="*/ 3147284 h 5630425"/>
              <a:gd name="connsiteX120" fmla="*/ 4941116 w 9354192"/>
              <a:gd name="connsiteY120" fmla="*/ 3164062 h 5630425"/>
              <a:gd name="connsiteX121" fmla="*/ 4966283 w 9354192"/>
              <a:gd name="connsiteY121" fmla="*/ 3172451 h 5630425"/>
              <a:gd name="connsiteX122" fmla="*/ 5025005 w 9354192"/>
              <a:gd name="connsiteY122" fmla="*/ 3197618 h 5630425"/>
              <a:gd name="connsiteX123" fmla="*/ 5083728 w 9354192"/>
              <a:gd name="connsiteY123" fmla="*/ 3239563 h 5630425"/>
              <a:gd name="connsiteX124" fmla="*/ 5108895 w 9354192"/>
              <a:gd name="connsiteY124" fmla="*/ 3256341 h 5630425"/>
              <a:gd name="connsiteX125" fmla="*/ 5159229 w 9354192"/>
              <a:gd name="connsiteY125" fmla="*/ 3273119 h 5630425"/>
              <a:gd name="connsiteX126" fmla="*/ 5184396 w 9354192"/>
              <a:gd name="connsiteY126" fmla="*/ 3281508 h 5630425"/>
              <a:gd name="connsiteX127" fmla="*/ 5217952 w 9354192"/>
              <a:gd name="connsiteY127" fmla="*/ 3298286 h 5630425"/>
              <a:gd name="connsiteX128" fmla="*/ 5268286 w 9354192"/>
              <a:gd name="connsiteY128" fmla="*/ 3340231 h 5630425"/>
              <a:gd name="connsiteX129" fmla="*/ 5293453 w 9354192"/>
              <a:gd name="connsiteY129" fmla="*/ 3365398 h 5630425"/>
              <a:gd name="connsiteX130" fmla="*/ 5318620 w 9354192"/>
              <a:gd name="connsiteY130" fmla="*/ 3373787 h 5630425"/>
              <a:gd name="connsiteX131" fmla="*/ 5343787 w 9354192"/>
              <a:gd name="connsiteY131" fmla="*/ 3390565 h 5630425"/>
              <a:gd name="connsiteX132" fmla="*/ 5394121 w 9354192"/>
              <a:gd name="connsiteY132" fmla="*/ 3407343 h 5630425"/>
              <a:gd name="connsiteX133" fmla="*/ 5419288 w 9354192"/>
              <a:gd name="connsiteY133" fmla="*/ 3415732 h 5630425"/>
              <a:gd name="connsiteX134" fmla="*/ 5494789 w 9354192"/>
              <a:gd name="connsiteY134" fmla="*/ 3457677 h 5630425"/>
              <a:gd name="connsiteX135" fmla="*/ 5578679 w 9354192"/>
              <a:gd name="connsiteY135" fmla="*/ 3516400 h 5630425"/>
              <a:gd name="connsiteX136" fmla="*/ 5662569 w 9354192"/>
              <a:gd name="connsiteY136" fmla="*/ 3541567 h 5630425"/>
              <a:gd name="connsiteX137" fmla="*/ 5712903 w 9354192"/>
              <a:gd name="connsiteY137" fmla="*/ 3566734 h 5630425"/>
              <a:gd name="connsiteX138" fmla="*/ 5746459 w 9354192"/>
              <a:gd name="connsiteY138" fmla="*/ 3583512 h 5630425"/>
              <a:gd name="connsiteX139" fmla="*/ 5771626 w 9354192"/>
              <a:gd name="connsiteY139" fmla="*/ 3591901 h 5630425"/>
              <a:gd name="connsiteX140" fmla="*/ 5796793 w 9354192"/>
              <a:gd name="connsiteY140" fmla="*/ 3608679 h 5630425"/>
              <a:gd name="connsiteX141" fmla="*/ 5830349 w 9354192"/>
              <a:gd name="connsiteY141" fmla="*/ 3617068 h 5630425"/>
              <a:gd name="connsiteX142" fmla="*/ 5872294 w 9354192"/>
              <a:gd name="connsiteY142" fmla="*/ 3633846 h 5630425"/>
              <a:gd name="connsiteX143" fmla="*/ 5897461 w 9354192"/>
              <a:gd name="connsiteY143" fmla="*/ 3642235 h 5630425"/>
              <a:gd name="connsiteX144" fmla="*/ 5998128 w 9354192"/>
              <a:gd name="connsiteY144" fmla="*/ 3700958 h 5630425"/>
              <a:gd name="connsiteX145" fmla="*/ 6048462 w 9354192"/>
              <a:gd name="connsiteY145" fmla="*/ 3742902 h 5630425"/>
              <a:gd name="connsiteX146" fmla="*/ 6073629 w 9354192"/>
              <a:gd name="connsiteY146" fmla="*/ 3751291 h 5630425"/>
              <a:gd name="connsiteX147" fmla="*/ 6098796 w 9354192"/>
              <a:gd name="connsiteY147" fmla="*/ 3768069 h 5630425"/>
              <a:gd name="connsiteX148" fmla="*/ 6123963 w 9354192"/>
              <a:gd name="connsiteY148" fmla="*/ 3776458 h 5630425"/>
              <a:gd name="connsiteX149" fmla="*/ 6149130 w 9354192"/>
              <a:gd name="connsiteY149" fmla="*/ 3793236 h 5630425"/>
              <a:gd name="connsiteX150" fmla="*/ 6182686 w 9354192"/>
              <a:gd name="connsiteY150" fmla="*/ 3810014 h 5630425"/>
              <a:gd name="connsiteX151" fmla="*/ 6233020 w 9354192"/>
              <a:gd name="connsiteY151" fmla="*/ 3843570 h 5630425"/>
              <a:gd name="connsiteX152" fmla="*/ 6266576 w 9354192"/>
              <a:gd name="connsiteY152" fmla="*/ 3893904 h 5630425"/>
              <a:gd name="connsiteX153" fmla="*/ 6342077 w 9354192"/>
              <a:gd name="connsiteY153" fmla="*/ 3961016 h 5630425"/>
              <a:gd name="connsiteX154" fmla="*/ 6384022 w 9354192"/>
              <a:gd name="connsiteY154" fmla="*/ 3994572 h 5630425"/>
              <a:gd name="connsiteX155" fmla="*/ 6417578 w 9354192"/>
              <a:gd name="connsiteY155" fmla="*/ 4044906 h 5630425"/>
              <a:gd name="connsiteX156" fmla="*/ 6434356 w 9354192"/>
              <a:gd name="connsiteY156" fmla="*/ 4070073 h 5630425"/>
              <a:gd name="connsiteX157" fmla="*/ 6459523 w 9354192"/>
              <a:gd name="connsiteY157" fmla="*/ 4086851 h 5630425"/>
              <a:gd name="connsiteX158" fmla="*/ 6467912 w 9354192"/>
              <a:gd name="connsiteY158" fmla="*/ 4120407 h 5630425"/>
              <a:gd name="connsiteX159" fmla="*/ 6518246 w 9354192"/>
              <a:gd name="connsiteY159" fmla="*/ 4153963 h 5630425"/>
              <a:gd name="connsiteX160" fmla="*/ 6551802 w 9354192"/>
              <a:gd name="connsiteY160" fmla="*/ 4221075 h 5630425"/>
              <a:gd name="connsiteX161" fmla="*/ 6635692 w 9354192"/>
              <a:gd name="connsiteY161" fmla="*/ 4313354 h 5630425"/>
              <a:gd name="connsiteX162" fmla="*/ 6660859 w 9354192"/>
              <a:gd name="connsiteY162" fmla="*/ 4338521 h 5630425"/>
              <a:gd name="connsiteX163" fmla="*/ 6686026 w 9354192"/>
              <a:gd name="connsiteY163" fmla="*/ 4355299 h 5630425"/>
              <a:gd name="connsiteX164" fmla="*/ 6727971 w 9354192"/>
              <a:gd name="connsiteY164" fmla="*/ 4397244 h 5630425"/>
              <a:gd name="connsiteX165" fmla="*/ 6761527 w 9354192"/>
              <a:gd name="connsiteY165" fmla="*/ 4430800 h 5630425"/>
              <a:gd name="connsiteX166" fmla="*/ 6786694 w 9354192"/>
              <a:gd name="connsiteY166" fmla="*/ 4439189 h 5630425"/>
              <a:gd name="connsiteX167" fmla="*/ 6845416 w 9354192"/>
              <a:gd name="connsiteY167" fmla="*/ 4464356 h 5630425"/>
              <a:gd name="connsiteX168" fmla="*/ 6862194 w 9354192"/>
              <a:gd name="connsiteY168" fmla="*/ 4489523 h 5630425"/>
              <a:gd name="connsiteX169" fmla="*/ 6946084 w 9354192"/>
              <a:gd name="connsiteY169" fmla="*/ 4497912 h 5630425"/>
              <a:gd name="connsiteX170" fmla="*/ 6988029 w 9354192"/>
              <a:gd name="connsiteY170" fmla="*/ 4506301 h 5630425"/>
              <a:gd name="connsiteX171" fmla="*/ 7046752 w 9354192"/>
              <a:gd name="connsiteY171" fmla="*/ 4531468 h 5630425"/>
              <a:gd name="connsiteX172" fmla="*/ 7113864 w 9354192"/>
              <a:gd name="connsiteY172" fmla="*/ 4548246 h 5630425"/>
              <a:gd name="connsiteX173" fmla="*/ 7139031 w 9354192"/>
              <a:gd name="connsiteY173" fmla="*/ 4556635 h 5630425"/>
              <a:gd name="connsiteX174" fmla="*/ 7180976 w 9354192"/>
              <a:gd name="connsiteY174" fmla="*/ 4565024 h 5630425"/>
              <a:gd name="connsiteX175" fmla="*/ 7231310 w 9354192"/>
              <a:gd name="connsiteY175" fmla="*/ 4581802 h 5630425"/>
              <a:gd name="connsiteX176" fmla="*/ 7264866 w 9354192"/>
              <a:gd name="connsiteY176" fmla="*/ 4590191 h 5630425"/>
              <a:gd name="connsiteX177" fmla="*/ 7315200 w 9354192"/>
              <a:gd name="connsiteY177" fmla="*/ 4606969 h 5630425"/>
              <a:gd name="connsiteX178" fmla="*/ 7357145 w 9354192"/>
              <a:gd name="connsiteY178" fmla="*/ 4615358 h 5630425"/>
              <a:gd name="connsiteX179" fmla="*/ 7424257 w 9354192"/>
              <a:gd name="connsiteY179" fmla="*/ 4648913 h 5630425"/>
              <a:gd name="connsiteX180" fmla="*/ 7449424 w 9354192"/>
              <a:gd name="connsiteY180" fmla="*/ 4665691 h 5630425"/>
              <a:gd name="connsiteX181" fmla="*/ 7491369 w 9354192"/>
              <a:gd name="connsiteY181" fmla="*/ 4674080 h 5630425"/>
              <a:gd name="connsiteX182" fmla="*/ 7516536 w 9354192"/>
              <a:gd name="connsiteY182" fmla="*/ 4690858 h 5630425"/>
              <a:gd name="connsiteX183" fmla="*/ 7558481 w 9354192"/>
              <a:gd name="connsiteY183" fmla="*/ 4699247 h 5630425"/>
              <a:gd name="connsiteX184" fmla="*/ 7617204 w 9354192"/>
              <a:gd name="connsiteY184" fmla="*/ 4716025 h 5630425"/>
              <a:gd name="connsiteX185" fmla="*/ 7659149 w 9354192"/>
              <a:gd name="connsiteY185" fmla="*/ 4732803 h 5630425"/>
              <a:gd name="connsiteX186" fmla="*/ 7692705 w 9354192"/>
              <a:gd name="connsiteY186" fmla="*/ 4749581 h 5630425"/>
              <a:gd name="connsiteX187" fmla="*/ 7759816 w 9354192"/>
              <a:gd name="connsiteY187" fmla="*/ 4766359 h 5630425"/>
              <a:gd name="connsiteX188" fmla="*/ 7860484 w 9354192"/>
              <a:gd name="connsiteY188" fmla="*/ 4783137 h 5630425"/>
              <a:gd name="connsiteX189" fmla="*/ 7919207 w 9354192"/>
              <a:gd name="connsiteY189" fmla="*/ 4799915 h 5630425"/>
              <a:gd name="connsiteX190" fmla="*/ 8019875 w 9354192"/>
              <a:gd name="connsiteY190" fmla="*/ 4816693 h 5630425"/>
              <a:gd name="connsiteX191" fmla="*/ 8112154 w 9354192"/>
              <a:gd name="connsiteY191" fmla="*/ 4850249 h 5630425"/>
              <a:gd name="connsiteX192" fmla="*/ 8179266 w 9354192"/>
              <a:gd name="connsiteY192" fmla="*/ 4867027 h 5630425"/>
              <a:gd name="connsiteX193" fmla="*/ 8204433 w 9354192"/>
              <a:gd name="connsiteY193" fmla="*/ 4875416 h 5630425"/>
              <a:gd name="connsiteX194" fmla="*/ 8246378 w 9354192"/>
              <a:gd name="connsiteY194" fmla="*/ 4883805 h 5630425"/>
              <a:gd name="connsiteX195" fmla="*/ 8296712 w 9354192"/>
              <a:gd name="connsiteY195" fmla="*/ 4900583 h 5630425"/>
              <a:gd name="connsiteX196" fmla="*/ 8330268 w 9354192"/>
              <a:gd name="connsiteY196" fmla="*/ 4908972 h 5630425"/>
              <a:gd name="connsiteX197" fmla="*/ 8372213 w 9354192"/>
              <a:gd name="connsiteY197" fmla="*/ 4925750 h 5630425"/>
              <a:gd name="connsiteX198" fmla="*/ 8397380 w 9354192"/>
              <a:gd name="connsiteY198" fmla="*/ 4934139 h 5630425"/>
              <a:gd name="connsiteX199" fmla="*/ 8464492 w 9354192"/>
              <a:gd name="connsiteY199" fmla="*/ 4950917 h 5630425"/>
              <a:gd name="connsiteX200" fmla="*/ 8489659 w 9354192"/>
              <a:gd name="connsiteY200" fmla="*/ 4967695 h 5630425"/>
              <a:gd name="connsiteX201" fmla="*/ 8531604 w 9354192"/>
              <a:gd name="connsiteY201" fmla="*/ 4984473 h 5630425"/>
              <a:gd name="connsiteX202" fmla="*/ 8556771 w 9354192"/>
              <a:gd name="connsiteY202" fmla="*/ 5001251 h 5630425"/>
              <a:gd name="connsiteX203" fmla="*/ 8615494 w 9354192"/>
              <a:gd name="connsiteY203" fmla="*/ 5026418 h 5630425"/>
              <a:gd name="connsiteX204" fmla="*/ 8640661 w 9354192"/>
              <a:gd name="connsiteY204" fmla="*/ 5043196 h 5630425"/>
              <a:gd name="connsiteX205" fmla="*/ 8649050 w 9354192"/>
              <a:gd name="connsiteY205" fmla="*/ 5068363 h 5630425"/>
              <a:gd name="connsiteX206" fmla="*/ 8707772 w 9354192"/>
              <a:gd name="connsiteY206" fmla="*/ 5085141 h 5630425"/>
              <a:gd name="connsiteX207" fmla="*/ 8850385 w 9354192"/>
              <a:gd name="connsiteY207" fmla="*/ 5118697 h 5630425"/>
              <a:gd name="connsiteX208" fmla="*/ 8951053 w 9354192"/>
              <a:gd name="connsiteY208" fmla="*/ 5127086 h 5630425"/>
              <a:gd name="connsiteX209" fmla="*/ 9009776 w 9354192"/>
              <a:gd name="connsiteY209" fmla="*/ 5152253 h 5630425"/>
              <a:gd name="connsiteX210" fmla="*/ 9068499 w 9354192"/>
              <a:gd name="connsiteY210" fmla="*/ 5160642 h 5630425"/>
              <a:gd name="connsiteX211" fmla="*/ 9110444 w 9354192"/>
              <a:gd name="connsiteY211" fmla="*/ 5177420 h 5630425"/>
              <a:gd name="connsiteX212" fmla="*/ 9152389 w 9354192"/>
              <a:gd name="connsiteY212" fmla="*/ 5185809 h 5630425"/>
              <a:gd name="connsiteX213" fmla="*/ 9177556 w 9354192"/>
              <a:gd name="connsiteY213" fmla="*/ 5194198 h 5630425"/>
              <a:gd name="connsiteX214" fmla="*/ 9202723 w 9354192"/>
              <a:gd name="connsiteY214" fmla="*/ 5219365 h 5630425"/>
              <a:gd name="connsiteX215" fmla="*/ 9227890 w 9354192"/>
              <a:gd name="connsiteY215" fmla="*/ 5236143 h 5630425"/>
              <a:gd name="connsiteX216" fmla="*/ 9261446 w 9354192"/>
              <a:gd name="connsiteY216" fmla="*/ 5286477 h 5630425"/>
              <a:gd name="connsiteX217" fmla="*/ 9278224 w 9354192"/>
              <a:gd name="connsiteY217" fmla="*/ 5311644 h 5630425"/>
              <a:gd name="connsiteX218" fmla="*/ 9303391 w 9354192"/>
              <a:gd name="connsiteY218" fmla="*/ 5336811 h 5630425"/>
              <a:gd name="connsiteX219" fmla="*/ 9320169 w 9354192"/>
              <a:gd name="connsiteY219" fmla="*/ 5395534 h 5630425"/>
              <a:gd name="connsiteX220" fmla="*/ 9328558 w 9354192"/>
              <a:gd name="connsiteY220" fmla="*/ 5420701 h 5630425"/>
              <a:gd name="connsiteX221" fmla="*/ 9336947 w 9354192"/>
              <a:gd name="connsiteY221" fmla="*/ 5454257 h 5630425"/>
              <a:gd name="connsiteX222" fmla="*/ 9353725 w 9354192"/>
              <a:gd name="connsiteY222" fmla="*/ 5512980 h 5630425"/>
              <a:gd name="connsiteX223" fmla="*/ 9320169 w 9354192"/>
              <a:gd name="connsiteY223" fmla="*/ 5622036 h 5630425"/>
              <a:gd name="connsiteX224" fmla="*/ 9269835 w 9354192"/>
              <a:gd name="connsiteY224" fmla="*/ 5630425 h 5630425"/>
              <a:gd name="connsiteX225" fmla="*/ 9093666 w 9354192"/>
              <a:gd name="connsiteY225" fmla="*/ 5613647 h 5630425"/>
              <a:gd name="connsiteX226" fmla="*/ 9068499 w 9354192"/>
              <a:gd name="connsiteY226" fmla="*/ 5605258 h 5630425"/>
              <a:gd name="connsiteX227" fmla="*/ 8992998 w 9354192"/>
              <a:gd name="connsiteY227" fmla="*/ 5580091 h 5630425"/>
              <a:gd name="connsiteX228" fmla="*/ 8967831 w 9354192"/>
              <a:gd name="connsiteY228" fmla="*/ 5571702 h 5630425"/>
              <a:gd name="connsiteX229" fmla="*/ 8942664 w 9354192"/>
              <a:gd name="connsiteY229" fmla="*/ 5554924 h 5630425"/>
              <a:gd name="connsiteX230" fmla="*/ 8900719 w 9354192"/>
              <a:gd name="connsiteY230" fmla="*/ 5546535 h 5630425"/>
              <a:gd name="connsiteX231" fmla="*/ 8841996 w 9354192"/>
              <a:gd name="connsiteY231" fmla="*/ 5521369 h 5630425"/>
              <a:gd name="connsiteX232" fmla="*/ 8808440 w 9354192"/>
              <a:gd name="connsiteY232" fmla="*/ 5512980 h 5630425"/>
              <a:gd name="connsiteX233" fmla="*/ 8774884 w 9354192"/>
              <a:gd name="connsiteY233" fmla="*/ 5496202 h 5630425"/>
              <a:gd name="connsiteX234" fmla="*/ 8699383 w 9354192"/>
              <a:gd name="connsiteY234" fmla="*/ 5471035 h 5630425"/>
              <a:gd name="connsiteX235" fmla="*/ 8674216 w 9354192"/>
              <a:gd name="connsiteY235" fmla="*/ 5462646 h 5630425"/>
              <a:gd name="connsiteX236" fmla="*/ 8615494 w 9354192"/>
              <a:gd name="connsiteY236" fmla="*/ 5437479 h 5630425"/>
              <a:gd name="connsiteX237" fmla="*/ 8565160 w 9354192"/>
              <a:gd name="connsiteY237" fmla="*/ 5403923 h 5630425"/>
              <a:gd name="connsiteX238" fmla="*/ 8539993 w 9354192"/>
              <a:gd name="connsiteY238" fmla="*/ 5387145 h 5630425"/>
              <a:gd name="connsiteX239" fmla="*/ 8506437 w 9354192"/>
              <a:gd name="connsiteY239" fmla="*/ 5370367 h 5630425"/>
              <a:gd name="connsiteX240" fmla="*/ 8481270 w 9354192"/>
              <a:gd name="connsiteY240" fmla="*/ 5353589 h 5630425"/>
              <a:gd name="connsiteX241" fmla="*/ 8439325 w 9354192"/>
              <a:gd name="connsiteY241" fmla="*/ 5336811 h 5630425"/>
              <a:gd name="connsiteX242" fmla="*/ 8414158 w 9354192"/>
              <a:gd name="connsiteY242" fmla="*/ 5328422 h 5630425"/>
              <a:gd name="connsiteX243" fmla="*/ 8363824 w 9354192"/>
              <a:gd name="connsiteY243" fmla="*/ 5294866 h 5630425"/>
              <a:gd name="connsiteX244" fmla="*/ 8338657 w 9354192"/>
              <a:gd name="connsiteY244" fmla="*/ 5278088 h 5630425"/>
              <a:gd name="connsiteX245" fmla="*/ 8296712 w 9354192"/>
              <a:gd name="connsiteY245" fmla="*/ 5261310 h 5630425"/>
              <a:gd name="connsiteX246" fmla="*/ 8271545 w 9354192"/>
              <a:gd name="connsiteY246" fmla="*/ 5244532 h 5630425"/>
              <a:gd name="connsiteX247" fmla="*/ 8229600 w 9354192"/>
              <a:gd name="connsiteY247" fmla="*/ 5236143 h 5630425"/>
              <a:gd name="connsiteX248" fmla="*/ 8196044 w 9354192"/>
              <a:gd name="connsiteY248" fmla="*/ 5219365 h 5630425"/>
              <a:gd name="connsiteX249" fmla="*/ 8162488 w 9354192"/>
              <a:gd name="connsiteY249" fmla="*/ 5210976 h 5630425"/>
              <a:gd name="connsiteX250" fmla="*/ 8137321 w 9354192"/>
              <a:gd name="connsiteY250" fmla="*/ 5202587 h 5630425"/>
              <a:gd name="connsiteX251" fmla="*/ 8095376 w 9354192"/>
              <a:gd name="connsiteY251" fmla="*/ 5194198 h 5630425"/>
              <a:gd name="connsiteX252" fmla="*/ 8061820 w 9354192"/>
              <a:gd name="connsiteY252" fmla="*/ 5185809 h 5630425"/>
              <a:gd name="connsiteX253" fmla="*/ 8036653 w 9354192"/>
              <a:gd name="connsiteY253" fmla="*/ 5169031 h 5630425"/>
              <a:gd name="connsiteX254" fmla="*/ 7961152 w 9354192"/>
              <a:gd name="connsiteY254" fmla="*/ 5152253 h 5630425"/>
              <a:gd name="connsiteX255" fmla="*/ 7935985 w 9354192"/>
              <a:gd name="connsiteY255" fmla="*/ 5143864 h 5630425"/>
              <a:gd name="connsiteX256" fmla="*/ 7902429 w 9354192"/>
              <a:gd name="connsiteY256" fmla="*/ 5135475 h 5630425"/>
              <a:gd name="connsiteX257" fmla="*/ 7860484 w 9354192"/>
              <a:gd name="connsiteY257" fmla="*/ 5127086 h 5630425"/>
              <a:gd name="connsiteX258" fmla="*/ 7810150 w 9354192"/>
              <a:gd name="connsiteY258" fmla="*/ 5110308 h 5630425"/>
              <a:gd name="connsiteX259" fmla="*/ 7759816 w 9354192"/>
              <a:gd name="connsiteY259" fmla="*/ 5101919 h 5630425"/>
              <a:gd name="connsiteX260" fmla="*/ 7726261 w 9354192"/>
              <a:gd name="connsiteY260" fmla="*/ 5093530 h 5630425"/>
              <a:gd name="connsiteX261" fmla="*/ 7701094 w 9354192"/>
              <a:gd name="connsiteY261" fmla="*/ 5085141 h 5630425"/>
              <a:gd name="connsiteX262" fmla="*/ 7650760 w 9354192"/>
              <a:gd name="connsiteY262" fmla="*/ 5076752 h 5630425"/>
              <a:gd name="connsiteX263" fmla="*/ 7617204 w 9354192"/>
              <a:gd name="connsiteY263" fmla="*/ 5068363 h 5630425"/>
              <a:gd name="connsiteX264" fmla="*/ 7566870 w 9354192"/>
              <a:gd name="connsiteY264" fmla="*/ 5051585 h 5630425"/>
              <a:gd name="connsiteX265" fmla="*/ 7499758 w 9354192"/>
              <a:gd name="connsiteY265" fmla="*/ 5043196 h 5630425"/>
              <a:gd name="connsiteX266" fmla="*/ 7457813 w 9354192"/>
              <a:gd name="connsiteY266" fmla="*/ 5034807 h 5630425"/>
              <a:gd name="connsiteX267" fmla="*/ 7357145 w 9354192"/>
              <a:gd name="connsiteY267" fmla="*/ 5018029 h 5630425"/>
              <a:gd name="connsiteX268" fmla="*/ 7306811 w 9354192"/>
              <a:gd name="connsiteY268" fmla="*/ 5009640 h 5630425"/>
              <a:gd name="connsiteX269" fmla="*/ 7239699 w 9354192"/>
              <a:gd name="connsiteY269" fmla="*/ 4984473 h 5630425"/>
              <a:gd name="connsiteX270" fmla="*/ 7130642 w 9354192"/>
              <a:gd name="connsiteY270" fmla="*/ 4967695 h 5630425"/>
              <a:gd name="connsiteX271" fmla="*/ 7105475 w 9354192"/>
              <a:gd name="connsiteY271" fmla="*/ 4959306 h 5630425"/>
              <a:gd name="connsiteX272" fmla="*/ 7071919 w 9354192"/>
              <a:gd name="connsiteY272" fmla="*/ 4950917 h 5630425"/>
              <a:gd name="connsiteX273" fmla="*/ 6988029 w 9354192"/>
              <a:gd name="connsiteY273" fmla="*/ 4925750 h 5630425"/>
              <a:gd name="connsiteX274" fmla="*/ 6912528 w 9354192"/>
              <a:gd name="connsiteY274" fmla="*/ 4892194 h 5630425"/>
              <a:gd name="connsiteX275" fmla="*/ 6887361 w 9354192"/>
              <a:gd name="connsiteY275" fmla="*/ 4883805 h 5630425"/>
              <a:gd name="connsiteX276" fmla="*/ 6862194 w 9354192"/>
              <a:gd name="connsiteY276" fmla="*/ 4875416 h 5630425"/>
              <a:gd name="connsiteX277" fmla="*/ 6811861 w 9354192"/>
              <a:gd name="connsiteY277" fmla="*/ 4850249 h 5630425"/>
              <a:gd name="connsiteX278" fmla="*/ 6778305 w 9354192"/>
              <a:gd name="connsiteY278" fmla="*/ 4833471 h 5630425"/>
              <a:gd name="connsiteX279" fmla="*/ 6727971 w 9354192"/>
              <a:gd name="connsiteY279" fmla="*/ 4816693 h 5630425"/>
              <a:gd name="connsiteX280" fmla="*/ 6677637 w 9354192"/>
              <a:gd name="connsiteY280" fmla="*/ 4783137 h 5630425"/>
              <a:gd name="connsiteX281" fmla="*/ 6618914 w 9354192"/>
              <a:gd name="connsiteY281" fmla="*/ 4766359 h 5630425"/>
              <a:gd name="connsiteX282" fmla="*/ 6576969 w 9354192"/>
              <a:gd name="connsiteY282" fmla="*/ 4749581 h 5630425"/>
              <a:gd name="connsiteX283" fmla="*/ 6526635 w 9354192"/>
              <a:gd name="connsiteY283" fmla="*/ 4732803 h 5630425"/>
              <a:gd name="connsiteX284" fmla="*/ 6501468 w 9354192"/>
              <a:gd name="connsiteY284" fmla="*/ 4724414 h 5630425"/>
              <a:gd name="connsiteX285" fmla="*/ 6392411 w 9354192"/>
              <a:gd name="connsiteY285" fmla="*/ 4674080 h 5630425"/>
              <a:gd name="connsiteX286" fmla="*/ 6367244 w 9354192"/>
              <a:gd name="connsiteY286" fmla="*/ 4665691 h 5630425"/>
              <a:gd name="connsiteX287" fmla="*/ 6316910 w 9354192"/>
              <a:gd name="connsiteY287" fmla="*/ 4657302 h 5630425"/>
              <a:gd name="connsiteX288" fmla="*/ 6283354 w 9354192"/>
              <a:gd name="connsiteY288" fmla="*/ 4640524 h 5630425"/>
              <a:gd name="connsiteX289" fmla="*/ 6224631 w 9354192"/>
              <a:gd name="connsiteY289" fmla="*/ 4623746 h 5630425"/>
              <a:gd name="connsiteX290" fmla="*/ 6199464 w 9354192"/>
              <a:gd name="connsiteY290" fmla="*/ 4606969 h 5630425"/>
              <a:gd name="connsiteX291" fmla="*/ 6115574 w 9354192"/>
              <a:gd name="connsiteY291" fmla="*/ 4573413 h 5630425"/>
              <a:gd name="connsiteX292" fmla="*/ 6082018 w 9354192"/>
              <a:gd name="connsiteY292" fmla="*/ 4565024 h 5630425"/>
              <a:gd name="connsiteX293" fmla="*/ 6031684 w 9354192"/>
              <a:gd name="connsiteY293" fmla="*/ 4539857 h 5630425"/>
              <a:gd name="connsiteX294" fmla="*/ 5964572 w 9354192"/>
              <a:gd name="connsiteY294" fmla="*/ 4514690 h 5630425"/>
              <a:gd name="connsiteX295" fmla="*/ 5914239 w 9354192"/>
              <a:gd name="connsiteY295" fmla="*/ 4481134 h 5630425"/>
              <a:gd name="connsiteX296" fmla="*/ 5889072 w 9354192"/>
              <a:gd name="connsiteY296" fmla="*/ 4464356 h 5630425"/>
              <a:gd name="connsiteX297" fmla="*/ 5855516 w 9354192"/>
              <a:gd name="connsiteY297" fmla="*/ 4455967 h 5630425"/>
              <a:gd name="connsiteX298" fmla="*/ 5796793 w 9354192"/>
              <a:gd name="connsiteY298" fmla="*/ 4414022 h 5630425"/>
              <a:gd name="connsiteX299" fmla="*/ 5771626 w 9354192"/>
              <a:gd name="connsiteY299" fmla="*/ 4405633 h 5630425"/>
              <a:gd name="connsiteX300" fmla="*/ 5696125 w 9354192"/>
              <a:gd name="connsiteY300" fmla="*/ 4355299 h 5630425"/>
              <a:gd name="connsiteX301" fmla="*/ 5670958 w 9354192"/>
              <a:gd name="connsiteY301" fmla="*/ 4338521 h 5630425"/>
              <a:gd name="connsiteX302" fmla="*/ 5612235 w 9354192"/>
              <a:gd name="connsiteY302" fmla="*/ 4304965 h 5630425"/>
              <a:gd name="connsiteX303" fmla="*/ 5587068 w 9354192"/>
              <a:gd name="connsiteY303" fmla="*/ 4279798 h 5630425"/>
              <a:gd name="connsiteX304" fmla="*/ 5561901 w 9354192"/>
              <a:gd name="connsiteY304" fmla="*/ 4263020 h 5630425"/>
              <a:gd name="connsiteX305" fmla="*/ 5536734 w 9354192"/>
              <a:gd name="connsiteY305" fmla="*/ 4237853 h 5630425"/>
              <a:gd name="connsiteX306" fmla="*/ 5503178 w 9354192"/>
              <a:gd name="connsiteY306" fmla="*/ 4221075 h 5630425"/>
              <a:gd name="connsiteX307" fmla="*/ 5469622 w 9354192"/>
              <a:gd name="connsiteY307" fmla="*/ 4187519 h 5630425"/>
              <a:gd name="connsiteX308" fmla="*/ 5419288 w 9354192"/>
              <a:gd name="connsiteY308" fmla="*/ 4162352 h 5630425"/>
              <a:gd name="connsiteX309" fmla="*/ 5343787 w 9354192"/>
              <a:gd name="connsiteY309" fmla="*/ 4095240 h 5630425"/>
              <a:gd name="connsiteX310" fmla="*/ 5318620 w 9354192"/>
              <a:gd name="connsiteY310" fmla="*/ 4078462 h 5630425"/>
              <a:gd name="connsiteX311" fmla="*/ 5293453 w 9354192"/>
              <a:gd name="connsiteY311" fmla="*/ 4053295 h 5630425"/>
              <a:gd name="connsiteX312" fmla="*/ 5268286 w 9354192"/>
              <a:gd name="connsiteY312" fmla="*/ 4044906 h 5630425"/>
              <a:gd name="connsiteX313" fmla="*/ 5209563 w 9354192"/>
              <a:gd name="connsiteY313" fmla="*/ 3986183 h 5630425"/>
              <a:gd name="connsiteX314" fmla="*/ 5184396 w 9354192"/>
              <a:gd name="connsiteY314" fmla="*/ 3977794 h 5630425"/>
              <a:gd name="connsiteX315" fmla="*/ 5125673 w 9354192"/>
              <a:gd name="connsiteY315" fmla="*/ 3927460 h 5630425"/>
              <a:gd name="connsiteX316" fmla="*/ 5075339 w 9354192"/>
              <a:gd name="connsiteY316" fmla="*/ 3877126 h 5630425"/>
              <a:gd name="connsiteX317" fmla="*/ 5050172 w 9354192"/>
              <a:gd name="connsiteY317" fmla="*/ 3851959 h 5630425"/>
              <a:gd name="connsiteX318" fmla="*/ 5033394 w 9354192"/>
              <a:gd name="connsiteY318" fmla="*/ 3826792 h 5630425"/>
              <a:gd name="connsiteX319" fmla="*/ 4983061 w 9354192"/>
              <a:gd name="connsiteY319" fmla="*/ 3793236 h 5630425"/>
              <a:gd name="connsiteX320" fmla="*/ 4907560 w 9354192"/>
              <a:gd name="connsiteY320" fmla="*/ 3742902 h 5630425"/>
              <a:gd name="connsiteX321" fmla="*/ 4806892 w 9354192"/>
              <a:gd name="connsiteY321" fmla="*/ 3675791 h 5630425"/>
              <a:gd name="connsiteX322" fmla="*/ 4781725 w 9354192"/>
              <a:gd name="connsiteY322" fmla="*/ 3659013 h 5630425"/>
              <a:gd name="connsiteX323" fmla="*/ 4756558 w 9354192"/>
              <a:gd name="connsiteY323" fmla="*/ 3642235 h 5630425"/>
              <a:gd name="connsiteX324" fmla="*/ 4697835 w 9354192"/>
              <a:gd name="connsiteY324" fmla="*/ 3608679 h 5630425"/>
              <a:gd name="connsiteX325" fmla="*/ 4647501 w 9354192"/>
              <a:gd name="connsiteY325" fmla="*/ 3575123 h 5630425"/>
              <a:gd name="connsiteX326" fmla="*/ 4622334 w 9354192"/>
              <a:gd name="connsiteY326" fmla="*/ 3566734 h 5630425"/>
              <a:gd name="connsiteX327" fmla="*/ 4572000 w 9354192"/>
              <a:gd name="connsiteY327" fmla="*/ 3533178 h 5630425"/>
              <a:gd name="connsiteX328" fmla="*/ 4513277 w 9354192"/>
              <a:gd name="connsiteY328" fmla="*/ 3482844 h 5630425"/>
              <a:gd name="connsiteX329" fmla="*/ 4488110 w 9354192"/>
              <a:gd name="connsiteY329" fmla="*/ 3474455 h 5630425"/>
              <a:gd name="connsiteX330" fmla="*/ 4454554 w 9354192"/>
              <a:gd name="connsiteY330" fmla="*/ 3449288 h 5630425"/>
              <a:gd name="connsiteX331" fmla="*/ 4429387 w 9354192"/>
              <a:gd name="connsiteY331" fmla="*/ 3424121 h 5630425"/>
              <a:gd name="connsiteX332" fmla="*/ 4379053 w 9354192"/>
              <a:gd name="connsiteY332" fmla="*/ 3390565 h 5630425"/>
              <a:gd name="connsiteX333" fmla="*/ 4328719 w 9354192"/>
              <a:gd name="connsiteY333" fmla="*/ 3373787 h 5630425"/>
              <a:gd name="connsiteX334" fmla="*/ 4278385 w 9354192"/>
              <a:gd name="connsiteY334" fmla="*/ 3348620 h 5630425"/>
              <a:gd name="connsiteX335" fmla="*/ 4228051 w 9354192"/>
              <a:gd name="connsiteY335" fmla="*/ 3323453 h 5630425"/>
              <a:gd name="connsiteX336" fmla="*/ 4144161 w 9354192"/>
              <a:gd name="connsiteY336" fmla="*/ 3264730 h 5630425"/>
              <a:gd name="connsiteX337" fmla="*/ 4110605 w 9354192"/>
              <a:gd name="connsiteY337" fmla="*/ 3247952 h 5630425"/>
              <a:gd name="connsiteX338" fmla="*/ 4068661 w 9354192"/>
              <a:gd name="connsiteY338" fmla="*/ 3231174 h 5630425"/>
              <a:gd name="connsiteX339" fmla="*/ 4043494 w 9354192"/>
              <a:gd name="connsiteY339" fmla="*/ 3214396 h 5630425"/>
              <a:gd name="connsiteX340" fmla="*/ 3942826 w 9354192"/>
              <a:gd name="connsiteY340" fmla="*/ 3164062 h 5630425"/>
              <a:gd name="connsiteX341" fmla="*/ 3909270 w 9354192"/>
              <a:gd name="connsiteY341" fmla="*/ 3147284 h 5630425"/>
              <a:gd name="connsiteX342" fmla="*/ 3850547 w 9354192"/>
              <a:gd name="connsiteY342" fmla="*/ 3105339 h 5630425"/>
              <a:gd name="connsiteX343" fmla="*/ 3791824 w 9354192"/>
              <a:gd name="connsiteY343" fmla="*/ 3063394 h 5630425"/>
              <a:gd name="connsiteX344" fmla="*/ 3758268 w 9354192"/>
              <a:gd name="connsiteY344" fmla="*/ 3046616 h 5630425"/>
              <a:gd name="connsiteX345" fmla="*/ 3699545 w 9354192"/>
              <a:gd name="connsiteY345" fmla="*/ 3004671 h 5630425"/>
              <a:gd name="connsiteX346" fmla="*/ 3674378 w 9354192"/>
              <a:gd name="connsiteY346" fmla="*/ 2996282 h 5630425"/>
              <a:gd name="connsiteX347" fmla="*/ 3624044 w 9354192"/>
              <a:gd name="connsiteY347" fmla="*/ 2971115 h 5630425"/>
              <a:gd name="connsiteX348" fmla="*/ 3607266 w 9354192"/>
              <a:gd name="connsiteY348" fmla="*/ 2945948 h 5630425"/>
              <a:gd name="connsiteX349" fmla="*/ 3556932 w 9354192"/>
              <a:gd name="connsiteY349" fmla="*/ 2912392 h 5630425"/>
              <a:gd name="connsiteX350" fmla="*/ 3523376 w 9354192"/>
              <a:gd name="connsiteY350" fmla="*/ 2887225 h 5630425"/>
              <a:gd name="connsiteX351" fmla="*/ 3498209 w 9354192"/>
              <a:gd name="connsiteY351" fmla="*/ 2862058 h 5630425"/>
              <a:gd name="connsiteX352" fmla="*/ 3473042 w 9354192"/>
              <a:gd name="connsiteY352" fmla="*/ 2845280 h 5630425"/>
              <a:gd name="connsiteX353" fmla="*/ 3447875 w 9354192"/>
              <a:gd name="connsiteY353" fmla="*/ 2820113 h 5630425"/>
              <a:gd name="connsiteX354" fmla="*/ 3414319 w 9354192"/>
              <a:gd name="connsiteY354" fmla="*/ 2794946 h 5630425"/>
              <a:gd name="connsiteX355" fmla="*/ 3355596 w 9354192"/>
              <a:gd name="connsiteY355" fmla="*/ 2736224 h 5630425"/>
              <a:gd name="connsiteX356" fmla="*/ 3330429 w 9354192"/>
              <a:gd name="connsiteY356" fmla="*/ 2711057 h 5630425"/>
              <a:gd name="connsiteX357" fmla="*/ 3305262 w 9354192"/>
              <a:gd name="connsiteY357" fmla="*/ 2685890 h 5630425"/>
              <a:gd name="connsiteX358" fmla="*/ 3288484 w 9354192"/>
              <a:gd name="connsiteY358" fmla="*/ 2660723 h 5630425"/>
              <a:gd name="connsiteX359" fmla="*/ 3271706 w 9354192"/>
              <a:gd name="connsiteY359" fmla="*/ 2627167 h 5630425"/>
              <a:gd name="connsiteX360" fmla="*/ 3221372 w 9354192"/>
              <a:gd name="connsiteY360" fmla="*/ 2602000 h 5630425"/>
              <a:gd name="connsiteX361" fmla="*/ 3171039 w 9354192"/>
              <a:gd name="connsiteY361" fmla="*/ 2560055 h 5630425"/>
              <a:gd name="connsiteX362" fmla="*/ 3145872 w 9354192"/>
              <a:gd name="connsiteY362" fmla="*/ 2551666 h 5630425"/>
              <a:gd name="connsiteX363" fmla="*/ 3120705 w 9354192"/>
              <a:gd name="connsiteY363" fmla="*/ 2534888 h 5630425"/>
              <a:gd name="connsiteX364" fmla="*/ 3095538 w 9354192"/>
              <a:gd name="connsiteY364" fmla="*/ 2526499 h 5630425"/>
              <a:gd name="connsiteX365" fmla="*/ 3070371 w 9354192"/>
              <a:gd name="connsiteY365" fmla="*/ 2509721 h 5630425"/>
              <a:gd name="connsiteX366" fmla="*/ 3045204 w 9354192"/>
              <a:gd name="connsiteY366" fmla="*/ 2501332 h 5630425"/>
              <a:gd name="connsiteX367" fmla="*/ 2994870 w 9354192"/>
              <a:gd name="connsiteY367" fmla="*/ 2467776 h 5630425"/>
              <a:gd name="connsiteX368" fmla="*/ 2969703 w 9354192"/>
              <a:gd name="connsiteY368" fmla="*/ 2450998 h 5630425"/>
              <a:gd name="connsiteX369" fmla="*/ 2910980 w 9354192"/>
              <a:gd name="connsiteY369" fmla="*/ 2434220 h 5630425"/>
              <a:gd name="connsiteX370" fmla="*/ 2885813 w 9354192"/>
              <a:gd name="connsiteY370" fmla="*/ 2417442 h 5630425"/>
              <a:gd name="connsiteX371" fmla="*/ 2860646 w 9354192"/>
              <a:gd name="connsiteY371" fmla="*/ 2409053 h 5630425"/>
              <a:gd name="connsiteX372" fmla="*/ 2827090 w 9354192"/>
              <a:gd name="connsiteY372" fmla="*/ 2392275 h 5630425"/>
              <a:gd name="connsiteX373" fmla="*/ 2785145 w 9354192"/>
              <a:gd name="connsiteY373" fmla="*/ 2358719 h 5630425"/>
              <a:gd name="connsiteX374" fmla="*/ 2734811 w 9354192"/>
              <a:gd name="connsiteY374" fmla="*/ 2325163 h 5630425"/>
              <a:gd name="connsiteX375" fmla="*/ 2667699 w 9354192"/>
              <a:gd name="connsiteY375" fmla="*/ 2308385 h 5630425"/>
              <a:gd name="connsiteX376" fmla="*/ 2608976 w 9354192"/>
              <a:gd name="connsiteY376" fmla="*/ 2283218 h 5630425"/>
              <a:gd name="connsiteX377" fmla="*/ 2533475 w 9354192"/>
              <a:gd name="connsiteY377" fmla="*/ 2241273 h 5630425"/>
              <a:gd name="connsiteX378" fmla="*/ 2508308 w 9354192"/>
              <a:gd name="connsiteY378" fmla="*/ 2232884 h 5630425"/>
              <a:gd name="connsiteX379" fmla="*/ 2457974 w 9354192"/>
              <a:gd name="connsiteY379" fmla="*/ 2207717 h 5630425"/>
              <a:gd name="connsiteX380" fmla="*/ 2407640 w 9354192"/>
              <a:gd name="connsiteY380" fmla="*/ 2190939 h 5630425"/>
              <a:gd name="connsiteX381" fmla="*/ 2340528 w 9354192"/>
              <a:gd name="connsiteY381" fmla="*/ 2148994 h 5630425"/>
              <a:gd name="connsiteX382" fmla="*/ 2315361 w 9354192"/>
              <a:gd name="connsiteY382" fmla="*/ 2123827 h 5630425"/>
              <a:gd name="connsiteX383" fmla="*/ 2273416 w 9354192"/>
              <a:gd name="connsiteY383" fmla="*/ 2115438 h 5630425"/>
              <a:gd name="connsiteX384" fmla="*/ 2223083 w 9354192"/>
              <a:gd name="connsiteY384" fmla="*/ 2073493 h 5630425"/>
              <a:gd name="connsiteX385" fmla="*/ 2197916 w 9354192"/>
              <a:gd name="connsiteY385" fmla="*/ 2065104 h 5630425"/>
              <a:gd name="connsiteX386" fmla="*/ 2181138 w 9354192"/>
              <a:gd name="connsiteY386" fmla="*/ 2039937 h 5630425"/>
              <a:gd name="connsiteX387" fmla="*/ 2122415 w 9354192"/>
              <a:gd name="connsiteY387" fmla="*/ 2006381 h 5630425"/>
              <a:gd name="connsiteX388" fmla="*/ 2072081 w 9354192"/>
              <a:gd name="connsiteY388" fmla="*/ 1956047 h 5630425"/>
              <a:gd name="connsiteX389" fmla="*/ 2038525 w 9354192"/>
              <a:gd name="connsiteY389" fmla="*/ 1930880 h 5630425"/>
              <a:gd name="connsiteX390" fmla="*/ 1988191 w 9354192"/>
              <a:gd name="connsiteY390" fmla="*/ 1897324 h 5630425"/>
              <a:gd name="connsiteX391" fmla="*/ 1937857 w 9354192"/>
              <a:gd name="connsiteY391" fmla="*/ 1855380 h 5630425"/>
              <a:gd name="connsiteX392" fmla="*/ 1912690 w 9354192"/>
              <a:gd name="connsiteY392" fmla="*/ 1846991 h 5630425"/>
              <a:gd name="connsiteX393" fmla="*/ 1845578 w 9354192"/>
              <a:gd name="connsiteY393" fmla="*/ 1796657 h 5630425"/>
              <a:gd name="connsiteX394" fmla="*/ 1812022 w 9354192"/>
              <a:gd name="connsiteY394" fmla="*/ 1771490 h 5630425"/>
              <a:gd name="connsiteX395" fmla="*/ 1778466 w 9354192"/>
              <a:gd name="connsiteY395" fmla="*/ 1754712 h 5630425"/>
              <a:gd name="connsiteX396" fmla="*/ 1753299 w 9354192"/>
              <a:gd name="connsiteY396" fmla="*/ 1729545 h 5630425"/>
              <a:gd name="connsiteX397" fmla="*/ 1694576 w 9354192"/>
              <a:gd name="connsiteY397" fmla="*/ 1704378 h 5630425"/>
              <a:gd name="connsiteX398" fmla="*/ 1661020 w 9354192"/>
              <a:gd name="connsiteY398" fmla="*/ 1654044 h 5630425"/>
              <a:gd name="connsiteX399" fmla="*/ 1610686 w 9354192"/>
              <a:gd name="connsiteY399" fmla="*/ 1620488 h 5630425"/>
              <a:gd name="connsiteX400" fmla="*/ 1560352 w 9354192"/>
              <a:gd name="connsiteY400" fmla="*/ 1578543 h 5630425"/>
              <a:gd name="connsiteX401" fmla="*/ 1526796 w 9354192"/>
              <a:gd name="connsiteY401" fmla="*/ 1553376 h 5630425"/>
              <a:gd name="connsiteX402" fmla="*/ 1501629 w 9354192"/>
              <a:gd name="connsiteY402" fmla="*/ 1528209 h 5630425"/>
              <a:gd name="connsiteX403" fmla="*/ 1468073 w 9354192"/>
              <a:gd name="connsiteY403" fmla="*/ 1519820 h 5630425"/>
              <a:gd name="connsiteX404" fmla="*/ 1409350 w 9354192"/>
              <a:gd name="connsiteY404" fmla="*/ 1469486 h 5630425"/>
              <a:gd name="connsiteX405" fmla="*/ 1384183 w 9354192"/>
              <a:gd name="connsiteY405" fmla="*/ 1452708 h 5630425"/>
              <a:gd name="connsiteX406" fmla="*/ 1350627 w 9354192"/>
              <a:gd name="connsiteY406" fmla="*/ 1419152 h 5630425"/>
              <a:gd name="connsiteX407" fmla="*/ 1317072 w 9354192"/>
              <a:gd name="connsiteY407" fmla="*/ 1402374 h 5630425"/>
              <a:gd name="connsiteX408" fmla="*/ 1283516 w 9354192"/>
              <a:gd name="connsiteY408" fmla="*/ 1377207 h 5630425"/>
              <a:gd name="connsiteX409" fmla="*/ 1258349 w 9354192"/>
              <a:gd name="connsiteY409" fmla="*/ 1360429 h 5630425"/>
              <a:gd name="connsiteX410" fmla="*/ 1224793 w 9354192"/>
              <a:gd name="connsiteY410" fmla="*/ 1335262 h 5630425"/>
              <a:gd name="connsiteX411" fmla="*/ 1140903 w 9354192"/>
              <a:gd name="connsiteY411" fmla="*/ 1284928 h 5630425"/>
              <a:gd name="connsiteX412" fmla="*/ 1057013 w 9354192"/>
              <a:gd name="connsiteY412" fmla="*/ 1192649 h 5630425"/>
              <a:gd name="connsiteX413" fmla="*/ 1023457 w 9354192"/>
              <a:gd name="connsiteY413" fmla="*/ 1167482 h 5630425"/>
              <a:gd name="connsiteX414" fmla="*/ 998290 w 9354192"/>
              <a:gd name="connsiteY414" fmla="*/ 1159093 h 5630425"/>
              <a:gd name="connsiteX415" fmla="*/ 956345 w 9354192"/>
              <a:gd name="connsiteY415" fmla="*/ 1125537 h 5630425"/>
              <a:gd name="connsiteX416" fmla="*/ 947956 w 9354192"/>
              <a:gd name="connsiteY416" fmla="*/ 1100370 h 5630425"/>
              <a:gd name="connsiteX417" fmla="*/ 914400 w 9354192"/>
              <a:gd name="connsiteY417" fmla="*/ 1075203 h 5630425"/>
              <a:gd name="connsiteX418" fmla="*/ 880844 w 9354192"/>
              <a:gd name="connsiteY418" fmla="*/ 1024869 h 5630425"/>
              <a:gd name="connsiteX419" fmla="*/ 864066 w 9354192"/>
              <a:gd name="connsiteY419" fmla="*/ 999702 h 5630425"/>
              <a:gd name="connsiteX420" fmla="*/ 813732 w 9354192"/>
              <a:gd name="connsiteY420" fmla="*/ 949369 h 5630425"/>
              <a:gd name="connsiteX421" fmla="*/ 763398 w 9354192"/>
              <a:gd name="connsiteY421" fmla="*/ 915813 h 5630425"/>
              <a:gd name="connsiteX422" fmla="*/ 729842 w 9354192"/>
              <a:gd name="connsiteY422" fmla="*/ 890646 h 5630425"/>
              <a:gd name="connsiteX423" fmla="*/ 704675 w 9354192"/>
              <a:gd name="connsiteY423" fmla="*/ 865479 h 5630425"/>
              <a:gd name="connsiteX424" fmla="*/ 679508 w 9354192"/>
              <a:gd name="connsiteY424" fmla="*/ 848701 h 5630425"/>
              <a:gd name="connsiteX425" fmla="*/ 629174 w 9354192"/>
              <a:gd name="connsiteY425" fmla="*/ 798367 h 5630425"/>
              <a:gd name="connsiteX426" fmla="*/ 604007 w 9354192"/>
              <a:gd name="connsiteY426" fmla="*/ 773200 h 5630425"/>
              <a:gd name="connsiteX427" fmla="*/ 553673 w 9354192"/>
              <a:gd name="connsiteY427" fmla="*/ 739644 h 5630425"/>
              <a:gd name="connsiteX428" fmla="*/ 503339 w 9354192"/>
              <a:gd name="connsiteY428" fmla="*/ 706088 h 5630425"/>
              <a:gd name="connsiteX429" fmla="*/ 478172 w 9354192"/>
              <a:gd name="connsiteY429" fmla="*/ 680921 h 5630425"/>
              <a:gd name="connsiteX430" fmla="*/ 453005 w 9354192"/>
              <a:gd name="connsiteY430" fmla="*/ 664143 h 5630425"/>
              <a:gd name="connsiteX431" fmla="*/ 419450 w 9354192"/>
              <a:gd name="connsiteY431" fmla="*/ 613809 h 5630425"/>
              <a:gd name="connsiteX432" fmla="*/ 394283 w 9354192"/>
              <a:gd name="connsiteY432" fmla="*/ 597031 h 5630425"/>
              <a:gd name="connsiteX433" fmla="*/ 327171 w 9354192"/>
              <a:gd name="connsiteY433" fmla="*/ 538308 h 5630425"/>
              <a:gd name="connsiteX434" fmla="*/ 293615 w 9354192"/>
              <a:gd name="connsiteY434" fmla="*/ 521530 h 5630425"/>
              <a:gd name="connsiteX435" fmla="*/ 268448 w 9354192"/>
              <a:gd name="connsiteY435" fmla="*/ 504752 h 5630425"/>
              <a:gd name="connsiteX436" fmla="*/ 251670 w 9354192"/>
              <a:gd name="connsiteY436" fmla="*/ 479585 h 5630425"/>
              <a:gd name="connsiteX437" fmla="*/ 209725 w 9354192"/>
              <a:gd name="connsiteY437" fmla="*/ 454418 h 5630425"/>
              <a:gd name="connsiteX438" fmla="*/ 176169 w 9354192"/>
              <a:gd name="connsiteY438" fmla="*/ 429251 h 5630425"/>
              <a:gd name="connsiteX439" fmla="*/ 151002 w 9354192"/>
              <a:gd name="connsiteY439" fmla="*/ 412473 h 5630425"/>
              <a:gd name="connsiteX440" fmla="*/ 100668 w 9354192"/>
              <a:gd name="connsiteY440" fmla="*/ 370528 h 5630425"/>
              <a:gd name="connsiteX441" fmla="*/ 83890 w 9354192"/>
              <a:gd name="connsiteY441" fmla="*/ 345361 h 5630425"/>
              <a:gd name="connsiteX442" fmla="*/ 25167 w 9354192"/>
              <a:gd name="connsiteY442" fmla="*/ 269860 h 5630425"/>
              <a:gd name="connsiteX443" fmla="*/ 16778 w 9354192"/>
              <a:gd name="connsiteY443" fmla="*/ 244693 h 5630425"/>
              <a:gd name="connsiteX444" fmla="*/ 0 w 9354192"/>
              <a:gd name="connsiteY444" fmla="*/ 177581 h 5630425"/>
              <a:gd name="connsiteX445" fmla="*/ 25167 w 9354192"/>
              <a:gd name="connsiteY445" fmla="*/ 51746 h 5630425"/>
              <a:gd name="connsiteX446" fmla="*/ 50334 w 9354192"/>
              <a:gd name="connsiteY446" fmla="*/ 34969 h 5630425"/>
              <a:gd name="connsiteX447" fmla="*/ 92279 w 9354192"/>
              <a:gd name="connsiteY447" fmla="*/ 1413 h 5630425"/>
              <a:gd name="connsiteX448" fmla="*/ 109057 w 9354192"/>
              <a:gd name="connsiteY448" fmla="*/ 26580 h 5630425"/>
              <a:gd name="connsiteX449" fmla="*/ 125835 w 9354192"/>
              <a:gd name="connsiteY449" fmla="*/ 76913 h 5630425"/>
              <a:gd name="connsiteX450" fmla="*/ 83890 w 9354192"/>
              <a:gd name="connsiteY450" fmla="*/ 110469 h 56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9354192" h="5630425">
                <a:moveTo>
                  <a:pt x="83890" y="110469"/>
                </a:moveTo>
                <a:lnTo>
                  <a:pt x="83890" y="110469"/>
                </a:lnTo>
                <a:cubicBezTo>
                  <a:pt x="97872" y="130043"/>
                  <a:pt x="110808" y="150408"/>
                  <a:pt x="125835" y="169192"/>
                </a:cubicBezTo>
                <a:cubicBezTo>
                  <a:pt x="133246" y="178456"/>
                  <a:pt x="144421" y="184488"/>
                  <a:pt x="151002" y="194359"/>
                </a:cubicBezTo>
                <a:cubicBezTo>
                  <a:pt x="155907" y="201717"/>
                  <a:pt x="154486" y="212168"/>
                  <a:pt x="159391" y="219526"/>
                </a:cubicBezTo>
                <a:cubicBezTo>
                  <a:pt x="165972" y="229397"/>
                  <a:pt x="176837" y="235685"/>
                  <a:pt x="184558" y="244693"/>
                </a:cubicBezTo>
                <a:cubicBezTo>
                  <a:pt x="193657" y="255309"/>
                  <a:pt x="202315" y="266393"/>
                  <a:pt x="209725" y="278249"/>
                </a:cubicBezTo>
                <a:cubicBezTo>
                  <a:pt x="231876" y="313690"/>
                  <a:pt x="219984" y="313675"/>
                  <a:pt x="251670" y="345361"/>
                </a:cubicBezTo>
                <a:cubicBezTo>
                  <a:pt x="258799" y="352490"/>
                  <a:pt x="269092" y="355684"/>
                  <a:pt x="276837" y="362139"/>
                </a:cubicBezTo>
                <a:cubicBezTo>
                  <a:pt x="285951" y="369734"/>
                  <a:pt x="292133" y="380725"/>
                  <a:pt x="302004" y="387306"/>
                </a:cubicBezTo>
                <a:cubicBezTo>
                  <a:pt x="309362" y="392211"/>
                  <a:pt x="319043" y="392212"/>
                  <a:pt x="327171" y="395695"/>
                </a:cubicBezTo>
                <a:cubicBezTo>
                  <a:pt x="338665" y="400621"/>
                  <a:pt x="349869" y="406268"/>
                  <a:pt x="360727" y="412473"/>
                </a:cubicBezTo>
                <a:cubicBezTo>
                  <a:pt x="369481" y="417475"/>
                  <a:pt x="377140" y="424249"/>
                  <a:pt x="385894" y="429251"/>
                </a:cubicBezTo>
                <a:cubicBezTo>
                  <a:pt x="396752" y="435456"/>
                  <a:pt x="408592" y="439824"/>
                  <a:pt x="419450" y="446029"/>
                </a:cubicBezTo>
                <a:cubicBezTo>
                  <a:pt x="428204" y="451031"/>
                  <a:pt x="435598" y="458298"/>
                  <a:pt x="444616" y="462807"/>
                </a:cubicBezTo>
                <a:cubicBezTo>
                  <a:pt x="452525" y="466762"/>
                  <a:pt x="461874" y="467241"/>
                  <a:pt x="469783" y="471196"/>
                </a:cubicBezTo>
                <a:cubicBezTo>
                  <a:pt x="478801" y="475705"/>
                  <a:pt x="485737" y="483879"/>
                  <a:pt x="494950" y="487974"/>
                </a:cubicBezTo>
                <a:cubicBezTo>
                  <a:pt x="511111" y="495157"/>
                  <a:pt x="529466" y="496843"/>
                  <a:pt x="545284" y="504752"/>
                </a:cubicBezTo>
                <a:cubicBezTo>
                  <a:pt x="556469" y="510345"/>
                  <a:pt x="567346" y="516604"/>
                  <a:pt x="578840" y="521530"/>
                </a:cubicBezTo>
                <a:cubicBezTo>
                  <a:pt x="586968" y="525013"/>
                  <a:pt x="596098" y="525964"/>
                  <a:pt x="604007" y="529919"/>
                </a:cubicBezTo>
                <a:cubicBezTo>
                  <a:pt x="613025" y="534428"/>
                  <a:pt x="619609" y="543509"/>
                  <a:pt x="629174" y="546697"/>
                </a:cubicBezTo>
                <a:cubicBezTo>
                  <a:pt x="645311" y="552076"/>
                  <a:pt x="662730" y="552290"/>
                  <a:pt x="679508" y="555086"/>
                </a:cubicBezTo>
                <a:cubicBezTo>
                  <a:pt x="751633" y="603169"/>
                  <a:pt x="660378" y="545521"/>
                  <a:pt x="729842" y="580253"/>
                </a:cubicBezTo>
                <a:cubicBezTo>
                  <a:pt x="787776" y="609220"/>
                  <a:pt x="718728" y="587961"/>
                  <a:pt x="788565" y="605420"/>
                </a:cubicBezTo>
                <a:cubicBezTo>
                  <a:pt x="838253" y="642686"/>
                  <a:pt x="810488" y="622831"/>
                  <a:pt x="872455" y="664143"/>
                </a:cubicBezTo>
                <a:lnTo>
                  <a:pt x="897622" y="680921"/>
                </a:lnTo>
                <a:cubicBezTo>
                  <a:pt x="906011" y="686514"/>
                  <a:pt x="913771" y="693190"/>
                  <a:pt x="922789" y="697699"/>
                </a:cubicBezTo>
                <a:cubicBezTo>
                  <a:pt x="949268" y="710939"/>
                  <a:pt x="986433" y="727787"/>
                  <a:pt x="1006679" y="748033"/>
                </a:cubicBezTo>
                <a:cubicBezTo>
                  <a:pt x="1015068" y="756422"/>
                  <a:pt x="1022732" y="765605"/>
                  <a:pt x="1031846" y="773200"/>
                </a:cubicBezTo>
                <a:cubicBezTo>
                  <a:pt x="1039591" y="779655"/>
                  <a:pt x="1049477" y="783280"/>
                  <a:pt x="1057013" y="789978"/>
                </a:cubicBezTo>
                <a:cubicBezTo>
                  <a:pt x="1124917" y="850337"/>
                  <a:pt x="1080619" y="831403"/>
                  <a:pt x="1132514" y="848701"/>
                </a:cubicBezTo>
                <a:cubicBezTo>
                  <a:pt x="1140903" y="857090"/>
                  <a:pt x="1148673" y="866147"/>
                  <a:pt x="1157681" y="873868"/>
                </a:cubicBezTo>
                <a:cubicBezTo>
                  <a:pt x="1191100" y="902512"/>
                  <a:pt x="1203067" y="903713"/>
                  <a:pt x="1241571" y="932591"/>
                </a:cubicBezTo>
                <a:cubicBezTo>
                  <a:pt x="1252756" y="940980"/>
                  <a:pt x="1263673" y="949740"/>
                  <a:pt x="1275127" y="957758"/>
                </a:cubicBezTo>
                <a:cubicBezTo>
                  <a:pt x="1291646" y="969321"/>
                  <a:pt x="1311203" y="977054"/>
                  <a:pt x="1325461" y="991313"/>
                </a:cubicBezTo>
                <a:cubicBezTo>
                  <a:pt x="1398975" y="1064830"/>
                  <a:pt x="1305726" y="974868"/>
                  <a:pt x="1375794" y="1033258"/>
                </a:cubicBezTo>
                <a:cubicBezTo>
                  <a:pt x="1384908" y="1040853"/>
                  <a:pt x="1391847" y="1050830"/>
                  <a:pt x="1400961" y="1058425"/>
                </a:cubicBezTo>
                <a:cubicBezTo>
                  <a:pt x="1422644" y="1076494"/>
                  <a:pt x="1426072" y="1075184"/>
                  <a:pt x="1451295" y="1083592"/>
                </a:cubicBezTo>
                <a:cubicBezTo>
                  <a:pt x="1459684" y="1091981"/>
                  <a:pt x="1468867" y="1099645"/>
                  <a:pt x="1476462" y="1108759"/>
                </a:cubicBezTo>
                <a:cubicBezTo>
                  <a:pt x="1482917" y="1116504"/>
                  <a:pt x="1485495" y="1127471"/>
                  <a:pt x="1493240" y="1133926"/>
                </a:cubicBezTo>
                <a:cubicBezTo>
                  <a:pt x="1552016" y="1182906"/>
                  <a:pt x="1510368" y="1100895"/>
                  <a:pt x="1577130" y="1201038"/>
                </a:cubicBezTo>
                <a:lnTo>
                  <a:pt x="1627464" y="1276539"/>
                </a:lnTo>
                <a:cubicBezTo>
                  <a:pt x="1633057" y="1284928"/>
                  <a:pt x="1635853" y="1296113"/>
                  <a:pt x="1644242" y="1301706"/>
                </a:cubicBezTo>
                <a:lnTo>
                  <a:pt x="1669409" y="1318484"/>
                </a:lnTo>
                <a:cubicBezTo>
                  <a:pt x="1711959" y="1389401"/>
                  <a:pt x="1676055" y="1332822"/>
                  <a:pt x="1719743" y="1393985"/>
                </a:cubicBezTo>
                <a:cubicBezTo>
                  <a:pt x="1725603" y="1402189"/>
                  <a:pt x="1728648" y="1412854"/>
                  <a:pt x="1736521" y="1419152"/>
                </a:cubicBezTo>
                <a:cubicBezTo>
                  <a:pt x="1743426" y="1424676"/>
                  <a:pt x="1753958" y="1423247"/>
                  <a:pt x="1761688" y="1427541"/>
                </a:cubicBezTo>
                <a:cubicBezTo>
                  <a:pt x="1779315" y="1437334"/>
                  <a:pt x="1797763" y="1446838"/>
                  <a:pt x="1812022" y="1461097"/>
                </a:cubicBezTo>
                <a:cubicBezTo>
                  <a:pt x="1848929" y="1498004"/>
                  <a:pt x="1838700" y="1490938"/>
                  <a:pt x="1879134" y="1519820"/>
                </a:cubicBezTo>
                <a:cubicBezTo>
                  <a:pt x="1887338" y="1525680"/>
                  <a:pt x="1895283" y="1532089"/>
                  <a:pt x="1904301" y="1536598"/>
                </a:cubicBezTo>
                <a:cubicBezTo>
                  <a:pt x="1912210" y="1540553"/>
                  <a:pt x="1921738" y="1540693"/>
                  <a:pt x="1929468" y="1544987"/>
                </a:cubicBezTo>
                <a:cubicBezTo>
                  <a:pt x="2011187" y="1590386"/>
                  <a:pt x="1947780" y="1570537"/>
                  <a:pt x="2013358" y="1586932"/>
                </a:cubicBezTo>
                <a:cubicBezTo>
                  <a:pt x="2038633" y="1603782"/>
                  <a:pt x="2042279" y="1607716"/>
                  <a:pt x="2072081" y="1620488"/>
                </a:cubicBezTo>
                <a:cubicBezTo>
                  <a:pt x="2080209" y="1623971"/>
                  <a:pt x="2089339" y="1624922"/>
                  <a:pt x="2097248" y="1628877"/>
                </a:cubicBezTo>
                <a:cubicBezTo>
                  <a:pt x="2123216" y="1641861"/>
                  <a:pt x="2129372" y="1655622"/>
                  <a:pt x="2155971" y="1670822"/>
                </a:cubicBezTo>
                <a:cubicBezTo>
                  <a:pt x="2163649" y="1675209"/>
                  <a:pt x="2173229" y="1675256"/>
                  <a:pt x="2181138" y="1679211"/>
                </a:cubicBezTo>
                <a:cubicBezTo>
                  <a:pt x="2190156" y="1683720"/>
                  <a:pt x="2197092" y="1691894"/>
                  <a:pt x="2206305" y="1695989"/>
                </a:cubicBezTo>
                <a:cubicBezTo>
                  <a:pt x="2222466" y="1703172"/>
                  <a:pt x="2256639" y="1712767"/>
                  <a:pt x="2256639" y="1712767"/>
                </a:cubicBezTo>
                <a:cubicBezTo>
                  <a:pt x="2316565" y="1752719"/>
                  <a:pt x="2287410" y="1741432"/>
                  <a:pt x="2340528" y="1754712"/>
                </a:cubicBezTo>
                <a:cubicBezTo>
                  <a:pt x="2351713" y="1763101"/>
                  <a:pt x="2361578" y="1773626"/>
                  <a:pt x="2374084" y="1779879"/>
                </a:cubicBezTo>
                <a:cubicBezTo>
                  <a:pt x="2389902" y="1787788"/>
                  <a:pt x="2409703" y="1786847"/>
                  <a:pt x="2424418" y="1796657"/>
                </a:cubicBezTo>
                <a:cubicBezTo>
                  <a:pt x="2482725" y="1835529"/>
                  <a:pt x="2409440" y="1789168"/>
                  <a:pt x="2491530" y="1830213"/>
                </a:cubicBezTo>
                <a:cubicBezTo>
                  <a:pt x="2556579" y="1862738"/>
                  <a:pt x="2478606" y="1834294"/>
                  <a:pt x="2541864" y="1855380"/>
                </a:cubicBezTo>
                <a:cubicBezTo>
                  <a:pt x="2589569" y="1891157"/>
                  <a:pt x="2562156" y="1876125"/>
                  <a:pt x="2625754" y="1897324"/>
                </a:cubicBezTo>
                <a:lnTo>
                  <a:pt x="2625754" y="1897324"/>
                </a:lnTo>
                <a:cubicBezTo>
                  <a:pt x="2687069" y="1938201"/>
                  <a:pt x="2609973" y="1888306"/>
                  <a:pt x="2684477" y="1930880"/>
                </a:cubicBezTo>
                <a:cubicBezTo>
                  <a:pt x="2693231" y="1935882"/>
                  <a:pt x="2700626" y="1943149"/>
                  <a:pt x="2709644" y="1947658"/>
                </a:cubicBezTo>
                <a:cubicBezTo>
                  <a:pt x="2717553" y="1951613"/>
                  <a:pt x="2726531" y="1952942"/>
                  <a:pt x="2734811" y="1956047"/>
                </a:cubicBezTo>
                <a:cubicBezTo>
                  <a:pt x="2748911" y="1961334"/>
                  <a:pt x="2763287" y="1966091"/>
                  <a:pt x="2776756" y="1972825"/>
                </a:cubicBezTo>
                <a:cubicBezTo>
                  <a:pt x="2834690" y="2001792"/>
                  <a:pt x="2765642" y="1980533"/>
                  <a:pt x="2835479" y="1997992"/>
                </a:cubicBezTo>
                <a:cubicBezTo>
                  <a:pt x="2916619" y="2058847"/>
                  <a:pt x="2830150" y="1999522"/>
                  <a:pt x="2894202" y="2031548"/>
                </a:cubicBezTo>
                <a:cubicBezTo>
                  <a:pt x="2903220" y="2036057"/>
                  <a:pt x="2910351" y="2043817"/>
                  <a:pt x="2919369" y="2048326"/>
                </a:cubicBezTo>
                <a:cubicBezTo>
                  <a:pt x="2927278" y="2052281"/>
                  <a:pt x="2936256" y="2053610"/>
                  <a:pt x="2944536" y="2056715"/>
                </a:cubicBezTo>
                <a:cubicBezTo>
                  <a:pt x="2958636" y="2062002"/>
                  <a:pt x="2972381" y="2068206"/>
                  <a:pt x="2986481" y="2073493"/>
                </a:cubicBezTo>
                <a:cubicBezTo>
                  <a:pt x="2994761" y="2076598"/>
                  <a:pt x="3003520" y="2078399"/>
                  <a:pt x="3011648" y="2081882"/>
                </a:cubicBezTo>
                <a:cubicBezTo>
                  <a:pt x="3023142" y="2086808"/>
                  <a:pt x="3033340" y="2094705"/>
                  <a:pt x="3045204" y="2098660"/>
                </a:cubicBezTo>
                <a:cubicBezTo>
                  <a:pt x="3067080" y="2105952"/>
                  <a:pt x="3112316" y="2115438"/>
                  <a:pt x="3112316" y="2115438"/>
                </a:cubicBezTo>
                <a:cubicBezTo>
                  <a:pt x="3123501" y="2123827"/>
                  <a:pt x="3133095" y="2134926"/>
                  <a:pt x="3145872" y="2140605"/>
                </a:cubicBezTo>
                <a:cubicBezTo>
                  <a:pt x="3232028" y="2178897"/>
                  <a:pt x="3152247" y="2127015"/>
                  <a:pt x="3212983" y="2157383"/>
                </a:cubicBezTo>
                <a:cubicBezTo>
                  <a:pt x="3222001" y="2161892"/>
                  <a:pt x="3229132" y="2169652"/>
                  <a:pt x="3238150" y="2174161"/>
                </a:cubicBezTo>
                <a:cubicBezTo>
                  <a:pt x="3309415" y="2209794"/>
                  <a:pt x="3192134" y="2123909"/>
                  <a:pt x="3330429" y="2216106"/>
                </a:cubicBezTo>
                <a:cubicBezTo>
                  <a:pt x="3347207" y="2227291"/>
                  <a:pt x="3361633" y="2243285"/>
                  <a:pt x="3380763" y="2249662"/>
                </a:cubicBezTo>
                <a:cubicBezTo>
                  <a:pt x="3389152" y="2252458"/>
                  <a:pt x="3398021" y="2254096"/>
                  <a:pt x="3405930" y="2258051"/>
                </a:cubicBezTo>
                <a:cubicBezTo>
                  <a:pt x="3414948" y="2262560"/>
                  <a:pt x="3421884" y="2270734"/>
                  <a:pt x="3431097" y="2274829"/>
                </a:cubicBezTo>
                <a:cubicBezTo>
                  <a:pt x="3447258" y="2282012"/>
                  <a:pt x="3464653" y="2286014"/>
                  <a:pt x="3481431" y="2291607"/>
                </a:cubicBezTo>
                <a:cubicBezTo>
                  <a:pt x="3489820" y="2294403"/>
                  <a:pt x="3499240" y="2295091"/>
                  <a:pt x="3506598" y="2299996"/>
                </a:cubicBezTo>
                <a:cubicBezTo>
                  <a:pt x="3514987" y="2305589"/>
                  <a:pt x="3523011" y="2311772"/>
                  <a:pt x="3531765" y="2316774"/>
                </a:cubicBezTo>
                <a:cubicBezTo>
                  <a:pt x="3542623" y="2322979"/>
                  <a:pt x="3555145" y="2326283"/>
                  <a:pt x="3565321" y="2333552"/>
                </a:cubicBezTo>
                <a:cubicBezTo>
                  <a:pt x="3574975" y="2340448"/>
                  <a:pt x="3580617" y="2352138"/>
                  <a:pt x="3590488" y="2358719"/>
                </a:cubicBezTo>
                <a:cubicBezTo>
                  <a:pt x="3666158" y="2409166"/>
                  <a:pt x="3561621" y="2317885"/>
                  <a:pt x="3640822" y="2383886"/>
                </a:cubicBezTo>
                <a:cubicBezTo>
                  <a:pt x="3649936" y="2391481"/>
                  <a:pt x="3656118" y="2402472"/>
                  <a:pt x="3665989" y="2409053"/>
                </a:cubicBezTo>
                <a:cubicBezTo>
                  <a:pt x="3673347" y="2413958"/>
                  <a:pt x="3683028" y="2413959"/>
                  <a:pt x="3691156" y="2417442"/>
                </a:cubicBezTo>
                <a:cubicBezTo>
                  <a:pt x="3702650" y="2422368"/>
                  <a:pt x="3713989" y="2427786"/>
                  <a:pt x="3724712" y="2434220"/>
                </a:cubicBezTo>
                <a:cubicBezTo>
                  <a:pt x="3796827" y="2477489"/>
                  <a:pt x="3749591" y="2459291"/>
                  <a:pt x="3800213" y="2476165"/>
                </a:cubicBezTo>
                <a:cubicBezTo>
                  <a:pt x="3811398" y="2484554"/>
                  <a:pt x="3822392" y="2493205"/>
                  <a:pt x="3833769" y="2501332"/>
                </a:cubicBezTo>
                <a:cubicBezTo>
                  <a:pt x="3841973" y="2507192"/>
                  <a:pt x="3851191" y="2511655"/>
                  <a:pt x="3858936" y="2518110"/>
                </a:cubicBezTo>
                <a:cubicBezTo>
                  <a:pt x="3868050" y="2525705"/>
                  <a:pt x="3874738" y="2535993"/>
                  <a:pt x="3884103" y="2543277"/>
                </a:cubicBezTo>
                <a:cubicBezTo>
                  <a:pt x="3927372" y="2576930"/>
                  <a:pt x="3921632" y="2572565"/>
                  <a:pt x="3959604" y="2585222"/>
                </a:cubicBezTo>
                <a:cubicBezTo>
                  <a:pt x="4048035" y="2673653"/>
                  <a:pt x="3931022" y="2564143"/>
                  <a:pt x="4009938" y="2618778"/>
                </a:cubicBezTo>
                <a:cubicBezTo>
                  <a:pt x="4039381" y="2639162"/>
                  <a:pt x="4064031" y="2666026"/>
                  <a:pt x="4093827" y="2685890"/>
                </a:cubicBezTo>
                <a:cubicBezTo>
                  <a:pt x="4102216" y="2691483"/>
                  <a:pt x="4110790" y="2696808"/>
                  <a:pt x="4118994" y="2702668"/>
                </a:cubicBezTo>
                <a:cubicBezTo>
                  <a:pt x="4130371" y="2710795"/>
                  <a:pt x="4140044" y="2721582"/>
                  <a:pt x="4152550" y="2727835"/>
                </a:cubicBezTo>
                <a:cubicBezTo>
                  <a:pt x="4162862" y="2732991"/>
                  <a:pt x="4174921" y="2733428"/>
                  <a:pt x="4186106" y="2736224"/>
                </a:cubicBezTo>
                <a:cubicBezTo>
                  <a:pt x="4191699" y="2744613"/>
                  <a:pt x="4194495" y="2755798"/>
                  <a:pt x="4202884" y="2761391"/>
                </a:cubicBezTo>
                <a:cubicBezTo>
                  <a:pt x="4232596" y="2781199"/>
                  <a:pt x="4262390" y="2786754"/>
                  <a:pt x="4295163" y="2794946"/>
                </a:cubicBezTo>
                <a:lnTo>
                  <a:pt x="4345497" y="2828502"/>
                </a:lnTo>
                <a:cubicBezTo>
                  <a:pt x="4353886" y="2834095"/>
                  <a:pt x="4363535" y="2838151"/>
                  <a:pt x="4370664" y="2845280"/>
                </a:cubicBezTo>
                <a:cubicBezTo>
                  <a:pt x="4379053" y="2853669"/>
                  <a:pt x="4388236" y="2861333"/>
                  <a:pt x="4395831" y="2870447"/>
                </a:cubicBezTo>
                <a:cubicBezTo>
                  <a:pt x="4402286" y="2878192"/>
                  <a:pt x="4405480" y="2888485"/>
                  <a:pt x="4412609" y="2895614"/>
                </a:cubicBezTo>
                <a:cubicBezTo>
                  <a:pt x="4432045" y="2915050"/>
                  <a:pt x="4455689" y="2917154"/>
                  <a:pt x="4479721" y="2929170"/>
                </a:cubicBezTo>
                <a:cubicBezTo>
                  <a:pt x="4488739" y="2933679"/>
                  <a:pt x="4495870" y="2941439"/>
                  <a:pt x="4504888" y="2945948"/>
                </a:cubicBezTo>
                <a:cubicBezTo>
                  <a:pt x="4518357" y="2952682"/>
                  <a:pt x="4533364" y="2955992"/>
                  <a:pt x="4546833" y="2962726"/>
                </a:cubicBezTo>
                <a:cubicBezTo>
                  <a:pt x="4555851" y="2967235"/>
                  <a:pt x="4562982" y="2974995"/>
                  <a:pt x="4572000" y="2979504"/>
                </a:cubicBezTo>
                <a:cubicBezTo>
                  <a:pt x="4579909" y="2983459"/>
                  <a:pt x="4588887" y="2984788"/>
                  <a:pt x="4597167" y="2987893"/>
                </a:cubicBezTo>
                <a:cubicBezTo>
                  <a:pt x="4611267" y="2993180"/>
                  <a:pt x="4625439" y="2998361"/>
                  <a:pt x="4639112" y="3004671"/>
                </a:cubicBezTo>
                <a:cubicBezTo>
                  <a:pt x="4661821" y="3015152"/>
                  <a:pt x="4681808" y="3032801"/>
                  <a:pt x="4706224" y="3038227"/>
                </a:cubicBezTo>
                <a:lnTo>
                  <a:pt x="4781725" y="3055005"/>
                </a:lnTo>
                <a:cubicBezTo>
                  <a:pt x="4803938" y="3066112"/>
                  <a:pt x="4861224" y="3093979"/>
                  <a:pt x="4874004" y="3105339"/>
                </a:cubicBezTo>
                <a:cubicBezTo>
                  <a:pt x="4883351" y="3113647"/>
                  <a:pt x="4881939" y="3130052"/>
                  <a:pt x="4890782" y="3138895"/>
                </a:cubicBezTo>
                <a:cubicBezTo>
                  <a:pt x="4897035" y="3145148"/>
                  <a:pt x="4908040" y="3143329"/>
                  <a:pt x="4915949" y="3147284"/>
                </a:cubicBezTo>
                <a:cubicBezTo>
                  <a:pt x="4924967" y="3151793"/>
                  <a:pt x="4932098" y="3159553"/>
                  <a:pt x="4941116" y="3164062"/>
                </a:cubicBezTo>
                <a:cubicBezTo>
                  <a:pt x="4949025" y="3168017"/>
                  <a:pt x="4958374" y="3168496"/>
                  <a:pt x="4966283" y="3172451"/>
                </a:cubicBezTo>
                <a:cubicBezTo>
                  <a:pt x="5024217" y="3201418"/>
                  <a:pt x="4955169" y="3180158"/>
                  <a:pt x="5025005" y="3197618"/>
                </a:cubicBezTo>
                <a:cubicBezTo>
                  <a:pt x="5084316" y="3237159"/>
                  <a:pt x="5010890" y="3187536"/>
                  <a:pt x="5083728" y="3239563"/>
                </a:cubicBezTo>
                <a:cubicBezTo>
                  <a:pt x="5091932" y="3245423"/>
                  <a:pt x="5099682" y="3252246"/>
                  <a:pt x="5108895" y="3256341"/>
                </a:cubicBezTo>
                <a:cubicBezTo>
                  <a:pt x="5125056" y="3263524"/>
                  <a:pt x="5142451" y="3267526"/>
                  <a:pt x="5159229" y="3273119"/>
                </a:cubicBezTo>
                <a:cubicBezTo>
                  <a:pt x="5167618" y="3275915"/>
                  <a:pt x="5176487" y="3277553"/>
                  <a:pt x="5184396" y="3281508"/>
                </a:cubicBezTo>
                <a:lnTo>
                  <a:pt x="5217952" y="3298286"/>
                </a:lnTo>
                <a:cubicBezTo>
                  <a:pt x="5251028" y="3347900"/>
                  <a:pt x="5214101" y="3301527"/>
                  <a:pt x="5268286" y="3340231"/>
                </a:cubicBezTo>
                <a:cubicBezTo>
                  <a:pt x="5277940" y="3347127"/>
                  <a:pt x="5283582" y="3358817"/>
                  <a:pt x="5293453" y="3365398"/>
                </a:cubicBezTo>
                <a:cubicBezTo>
                  <a:pt x="5300811" y="3370303"/>
                  <a:pt x="5310711" y="3369832"/>
                  <a:pt x="5318620" y="3373787"/>
                </a:cubicBezTo>
                <a:cubicBezTo>
                  <a:pt x="5327638" y="3378296"/>
                  <a:pt x="5334574" y="3386470"/>
                  <a:pt x="5343787" y="3390565"/>
                </a:cubicBezTo>
                <a:cubicBezTo>
                  <a:pt x="5359948" y="3397748"/>
                  <a:pt x="5377343" y="3401750"/>
                  <a:pt x="5394121" y="3407343"/>
                </a:cubicBezTo>
                <a:cubicBezTo>
                  <a:pt x="5402510" y="3410139"/>
                  <a:pt x="5411930" y="3410827"/>
                  <a:pt x="5419288" y="3415732"/>
                </a:cubicBezTo>
                <a:cubicBezTo>
                  <a:pt x="5476980" y="3454193"/>
                  <a:pt x="5450492" y="3442911"/>
                  <a:pt x="5494789" y="3457677"/>
                </a:cubicBezTo>
                <a:cubicBezTo>
                  <a:pt x="5508671" y="3468089"/>
                  <a:pt x="5568351" y="3513818"/>
                  <a:pt x="5578679" y="3516400"/>
                </a:cubicBezTo>
                <a:cubicBezTo>
                  <a:pt x="5597437" y="3521089"/>
                  <a:pt x="5650315" y="3533397"/>
                  <a:pt x="5662569" y="3541567"/>
                </a:cubicBezTo>
                <a:cubicBezTo>
                  <a:pt x="5710934" y="3573810"/>
                  <a:pt x="5664278" y="3545895"/>
                  <a:pt x="5712903" y="3566734"/>
                </a:cubicBezTo>
                <a:cubicBezTo>
                  <a:pt x="5724397" y="3571660"/>
                  <a:pt x="5734965" y="3578586"/>
                  <a:pt x="5746459" y="3583512"/>
                </a:cubicBezTo>
                <a:cubicBezTo>
                  <a:pt x="5754587" y="3586995"/>
                  <a:pt x="5763717" y="3587946"/>
                  <a:pt x="5771626" y="3591901"/>
                </a:cubicBezTo>
                <a:cubicBezTo>
                  <a:pt x="5780644" y="3596410"/>
                  <a:pt x="5787526" y="3604707"/>
                  <a:pt x="5796793" y="3608679"/>
                </a:cubicBezTo>
                <a:cubicBezTo>
                  <a:pt x="5807390" y="3613221"/>
                  <a:pt x="5819411" y="3613422"/>
                  <a:pt x="5830349" y="3617068"/>
                </a:cubicBezTo>
                <a:cubicBezTo>
                  <a:pt x="5844635" y="3621830"/>
                  <a:pt x="5858194" y="3628559"/>
                  <a:pt x="5872294" y="3633846"/>
                </a:cubicBezTo>
                <a:cubicBezTo>
                  <a:pt x="5880574" y="3636951"/>
                  <a:pt x="5889072" y="3639439"/>
                  <a:pt x="5897461" y="3642235"/>
                </a:cubicBezTo>
                <a:cubicBezTo>
                  <a:pt x="5973796" y="3699487"/>
                  <a:pt x="5937444" y="3685787"/>
                  <a:pt x="5998128" y="3700958"/>
                </a:cubicBezTo>
                <a:cubicBezTo>
                  <a:pt x="6016681" y="3719510"/>
                  <a:pt x="6025104" y="3731223"/>
                  <a:pt x="6048462" y="3742902"/>
                </a:cubicBezTo>
                <a:cubicBezTo>
                  <a:pt x="6056371" y="3746857"/>
                  <a:pt x="6065720" y="3747336"/>
                  <a:pt x="6073629" y="3751291"/>
                </a:cubicBezTo>
                <a:cubicBezTo>
                  <a:pt x="6082647" y="3755800"/>
                  <a:pt x="6089778" y="3763560"/>
                  <a:pt x="6098796" y="3768069"/>
                </a:cubicBezTo>
                <a:cubicBezTo>
                  <a:pt x="6106705" y="3772024"/>
                  <a:pt x="6116054" y="3772503"/>
                  <a:pt x="6123963" y="3776458"/>
                </a:cubicBezTo>
                <a:cubicBezTo>
                  <a:pt x="6132981" y="3780967"/>
                  <a:pt x="6140376" y="3788234"/>
                  <a:pt x="6149130" y="3793236"/>
                </a:cubicBezTo>
                <a:cubicBezTo>
                  <a:pt x="6159988" y="3799441"/>
                  <a:pt x="6172510" y="3802745"/>
                  <a:pt x="6182686" y="3810014"/>
                </a:cubicBezTo>
                <a:cubicBezTo>
                  <a:pt x="6237671" y="3849289"/>
                  <a:pt x="6179034" y="3825575"/>
                  <a:pt x="6233020" y="3843570"/>
                </a:cubicBezTo>
                <a:cubicBezTo>
                  <a:pt x="6244205" y="3860348"/>
                  <a:pt x="6249798" y="3882719"/>
                  <a:pt x="6266576" y="3893904"/>
                </a:cubicBezTo>
                <a:cubicBezTo>
                  <a:pt x="6296835" y="3914077"/>
                  <a:pt x="6319092" y="3926538"/>
                  <a:pt x="6342077" y="3961016"/>
                </a:cubicBezTo>
                <a:cubicBezTo>
                  <a:pt x="6363760" y="3993541"/>
                  <a:pt x="6349290" y="3982995"/>
                  <a:pt x="6384022" y="3994572"/>
                </a:cubicBezTo>
                <a:lnTo>
                  <a:pt x="6417578" y="4044906"/>
                </a:lnTo>
                <a:cubicBezTo>
                  <a:pt x="6423171" y="4053295"/>
                  <a:pt x="6425967" y="4064480"/>
                  <a:pt x="6434356" y="4070073"/>
                </a:cubicBezTo>
                <a:lnTo>
                  <a:pt x="6459523" y="4086851"/>
                </a:lnTo>
                <a:cubicBezTo>
                  <a:pt x="6462319" y="4098036"/>
                  <a:pt x="6460320" y="4111730"/>
                  <a:pt x="6467912" y="4120407"/>
                </a:cubicBezTo>
                <a:cubicBezTo>
                  <a:pt x="6481191" y="4135582"/>
                  <a:pt x="6518246" y="4153963"/>
                  <a:pt x="6518246" y="4153963"/>
                </a:cubicBezTo>
                <a:cubicBezTo>
                  <a:pt x="6529431" y="4176334"/>
                  <a:pt x="6536178" y="4201545"/>
                  <a:pt x="6551802" y="4221075"/>
                </a:cubicBezTo>
                <a:cubicBezTo>
                  <a:pt x="6600181" y="4281548"/>
                  <a:pt x="6572697" y="4250359"/>
                  <a:pt x="6635692" y="4313354"/>
                </a:cubicBezTo>
                <a:cubicBezTo>
                  <a:pt x="6644081" y="4321743"/>
                  <a:pt x="6650988" y="4331940"/>
                  <a:pt x="6660859" y="4338521"/>
                </a:cubicBezTo>
                <a:lnTo>
                  <a:pt x="6686026" y="4355299"/>
                </a:lnTo>
                <a:cubicBezTo>
                  <a:pt x="6718339" y="4403769"/>
                  <a:pt x="6684472" y="4359960"/>
                  <a:pt x="6727971" y="4397244"/>
                </a:cubicBezTo>
                <a:cubicBezTo>
                  <a:pt x="6739981" y="4407539"/>
                  <a:pt x="6748655" y="4421606"/>
                  <a:pt x="6761527" y="4430800"/>
                </a:cubicBezTo>
                <a:cubicBezTo>
                  <a:pt x="6768723" y="4435940"/>
                  <a:pt x="6778785" y="4435234"/>
                  <a:pt x="6786694" y="4439189"/>
                </a:cubicBezTo>
                <a:cubicBezTo>
                  <a:pt x="6844628" y="4468156"/>
                  <a:pt x="6775580" y="4446896"/>
                  <a:pt x="6845416" y="4464356"/>
                </a:cubicBezTo>
                <a:cubicBezTo>
                  <a:pt x="6851009" y="4472745"/>
                  <a:pt x="6852629" y="4486335"/>
                  <a:pt x="6862194" y="4489523"/>
                </a:cubicBezTo>
                <a:cubicBezTo>
                  <a:pt x="6888855" y="4498410"/>
                  <a:pt x="6918228" y="4494198"/>
                  <a:pt x="6946084" y="4497912"/>
                </a:cubicBezTo>
                <a:cubicBezTo>
                  <a:pt x="6960217" y="4499796"/>
                  <a:pt x="6974047" y="4503505"/>
                  <a:pt x="6988029" y="4506301"/>
                </a:cubicBezTo>
                <a:cubicBezTo>
                  <a:pt x="7015529" y="4520051"/>
                  <a:pt x="7019596" y="4524062"/>
                  <a:pt x="7046752" y="4531468"/>
                </a:cubicBezTo>
                <a:cubicBezTo>
                  <a:pt x="7068999" y="4537535"/>
                  <a:pt x="7091988" y="4540954"/>
                  <a:pt x="7113864" y="4548246"/>
                </a:cubicBezTo>
                <a:cubicBezTo>
                  <a:pt x="7122253" y="4551042"/>
                  <a:pt x="7130452" y="4554490"/>
                  <a:pt x="7139031" y="4556635"/>
                </a:cubicBezTo>
                <a:cubicBezTo>
                  <a:pt x="7152864" y="4560093"/>
                  <a:pt x="7167220" y="4561272"/>
                  <a:pt x="7180976" y="4565024"/>
                </a:cubicBezTo>
                <a:cubicBezTo>
                  <a:pt x="7198038" y="4569677"/>
                  <a:pt x="7214152" y="4577513"/>
                  <a:pt x="7231310" y="4581802"/>
                </a:cubicBezTo>
                <a:cubicBezTo>
                  <a:pt x="7242495" y="4584598"/>
                  <a:pt x="7253823" y="4586878"/>
                  <a:pt x="7264866" y="4590191"/>
                </a:cubicBezTo>
                <a:cubicBezTo>
                  <a:pt x="7281806" y="4595273"/>
                  <a:pt x="7297858" y="4603501"/>
                  <a:pt x="7315200" y="4606969"/>
                </a:cubicBezTo>
                <a:lnTo>
                  <a:pt x="7357145" y="4615358"/>
                </a:lnTo>
                <a:cubicBezTo>
                  <a:pt x="7379516" y="4626543"/>
                  <a:pt x="7403447" y="4635039"/>
                  <a:pt x="7424257" y="4648913"/>
                </a:cubicBezTo>
                <a:cubicBezTo>
                  <a:pt x="7432646" y="4654506"/>
                  <a:pt x="7439984" y="4662151"/>
                  <a:pt x="7449424" y="4665691"/>
                </a:cubicBezTo>
                <a:cubicBezTo>
                  <a:pt x="7462775" y="4670698"/>
                  <a:pt x="7477387" y="4671284"/>
                  <a:pt x="7491369" y="4674080"/>
                </a:cubicBezTo>
                <a:cubicBezTo>
                  <a:pt x="7499758" y="4679673"/>
                  <a:pt x="7507096" y="4687318"/>
                  <a:pt x="7516536" y="4690858"/>
                </a:cubicBezTo>
                <a:cubicBezTo>
                  <a:pt x="7529887" y="4695865"/>
                  <a:pt x="7544562" y="4696154"/>
                  <a:pt x="7558481" y="4699247"/>
                </a:cubicBezTo>
                <a:cubicBezTo>
                  <a:pt x="7580116" y="4704055"/>
                  <a:pt x="7596821" y="4708382"/>
                  <a:pt x="7617204" y="4716025"/>
                </a:cubicBezTo>
                <a:cubicBezTo>
                  <a:pt x="7631304" y="4721312"/>
                  <a:pt x="7645388" y="4726687"/>
                  <a:pt x="7659149" y="4732803"/>
                </a:cubicBezTo>
                <a:cubicBezTo>
                  <a:pt x="7670577" y="4737882"/>
                  <a:pt x="7680841" y="4745626"/>
                  <a:pt x="7692705" y="4749581"/>
                </a:cubicBezTo>
                <a:cubicBezTo>
                  <a:pt x="7714581" y="4756873"/>
                  <a:pt x="7737446" y="4760766"/>
                  <a:pt x="7759816" y="4766359"/>
                </a:cubicBezTo>
                <a:cubicBezTo>
                  <a:pt x="7815243" y="4780216"/>
                  <a:pt x="7781934" y="4773318"/>
                  <a:pt x="7860484" y="4783137"/>
                </a:cubicBezTo>
                <a:cubicBezTo>
                  <a:pt x="7880431" y="4789786"/>
                  <a:pt x="7898140" y="4796404"/>
                  <a:pt x="7919207" y="4799915"/>
                </a:cubicBezTo>
                <a:cubicBezTo>
                  <a:pt x="7963207" y="4807248"/>
                  <a:pt x="7982118" y="4804107"/>
                  <a:pt x="8019875" y="4816693"/>
                </a:cubicBezTo>
                <a:cubicBezTo>
                  <a:pt x="8069911" y="4833372"/>
                  <a:pt x="8057316" y="4836540"/>
                  <a:pt x="8112154" y="4850249"/>
                </a:cubicBezTo>
                <a:cubicBezTo>
                  <a:pt x="8134525" y="4855842"/>
                  <a:pt x="8157390" y="4859735"/>
                  <a:pt x="8179266" y="4867027"/>
                </a:cubicBezTo>
                <a:cubicBezTo>
                  <a:pt x="8187655" y="4869823"/>
                  <a:pt x="8195854" y="4873271"/>
                  <a:pt x="8204433" y="4875416"/>
                </a:cubicBezTo>
                <a:cubicBezTo>
                  <a:pt x="8218266" y="4878874"/>
                  <a:pt x="8232622" y="4880053"/>
                  <a:pt x="8246378" y="4883805"/>
                </a:cubicBezTo>
                <a:cubicBezTo>
                  <a:pt x="8263440" y="4888458"/>
                  <a:pt x="8279554" y="4896294"/>
                  <a:pt x="8296712" y="4900583"/>
                </a:cubicBezTo>
                <a:cubicBezTo>
                  <a:pt x="8307897" y="4903379"/>
                  <a:pt x="8319330" y="4905326"/>
                  <a:pt x="8330268" y="4908972"/>
                </a:cubicBezTo>
                <a:cubicBezTo>
                  <a:pt x="8344554" y="4913734"/>
                  <a:pt x="8358113" y="4920463"/>
                  <a:pt x="8372213" y="4925750"/>
                </a:cubicBezTo>
                <a:cubicBezTo>
                  <a:pt x="8380493" y="4928855"/>
                  <a:pt x="8388801" y="4931994"/>
                  <a:pt x="8397380" y="4934139"/>
                </a:cubicBezTo>
                <a:cubicBezTo>
                  <a:pt x="8416525" y="4938925"/>
                  <a:pt x="8445316" y="4941329"/>
                  <a:pt x="8464492" y="4950917"/>
                </a:cubicBezTo>
                <a:cubicBezTo>
                  <a:pt x="8473510" y="4955426"/>
                  <a:pt x="8480641" y="4963186"/>
                  <a:pt x="8489659" y="4967695"/>
                </a:cubicBezTo>
                <a:cubicBezTo>
                  <a:pt x="8503128" y="4974429"/>
                  <a:pt x="8518135" y="4977739"/>
                  <a:pt x="8531604" y="4984473"/>
                </a:cubicBezTo>
                <a:cubicBezTo>
                  <a:pt x="8540622" y="4988982"/>
                  <a:pt x="8548017" y="4996249"/>
                  <a:pt x="8556771" y="5001251"/>
                </a:cubicBezTo>
                <a:cubicBezTo>
                  <a:pt x="8678967" y="5071077"/>
                  <a:pt x="8521378" y="4979360"/>
                  <a:pt x="8615494" y="5026418"/>
                </a:cubicBezTo>
                <a:cubicBezTo>
                  <a:pt x="8624512" y="5030927"/>
                  <a:pt x="8632272" y="5037603"/>
                  <a:pt x="8640661" y="5043196"/>
                </a:cubicBezTo>
                <a:cubicBezTo>
                  <a:pt x="8643457" y="5051585"/>
                  <a:pt x="8642797" y="5062110"/>
                  <a:pt x="8649050" y="5068363"/>
                </a:cubicBezTo>
                <a:cubicBezTo>
                  <a:pt x="8653078" y="5072391"/>
                  <a:pt x="8707461" y="5085048"/>
                  <a:pt x="8707772" y="5085141"/>
                </a:cubicBezTo>
                <a:cubicBezTo>
                  <a:pt x="8784690" y="5108216"/>
                  <a:pt x="8746143" y="5105100"/>
                  <a:pt x="8850385" y="5118697"/>
                </a:cubicBezTo>
                <a:cubicBezTo>
                  <a:pt x="8883774" y="5123052"/>
                  <a:pt x="8917497" y="5124290"/>
                  <a:pt x="8951053" y="5127086"/>
                </a:cubicBezTo>
                <a:cubicBezTo>
                  <a:pt x="8969243" y="5136181"/>
                  <a:pt x="8989203" y="5148138"/>
                  <a:pt x="9009776" y="5152253"/>
                </a:cubicBezTo>
                <a:cubicBezTo>
                  <a:pt x="9029165" y="5156131"/>
                  <a:pt x="9048925" y="5157846"/>
                  <a:pt x="9068499" y="5160642"/>
                </a:cubicBezTo>
                <a:cubicBezTo>
                  <a:pt x="9082481" y="5166235"/>
                  <a:pt x="9096020" y="5173093"/>
                  <a:pt x="9110444" y="5177420"/>
                </a:cubicBezTo>
                <a:cubicBezTo>
                  <a:pt x="9124101" y="5181517"/>
                  <a:pt x="9138556" y="5182351"/>
                  <a:pt x="9152389" y="5185809"/>
                </a:cubicBezTo>
                <a:cubicBezTo>
                  <a:pt x="9160968" y="5187954"/>
                  <a:pt x="9169167" y="5191402"/>
                  <a:pt x="9177556" y="5194198"/>
                </a:cubicBezTo>
                <a:cubicBezTo>
                  <a:pt x="9185945" y="5202587"/>
                  <a:pt x="9193609" y="5211770"/>
                  <a:pt x="9202723" y="5219365"/>
                </a:cubicBezTo>
                <a:cubicBezTo>
                  <a:pt x="9210468" y="5225820"/>
                  <a:pt x="9221251" y="5228555"/>
                  <a:pt x="9227890" y="5236143"/>
                </a:cubicBezTo>
                <a:cubicBezTo>
                  <a:pt x="9241169" y="5251318"/>
                  <a:pt x="9250261" y="5269699"/>
                  <a:pt x="9261446" y="5286477"/>
                </a:cubicBezTo>
                <a:cubicBezTo>
                  <a:pt x="9267039" y="5294866"/>
                  <a:pt x="9271095" y="5304515"/>
                  <a:pt x="9278224" y="5311644"/>
                </a:cubicBezTo>
                <a:lnTo>
                  <a:pt x="9303391" y="5336811"/>
                </a:lnTo>
                <a:cubicBezTo>
                  <a:pt x="9323505" y="5397153"/>
                  <a:pt x="9299102" y="5321798"/>
                  <a:pt x="9320169" y="5395534"/>
                </a:cubicBezTo>
                <a:cubicBezTo>
                  <a:pt x="9322598" y="5404037"/>
                  <a:pt x="9326129" y="5412198"/>
                  <a:pt x="9328558" y="5420701"/>
                </a:cubicBezTo>
                <a:cubicBezTo>
                  <a:pt x="9331725" y="5431787"/>
                  <a:pt x="9333780" y="5443171"/>
                  <a:pt x="9336947" y="5454257"/>
                </a:cubicBezTo>
                <a:cubicBezTo>
                  <a:pt x="9361017" y="5538502"/>
                  <a:pt x="9327500" y="5408079"/>
                  <a:pt x="9353725" y="5512980"/>
                </a:cubicBezTo>
                <a:cubicBezTo>
                  <a:pt x="9349293" y="5561735"/>
                  <a:pt x="9369445" y="5605611"/>
                  <a:pt x="9320169" y="5622036"/>
                </a:cubicBezTo>
                <a:cubicBezTo>
                  <a:pt x="9304032" y="5627415"/>
                  <a:pt x="9286613" y="5627629"/>
                  <a:pt x="9269835" y="5630425"/>
                </a:cubicBezTo>
                <a:cubicBezTo>
                  <a:pt x="9211112" y="5624832"/>
                  <a:pt x="9152199" y="5620964"/>
                  <a:pt x="9093666" y="5613647"/>
                </a:cubicBezTo>
                <a:cubicBezTo>
                  <a:pt x="9084892" y="5612550"/>
                  <a:pt x="9077002" y="5607687"/>
                  <a:pt x="9068499" y="5605258"/>
                </a:cubicBezTo>
                <a:cubicBezTo>
                  <a:pt x="8989781" y="5582767"/>
                  <a:pt x="9085553" y="5614799"/>
                  <a:pt x="8992998" y="5580091"/>
                </a:cubicBezTo>
                <a:cubicBezTo>
                  <a:pt x="8984718" y="5576986"/>
                  <a:pt x="8975740" y="5575657"/>
                  <a:pt x="8967831" y="5571702"/>
                </a:cubicBezTo>
                <a:cubicBezTo>
                  <a:pt x="8958813" y="5567193"/>
                  <a:pt x="8952104" y="5558464"/>
                  <a:pt x="8942664" y="5554924"/>
                </a:cubicBezTo>
                <a:cubicBezTo>
                  <a:pt x="8929313" y="5549917"/>
                  <a:pt x="8914701" y="5549331"/>
                  <a:pt x="8900719" y="5546535"/>
                </a:cubicBezTo>
                <a:cubicBezTo>
                  <a:pt x="8870893" y="5531623"/>
                  <a:pt x="8870797" y="5529598"/>
                  <a:pt x="8841996" y="5521369"/>
                </a:cubicBezTo>
                <a:cubicBezTo>
                  <a:pt x="8830910" y="5518202"/>
                  <a:pt x="8819235" y="5517028"/>
                  <a:pt x="8808440" y="5512980"/>
                </a:cubicBezTo>
                <a:cubicBezTo>
                  <a:pt x="8796731" y="5508589"/>
                  <a:pt x="8786495" y="5500846"/>
                  <a:pt x="8774884" y="5496202"/>
                </a:cubicBezTo>
                <a:lnTo>
                  <a:pt x="8699383" y="5471035"/>
                </a:lnTo>
                <a:cubicBezTo>
                  <a:pt x="8690994" y="5468239"/>
                  <a:pt x="8682125" y="5466601"/>
                  <a:pt x="8674216" y="5462646"/>
                </a:cubicBezTo>
                <a:cubicBezTo>
                  <a:pt x="8632752" y="5441913"/>
                  <a:pt x="8652525" y="5449823"/>
                  <a:pt x="8615494" y="5437479"/>
                </a:cubicBezTo>
                <a:cubicBezTo>
                  <a:pt x="8567786" y="5389771"/>
                  <a:pt x="8613723" y="5428204"/>
                  <a:pt x="8565160" y="5403923"/>
                </a:cubicBezTo>
                <a:cubicBezTo>
                  <a:pt x="8556142" y="5399414"/>
                  <a:pt x="8548747" y="5392147"/>
                  <a:pt x="8539993" y="5387145"/>
                </a:cubicBezTo>
                <a:cubicBezTo>
                  <a:pt x="8529135" y="5380940"/>
                  <a:pt x="8517295" y="5376572"/>
                  <a:pt x="8506437" y="5370367"/>
                </a:cubicBezTo>
                <a:cubicBezTo>
                  <a:pt x="8497683" y="5365365"/>
                  <a:pt x="8490288" y="5358098"/>
                  <a:pt x="8481270" y="5353589"/>
                </a:cubicBezTo>
                <a:cubicBezTo>
                  <a:pt x="8467801" y="5346855"/>
                  <a:pt x="8453425" y="5342098"/>
                  <a:pt x="8439325" y="5336811"/>
                </a:cubicBezTo>
                <a:cubicBezTo>
                  <a:pt x="8431045" y="5333706"/>
                  <a:pt x="8421888" y="5332716"/>
                  <a:pt x="8414158" y="5328422"/>
                </a:cubicBezTo>
                <a:cubicBezTo>
                  <a:pt x="8396531" y="5318629"/>
                  <a:pt x="8380602" y="5306051"/>
                  <a:pt x="8363824" y="5294866"/>
                </a:cubicBezTo>
                <a:cubicBezTo>
                  <a:pt x="8355435" y="5289273"/>
                  <a:pt x="8348018" y="5281832"/>
                  <a:pt x="8338657" y="5278088"/>
                </a:cubicBezTo>
                <a:cubicBezTo>
                  <a:pt x="8324675" y="5272495"/>
                  <a:pt x="8310181" y="5268044"/>
                  <a:pt x="8296712" y="5261310"/>
                </a:cubicBezTo>
                <a:cubicBezTo>
                  <a:pt x="8287694" y="5256801"/>
                  <a:pt x="8280985" y="5248072"/>
                  <a:pt x="8271545" y="5244532"/>
                </a:cubicBezTo>
                <a:cubicBezTo>
                  <a:pt x="8258194" y="5239525"/>
                  <a:pt x="8243582" y="5238939"/>
                  <a:pt x="8229600" y="5236143"/>
                </a:cubicBezTo>
                <a:cubicBezTo>
                  <a:pt x="8218415" y="5230550"/>
                  <a:pt x="8207753" y="5223756"/>
                  <a:pt x="8196044" y="5219365"/>
                </a:cubicBezTo>
                <a:cubicBezTo>
                  <a:pt x="8185249" y="5215317"/>
                  <a:pt x="8173574" y="5214143"/>
                  <a:pt x="8162488" y="5210976"/>
                </a:cubicBezTo>
                <a:cubicBezTo>
                  <a:pt x="8153985" y="5208547"/>
                  <a:pt x="8145900" y="5204732"/>
                  <a:pt x="8137321" y="5202587"/>
                </a:cubicBezTo>
                <a:cubicBezTo>
                  <a:pt x="8123488" y="5199129"/>
                  <a:pt x="8109295" y="5197291"/>
                  <a:pt x="8095376" y="5194198"/>
                </a:cubicBezTo>
                <a:cubicBezTo>
                  <a:pt x="8084121" y="5191697"/>
                  <a:pt x="8073005" y="5188605"/>
                  <a:pt x="8061820" y="5185809"/>
                </a:cubicBezTo>
                <a:cubicBezTo>
                  <a:pt x="8053431" y="5180216"/>
                  <a:pt x="8045920" y="5173003"/>
                  <a:pt x="8036653" y="5169031"/>
                </a:cubicBezTo>
                <a:cubicBezTo>
                  <a:pt x="8024597" y="5163864"/>
                  <a:pt x="7970707" y="5154642"/>
                  <a:pt x="7961152" y="5152253"/>
                </a:cubicBezTo>
                <a:cubicBezTo>
                  <a:pt x="7952573" y="5150108"/>
                  <a:pt x="7944488" y="5146293"/>
                  <a:pt x="7935985" y="5143864"/>
                </a:cubicBezTo>
                <a:cubicBezTo>
                  <a:pt x="7924899" y="5140697"/>
                  <a:pt x="7913684" y="5137976"/>
                  <a:pt x="7902429" y="5135475"/>
                </a:cubicBezTo>
                <a:cubicBezTo>
                  <a:pt x="7888510" y="5132382"/>
                  <a:pt x="7874240" y="5130838"/>
                  <a:pt x="7860484" y="5127086"/>
                </a:cubicBezTo>
                <a:cubicBezTo>
                  <a:pt x="7843422" y="5122433"/>
                  <a:pt x="7827308" y="5114597"/>
                  <a:pt x="7810150" y="5110308"/>
                </a:cubicBezTo>
                <a:cubicBezTo>
                  <a:pt x="7793648" y="5106183"/>
                  <a:pt x="7776495" y="5105255"/>
                  <a:pt x="7759816" y="5101919"/>
                </a:cubicBezTo>
                <a:cubicBezTo>
                  <a:pt x="7748511" y="5099658"/>
                  <a:pt x="7737347" y="5096697"/>
                  <a:pt x="7726261" y="5093530"/>
                </a:cubicBezTo>
                <a:cubicBezTo>
                  <a:pt x="7717758" y="5091101"/>
                  <a:pt x="7709726" y="5087059"/>
                  <a:pt x="7701094" y="5085141"/>
                </a:cubicBezTo>
                <a:cubicBezTo>
                  <a:pt x="7684490" y="5081451"/>
                  <a:pt x="7667439" y="5080088"/>
                  <a:pt x="7650760" y="5076752"/>
                </a:cubicBezTo>
                <a:cubicBezTo>
                  <a:pt x="7639454" y="5074491"/>
                  <a:pt x="7628247" y="5071676"/>
                  <a:pt x="7617204" y="5068363"/>
                </a:cubicBezTo>
                <a:cubicBezTo>
                  <a:pt x="7600264" y="5063281"/>
                  <a:pt x="7584163" y="5055291"/>
                  <a:pt x="7566870" y="5051585"/>
                </a:cubicBezTo>
                <a:cubicBezTo>
                  <a:pt x="7544826" y="5046861"/>
                  <a:pt x="7522041" y="5046624"/>
                  <a:pt x="7499758" y="5043196"/>
                </a:cubicBezTo>
                <a:cubicBezTo>
                  <a:pt x="7485665" y="5041028"/>
                  <a:pt x="7471855" y="5037285"/>
                  <a:pt x="7457813" y="5034807"/>
                </a:cubicBezTo>
                <a:lnTo>
                  <a:pt x="7357145" y="5018029"/>
                </a:lnTo>
                <a:lnTo>
                  <a:pt x="7306811" y="5009640"/>
                </a:lnTo>
                <a:cubicBezTo>
                  <a:pt x="7303313" y="5008241"/>
                  <a:pt x="7251754" y="4986665"/>
                  <a:pt x="7239699" y="4984473"/>
                </a:cubicBezTo>
                <a:cubicBezTo>
                  <a:pt x="7164990" y="4970890"/>
                  <a:pt x="7190551" y="4982672"/>
                  <a:pt x="7130642" y="4967695"/>
                </a:cubicBezTo>
                <a:cubicBezTo>
                  <a:pt x="7122063" y="4965550"/>
                  <a:pt x="7113978" y="4961735"/>
                  <a:pt x="7105475" y="4959306"/>
                </a:cubicBezTo>
                <a:cubicBezTo>
                  <a:pt x="7094389" y="4956139"/>
                  <a:pt x="7082962" y="4954230"/>
                  <a:pt x="7071919" y="4950917"/>
                </a:cubicBezTo>
                <a:cubicBezTo>
                  <a:pt x="6969799" y="4920281"/>
                  <a:pt x="7065372" y="4945086"/>
                  <a:pt x="6988029" y="4925750"/>
                </a:cubicBezTo>
                <a:cubicBezTo>
                  <a:pt x="6948147" y="4899162"/>
                  <a:pt x="6972427" y="4912160"/>
                  <a:pt x="6912528" y="4892194"/>
                </a:cubicBezTo>
                <a:lnTo>
                  <a:pt x="6887361" y="4883805"/>
                </a:lnTo>
                <a:cubicBezTo>
                  <a:pt x="6878972" y="4881009"/>
                  <a:pt x="6869552" y="4880321"/>
                  <a:pt x="6862194" y="4875416"/>
                </a:cubicBezTo>
                <a:cubicBezTo>
                  <a:pt x="6813830" y="4843173"/>
                  <a:pt x="6860484" y="4871088"/>
                  <a:pt x="6811861" y="4850249"/>
                </a:cubicBezTo>
                <a:cubicBezTo>
                  <a:pt x="6800367" y="4845323"/>
                  <a:pt x="6789916" y="4838115"/>
                  <a:pt x="6778305" y="4833471"/>
                </a:cubicBezTo>
                <a:cubicBezTo>
                  <a:pt x="6761884" y="4826903"/>
                  <a:pt x="6742686" y="4826503"/>
                  <a:pt x="6727971" y="4816693"/>
                </a:cubicBezTo>
                <a:cubicBezTo>
                  <a:pt x="6711193" y="4805508"/>
                  <a:pt x="6697200" y="4788028"/>
                  <a:pt x="6677637" y="4783137"/>
                </a:cubicBezTo>
                <a:cubicBezTo>
                  <a:pt x="6651194" y="4776526"/>
                  <a:pt x="6642984" y="4775385"/>
                  <a:pt x="6618914" y="4766359"/>
                </a:cubicBezTo>
                <a:cubicBezTo>
                  <a:pt x="6604814" y="4761072"/>
                  <a:pt x="6591121" y="4754727"/>
                  <a:pt x="6576969" y="4749581"/>
                </a:cubicBezTo>
                <a:cubicBezTo>
                  <a:pt x="6560348" y="4743537"/>
                  <a:pt x="6543413" y="4738396"/>
                  <a:pt x="6526635" y="4732803"/>
                </a:cubicBezTo>
                <a:cubicBezTo>
                  <a:pt x="6518246" y="4730007"/>
                  <a:pt x="6508826" y="4729319"/>
                  <a:pt x="6501468" y="4724414"/>
                </a:cubicBezTo>
                <a:cubicBezTo>
                  <a:pt x="6457485" y="4695092"/>
                  <a:pt x="6467012" y="4698947"/>
                  <a:pt x="6392411" y="4674080"/>
                </a:cubicBezTo>
                <a:cubicBezTo>
                  <a:pt x="6384022" y="4671284"/>
                  <a:pt x="6375876" y="4667609"/>
                  <a:pt x="6367244" y="4665691"/>
                </a:cubicBezTo>
                <a:cubicBezTo>
                  <a:pt x="6350640" y="4662001"/>
                  <a:pt x="6333688" y="4660098"/>
                  <a:pt x="6316910" y="4657302"/>
                </a:cubicBezTo>
                <a:cubicBezTo>
                  <a:pt x="6305725" y="4651709"/>
                  <a:pt x="6294848" y="4645450"/>
                  <a:pt x="6283354" y="4640524"/>
                </a:cubicBezTo>
                <a:cubicBezTo>
                  <a:pt x="6266505" y="4633303"/>
                  <a:pt x="6241659" y="4628003"/>
                  <a:pt x="6224631" y="4623746"/>
                </a:cubicBezTo>
                <a:cubicBezTo>
                  <a:pt x="6216242" y="4618154"/>
                  <a:pt x="6208482" y="4611478"/>
                  <a:pt x="6199464" y="4606969"/>
                </a:cubicBezTo>
                <a:cubicBezTo>
                  <a:pt x="6179177" y="4596826"/>
                  <a:pt x="6141610" y="4580852"/>
                  <a:pt x="6115574" y="4573413"/>
                </a:cubicBezTo>
                <a:cubicBezTo>
                  <a:pt x="6104488" y="4570246"/>
                  <a:pt x="6093203" y="4567820"/>
                  <a:pt x="6082018" y="4565024"/>
                </a:cubicBezTo>
                <a:cubicBezTo>
                  <a:pt x="6033653" y="4532781"/>
                  <a:pt x="6080309" y="4560696"/>
                  <a:pt x="6031684" y="4539857"/>
                </a:cubicBezTo>
                <a:cubicBezTo>
                  <a:pt x="5970268" y="4513536"/>
                  <a:pt x="6026438" y="4530157"/>
                  <a:pt x="5964572" y="4514690"/>
                </a:cubicBezTo>
                <a:lnTo>
                  <a:pt x="5914239" y="4481134"/>
                </a:lnTo>
                <a:cubicBezTo>
                  <a:pt x="5905850" y="4475541"/>
                  <a:pt x="5898853" y="4466801"/>
                  <a:pt x="5889072" y="4464356"/>
                </a:cubicBezTo>
                <a:lnTo>
                  <a:pt x="5855516" y="4455967"/>
                </a:lnTo>
                <a:cubicBezTo>
                  <a:pt x="5847916" y="4450267"/>
                  <a:pt x="5809060" y="4420155"/>
                  <a:pt x="5796793" y="4414022"/>
                </a:cubicBezTo>
                <a:cubicBezTo>
                  <a:pt x="5788884" y="4410067"/>
                  <a:pt x="5779264" y="4410089"/>
                  <a:pt x="5771626" y="4405633"/>
                </a:cubicBezTo>
                <a:cubicBezTo>
                  <a:pt x="5745499" y="4390392"/>
                  <a:pt x="5721292" y="4372077"/>
                  <a:pt x="5696125" y="4355299"/>
                </a:cubicBezTo>
                <a:cubicBezTo>
                  <a:pt x="5687736" y="4349706"/>
                  <a:pt x="5679712" y="4343523"/>
                  <a:pt x="5670958" y="4338521"/>
                </a:cubicBezTo>
                <a:cubicBezTo>
                  <a:pt x="5651384" y="4327336"/>
                  <a:pt x="5630704" y="4317894"/>
                  <a:pt x="5612235" y="4304965"/>
                </a:cubicBezTo>
                <a:cubicBezTo>
                  <a:pt x="5602516" y="4298162"/>
                  <a:pt x="5596182" y="4287393"/>
                  <a:pt x="5587068" y="4279798"/>
                </a:cubicBezTo>
                <a:cubicBezTo>
                  <a:pt x="5579323" y="4273343"/>
                  <a:pt x="5569646" y="4269475"/>
                  <a:pt x="5561901" y="4263020"/>
                </a:cubicBezTo>
                <a:cubicBezTo>
                  <a:pt x="5552787" y="4255425"/>
                  <a:pt x="5546388" y="4244749"/>
                  <a:pt x="5536734" y="4237853"/>
                </a:cubicBezTo>
                <a:cubicBezTo>
                  <a:pt x="5526558" y="4230584"/>
                  <a:pt x="5513182" y="4228578"/>
                  <a:pt x="5503178" y="4221075"/>
                </a:cubicBezTo>
                <a:cubicBezTo>
                  <a:pt x="5490523" y="4211584"/>
                  <a:pt x="5481632" y="4197814"/>
                  <a:pt x="5469622" y="4187519"/>
                </a:cubicBezTo>
                <a:cubicBezTo>
                  <a:pt x="5435964" y="4158669"/>
                  <a:pt x="5455014" y="4180215"/>
                  <a:pt x="5419288" y="4162352"/>
                </a:cubicBezTo>
                <a:cubicBezTo>
                  <a:pt x="5370454" y="4137935"/>
                  <a:pt x="5410487" y="4139707"/>
                  <a:pt x="5343787" y="4095240"/>
                </a:cubicBezTo>
                <a:cubicBezTo>
                  <a:pt x="5335398" y="4089647"/>
                  <a:pt x="5326365" y="4084917"/>
                  <a:pt x="5318620" y="4078462"/>
                </a:cubicBezTo>
                <a:cubicBezTo>
                  <a:pt x="5309506" y="4070867"/>
                  <a:pt x="5303324" y="4059876"/>
                  <a:pt x="5293453" y="4053295"/>
                </a:cubicBezTo>
                <a:cubicBezTo>
                  <a:pt x="5286095" y="4048390"/>
                  <a:pt x="5276675" y="4047702"/>
                  <a:pt x="5268286" y="4044906"/>
                </a:cubicBezTo>
                <a:cubicBezTo>
                  <a:pt x="5247186" y="4013257"/>
                  <a:pt x="5249417" y="4011092"/>
                  <a:pt x="5209563" y="3986183"/>
                </a:cubicBezTo>
                <a:cubicBezTo>
                  <a:pt x="5202064" y="3981496"/>
                  <a:pt x="5192785" y="3980590"/>
                  <a:pt x="5184396" y="3977794"/>
                </a:cubicBezTo>
                <a:cubicBezTo>
                  <a:pt x="5094552" y="3887950"/>
                  <a:pt x="5233291" y="4024316"/>
                  <a:pt x="5125673" y="3927460"/>
                </a:cubicBezTo>
                <a:cubicBezTo>
                  <a:pt x="5108036" y="3911587"/>
                  <a:pt x="5092117" y="3893904"/>
                  <a:pt x="5075339" y="3877126"/>
                </a:cubicBezTo>
                <a:cubicBezTo>
                  <a:pt x="5066950" y="3868737"/>
                  <a:pt x="5056753" y="3861830"/>
                  <a:pt x="5050172" y="3851959"/>
                </a:cubicBezTo>
                <a:cubicBezTo>
                  <a:pt x="5044579" y="3843570"/>
                  <a:pt x="5040982" y="3833431"/>
                  <a:pt x="5033394" y="3826792"/>
                </a:cubicBezTo>
                <a:cubicBezTo>
                  <a:pt x="5018219" y="3813514"/>
                  <a:pt x="4999839" y="3804421"/>
                  <a:pt x="4983061" y="3793236"/>
                </a:cubicBezTo>
                <a:lnTo>
                  <a:pt x="4907560" y="3742902"/>
                </a:lnTo>
                <a:lnTo>
                  <a:pt x="4806892" y="3675791"/>
                </a:lnTo>
                <a:lnTo>
                  <a:pt x="4781725" y="3659013"/>
                </a:lnTo>
                <a:cubicBezTo>
                  <a:pt x="4773336" y="3653420"/>
                  <a:pt x="4765312" y="3647237"/>
                  <a:pt x="4756558" y="3642235"/>
                </a:cubicBezTo>
                <a:cubicBezTo>
                  <a:pt x="4736984" y="3631050"/>
                  <a:pt x="4717035" y="3620495"/>
                  <a:pt x="4697835" y="3608679"/>
                </a:cubicBezTo>
                <a:cubicBezTo>
                  <a:pt x="4680662" y="3598111"/>
                  <a:pt x="4666631" y="3581500"/>
                  <a:pt x="4647501" y="3575123"/>
                </a:cubicBezTo>
                <a:cubicBezTo>
                  <a:pt x="4639112" y="3572327"/>
                  <a:pt x="4630064" y="3571028"/>
                  <a:pt x="4622334" y="3566734"/>
                </a:cubicBezTo>
                <a:cubicBezTo>
                  <a:pt x="4604707" y="3556941"/>
                  <a:pt x="4586259" y="3547437"/>
                  <a:pt x="4572000" y="3533178"/>
                </a:cubicBezTo>
                <a:cubicBezTo>
                  <a:pt x="4551360" y="3512538"/>
                  <a:pt x="4538829" y="3495620"/>
                  <a:pt x="4513277" y="3482844"/>
                </a:cubicBezTo>
                <a:cubicBezTo>
                  <a:pt x="4505368" y="3478889"/>
                  <a:pt x="4496499" y="3477251"/>
                  <a:pt x="4488110" y="3474455"/>
                </a:cubicBezTo>
                <a:cubicBezTo>
                  <a:pt x="4476925" y="3466066"/>
                  <a:pt x="4465170" y="3458387"/>
                  <a:pt x="4454554" y="3449288"/>
                </a:cubicBezTo>
                <a:cubicBezTo>
                  <a:pt x="4445546" y="3441567"/>
                  <a:pt x="4438752" y="3431405"/>
                  <a:pt x="4429387" y="3424121"/>
                </a:cubicBezTo>
                <a:cubicBezTo>
                  <a:pt x="4413470" y="3411741"/>
                  <a:pt x="4398183" y="3396942"/>
                  <a:pt x="4379053" y="3390565"/>
                </a:cubicBezTo>
                <a:cubicBezTo>
                  <a:pt x="4362275" y="3384972"/>
                  <a:pt x="4343434" y="3383597"/>
                  <a:pt x="4328719" y="3373787"/>
                </a:cubicBezTo>
                <a:cubicBezTo>
                  <a:pt x="4256594" y="3325704"/>
                  <a:pt x="4347849" y="3383352"/>
                  <a:pt x="4278385" y="3348620"/>
                </a:cubicBezTo>
                <a:cubicBezTo>
                  <a:pt x="4213336" y="3316095"/>
                  <a:pt x="4291309" y="3344539"/>
                  <a:pt x="4228051" y="3323453"/>
                </a:cubicBezTo>
                <a:cubicBezTo>
                  <a:pt x="4200088" y="3303879"/>
                  <a:pt x="4174691" y="3279995"/>
                  <a:pt x="4144161" y="3264730"/>
                </a:cubicBezTo>
                <a:cubicBezTo>
                  <a:pt x="4132976" y="3259137"/>
                  <a:pt x="4122033" y="3253031"/>
                  <a:pt x="4110605" y="3247952"/>
                </a:cubicBezTo>
                <a:cubicBezTo>
                  <a:pt x="4096844" y="3241836"/>
                  <a:pt x="4082130" y="3237908"/>
                  <a:pt x="4068661" y="3231174"/>
                </a:cubicBezTo>
                <a:cubicBezTo>
                  <a:pt x="4059643" y="3226665"/>
                  <a:pt x="4052345" y="3219224"/>
                  <a:pt x="4043494" y="3214396"/>
                </a:cubicBezTo>
                <a:lnTo>
                  <a:pt x="3942826" y="3164062"/>
                </a:lnTo>
                <a:cubicBezTo>
                  <a:pt x="3931641" y="3158469"/>
                  <a:pt x="3919274" y="3154787"/>
                  <a:pt x="3909270" y="3147284"/>
                </a:cubicBezTo>
                <a:cubicBezTo>
                  <a:pt x="3799604" y="3065035"/>
                  <a:pt x="3936415" y="3166673"/>
                  <a:pt x="3850547" y="3105339"/>
                </a:cubicBezTo>
                <a:cubicBezTo>
                  <a:pt x="3832542" y="3092478"/>
                  <a:pt x="3811594" y="3074691"/>
                  <a:pt x="3791824" y="3063394"/>
                </a:cubicBezTo>
                <a:cubicBezTo>
                  <a:pt x="3780966" y="3057189"/>
                  <a:pt x="3768873" y="3053244"/>
                  <a:pt x="3758268" y="3046616"/>
                </a:cubicBezTo>
                <a:cubicBezTo>
                  <a:pt x="3743068" y="3037116"/>
                  <a:pt x="3717292" y="3013545"/>
                  <a:pt x="3699545" y="3004671"/>
                </a:cubicBezTo>
                <a:cubicBezTo>
                  <a:pt x="3691636" y="3000716"/>
                  <a:pt x="3682287" y="3000237"/>
                  <a:pt x="3674378" y="2996282"/>
                </a:cubicBezTo>
                <a:cubicBezTo>
                  <a:pt x="3609329" y="2963757"/>
                  <a:pt x="3687302" y="2992201"/>
                  <a:pt x="3624044" y="2971115"/>
                </a:cubicBezTo>
                <a:cubicBezTo>
                  <a:pt x="3618451" y="2962726"/>
                  <a:pt x="3614854" y="2952587"/>
                  <a:pt x="3607266" y="2945948"/>
                </a:cubicBezTo>
                <a:cubicBezTo>
                  <a:pt x="3592091" y="2932669"/>
                  <a:pt x="3573064" y="2924491"/>
                  <a:pt x="3556932" y="2912392"/>
                </a:cubicBezTo>
                <a:cubicBezTo>
                  <a:pt x="3545747" y="2904003"/>
                  <a:pt x="3533992" y="2896324"/>
                  <a:pt x="3523376" y="2887225"/>
                </a:cubicBezTo>
                <a:cubicBezTo>
                  <a:pt x="3514368" y="2879504"/>
                  <a:pt x="3507323" y="2869653"/>
                  <a:pt x="3498209" y="2862058"/>
                </a:cubicBezTo>
                <a:cubicBezTo>
                  <a:pt x="3490464" y="2855603"/>
                  <a:pt x="3480787" y="2851735"/>
                  <a:pt x="3473042" y="2845280"/>
                </a:cubicBezTo>
                <a:cubicBezTo>
                  <a:pt x="3463928" y="2837685"/>
                  <a:pt x="3456883" y="2827834"/>
                  <a:pt x="3447875" y="2820113"/>
                </a:cubicBezTo>
                <a:cubicBezTo>
                  <a:pt x="3437259" y="2811014"/>
                  <a:pt x="3424665" y="2804351"/>
                  <a:pt x="3414319" y="2794946"/>
                </a:cubicBezTo>
                <a:cubicBezTo>
                  <a:pt x="3393836" y="2776325"/>
                  <a:pt x="3375170" y="2755798"/>
                  <a:pt x="3355596" y="2736224"/>
                </a:cubicBezTo>
                <a:lnTo>
                  <a:pt x="3330429" y="2711057"/>
                </a:lnTo>
                <a:cubicBezTo>
                  <a:pt x="3322040" y="2702668"/>
                  <a:pt x="3311843" y="2695761"/>
                  <a:pt x="3305262" y="2685890"/>
                </a:cubicBezTo>
                <a:cubicBezTo>
                  <a:pt x="3299669" y="2677501"/>
                  <a:pt x="3293486" y="2669477"/>
                  <a:pt x="3288484" y="2660723"/>
                </a:cubicBezTo>
                <a:cubicBezTo>
                  <a:pt x="3282279" y="2649865"/>
                  <a:pt x="3279712" y="2636774"/>
                  <a:pt x="3271706" y="2627167"/>
                </a:cubicBezTo>
                <a:cubicBezTo>
                  <a:pt x="3259197" y="2612156"/>
                  <a:pt x="3238549" y="2607726"/>
                  <a:pt x="3221372" y="2602000"/>
                </a:cubicBezTo>
                <a:cubicBezTo>
                  <a:pt x="3202821" y="2583449"/>
                  <a:pt x="3194396" y="2571734"/>
                  <a:pt x="3171039" y="2560055"/>
                </a:cubicBezTo>
                <a:cubicBezTo>
                  <a:pt x="3163130" y="2556100"/>
                  <a:pt x="3153781" y="2555621"/>
                  <a:pt x="3145872" y="2551666"/>
                </a:cubicBezTo>
                <a:cubicBezTo>
                  <a:pt x="3136854" y="2547157"/>
                  <a:pt x="3129723" y="2539397"/>
                  <a:pt x="3120705" y="2534888"/>
                </a:cubicBezTo>
                <a:cubicBezTo>
                  <a:pt x="3112796" y="2530933"/>
                  <a:pt x="3103447" y="2530454"/>
                  <a:pt x="3095538" y="2526499"/>
                </a:cubicBezTo>
                <a:cubicBezTo>
                  <a:pt x="3086520" y="2521990"/>
                  <a:pt x="3079389" y="2514230"/>
                  <a:pt x="3070371" y="2509721"/>
                </a:cubicBezTo>
                <a:cubicBezTo>
                  <a:pt x="3062462" y="2505766"/>
                  <a:pt x="3052934" y="2505626"/>
                  <a:pt x="3045204" y="2501332"/>
                </a:cubicBezTo>
                <a:cubicBezTo>
                  <a:pt x="3027577" y="2491539"/>
                  <a:pt x="3011648" y="2478961"/>
                  <a:pt x="2994870" y="2467776"/>
                </a:cubicBezTo>
                <a:cubicBezTo>
                  <a:pt x="2986481" y="2462183"/>
                  <a:pt x="2979268" y="2454186"/>
                  <a:pt x="2969703" y="2450998"/>
                </a:cubicBezTo>
                <a:cubicBezTo>
                  <a:pt x="2933598" y="2438963"/>
                  <a:pt x="2953115" y="2444754"/>
                  <a:pt x="2910980" y="2434220"/>
                </a:cubicBezTo>
                <a:cubicBezTo>
                  <a:pt x="2902591" y="2428627"/>
                  <a:pt x="2894831" y="2421951"/>
                  <a:pt x="2885813" y="2417442"/>
                </a:cubicBezTo>
                <a:cubicBezTo>
                  <a:pt x="2877904" y="2413487"/>
                  <a:pt x="2868774" y="2412536"/>
                  <a:pt x="2860646" y="2409053"/>
                </a:cubicBezTo>
                <a:cubicBezTo>
                  <a:pt x="2849152" y="2404127"/>
                  <a:pt x="2838275" y="2397868"/>
                  <a:pt x="2827090" y="2392275"/>
                </a:cubicBezTo>
                <a:cubicBezTo>
                  <a:pt x="2796089" y="2345774"/>
                  <a:pt x="2828049" y="2382555"/>
                  <a:pt x="2785145" y="2358719"/>
                </a:cubicBezTo>
                <a:cubicBezTo>
                  <a:pt x="2767518" y="2348926"/>
                  <a:pt x="2754374" y="2330054"/>
                  <a:pt x="2734811" y="2325163"/>
                </a:cubicBezTo>
                <a:lnTo>
                  <a:pt x="2667699" y="2308385"/>
                </a:lnTo>
                <a:cubicBezTo>
                  <a:pt x="2611622" y="2271000"/>
                  <a:pt x="2676691" y="2310304"/>
                  <a:pt x="2608976" y="2283218"/>
                </a:cubicBezTo>
                <a:cubicBezTo>
                  <a:pt x="2482538" y="2232643"/>
                  <a:pt x="2610307" y="2279689"/>
                  <a:pt x="2533475" y="2241273"/>
                </a:cubicBezTo>
                <a:cubicBezTo>
                  <a:pt x="2525566" y="2237318"/>
                  <a:pt x="2516389" y="2236475"/>
                  <a:pt x="2508308" y="2232884"/>
                </a:cubicBezTo>
                <a:cubicBezTo>
                  <a:pt x="2491166" y="2225266"/>
                  <a:pt x="2475289" y="2214932"/>
                  <a:pt x="2457974" y="2207717"/>
                </a:cubicBezTo>
                <a:cubicBezTo>
                  <a:pt x="2441649" y="2200915"/>
                  <a:pt x="2422805" y="2200038"/>
                  <a:pt x="2407640" y="2190939"/>
                </a:cubicBezTo>
                <a:cubicBezTo>
                  <a:pt x="2401793" y="2187431"/>
                  <a:pt x="2351595" y="2158216"/>
                  <a:pt x="2340528" y="2148994"/>
                </a:cubicBezTo>
                <a:cubicBezTo>
                  <a:pt x="2331414" y="2141399"/>
                  <a:pt x="2325972" y="2129133"/>
                  <a:pt x="2315361" y="2123827"/>
                </a:cubicBezTo>
                <a:cubicBezTo>
                  <a:pt x="2302608" y="2117450"/>
                  <a:pt x="2287398" y="2118234"/>
                  <a:pt x="2273416" y="2115438"/>
                </a:cubicBezTo>
                <a:cubicBezTo>
                  <a:pt x="2254863" y="2096884"/>
                  <a:pt x="2246443" y="2085173"/>
                  <a:pt x="2223083" y="2073493"/>
                </a:cubicBezTo>
                <a:cubicBezTo>
                  <a:pt x="2215174" y="2069538"/>
                  <a:pt x="2206305" y="2067900"/>
                  <a:pt x="2197916" y="2065104"/>
                </a:cubicBezTo>
                <a:cubicBezTo>
                  <a:pt x="2192323" y="2056715"/>
                  <a:pt x="2188267" y="2047066"/>
                  <a:pt x="2181138" y="2039937"/>
                </a:cubicBezTo>
                <a:cubicBezTo>
                  <a:pt x="2153367" y="2012166"/>
                  <a:pt x="2155313" y="2032700"/>
                  <a:pt x="2122415" y="2006381"/>
                </a:cubicBezTo>
                <a:cubicBezTo>
                  <a:pt x="2103887" y="1991558"/>
                  <a:pt x="2091063" y="1970284"/>
                  <a:pt x="2072081" y="1956047"/>
                </a:cubicBezTo>
                <a:cubicBezTo>
                  <a:pt x="2060896" y="1947658"/>
                  <a:pt x="2049979" y="1938898"/>
                  <a:pt x="2038525" y="1930880"/>
                </a:cubicBezTo>
                <a:cubicBezTo>
                  <a:pt x="2022005" y="1919316"/>
                  <a:pt x="2002450" y="1911582"/>
                  <a:pt x="1988191" y="1897324"/>
                </a:cubicBezTo>
                <a:cubicBezTo>
                  <a:pt x="1969638" y="1878772"/>
                  <a:pt x="1961215" y="1867059"/>
                  <a:pt x="1937857" y="1855380"/>
                </a:cubicBezTo>
                <a:cubicBezTo>
                  <a:pt x="1929948" y="1851425"/>
                  <a:pt x="1921079" y="1849787"/>
                  <a:pt x="1912690" y="1846991"/>
                </a:cubicBezTo>
                <a:cubicBezTo>
                  <a:pt x="1881962" y="1800899"/>
                  <a:pt x="1911525" y="1836225"/>
                  <a:pt x="1845578" y="1796657"/>
                </a:cubicBezTo>
                <a:cubicBezTo>
                  <a:pt x="1833589" y="1789463"/>
                  <a:pt x="1823878" y="1778900"/>
                  <a:pt x="1812022" y="1771490"/>
                </a:cubicBezTo>
                <a:cubicBezTo>
                  <a:pt x="1801417" y="1764862"/>
                  <a:pt x="1788642" y="1761981"/>
                  <a:pt x="1778466" y="1754712"/>
                </a:cubicBezTo>
                <a:cubicBezTo>
                  <a:pt x="1768812" y="1747816"/>
                  <a:pt x="1762953" y="1736441"/>
                  <a:pt x="1753299" y="1729545"/>
                </a:cubicBezTo>
                <a:cubicBezTo>
                  <a:pt x="1735158" y="1716587"/>
                  <a:pt x="1715114" y="1711224"/>
                  <a:pt x="1694576" y="1704378"/>
                </a:cubicBezTo>
                <a:cubicBezTo>
                  <a:pt x="1683391" y="1687600"/>
                  <a:pt x="1677798" y="1665229"/>
                  <a:pt x="1661020" y="1654044"/>
                </a:cubicBezTo>
                <a:lnTo>
                  <a:pt x="1610686" y="1620488"/>
                </a:lnTo>
                <a:cubicBezTo>
                  <a:pt x="1582068" y="1577561"/>
                  <a:pt x="1609008" y="1608953"/>
                  <a:pt x="1560352" y="1578543"/>
                </a:cubicBezTo>
                <a:cubicBezTo>
                  <a:pt x="1548496" y="1571133"/>
                  <a:pt x="1537412" y="1562475"/>
                  <a:pt x="1526796" y="1553376"/>
                </a:cubicBezTo>
                <a:cubicBezTo>
                  <a:pt x="1517788" y="1545655"/>
                  <a:pt x="1511930" y="1534095"/>
                  <a:pt x="1501629" y="1528209"/>
                </a:cubicBezTo>
                <a:cubicBezTo>
                  <a:pt x="1491619" y="1522489"/>
                  <a:pt x="1479258" y="1522616"/>
                  <a:pt x="1468073" y="1519820"/>
                </a:cubicBezTo>
                <a:cubicBezTo>
                  <a:pt x="1410295" y="1481302"/>
                  <a:pt x="1480549" y="1530514"/>
                  <a:pt x="1409350" y="1469486"/>
                </a:cubicBezTo>
                <a:cubicBezTo>
                  <a:pt x="1401695" y="1462925"/>
                  <a:pt x="1391838" y="1459269"/>
                  <a:pt x="1384183" y="1452708"/>
                </a:cubicBezTo>
                <a:cubicBezTo>
                  <a:pt x="1372173" y="1442413"/>
                  <a:pt x="1363282" y="1428643"/>
                  <a:pt x="1350627" y="1419152"/>
                </a:cubicBezTo>
                <a:cubicBezTo>
                  <a:pt x="1340623" y="1411649"/>
                  <a:pt x="1327676" y="1409002"/>
                  <a:pt x="1317072" y="1402374"/>
                </a:cubicBezTo>
                <a:cubicBezTo>
                  <a:pt x="1305216" y="1394964"/>
                  <a:pt x="1294893" y="1385334"/>
                  <a:pt x="1283516" y="1377207"/>
                </a:cubicBezTo>
                <a:cubicBezTo>
                  <a:pt x="1275312" y="1371347"/>
                  <a:pt x="1266553" y="1366289"/>
                  <a:pt x="1258349" y="1360429"/>
                </a:cubicBezTo>
                <a:cubicBezTo>
                  <a:pt x="1246972" y="1352302"/>
                  <a:pt x="1236170" y="1343389"/>
                  <a:pt x="1224793" y="1335262"/>
                </a:cubicBezTo>
                <a:cubicBezTo>
                  <a:pt x="1195509" y="1314345"/>
                  <a:pt x="1175640" y="1304778"/>
                  <a:pt x="1140903" y="1284928"/>
                </a:cubicBezTo>
                <a:cubicBezTo>
                  <a:pt x="1114463" y="1245267"/>
                  <a:pt x="1106507" y="1229770"/>
                  <a:pt x="1057013" y="1192649"/>
                </a:cubicBezTo>
                <a:cubicBezTo>
                  <a:pt x="1045828" y="1184260"/>
                  <a:pt x="1035596" y="1174419"/>
                  <a:pt x="1023457" y="1167482"/>
                </a:cubicBezTo>
                <a:cubicBezTo>
                  <a:pt x="1015779" y="1163095"/>
                  <a:pt x="1006679" y="1161889"/>
                  <a:pt x="998290" y="1159093"/>
                </a:cubicBezTo>
                <a:cubicBezTo>
                  <a:pt x="984308" y="1147908"/>
                  <a:pt x="967998" y="1139132"/>
                  <a:pt x="956345" y="1125537"/>
                </a:cubicBezTo>
                <a:cubicBezTo>
                  <a:pt x="950590" y="1118823"/>
                  <a:pt x="953617" y="1107163"/>
                  <a:pt x="947956" y="1100370"/>
                </a:cubicBezTo>
                <a:cubicBezTo>
                  <a:pt x="939005" y="1089629"/>
                  <a:pt x="923689" y="1085653"/>
                  <a:pt x="914400" y="1075203"/>
                </a:cubicBezTo>
                <a:cubicBezTo>
                  <a:pt x="901003" y="1060132"/>
                  <a:pt x="892029" y="1041647"/>
                  <a:pt x="880844" y="1024869"/>
                </a:cubicBezTo>
                <a:cubicBezTo>
                  <a:pt x="875251" y="1016480"/>
                  <a:pt x="872455" y="1005295"/>
                  <a:pt x="864066" y="999702"/>
                </a:cubicBezTo>
                <a:cubicBezTo>
                  <a:pt x="782244" y="945154"/>
                  <a:pt x="907382" y="1032612"/>
                  <a:pt x="813732" y="949369"/>
                </a:cubicBezTo>
                <a:cubicBezTo>
                  <a:pt x="798661" y="935972"/>
                  <a:pt x="779530" y="927912"/>
                  <a:pt x="763398" y="915813"/>
                </a:cubicBezTo>
                <a:cubicBezTo>
                  <a:pt x="752213" y="907424"/>
                  <a:pt x="740458" y="899745"/>
                  <a:pt x="729842" y="890646"/>
                </a:cubicBezTo>
                <a:cubicBezTo>
                  <a:pt x="720834" y="882925"/>
                  <a:pt x="713789" y="873074"/>
                  <a:pt x="704675" y="865479"/>
                </a:cubicBezTo>
                <a:cubicBezTo>
                  <a:pt x="696930" y="859024"/>
                  <a:pt x="687044" y="855399"/>
                  <a:pt x="679508" y="848701"/>
                </a:cubicBezTo>
                <a:cubicBezTo>
                  <a:pt x="661774" y="832937"/>
                  <a:pt x="645952" y="815145"/>
                  <a:pt x="629174" y="798367"/>
                </a:cubicBezTo>
                <a:cubicBezTo>
                  <a:pt x="620785" y="789978"/>
                  <a:pt x="613878" y="779781"/>
                  <a:pt x="604007" y="773200"/>
                </a:cubicBezTo>
                <a:cubicBezTo>
                  <a:pt x="587229" y="762015"/>
                  <a:pt x="567932" y="753903"/>
                  <a:pt x="553673" y="739644"/>
                </a:cubicBezTo>
                <a:cubicBezTo>
                  <a:pt x="522253" y="708224"/>
                  <a:pt x="539761" y="718229"/>
                  <a:pt x="503339" y="706088"/>
                </a:cubicBezTo>
                <a:cubicBezTo>
                  <a:pt x="494950" y="697699"/>
                  <a:pt x="487286" y="688516"/>
                  <a:pt x="478172" y="680921"/>
                </a:cubicBezTo>
                <a:cubicBezTo>
                  <a:pt x="470427" y="674466"/>
                  <a:pt x="459644" y="671731"/>
                  <a:pt x="453005" y="664143"/>
                </a:cubicBezTo>
                <a:cubicBezTo>
                  <a:pt x="439727" y="648968"/>
                  <a:pt x="436228" y="624994"/>
                  <a:pt x="419450" y="613809"/>
                </a:cubicBezTo>
                <a:cubicBezTo>
                  <a:pt x="411061" y="608216"/>
                  <a:pt x="401938" y="603592"/>
                  <a:pt x="394283" y="597031"/>
                </a:cubicBezTo>
                <a:cubicBezTo>
                  <a:pt x="352258" y="561010"/>
                  <a:pt x="372129" y="566407"/>
                  <a:pt x="327171" y="538308"/>
                </a:cubicBezTo>
                <a:cubicBezTo>
                  <a:pt x="316566" y="531680"/>
                  <a:pt x="304473" y="527735"/>
                  <a:pt x="293615" y="521530"/>
                </a:cubicBezTo>
                <a:cubicBezTo>
                  <a:pt x="284861" y="516528"/>
                  <a:pt x="276837" y="510345"/>
                  <a:pt x="268448" y="504752"/>
                </a:cubicBezTo>
                <a:cubicBezTo>
                  <a:pt x="262855" y="496363"/>
                  <a:pt x="259325" y="486146"/>
                  <a:pt x="251670" y="479585"/>
                </a:cubicBezTo>
                <a:cubicBezTo>
                  <a:pt x="239290" y="468974"/>
                  <a:pt x="223292" y="463463"/>
                  <a:pt x="209725" y="454418"/>
                </a:cubicBezTo>
                <a:cubicBezTo>
                  <a:pt x="198092" y="446662"/>
                  <a:pt x="187546" y="437378"/>
                  <a:pt x="176169" y="429251"/>
                </a:cubicBezTo>
                <a:cubicBezTo>
                  <a:pt x="167965" y="423391"/>
                  <a:pt x="158747" y="418928"/>
                  <a:pt x="151002" y="412473"/>
                </a:cubicBezTo>
                <a:cubicBezTo>
                  <a:pt x="86409" y="358646"/>
                  <a:pt x="163153" y="412185"/>
                  <a:pt x="100668" y="370528"/>
                </a:cubicBezTo>
                <a:cubicBezTo>
                  <a:pt x="95075" y="362139"/>
                  <a:pt x="90345" y="353106"/>
                  <a:pt x="83890" y="345361"/>
                </a:cubicBezTo>
                <a:cubicBezTo>
                  <a:pt x="59763" y="316408"/>
                  <a:pt x="39302" y="312265"/>
                  <a:pt x="25167" y="269860"/>
                </a:cubicBezTo>
                <a:cubicBezTo>
                  <a:pt x="22371" y="261471"/>
                  <a:pt x="18923" y="253272"/>
                  <a:pt x="16778" y="244693"/>
                </a:cubicBezTo>
                <a:lnTo>
                  <a:pt x="0" y="177581"/>
                </a:lnTo>
                <a:cubicBezTo>
                  <a:pt x="3353" y="140694"/>
                  <a:pt x="-2927" y="85458"/>
                  <a:pt x="25167" y="51746"/>
                </a:cubicBezTo>
                <a:cubicBezTo>
                  <a:pt x="31622" y="44001"/>
                  <a:pt x="41945" y="40561"/>
                  <a:pt x="50334" y="34969"/>
                </a:cubicBezTo>
                <a:cubicBezTo>
                  <a:pt x="56733" y="25371"/>
                  <a:pt x="70952" y="-7118"/>
                  <a:pt x="92279" y="1413"/>
                </a:cubicBezTo>
                <a:cubicBezTo>
                  <a:pt x="101640" y="5157"/>
                  <a:pt x="104962" y="17367"/>
                  <a:pt x="109057" y="26580"/>
                </a:cubicBezTo>
                <a:cubicBezTo>
                  <a:pt x="116240" y="42741"/>
                  <a:pt x="125835" y="76913"/>
                  <a:pt x="125835" y="76913"/>
                </a:cubicBezTo>
                <a:cubicBezTo>
                  <a:pt x="107806" y="112970"/>
                  <a:pt x="90881" y="104876"/>
                  <a:pt x="83890" y="110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  <a:alpha val="40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  <a:alpha val="40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5337394" y="3773823"/>
            <a:ext cx="355615" cy="288131"/>
          </a:xfrm>
          <a:custGeom>
            <a:avLst/>
            <a:gdLst>
              <a:gd name="connsiteX0" fmla="*/ 266700 w 266700"/>
              <a:gd name="connsiteY0" fmla="*/ 0 h 288131"/>
              <a:gd name="connsiteX1" fmla="*/ 266700 w 266700"/>
              <a:gd name="connsiteY1" fmla="*/ 0 h 288131"/>
              <a:gd name="connsiteX2" fmla="*/ 195263 w 266700"/>
              <a:gd name="connsiteY2" fmla="*/ 59531 h 288131"/>
              <a:gd name="connsiteX3" fmla="*/ 192882 w 266700"/>
              <a:gd name="connsiteY3" fmla="*/ 92869 h 288131"/>
              <a:gd name="connsiteX4" fmla="*/ 188119 w 266700"/>
              <a:gd name="connsiteY4" fmla="*/ 100013 h 288131"/>
              <a:gd name="connsiteX5" fmla="*/ 180975 w 266700"/>
              <a:gd name="connsiteY5" fmla="*/ 130969 h 288131"/>
              <a:gd name="connsiteX6" fmla="*/ 176213 w 266700"/>
              <a:gd name="connsiteY6" fmla="*/ 154781 h 288131"/>
              <a:gd name="connsiteX7" fmla="*/ 166688 w 266700"/>
              <a:gd name="connsiteY7" fmla="*/ 169069 h 288131"/>
              <a:gd name="connsiteX8" fmla="*/ 152400 w 266700"/>
              <a:gd name="connsiteY8" fmla="*/ 178594 h 288131"/>
              <a:gd name="connsiteX9" fmla="*/ 78582 w 266700"/>
              <a:gd name="connsiteY9" fmla="*/ 180975 h 288131"/>
              <a:gd name="connsiteX10" fmla="*/ 71438 w 266700"/>
              <a:gd name="connsiteY10" fmla="*/ 197644 h 288131"/>
              <a:gd name="connsiteX11" fmla="*/ 61913 w 266700"/>
              <a:gd name="connsiteY11" fmla="*/ 247650 h 288131"/>
              <a:gd name="connsiteX12" fmla="*/ 54769 w 266700"/>
              <a:gd name="connsiteY12" fmla="*/ 250031 h 288131"/>
              <a:gd name="connsiteX13" fmla="*/ 40482 w 266700"/>
              <a:gd name="connsiteY13" fmla="*/ 261938 h 288131"/>
              <a:gd name="connsiteX14" fmla="*/ 33338 w 266700"/>
              <a:gd name="connsiteY14" fmla="*/ 266700 h 288131"/>
              <a:gd name="connsiteX15" fmla="*/ 28575 w 266700"/>
              <a:gd name="connsiteY15" fmla="*/ 273844 h 288131"/>
              <a:gd name="connsiteX16" fmla="*/ 14288 w 266700"/>
              <a:gd name="connsiteY16" fmla="*/ 278606 h 288131"/>
              <a:gd name="connsiteX17" fmla="*/ 0 w 266700"/>
              <a:gd name="connsiteY17" fmla="*/ 285750 h 288131"/>
              <a:gd name="connsiteX18" fmla="*/ 0 w 266700"/>
              <a:gd name="connsiteY18" fmla="*/ 288131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700" h="288131">
                <a:moveTo>
                  <a:pt x="266700" y="0"/>
                </a:moveTo>
                <a:lnTo>
                  <a:pt x="266700" y="0"/>
                </a:lnTo>
                <a:cubicBezTo>
                  <a:pt x="242888" y="19844"/>
                  <a:pt x="214550" y="35266"/>
                  <a:pt x="195263" y="59531"/>
                </a:cubicBezTo>
                <a:cubicBezTo>
                  <a:pt x="188331" y="68252"/>
                  <a:pt x="194818" y="81898"/>
                  <a:pt x="192882" y="92869"/>
                </a:cubicBezTo>
                <a:cubicBezTo>
                  <a:pt x="192385" y="95688"/>
                  <a:pt x="189707" y="97632"/>
                  <a:pt x="188119" y="100013"/>
                </a:cubicBezTo>
                <a:cubicBezTo>
                  <a:pt x="181374" y="147232"/>
                  <a:pt x="190782" y="88474"/>
                  <a:pt x="180975" y="130969"/>
                </a:cubicBezTo>
                <a:cubicBezTo>
                  <a:pt x="179761" y="136231"/>
                  <a:pt x="179689" y="148525"/>
                  <a:pt x="176213" y="154781"/>
                </a:cubicBezTo>
                <a:cubicBezTo>
                  <a:pt x="173433" y="159785"/>
                  <a:pt x="171451" y="165894"/>
                  <a:pt x="166688" y="169069"/>
                </a:cubicBezTo>
                <a:cubicBezTo>
                  <a:pt x="161925" y="172244"/>
                  <a:pt x="158121" y="178409"/>
                  <a:pt x="152400" y="178594"/>
                </a:cubicBezTo>
                <a:lnTo>
                  <a:pt x="78582" y="180975"/>
                </a:lnTo>
                <a:cubicBezTo>
                  <a:pt x="77100" y="183938"/>
                  <a:pt x="71827" y="193360"/>
                  <a:pt x="71438" y="197644"/>
                </a:cubicBezTo>
                <a:cubicBezTo>
                  <a:pt x="68628" y="228552"/>
                  <a:pt x="81676" y="237770"/>
                  <a:pt x="61913" y="247650"/>
                </a:cubicBezTo>
                <a:cubicBezTo>
                  <a:pt x="59668" y="248772"/>
                  <a:pt x="57150" y="249237"/>
                  <a:pt x="54769" y="250031"/>
                </a:cubicBezTo>
                <a:cubicBezTo>
                  <a:pt x="37025" y="261861"/>
                  <a:pt x="58824" y="246653"/>
                  <a:pt x="40482" y="261938"/>
                </a:cubicBezTo>
                <a:cubicBezTo>
                  <a:pt x="38283" y="263770"/>
                  <a:pt x="35719" y="265113"/>
                  <a:pt x="33338" y="266700"/>
                </a:cubicBezTo>
                <a:cubicBezTo>
                  <a:pt x="31750" y="269081"/>
                  <a:pt x="31002" y="272327"/>
                  <a:pt x="28575" y="273844"/>
                </a:cubicBezTo>
                <a:cubicBezTo>
                  <a:pt x="24318" y="276505"/>
                  <a:pt x="19050" y="277019"/>
                  <a:pt x="14288" y="278606"/>
                </a:cubicBezTo>
                <a:cubicBezTo>
                  <a:pt x="8480" y="280542"/>
                  <a:pt x="4615" y="281136"/>
                  <a:pt x="0" y="285750"/>
                </a:cubicBezTo>
                <a:lnTo>
                  <a:pt x="0" y="288131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464399" y="3695241"/>
            <a:ext cx="533422" cy="516740"/>
          </a:xfrm>
          <a:custGeom>
            <a:avLst/>
            <a:gdLst>
              <a:gd name="connsiteX0" fmla="*/ 319088 w 400050"/>
              <a:gd name="connsiteY0" fmla="*/ 0 h 516740"/>
              <a:gd name="connsiteX1" fmla="*/ 319088 w 400050"/>
              <a:gd name="connsiteY1" fmla="*/ 0 h 516740"/>
              <a:gd name="connsiteX2" fmla="*/ 373857 w 400050"/>
              <a:gd name="connsiteY2" fmla="*/ 50006 h 516740"/>
              <a:gd name="connsiteX3" fmla="*/ 376238 w 400050"/>
              <a:gd name="connsiteY3" fmla="*/ 92869 h 516740"/>
              <a:gd name="connsiteX4" fmla="*/ 385763 w 400050"/>
              <a:gd name="connsiteY4" fmla="*/ 109537 h 516740"/>
              <a:gd name="connsiteX5" fmla="*/ 392907 w 400050"/>
              <a:gd name="connsiteY5" fmla="*/ 123825 h 516740"/>
              <a:gd name="connsiteX6" fmla="*/ 395288 w 400050"/>
              <a:gd name="connsiteY6" fmla="*/ 147637 h 516740"/>
              <a:gd name="connsiteX7" fmla="*/ 400050 w 400050"/>
              <a:gd name="connsiteY7" fmla="*/ 192881 h 516740"/>
              <a:gd name="connsiteX8" fmla="*/ 397669 w 400050"/>
              <a:gd name="connsiteY8" fmla="*/ 226219 h 516740"/>
              <a:gd name="connsiteX9" fmla="*/ 395288 w 400050"/>
              <a:gd name="connsiteY9" fmla="*/ 233362 h 516740"/>
              <a:gd name="connsiteX10" fmla="*/ 385763 w 400050"/>
              <a:gd name="connsiteY10" fmla="*/ 247650 h 516740"/>
              <a:gd name="connsiteX11" fmla="*/ 378619 w 400050"/>
              <a:gd name="connsiteY11" fmla="*/ 252412 h 516740"/>
              <a:gd name="connsiteX12" fmla="*/ 373857 w 400050"/>
              <a:gd name="connsiteY12" fmla="*/ 259556 h 516740"/>
              <a:gd name="connsiteX13" fmla="*/ 371475 w 400050"/>
              <a:gd name="connsiteY13" fmla="*/ 266700 h 516740"/>
              <a:gd name="connsiteX14" fmla="*/ 364332 w 400050"/>
              <a:gd name="connsiteY14" fmla="*/ 273844 h 516740"/>
              <a:gd name="connsiteX15" fmla="*/ 359569 w 400050"/>
              <a:gd name="connsiteY15" fmla="*/ 280987 h 516740"/>
              <a:gd name="connsiteX16" fmla="*/ 352425 w 400050"/>
              <a:gd name="connsiteY16" fmla="*/ 283369 h 516740"/>
              <a:gd name="connsiteX17" fmla="*/ 347663 w 400050"/>
              <a:gd name="connsiteY17" fmla="*/ 290512 h 516740"/>
              <a:gd name="connsiteX18" fmla="*/ 338138 w 400050"/>
              <a:gd name="connsiteY18" fmla="*/ 292894 h 516740"/>
              <a:gd name="connsiteX19" fmla="*/ 323850 w 400050"/>
              <a:gd name="connsiteY19" fmla="*/ 297656 h 516740"/>
              <a:gd name="connsiteX20" fmla="*/ 300038 w 400050"/>
              <a:gd name="connsiteY20" fmla="*/ 302419 h 516740"/>
              <a:gd name="connsiteX21" fmla="*/ 292894 w 400050"/>
              <a:gd name="connsiteY21" fmla="*/ 304800 h 516740"/>
              <a:gd name="connsiteX22" fmla="*/ 276225 w 400050"/>
              <a:gd name="connsiteY22" fmla="*/ 309562 h 516740"/>
              <a:gd name="connsiteX23" fmla="*/ 264319 w 400050"/>
              <a:gd name="connsiteY23" fmla="*/ 323850 h 516740"/>
              <a:gd name="connsiteX24" fmla="*/ 252413 w 400050"/>
              <a:gd name="connsiteY24" fmla="*/ 345281 h 516740"/>
              <a:gd name="connsiteX25" fmla="*/ 238125 w 400050"/>
              <a:gd name="connsiteY25" fmla="*/ 357187 h 516740"/>
              <a:gd name="connsiteX26" fmla="*/ 235744 w 400050"/>
              <a:gd name="connsiteY26" fmla="*/ 364331 h 516740"/>
              <a:gd name="connsiteX27" fmla="*/ 228600 w 400050"/>
              <a:gd name="connsiteY27" fmla="*/ 366712 h 516740"/>
              <a:gd name="connsiteX28" fmla="*/ 180975 w 400050"/>
              <a:gd name="connsiteY28" fmla="*/ 364331 h 516740"/>
              <a:gd name="connsiteX29" fmla="*/ 150019 w 400050"/>
              <a:gd name="connsiteY29" fmla="*/ 364331 h 516740"/>
              <a:gd name="connsiteX30" fmla="*/ 147638 w 400050"/>
              <a:gd name="connsiteY30" fmla="*/ 371475 h 516740"/>
              <a:gd name="connsiteX31" fmla="*/ 145257 w 400050"/>
              <a:gd name="connsiteY31" fmla="*/ 411956 h 516740"/>
              <a:gd name="connsiteX32" fmla="*/ 138113 w 400050"/>
              <a:gd name="connsiteY32" fmla="*/ 416719 h 516740"/>
              <a:gd name="connsiteX33" fmla="*/ 126207 w 400050"/>
              <a:gd name="connsiteY33" fmla="*/ 419100 h 516740"/>
              <a:gd name="connsiteX34" fmla="*/ 100013 w 400050"/>
              <a:gd name="connsiteY34" fmla="*/ 423862 h 516740"/>
              <a:gd name="connsiteX35" fmla="*/ 90488 w 400050"/>
              <a:gd name="connsiteY35" fmla="*/ 428625 h 516740"/>
              <a:gd name="connsiteX36" fmla="*/ 83344 w 400050"/>
              <a:gd name="connsiteY36" fmla="*/ 431006 h 516740"/>
              <a:gd name="connsiteX37" fmla="*/ 69057 w 400050"/>
              <a:gd name="connsiteY37" fmla="*/ 440531 h 516740"/>
              <a:gd name="connsiteX38" fmla="*/ 61913 w 400050"/>
              <a:gd name="connsiteY38" fmla="*/ 445294 h 516740"/>
              <a:gd name="connsiteX39" fmla="*/ 50007 w 400050"/>
              <a:gd name="connsiteY39" fmla="*/ 459581 h 516740"/>
              <a:gd name="connsiteX40" fmla="*/ 47625 w 400050"/>
              <a:gd name="connsiteY40" fmla="*/ 466725 h 516740"/>
              <a:gd name="connsiteX41" fmla="*/ 42863 w 400050"/>
              <a:gd name="connsiteY41" fmla="*/ 485775 h 516740"/>
              <a:gd name="connsiteX42" fmla="*/ 38100 w 400050"/>
              <a:gd name="connsiteY42" fmla="*/ 502444 h 516740"/>
              <a:gd name="connsiteX43" fmla="*/ 30957 w 400050"/>
              <a:gd name="connsiteY43" fmla="*/ 507206 h 516740"/>
              <a:gd name="connsiteX44" fmla="*/ 26194 w 400050"/>
              <a:gd name="connsiteY44" fmla="*/ 514350 h 516740"/>
              <a:gd name="connsiteX45" fmla="*/ 0 w 400050"/>
              <a:gd name="connsiteY45" fmla="*/ 516731 h 5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0050" h="516740">
                <a:moveTo>
                  <a:pt x="319088" y="0"/>
                </a:moveTo>
                <a:lnTo>
                  <a:pt x="319088" y="0"/>
                </a:lnTo>
                <a:cubicBezTo>
                  <a:pt x="337344" y="16669"/>
                  <a:pt x="360901" y="28952"/>
                  <a:pt x="373857" y="50006"/>
                </a:cubicBezTo>
                <a:cubicBezTo>
                  <a:pt x="381357" y="62193"/>
                  <a:pt x="374881" y="78624"/>
                  <a:pt x="376238" y="92869"/>
                </a:cubicBezTo>
                <a:cubicBezTo>
                  <a:pt x="376917" y="100003"/>
                  <a:pt x="381789" y="103973"/>
                  <a:pt x="385763" y="109537"/>
                </a:cubicBezTo>
                <a:cubicBezTo>
                  <a:pt x="391532" y="117614"/>
                  <a:pt x="389958" y="114980"/>
                  <a:pt x="392907" y="123825"/>
                </a:cubicBezTo>
                <a:cubicBezTo>
                  <a:pt x="393701" y="131762"/>
                  <a:pt x="394626" y="139688"/>
                  <a:pt x="395288" y="147637"/>
                </a:cubicBezTo>
                <a:cubicBezTo>
                  <a:pt x="398720" y="188826"/>
                  <a:pt x="395207" y="168665"/>
                  <a:pt x="400050" y="192881"/>
                </a:cubicBezTo>
                <a:cubicBezTo>
                  <a:pt x="399256" y="203994"/>
                  <a:pt x="398971" y="215154"/>
                  <a:pt x="397669" y="226219"/>
                </a:cubicBezTo>
                <a:cubicBezTo>
                  <a:pt x="397376" y="228712"/>
                  <a:pt x="396507" y="231168"/>
                  <a:pt x="395288" y="233362"/>
                </a:cubicBezTo>
                <a:cubicBezTo>
                  <a:pt x="392508" y="238366"/>
                  <a:pt x="390526" y="244475"/>
                  <a:pt x="385763" y="247650"/>
                </a:cubicBezTo>
                <a:lnTo>
                  <a:pt x="378619" y="252412"/>
                </a:lnTo>
                <a:cubicBezTo>
                  <a:pt x="377032" y="254793"/>
                  <a:pt x="375137" y="256996"/>
                  <a:pt x="373857" y="259556"/>
                </a:cubicBezTo>
                <a:cubicBezTo>
                  <a:pt x="372734" y="261801"/>
                  <a:pt x="372867" y="264611"/>
                  <a:pt x="371475" y="266700"/>
                </a:cubicBezTo>
                <a:cubicBezTo>
                  <a:pt x="369607" y="269502"/>
                  <a:pt x="366488" y="271257"/>
                  <a:pt x="364332" y="273844"/>
                </a:cubicBezTo>
                <a:cubicBezTo>
                  <a:pt x="362500" y="276042"/>
                  <a:pt x="361804" y="279199"/>
                  <a:pt x="359569" y="280987"/>
                </a:cubicBezTo>
                <a:cubicBezTo>
                  <a:pt x="357609" y="282555"/>
                  <a:pt x="354806" y="282575"/>
                  <a:pt x="352425" y="283369"/>
                </a:cubicBezTo>
                <a:cubicBezTo>
                  <a:pt x="350838" y="285750"/>
                  <a:pt x="350044" y="288925"/>
                  <a:pt x="347663" y="290512"/>
                </a:cubicBezTo>
                <a:cubicBezTo>
                  <a:pt x="344940" y="292327"/>
                  <a:pt x="341273" y="291954"/>
                  <a:pt x="338138" y="292894"/>
                </a:cubicBezTo>
                <a:cubicBezTo>
                  <a:pt x="333330" y="294337"/>
                  <a:pt x="328773" y="296671"/>
                  <a:pt x="323850" y="297656"/>
                </a:cubicBezTo>
                <a:cubicBezTo>
                  <a:pt x="315913" y="299244"/>
                  <a:pt x="307717" y="299860"/>
                  <a:pt x="300038" y="302419"/>
                </a:cubicBezTo>
                <a:cubicBezTo>
                  <a:pt x="297657" y="303213"/>
                  <a:pt x="295308" y="304110"/>
                  <a:pt x="292894" y="304800"/>
                </a:cubicBezTo>
                <a:cubicBezTo>
                  <a:pt x="271963" y="310779"/>
                  <a:pt x="293354" y="303853"/>
                  <a:pt x="276225" y="309562"/>
                </a:cubicBezTo>
                <a:cubicBezTo>
                  <a:pt x="270961" y="314827"/>
                  <a:pt x="267633" y="317221"/>
                  <a:pt x="264319" y="323850"/>
                </a:cubicBezTo>
                <a:cubicBezTo>
                  <a:pt x="258329" y="335829"/>
                  <a:pt x="267432" y="330262"/>
                  <a:pt x="252413" y="345281"/>
                </a:cubicBezTo>
                <a:cubicBezTo>
                  <a:pt x="243245" y="354449"/>
                  <a:pt x="248071" y="350557"/>
                  <a:pt x="238125" y="357187"/>
                </a:cubicBezTo>
                <a:cubicBezTo>
                  <a:pt x="237331" y="359568"/>
                  <a:pt x="237519" y="362556"/>
                  <a:pt x="235744" y="364331"/>
                </a:cubicBezTo>
                <a:cubicBezTo>
                  <a:pt x="233969" y="366106"/>
                  <a:pt x="231110" y="366712"/>
                  <a:pt x="228600" y="366712"/>
                </a:cubicBezTo>
                <a:cubicBezTo>
                  <a:pt x="212705" y="366712"/>
                  <a:pt x="196850" y="365125"/>
                  <a:pt x="180975" y="364331"/>
                </a:cubicBezTo>
                <a:cubicBezTo>
                  <a:pt x="169395" y="360471"/>
                  <a:pt x="166377" y="358383"/>
                  <a:pt x="150019" y="364331"/>
                </a:cubicBezTo>
                <a:cubicBezTo>
                  <a:pt x="147660" y="365189"/>
                  <a:pt x="148432" y="369094"/>
                  <a:pt x="147638" y="371475"/>
                </a:cubicBezTo>
                <a:cubicBezTo>
                  <a:pt x="146844" y="384969"/>
                  <a:pt x="148042" y="398729"/>
                  <a:pt x="145257" y="411956"/>
                </a:cubicBezTo>
                <a:cubicBezTo>
                  <a:pt x="144667" y="414757"/>
                  <a:pt x="140793" y="415714"/>
                  <a:pt x="138113" y="416719"/>
                </a:cubicBezTo>
                <a:cubicBezTo>
                  <a:pt x="134323" y="418140"/>
                  <a:pt x="130158" y="418222"/>
                  <a:pt x="126207" y="419100"/>
                </a:cubicBezTo>
                <a:cubicBezTo>
                  <a:pt x="105998" y="423590"/>
                  <a:pt x="128906" y="419735"/>
                  <a:pt x="100013" y="423862"/>
                </a:cubicBezTo>
                <a:cubicBezTo>
                  <a:pt x="96838" y="425450"/>
                  <a:pt x="93751" y="427227"/>
                  <a:pt x="90488" y="428625"/>
                </a:cubicBezTo>
                <a:cubicBezTo>
                  <a:pt x="88181" y="429614"/>
                  <a:pt x="85538" y="429787"/>
                  <a:pt x="83344" y="431006"/>
                </a:cubicBezTo>
                <a:cubicBezTo>
                  <a:pt x="78341" y="433786"/>
                  <a:pt x="73819" y="437356"/>
                  <a:pt x="69057" y="440531"/>
                </a:cubicBezTo>
                <a:cubicBezTo>
                  <a:pt x="66676" y="442119"/>
                  <a:pt x="63937" y="443270"/>
                  <a:pt x="61913" y="445294"/>
                </a:cubicBezTo>
                <a:cubicBezTo>
                  <a:pt x="56644" y="450563"/>
                  <a:pt x="53324" y="452948"/>
                  <a:pt x="50007" y="459581"/>
                </a:cubicBezTo>
                <a:cubicBezTo>
                  <a:pt x="48884" y="461826"/>
                  <a:pt x="48285" y="464303"/>
                  <a:pt x="47625" y="466725"/>
                </a:cubicBezTo>
                <a:cubicBezTo>
                  <a:pt x="45903" y="473040"/>
                  <a:pt x="44450" y="479425"/>
                  <a:pt x="42863" y="485775"/>
                </a:cubicBezTo>
                <a:cubicBezTo>
                  <a:pt x="42707" y="486401"/>
                  <a:pt x="39344" y="500889"/>
                  <a:pt x="38100" y="502444"/>
                </a:cubicBezTo>
                <a:cubicBezTo>
                  <a:pt x="36312" y="504679"/>
                  <a:pt x="33338" y="505619"/>
                  <a:pt x="30957" y="507206"/>
                </a:cubicBezTo>
                <a:cubicBezTo>
                  <a:pt x="29369" y="509587"/>
                  <a:pt x="28851" y="513287"/>
                  <a:pt x="26194" y="514350"/>
                </a:cubicBezTo>
                <a:cubicBezTo>
                  <a:pt x="19503" y="517026"/>
                  <a:pt x="8065" y="516731"/>
                  <a:pt x="0" y="516731"/>
                </a:cubicBezTo>
              </a:path>
            </a:pathLst>
          </a:custGeom>
          <a:noFill/>
          <a:ln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6013699" y="4361991"/>
            <a:ext cx="790607" cy="221456"/>
          </a:xfrm>
          <a:custGeom>
            <a:avLst/>
            <a:gdLst>
              <a:gd name="connsiteX0" fmla="*/ 592931 w 592931"/>
              <a:gd name="connsiteY0" fmla="*/ 0 h 221456"/>
              <a:gd name="connsiteX1" fmla="*/ 509587 w 592931"/>
              <a:gd name="connsiteY1" fmla="*/ 19050 h 221456"/>
              <a:gd name="connsiteX2" fmla="*/ 502443 w 592931"/>
              <a:gd name="connsiteY2" fmla="*/ 26194 h 221456"/>
              <a:gd name="connsiteX3" fmla="*/ 481012 w 592931"/>
              <a:gd name="connsiteY3" fmla="*/ 38100 h 221456"/>
              <a:gd name="connsiteX4" fmla="*/ 452437 w 592931"/>
              <a:gd name="connsiteY4" fmla="*/ 35719 h 221456"/>
              <a:gd name="connsiteX5" fmla="*/ 445293 w 592931"/>
              <a:gd name="connsiteY5" fmla="*/ 30956 h 221456"/>
              <a:gd name="connsiteX6" fmla="*/ 428625 w 592931"/>
              <a:gd name="connsiteY6" fmla="*/ 26194 h 221456"/>
              <a:gd name="connsiteX7" fmla="*/ 395287 w 592931"/>
              <a:gd name="connsiteY7" fmla="*/ 33337 h 221456"/>
              <a:gd name="connsiteX8" fmla="*/ 388143 w 592931"/>
              <a:gd name="connsiteY8" fmla="*/ 35719 h 221456"/>
              <a:gd name="connsiteX9" fmla="*/ 381000 w 592931"/>
              <a:gd name="connsiteY9" fmla="*/ 42862 h 221456"/>
              <a:gd name="connsiteX10" fmla="*/ 378618 w 592931"/>
              <a:gd name="connsiteY10" fmla="*/ 52387 h 221456"/>
              <a:gd name="connsiteX11" fmla="*/ 373856 w 592931"/>
              <a:gd name="connsiteY11" fmla="*/ 71437 h 221456"/>
              <a:gd name="connsiteX12" fmla="*/ 342900 w 592931"/>
              <a:gd name="connsiteY12" fmla="*/ 69056 h 221456"/>
              <a:gd name="connsiteX13" fmla="*/ 335756 w 592931"/>
              <a:gd name="connsiteY13" fmla="*/ 66675 h 221456"/>
              <a:gd name="connsiteX14" fmla="*/ 323850 w 592931"/>
              <a:gd name="connsiteY14" fmla="*/ 80962 h 221456"/>
              <a:gd name="connsiteX15" fmla="*/ 321468 w 592931"/>
              <a:gd name="connsiteY15" fmla="*/ 88106 h 221456"/>
              <a:gd name="connsiteX16" fmla="*/ 314325 w 592931"/>
              <a:gd name="connsiteY16" fmla="*/ 92869 h 221456"/>
              <a:gd name="connsiteX17" fmla="*/ 295275 w 592931"/>
              <a:gd name="connsiteY17" fmla="*/ 90487 h 221456"/>
              <a:gd name="connsiteX18" fmla="*/ 285750 w 592931"/>
              <a:gd name="connsiteY18" fmla="*/ 76200 h 221456"/>
              <a:gd name="connsiteX19" fmla="*/ 280987 w 592931"/>
              <a:gd name="connsiteY19" fmla="*/ 69056 h 221456"/>
              <a:gd name="connsiteX20" fmla="*/ 273843 w 592931"/>
              <a:gd name="connsiteY20" fmla="*/ 66675 h 221456"/>
              <a:gd name="connsiteX21" fmla="*/ 226218 w 592931"/>
              <a:gd name="connsiteY21" fmla="*/ 61912 h 221456"/>
              <a:gd name="connsiteX22" fmla="*/ 216693 w 592931"/>
              <a:gd name="connsiteY22" fmla="*/ 59531 h 221456"/>
              <a:gd name="connsiteX23" fmla="*/ 173831 w 592931"/>
              <a:gd name="connsiteY23" fmla="*/ 64294 h 221456"/>
              <a:gd name="connsiteX24" fmla="*/ 164306 w 592931"/>
              <a:gd name="connsiteY24" fmla="*/ 66675 h 221456"/>
              <a:gd name="connsiteX25" fmla="*/ 150018 w 592931"/>
              <a:gd name="connsiteY25" fmla="*/ 71437 h 221456"/>
              <a:gd name="connsiteX26" fmla="*/ 142875 w 592931"/>
              <a:gd name="connsiteY26" fmla="*/ 76200 h 221456"/>
              <a:gd name="connsiteX27" fmla="*/ 130968 w 592931"/>
              <a:gd name="connsiteY27" fmla="*/ 80962 h 221456"/>
              <a:gd name="connsiteX28" fmla="*/ 123825 w 592931"/>
              <a:gd name="connsiteY28" fmla="*/ 83344 h 221456"/>
              <a:gd name="connsiteX29" fmla="*/ 116681 w 592931"/>
              <a:gd name="connsiteY29" fmla="*/ 88106 h 221456"/>
              <a:gd name="connsiteX30" fmla="*/ 111918 w 592931"/>
              <a:gd name="connsiteY30" fmla="*/ 102394 h 221456"/>
              <a:gd name="connsiteX31" fmla="*/ 109537 w 592931"/>
              <a:gd name="connsiteY31" fmla="*/ 123825 h 221456"/>
              <a:gd name="connsiteX32" fmla="*/ 102393 w 592931"/>
              <a:gd name="connsiteY32" fmla="*/ 126206 h 221456"/>
              <a:gd name="connsiteX33" fmla="*/ 83343 w 592931"/>
              <a:gd name="connsiteY33" fmla="*/ 128587 h 221456"/>
              <a:gd name="connsiteX34" fmla="*/ 76200 w 592931"/>
              <a:gd name="connsiteY34" fmla="*/ 142875 h 221456"/>
              <a:gd name="connsiteX35" fmla="*/ 73818 w 592931"/>
              <a:gd name="connsiteY35" fmla="*/ 161925 h 221456"/>
              <a:gd name="connsiteX36" fmla="*/ 52387 w 592931"/>
              <a:gd name="connsiteY36" fmla="*/ 164306 h 221456"/>
              <a:gd name="connsiteX37" fmla="*/ 45243 w 592931"/>
              <a:gd name="connsiteY37" fmla="*/ 169069 h 221456"/>
              <a:gd name="connsiteX38" fmla="*/ 38100 w 592931"/>
              <a:gd name="connsiteY38" fmla="*/ 204787 h 221456"/>
              <a:gd name="connsiteX39" fmla="*/ 28575 w 592931"/>
              <a:gd name="connsiteY39" fmla="*/ 209550 h 221456"/>
              <a:gd name="connsiteX40" fmla="*/ 11906 w 592931"/>
              <a:gd name="connsiteY40" fmla="*/ 214312 h 221456"/>
              <a:gd name="connsiteX41" fmla="*/ 4762 w 592931"/>
              <a:gd name="connsiteY41" fmla="*/ 216694 h 221456"/>
              <a:gd name="connsiteX42" fmla="*/ 0 w 592931"/>
              <a:gd name="connsiteY42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2931" h="221456">
                <a:moveTo>
                  <a:pt x="592931" y="0"/>
                </a:moveTo>
                <a:cubicBezTo>
                  <a:pt x="565150" y="6350"/>
                  <a:pt x="536961" y="11126"/>
                  <a:pt x="509587" y="19050"/>
                </a:cubicBezTo>
                <a:cubicBezTo>
                  <a:pt x="506352" y="19986"/>
                  <a:pt x="505101" y="24126"/>
                  <a:pt x="502443" y="26194"/>
                </a:cubicBezTo>
                <a:cubicBezTo>
                  <a:pt x="490161" y="35747"/>
                  <a:pt x="491791" y="34508"/>
                  <a:pt x="481012" y="38100"/>
                </a:cubicBezTo>
                <a:cubicBezTo>
                  <a:pt x="471487" y="37306"/>
                  <a:pt x="461809" y="37594"/>
                  <a:pt x="452437" y="35719"/>
                </a:cubicBezTo>
                <a:cubicBezTo>
                  <a:pt x="449631" y="35158"/>
                  <a:pt x="447853" y="32236"/>
                  <a:pt x="445293" y="30956"/>
                </a:cubicBezTo>
                <a:cubicBezTo>
                  <a:pt x="441877" y="29248"/>
                  <a:pt x="431677" y="26957"/>
                  <a:pt x="428625" y="26194"/>
                </a:cubicBezTo>
                <a:cubicBezTo>
                  <a:pt x="404599" y="29197"/>
                  <a:pt x="415642" y="26552"/>
                  <a:pt x="395287" y="33337"/>
                </a:cubicBezTo>
                <a:lnTo>
                  <a:pt x="388143" y="35719"/>
                </a:lnTo>
                <a:cubicBezTo>
                  <a:pt x="385762" y="38100"/>
                  <a:pt x="382671" y="39938"/>
                  <a:pt x="381000" y="42862"/>
                </a:cubicBezTo>
                <a:cubicBezTo>
                  <a:pt x="379376" y="45704"/>
                  <a:pt x="379328" y="49192"/>
                  <a:pt x="378618" y="52387"/>
                </a:cubicBezTo>
                <a:cubicBezTo>
                  <a:pt x="374785" y="69635"/>
                  <a:pt x="378112" y="58668"/>
                  <a:pt x="373856" y="71437"/>
                </a:cubicBezTo>
                <a:cubicBezTo>
                  <a:pt x="363537" y="70643"/>
                  <a:pt x="353169" y="70340"/>
                  <a:pt x="342900" y="69056"/>
                </a:cubicBezTo>
                <a:cubicBezTo>
                  <a:pt x="340409" y="68745"/>
                  <a:pt x="338137" y="65881"/>
                  <a:pt x="335756" y="66675"/>
                </a:cubicBezTo>
                <a:cubicBezTo>
                  <a:pt x="332596" y="67728"/>
                  <a:pt x="325375" y="77912"/>
                  <a:pt x="323850" y="80962"/>
                </a:cubicBezTo>
                <a:cubicBezTo>
                  <a:pt x="322727" y="83207"/>
                  <a:pt x="323036" y="86146"/>
                  <a:pt x="321468" y="88106"/>
                </a:cubicBezTo>
                <a:cubicBezTo>
                  <a:pt x="319680" y="90341"/>
                  <a:pt x="316706" y="91281"/>
                  <a:pt x="314325" y="92869"/>
                </a:cubicBezTo>
                <a:cubicBezTo>
                  <a:pt x="307975" y="92075"/>
                  <a:pt x="300803" y="93712"/>
                  <a:pt x="295275" y="90487"/>
                </a:cubicBezTo>
                <a:cubicBezTo>
                  <a:pt x="290331" y="87603"/>
                  <a:pt x="288925" y="80962"/>
                  <a:pt x="285750" y="76200"/>
                </a:cubicBezTo>
                <a:cubicBezTo>
                  <a:pt x="284162" y="73819"/>
                  <a:pt x="283702" y="69961"/>
                  <a:pt x="280987" y="69056"/>
                </a:cubicBezTo>
                <a:cubicBezTo>
                  <a:pt x="278606" y="68262"/>
                  <a:pt x="276304" y="67167"/>
                  <a:pt x="273843" y="66675"/>
                </a:cubicBezTo>
                <a:cubicBezTo>
                  <a:pt x="259427" y="63792"/>
                  <a:pt x="239725" y="62951"/>
                  <a:pt x="226218" y="61912"/>
                </a:cubicBezTo>
                <a:cubicBezTo>
                  <a:pt x="223043" y="61118"/>
                  <a:pt x="219966" y="59531"/>
                  <a:pt x="216693" y="59531"/>
                </a:cubicBezTo>
                <a:cubicBezTo>
                  <a:pt x="172740" y="59531"/>
                  <a:pt x="193500" y="58674"/>
                  <a:pt x="173831" y="64294"/>
                </a:cubicBezTo>
                <a:cubicBezTo>
                  <a:pt x="170684" y="65193"/>
                  <a:pt x="167441" y="65735"/>
                  <a:pt x="164306" y="66675"/>
                </a:cubicBezTo>
                <a:cubicBezTo>
                  <a:pt x="159497" y="68117"/>
                  <a:pt x="150018" y="71437"/>
                  <a:pt x="150018" y="71437"/>
                </a:cubicBezTo>
                <a:cubicBezTo>
                  <a:pt x="147637" y="73025"/>
                  <a:pt x="145435" y="74920"/>
                  <a:pt x="142875" y="76200"/>
                </a:cubicBezTo>
                <a:cubicBezTo>
                  <a:pt x="139052" y="78112"/>
                  <a:pt x="134970" y="79461"/>
                  <a:pt x="130968" y="80962"/>
                </a:cubicBezTo>
                <a:cubicBezTo>
                  <a:pt x="128618" y="81843"/>
                  <a:pt x="126070" y="82221"/>
                  <a:pt x="123825" y="83344"/>
                </a:cubicBezTo>
                <a:cubicBezTo>
                  <a:pt x="121265" y="84624"/>
                  <a:pt x="119062" y="86519"/>
                  <a:pt x="116681" y="88106"/>
                </a:cubicBezTo>
                <a:cubicBezTo>
                  <a:pt x="115093" y="92869"/>
                  <a:pt x="112472" y="97404"/>
                  <a:pt x="111918" y="102394"/>
                </a:cubicBezTo>
                <a:cubicBezTo>
                  <a:pt x="111124" y="109538"/>
                  <a:pt x="112206" y="117151"/>
                  <a:pt x="109537" y="123825"/>
                </a:cubicBezTo>
                <a:cubicBezTo>
                  <a:pt x="108605" y="126156"/>
                  <a:pt x="104863" y="125757"/>
                  <a:pt x="102393" y="126206"/>
                </a:cubicBezTo>
                <a:cubicBezTo>
                  <a:pt x="96097" y="127351"/>
                  <a:pt x="89693" y="127793"/>
                  <a:pt x="83343" y="128587"/>
                </a:cubicBezTo>
                <a:cubicBezTo>
                  <a:pt x="79530" y="134308"/>
                  <a:pt x="77433" y="136096"/>
                  <a:pt x="76200" y="142875"/>
                </a:cubicBezTo>
                <a:cubicBezTo>
                  <a:pt x="75055" y="149171"/>
                  <a:pt x="78575" y="157644"/>
                  <a:pt x="73818" y="161925"/>
                </a:cubicBezTo>
                <a:cubicBezTo>
                  <a:pt x="68475" y="166733"/>
                  <a:pt x="59531" y="163512"/>
                  <a:pt x="52387" y="164306"/>
                </a:cubicBezTo>
                <a:cubicBezTo>
                  <a:pt x="50006" y="165894"/>
                  <a:pt x="47267" y="167045"/>
                  <a:pt x="45243" y="169069"/>
                </a:cubicBezTo>
                <a:cubicBezTo>
                  <a:pt x="33967" y="180345"/>
                  <a:pt x="44767" y="186119"/>
                  <a:pt x="38100" y="204787"/>
                </a:cubicBezTo>
                <a:cubicBezTo>
                  <a:pt x="36906" y="208130"/>
                  <a:pt x="31838" y="208152"/>
                  <a:pt x="28575" y="209550"/>
                </a:cubicBezTo>
                <a:cubicBezTo>
                  <a:pt x="22867" y="211997"/>
                  <a:pt x="17946" y="212586"/>
                  <a:pt x="11906" y="214312"/>
                </a:cubicBezTo>
                <a:cubicBezTo>
                  <a:pt x="9492" y="215002"/>
                  <a:pt x="6914" y="215402"/>
                  <a:pt x="4762" y="216694"/>
                </a:cubicBezTo>
                <a:cubicBezTo>
                  <a:pt x="2837" y="217849"/>
                  <a:pt x="1587" y="219869"/>
                  <a:pt x="0" y="221456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248656" y="4578685"/>
            <a:ext cx="1006516" cy="247650"/>
          </a:xfrm>
          <a:custGeom>
            <a:avLst/>
            <a:gdLst>
              <a:gd name="connsiteX0" fmla="*/ 754856 w 754856"/>
              <a:gd name="connsiteY0" fmla="*/ 247650 h 247650"/>
              <a:gd name="connsiteX1" fmla="*/ 714375 w 754856"/>
              <a:gd name="connsiteY1" fmla="*/ 190500 h 247650"/>
              <a:gd name="connsiteX2" fmla="*/ 704850 w 754856"/>
              <a:gd name="connsiteY2" fmla="*/ 188118 h 247650"/>
              <a:gd name="connsiteX3" fmla="*/ 600075 w 754856"/>
              <a:gd name="connsiteY3" fmla="*/ 185737 h 247650"/>
              <a:gd name="connsiteX4" fmla="*/ 592931 w 754856"/>
              <a:gd name="connsiteY4" fmla="*/ 183356 h 247650"/>
              <a:gd name="connsiteX5" fmla="*/ 533400 w 754856"/>
              <a:gd name="connsiteY5" fmla="*/ 178593 h 247650"/>
              <a:gd name="connsiteX6" fmla="*/ 511969 w 754856"/>
              <a:gd name="connsiteY6" fmla="*/ 173831 h 247650"/>
              <a:gd name="connsiteX7" fmla="*/ 497681 w 754856"/>
              <a:gd name="connsiteY7" fmla="*/ 169068 h 247650"/>
              <a:gd name="connsiteX8" fmla="*/ 490538 w 754856"/>
              <a:gd name="connsiteY8" fmla="*/ 164306 h 247650"/>
              <a:gd name="connsiteX9" fmla="*/ 481013 w 754856"/>
              <a:gd name="connsiteY9" fmla="*/ 150018 h 247650"/>
              <a:gd name="connsiteX10" fmla="*/ 469106 w 754856"/>
              <a:gd name="connsiteY10" fmla="*/ 138112 h 247650"/>
              <a:gd name="connsiteX11" fmla="*/ 461963 w 754856"/>
              <a:gd name="connsiteY11" fmla="*/ 135731 h 247650"/>
              <a:gd name="connsiteX12" fmla="*/ 457200 w 754856"/>
              <a:gd name="connsiteY12" fmla="*/ 128587 h 247650"/>
              <a:gd name="connsiteX13" fmla="*/ 440531 w 754856"/>
              <a:gd name="connsiteY13" fmla="*/ 121443 h 247650"/>
              <a:gd name="connsiteX14" fmla="*/ 433388 w 754856"/>
              <a:gd name="connsiteY14" fmla="*/ 114300 h 247650"/>
              <a:gd name="connsiteX15" fmla="*/ 416719 w 754856"/>
              <a:gd name="connsiteY15" fmla="*/ 109537 h 247650"/>
              <a:gd name="connsiteX16" fmla="*/ 392906 w 754856"/>
              <a:gd name="connsiteY16" fmla="*/ 102393 h 247650"/>
              <a:gd name="connsiteX17" fmla="*/ 369094 w 754856"/>
              <a:gd name="connsiteY17" fmla="*/ 100012 h 247650"/>
              <a:gd name="connsiteX18" fmla="*/ 338138 w 754856"/>
              <a:gd name="connsiteY18" fmla="*/ 95250 h 247650"/>
              <a:gd name="connsiteX19" fmla="*/ 328613 w 754856"/>
              <a:gd name="connsiteY19" fmla="*/ 92868 h 247650"/>
              <a:gd name="connsiteX20" fmla="*/ 321469 w 754856"/>
              <a:gd name="connsiteY20" fmla="*/ 88106 h 247650"/>
              <a:gd name="connsiteX21" fmla="*/ 314325 w 754856"/>
              <a:gd name="connsiteY21" fmla="*/ 85725 h 247650"/>
              <a:gd name="connsiteX22" fmla="*/ 302419 w 754856"/>
              <a:gd name="connsiteY22" fmla="*/ 73818 h 247650"/>
              <a:gd name="connsiteX23" fmla="*/ 273844 w 754856"/>
              <a:gd name="connsiteY23" fmla="*/ 66675 h 247650"/>
              <a:gd name="connsiteX24" fmla="*/ 266700 w 754856"/>
              <a:gd name="connsiteY24" fmla="*/ 64293 h 247650"/>
              <a:gd name="connsiteX25" fmla="*/ 257175 w 754856"/>
              <a:gd name="connsiteY25" fmla="*/ 61912 h 247650"/>
              <a:gd name="connsiteX26" fmla="*/ 252413 w 754856"/>
              <a:gd name="connsiteY26" fmla="*/ 52387 h 247650"/>
              <a:gd name="connsiteX27" fmla="*/ 247650 w 754856"/>
              <a:gd name="connsiteY27" fmla="*/ 45243 h 247650"/>
              <a:gd name="connsiteX28" fmla="*/ 240506 w 754856"/>
              <a:gd name="connsiteY28" fmla="*/ 30956 h 247650"/>
              <a:gd name="connsiteX29" fmla="*/ 233363 w 754856"/>
              <a:gd name="connsiteY29" fmla="*/ 16668 h 247650"/>
              <a:gd name="connsiteX30" fmla="*/ 219075 w 754856"/>
              <a:gd name="connsiteY30" fmla="*/ 2381 h 247650"/>
              <a:gd name="connsiteX31" fmla="*/ 207169 w 754856"/>
              <a:gd name="connsiteY31" fmla="*/ 0 h 247650"/>
              <a:gd name="connsiteX32" fmla="*/ 188119 w 754856"/>
              <a:gd name="connsiteY32" fmla="*/ 2381 h 247650"/>
              <a:gd name="connsiteX33" fmla="*/ 176213 w 754856"/>
              <a:gd name="connsiteY33" fmla="*/ 23812 h 247650"/>
              <a:gd name="connsiteX34" fmla="*/ 173831 w 754856"/>
              <a:gd name="connsiteY34" fmla="*/ 30956 h 247650"/>
              <a:gd name="connsiteX35" fmla="*/ 166688 w 754856"/>
              <a:gd name="connsiteY35" fmla="*/ 35718 h 247650"/>
              <a:gd name="connsiteX36" fmla="*/ 107156 w 754856"/>
              <a:gd name="connsiteY36" fmla="*/ 42862 h 247650"/>
              <a:gd name="connsiteX37" fmla="*/ 100013 w 754856"/>
              <a:gd name="connsiteY37" fmla="*/ 45243 h 247650"/>
              <a:gd name="connsiteX38" fmla="*/ 92869 w 754856"/>
              <a:gd name="connsiteY38" fmla="*/ 52387 h 247650"/>
              <a:gd name="connsiteX39" fmla="*/ 83344 w 754856"/>
              <a:gd name="connsiteY39" fmla="*/ 69056 h 247650"/>
              <a:gd name="connsiteX40" fmla="*/ 71438 w 754856"/>
              <a:gd name="connsiteY40" fmla="*/ 90487 h 247650"/>
              <a:gd name="connsiteX41" fmla="*/ 64294 w 754856"/>
              <a:gd name="connsiteY41" fmla="*/ 92868 h 247650"/>
              <a:gd name="connsiteX42" fmla="*/ 54769 w 754856"/>
              <a:gd name="connsiteY42" fmla="*/ 104775 h 247650"/>
              <a:gd name="connsiteX43" fmla="*/ 42863 w 754856"/>
              <a:gd name="connsiteY43" fmla="*/ 116681 h 247650"/>
              <a:gd name="connsiteX44" fmla="*/ 33338 w 754856"/>
              <a:gd name="connsiteY44" fmla="*/ 126206 h 247650"/>
              <a:gd name="connsiteX45" fmla="*/ 30956 w 754856"/>
              <a:gd name="connsiteY45" fmla="*/ 133350 h 247650"/>
              <a:gd name="connsiteX46" fmla="*/ 26194 w 754856"/>
              <a:gd name="connsiteY46" fmla="*/ 140493 h 247650"/>
              <a:gd name="connsiteX47" fmla="*/ 23813 w 754856"/>
              <a:gd name="connsiteY47" fmla="*/ 147637 h 247650"/>
              <a:gd name="connsiteX48" fmla="*/ 19050 w 754856"/>
              <a:gd name="connsiteY48" fmla="*/ 154781 h 247650"/>
              <a:gd name="connsiteX49" fmla="*/ 16669 w 754856"/>
              <a:gd name="connsiteY49" fmla="*/ 169068 h 247650"/>
              <a:gd name="connsiteX50" fmla="*/ 14288 w 754856"/>
              <a:gd name="connsiteY50" fmla="*/ 180975 h 247650"/>
              <a:gd name="connsiteX51" fmla="*/ 9525 w 754856"/>
              <a:gd name="connsiteY51" fmla="*/ 195262 h 247650"/>
              <a:gd name="connsiteX52" fmla="*/ 0 w 754856"/>
              <a:gd name="connsiteY52" fmla="*/ 204787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4856" h="247650">
                <a:moveTo>
                  <a:pt x="754856" y="247650"/>
                </a:moveTo>
                <a:cubicBezTo>
                  <a:pt x="728393" y="204175"/>
                  <a:pt x="740834" y="198060"/>
                  <a:pt x="714375" y="190500"/>
                </a:cubicBezTo>
                <a:cubicBezTo>
                  <a:pt x="711228" y="189601"/>
                  <a:pt x="708120" y="188254"/>
                  <a:pt x="704850" y="188118"/>
                </a:cubicBezTo>
                <a:cubicBezTo>
                  <a:pt x="669946" y="186664"/>
                  <a:pt x="635000" y="186531"/>
                  <a:pt x="600075" y="185737"/>
                </a:cubicBezTo>
                <a:cubicBezTo>
                  <a:pt x="597694" y="184943"/>
                  <a:pt x="595401" y="183805"/>
                  <a:pt x="592931" y="183356"/>
                </a:cubicBezTo>
                <a:cubicBezTo>
                  <a:pt x="575467" y="180181"/>
                  <a:pt x="548588" y="179487"/>
                  <a:pt x="533400" y="178593"/>
                </a:cubicBezTo>
                <a:cubicBezTo>
                  <a:pt x="512953" y="171778"/>
                  <a:pt x="545510" y="182217"/>
                  <a:pt x="511969" y="173831"/>
                </a:cubicBezTo>
                <a:cubicBezTo>
                  <a:pt x="507099" y="172613"/>
                  <a:pt x="501858" y="171853"/>
                  <a:pt x="497681" y="169068"/>
                </a:cubicBezTo>
                <a:lnTo>
                  <a:pt x="490538" y="164306"/>
                </a:lnTo>
                <a:lnTo>
                  <a:pt x="481013" y="150018"/>
                </a:lnTo>
                <a:cubicBezTo>
                  <a:pt x="476251" y="142876"/>
                  <a:pt x="477042" y="142080"/>
                  <a:pt x="469106" y="138112"/>
                </a:cubicBezTo>
                <a:cubicBezTo>
                  <a:pt x="466861" y="136990"/>
                  <a:pt x="464344" y="136525"/>
                  <a:pt x="461963" y="135731"/>
                </a:cubicBezTo>
                <a:cubicBezTo>
                  <a:pt x="460375" y="133350"/>
                  <a:pt x="459224" y="130611"/>
                  <a:pt x="457200" y="128587"/>
                </a:cubicBezTo>
                <a:cubicBezTo>
                  <a:pt x="451719" y="123107"/>
                  <a:pt x="447816" y="123265"/>
                  <a:pt x="440531" y="121443"/>
                </a:cubicBezTo>
                <a:cubicBezTo>
                  <a:pt x="438150" y="119062"/>
                  <a:pt x="436190" y="116168"/>
                  <a:pt x="433388" y="114300"/>
                </a:cubicBezTo>
                <a:cubicBezTo>
                  <a:pt x="431202" y="112843"/>
                  <a:pt x="418167" y="109971"/>
                  <a:pt x="416719" y="109537"/>
                </a:cubicBezTo>
                <a:cubicBezTo>
                  <a:pt x="410706" y="107733"/>
                  <a:pt x="399883" y="103390"/>
                  <a:pt x="392906" y="102393"/>
                </a:cubicBezTo>
                <a:cubicBezTo>
                  <a:pt x="385009" y="101265"/>
                  <a:pt x="377016" y="100944"/>
                  <a:pt x="369094" y="100012"/>
                </a:cubicBezTo>
                <a:cubicBezTo>
                  <a:pt x="363541" y="99359"/>
                  <a:pt x="344288" y="96480"/>
                  <a:pt x="338138" y="95250"/>
                </a:cubicBezTo>
                <a:cubicBezTo>
                  <a:pt x="334929" y="94608"/>
                  <a:pt x="331788" y="93662"/>
                  <a:pt x="328613" y="92868"/>
                </a:cubicBezTo>
                <a:cubicBezTo>
                  <a:pt x="326232" y="91281"/>
                  <a:pt x="324029" y="89386"/>
                  <a:pt x="321469" y="88106"/>
                </a:cubicBezTo>
                <a:cubicBezTo>
                  <a:pt x="319224" y="86984"/>
                  <a:pt x="316285" y="87293"/>
                  <a:pt x="314325" y="85725"/>
                </a:cubicBezTo>
                <a:cubicBezTo>
                  <a:pt x="301427" y="75406"/>
                  <a:pt x="318493" y="80962"/>
                  <a:pt x="302419" y="73818"/>
                </a:cubicBezTo>
                <a:cubicBezTo>
                  <a:pt x="291100" y="68788"/>
                  <a:pt x="285822" y="68671"/>
                  <a:pt x="273844" y="66675"/>
                </a:cubicBezTo>
                <a:cubicBezTo>
                  <a:pt x="271463" y="65881"/>
                  <a:pt x="269114" y="64983"/>
                  <a:pt x="266700" y="64293"/>
                </a:cubicBezTo>
                <a:cubicBezTo>
                  <a:pt x="263553" y="63394"/>
                  <a:pt x="259689" y="64007"/>
                  <a:pt x="257175" y="61912"/>
                </a:cubicBezTo>
                <a:cubicBezTo>
                  <a:pt x="254448" y="59640"/>
                  <a:pt x="254174" y="55469"/>
                  <a:pt x="252413" y="52387"/>
                </a:cubicBezTo>
                <a:cubicBezTo>
                  <a:pt x="250993" y="49902"/>
                  <a:pt x="249238" y="47624"/>
                  <a:pt x="247650" y="45243"/>
                </a:cubicBezTo>
                <a:cubicBezTo>
                  <a:pt x="241665" y="27287"/>
                  <a:pt x="249740" y="49423"/>
                  <a:pt x="240506" y="30956"/>
                </a:cubicBezTo>
                <a:cubicBezTo>
                  <a:pt x="235778" y="21500"/>
                  <a:pt x="241161" y="25441"/>
                  <a:pt x="233363" y="16668"/>
                </a:cubicBezTo>
                <a:cubicBezTo>
                  <a:pt x="228888" y="11634"/>
                  <a:pt x="225679" y="3702"/>
                  <a:pt x="219075" y="2381"/>
                </a:cubicBezTo>
                <a:lnTo>
                  <a:pt x="207169" y="0"/>
                </a:lnTo>
                <a:cubicBezTo>
                  <a:pt x="200819" y="794"/>
                  <a:pt x="194133" y="194"/>
                  <a:pt x="188119" y="2381"/>
                </a:cubicBezTo>
                <a:cubicBezTo>
                  <a:pt x="180006" y="5331"/>
                  <a:pt x="178193" y="17873"/>
                  <a:pt x="176213" y="23812"/>
                </a:cubicBezTo>
                <a:cubicBezTo>
                  <a:pt x="175419" y="26193"/>
                  <a:pt x="175920" y="29564"/>
                  <a:pt x="173831" y="30956"/>
                </a:cubicBezTo>
                <a:cubicBezTo>
                  <a:pt x="171450" y="32543"/>
                  <a:pt x="169303" y="34556"/>
                  <a:pt x="166688" y="35718"/>
                </a:cubicBezTo>
                <a:cubicBezTo>
                  <a:pt x="146186" y="44830"/>
                  <a:pt x="133007" y="41502"/>
                  <a:pt x="107156" y="42862"/>
                </a:cubicBezTo>
                <a:cubicBezTo>
                  <a:pt x="104775" y="43656"/>
                  <a:pt x="102101" y="43851"/>
                  <a:pt x="100013" y="45243"/>
                </a:cubicBezTo>
                <a:cubicBezTo>
                  <a:pt x="97211" y="47111"/>
                  <a:pt x="95025" y="49800"/>
                  <a:pt x="92869" y="52387"/>
                </a:cubicBezTo>
                <a:cubicBezTo>
                  <a:pt x="89351" y="56609"/>
                  <a:pt x="85400" y="64258"/>
                  <a:pt x="83344" y="69056"/>
                </a:cubicBezTo>
                <a:cubicBezTo>
                  <a:pt x="80549" y="75579"/>
                  <a:pt x="79173" y="87909"/>
                  <a:pt x="71438" y="90487"/>
                </a:cubicBezTo>
                <a:lnTo>
                  <a:pt x="64294" y="92868"/>
                </a:lnTo>
                <a:cubicBezTo>
                  <a:pt x="59659" y="106774"/>
                  <a:pt x="65539" y="94006"/>
                  <a:pt x="54769" y="104775"/>
                </a:cubicBezTo>
                <a:cubicBezTo>
                  <a:pt x="38890" y="120652"/>
                  <a:pt x="61915" y="103977"/>
                  <a:pt x="42863" y="116681"/>
                </a:cubicBezTo>
                <a:cubicBezTo>
                  <a:pt x="36510" y="135733"/>
                  <a:pt x="46039" y="113505"/>
                  <a:pt x="33338" y="126206"/>
                </a:cubicBezTo>
                <a:cubicBezTo>
                  <a:pt x="31563" y="127981"/>
                  <a:pt x="32079" y="131105"/>
                  <a:pt x="30956" y="133350"/>
                </a:cubicBezTo>
                <a:cubicBezTo>
                  <a:pt x="29676" y="135909"/>
                  <a:pt x="27781" y="138112"/>
                  <a:pt x="26194" y="140493"/>
                </a:cubicBezTo>
                <a:cubicBezTo>
                  <a:pt x="25400" y="142874"/>
                  <a:pt x="24936" y="145392"/>
                  <a:pt x="23813" y="147637"/>
                </a:cubicBezTo>
                <a:cubicBezTo>
                  <a:pt x="22533" y="150197"/>
                  <a:pt x="19955" y="152066"/>
                  <a:pt x="19050" y="154781"/>
                </a:cubicBezTo>
                <a:cubicBezTo>
                  <a:pt x="17523" y="159361"/>
                  <a:pt x="17533" y="164318"/>
                  <a:pt x="16669" y="169068"/>
                </a:cubicBezTo>
                <a:cubicBezTo>
                  <a:pt x="15945" y="173050"/>
                  <a:pt x="15353" y="177070"/>
                  <a:pt x="14288" y="180975"/>
                </a:cubicBezTo>
                <a:cubicBezTo>
                  <a:pt x="12967" y="185818"/>
                  <a:pt x="13702" y="192477"/>
                  <a:pt x="9525" y="195262"/>
                </a:cubicBezTo>
                <a:cubicBezTo>
                  <a:pt x="904" y="201009"/>
                  <a:pt x="3661" y="197465"/>
                  <a:pt x="0" y="204787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612247" y="4840622"/>
            <a:ext cx="1617690" cy="273050"/>
          </a:xfrm>
          <a:custGeom>
            <a:avLst/>
            <a:gdLst>
              <a:gd name="connsiteX0" fmla="*/ 1213218 w 1213218"/>
              <a:gd name="connsiteY0" fmla="*/ 209550 h 273050"/>
              <a:gd name="connsiteX1" fmla="*/ 1181468 w 1213218"/>
              <a:gd name="connsiteY1" fmla="*/ 196850 h 273050"/>
              <a:gd name="connsiteX2" fmla="*/ 1162418 w 1213218"/>
              <a:gd name="connsiteY2" fmla="*/ 190500 h 273050"/>
              <a:gd name="connsiteX3" fmla="*/ 1143368 w 1213218"/>
              <a:gd name="connsiteY3" fmla="*/ 177800 h 273050"/>
              <a:gd name="connsiteX4" fmla="*/ 1124318 w 1213218"/>
              <a:gd name="connsiteY4" fmla="*/ 171450 h 273050"/>
              <a:gd name="connsiteX5" fmla="*/ 1086218 w 1213218"/>
              <a:gd name="connsiteY5" fmla="*/ 146050 h 273050"/>
              <a:gd name="connsiteX6" fmla="*/ 1073518 w 1213218"/>
              <a:gd name="connsiteY6" fmla="*/ 127000 h 273050"/>
              <a:gd name="connsiteX7" fmla="*/ 1067168 w 1213218"/>
              <a:gd name="connsiteY7" fmla="*/ 107950 h 273050"/>
              <a:gd name="connsiteX8" fmla="*/ 1029068 w 1213218"/>
              <a:gd name="connsiteY8" fmla="*/ 88900 h 273050"/>
              <a:gd name="connsiteX9" fmla="*/ 1010018 w 1213218"/>
              <a:gd name="connsiteY9" fmla="*/ 69850 h 273050"/>
              <a:gd name="connsiteX10" fmla="*/ 971918 w 1213218"/>
              <a:gd name="connsiteY10" fmla="*/ 44450 h 273050"/>
              <a:gd name="connsiteX11" fmla="*/ 952868 w 1213218"/>
              <a:gd name="connsiteY11" fmla="*/ 31750 h 273050"/>
              <a:gd name="connsiteX12" fmla="*/ 914768 w 1213218"/>
              <a:gd name="connsiteY12" fmla="*/ 6350 h 273050"/>
              <a:gd name="connsiteX13" fmla="*/ 813168 w 1213218"/>
              <a:gd name="connsiteY13" fmla="*/ 0 h 273050"/>
              <a:gd name="connsiteX14" fmla="*/ 698868 w 1213218"/>
              <a:gd name="connsiteY14" fmla="*/ 6350 h 273050"/>
              <a:gd name="connsiteX15" fmla="*/ 679818 w 1213218"/>
              <a:gd name="connsiteY15" fmla="*/ 19050 h 273050"/>
              <a:gd name="connsiteX16" fmla="*/ 641718 w 1213218"/>
              <a:gd name="connsiteY16" fmla="*/ 95250 h 273050"/>
              <a:gd name="connsiteX17" fmla="*/ 635368 w 1213218"/>
              <a:gd name="connsiteY17" fmla="*/ 133350 h 273050"/>
              <a:gd name="connsiteX18" fmla="*/ 616318 w 1213218"/>
              <a:gd name="connsiteY18" fmla="*/ 139700 h 273050"/>
              <a:gd name="connsiteX19" fmla="*/ 559168 w 1213218"/>
              <a:gd name="connsiteY19" fmla="*/ 152400 h 273050"/>
              <a:gd name="connsiteX20" fmla="*/ 546468 w 1213218"/>
              <a:gd name="connsiteY20" fmla="*/ 190500 h 273050"/>
              <a:gd name="connsiteX21" fmla="*/ 527418 w 1213218"/>
              <a:gd name="connsiteY21" fmla="*/ 203200 h 273050"/>
              <a:gd name="connsiteX22" fmla="*/ 495668 w 1213218"/>
              <a:gd name="connsiteY22" fmla="*/ 209550 h 273050"/>
              <a:gd name="connsiteX23" fmla="*/ 476618 w 1213218"/>
              <a:gd name="connsiteY23" fmla="*/ 215900 h 273050"/>
              <a:gd name="connsiteX24" fmla="*/ 413118 w 1213218"/>
              <a:gd name="connsiteY24" fmla="*/ 222250 h 273050"/>
              <a:gd name="connsiteX25" fmla="*/ 311518 w 1213218"/>
              <a:gd name="connsiteY25" fmla="*/ 215900 h 273050"/>
              <a:gd name="connsiteX26" fmla="*/ 286118 w 1213218"/>
              <a:gd name="connsiteY26" fmla="*/ 177800 h 273050"/>
              <a:gd name="connsiteX27" fmla="*/ 267068 w 1213218"/>
              <a:gd name="connsiteY27" fmla="*/ 165100 h 273050"/>
              <a:gd name="connsiteX28" fmla="*/ 248018 w 1213218"/>
              <a:gd name="connsiteY28" fmla="*/ 146050 h 273050"/>
              <a:gd name="connsiteX29" fmla="*/ 190868 w 1213218"/>
              <a:gd name="connsiteY29" fmla="*/ 133350 h 273050"/>
              <a:gd name="connsiteX30" fmla="*/ 108318 w 1213218"/>
              <a:gd name="connsiteY30" fmla="*/ 139700 h 273050"/>
              <a:gd name="connsiteX31" fmla="*/ 82918 w 1213218"/>
              <a:gd name="connsiteY31" fmla="*/ 177800 h 273050"/>
              <a:gd name="connsiteX32" fmla="*/ 76568 w 1213218"/>
              <a:gd name="connsiteY32" fmla="*/ 196850 h 273050"/>
              <a:gd name="connsiteX33" fmla="*/ 38468 w 1213218"/>
              <a:gd name="connsiteY33" fmla="*/ 209550 h 273050"/>
              <a:gd name="connsiteX34" fmla="*/ 19418 w 1213218"/>
              <a:gd name="connsiteY34" fmla="*/ 222250 h 273050"/>
              <a:gd name="connsiteX35" fmla="*/ 368 w 1213218"/>
              <a:gd name="connsiteY35" fmla="*/ 260350 h 273050"/>
              <a:gd name="connsiteX36" fmla="*/ 368 w 1213218"/>
              <a:gd name="connsiteY36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13218" h="273050">
                <a:moveTo>
                  <a:pt x="1213218" y="209550"/>
                </a:moveTo>
                <a:cubicBezTo>
                  <a:pt x="1202635" y="205317"/>
                  <a:pt x="1192141" y="200852"/>
                  <a:pt x="1181468" y="196850"/>
                </a:cubicBezTo>
                <a:cubicBezTo>
                  <a:pt x="1175201" y="194500"/>
                  <a:pt x="1168405" y="193493"/>
                  <a:pt x="1162418" y="190500"/>
                </a:cubicBezTo>
                <a:cubicBezTo>
                  <a:pt x="1155592" y="187087"/>
                  <a:pt x="1150194" y="181213"/>
                  <a:pt x="1143368" y="177800"/>
                </a:cubicBezTo>
                <a:cubicBezTo>
                  <a:pt x="1137381" y="174807"/>
                  <a:pt x="1130169" y="174701"/>
                  <a:pt x="1124318" y="171450"/>
                </a:cubicBezTo>
                <a:cubicBezTo>
                  <a:pt x="1110975" y="164037"/>
                  <a:pt x="1086218" y="146050"/>
                  <a:pt x="1086218" y="146050"/>
                </a:cubicBezTo>
                <a:cubicBezTo>
                  <a:pt x="1081985" y="139700"/>
                  <a:pt x="1076931" y="133826"/>
                  <a:pt x="1073518" y="127000"/>
                </a:cubicBezTo>
                <a:cubicBezTo>
                  <a:pt x="1070525" y="121013"/>
                  <a:pt x="1071349" y="113177"/>
                  <a:pt x="1067168" y="107950"/>
                </a:cubicBezTo>
                <a:cubicBezTo>
                  <a:pt x="1058216" y="96759"/>
                  <a:pt x="1041617" y="93083"/>
                  <a:pt x="1029068" y="88900"/>
                </a:cubicBezTo>
                <a:cubicBezTo>
                  <a:pt x="1022718" y="82550"/>
                  <a:pt x="1017107" y="75363"/>
                  <a:pt x="1010018" y="69850"/>
                </a:cubicBezTo>
                <a:cubicBezTo>
                  <a:pt x="997970" y="60479"/>
                  <a:pt x="984618" y="52917"/>
                  <a:pt x="971918" y="44450"/>
                </a:cubicBezTo>
                <a:cubicBezTo>
                  <a:pt x="965568" y="40217"/>
                  <a:pt x="958264" y="37146"/>
                  <a:pt x="952868" y="31750"/>
                </a:cubicBezTo>
                <a:cubicBezTo>
                  <a:pt x="938513" y="17395"/>
                  <a:pt x="935310" y="8512"/>
                  <a:pt x="914768" y="6350"/>
                </a:cubicBezTo>
                <a:cubicBezTo>
                  <a:pt x="881022" y="2798"/>
                  <a:pt x="847035" y="2117"/>
                  <a:pt x="813168" y="0"/>
                </a:cubicBezTo>
                <a:cubicBezTo>
                  <a:pt x="775068" y="2117"/>
                  <a:pt x="736643" y="954"/>
                  <a:pt x="698868" y="6350"/>
                </a:cubicBezTo>
                <a:cubicBezTo>
                  <a:pt x="691313" y="7429"/>
                  <a:pt x="684844" y="13307"/>
                  <a:pt x="679818" y="19050"/>
                </a:cubicBezTo>
                <a:cubicBezTo>
                  <a:pt x="661749" y="39701"/>
                  <a:pt x="646302" y="67743"/>
                  <a:pt x="641718" y="95250"/>
                </a:cubicBezTo>
                <a:cubicBezTo>
                  <a:pt x="639601" y="107950"/>
                  <a:pt x="641756" y="122171"/>
                  <a:pt x="635368" y="133350"/>
                </a:cubicBezTo>
                <a:cubicBezTo>
                  <a:pt x="632047" y="139162"/>
                  <a:pt x="622852" y="138248"/>
                  <a:pt x="616318" y="139700"/>
                </a:cubicBezTo>
                <a:cubicBezTo>
                  <a:pt x="549264" y="154601"/>
                  <a:pt x="602052" y="138105"/>
                  <a:pt x="559168" y="152400"/>
                </a:cubicBezTo>
                <a:cubicBezTo>
                  <a:pt x="554935" y="165100"/>
                  <a:pt x="557607" y="183074"/>
                  <a:pt x="546468" y="190500"/>
                </a:cubicBezTo>
                <a:cubicBezTo>
                  <a:pt x="540118" y="194733"/>
                  <a:pt x="534564" y="200520"/>
                  <a:pt x="527418" y="203200"/>
                </a:cubicBezTo>
                <a:cubicBezTo>
                  <a:pt x="517312" y="206990"/>
                  <a:pt x="506139" y="206932"/>
                  <a:pt x="495668" y="209550"/>
                </a:cubicBezTo>
                <a:cubicBezTo>
                  <a:pt x="489174" y="211173"/>
                  <a:pt x="483234" y="214882"/>
                  <a:pt x="476618" y="215900"/>
                </a:cubicBezTo>
                <a:cubicBezTo>
                  <a:pt x="455593" y="219135"/>
                  <a:pt x="434285" y="220133"/>
                  <a:pt x="413118" y="222250"/>
                </a:cubicBezTo>
                <a:lnTo>
                  <a:pt x="311518" y="215900"/>
                </a:lnTo>
                <a:cubicBezTo>
                  <a:pt x="297111" y="210858"/>
                  <a:pt x="298818" y="186267"/>
                  <a:pt x="286118" y="177800"/>
                </a:cubicBezTo>
                <a:cubicBezTo>
                  <a:pt x="279768" y="173567"/>
                  <a:pt x="272931" y="169986"/>
                  <a:pt x="267068" y="165100"/>
                </a:cubicBezTo>
                <a:cubicBezTo>
                  <a:pt x="260169" y="159351"/>
                  <a:pt x="255490" y="151031"/>
                  <a:pt x="248018" y="146050"/>
                </a:cubicBezTo>
                <a:cubicBezTo>
                  <a:pt x="237597" y="139102"/>
                  <a:pt x="195478" y="134118"/>
                  <a:pt x="190868" y="133350"/>
                </a:cubicBezTo>
                <a:lnTo>
                  <a:pt x="108318" y="139700"/>
                </a:lnTo>
                <a:cubicBezTo>
                  <a:pt x="94204" y="145512"/>
                  <a:pt x="87745" y="163320"/>
                  <a:pt x="82918" y="177800"/>
                </a:cubicBezTo>
                <a:cubicBezTo>
                  <a:pt x="80801" y="184150"/>
                  <a:pt x="82015" y="192959"/>
                  <a:pt x="76568" y="196850"/>
                </a:cubicBezTo>
                <a:cubicBezTo>
                  <a:pt x="65675" y="204631"/>
                  <a:pt x="49607" y="202124"/>
                  <a:pt x="38468" y="209550"/>
                </a:cubicBezTo>
                <a:lnTo>
                  <a:pt x="19418" y="222250"/>
                </a:lnTo>
                <a:cubicBezTo>
                  <a:pt x="8715" y="238305"/>
                  <a:pt x="4124" y="241571"/>
                  <a:pt x="368" y="260350"/>
                </a:cubicBezTo>
                <a:cubicBezTo>
                  <a:pt x="-462" y="264501"/>
                  <a:pt x="368" y="268817"/>
                  <a:pt x="368" y="27305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7340901" y="5012072"/>
            <a:ext cx="804366" cy="76200"/>
          </a:xfrm>
          <a:custGeom>
            <a:avLst/>
            <a:gdLst>
              <a:gd name="connsiteX0" fmla="*/ 603250 w 603250"/>
              <a:gd name="connsiteY0" fmla="*/ 76200 h 76200"/>
              <a:gd name="connsiteX1" fmla="*/ 508000 w 603250"/>
              <a:gd name="connsiteY1" fmla="*/ 69850 h 76200"/>
              <a:gd name="connsiteX2" fmla="*/ 444500 w 603250"/>
              <a:gd name="connsiteY2" fmla="*/ 63500 h 76200"/>
              <a:gd name="connsiteX3" fmla="*/ 431800 w 603250"/>
              <a:gd name="connsiteY3" fmla="*/ 44450 h 76200"/>
              <a:gd name="connsiteX4" fmla="*/ 393700 w 603250"/>
              <a:gd name="connsiteY4" fmla="*/ 12700 h 76200"/>
              <a:gd name="connsiteX5" fmla="*/ 304800 w 603250"/>
              <a:gd name="connsiteY5" fmla="*/ 0 h 76200"/>
              <a:gd name="connsiteX6" fmla="*/ 247650 w 603250"/>
              <a:gd name="connsiteY6" fmla="*/ 6350 h 76200"/>
              <a:gd name="connsiteX7" fmla="*/ 209550 w 603250"/>
              <a:gd name="connsiteY7" fmla="*/ 25400 h 76200"/>
              <a:gd name="connsiteX8" fmla="*/ 190500 w 603250"/>
              <a:gd name="connsiteY8" fmla="*/ 31750 h 76200"/>
              <a:gd name="connsiteX9" fmla="*/ 133350 w 603250"/>
              <a:gd name="connsiteY9" fmla="*/ 25400 h 76200"/>
              <a:gd name="connsiteX10" fmla="*/ 114300 w 603250"/>
              <a:gd name="connsiteY10" fmla="*/ 19050 h 76200"/>
              <a:gd name="connsiteX11" fmla="*/ 0 w 603250"/>
              <a:gd name="connsiteY11" fmla="*/ 127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3250" h="76200">
                <a:moveTo>
                  <a:pt x="603250" y="76200"/>
                </a:moveTo>
                <a:lnTo>
                  <a:pt x="508000" y="69850"/>
                </a:lnTo>
                <a:cubicBezTo>
                  <a:pt x="486796" y="68154"/>
                  <a:pt x="464681" y="70227"/>
                  <a:pt x="444500" y="63500"/>
                </a:cubicBezTo>
                <a:cubicBezTo>
                  <a:pt x="437260" y="61087"/>
                  <a:pt x="436686" y="50313"/>
                  <a:pt x="431800" y="44450"/>
                </a:cubicBezTo>
                <a:cubicBezTo>
                  <a:pt x="424998" y="36288"/>
                  <a:pt x="405227" y="16542"/>
                  <a:pt x="393700" y="12700"/>
                </a:cubicBezTo>
                <a:cubicBezTo>
                  <a:pt x="382713" y="9038"/>
                  <a:pt x="310128" y="666"/>
                  <a:pt x="304800" y="0"/>
                </a:cubicBezTo>
                <a:cubicBezTo>
                  <a:pt x="285750" y="2117"/>
                  <a:pt x="266556" y="3199"/>
                  <a:pt x="247650" y="6350"/>
                </a:cubicBezTo>
                <a:cubicBezTo>
                  <a:pt x="223709" y="10340"/>
                  <a:pt x="231491" y="14429"/>
                  <a:pt x="209550" y="25400"/>
                </a:cubicBezTo>
                <a:cubicBezTo>
                  <a:pt x="203563" y="28393"/>
                  <a:pt x="196850" y="29633"/>
                  <a:pt x="190500" y="31750"/>
                </a:cubicBezTo>
                <a:cubicBezTo>
                  <a:pt x="171450" y="29633"/>
                  <a:pt x="152256" y="28551"/>
                  <a:pt x="133350" y="25400"/>
                </a:cubicBezTo>
                <a:cubicBezTo>
                  <a:pt x="126748" y="24300"/>
                  <a:pt x="120953" y="19789"/>
                  <a:pt x="114300" y="19050"/>
                </a:cubicBezTo>
                <a:cubicBezTo>
                  <a:pt x="53348" y="12278"/>
                  <a:pt x="42762" y="12700"/>
                  <a:pt x="0" y="1270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366302" y="5183522"/>
            <a:ext cx="922905" cy="546100"/>
          </a:xfrm>
          <a:custGeom>
            <a:avLst/>
            <a:gdLst>
              <a:gd name="connsiteX0" fmla="*/ 692150 w 692150"/>
              <a:gd name="connsiteY0" fmla="*/ 0 h 546100"/>
              <a:gd name="connsiteX1" fmla="*/ 647700 w 692150"/>
              <a:gd name="connsiteY1" fmla="*/ 6350 h 546100"/>
              <a:gd name="connsiteX2" fmla="*/ 628650 w 692150"/>
              <a:gd name="connsiteY2" fmla="*/ 12700 h 546100"/>
              <a:gd name="connsiteX3" fmla="*/ 565150 w 692150"/>
              <a:gd name="connsiteY3" fmla="*/ 25400 h 546100"/>
              <a:gd name="connsiteX4" fmla="*/ 527050 w 692150"/>
              <a:gd name="connsiteY4" fmla="*/ 44450 h 546100"/>
              <a:gd name="connsiteX5" fmla="*/ 469900 w 692150"/>
              <a:gd name="connsiteY5" fmla="*/ 57150 h 546100"/>
              <a:gd name="connsiteX6" fmla="*/ 425450 w 692150"/>
              <a:gd name="connsiteY6" fmla="*/ 114300 h 546100"/>
              <a:gd name="connsiteX7" fmla="*/ 412750 w 692150"/>
              <a:gd name="connsiteY7" fmla="*/ 133350 h 546100"/>
              <a:gd name="connsiteX8" fmla="*/ 400050 w 692150"/>
              <a:gd name="connsiteY8" fmla="*/ 171450 h 546100"/>
              <a:gd name="connsiteX9" fmla="*/ 381000 w 692150"/>
              <a:gd name="connsiteY9" fmla="*/ 190500 h 546100"/>
              <a:gd name="connsiteX10" fmla="*/ 317500 w 692150"/>
              <a:gd name="connsiteY10" fmla="*/ 203200 h 546100"/>
              <a:gd name="connsiteX11" fmla="*/ 260350 w 692150"/>
              <a:gd name="connsiteY11" fmla="*/ 196850 h 546100"/>
              <a:gd name="connsiteX12" fmla="*/ 241300 w 692150"/>
              <a:gd name="connsiteY12" fmla="*/ 190500 h 546100"/>
              <a:gd name="connsiteX13" fmla="*/ 228600 w 692150"/>
              <a:gd name="connsiteY13" fmla="*/ 171450 h 546100"/>
              <a:gd name="connsiteX14" fmla="*/ 127000 w 692150"/>
              <a:gd name="connsiteY14" fmla="*/ 177800 h 546100"/>
              <a:gd name="connsiteX15" fmla="*/ 101600 w 692150"/>
              <a:gd name="connsiteY15" fmla="*/ 184150 h 546100"/>
              <a:gd name="connsiteX16" fmla="*/ 95250 w 692150"/>
              <a:gd name="connsiteY16" fmla="*/ 234950 h 546100"/>
              <a:gd name="connsiteX17" fmla="*/ 82550 w 692150"/>
              <a:gd name="connsiteY17" fmla="*/ 273050 h 546100"/>
              <a:gd name="connsiteX18" fmla="*/ 76200 w 692150"/>
              <a:gd name="connsiteY18" fmla="*/ 311150 h 546100"/>
              <a:gd name="connsiteX19" fmla="*/ 69850 w 692150"/>
              <a:gd name="connsiteY19" fmla="*/ 361950 h 546100"/>
              <a:gd name="connsiteX20" fmla="*/ 50800 w 692150"/>
              <a:gd name="connsiteY20" fmla="*/ 400050 h 546100"/>
              <a:gd name="connsiteX21" fmla="*/ 44450 w 692150"/>
              <a:gd name="connsiteY21" fmla="*/ 419100 h 546100"/>
              <a:gd name="connsiteX22" fmla="*/ 31750 w 692150"/>
              <a:gd name="connsiteY22" fmla="*/ 444500 h 546100"/>
              <a:gd name="connsiteX23" fmla="*/ 19050 w 692150"/>
              <a:gd name="connsiteY23" fmla="*/ 482600 h 546100"/>
              <a:gd name="connsiteX24" fmla="*/ 0 w 692150"/>
              <a:gd name="connsiteY2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2150" h="546100">
                <a:moveTo>
                  <a:pt x="692150" y="0"/>
                </a:moveTo>
                <a:cubicBezTo>
                  <a:pt x="677333" y="2117"/>
                  <a:pt x="662376" y="3415"/>
                  <a:pt x="647700" y="6350"/>
                </a:cubicBezTo>
                <a:cubicBezTo>
                  <a:pt x="641136" y="7663"/>
                  <a:pt x="635172" y="11195"/>
                  <a:pt x="628650" y="12700"/>
                </a:cubicBezTo>
                <a:cubicBezTo>
                  <a:pt x="607617" y="17554"/>
                  <a:pt x="585628" y="18574"/>
                  <a:pt x="565150" y="25400"/>
                </a:cubicBezTo>
                <a:cubicBezTo>
                  <a:pt x="484878" y="52157"/>
                  <a:pt x="613218" y="7521"/>
                  <a:pt x="527050" y="44450"/>
                </a:cubicBezTo>
                <a:cubicBezTo>
                  <a:pt x="519203" y="47813"/>
                  <a:pt x="475551" y="56020"/>
                  <a:pt x="469900" y="57150"/>
                </a:cubicBezTo>
                <a:cubicBezTo>
                  <a:pt x="440057" y="86993"/>
                  <a:pt x="455831" y="68728"/>
                  <a:pt x="425450" y="114300"/>
                </a:cubicBezTo>
                <a:cubicBezTo>
                  <a:pt x="421217" y="120650"/>
                  <a:pt x="415163" y="126110"/>
                  <a:pt x="412750" y="133350"/>
                </a:cubicBezTo>
                <a:cubicBezTo>
                  <a:pt x="408517" y="146050"/>
                  <a:pt x="409516" y="161984"/>
                  <a:pt x="400050" y="171450"/>
                </a:cubicBezTo>
                <a:cubicBezTo>
                  <a:pt x="393700" y="177800"/>
                  <a:pt x="389382" y="187276"/>
                  <a:pt x="381000" y="190500"/>
                </a:cubicBezTo>
                <a:cubicBezTo>
                  <a:pt x="360853" y="198249"/>
                  <a:pt x="317500" y="203200"/>
                  <a:pt x="317500" y="203200"/>
                </a:cubicBezTo>
                <a:cubicBezTo>
                  <a:pt x="298450" y="201083"/>
                  <a:pt x="279256" y="200001"/>
                  <a:pt x="260350" y="196850"/>
                </a:cubicBezTo>
                <a:cubicBezTo>
                  <a:pt x="253748" y="195750"/>
                  <a:pt x="246527" y="194681"/>
                  <a:pt x="241300" y="190500"/>
                </a:cubicBezTo>
                <a:cubicBezTo>
                  <a:pt x="235341" y="185732"/>
                  <a:pt x="232833" y="177800"/>
                  <a:pt x="228600" y="171450"/>
                </a:cubicBezTo>
                <a:cubicBezTo>
                  <a:pt x="194733" y="173567"/>
                  <a:pt x="160764" y="174424"/>
                  <a:pt x="127000" y="177800"/>
                </a:cubicBezTo>
                <a:cubicBezTo>
                  <a:pt x="118316" y="178668"/>
                  <a:pt x="105838" y="176521"/>
                  <a:pt x="101600" y="184150"/>
                </a:cubicBezTo>
                <a:cubicBezTo>
                  <a:pt x="93312" y="199068"/>
                  <a:pt x="98826" y="218264"/>
                  <a:pt x="95250" y="234950"/>
                </a:cubicBezTo>
                <a:cubicBezTo>
                  <a:pt x="92445" y="248040"/>
                  <a:pt x="84751" y="259845"/>
                  <a:pt x="82550" y="273050"/>
                </a:cubicBezTo>
                <a:cubicBezTo>
                  <a:pt x="80433" y="285750"/>
                  <a:pt x="78021" y="298404"/>
                  <a:pt x="76200" y="311150"/>
                </a:cubicBezTo>
                <a:cubicBezTo>
                  <a:pt x="73787" y="328044"/>
                  <a:pt x="72903" y="345160"/>
                  <a:pt x="69850" y="361950"/>
                </a:cubicBezTo>
                <a:cubicBezTo>
                  <a:pt x="65290" y="387031"/>
                  <a:pt x="62421" y="376809"/>
                  <a:pt x="50800" y="400050"/>
                </a:cubicBezTo>
                <a:cubicBezTo>
                  <a:pt x="47807" y="406037"/>
                  <a:pt x="47087" y="412948"/>
                  <a:pt x="44450" y="419100"/>
                </a:cubicBezTo>
                <a:cubicBezTo>
                  <a:pt x="40721" y="427801"/>
                  <a:pt x="35266" y="435711"/>
                  <a:pt x="31750" y="444500"/>
                </a:cubicBezTo>
                <a:cubicBezTo>
                  <a:pt x="26778" y="456929"/>
                  <a:pt x="22297" y="469613"/>
                  <a:pt x="19050" y="482600"/>
                </a:cubicBezTo>
                <a:cubicBezTo>
                  <a:pt x="5202" y="537992"/>
                  <a:pt x="14156" y="517788"/>
                  <a:pt x="0" y="54610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7967393" y="5450222"/>
            <a:ext cx="1871278" cy="736600"/>
          </a:xfrm>
          <a:custGeom>
            <a:avLst/>
            <a:gdLst>
              <a:gd name="connsiteX0" fmla="*/ 1403401 w 1403401"/>
              <a:gd name="connsiteY0" fmla="*/ 406400 h 736600"/>
              <a:gd name="connsiteX1" fmla="*/ 1352601 w 1403401"/>
              <a:gd name="connsiteY1" fmla="*/ 323850 h 736600"/>
              <a:gd name="connsiteX2" fmla="*/ 1333551 w 1403401"/>
              <a:gd name="connsiteY2" fmla="*/ 317500 h 736600"/>
              <a:gd name="connsiteX3" fmla="*/ 1276401 w 1403401"/>
              <a:gd name="connsiteY3" fmla="*/ 279400 h 736600"/>
              <a:gd name="connsiteX4" fmla="*/ 1257351 w 1403401"/>
              <a:gd name="connsiteY4" fmla="*/ 266700 h 736600"/>
              <a:gd name="connsiteX5" fmla="*/ 1231951 w 1403401"/>
              <a:gd name="connsiteY5" fmla="*/ 228600 h 736600"/>
              <a:gd name="connsiteX6" fmla="*/ 1174801 w 1403401"/>
              <a:gd name="connsiteY6" fmla="*/ 196850 h 736600"/>
              <a:gd name="connsiteX7" fmla="*/ 1149401 w 1403401"/>
              <a:gd name="connsiteY7" fmla="*/ 190500 h 736600"/>
              <a:gd name="connsiteX8" fmla="*/ 1092251 w 1403401"/>
              <a:gd name="connsiteY8" fmla="*/ 196850 h 736600"/>
              <a:gd name="connsiteX9" fmla="*/ 1073201 w 1403401"/>
              <a:gd name="connsiteY9" fmla="*/ 203200 h 736600"/>
              <a:gd name="connsiteX10" fmla="*/ 984301 w 1403401"/>
              <a:gd name="connsiteY10" fmla="*/ 196850 h 736600"/>
              <a:gd name="connsiteX11" fmla="*/ 939851 w 1403401"/>
              <a:gd name="connsiteY11" fmla="*/ 152400 h 736600"/>
              <a:gd name="connsiteX12" fmla="*/ 927151 w 1403401"/>
              <a:gd name="connsiteY12" fmla="*/ 133350 h 736600"/>
              <a:gd name="connsiteX13" fmla="*/ 895401 w 1403401"/>
              <a:gd name="connsiteY13" fmla="*/ 76200 h 736600"/>
              <a:gd name="connsiteX14" fmla="*/ 857301 w 1403401"/>
              <a:gd name="connsiteY14" fmla="*/ 63500 h 736600"/>
              <a:gd name="connsiteX15" fmla="*/ 838251 w 1403401"/>
              <a:gd name="connsiteY15" fmla="*/ 57150 h 736600"/>
              <a:gd name="connsiteX16" fmla="*/ 806501 w 1403401"/>
              <a:gd name="connsiteY16" fmla="*/ 50800 h 736600"/>
              <a:gd name="connsiteX17" fmla="*/ 768401 w 1403401"/>
              <a:gd name="connsiteY17" fmla="*/ 38100 h 736600"/>
              <a:gd name="connsiteX18" fmla="*/ 749351 w 1403401"/>
              <a:gd name="connsiteY18" fmla="*/ 25400 h 736600"/>
              <a:gd name="connsiteX19" fmla="*/ 692201 w 1403401"/>
              <a:gd name="connsiteY19" fmla="*/ 6350 h 736600"/>
              <a:gd name="connsiteX20" fmla="*/ 673151 w 1403401"/>
              <a:gd name="connsiteY20" fmla="*/ 0 h 736600"/>
              <a:gd name="connsiteX21" fmla="*/ 584251 w 1403401"/>
              <a:gd name="connsiteY21" fmla="*/ 12700 h 736600"/>
              <a:gd name="connsiteX22" fmla="*/ 565201 w 1403401"/>
              <a:gd name="connsiteY22" fmla="*/ 25400 h 736600"/>
              <a:gd name="connsiteX23" fmla="*/ 552501 w 1403401"/>
              <a:gd name="connsiteY23" fmla="*/ 44450 h 736600"/>
              <a:gd name="connsiteX24" fmla="*/ 546151 w 1403401"/>
              <a:gd name="connsiteY24" fmla="*/ 63500 h 736600"/>
              <a:gd name="connsiteX25" fmla="*/ 457251 w 1403401"/>
              <a:gd name="connsiteY25" fmla="*/ 101600 h 736600"/>
              <a:gd name="connsiteX26" fmla="*/ 419151 w 1403401"/>
              <a:gd name="connsiteY26" fmla="*/ 114300 h 736600"/>
              <a:gd name="connsiteX27" fmla="*/ 393751 w 1403401"/>
              <a:gd name="connsiteY27" fmla="*/ 120650 h 736600"/>
              <a:gd name="connsiteX28" fmla="*/ 355651 w 1403401"/>
              <a:gd name="connsiteY28" fmla="*/ 127000 h 736600"/>
              <a:gd name="connsiteX29" fmla="*/ 317551 w 1403401"/>
              <a:gd name="connsiteY29" fmla="*/ 139700 h 736600"/>
              <a:gd name="connsiteX30" fmla="*/ 298501 w 1403401"/>
              <a:gd name="connsiteY30" fmla="*/ 158750 h 736600"/>
              <a:gd name="connsiteX31" fmla="*/ 273101 w 1403401"/>
              <a:gd name="connsiteY31" fmla="*/ 196850 h 736600"/>
              <a:gd name="connsiteX32" fmla="*/ 254051 w 1403401"/>
              <a:gd name="connsiteY32" fmla="*/ 209550 h 736600"/>
              <a:gd name="connsiteX33" fmla="*/ 215951 w 1403401"/>
              <a:gd name="connsiteY33" fmla="*/ 234950 h 736600"/>
              <a:gd name="connsiteX34" fmla="*/ 190551 w 1403401"/>
              <a:gd name="connsiteY34" fmla="*/ 273050 h 736600"/>
              <a:gd name="connsiteX35" fmla="*/ 177851 w 1403401"/>
              <a:gd name="connsiteY35" fmla="*/ 311150 h 736600"/>
              <a:gd name="connsiteX36" fmla="*/ 165151 w 1403401"/>
              <a:gd name="connsiteY36" fmla="*/ 419100 h 736600"/>
              <a:gd name="connsiteX37" fmla="*/ 152451 w 1403401"/>
              <a:gd name="connsiteY37" fmla="*/ 457200 h 736600"/>
              <a:gd name="connsiteX38" fmla="*/ 146101 w 1403401"/>
              <a:gd name="connsiteY38" fmla="*/ 482600 h 736600"/>
              <a:gd name="connsiteX39" fmla="*/ 139751 w 1403401"/>
              <a:gd name="connsiteY39" fmla="*/ 501650 h 736600"/>
              <a:gd name="connsiteX40" fmla="*/ 127051 w 1403401"/>
              <a:gd name="connsiteY40" fmla="*/ 552450 h 736600"/>
              <a:gd name="connsiteX41" fmla="*/ 120701 w 1403401"/>
              <a:gd name="connsiteY41" fmla="*/ 571500 h 736600"/>
              <a:gd name="connsiteX42" fmla="*/ 108001 w 1403401"/>
              <a:gd name="connsiteY42" fmla="*/ 590550 h 736600"/>
              <a:gd name="connsiteX43" fmla="*/ 101651 w 1403401"/>
              <a:gd name="connsiteY43" fmla="*/ 609600 h 736600"/>
              <a:gd name="connsiteX44" fmla="*/ 76251 w 1403401"/>
              <a:gd name="connsiteY44" fmla="*/ 666750 h 736600"/>
              <a:gd name="connsiteX45" fmla="*/ 69901 w 1403401"/>
              <a:gd name="connsiteY45" fmla="*/ 685800 h 736600"/>
              <a:gd name="connsiteX46" fmla="*/ 31801 w 1403401"/>
              <a:gd name="connsiteY46" fmla="*/ 704850 h 736600"/>
              <a:gd name="connsiteX47" fmla="*/ 19101 w 1403401"/>
              <a:gd name="connsiteY47" fmla="*/ 723900 h 736600"/>
              <a:gd name="connsiteX48" fmla="*/ 51 w 1403401"/>
              <a:gd name="connsiteY48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03401" h="736600">
                <a:moveTo>
                  <a:pt x="1403401" y="406400"/>
                </a:moveTo>
                <a:cubicBezTo>
                  <a:pt x="1386468" y="378883"/>
                  <a:pt x="1372563" y="349256"/>
                  <a:pt x="1352601" y="323850"/>
                </a:cubicBezTo>
                <a:cubicBezTo>
                  <a:pt x="1348466" y="318587"/>
                  <a:pt x="1339402" y="320751"/>
                  <a:pt x="1333551" y="317500"/>
                </a:cubicBezTo>
                <a:lnTo>
                  <a:pt x="1276401" y="279400"/>
                </a:lnTo>
                <a:lnTo>
                  <a:pt x="1257351" y="266700"/>
                </a:lnTo>
                <a:cubicBezTo>
                  <a:pt x="1248884" y="254000"/>
                  <a:pt x="1244651" y="237067"/>
                  <a:pt x="1231951" y="228600"/>
                </a:cubicBezTo>
                <a:cubicBezTo>
                  <a:pt x="1197839" y="205859"/>
                  <a:pt x="1204140" y="205233"/>
                  <a:pt x="1174801" y="196850"/>
                </a:cubicBezTo>
                <a:cubicBezTo>
                  <a:pt x="1166410" y="194452"/>
                  <a:pt x="1157868" y="192617"/>
                  <a:pt x="1149401" y="190500"/>
                </a:cubicBezTo>
                <a:cubicBezTo>
                  <a:pt x="1130351" y="192617"/>
                  <a:pt x="1111157" y="193699"/>
                  <a:pt x="1092251" y="196850"/>
                </a:cubicBezTo>
                <a:cubicBezTo>
                  <a:pt x="1085649" y="197950"/>
                  <a:pt x="1079894" y="203200"/>
                  <a:pt x="1073201" y="203200"/>
                </a:cubicBezTo>
                <a:cubicBezTo>
                  <a:pt x="1043492" y="203200"/>
                  <a:pt x="1013934" y="198967"/>
                  <a:pt x="984301" y="196850"/>
                </a:cubicBezTo>
                <a:cubicBezTo>
                  <a:pt x="950771" y="185673"/>
                  <a:pt x="968964" y="196069"/>
                  <a:pt x="939851" y="152400"/>
                </a:cubicBezTo>
                <a:cubicBezTo>
                  <a:pt x="935618" y="146050"/>
                  <a:pt x="929564" y="140590"/>
                  <a:pt x="927151" y="133350"/>
                </a:cubicBezTo>
                <a:cubicBezTo>
                  <a:pt x="921560" y="116576"/>
                  <a:pt x="911777" y="81659"/>
                  <a:pt x="895401" y="76200"/>
                </a:cubicBezTo>
                <a:lnTo>
                  <a:pt x="857301" y="63500"/>
                </a:lnTo>
                <a:cubicBezTo>
                  <a:pt x="850951" y="61383"/>
                  <a:pt x="844815" y="58463"/>
                  <a:pt x="838251" y="57150"/>
                </a:cubicBezTo>
                <a:cubicBezTo>
                  <a:pt x="827668" y="55033"/>
                  <a:pt x="816914" y="53640"/>
                  <a:pt x="806501" y="50800"/>
                </a:cubicBezTo>
                <a:cubicBezTo>
                  <a:pt x="793586" y="47278"/>
                  <a:pt x="779540" y="45526"/>
                  <a:pt x="768401" y="38100"/>
                </a:cubicBezTo>
                <a:cubicBezTo>
                  <a:pt x="762051" y="33867"/>
                  <a:pt x="756325" y="28500"/>
                  <a:pt x="749351" y="25400"/>
                </a:cubicBezTo>
                <a:lnTo>
                  <a:pt x="692201" y="6350"/>
                </a:lnTo>
                <a:lnTo>
                  <a:pt x="673151" y="0"/>
                </a:lnTo>
                <a:cubicBezTo>
                  <a:pt x="661953" y="1120"/>
                  <a:pt x="605268" y="3693"/>
                  <a:pt x="584251" y="12700"/>
                </a:cubicBezTo>
                <a:cubicBezTo>
                  <a:pt x="577236" y="15706"/>
                  <a:pt x="571551" y="21167"/>
                  <a:pt x="565201" y="25400"/>
                </a:cubicBezTo>
                <a:cubicBezTo>
                  <a:pt x="560968" y="31750"/>
                  <a:pt x="555914" y="37624"/>
                  <a:pt x="552501" y="44450"/>
                </a:cubicBezTo>
                <a:cubicBezTo>
                  <a:pt x="549508" y="50437"/>
                  <a:pt x="550884" y="58767"/>
                  <a:pt x="546151" y="63500"/>
                </a:cubicBezTo>
                <a:cubicBezTo>
                  <a:pt x="512668" y="96983"/>
                  <a:pt x="500971" y="87027"/>
                  <a:pt x="457251" y="101600"/>
                </a:cubicBezTo>
                <a:cubicBezTo>
                  <a:pt x="444551" y="105833"/>
                  <a:pt x="432138" y="111053"/>
                  <a:pt x="419151" y="114300"/>
                </a:cubicBezTo>
                <a:cubicBezTo>
                  <a:pt x="410684" y="116417"/>
                  <a:pt x="402309" y="118938"/>
                  <a:pt x="393751" y="120650"/>
                </a:cubicBezTo>
                <a:cubicBezTo>
                  <a:pt x="381126" y="123175"/>
                  <a:pt x="368142" y="123877"/>
                  <a:pt x="355651" y="127000"/>
                </a:cubicBezTo>
                <a:cubicBezTo>
                  <a:pt x="342664" y="130247"/>
                  <a:pt x="317551" y="139700"/>
                  <a:pt x="317551" y="139700"/>
                </a:cubicBezTo>
                <a:cubicBezTo>
                  <a:pt x="311201" y="146050"/>
                  <a:pt x="304014" y="151661"/>
                  <a:pt x="298501" y="158750"/>
                </a:cubicBezTo>
                <a:cubicBezTo>
                  <a:pt x="289130" y="170798"/>
                  <a:pt x="285801" y="188383"/>
                  <a:pt x="273101" y="196850"/>
                </a:cubicBezTo>
                <a:cubicBezTo>
                  <a:pt x="266751" y="201083"/>
                  <a:pt x="259914" y="204664"/>
                  <a:pt x="254051" y="209550"/>
                </a:cubicBezTo>
                <a:cubicBezTo>
                  <a:pt x="222340" y="235976"/>
                  <a:pt x="249429" y="223791"/>
                  <a:pt x="215951" y="234950"/>
                </a:cubicBezTo>
                <a:cubicBezTo>
                  <a:pt x="207484" y="247650"/>
                  <a:pt x="195378" y="258570"/>
                  <a:pt x="190551" y="273050"/>
                </a:cubicBezTo>
                <a:lnTo>
                  <a:pt x="177851" y="311150"/>
                </a:lnTo>
                <a:cubicBezTo>
                  <a:pt x="174893" y="346649"/>
                  <a:pt x="174684" y="384146"/>
                  <a:pt x="165151" y="419100"/>
                </a:cubicBezTo>
                <a:cubicBezTo>
                  <a:pt x="161629" y="432015"/>
                  <a:pt x="155698" y="444213"/>
                  <a:pt x="152451" y="457200"/>
                </a:cubicBezTo>
                <a:cubicBezTo>
                  <a:pt x="150334" y="465667"/>
                  <a:pt x="148499" y="474209"/>
                  <a:pt x="146101" y="482600"/>
                </a:cubicBezTo>
                <a:cubicBezTo>
                  <a:pt x="144262" y="489036"/>
                  <a:pt x="141512" y="495192"/>
                  <a:pt x="139751" y="501650"/>
                </a:cubicBezTo>
                <a:cubicBezTo>
                  <a:pt x="135158" y="518489"/>
                  <a:pt x="132571" y="535891"/>
                  <a:pt x="127051" y="552450"/>
                </a:cubicBezTo>
                <a:cubicBezTo>
                  <a:pt x="124934" y="558800"/>
                  <a:pt x="123694" y="565513"/>
                  <a:pt x="120701" y="571500"/>
                </a:cubicBezTo>
                <a:cubicBezTo>
                  <a:pt x="117288" y="578326"/>
                  <a:pt x="111414" y="583724"/>
                  <a:pt x="108001" y="590550"/>
                </a:cubicBezTo>
                <a:cubicBezTo>
                  <a:pt x="105008" y="596537"/>
                  <a:pt x="104644" y="603613"/>
                  <a:pt x="101651" y="609600"/>
                </a:cubicBezTo>
                <a:cubicBezTo>
                  <a:pt x="71462" y="669977"/>
                  <a:pt x="109016" y="568456"/>
                  <a:pt x="76251" y="666750"/>
                </a:cubicBezTo>
                <a:cubicBezTo>
                  <a:pt x="74134" y="673100"/>
                  <a:pt x="76251" y="683683"/>
                  <a:pt x="69901" y="685800"/>
                </a:cubicBezTo>
                <a:cubicBezTo>
                  <a:pt x="43611" y="694563"/>
                  <a:pt x="56420" y="688437"/>
                  <a:pt x="31801" y="704850"/>
                </a:cubicBezTo>
                <a:cubicBezTo>
                  <a:pt x="27568" y="711200"/>
                  <a:pt x="25060" y="719132"/>
                  <a:pt x="19101" y="723900"/>
                </a:cubicBezTo>
                <a:cubicBezTo>
                  <a:pt x="-1957" y="740746"/>
                  <a:pt x="51" y="720449"/>
                  <a:pt x="51" y="73660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800797" y="3259472"/>
            <a:ext cx="541889" cy="488950"/>
          </a:xfrm>
          <a:custGeom>
            <a:avLst/>
            <a:gdLst>
              <a:gd name="connsiteX0" fmla="*/ 406400 w 406400"/>
              <a:gd name="connsiteY0" fmla="*/ 0 h 488950"/>
              <a:gd name="connsiteX1" fmla="*/ 323850 w 406400"/>
              <a:gd name="connsiteY1" fmla="*/ 50800 h 488950"/>
              <a:gd name="connsiteX2" fmla="*/ 311150 w 406400"/>
              <a:gd name="connsiteY2" fmla="*/ 69850 h 488950"/>
              <a:gd name="connsiteX3" fmla="*/ 298450 w 406400"/>
              <a:gd name="connsiteY3" fmla="*/ 107950 h 488950"/>
              <a:gd name="connsiteX4" fmla="*/ 234950 w 406400"/>
              <a:gd name="connsiteY4" fmla="*/ 127000 h 488950"/>
              <a:gd name="connsiteX5" fmla="*/ 158750 w 406400"/>
              <a:gd name="connsiteY5" fmla="*/ 139700 h 488950"/>
              <a:gd name="connsiteX6" fmla="*/ 133350 w 406400"/>
              <a:gd name="connsiteY6" fmla="*/ 177800 h 488950"/>
              <a:gd name="connsiteX7" fmla="*/ 120650 w 406400"/>
              <a:gd name="connsiteY7" fmla="*/ 215900 h 488950"/>
              <a:gd name="connsiteX8" fmla="*/ 107950 w 406400"/>
              <a:gd name="connsiteY8" fmla="*/ 234950 h 488950"/>
              <a:gd name="connsiteX9" fmla="*/ 101600 w 406400"/>
              <a:gd name="connsiteY9" fmla="*/ 254000 h 488950"/>
              <a:gd name="connsiteX10" fmla="*/ 88900 w 406400"/>
              <a:gd name="connsiteY10" fmla="*/ 273050 h 488950"/>
              <a:gd name="connsiteX11" fmla="*/ 76200 w 406400"/>
              <a:gd name="connsiteY11" fmla="*/ 311150 h 488950"/>
              <a:gd name="connsiteX12" fmla="*/ 63500 w 406400"/>
              <a:gd name="connsiteY12" fmla="*/ 381000 h 488950"/>
              <a:gd name="connsiteX13" fmla="*/ 44450 w 406400"/>
              <a:gd name="connsiteY13" fmla="*/ 400050 h 488950"/>
              <a:gd name="connsiteX14" fmla="*/ 38100 w 406400"/>
              <a:gd name="connsiteY14" fmla="*/ 419100 h 488950"/>
              <a:gd name="connsiteX15" fmla="*/ 25400 w 406400"/>
              <a:gd name="connsiteY15" fmla="*/ 438150 h 488950"/>
              <a:gd name="connsiteX16" fmla="*/ 0 w 406400"/>
              <a:gd name="connsiteY16" fmla="*/ 48895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6400" h="488950">
                <a:moveTo>
                  <a:pt x="406400" y="0"/>
                </a:moveTo>
                <a:cubicBezTo>
                  <a:pt x="378883" y="16933"/>
                  <a:pt x="349905" y="31693"/>
                  <a:pt x="323850" y="50800"/>
                </a:cubicBezTo>
                <a:cubicBezTo>
                  <a:pt x="317696" y="55313"/>
                  <a:pt x="314250" y="62876"/>
                  <a:pt x="311150" y="69850"/>
                </a:cubicBezTo>
                <a:cubicBezTo>
                  <a:pt x="305713" y="82083"/>
                  <a:pt x="311150" y="103717"/>
                  <a:pt x="298450" y="107950"/>
                </a:cubicBezTo>
                <a:cubicBezTo>
                  <a:pt x="277306" y="114998"/>
                  <a:pt x="256886" y="122887"/>
                  <a:pt x="234950" y="127000"/>
                </a:cubicBezTo>
                <a:cubicBezTo>
                  <a:pt x="209641" y="131745"/>
                  <a:pt x="158750" y="139700"/>
                  <a:pt x="158750" y="139700"/>
                </a:cubicBezTo>
                <a:cubicBezTo>
                  <a:pt x="150283" y="152400"/>
                  <a:pt x="138177" y="163320"/>
                  <a:pt x="133350" y="177800"/>
                </a:cubicBezTo>
                <a:lnTo>
                  <a:pt x="120650" y="215900"/>
                </a:lnTo>
                <a:cubicBezTo>
                  <a:pt x="118237" y="223140"/>
                  <a:pt x="111363" y="228124"/>
                  <a:pt x="107950" y="234950"/>
                </a:cubicBezTo>
                <a:cubicBezTo>
                  <a:pt x="104957" y="240937"/>
                  <a:pt x="104593" y="248013"/>
                  <a:pt x="101600" y="254000"/>
                </a:cubicBezTo>
                <a:cubicBezTo>
                  <a:pt x="98187" y="260826"/>
                  <a:pt x="92000" y="266076"/>
                  <a:pt x="88900" y="273050"/>
                </a:cubicBezTo>
                <a:cubicBezTo>
                  <a:pt x="83463" y="285283"/>
                  <a:pt x="76200" y="311150"/>
                  <a:pt x="76200" y="311150"/>
                </a:cubicBezTo>
                <a:cubicBezTo>
                  <a:pt x="75931" y="313304"/>
                  <a:pt x="72536" y="367446"/>
                  <a:pt x="63500" y="381000"/>
                </a:cubicBezTo>
                <a:cubicBezTo>
                  <a:pt x="58519" y="388472"/>
                  <a:pt x="50800" y="393700"/>
                  <a:pt x="44450" y="400050"/>
                </a:cubicBezTo>
                <a:cubicBezTo>
                  <a:pt x="42333" y="406400"/>
                  <a:pt x="41093" y="413113"/>
                  <a:pt x="38100" y="419100"/>
                </a:cubicBezTo>
                <a:cubicBezTo>
                  <a:pt x="34687" y="425926"/>
                  <a:pt x="28500" y="431176"/>
                  <a:pt x="25400" y="438150"/>
                </a:cubicBezTo>
                <a:cubicBezTo>
                  <a:pt x="2051" y="490686"/>
                  <a:pt x="26082" y="462868"/>
                  <a:pt x="0" y="48895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843132" y="3589590"/>
            <a:ext cx="533422" cy="127082"/>
          </a:xfrm>
          <a:custGeom>
            <a:avLst/>
            <a:gdLst>
              <a:gd name="connsiteX0" fmla="*/ 400050 w 400050"/>
              <a:gd name="connsiteY0" fmla="*/ 6432 h 127082"/>
              <a:gd name="connsiteX1" fmla="*/ 273050 w 400050"/>
              <a:gd name="connsiteY1" fmla="*/ 6432 h 127082"/>
              <a:gd name="connsiteX2" fmla="*/ 234950 w 400050"/>
              <a:gd name="connsiteY2" fmla="*/ 19132 h 127082"/>
              <a:gd name="connsiteX3" fmla="*/ 215900 w 400050"/>
              <a:gd name="connsiteY3" fmla="*/ 25482 h 127082"/>
              <a:gd name="connsiteX4" fmla="*/ 101600 w 400050"/>
              <a:gd name="connsiteY4" fmla="*/ 25482 h 127082"/>
              <a:gd name="connsiteX5" fmla="*/ 82550 w 400050"/>
              <a:gd name="connsiteY5" fmla="*/ 44532 h 127082"/>
              <a:gd name="connsiteX6" fmla="*/ 63500 w 400050"/>
              <a:gd name="connsiteY6" fmla="*/ 82632 h 127082"/>
              <a:gd name="connsiteX7" fmla="*/ 25400 w 400050"/>
              <a:gd name="connsiteY7" fmla="*/ 101682 h 127082"/>
              <a:gd name="connsiteX8" fmla="*/ 6350 w 400050"/>
              <a:gd name="connsiteY8" fmla="*/ 114382 h 127082"/>
              <a:gd name="connsiteX9" fmla="*/ 0 w 400050"/>
              <a:gd name="connsiteY9" fmla="*/ 127082 h 12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050" h="127082">
                <a:moveTo>
                  <a:pt x="400050" y="6432"/>
                </a:moveTo>
                <a:cubicBezTo>
                  <a:pt x="340388" y="1843"/>
                  <a:pt x="324315" y="-5398"/>
                  <a:pt x="273050" y="6432"/>
                </a:cubicBezTo>
                <a:cubicBezTo>
                  <a:pt x="260006" y="9442"/>
                  <a:pt x="247650" y="14899"/>
                  <a:pt x="234950" y="19132"/>
                </a:cubicBezTo>
                <a:lnTo>
                  <a:pt x="215900" y="25482"/>
                </a:lnTo>
                <a:cubicBezTo>
                  <a:pt x="172969" y="19349"/>
                  <a:pt x="147830" y="12273"/>
                  <a:pt x="101600" y="25482"/>
                </a:cubicBezTo>
                <a:cubicBezTo>
                  <a:pt x="92965" y="27949"/>
                  <a:pt x="88900" y="38182"/>
                  <a:pt x="82550" y="44532"/>
                </a:cubicBezTo>
                <a:cubicBezTo>
                  <a:pt x="77385" y="60026"/>
                  <a:pt x="75810" y="70322"/>
                  <a:pt x="63500" y="82632"/>
                </a:cubicBezTo>
                <a:cubicBezTo>
                  <a:pt x="45302" y="100830"/>
                  <a:pt x="46058" y="91353"/>
                  <a:pt x="25400" y="101682"/>
                </a:cubicBezTo>
                <a:cubicBezTo>
                  <a:pt x="18574" y="105095"/>
                  <a:pt x="11746" y="108986"/>
                  <a:pt x="6350" y="114382"/>
                </a:cubicBezTo>
                <a:cubicBezTo>
                  <a:pt x="3003" y="117729"/>
                  <a:pt x="2117" y="122849"/>
                  <a:pt x="0" y="127082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529852" y="3068972"/>
            <a:ext cx="592691" cy="495300"/>
          </a:xfrm>
          <a:custGeom>
            <a:avLst/>
            <a:gdLst>
              <a:gd name="connsiteX0" fmla="*/ 444500 w 444500"/>
              <a:gd name="connsiteY0" fmla="*/ 69850 h 495300"/>
              <a:gd name="connsiteX1" fmla="*/ 387350 w 444500"/>
              <a:gd name="connsiteY1" fmla="*/ 25400 h 495300"/>
              <a:gd name="connsiteX2" fmla="*/ 374650 w 444500"/>
              <a:gd name="connsiteY2" fmla="*/ 6350 h 495300"/>
              <a:gd name="connsiteX3" fmla="*/ 273050 w 444500"/>
              <a:gd name="connsiteY3" fmla="*/ 12700 h 495300"/>
              <a:gd name="connsiteX4" fmla="*/ 241300 w 444500"/>
              <a:gd name="connsiteY4" fmla="*/ 6350 h 495300"/>
              <a:gd name="connsiteX5" fmla="*/ 222250 w 444500"/>
              <a:gd name="connsiteY5" fmla="*/ 0 h 495300"/>
              <a:gd name="connsiteX6" fmla="*/ 177800 w 444500"/>
              <a:gd name="connsiteY6" fmla="*/ 6350 h 495300"/>
              <a:gd name="connsiteX7" fmla="*/ 158750 w 444500"/>
              <a:gd name="connsiteY7" fmla="*/ 19050 h 495300"/>
              <a:gd name="connsiteX8" fmla="*/ 146050 w 444500"/>
              <a:gd name="connsiteY8" fmla="*/ 38100 h 495300"/>
              <a:gd name="connsiteX9" fmla="*/ 127000 w 444500"/>
              <a:gd name="connsiteY9" fmla="*/ 44450 h 495300"/>
              <a:gd name="connsiteX10" fmla="*/ 114300 w 444500"/>
              <a:gd name="connsiteY10" fmla="*/ 63500 h 495300"/>
              <a:gd name="connsiteX11" fmla="*/ 114300 w 444500"/>
              <a:gd name="connsiteY11" fmla="*/ 127000 h 495300"/>
              <a:gd name="connsiteX12" fmla="*/ 133350 w 444500"/>
              <a:gd name="connsiteY12" fmla="*/ 139700 h 495300"/>
              <a:gd name="connsiteX13" fmla="*/ 127000 w 444500"/>
              <a:gd name="connsiteY13" fmla="*/ 190500 h 495300"/>
              <a:gd name="connsiteX14" fmla="*/ 120650 w 444500"/>
              <a:gd name="connsiteY14" fmla="*/ 209550 h 495300"/>
              <a:gd name="connsiteX15" fmla="*/ 82550 w 444500"/>
              <a:gd name="connsiteY15" fmla="*/ 234950 h 495300"/>
              <a:gd name="connsiteX16" fmla="*/ 76200 w 444500"/>
              <a:gd name="connsiteY16" fmla="*/ 254000 h 495300"/>
              <a:gd name="connsiteX17" fmla="*/ 88900 w 444500"/>
              <a:gd name="connsiteY17" fmla="*/ 304800 h 495300"/>
              <a:gd name="connsiteX18" fmla="*/ 69850 w 444500"/>
              <a:gd name="connsiteY18" fmla="*/ 438150 h 495300"/>
              <a:gd name="connsiteX19" fmla="*/ 63500 w 444500"/>
              <a:gd name="connsiteY19" fmla="*/ 463550 h 495300"/>
              <a:gd name="connsiteX20" fmla="*/ 44450 w 444500"/>
              <a:gd name="connsiteY20" fmla="*/ 469900 h 495300"/>
              <a:gd name="connsiteX21" fmla="*/ 12700 w 444500"/>
              <a:gd name="connsiteY21" fmla="*/ 476250 h 495300"/>
              <a:gd name="connsiteX22" fmla="*/ 0 w 444500"/>
              <a:gd name="connsiteY22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4500" h="495300">
                <a:moveTo>
                  <a:pt x="444500" y="69850"/>
                </a:moveTo>
                <a:cubicBezTo>
                  <a:pt x="425450" y="55033"/>
                  <a:pt x="405208" y="41634"/>
                  <a:pt x="387350" y="25400"/>
                </a:cubicBezTo>
                <a:cubicBezTo>
                  <a:pt x="381703" y="20266"/>
                  <a:pt x="382235" y="7193"/>
                  <a:pt x="374650" y="6350"/>
                </a:cubicBezTo>
                <a:cubicBezTo>
                  <a:pt x="340925" y="2603"/>
                  <a:pt x="306917" y="10583"/>
                  <a:pt x="273050" y="12700"/>
                </a:cubicBezTo>
                <a:cubicBezTo>
                  <a:pt x="262467" y="10583"/>
                  <a:pt x="251771" y="8968"/>
                  <a:pt x="241300" y="6350"/>
                </a:cubicBezTo>
                <a:cubicBezTo>
                  <a:pt x="234806" y="4727"/>
                  <a:pt x="228943" y="0"/>
                  <a:pt x="222250" y="0"/>
                </a:cubicBezTo>
                <a:cubicBezTo>
                  <a:pt x="207283" y="0"/>
                  <a:pt x="192617" y="4233"/>
                  <a:pt x="177800" y="6350"/>
                </a:cubicBezTo>
                <a:cubicBezTo>
                  <a:pt x="171450" y="10583"/>
                  <a:pt x="164146" y="13654"/>
                  <a:pt x="158750" y="19050"/>
                </a:cubicBezTo>
                <a:cubicBezTo>
                  <a:pt x="153354" y="24446"/>
                  <a:pt x="152009" y="33332"/>
                  <a:pt x="146050" y="38100"/>
                </a:cubicBezTo>
                <a:cubicBezTo>
                  <a:pt x="140823" y="42281"/>
                  <a:pt x="133350" y="42333"/>
                  <a:pt x="127000" y="44450"/>
                </a:cubicBezTo>
                <a:cubicBezTo>
                  <a:pt x="122767" y="50800"/>
                  <a:pt x="117713" y="56674"/>
                  <a:pt x="114300" y="63500"/>
                </a:cubicBezTo>
                <a:cubicBezTo>
                  <a:pt x="104256" y="83587"/>
                  <a:pt x="104680" y="105354"/>
                  <a:pt x="114300" y="127000"/>
                </a:cubicBezTo>
                <a:cubicBezTo>
                  <a:pt x="117400" y="133974"/>
                  <a:pt x="127000" y="135467"/>
                  <a:pt x="133350" y="139700"/>
                </a:cubicBezTo>
                <a:cubicBezTo>
                  <a:pt x="131233" y="156633"/>
                  <a:pt x="130053" y="173710"/>
                  <a:pt x="127000" y="190500"/>
                </a:cubicBezTo>
                <a:cubicBezTo>
                  <a:pt x="125803" y="197086"/>
                  <a:pt x="125383" y="204817"/>
                  <a:pt x="120650" y="209550"/>
                </a:cubicBezTo>
                <a:cubicBezTo>
                  <a:pt x="109857" y="220343"/>
                  <a:pt x="82550" y="234950"/>
                  <a:pt x="82550" y="234950"/>
                </a:cubicBezTo>
                <a:cubicBezTo>
                  <a:pt x="80433" y="241300"/>
                  <a:pt x="76200" y="247307"/>
                  <a:pt x="76200" y="254000"/>
                </a:cubicBezTo>
                <a:cubicBezTo>
                  <a:pt x="76200" y="269325"/>
                  <a:pt x="83889" y="289768"/>
                  <a:pt x="88900" y="304800"/>
                </a:cubicBezTo>
                <a:cubicBezTo>
                  <a:pt x="83270" y="366728"/>
                  <a:pt x="84666" y="378887"/>
                  <a:pt x="69850" y="438150"/>
                </a:cubicBezTo>
                <a:cubicBezTo>
                  <a:pt x="67733" y="446617"/>
                  <a:pt x="68952" y="456735"/>
                  <a:pt x="63500" y="463550"/>
                </a:cubicBezTo>
                <a:cubicBezTo>
                  <a:pt x="59319" y="468777"/>
                  <a:pt x="50944" y="468277"/>
                  <a:pt x="44450" y="469900"/>
                </a:cubicBezTo>
                <a:cubicBezTo>
                  <a:pt x="33979" y="472518"/>
                  <a:pt x="23283" y="474133"/>
                  <a:pt x="12700" y="476250"/>
                </a:cubicBezTo>
                <a:lnTo>
                  <a:pt x="0" y="49530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486625" y="1621172"/>
            <a:ext cx="571725" cy="1854360"/>
          </a:xfrm>
          <a:custGeom>
            <a:avLst/>
            <a:gdLst>
              <a:gd name="connsiteX0" fmla="*/ 0 w 428776"/>
              <a:gd name="connsiteY0" fmla="*/ 1841500 h 1854360"/>
              <a:gd name="connsiteX1" fmla="*/ 38100 w 428776"/>
              <a:gd name="connsiteY1" fmla="*/ 1854200 h 1854360"/>
              <a:gd name="connsiteX2" fmla="*/ 69850 w 428776"/>
              <a:gd name="connsiteY2" fmla="*/ 1828800 h 1854360"/>
              <a:gd name="connsiteX3" fmla="*/ 82550 w 428776"/>
              <a:gd name="connsiteY3" fmla="*/ 1790700 h 1854360"/>
              <a:gd name="connsiteX4" fmla="*/ 88900 w 428776"/>
              <a:gd name="connsiteY4" fmla="*/ 1771650 h 1854360"/>
              <a:gd name="connsiteX5" fmla="*/ 107950 w 428776"/>
              <a:gd name="connsiteY5" fmla="*/ 1758950 h 1854360"/>
              <a:gd name="connsiteX6" fmla="*/ 127000 w 428776"/>
              <a:gd name="connsiteY6" fmla="*/ 1752600 h 1854360"/>
              <a:gd name="connsiteX7" fmla="*/ 165100 w 428776"/>
              <a:gd name="connsiteY7" fmla="*/ 1727200 h 1854360"/>
              <a:gd name="connsiteX8" fmla="*/ 203200 w 428776"/>
              <a:gd name="connsiteY8" fmla="*/ 1714500 h 1854360"/>
              <a:gd name="connsiteX9" fmla="*/ 222250 w 428776"/>
              <a:gd name="connsiteY9" fmla="*/ 1708150 h 1854360"/>
              <a:gd name="connsiteX10" fmla="*/ 247650 w 428776"/>
              <a:gd name="connsiteY10" fmla="*/ 1670050 h 1854360"/>
              <a:gd name="connsiteX11" fmla="*/ 254000 w 428776"/>
              <a:gd name="connsiteY11" fmla="*/ 1651000 h 1854360"/>
              <a:gd name="connsiteX12" fmla="*/ 273050 w 428776"/>
              <a:gd name="connsiteY12" fmla="*/ 1638300 h 1854360"/>
              <a:gd name="connsiteX13" fmla="*/ 247650 w 428776"/>
              <a:gd name="connsiteY13" fmla="*/ 1606550 h 1854360"/>
              <a:gd name="connsiteX14" fmla="*/ 228600 w 428776"/>
              <a:gd name="connsiteY14" fmla="*/ 1587500 h 1854360"/>
              <a:gd name="connsiteX15" fmla="*/ 171450 w 428776"/>
              <a:gd name="connsiteY15" fmla="*/ 1555750 h 1854360"/>
              <a:gd name="connsiteX16" fmla="*/ 146050 w 428776"/>
              <a:gd name="connsiteY16" fmla="*/ 1517650 h 1854360"/>
              <a:gd name="connsiteX17" fmla="*/ 127000 w 428776"/>
              <a:gd name="connsiteY17" fmla="*/ 1479550 h 1854360"/>
              <a:gd name="connsiteX18" fmla="*/ 120650 w 428776"/>
              <a:gd name="connsiteY18" fmla="*/ 1333500 h 1854360"/>
              <a:gd name="connsiteX19" fmla="*/ 114300 w 428776"/>
              <a:gd name="connsiteY19" fmla="*/ 1301750 h 1854360"/>
              <a:gd name="connsiteX20" fmla="*/ 76200 w 428776"/>
              <a:gd name="connsiteY20" fmla="*/ 1225550 h 1854360"/>
              <a:gd name="connsiteX21" fmla="*/ 57150 w 428776"/>
              <a:gd name="connsiteY21" fmla="*/ 1219200 h 1854360"/>
              <a:gd name="connsiteX22" fmla="*/ 12700 w 428776"/>
              <a:gd name="connsiteY22" fmla="*/ 1162050 h 1854360"/>
              <a:gd name="connsiteX23" fmla="*/ 6350 w 428776"/>
              <a:gd name="connsiteY23" fmla="*/ 1143000 h 1854360"/>
              <a:gd name="connsiteX24" fmla="*/ 25400 w 428776"/>
              <a:gd name="connsiteY24" fmla="*/ 1104900 h 1854360"/>
              <a:gd name="connsiteX25" fmla="*/ 19050 w 428776"/>
              <a:gd name="connsiteY25" fmla="*/ 1066800 h 1854360"/>
              <a:gd name="connsiteX26" fmla="*/ 12700 w 428776"/>
              <a:gd name="connsiteY26" fmla="*/ 1041400 h 1854360"/>
              <a:gd name="connsiteX27" fmla="*/ 19050 w 428776"/>
              <a:gd name="connsiteY27" fmla="*/ 965200 h 1854360"/>
              <a:gd name="connsiteX28" fmla="*/ 38100 w 428776"/>
              <a:gd name="connsiteY28" fmla="*/ 958850 h 1854360"/>
              <a:gd name="connsiteX29" fmla="*/ 76200 w 428776"/>
              <a:gd name="connsiteY29" fmla="*/ 952500 h 1854360"/>
              <a:gd name="connsiteX30" fmla="*/ 101600 w 428776"/>
              <a:gd name="connsiteY30" fmla="*/ 946150 h 1854360"/>
              <a:gd name="connsiteX31" fmla="*/ 127000 w 428776"/>
              <a:gd name="connsiteY31" fmla="*/ 908050 h 1854360"/>
              <a:gd name="connsiteX32" fmla="*/ 158750 w 428776"/>
              <a:gd name="connsiteY32" fmla="*/ 876300 h 1854360"/>
              <a:gd name="connsiteX33" fmla="*/ 196850 w 428776"/>
              <a:gd name="connsiteY33" fmla="*/ 863600 h 1854360"/>
              <a:gd name="connsiteX34" fmla="*/ 215900 w 428776"/>
              <a:gd name="connsiteY34" fmla="*/ 857250 h 1854360"/>
              <a:gd name="connsiteX35" fmla="*/ 234950 w 428776"/>
              <a:gd name="connsiteY35" fmla="*/ 850900 h 1854360"/>
              <a:gd name="connsiteX36" fmla="*/ 247650 w 428776"/>
              <a:gd name="connsiteY36" fmla="*/ 812800 h 1854360"/>
              <a:gd name="connsiteX37" fmla="*/ 260350 w 428776"/>
              <a:gd name="connsiteY37" fmla="*/ 762000 h 1854360"/>
              <a:gd name="connsiteX38" fmla="*/ 279400 w 428776"/>
              <a:gd name="connsiteY38" fmla="*/ 749300 h 1854360"/>
              <a:gd name="connsiteX39" fmla="*/ 292100 w 428776"/>
              <a:gd name="connsiteY39" fmla="*/ 730250 h 1854360"/>
              <a:gd name="connsiteX40" fmla="*/ 304800 w 428776"/>
              <a:gd name="connsiteY40" fmla="*/ 654050 h 1854360"/>
              <a:gd name="connsiteX41" fmla="*/ 336550 w 428776"/>
              <a:gd name="connsiteY41" fmla="*/ 615950 h 1854360"/>
              <a:gd name="connsiteX42" fmla="*/ 349250 w 428776"/>
              <a:gd name="connsiteY42" fmla="*/ 596900 h 1854360"/>
              <a:gd name="connsiteX43" fmla="*/ 387350 w 428776"/>
              <a:gd name="connsiteY43" fmla="*/ 577850 h 1854360"/>
              <a:gd name="connsiteX44" fmla="*/ 412750 w 428776"/>
              <a:gd name="connsiteY44" fmla="*/ 571500 h 1854360"/>
              <a:gd name="connsiteX45" fmla="*/ 419100 w 428776"/>
              <a:gd name="connsiteY45" fmla="*/ 482600 h 1854360"/>
              <a:gd name="connsiteX46" fmla="*/ 412750 w 428776"/>
              <a:gd name="connsiteY46" fmla="*/ 450850 h 1854360"/>
              <a:gd name="connsiteX47" fmla="*/ 387350 w 428776"/>
              <a:gd name="connsiteY47" fmla="*/ 412750 h 1854360"/>
              <a:gd name="connsiteX48" fmla="*/ 374650 w 428776"/>
              <a:gd name="connsiteY48" fmla="*/ 393700 h 1854360"/>
              <a:gd name="connsiteX49" fmla="*/ 381000 w 428776"/>
              <a:gd name="connsiteY49" fmla="*/ 368300 h 1854360"/>
              <a:gd name="connsiteX50" fmla="*/ 412750 w 428776"/>
              <a:gd name="connsiteY50" fmla="*/ 311150 h 1854360"/>
              <a:gd name="connsiteX51" fmla="*/ 419100 w 428776"/>
              <a:gd name="connsiteY51" fmla="*/ 0 h 185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8776" h="1854360">
                <a:moveTo>
                  <a:pt x="0" y="1841500"/>
                </a:moveTo>
                <a:cubicBezTo>
                  <a:pt x="12700" y="1845733"/>
                  <a:pt x="24795" y="1852722"/>
                  <a:pt x="38100" y="1854200"/>
                </a:cubicBezTo>
                <a:cubicBezTo>
                  <a:pt x="54869" y="1856063"/>
                  <a:pt x="64293" y="1841303"/>
                  <a:pt x="69850" y="1828800"/>
                </a:cubicBezTo>
                <a:cubicBezTo>
                  <a:pt x="75287" y="1816567"/>
                  <a:pt x="78317" y="1803400"/>
                  <a:pt x="82550" y="1790700"/>
                </a:cubicBezTo>
                <a:cubicBezTo>
                  <a:pt x="84667" y="1784350"/>
                  <a:pt x="83331" y="1775363"/>
                  <a:pt x="88900" y="1771650"/>
                </a:cubicBezTo>
                <a:cubicBezTo>
                  <a:pt x="95250" y="1767417"/>
                  <a:pt x="101124" y="1762363"/>
                  <a:pt x="107950" y="1758950"/>
                </a:cubicBezTo>
                <a:cubicBezTo>
                  <a:pt x="113937" y="1755957"/>
                  <a:pt x="121149" y="1755851"/>
                  <a:pt x="127000" y="1752600"/>
                </a:cubicBezTo>
                <a:cubicBezTo>
                  <a:pt x="140343" y="1745187"/>
                  <a:pt x="150620" y="1732027"/>
                  <a:pt x="165100" y="1727200"/>
                </a:cubicBezTo>
                <a:lnTo>
                  <a:pt x="203200" y="1714500"/>
                </a:lnTo>
                <a:lnTo>
                  <a:pt x="222250" y="1708150"/>
                </a:lnTo>
                <a:cubicBezTo>
                  <a:pt x="230717" y="1695450"/>
                  <a:pt x="242823" y="1684530"/>
                  <a:pt x="247650" y="1670050"/>
                </a:cubicBezTo>
                <a:cubicBezTo>
                  <a:pt x="249767" y="1663700"/>
                  <a:pt x="249819" y="1656227"/>
                  <a:pt x="254000" y="1651000"/>
                </a:cubicBezTo>
                <a:cubicBezTo>
                  <a:pt x="258768" y="1645041"/>
                  <a:pt x="266700" y="1642533"/>
                  <a:pt x="273050" y="1638300"/>
                </a:cubicBezTo>
                <a:cubicBezTo>
                  <a:pt x="262626" y="1607027"/>
                  <a:pt x="274163" y="1628644"/>
                  <a:pt x="247650" y="1606550"/>
                </a:cubicBezTo>
                <a:cubicBezTo>
                  <a:pt x="240751" y="1600801"/>
                  <a:pt x="235689" y="1593013"/>
                  <a:pt x="228600" y="1587500"/>
                </a:cubicBezTo>
                <a:cubicBezTo>
                  <a:pt x="195848" y="1562026"/>
                  <a:pt x="200193" y="1565331"/>
                  <a:pt x="171450" y="1555750"/>
                </a:cubicBezTo>
                <a:cubicBezTo>
                  <a:pt x="135338" y="1519638"/>
                  <a:pt x="164430" y="1554409"/>
                  <a:pt x="146050" y="1517650"/>
                </a:cubicBezTo>
                <a:cubicBezTo>
                  <a:pt x="121431" y="1468411"/>
                  <a:pt x="142961" y="1527433"/>
                  <a:pt x="127000" y="1479550"/>
                </a:cubicBezTo>
                <a:cubicBezTo>
                  <a:pt x="124883" y="1430867"/>
                  <a:pt x="124122" y="1382105"/>
                  <a:pt x="120650" y="1333500"/>
                </a:cubicBezTo>
                <a:cubicBezTo>
                  <a:pt x="119881" y="1322735"/>
                  <a:pt x="117140" y="1312163"/>
                  <a:pt x="114300" y="1301750"/>
                </a:cubicBezTo>
                <a:cubicBezTo>
                  <a:pt x="110355" y="1287286"/>
                  <a:pt x="93540" y="1231330"/>
                  <a:pt x="76200" y="1225550"/>
                </a:cubicBezTo>
                <a:lnTo>
                  <a:pt x="57150" y="1219200"/>
                </a:lnTo>
                <a:cubicBezTo>
                  <a:pt x="26769" y="1173628"/>
                  <a:pt x="42543" y="1191893"/>
                  <a:pt x="12700" y="1162050"/>
                </a:cubicBezTo>
                <a:cubicBezTo>
                  <a:pt x="10583" y="1155700"/>
                  <a:pt x="6350" y="1149693"/>
                  <a:pt x="6350" y="1143000"/>
                </a:cubicBezTo>
                <a:cubicBezTo>
                  <a:pt x="6350" y="1129855"/>
                  <a:pt x="18979" y="1114532"/>
                  <a:pt x="25400" y="1104900"/>
                </a:cubicBezTo>
                <a:cubicBezTo>
                  <a:pt x="23283" y="1092200"/>
                  <a:pt x="21575" y="1079425"/>
                  <a:pt x="19050" y="1066800"/>
                </a:cubicBezTo>
                <a:cubicBezTo>
                  <a:pt x="17338" y="1058242"/>
                  <a:pt x="12700" y="1050127"/>
                  <a:pt x="12700" y="1041400"/>
                </a:cubicBezTo>
                <a:cubicBezTo>
                  <a:pt x="12700" y="1015912"/>
                  <a:pt x="11554" y="989561"/>
                  <a:pt x="19050" y="965200"/>
                </a:cubicBezTo>
                <a:cubicBezTo>
                  <a:pt x="21018" y="958803"/>
                  <a:pt x="31566" y="960302"/>
                  <a:pt x="38100" y="958850"/>
                </a:cubicBezTo>
                <a:cubicBezTo>
                  <a:pt x="50669" y="956057"/>
                  <a:pt x="63575" y="955025"/>
                  <a:pt x="76200" y="952500"/>
                </a:cubicBezTo>
                <a:cubicBezTo>
                  <a:pt x="84758" y="950788"/>
                  <a:pt x="93133" y="948267"/>
                  <a:pt x="101600" y="946150"/>
                </a:cubicBezTo>
                <a:lnTo>
                  <a:pt x="127000" y="908050"/>
                </a:lnTo>
                <a:cubicBezTo>
                  <a:pt x="138586" y="890671"/>
                  <a:pt x="138697" y="885212"/>
                  <a:pt x="158750" y="876300"/>
                </a:cubicBezTo>
                <a:cubicBezTo>
                  <a:pt x="170983" y="870863"/>
                  <a:pt x="184150" y="867833"/>
                  <a:pt x="196850" y="863600"/>
                </a:cubicBezTo>
                <a:lnTo>
                  <a:pt x="215900" y="857250"/>
                </a:lnTo>
                <a:lnTo>
                  <a:pt x="234950" y="850900"/>
                </a:lnTo>
                <a:cubicBezTo>
                  <a:pt x="239183" y="838200"/>
                  <a:pt x="244403" y="825787"/>
                  <a:pt x="247650" y="812800"/>
                </a:cubicBezTo>
                <a:cubicBezTo>
                  <a:pt x="251883" y="795867"/>
                  <a:pt x="245827" y="771682"/>
                  <a:pt x="260350" y="762000"/>
                </a:cubicBezTo>
                <a:lnTo>
                  <a:pt x="279400" y="749300"/>
                </a:lnTo>
                <a:cubicBezTo>
                  <a:pt x="283633" y="742950"/>
                  <a:pt x="288687" y="737076"/>
                  <a:pt x="292100" y="730250"/>
                </a:cubicBezTo>
                <a:cubicBezTo>
                  <a:pt x="304495" y="705461"/>
                  <a:pt x="297758" y="682218"/>
                  <a:pt x="304800" y="654050"/>
                </a:cubicBezTo>
                <a:cubicBezTo>
                  <a:pt x="308178" y="640536"/>
                  <a:pt x="328934" y="625089"/>
                  <a:pt x="336550" y="615950"/>
                </a:cubicBezTo>
                <a:cubicBezTo>
                  <a:pt x="341436" y="610087"/>
                  <a:pt x="343854" y="602296"/>
                  <a:pt x="349250" y="596900"/>
                </a:cubicBezTo>
                <a:cubicBezTo>
                  <a:pt x="360382" y="585768"/>
                  <a:pt x="372889" y="581982"/>
                  <a:pt x="387350" y="577850"/>
                </a:cubicBezTo>
                <a:cubicBezTo>
                  <a:pt x="395741" y="575452"/>
                  <a:pt x="404283" y="573617"/>
                  <a:pt x="412750" y="571500"/>
                </a:cubicBezTo>
                <a:cubicBezTo>
                  <a:pt x="437693" y="534086"/>
                  <a:pt x="428364" y="556715"/>
                  <a:pt x="419100" y="482600"/>
                </a:cubicBezTo>
                <a:cubicBezTo>
                  <a:pt x="417761" y="471890"/>
                  <a:pt x="417216" y="460676"/>
                  <a:pt x="412750" y="450850"/>
                </a:cubicBezTo>
                <a:cubicBezTo>
                  <a:pt x="406434" y="436955"/>
                  <a:pt x="395817" y="425450"/>
                  <a:pt x="387350" y="412750"/>
                </a:cubicBezTo>
                <a:lnTo>
                  <a:pt x="374650" y="393700"/>
                </a:lnTo>
                <a:cubicBezTo>
                  <a:pt x="376767" y="385233"/>
                  <a:pt x="377097" y="376106"/>
                  <a:pt x="381000" y="368300"/>
                </a:cubicBezTo>
                <a:cubicBezTo>
                  <a:pt x="424669" y="280961"/>
                  <a:pt x="395190" y="363830"/>
                  <a:pt x="412750" y="311150"/>
                </a:cubicBezTo>
                <a:lnTo>
                  <a:pt x="419100" y="0"/>
                </a:ln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184072" y="1386222"/>
            <a:ext cx="995956" cy="2603500"/>
          </a:xfrm>
          <a:custGeom>
            <a:avLst/>
            <a:gdLst>
              <a:gd name="connsiteX0" fmla="*/ 562786 w 746936"/>
              <a:gd name="connsiteY0" fmla="*/ 2603500 h 2603500"/>
              <a:gd name="connsiteX1" fmla="*/ 454836 w 746936"/>
              <a:gd name="connsiteY1" fmla="*/ 2590800 h 2603500"/>
              <a:gd name="connsiteX2" fmla="*/ 429436 w 746936"/>
              <a:gd name="connsiteY2" fmla="*/ 2559050 h 2603500"/>
              <a:gd name="connsiteX3" fmla="*/ 372286 w 746936"/>
              <a:gd name="connsiteY3" fmla="*/ 2533650 h 2603500"/>
              <a:gd name="connsiteX4" fmla="*/ 334186 w 746936"/>
              <a:gd name="connsiteY4" fmla="*/ 2514600 h 2603500"/>
              <a:gd name="connsiteX5" fmla="*/ 315136 w 746936"/>
              <a:gd name="connsiteY5" fmla="*/ 2495550 h 2603500"/>
              <a:gd name="connsiteX6" fmla="*/ 296086 w 746936"/>
              <a:gd name="connsiteY6" fmla="*/ 2482850 h 2603500"/>
              <a:gd name="connsiteX7" fmla="*/ 283386 w 746936"/>
              <a:gd name="connsiteY7" fmla="*/ 2463800 h 2603500"/>
              <a:gd name="connsiteX8" fmla="*/ 264336 w 746936"/>
              <a:gd name="connsiteY8" fmla="*/ 2451100 h 2603500"/>
              <a:gd name="connsiteX9" fmla="*/ 245286 w 746936"/>
              <a:gd name="connsiteY9" fmla="*/ 2432050 h 2603500"/>
              <a:gd name="connsiteX10" fmla="*/ 207186 w 746936"/>
              <a:gd name="connsiteY10" fmla="*/ 2419350 h 2603500"/>
              <a:gd name="connsiteX11" fmla="*/ 188136 w 746936"/>
              <a:gd name="connsiteY11" fmla="*/ 2413000 h 2603500"/>
              <a:gd name="connsiteX12" fmla="*/ 150036 w 746936"/>
              <a:gd name="connsiteY12" fmla="*/ 2387600 h 2603500"/>
              <a:gd name="connsiteX13" fmla="*/ 137336 w 746936"/>
              <a:gd name="connsiteY13" fmla="*/ 2368550 h 2603500"/>
              <a:gd name="connsiteX14" fmla="*/ 130986 w 746936"/>
              <a:gd name="connsiteY14" fmla="*/ 2349500 h 2603500"/>
              <a:gd name="connsiteX15" fmla="*/ 111936 w 746936"/>
              <a:gd name="connsiteY15" fmla="*/ 2336800 h 2603500"/>
              <a:gd name="connsiteX16" fmla="*/ 80186 w 746936"/>
              <a:gd name="connsiteY16" fmla="*/ 2279650 h 2603500"/>
              <a:gd name="connsiteX17" fmla="*/ 54786 w 746936"/>
              <a:gd name="connsiteY17" fmla="*/ 2241550 h 2603500"/>
              <a:gd name="connsiteX18" fmla="*/ 16686 w 746936"/>
              <a:gd name="connsiteY18" fmla="*/ 2222500 h 2603500"/>
              <a:gd name="connsiteX19" fmla="*/ 16686 w 746936"/>
              <a:gd name="connsiteY19" fmla="*/ 2165350 h 2603500"/>
              <a:gd name="connsiteX20" fmla="*/ 54786 w 746936"/>
              <a:gd name="connsiteY20" fmla="*/ 2139950 h 2603500"/>
              <a:gd name="connsiteX21" fmla="*/ 86536 w 746936"/>
              <a:gd name="connsiteY21" fmla="*/ 2082800 h 2603500"/>
              <a:gd name="connsiteX22" fmla="*/ 80186 w 746936"/>
              <a:gd name="connsiteY22" fmla="*/ 2038350 h 2603500"/>
              <a:gd name="connsiteX23" fmla="*/ 42086 w 746936"/>
              <a:gd name="connsiteY23" fmla="*/ 2012950 h 2603500"/>
              <a:gd name="connsiteX24" fmla="*/ 54786 w 746936"/>
              <a:gd name="connsiteY24" fmla="*/ 1993900 h 2603500"/>
              <a:gd name="connsiteX25" fmla="*/ 73836 w 746936"/>
              <a:gd name="connsiteY25" fmla="*/ 1987550 h 2603500"/>
              <a:gd name="connsiteX26" fmla="*/ 92886 w 746936"/>
              <a:gd name="connsiteY26" fmla="*/ 1974850 h 2603500"/>
              <a:gd name="connsiteX27" fmla="*/ 130986 w 746936"/>
              <a:gd name="connsiteY27" fmla="*/ 1955800 h 2603500"/>
              <a:gd name="connsiteX28" fmla="*/ 188136 w 746936"/>
              <a:gd name="connsiteY28" fmla="*/ 1962150 h 2603500"/>
              <a:gd name="connsiteX29" fmla="*/ 200836 w 746936"/>
              <a:gd name="connsiteY29" fmla="*/ 1943100 h 2603500"/>
              <a:gd name="connsiteX30" fmla="*/ 226236 w 746936"/>
              <a:gd name="connsiteY30" fmla="*/ 1911350 h 2603500"/>
              <a:gd name="connsiteX31" fmla="*/ 270686 w 746936"/>
              <a:gd name="connsiteY31" fmla="*/ 1905000 h 2603500"/>
              <a:gd name="connsiteX32" fmla="*/ 277036 w 746936"/>
              <a:gd name="connsiteY32" fmla="*/ 1860550 h 2603500"/>
              <a:gd name="connsiteX33" fmla="*/ 283386 w 746936"/>
              <a:gd name="connsiteY33" fmla="*/ 1841500 h 2603500"/>
              <a:gd name="connsiteX34" fmla="*/ 340536 w 746936"/>
              <a:gd name="connsiteY34" fmla="*/ 1809750 h 2603500"/>
              <a:gd name="connsiteX35" fmla="*/ 359586 w 746936"/>
              <a:gd name="connsiteY35" fmla="*/ 1797050 h 2603500"/>
              <a:gd name="connsiteX36" fmla="*/ 353236 w 746936"/>
              <a:gd name="connsiteY36" fmla="*/ 1835150 h 2603500"/>
              <a:gd name="connsiteX37" fmla="*/ 334186 w 746936"/>
              <a:gd name="connsiteY37" fmla="*/ 1854200 h 2603500"/>
              <a:gd name="connsiteX38" fmla="*/ 327836 w 746936"/>
              <a:gd name="connsiteY38" fmla="*/ 1873250 h 2603500"/>
              <a:gd name="connsiteX39" fmla="*/ 346886 w 746936"/>
              <a:gd name="connsiteY39" fmla="*/ 1885950 h 2603500"/>
              <a:gd name="connsiteX40" fmla="*/ 416736 w 746936"/>
              <a:gd name="connsiteY40" fmla="*/ 1879600 h 2603500"/>
              <a:gd name="connsiteX41" fmla="*/ 429436 w 746936"/>
              <a:gd name="connsiteY41" fmla="*/ 1841500 h 2603500"/>
              <a:gd name="connsiteX42" fmla="*/ 435786 w 746936"/>
              <a:gd name="connsiteY42" fmla="*/ 1822450 h 2603500"/>
              <a:gd name="connsiteX43" fmla="*/ 454836 w 746936"/>
              <a:gd name="connsiteY43" fmla="*/ 1784350 h 2603500"/>
              <a:gd name="connsiteX44" fmla="*/ 473886 w 746936"/>
              <a:gd name="connsiteY44" fmla="*/ 1771650 h 2603500"/>
              <a:gd name="connsiteX45" fmla="*/ 480236 w 746936"/>
              <a:gd name="connsiteY45" fmla="*/ 1752600 h 2603500"/>
              <a:gd name="connsiteX46" fmla="*/ 467536 w 746936"/>
              <a:gd name="connsiteY46" fmla="*/ 1689100 h 2603500"/>
              <a:gd name="connsiteX47" fmla="*/ 454836 w 746936"/>
              <a:gd name="connsiteY47" fmla="*/ 1670050 h 2603500"/>
              <a:gd name="connsiteX48" fmla="*/ 448486 w 746936"/>
              <a:gd name="connsiteY48" fmla="*/ 1651000 h 2603500"/>
              <a:gd name="connsiteX49" fmla="*/ 410386 w 746936"/>
              <a:gd name="connsiteY49" fmla="*/ 1619250 h 2603500"/>
              <a:gd name="connsiteX50" fmla="*/ 404036 w 746936"/>
              <a:gd name="connsiteY50" fmla="*/ 1600200 h 2603500"/>
              <a:gd name="connsiteX51" fmla="*/ 384986 w 746936"/>
              <a:gd name="connsiteY51" fmla="*/ 1587500 h 2603500"/>
              <a:gd name="connsiteX52" fmla="*/ 372286 w 746936"/>
              <a:gd name="connsiteY52" fmla="*/ 1549400 h 2603500"/>
              <a:gd name="connsiteX53" fmla="*/ 365936 w 746936"/>
              <a:gd name="connsiteY53" fmla="*/ 1530350 h 2603500"/>
              <a:gd name="connsiteX54" fmla="*/ 404036 w 746936"/>
              <a:gd name="connsiteY54" fmla="*/ 1473200 h 2603500"/>
              <a:gd name="connsiteX55" fmla="*/ 416736 w 746936"/>
              <a:gd name="connsiteY55" fmla="*/ 1454150 h 2603500"/>
              <a:gd name="connsiteX56" fmla="*/ 461186 w 746936"/>
              <a:gd name="connsiteY56" fmla="*/ 1441450 h 2603500"/>
              <a:gd name="connsiteX57" fmla="*/ 480236 w 746936"/>
              <a:gd name="connsiteY57" fmla="*/ 1428750 h 2603500"/>
              <a:gd name="connsiteX58" fmla="*/ 499286 w 746936"/>
              <a:gd name="connsiteY58" fmla="*/ 1384300 h 2603500"/>
              <a:gd name="connsiteX59" fmla="*/ 537386 w 746936"/>
              <a:gd name="connsiteY59" fmla="*/ 1358900 h 2603500"/>
              <a:gd name="connsiteX60" fmla="*/ 543736 w 746936"/>
              <a:gd name="connsiteY60" fmla="*/ 1339850 h 2603500"/>
              <a:gd name="connsiteX61" fmla="*/ 575486 w 746936"/>
              <a:gd name="connsiteY61" fmla="*/ 1308100 h 2603500"/>
              <a:gd name="connsiteX62" fmla="*/ 613586 w 746936"/>
              <a:gd name="connsiteY62" fmla="*/ 1231900 h 2603500"/>
              <a:gd name="connsiteX63" fmla="*/ 626286 w 746936"/>
              <a:gd name="connsiteY63" fmla="*/ 1212850 h 2603500"/>
              <a:gd name="connsiteX64" fmla="*/ 645336 w 746936"/>
              <a:gd name="connsiteY64" fmla="*/ 1206500 h 2603500"/>
              <a:gd name="connsiteX65" fmla="*/ 658036 w 746936"/>
              <a:gd name="connsiteY65" fmla="*/ 1187450 h 2603500"/>
              <a:gd name="connsiteX66" fmla="*/ 670736 w 746936"/>
              <a:gd name="connsiteY66" fmla="*/ 1117600 h 2603500"/>
              <a:gd name="connsiteX67" fmla="*/ 677086 w 746936"/>
              <a:gd name="connsiteY67" fmla="*/ 1098550 h 2603500"/>
              <a:gd name="connsiteX68" fmla="*/ 683436 w 746936"/>
              <a:gd name="connsiteY68" fmla="*/ 1041400 h 2603500"/>
              <a:gd name="connsiteX69" fmla="*/ 689786 w 746936"/>
              <a:gd name="connsiteY69" fmla="*/ 977900 h 2603500"/>
              <a:gd name="connsiteX70" fmla="*/ 715186 w 746936"/>
              <a:gd name="connsiteY70" fmla="*/ 920750 h 2603500"/>
              <a:gd name="connsiteX71" fmla="*/ 721536 w 746936"/>
              <a:gd name="connsiteY71" fmla="*/ 901700 h 2603500"/>
              <a:gd name="connsiteX72" fmla="*/ 727886 w 746936"/>
              <a:gd name="connsiteY72" fmla="*/ 749300 h 2603500"/>
              <a:gd name="connsiteX73" fmla="*/ 740586 w 746936"/>
              <a:gd name="connsiteY73" fmla="*/ 622300 h 2603500"/>
              <a:gd name="connsiteX74" fmla="*/ 746936 w 746936"/>
              <a:gd name="connsiteY74" fmla="*/ 603250 h 2603500"/>
              <a:gd name="connsiteX75" fmla="*/ 740586 w 746936"/>
              <a:gd name="connsiteY75" fmla="*/ 482600 h 2603500"/>
              <a:gd name="connsiteX76" fmla="*/ 734236 w 746936"/>
              <a:gd name="connsiteY76" fmla="*/ 450850 h 2603500"/>
              <a:gd name="connsiteX77" fmla="*/ 727886 w 746936"/>
              <a:gd name="connsiteY77" fmla="*/ 406400 h 2603500"/>
              <a:gd name="connsiteX78" fmla="*/ 721536 w 746936"/>
              <a:gd name="connsiteY78" fmla="*/ 368300 h 2603500"/>
              <a:gd name="connsiteX79" fmla="*/ 715186 w 746936"/>
              <a:gd name="connsiteY79" fmla="*/ 349250 h 2603500"/>
              <a:gd name="connsiteX80" fmla="*/ 696136 w 746936"/>
              <a:gd name="connsiteY80" fmla="*/ 342900 h 2603500"/>
              <a:gd name="connsiteX81" fmla="*/ 658036 w 746936"/>
              <a:gd name="connsiteY81" fmla="*/ 317500 h 2603500"/>
              <a:gd name="connsiteX82" fmla="*/ 638986 w 746936"/>
              <a:gd name="connsiteY82" fmla="*/ 304800 h 2603500"/>
              <a:gd name="connsiteX83" fmla="*/ 619936 w 746936"/>
              <a:gd name="connsiteY83" fmla="*/ 292100 h 2603500"/>
              <a:gd name="connsiteX84" fmla="*/ 569136 w 746936"/>
              <a:gd name="connsiteY84" fmla="*/ 234950 h 2603500"/>
              <a:gd name="connsiteX85" fmla="*/ 511986 w 746936"/>
              <a:gd name="connsiteY85" fmla="*/ 190500 h 2603500"/>
              <a:gd name="connsiteX86" fmla="*/ 492936 w 746936"/>
              <a:gd name="connsiteY86" fmla="*/ 184150 h 2603500"/>
              <a:gd name="connsiteX87" fmla="*/ 473886 w 746936"/>
              <a:gd name="connsiteY87" fmla="*/ 171450 h 2603500"/>
              <a:gd name="connsiteX88" fmla="*/ 448486 w 746936"/>
              <a:gd name="connsiteY88" fmla="*/ 158750 h 2603500"/>
              <a:gd name="connsiteX89" fmla="*/ 429436 w 746936"/>
              <a:gd name="connsiteY89" fmla="*/ 146050 h 2603500"/>
              <a:gd name="connsiteX90" fmla="*/ 391336 w 746936"/>
              <a:gd name="connsiteY90" fmla="*/ 133350 h 2603500"/>
              <a:gd name="connsiteX91" fmla="*/ 372286 w 746936"/>
              <a:gd name="connsiteY91" fmla="*/ 127000 h 2603500"/>
              <a:gd name="connsiteX92" fmla="*/ 334186 w 746936"/>
              <a:gd name="connsiteY92" fmla="*/ 101600 h 2603500"/>
              <a:gd name="connsiteX93" fmla="*/ 315136 w 746936"/>
              <a:gd name="connsiteY93" fmla="*/ 88900 h 2603500"/>
              <a:gd name="connsiteX94" fmla="*/ 277036 w 746936"/>
              <a:gd name="connsiteY94" fmla="*/ 50800 h 2603500"/>
              <a:gd name="connsiteX95" fmla="*/ 257986 w 746936"/>
              <a:gd name="connsiteY95" fmla="*/ 44450 h 2603500"/>
              <a:gd name="connsiteX96" fmla="*/ 219886 w 746936"/>
              <a:gd name="connsiteY96" fmla="*/ 19050 h 2603500"/>
              <a:gd name="connsiteX97" fmla="*/ 200836 w 746936"/>
              <a:gd name="connsiteY97" fmla="*/ 6350 h 2603500"/>
              <a:gd name="connsiteX98" fmla="*/ 181786 w 746936"/>
              <a:gd name="connsiteY98" fmla="*/ 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46936" h="2603500">
                <a:moveTo>
                  <a:pt x="562786" y="2603500"/>
                </a:moveTo>
                <a:cubicBezTo>
                  <a:pt x="526803" y="2599267"/>
                  <a:pt x="490364" y="2597906"/>
                  <a:pt x="454836" y="2590800"/>
                </a:cubicBezTo>
                <a:cubicBezTo>
                  <a:pt x="424506" y="2584734"/>
                  <a:pt x="443208" y="2576265"/>
                  <a:pt x="429436" y="2559050"/>
                </a:cubicBezTo>
                <a:cubicBezTo>
                  <a:pt x="414666" y="2540587"/>
                  <a:pt x="390580" y="2545846"/>
                  <a:pt x="372286" y="2533650"/>
                </a:cubicBezTo>
                <a:cubicBezTo>
                  <a:pt x="347667" y="2517237"/>
                  <a:pt x="360476" y="2523363"/>
                  <a:pt x="334186" y="2514600"/>
                </a:cubicBezTo>
                <a:cubicBezTo>
                  <a:pt x="327836" y="2508250"/>
                  <a:pt x="322035" y="2501299"/>
                  <a:pt x="315136" y="2495550"/>
                </a:cubicBezTo>
                <a:cubicBezTo>
                  <a:pt x="309273" y="2490664"/>
                  <a:pt x="301482" y="2488246"/>
                  <a:pt x="296086" y="2482850"/>
                </a:cubicBezTo>
                <a:cubicBezTo>
                  <a:pt x="290690" y="2477454"/>
                  <a:pt x="288782" y="2469196"/>
                  <a:pt x="283386" y="2463800"/>
                </a:cubicBezTo>
                <a:cubicBezTo>
                  <a:pt x="277990" y="2458404"/>
                  <a:pt x="270199" y="2455986"/>
                  <a:pt x="264336" y="2451100"/>
                </a:cubicBezTo>
                <a:cubicBezTo>
                  <a:pt x="257437" y="2445351"/>
                  <a:pt x="253136" y="2436411"/>
                  <a:pt x="245286" y="2432050"/>
                </a:cubicBezTo>
                <a:cubicBezTo>
                  <a:pt x="233584" y="2425549"/>
                  <a:pt x="219886" y="2423583"/>
                  <a:pt x="207186" y="2419350"/>
                </a:cubicBezTo>
                <a:cubicBezTo>
                  <a:pt x="200836" y="2417233"/>
                  <a:pt x="193705" y="2416713"/>
                  <a:pt x="188136" y="2413000"/>
                </a:cubicBezTo>
                <a:lnTo>
                  <a:pt x="150036" y="2387600"/>
                </a:lnTo>
                <a:cubicBezTo>
                  <a:pt x="145803" y="2381250"/>
                  <a:pt x="140749" y="2375376"/>
                  <a:pt x="137336" y="2368550"/>
                </a:cubicBezTo>
                <a:cubicBezTo>
                  <a:pt x="134343" y="2362563"/>
                  <a:pt x="135167" y="2354727"/>
                  <a:pt x="130986" y="2349500"/>
                </a:cubicBezTo>
                <a:cubicBezTo>
                  <a:pt x="126218" y="2343541"/>
                  <a:pt x="118286" y="2341033"/>
                  <a:pt x="111936" y="2336800"/>
                </a:cubicBezTo>
                <a:cubicBezTo>
                  <a:pt x="89311" y="2268926"/>
                  <a:pt x="113455" y="2322424"/>
                  <a:pt x="80186" y="2279650"/>
                </a:cubicBezTo>
                <a:cubicBezTo>
                  <a:pt x="70815" y="2267602"/>
                  <a:pt x="69266" y="2246377"/>
                  <a:pt x="54786" y="2241550"/>
                </a:cubicBezTo>
                <a:cubicBezTo>
                  <a:pt x="28496" y="2232787"/>
                  <a:pt x="41305" y="2238913"/>
                  <a:pt x="16686" y="2222500"/>
                </a:cubicBezTo>
                <a:cubicBezTo>
                  <a:pt x="5839" y="2206229"/>
                  <a:pt x="-14703" y="2186276"/>
                  <a:pt x="16686" y="2165350"/>
                </a:cubicBezTo>
                <a:lnTo>
                  <a:pt x="54786" y="2139950"/>
                </a:lnTo>
                <a:cubicBezTo>
                  <a:pt x="83899" y="2096281"/>
                  <a:pt x="75359" y="2116330"/>
                  <a:pt x="86536" y="2082800"/>
                </a:cubicBezTo>
                <a:cubicBezTo>
                  <a:pt x="84419" y="2067983"/>
                  <a:pt x="88221" y="2050977"/>
                  <a:pt x="80186" y="2038350"/>
                </a:cubicBezTo>
                <a:cubicBezTo>
                  <a:pt x="71991" y="2025473"/>
                  <a:pt x="42086" y="2012950"/>
                  <a:pt x="42086" y="2012950"/>
                </a:cubicBezTo>
                <a:cubicBezTo>
                  <a:pt x="46319" y="2006600"/>
                  <a:pt x="48827" y="1998668"/>
                  <a:pt x="54786" y="1993900"/>
                </a:cubicBezTo>
                <a:cubicBezTo>
                  <a:pt x="60013" y="1989719"/>
                  <a:pt x="67849" y="1990543"/>
                  <a:pt x="73836" y="1987550"/>
                </a:cubicBezTo>
                <a:cubicBezTo>
                  <a:pt x="80662" y="1984137"/>
                  <a:pt x="86060" y="1978263"/>
                  <a:pt x="92886" y="1974850"/>
                </a:cubicBezTo>
                <a:cubicBezTo>
                  <a:pt x="145466" y="1948560"/>
                  <a:pt x="76391" y="1992196"/>
                  <a:pt x="130986" y="1955800"/>
                </a:cubicBezTo>
                <a:cubicBezTo>
                  <a:pt x="175436" y="1970617"/>
                  <a:pt x="156386" y="1972733"/>
                  <a:pt x="188136" y="1962150"/>
                </a:cubicBezTo>
                <a:cubicBezTo>
                  <a:pt x="192369" y="1955800"/>
                  <a:pt x="197423" y="1949926"/>
                  <a:pt x="200836" y="1943100"/>
                </a:cubicBezTo>
                <a:cubicBezTo>
                  <a:pt x="210097" y="1924578"/>
                  <a:pt x="201049" y="1918906"/>
                  <a:pt x="226236" y="1911350"/>
                </a:cubicBezTo>
                <a:cubicBezTo>
                  <a:pt x="240572" y="1907049"/>
                  <a:pt x="255869" y="1907117"/>
                  <a:pt x="270686" y="1905000"/>
                </a:cubicBezTo>
                <a:cubicBezTo>
                  <a:pt x="272803" y="1890183"/>
                  <a:pt x="274101" y="1875226"/>
                  <a:pt x="277036" y="1860550"/>
                </a:cubicBezTo>
                <a:cubicBezTo>
                  <a:pt x="278349" y="1853986"/>
                  <a:pt x="278653" y="1846233"/>
                  <a:pt x="283386" y="1841500"/>
                </a:cubicBezTo>
                <a:cubicBezTo>
                  <a:pt x="323429" y="1801457"/>
                  <a:pt x="308596" y="1825720"/>
                  <a:pt x="340536" y="1809750"/>
                </a:cubicBezTo>
                <a:cubicBezTo>
                  <a:pt x="347362" y="1806337"/>
                  <a:pt x="353236" y="1801283"/>
                  <a:pt x="359586" y="1797050"/>
                </a:cubicBezTo>
                <a:cubicBezTo>
                  <a:pt x="357469" y="1809750"/>
                  <a:pt x="358465" y="1823385"/>
                  <a:pt x="353236" y="1835150"/>
                </a:cubicBezTo>
                <a:cubicBezTo>
                  <a:pt x="349589" y="1843356"/>
                  <a:pt x="339167" y="1846728"/>
                  <a:pt x="334186" y="1854200"/>
                </a:cubicBezTo>
                <a:cubicBezTo>
                  <a:pt x="330473" y="1859769"/>
                  <a:pt x="329953" y="1866900"/>
                  <a:pt x="327836" y="1873250"/>
                </a:cubicBezTo>
                <a:cubicBezTo>
                  <a:pt x="334186" y="1877483"/>
                  <a:pt x="339274" y="1885406"/>
                  <a:pt x="346886" y="1885950"/>
                </a:cubicBezTo>
                <a:cubicBezTo>
                  <a:pt x="370206" y="1887616"/>
                  <a:pt x="396151" y="1890684"/>
                  <a:pt x="416736" y="1879600"/>
                </a:cubicBezTo>
                <a:cubicBezTo>
                  <a:pt x="428523" y="1873253"/>
                  <a:pt x="425203" y="1854200"/>
                  <a:pt x="429436" y="1841500"/>
                </a:cubicBezTo>
                <a:lnTo>
                  <a:pt x="435786" y="1822450"/>
                </a:lnTo>
                <a:cubicBezTo>
                  <a:pt x="440951" y="1806956"/>
                  <a:pt x="442526" y="1796660"/>
                  <a:pt x="454836" y="1784350"/>
                </a:cubicBezTo>
                <a:cubicBezTo>
                  <a:pt x="460232" y="1778954"/>
                  <a:pt x="467536" y="1775883"/>
                  <a:pt x="473886" y="1771650"/>
                </a:cubicBezTo>
                <a:cubicBezTo>
                  <a:pt x="476003" y="1765300"/>
                  <a:pt x="480236" y="1759293"/>
                  <a:pt x="480236" y="1752600"/>
                </a:cubicBezTo>
                <a:cubicBezTo>
                  <a:pt x="480236" y="1740899"/>
                  <a:pt x="475356" y="1704740"/>
                  <a:pt x="467536" y="1689100"/>
                </a:cubicBezTo>
                <a:cubicBezTo>
                  <a:pt x="464123" y="1682274"/>
                  <a:pt x="458249" y="1676876"/>
                  <a:pt x="454836" y="1670050"/>
                </a:cubicBezTo>
                <a:cubicBezTo>
                  <a:pt x="451843" y="1664063"/>
                  <a:pt x="452199" y="1656569"/>
                  <a:pt x="448486" y="1651000"/>
                </a:cubicBezTo>
                <a:cubicBezTo>
                  <a:pt x="438707" y="1636332"/>
                  <a:pt x="424443" y="1628621"/>
                  <a:pt x="410386" y="1619250"/>
                </a:cubicBezTo>
                <a:cubicBezTo>
                  <a:pt x="408269" y="1612900"/>
                  <a:pt x="408217" y="1605427"/>
                  <a:pt x="404036" y="1600200"/>
                </a:cubicBezTo>
                <a:cubicBezTo>
                  <a:pt x="399268" y="1594241"/>
                  <a:pt x="389031" y="1593972"/>
                  <a:pt x="384986" y="1587500"/>
                </a:cubicBezTo>
                <a:cubicBezTo>
                  <a:pt x="377891" y="1576148"/>
                  <a:pt x="376519" y="1562100"/>
                  <a:pt x="372286" y="1549400"/>
                </a:cubicBezTo>
                <a:lnTo>
                  <a:pt x="365936" y="1530350"/>
                </a:lnTo>
                <a:lnTo>
                  <a:pt x="404036" y="1473200"/>
                </a:lnTo>
                <a:cubicBezTo>
                  <a:pt x="408269" y="1466850"/>
                  <a:pt x="409332" y="1456001"/>
                  <a:pt x="416736" y="1454150"/>
                </a:cubicBezTo>
                <a:cubicBezTo>
                  <a:pt x="424874" y="1452115"/>
                  <a:pt x="452076" y="1446005"/>
                  <a:pt x="461186" y="1441450"/>
                </a:cubicBezTo>
                <a:cubicBezTo>
                  <a:pt x="468012" y="1438037"/>
                  <a:pt x="473886" y="1432983"/>
                  <a:pt x="480236" y="1428750"/>
                </a:cubicBezTo>
                <a:cubicBezTo>
                  <a:pt x="484425" y="1411993"/>
                  <a:pt x="485253" y="1396579"/>
                  <a:pt x="499286" y="1384300"/>
                </a:cubicBezTo>
                <a:cubicBezTo>
                  <a:pt x="510773" y="1374249"/>
                  <a:pt x="537386" y="1358900"/>
                  <a:pt x="537386" y="1358900"/>
                </a:cubicBezTo>
                <a:cubicBezTo>
                  <a:pt x="539503" y="1352550"/>
                  <a:pt x="539555" y="1345077"/>
                  <a:pt x="543736" y="1339850"/>
                </a:cubicBezTo>
                <a:cubicBezTo>
                  <a:pt x="571253" y="1305454"/>
                  <a:pt x="556436" y="1350962"/>
                  <a:pt x="575486" y="1308100"/>
                </a:cubicBezTo>
                <a:cubicBezTo>
                  <a:pt x="610539" y="1229230"/>
                  <a:pt x="560777" y="1311114"/>
                  <a:pt x="613586" y="1231900"/>
                </a:cubicBezTo>
                <a:cubicBezTo>
                  <a:pt x="617819" y="1225550"/>
                  <a:pt x="619046" y="1215263"/>
                  <a:pt x="626286" y="1212850"/>
                </a:cubicBezTo>
                <a:lnTo>
                  <a:pt x="645336" y="1206500"/>
                </a:lnTo>
                <a:cubicBezTo>
                  <a:pt x="649569" y="1200150"/>
                  <a:pt x="655030" y="1194465"/>
                  <a:pt x="658036" y="1187450"/>
                </a:cubicBezTo>
                <a:cubicBezTo>
                  <a:pt x="665095" y="1170978"/>
                  <a:pt x="668161" y="1130476"/>
                  <a:pt x="670736" y="1117600"/>
                </a:cubicBezTo>
                <a:cubicBezTo>
                  <a:pt x="672049" y="1111036"/>
                  <a:pt x="674969" y="1104900"/>
                  <a:pt x="677086" y="1098550"/>
                </a:cubicBezTo>
                <a:cubicBezTo>
                  <a:pt x="679203" y="1079500"/>
                  <a:pt x="681429" y="1060462"/>
                  <a:pt x="683436" y="1041400"/>
                </a:cubicBezTo>
                <a:cubicBezTo>
                  <a:pt x="685663" y="1020245"/>
                  <a:pt x="685866" y="998808"/>
                  <a:pt x="689786" y="977900"/>
                </a:cubicBezTo>
                <a:cubicBezTo>
                  <a:pt x="699615" y="925476"/>
                  <a:pt x="698073" y="954977"/>
                  <a:pt x="715186" y="920750"/>
                </a:cubicBezTo>
                <a:cubicBezTo>
                  <a:pt x="718179" y="914763"/>
                  <a:pt x="719419" y="908050"/>
                  <a:pt x="721536" y="901700"/>
                </a:cubicBezTo>
                <a:cubicBezTo>
                  <a:pt x="723653" y="850900"/>
                  <a:pt x="725214" y="800074"/>
                  <a:pt x="727886" y="749300"/>
                </a:cubicBezTo>
                <a:cubicBezTo>
                  <a:pt x="729966" y="709785"/>
                  <a:pt x="731600" y="662737"/>
                  <a:pt x="740586" y="622300"/>
                </a:cubicBezTo>
                <a:cubicBezTo>
                  <a:pt x="742038" y="615766"/>
                  <a:pt x="744819" y="609600"/>
                  <a:pt x="746936" y="603250"/>
                </a:cubicBezTo>
                <a:cubicBezTo>
                  <a:pt x="744819" y="563033"/>
                  <a:pt x="743930" y="522733"/>
                  <a:pt x="740586" y="482600"/>
                </a:cubicBezTo>
                <a:cubicBezTo>
                  <a:pt x="739690" y="471844"/>
                  <a:pt x="736010" y="461496"/>
                  <a:pt x="734236" y="450850"/>
                </a:cubicBezTo>
                <a:cubicBezTo>
                  <a:pt x="731775" y="436087"/>
                  <a:pt x="730162" y="421193"/>
                  <a:pt x="727886" y="406400"/>
                </a:cubicBezTo>
                <a:cubicBezTo>
                  <a:pt x="725928" y="393675"/>
                  <a:pt x="724329" y="380869"/>
                  <a:pt x="721536" y="368300"/>
                </a:cubicBezTo>
                <a:cubicBezTo>
                  <a:pt x="720084" y="361766"/>
                  <a:pt x="719919" y="353983"/>
                  <a:pt x="715186" y="349250"/>
                </a:cubicBezTo>
                <a:cubicBezTo>
                  <a:pt x="710453" y="344517"/>
                  <a:pt x="701987" y="346151"/>
                  <a:pt x="696136" y="342900"/>
                </a:cubicBezTo>
                <a:cubicBezTo>
                  <a:pt x="682793" y="335487"/>
                  <a:pt x="670736" y="325967"/>
                  <a:pt x="658036" y="317500"/>
                </a:cubicBezTo>
                <a:lnTo>
                  <a:pt x="638986" y="304800"/>
                </a:lnTo>
                <a:lnTo>
                  <a:pt x="619936" y="292100"/>
                </a:lnTo>
                <a:cubicBezTo>
                  <a:pt x="597273" y="258106"/>
                  <a:pt x="612632" y="278446"/>
                  <a:pt x="569136" y="234950"/>
                </a:cubicBezTo>
                <a:cubicBezTo>
                  <a:pt x="552699" y="218513"/>
                  <a:pt x="534772" y="198095"/>
                  <a:pt x="511986" y="190500"/>
                </a:cubicBezTo>
                <a:cubicBezTo>
                  <a:pt x="505636" y="188383"/>
                  <a:pt x="498923" y="187143"/>
                  <a:pt x="492936" y="184150"/>
                </a:cubicBezTo>
                <a:cubicBezTo>
                  <a:pt x="486110" y="180737"/>
                  <a:pt x="480512" y="175236"/>
                  <a:pt x="473886" y="171450"/>
                </a:cubicBezTo>
                <a:cubicBezTo>
                  <a:pt x="465667" y="166754"/>
                  <a:pt x="456705" y="163446"/>
                  <a:pt x="448486" y="158750"/>
                </a:cubicBezTo>
                <a:cubicBezTo>
                  <a:pt x="441860" y="154964"/>
                  <a:pt x="436410" y="149150"/>
                  <a:pt x="429436" y="146050"/>
                </a:cubicBezTo>
                <a:cubicBezTo>
                  <a:pt x="417203" y="140613"/>
                  <a:pt x="404036" y="137583"/>
                  <a:pt x="391336" y="133350"/>
                </a:cubicBezTo>
                <a:cubicBezTo>
                  <a:pt x="384986" y="131233"/>
                  <a:pt x="377855" y="130713"/>
                  <a:pt x="372286" y="127000"/>
                </a:cubicBezTo>
                <a:lnTo>
                  <a:pt x="334186" y="101600"/>
                </a:lnTo>
                <a:lnTo>
                  <a:pt x="315136" y="88900"/>
                </a:lnTo>
                <a:cubicBezTo>
                  <a:pt x="300934" y="67598"/>
                  <a:pt x="302483" y="65341"/>
                  <a:pt x="277036" y="50800"/>
                </a:cubicBezTo>
                <a:cubicBezTo>
                  <a:pt x="271224" y="47479"/>
                  <a:pt x="263837" y="47701"/>
                  <a:pt x="257986" y="44450"/>
                </a:cubicBezTo>
                <a:cubicBezTo>
                  <a:pt x="244643" y="37037"/>
                  <a:pt x="232586" y="27517"/>
                  <a:pt x="219886" y="19050"/>
                </a:cubicBezTo>
                <a:cubicBezTo>
                  <a:pt x="213536" y="14817"/>
                  <a:pt x="208076" y="8763"/>
                  <a:pt x="200836" y="6350"/>
                </a:cubicBezTo>
                <a:lnTo>
                  <a:pt x="181786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680474" y="3138823"/>
            <a:ext cx="186274" cy="402649"/>
          </a:xfrm>
          <a:custGeom>
            <a:avLst/>
            <a:gdLst>
              <a:gd name="connsiteX0" fmla="*/ 0 w 139700"/>
              <a:gd name="connsiteY0" fmla="*/ 374650 h 402649"/>
              <a:gd name="connsiteX1" fmla="*/ 57150 w 139700"/>
              <a:gd name="connsiteY1" fmla="*/ 381000 h 402649"/>
              <a:gd name="connsiteX2" fmla="*/ 63500 w 139700"/>
              <a:gd name="connsiteY2" fmla="*/ 355600 h 402649"/>
              <a:gd name="connsiteX3" fmla="*/ 107950 w 139700"/>
              <a:gd name="connsiteY3" fmla="*/ 349250 h 402649"/>
              <a:gd name="connsiteX4" fmla="*/ 127000 w 139700"/>
              <a:gd name="connsiteY4" fmla="*/ 311150 h 402649"/>
              <a:gd name="connsiteX5" fmla="*/ 139700 w 139700"/>
              <a:gd name="connsiteY5" fmla="*/ 292100 h 402649"/>
              <a:gd name="connsiteX6" fmla="*/ 120650 w 139700"/>
              <a:gd name="connsiteY6" fmla="*/ 254000 h 402649"/>
              <a:gd name="connsiteX7" fmla="*/ 101600 w 139700"/>
              <a:gd name="connsiteY7" fmla="*/ 190500 h 402649"/>
              <a:gd name="connsiteX8" fmla="*/ 107950 w 139700"/>
              <a:gd name="connsiteY8" fmla="*/ 127000 h 402649"/>
              <a:gd name="connsiteX9" fmla="*/ 114300 w 139700"/>
              <a:gd name="connsiteY9" fmla="*/ 107950 h 402649"/>
              <a:gd name="connsiteX10" fmla="*/ 120650 w 139700"/>
              <a:gd name="connsiteY10" fmla="*/ 82550 h 402649"/>
              <a:gd name="connsiteX11" fmla="*/ 114300 w 139700"/>
              <a:gd name="connsiteY11" fmla="*/ 44450 h 402649"/>
              <a:gd name="connsiteX12" fmla="*/ 107950 w 139700"/>
              <a:gd name="connsiteY12" fmla="*/ 25400 h 402649"/>
              <a:gd name="connsiteX13" fmla="*/ 107950 w 139700"/>
              <a:gd name="connsiteY13" fmla="*/ 0 h 40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700" h="402649">
                <a:moveTo>
                  <a:pt x="0" y="374650"/>
                </a:moveTo>
                <a:cubicBezTo>
                  <a:pt x="52425" y="400863"/>
                  <a:pt x="46355" y="418782"/>
                  <a:pt x="57150" y="381000"/>
                </a:cubicBezTo>
                <a:cubicBezTo>
                  <a:pt x="59548" y="372609"/>
                  <a:pt x="56099" y="360225"/>
                  <a:pt x="63500" y="355600"/>
                </a:cubicBezTo>
                <a:cubicBezTo>
                  <a:pt x="76192" y="347667"/>
                  <a:pt x="93133" y="351367"/>
                  <a:pt x="107950" y="349250"/>
                </a:cubicBezTo>
                <a:cubicBezTo>
                  <a:pt x="144346" y="294655"/>
                  <a:pt x="100710" y="363730"/>
                  <a:pt x="127000" y="311150"/>
                </a:cubicBezTo>
                <a:cubicBezTo>
                  <a:pt x="130413" y="304324"/>
                  <a:pt x="135467" y="298450"/>
                  <a:pt x="139700" y="292100"/>
                </a:cubicBezTo>
                <a:cubicBezTo>
                  <a:pt x="116542" y="222625"/>
                  <a:pt x="153476" y="327858"/>
                  <a:pt x="120650" y="254000"/>
                </a:cubicBezTo>
                <a:cubicBezTo>
                  <a:pt x="111816" y="234123"/>
                  <a:pt x="106877" y="211610"/>
                  <a:pt x="101600" y="190500"/>
                </a:cubicBezTo>
                <a:cubicBezTo>
                  <a:pt x="103717" y="169333"/>
                  <a:pt x="104715" y="148025"/>
                  <a:pt x="107950" y="127000"/>
                </a:cubicBezTo>
                <a:cubicBezTo>
                  <a:pt x="108968" y="120384"/>
                  <a:pt x="112461" y="114386"/>
                  <a:pt x="114300" y="107950"/>
                </a:cubicBezTo>
                <a:cubicBezTo>
                  <a:pt x="116698" y="99559"/>
                  <a:pt x="118533" y="91017"/>
                  <a:pt x="120650" y="82550"/>
                </a:cubicBezTo>
                <a:cubicBezTo>
                  <a:pt x="118533" y="69850"/>
                  <a:pt x="117093" y="57019"/>
                  <a:pt x="114300" y="44450"/>
                </a:cubicBezTo>
                <a:cubicBezTo>
                  <a:pt x="112848" y="37916"/>
                  <a:pt x="108897" y="32026"/>
                  <a:pt x="107950" y="25400"/>
                </a:cubicBezTo>
                <a:cubicBezTo>
                  <a:pt x="106753" y="17018"/>
                  <a:pt x="107950" y="8467"/>
                  <a:pt x="107950" y="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274057" y="3430922"/>
            <a:ext cx="508021" cy="209550"/>
          </a:xfrm>
          <a:custGeom>
            <a:avLst/>
            <a:gdLst>
              <a:gd name="connsiteX0" fmla="*/ 381000 w 381000"/>
              <a:gd name="connsiteY0" fmla="*/ 209550 h 209550"/>
              <a:gd name="connsiteX1" fmla="*/ 298450 w 381000"/>
              <a:gd name="connsiteY1" fmla="*/ 190500 h 209550"/>
              <a:gd name="connsiteX2" fmla="*/ 279400 w 381000"/>
              <a:gd name="connsiteY2" fmla="*/ 184150 h 209550"/>
              <a:gd name="connsiteX3" fmla="*/ 260350 w 381000"/>
              <a:gd name="connsiteY3" fmla="*/ 177800 h 209550"/>
              <a:gd name="connsiteX4" fmla="*/ 190500 w 381000"/>
              <a:gd name="connsiteY4" fmla="*/ 190500 h 209550"/>
              <a:gd name="connsiteX5" fmla="*/ 146050 w 381000"/>
              <a:gd name="connsiteY5" fmla="*/ 196850 h 209550"/>
              <a:gd name="connsiteX6" fmla="*/ 127000 w 381000"/>
              <a:gd name="connsiteY6" fmla="*/ 203200 h 209550"/>
              <a:gd name="connsiteX7" fmla="*/ 133350 w 381000"/>
              <a:gd name="connsiteY7" fmla="*/ 158750 h 209550"/>
              <a:gd name="connsiteX8" fmla="*/ 107950 w 381000"/>
              <a:gd name="connsiteY8" fmla="*/ 127000 h 209550"/>
              <a:gd name="connsiteX9" fmla="*/ 88900 w 381000"/>
              <a:gd name="connsiteY9" fmla="*/ 107950 h 209550"/>
              <a:gd name="connsiteX10" fmla="*/ 63500 w 381000"/>
              <a:gd name="connsiteY10" fmla="*/ 69850 h 209550"/>
              <a:gd name="connsiteX11" fmla="*/ 25400 w 381000"/>
              <a:gd name="connsiteY11" fmla="*/ 57150 h 209550"/>
              <a:gd name="connsiteX12" fmla="*/ 19050 w 381000"/>
              <a:gd name="connsiteY12" fmla="*/ 12700 h 209550"/>
              <a:gd name="connsiteX13" fmla="*/ 0 w 381000"/>
              <a:gd name="connsiteY13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000" h="209550">
                <a:moveTo>
                  <a:pt x="381000" y="209550"/>
                </a:moveTo>
                <a:cubicBezTo>
                  <a:pt x="323298" y="201307"/>
                  <a:pt x="350749" y="207933"/>
                  <a:pt x="298450" y="190500"/>
                </a:cubicBezTo>
                <a:lnTo>
                  <a:pt x="279400" y="184150"/>
                </a:lnTo>
                <a:lnTo>
                  <a:pt x="260350" y="177800"/>
                </a:lnTo>
                <a:cubicBezTo>
                  <a:pt x="224172" y="189859"/>
                  <a:pt x="250335" y="182522"/>
                  <a:pt x="190500" y="190500"/>
                </a:cubicBezTo>
                <a:lnTo>
                  <a:pt x="146050" y="196850"/>
                </a:lnTo>
                <a:cubicBezTo>
                  <a:pt x="139700" y="198967"/>
                  <a:pt x="129117" y="209550"/>
                  <a:pt x="127000" y="203200"/>
                </a:cubicBezTo>
                <a:cubicBezTo>
                  <a:pt x="122267" y="189001"/>
                  <a:pt x="133350" y="173717"/>
                  <a:pt x="133350" y="158750"/>
                </a:cubicBezTo>
                <a:cubicBezTo>
                  <a:pt x="133350" y="136164"/>
                  <a:pt x="122578" y="139190"/>
                  <a:pt x="107950" y="127000"/>
                </a:cubicBezTo>
                <a:cubicBezTo>
                  <a:pt x="101051" y="121251"/>
                  <a:pt x="95250" y="114300"/>
                  <a:pt x="88900" y="107950"/>
                </a:cubicBezTo>
                <a:cubicBezTo>
                  <a:pt x="82580" y="82668"/>
                  <a:pt x="88167" y="80813"/>
                  <a:pt x="63500" y="69850"/>
                </a:cubicBezTo>
                <a:cubicBezTo>
                  <a:pt x="51267" y="64413"/>
                  <a:pt x="25400" y="57150"/>
                  <a:pt x="25400" y="57150"/>
                </a:cubicBezTo>
                <a:cubicBezTo>
                  <a:pt x="23283" y="42333"/>
                  <a:pt x="25129" y="26377"/>
                  <a:pt x="19050" y="12700"/>
                </a:cubicBezTo>
                <a:cubicBezTo>
                  <a:pt x="15950" y="5726"/>
                  <a:pt x="0" y="0"/>
                  <a:pt x="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621205" y="1259142"/>
            <a:ext cx="1075311" cy="3003630"/>
          </a:xfrm>
          <a:custGeom>
            <a:avLst/>
            <a:gdLst>
              <a:gd name="connsiteX0" fmla="*/ 228600 w 806450"/>
              <a:gd name="connsiteY0" fmla="*/ 2990930 h 3003630"/>
              <a:gd name="connsiteX1" fmla="*/ 279400 w 806450"/>
              <a:gd name="connsiteY1" fmla="*/ 2965530 h 3003630"/>
              <a:gd name="connsiteX2" fmla="*/ 311150 w 806450"/>
              <a:gd name="connsiteY2" fmla="*/ 2971880 h 3003630"/>
              <a:gd name="connsiteX3" fmla="*/ 330200 w 806450"/>
              <a:gd name="connsiteY3" fmla="*/ 2978230 h 3003630"/>
              <a:gd name="connsiteX4" fmla="*/ 368300 w 806450"/>
              <a:gd name="connsiteY4" fmla="*/ 3003630 h 3003630"/>
              <a:gd name="connsiteX5" fmla="*/ 425450 w 806450"/>
              <a:gd name="connsiteY5" fmla="*/ 2997280 h 3003630"/>
              <a:gd name="connsiteX6" fmla="*/ 444500 w 806450"/>
              <a:gd name="connsiteY6" fmla="*/ 2990930 h 3003630"/>
              <a:gd name="connsiteX7" fmla="*/ 457200 w 806450"/>
              <a:gd name="connsiteY7" fmla="*/ 2952830 h 3003630"/>
              <a:gd name="connsiteX8" fmla="*/ 438150 w 806450"/>
              <a:gd name="connsiteY8" fmla="*/ 2838530 h 3003630"/>
              <a:gd name="connsiteX9" fmla="*/ 431800 w 806450"/>
              <a:gd name="connsiteY9" fmla="*/ 2819480 h 3003630"/>
              <a:gd name="connsiteX10" fmla="*/ 419100 w 806450"/>
              <a:gd name="connsiteY10" fmla="*/ 2768680 h 3003630"/>
              <a:gd name="connsiteX11" fmla="*/ 438150 w 806450"/>
              <a:gd name="connsiteY11" fmla="*/ 2654380 h 3003630"/>
              <a:gd name="connsiteX12" fmla="*/ 457200 w 806450"/>
              <a:gd name="connsiteY12" fmla="*/ 2641680 h 3003630"/>
              <a:gd name="connsiteX13" fmla="*/ 463550 w 806450"/>
              <a:gd name="connsiteY13" fmla="*/ 2622630 h 3003630"/>
              <a:gd name="connsiteX14" fmla="*/ 482600 w 806450"/>
              <a:gd name="connsiteY14" fmla="*/ 2603580 h 3003630"/>
              <a:gd name="connsiteX15" fmla="*/ 539750 w 806450"/>
              <a:gd name="connsiteY15" fmla="*/ 2571830 h 3003630"/>
              <a:gd name="connsiteX16" fmla="*/ 552450 w 806450"/>
              <a:gd name="connsiteY16" fmla="*/ 2552780 h 3003630"/>
              <a:gd name="connsiteX17" fmla="*/ 609600 w 806450"/>
              <a:gd name="connsiteY17" fmla="*/ 2521030 h 3003630"/>
              <a:gd name="connsiteX18" fmla="*/ 628650 w 806450"/>
              <a:gd name="connsiteY18" fmla="*/ 2508330 h 3003630"/>
              <a:gd name="connsiteX19" fmla="*/ 654050 w 806450"/>
              <a:gd name="connsiteY19" fmla="*/ 2470230 h 3003630"/>
              <a:gd name="connsiteX20" fmla="*/ 673100 w 806450"/>
              <a:gd name="connsiteY20" fmla="*/ 2457530 h 3003630"/>
              <a:gd name="connsiteX21" fmla="*/ 711200 w 806450"/>
              <a:gd name="connsiteY21" fmla="*/ 2438480 h 3003630"/>
              <a:gd name="connsiteX22" fmla="*/ 736600 w 806450"/>
              <a:gd name="connsiteY22" fmla="*/ 2400380 h 3003630"/>
              <a:gd name="connsiteX23" fmla="*/ 749300 w 806450"/>
              <a:gd name="connsiteY23" fmla="*/ 2381330 h 3003630"/>
              <a:gd name="connsiteX24" fmla="*/ 755650 w 806450"/>
              <a:gd name="connsiteY24" fmla="*/ 2362280 h 3003630"/>
              <a:gd name="connsiteX25" fmla="*/ 774700 w 806450"/>
              <a:gd name="connsiteY25" fmla="*/ 2355930 h 3003630"/>
              <a:gd name="connsiteX26" fmla="*/ 793750 w 806450"/>
              <a:gd name="connsiteY26" fmla="*/ 2343230 h 3003630"/>
              <a:gd name="connsiteX27" fmla="*/ 806450 w 806450"/>
              <a:gd name="connsiteY27" fmla="*/ 2298780 h 3003630"/>
              <a:gd name="connsiteX28" fmla="*/ 800100 w 806450"/>
              <a:gd name="connsiteY28" fmla="*/ 2235280 h 3003630"/>
              <a:gd name="connsiteX29" fmla="*/ 787400 w 806450"/>
              <a:gd name="connsiteY29" fmla="*/ 2197180 h 3003630"/>
              <a:gd name="connsiteX30" fmla="*/ 781050 w 806450"/>
              <a:gd name="connsiteY30" fmla="*/ 2178130 h 3003630"/>
              <a:gd name="connsiteX31" fmla="*/ 762000 w 806450"/>
              <a:gd name="connsiteY31" fmla="*/ 2171780 h 3003630"/>
              <a:gd name="connsiteX32" fmla="*/ 730250 w 806450"/>
              <a:gd name="connsiteY32" fmla="*/ 2133680 h 3003630"/>
              <a:gd name="connsiteX33" fmla="*/ 736600 w 806450"/>
              <a:gd name="connsiteY33" fmla="*/ 2095580 h 3003630"/>
              <a:gd name="connsiteX34" fmla="*/ 749300 w 806450"/>
              <a:gd name="connsiteY34" fmla="*/ 2076530 h 3003630"/>
              <a:gd name="connsiteX35" fmla="*/ 742950 w 806450"/>
              <a:gd name="connsiteY35" fmla="*/ 1993980 h 3003630"/>
              <a:gd name="connsiteX36" fmla="*/ 736600 w 806450"/>
              <a:gd name="connsiteY36" fmla="*/ 1974930 h 3003630"/>
              <a:gd name="connsiteX37" fmla="*/ 704850 w 806450"/>
              <a:gd name="connsiteY37" fmla="*/ 1936830 h 3003630"/>
              <a:gd name="connsiteX38" fmla="*/ 692150 w 806450"/>
              <a:gd name="connsiteY38" fmla="*/ 1898730 h 3003630"/>
              <a:gd name="connsiteX39" fmla="*/ 685800 w 806450"/>
              <a:gd name="connsiteY39" fmla="*/ 1879680 h 3003630"/>
              <a:gd name="connsiteX40" fmla="*/ 660400 w 806450"/>
              <a:gd name="connsiteY40" fmla="*/ 1841580 h 3003630"/>
              <a:gd name="connsiteX41" fmla="*/ 622300 w 806450"/>
              <a:gd name="connsiteY41" fmla="*/ 1809830 h 3003630"/>
              <a:gd name="connsiteX42" fmla="*/ 603250 w 806450"/>
              <a:gd name="connsiteY42" fmla="*/ 1771730 h 3003630"/>
              <a:gd name="connsiteX43" fmla="*/ 590550 w 806450"/>
              <a:gd name="connsiteY43" fmla="*/ 1733630 h 3003630"/>
              <a:gd name="connsiteX44" fmla="*/ 577850 w 806450"/>
              <a:gd name="connsiteY44" fmla="*/ 1714580 h 3003630"/>
              <a:gd name="connsiteX45" fmla="*/ 565150 w 806450"/>
              <a:gd name="connsiteY45" fmla="*/ 1663780 h 3003630"/>
              <a:gd name="connsiteX46" fmla="*/ 552450 w 806450"/>
              <a:gd name="connsiteY46" fmla="*/ 1625680 h 3003630"/>
              <a:gd name="connsiteX47" fmla="*/ 546100 w 806450"/>
              <a:gd name="connsiteY47" fmla="*/ 1606630 h 3003630"/>
              <a:gd name="connsiteX48" fmla="*/ 539750 w 806450"/>
              <a:gd name="connsiteY48" fmla="*/ 1587580 h 3003630"/>
              <a:gd name="connsiteX49" fmla="*/ 533400 w 806450"/>
              <a:gd name="connsiteY49" fmla="*/ 1568530 h 3003630"/>
              <a:gd name="connsiteX50" fmla="*/ 539750 w 806450"/>
              <a:gd name="connsiteY50" fmla="*/ 1416130 h 3003630"/>
              <a:gd name="connsiteX51" fmla="*/ 546100 w 806450"/>
              <a:gd name="connsiteY51" fmla="*/ 1397080 h 3003630"/>
              <a:gd name="connsiteX52" fmla="*/ 565150 w 806450"/>
              <a:gd name="connsiteY52" fmla="*/ 1384380 h 3003630"/>
              <a:gd name="connsiteX53" fmla="*/ 577850 w 806450"/>
              <a:gd name="connsiteY53" fmla="*/ 1365330 h 3003630"/>
              <a:gd name="connsiteX54" fmla="*/ 596900 w 806450"/>
              <a:gd name="connsiteY54" fmla="*/ 1358980 h 3003630"/>
              <a:gd name="connsiteX55" fmla="*/ 609600 w 806450"/>
              <a:gd name="connsiteY55" fmla="*/ 1320880 h 3003630"/>
              <a:gd name="connsiteX56" fmla="*/ 615950 w 806450"/>
              <a:gd name="connsiteY56" fmla="*/ 1301830 h 3003630"/>
              <a:gd name="connsiteX57" fmla="*/ 628650 w 806450"/>
              <a:gd name="connsiteY57" fmla="*/ 1282780 h 3003630"/>
              <a:gd name="connsiteX58" fmla="*/ 647700 w 806450"/>
              <a:gd name="connsiteY58" fmla="*/ 1276430 h 3003630"/>
              <a:gd name="connsiteX59" fmla="*/ 666750 w 806450"/>
              <a:gd name="connsiteY59" fmla="*/ 1263730 h 3003630"/>
              <a:gd name="connsiteX60" fmla="*/ 679450 w 806450"/>
              <a:gd name="connsiteY60" fmla="*/ 1244680 h 3003630"/>
              <a:gd name="connsiteX61" fmla="*/ 692150 w 806450"/>
              <a:gd name="connsiteY61" fmla="*/ 1206580 h 3003630"/>
              <a:gd name="connsiteX62" fmla="*/ 704850 w 806450"/>
              <a:gd name="connsiteY62" fmla="*/ 1155780 h 3003630"/>
              <a:gd name="connsiteX63" fmla="*/ 711200 w 806450"/>
              <a:gd name="connsiteY63" fmla="*/ 1047830 h 3003630"/>
              <a:gd name="connsiteX64" fmla="*/ 723900 w 806450"/>
              <a:gd name="connsiteY64" fmla="*/ 1009730 h 3003630"/>
              <a:gd name="connsiteX65" fmla="*/ 736600 w 806450"/>
              <a:gd name="connsiteY65" fmla="*/ 958930 h 3003630"/>
              <a:gd name="connsiteX66" fmla="*/ 730250 w 806450"/>
              <a:gd name="connsiteY66" fmla="*/ 704930 h 3003630"/>
              <a:gd name="connsiteX67" fmla="*/ 717550 w 806450"/>
              <a:gd name="connsiteY67" fmla="*/ 641430 h 3003630"/>
              <a:gd name="connsiteX68" fmla="*/ 704850 w 806450"/>
              <a:gd name="connsiteY68" fmla="*/ 603330 h 3003630"/>
              <a:gd name="connsiteX69" fmla="*/ 698500 w 806450"/>
              <a:gd name="connsiteY69" fmla="*/ 584280 h 3003630"/>
              <a:gd name="connsiteX70" fmla="*/ 692150 w 806450"/>
              <a:gd name="connsiteY70" fmla="*/ 533480 h 3003630"/>
              <a:gd name="connsiteX71" fmla="*/ 685800 w 806450"/>
              <a:gd name="connsiteY71" fmla="*/ 514430 h 3003630"/>
              <a:gd name="connsiteX72" fmla="*/ 666750 w 806450"/>
              <a:gd name="connsiteY72" fmla="*/ 508080 h 3003630"/>
              <a:gd name="connsiteX73" fmla="*/ 641350 w 806450"/>
              <a:gd name="connsiteY73" fmla="*/ 450930 h 3003630"/>
              <a:gd name="connsiteX74" fmla="*/ 628650 w 806450"/>
              <a:gd name="connsiteY74" fmla="*/ 400130 h 3003630"/>
              <a:gd name="connsiteX75" fmla="*/ 603250 w 806450"/>
              <a:gd name="connsiteY75" fmla="*/ 362030 h 3003630"/>
              <a:gd name="connsiteX76" fmla="*/ 590550 w 806450"/>
              <a:gd name="connsiteY76" fmla="*/ 342980 h 3003630"/>
              <a:gd name="connsiteX77" fmla="*/ 571500 w 806450"/>
              <a:gd name="connsiteY77" fmla="*/ 330280 h 3003630"/>
              <a:gd name="connsiteX78" fmla="*/ 565150 w 806450"/>
              <a:gd name="connsiteY78" fmla="*/ 311230 h 3003630"/>
              <a:gd name="connsiteX79" fmla="*/ 546100 w 806450"/>
              <a:gd name="connsiteY79" fmla="*/ 298530 h 3003630"/>
              <a:gd name="connsiteX80" fmla="*/ 508000 w 806450"/>
              <a:gd name="connsiteY80" fmla="*/ 260430 h 3003630"/>
              <a:gd name="connsiteX81" fmla="*/ 457200 w 806450"/>
              <a:gd name="connsiteY81" fmla="*/ 184230 h 3003630"/>
              <a:gd name="connsiteX82" fmla="*/ 431800 w 806450"/>
              <a:gd name="connsiteY82" fmla="*/ 127080 h 3003630"/>
              <a:gd name="connsiteX83" fmla="*/ 425450 w 806450"/>
              <a:gd name="connsiteY83" fmla="*/ 108030 h 3003630"/>
              <a:gd name="connsiteX84" fmla="*/ 419100 w 806450"/>
              <a:gd name="connsiteY84" fmla="*/ 88980 h 3003630"/>
              <a:gd name="connsiteX85" fmla="*/ 412750 w 806450"/>
              <a:gd name="connsiteY85" fmla="*/ 38180 h 3003630"/>
              <a:gd name="connsiteX86" fmla="*/ 406400 w 806450"/>
              <a:gd name="connsiteY86" fmla="*/ 19130 h 3003630"/>
              <a:gd name="connsiteX87" fmla="*/ 387350 w 806450"/>
              <a:gd name="connsiteY87" fmla="*/ 6430 h 3003630"/>
              <a:gd name="connsiteX88" fmla="*/ 279400 w 806450"/>
              <a:gd name="connsiteY88" fmla="*/ 19130 h 3003630"/>
              <a:gd name="connsiteX89" fmla="*/ 222250 w 806450"/>
              <a:gd name="connsiteY89" fmla="*/ 31830 h 3003630"/>
              <a:gd name="connsiteX90" fmla="*/ 146050 w 806450"/>
              <a:gd name="connsiteY90" fmla="*/ 25480 h 3003630"/>
              <a:gd name="connsiteX91" fmla="*/ 133350 w 806450"/>
              <a:gd name="connsiteY91" fmla="*/ 6430 h 3003630"/>
              <a:gd name="connsiteX92" fmla="*/ 0 w 806450"/>
              <a:gd name="connsiteY92" fmla="*/ 80 h 300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06450" h="3003630">
                <a:moveTo>
                  <a:pt x="228600" y="2990930"/>
                </a:moveTo>
                <a:cubicBezTo>
                  <a:pt x="234580" y="2987342"/>
                  <a:pt x="265729" y="2965530"/>
                  <a:pt x="279400" y="2965530"/>
                </a:cubicBezTo>
                <a:cubicBezTo>
                  <a:pt x="290193" y="2965530"/>
                  <a:pt x="300679" y="2969262"/>
                  <a:pt x="311150" y="2971880"/>
                </a:cubicBezTo>
                <a:cubicBezTo>
                  <a:pt x="317644" y="2973503"/>
                  <a:pt x="324349" y="2974979"/>
                  <a:pt x="330200" y="2978230"/>
                </a:cubicBezTo>
                <a:cubicBezTo>
                  <a:pt x="343543" y="2985643"/>
                  <a:pt x="368300" y="3003630"/>
                  <a:pt x="368300" y="3003630"/>
                </a:cubicBezTo>
                <a:cubicBezTo>
                  <a:pt x="387350" y="3001513"/>
                  <a:pt x="406544" y="3000431"/>
                  <a:pt x="425450" y="2997280"/>
                </a:cubicBezTo>
                <a:cubicBezTo>
                  <a:pt x="432052" y="2996180"/>
                  <a:pt x="440609" y="2996377"/>
                  <a:pt x="444500" y="2990930"/>
                </a:cubicBezTo>
                <a:cubicBezTo>
                  <a:pt x="452281" y="2980037"/>
                  <a:pt x="457200" y="2952830"/>
                  <a:pt x="457200" y="2952830"/>
                </a:cubicBezTo>
                <a:cubicBezTo>
                  <a:pt x="449738" y="2863289"/>
                  <a:pt x="458910" y="2900810"/>
                  <a:pt x="438150" y="2838530"/>
                </a:cubicBezTo>
                <a:cubicBezTo>
                  <a:pt x="436033" y="2832180"/>
                  <a:pt x="433423" y="2825974"/>
                  <a:pt x="431800" y="2819480"/>
                </a:cubicBezTo>
                <a:lnTo>
                  <a:pt x="419100" y="2768680"/>
                </a:lnTo>
                <a:cubicBezTo>
                  <a:pt x="421438" y="2733608"/>
                  <a:pt x="408883" y="2683647"/>
                  <a:pt x="438150" y="2654380"/>
                </a:cubicBezTo>
                <a:cubicBezTo>
                  <a:pt x="443546" y="2648984"/>
                  <a:pt x="450850" y="2645913"/>
                  <a:pt x="457200" y="2641680"/>
                </a:cubicBezTo>
                <a:cubicBezTo>
                  <a:pt x="459317" y="2635330"/>
                  <a:pt x="459837" y="2628199"/>
                  <a:pt x="463550" y="2622630"/>
                </a:cubicBezTo>
                <a:cubicBezTo>
                  <a:pt x="468531" y="2615158"/>
                  <a:pt x="475511" y="2609093"/>
                  <a:pt x="482600" y="2603580"/>
                </a:cubicBezTo>
                <a:cubicBezTo>
                  <a:pt x="515352" y="2578106"/>
                  <a:pt x="511007" y="2581411"/>
                  <a:pt x="539750" y="2571830"/>
                </a:cubicBezTo>
                <a:cubicBezTo>
                  <a:pt x="543983" y="2565480"/>
                  <a:pt x="546707" y="2557806"/>
                  <a:pt x="552450" y="2552780"/>
                </a:cubicBezTo>
                <a:cubicBezTo>
                  <a:pt x="605841" y="2506063"/>
                  <a:pt x="571806" y="2539927"/>
                  <a:pt x="609600" y="2521030"/>
                </a:cubicBezTo>
                <a:cubicBezTo>
                  <a:pt x="616426" y="2517617"/>
                  <a:pt x="622300" y="2512563"/>
                  <a:pt x="628650" y="2508330"/>
                </a:cubicBezTo>
                <a:cubicBezTo>
                  <a:pt x="637117" y="2495630"/>
                  <a:pt x="641350" y="2478697"/>
                  <a:pt x="654050" y="2470230"/>
                </a:cubicBezTo>
                <a:cubicBezTo>
                  <a:pt x="660400" y="2465997"/>
                  <a:pt x="666274" y="2460943"/>
                  <a:pt x="673100" y="2457530"/>
                </a:cubicBezTo>
                <a:cubicBezTo>
                  <a:pt x="725680" y="2431240"/>
                  <a:pt x="656605" y="2474876"/>
                  <a:pt x="711200" y="2438480"/>
                </a:cubicBezTo>
                <a:lnTo>
                  <a:pt x="736600" y="2400380"/>
                </a:lnTo>
                <a:cubicBezTo>
                  <a:pt x="740833" y="2394030"/>
                  <a:pt x="746887" y="2388570"/>
                  <a:pt x="749300" y="2381330"/>
                </a:cubicBezTo>
                <a:cubicBezTo>
                  <a:pt x="751417" y="2374980"/>
                  <a:pt x="750917" y="2367013"/>
                  <a:pt x="755650" y="2362280"/>
                </a:cubicBezTo>
                <a:cubicBezTo>
                  <a:pt x="760383" y="2357547"/>
                  <a:pt x="768713" y="2358923"/>
                  <a:pt x="774700" y="2355930"/>
                </a:cubicBezTo>
                <a:cubicBezTo>
                  <a:pt x="781526" y="2352517"/>
                  <a:pt x="787400" y="2347463"/>
                  <a:pt x="793750" y="2343230"/>
                </a:cubicBezTo>
                <a:cubicBezTo>
                  <a:pt x="796744" y="2334247"/>
                  <a:pt x="806450" y="2306753"/>
                  <a:pt x="806450" y="2298780"/>
                </a:cubicBezTo>
                <a:cubicBezTo>
                  <a:pt x="806450" y="2277508"/>
                  <a:pt x="804020" y="2256188"/>
                  <a:pt x="800100" y="2235280"/>
                </a:cubicBezTo>
                <a:cubicBezTo>
                  <a:pt x="797633" y="2222122"/>
                  <a:pt x="791633" y="2209880"/>
                  <a:pt x="787400" y="2197180"/>
                </a:cubicBezTo>
                <a:cubicBezTo>
                  <a:pt x="785283" y="2190830"/>
                  <a:pt x="787400" y="2180247"/>
                  <a:pt x="781050" y="2178130"/>
                </a:cubicBezTo>
                <a:lnTo>
                  <a:pt x="762000" y="2171780"/>
                </a:lnTo>
                <a:cubicBezTo>
                  <a:pt x="757059" y="2166839"/>
                  <a:pt x="731355" y="2143626"/>
                  <a:pt x="730250" y="2133680"/>
                </a:cubicBezTo>
                <a:cubicBezTo>
                  <a:pt x="728828" y="2120884"/>
                  <a:pt x="732529" y="2107794"/>
                  <a:pt x="736600" y="2095580"/>
                </a:cubicBezTo>
                <a:cubicBezTo>
                  <a:pt x="739013" y="2088340"/>
                  <a:pt x="745067" y="2082880"/>
                  <a:pt x="749300" y="2076530"/>
                </a:cubicBezTo>
                <a:cubicBezTo>
                  <a:pt x="747183" y="2049013"/>
                  <a:pt x="746373" y="2021365"/>
                  <a:pt x="742950" y="1993980"/>
                </a:cubicBezTo>
                <a:cubicBezTo>
                  <a:pt x="742120" y="1987338"/>
                  <a:pt x="740313" y="1980499"/>
                  <a:pt x="736600" y="1974930"/>
                </a:cubicBezTo>
                <a:cubicBezTo>
                  <a:pt x="716661" y="1945022"/>
                  <a:pt x="718700" y="1967993"/>
                  <a:pt x="704850" y="1936830"/>
                </a:cubicBezTo>
                <a:cubicBezTo>
                  <a:pt x="699413" y="1924597"/>
                  <a:pt x="696383" y="1911430"/>
                  <a:pt x="692150" y="1898730"/>
                </a:cubicBezTo>
                <a:cubicBezTo>
                  <a:pt x="690033" y="1892380"/>
                  <a:pt x="689513" y="1885249"/>
                  <a:pt x="685800" y="1879680"/>
                </a:cubicBezTo>
                <a:cubicBezTo>
                  <a:pt x="677333" y="1866980"/>
                  <a:pt x="673100" y="1850047"/>
                  <a:pt x="660400" y="1841580"/>
                </a:cubicBezTo>
                <a:cubicBezTo>
                  <a:pt x="633878" y="1823899"/>
                  <a:pt x="646746" y="1834276"/>
                  <a:pt x="622300" y="1809830"/>
                </a:cubicBezTo>
                <a:cubicBezTo>
                  <a:pt x="599142" y="1740355"/>
                  <a:pt x="636076" y="1845588"/>
                  <a:pt x="603250" y="1771730"/>
                </a:cubicBezTo>
                <a:cubicBezTo>
                  <a:pt x="597813" y="1759497"/>
                  <a:pt x="594783" y="1746330"/>
                  <a:pt x="590550" y="1733630"/>
                </a:cubicBezTo>
                <a:cubicBezTo>
                  <a:pt x="588137" y="1726390"/>
                  <a:pt x="581263" y="1721406"/>
                  <a:pt x="577850" y="1714580"/>
                </a:cubicBezTo>
                <a:cubicBezTo>
                  <a:pt x="570143" y="1699166"/>
                  <a:pt x="569497" y="1679721"/>
                  <a:pt x="565150" y="1663780"/>
                </a:cubicBezTo>
                <a:cubicBezTo>
                  <a:pt x="561628" y="1650865"/>
                  <a:pt x="556683" y="1638380"/>
                  <a:pt x="552450" y="1625680"/>
                </a:cubicBezTo>
                <a:lnTo>
                  <a:pt x="546100" y="1606630"/>
                </a:lnTo>
                <a:lnTo>
                  <a:pt x="539750" y="1587580"/>
                </a:lnTo>
                <a:lnTo>
                  <a:pt x="533400" y="1568530"/>
                </a:lnTo>
                <a:cubicBezTo>
                  <a:pt x="535517" y="1517730"/>
                  <a:pt x="535994" y="1466835"/>
                  <a:pt x="539750" y="1416130"/>
                </a:cubicBezTo>
                <a:cubicBezTo>
                  <a:pt x="540244" y="1409455"/>
                  <a:pt x="541919" y="1402307"/>
                  <a:pt x="546100" y="1397080"/>
                </a:cubicBezTo>
                <a:cubicBezTo>
                  <a:pt x="550868" y="1391121"/>
                  <a:pt x="558800" y="1388613"/>
                  <a:pt x="565150" y="1384380"/>
                </a:cubicBezTo>
                <a:cubicBezTo>
                  <a:pt x="569383" y="1378030"/>
                  <a:pt x="571891" y="1370098"/>
                  <a:pt x="577850" y="1365330"/>
                </a:cubicBezTo>
                <a:cubicBezTo>
                  <a:pt x="583077" y="1361149"/>
                  <a:pt x="593009" y="1364427"/>
                  <a:pt x="596900" y="1358980"/>
                </a:cubicBezTo>
                <a:cubicBezTo>
                  <a:pt x="604681" y="1348087"/>
                  <a:pt x="605367" y="1333580"/>
                  <a:pt x="609600" y="1320880"/>
                </a:cubicBezTo>
                <a:cubicBezTo>
                  <a:pt x="611717" y="1314530"/>
                  <a:pt x="612237" y="1307399"/>
                  <a:pt x="615950" y="1301830"/>
                </a:cubicBezTo>
                <a:cubicBezTo>
                  <a:pt x="620183" y="1295480"/>
                  <a:pt x="622691" y="1287548"/>
                  <a:pt x="628650" y="1282780"/>
                </a:cubicBezTo>
                <a:cubicBezTo>
                  <a:pt x="633877" y="1278599"/>
                  <a:pt x="641713" y="1279423"/>
                  <a:pt x="647700" y="1276430"/>
                </a:cubicBezTo>
                <a:cubicBezTo>
                  <a:pt x="654526" y="1273017"/>
                  <a:pt x="660400" y="1267963"/>
                  <a:pt x="666750" y="1263730"/>
                </a:cubicBezTo>
                <a:cubicBezTo>
                  <a:pt x="670983" y="1257380"/>
                  <a:pt x="676350" y="1251654"/>
                  <a:pt x="679450" y="1244680"/>
                </a:cubicBezTo>
                <a:cubicBezTo>
                  <a:pt x="684887" y="1232447"/>
                  <a:pt x="687917" y="1219280"/>
                  <a:pt x="692150" y="1206580"/>
                </a:cubicBezTo>
                <a:cubicBezTo>
                  <a:pt x="701913" y="1177291"/>
                  <a:pt x="697187" y="1194094"/>
                  <a:pt x="704850" y="1155780"/>
                </a:cubicBezTo>
                <a:cubicBezTo>
                  <a:pt x="706967" y="1119797"/>
                  <a:pt x="706538" y="1083573"/>
                  <a:pt x="711200" y="1047830"/>
                </a:cubicBezTo>
                <a:cubicBezTo>
                  <a:pt x="712931" y="1034555"/>
                  <a:pt x="721275" y="1022857"/>
                  <a:pt x="723900" y="1009730"/>
                </a:cubicBezTo>
                <a:cubicBezTo>
                  <a:pt x="731563" y="971416"/>
                  <a:pt x="726837" y="988219"/>
                  <a:pt x="736600" y="958930"/>
                </a:cubicBezTo>
                <a:cubicBezTo>
                  <a:pt x="734483" y="874263"/>
                  <a:pt x="735322" y="789471"/>
                  <a:pt x="730250" y="704930"/>
                </a:cubicBezTo>
                <a:cubicBezTo>
                  <a:pt x="728957" y="683383"/>
                  <a:pt x="724376" y="661908"/>
                  <a:pt x="717550" y="641430"/>
                </a:cubicBezTo>
                <a:lnTo>
                  <a:pt x="704850" y="603330"/>
                </a:lnTo>
                <a:lnTo>
                  <a:pt x="698500" y="584280"/>
                </a:lnTo>
                <a:cubicBezTo>
                  <a:pt x="696383" y="567347"/>
                  <a:pt x="695203" y="550270"/>
                  <a:pt x="692150" y="533480"/>
                </a:cubicBezTo>
                <a:cubicBezTo>
                  <a:pt x="690953" y="526894"/>
                  <a:pt x="690533" y="519163"/>
                  <a:pt x="685800" y="514430"/>
                </a:cubicBezTo>
                <a:cubicBezTo>
                  <a:pt x="681067" y="509697"/>
                  <a:pt x="673100" y="510197"/>
                  <a:pt x="666750" y="508080"/>
                </a:cubicBezTo>
                <a:cubicBezTo>
                  <a:pt x="651548" y="485276"/>
                  <a:pt x="647827" y="483316"/>
                  <a:pt x="641350" y="450930"/>
                </a:cubicBezTo>
                <a:cubicBezTo>
                  <a:pt x="639591" y="442133"/>
                  <a:pt x="634752" y="411113"/>
                  <a:pt x="628650" y="400130"/>
                </a:cubicBezTo>
                <a:cubicBezTo>
                  <a:pt x="621237" y="386787"/>
                  <a:pt x="611717" y="374730"/>
                  <a:pt x="603250" y="362030"/>
                </a:cubicBezTo>
                <a:cubicBezTo>
                  <a:pt x="599017" y="355680"/>
                  <a:pt x="596900" y="347213"/>
                  <a:pt x="590550" y="342980"/>
                </a:cubicBezTo>
                <a:lnTo>
                  <a:pt x="571500" y="330280"/>
                </a:lnTo>
                <a:cubicBezTo>
                  <a:pt x="569383" y="323930"/>
                  <a:pt x="569331" y="316457"/>
                  <a:pt x="565150" y="311230"/>
                </a:cubicBezTo>
                <a:cubicBezTo>
                  <a:pt x="560382" y="305271"/>
                  <a:pt x="551804" y="303600"/>
                  <a:pt x="546100" y="298530"/>
                </a:cubicBezTo>
                <a:cubicBezTo>
                  <a:pt x="532676" y="286598"/>
                  <a:pt x="517963" y="275374"/>
                  <a:pt x="508000" y="260430"/>
                </a:cubicBezTo>
                <a:lnTo>
                  <a:pt x="457200" y="184230"/>
                </a:lnTo>
                <a:cubicBezTo>
                  <a:pt x="437074" y="154041"/>
                  <a:pt x="446913" y="172420"/>
                  <a:pt x="431800" y="127080"/>
                </a:cubicBezTo>
                <a:lnTo>
                  <a:pt x="425450" y="108030"/>
                </a:lnTo>
                <a:lnTo>
                  <a:pt x="419100" y="88980"/>
                </a:lnTo>
                <a:cubicBezTo>
                  <a:pt x="416983" y="72047"/>
                  <a:pt x="415803" y="54970"/>
                  <a:pt x="412750" y="38180"/>
                </a:cubicBezTo>
                <a:cubicBezTo>
                  <a:pt x="411553" y="31594"/>
                  <a:pt x="410581" y="24357"/>
                  <a:pt x="406400" y="19130"/>
                </a:cubicBezTo>
                <a:cubicBezTo>
                  <a:pt x="401632" y="13171"/>
                  <a:pt x="393700" y="10663"/>
                  <a:pt x="387350" y="6430"/>
                </a:cubicBezTo>
                <a:cubicBezTo>
                  <a:pt x="229072" y="18605"/>
                  <a:pt x="352770" y="4456"/>
                  <a:pt x="279400" y="19130"/>
                </a:cubicBezTo>
                <a:cubicBezTo>
                  <a:pt x="223522" y="30306"/>
                  <a:pt x="259324" y="19472"/>
                  <a:pt x="222250" y="31830"/>
                </a:cubicBezTo>
                <a:cubicBezTo>
                  <a:pt x="196850" y="29713"/>
                  <a:pt x="170557" y="32482"/>
                  <a:pt x="146050" y="25480"/>
                </a:cubicBezTo>
                <a:cubicBezTo>
                  <a:pt x="138712" y="23383"/>
                  <a:pt x="140869" y="7738"/>
                  <a:pt x="133350" y="6430"/>
                </a:cubicBezTo>
                <a:cubicBezTo>
                  <a:pt x="89508" y="-1195"/>
                  <a:pt x="0" y="80"/>
                  <a:pt x="0" y="8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7611846" y="3634122"/>
            <a:ext cx="169340" cy="501650"/>
          </a:xfrm>
          <a:custGeom>
            <a:avLst/>
            <a:gdLst>
              <a:gd name="connsiteX0" fmla="*/ 127000 w 127000"/>
              <a:gd name="connsiteY0" fmla="*/ 501650 h 501650"/>
              <a:gd name="connsiteX1" fmla="*/ 50800 w 127000"/>
              <a:gd name="connsiteY1" fmla="*/ 419100 h 501650"/>
              <a:gd name="connsiteX2" fmla="*/ 38100 w 127000"/>
              <a:gd name="connsiteY2" fmla="*/ 400050 h 501650"/>
              <a:gd name="connsiteX3" fmla="*/ 31750 w 127000"/>
              <a:gd name="connsiteY3" fmla="*/ 323850 h 501650"/>
              <a:gd name="connsiteX4" fmla="*/ 12700 w 127000"/>
              <a:gd name="connsiteY4" fmla="*/ 254000 h 501650"/>
              <a:gd name="connsiteX5" fmla="*/ 6350 w 127000"/>
              <a:gd name="connsiteY5" fmla="*/ 234950 h 501650"/>
              <a:gd name="connsiteX6" fmla="*/ 0 w 127000"/>
              <a:gd name="connsiteY6" fmla="*/ 215900 h 501650"/>
              <a:gd name="connsiteX7" fmla="*/ 12700 w 127000"/>
              <a:gd name="connsiteY7" fmla="*/ 171450 h 501650"/>
              <a:gd name="connsiteX8" fmla="*/ 25400 w 127000"/>
              <a:gd name="connsiteY8" fmla="*/ 152400 h 501650"/>
              <a:gd name="connsiteX9" fmla="*/ 19050 w 127000"/>
              <a:gd name="connsiteY9" fmla="*/ 88900 h 501650"/>
              <a:gd name="connsiteX10" fmla="*/ 12700 w 127000"/>
              <a:gd name="connsiteY10" fmla="*/ 63500 h 501650"/>
              <a:gd name="connsiteX11" fmla="*/ 12700 w 127000"/>
              <a:gd name="connsiteY11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" h="501650">
                <a:moveTo>
                  <a:pt x="127000" y="501650"/>
                </a:moveTo>
                <a:cubicBezTo>
                  <a:pt x="101600" y="474133"/>
                  <a:pt x="75459" y="447282"/>
                  <a:pt x="50800" y="419100"/>
                </a:cubicBezTo>
                <a:cubicBezTo>
                  <a:pt x="45774" y="413357"/>
                  <a:pt x="39597" y="407534"/>
                  <a:pt x="38100" y="400050"/>
                </a:cubicBezTo>
                <a:cubicBezTo>
                  <a:pt x="33101" y="375057"/>
                  <a:pt x="34728" y="349163"/>
                  <a:pt x="31750" y="323850"/>
                </a:cubicBezTo>
                <a:cubicBezTo>
                  <a:pt x="28486" y="296108"/>
                  <a:pt x="21729" y="281086"/>
                  <a:pt x="12700" y="254000"/>
                </a:cubicBezTo>
                <a:lnTo>
                  <a:pt x="6350" y="234950"/>
                </a:lnTo>
                <a:lnTo>
                  <a:pt x="0" y="215900"/>
                </a:lnTo>
                <a:cubicBezTo>
                  <a:pt x="2035" y="207762"/>
                  <a:pt x="8145" y="180560"/>
                  <a:pt x="12700" y="171450"/>
                </a:cubicBezTo>
                <a:cubicBezTo>
                  <a:pt x="16113" y="164624"/>
                  <a:pt x="21167" y="158750"/>
                  <a:pt x="25400" y="152400"/>
                </a:cubicBezTo>
                <a:cubicBezTo>
                  <a:pt x="23283" y="131233"/>
                  <a:pt x="22058" y="109958"/>
                  <a:pt x="19050" y="88900"/>
                </a:cubicBezTo>
                <a:cubicBezTo>
                  <a:pt x="17816" y="80260"/>
                  <a:pt x="13322" y="72205"/>
                  <a:pt x="12700" y="63500"/>
                </a:cubicBezTo>
                <a:cubicBezTo>
                  <a:pt x="11192" y="42387"/>
                  <a:pt x="12700" y="21167"/>
                  <a:pt x="1270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351153" y="2230756"/>
            <a:ext cx="601158" cy="317517"/>
          </a:xfrm>
          <a:custGeom>
            <a:avLst/>
            <a:gdLst>
              <a:gd name="connsiteX0" fmla="*/ 0 w 450850"/>
              <a:gd name="connsiteY0" fmla="*/ 317517 h 317517"/>
              <a:gd name="connsiteX1" fmla="*/ 50800 w 450850"/>
              <a:gd name="connsiteY1" fmla="*/ 279417 h 317517"/>
              <a:gd name="connsiteX2" fmla="*/ 69850 w 450850"/>
              <a:gd name="connsiteY2" fmla="*/ 266717 h 317517"/>
              <a:gd name="connsiteX3" fmla="*/ 82550 w 450850"/>
              <a:gd name="connsiteY3" fmla="*/ 209567 h 317517"/>
              <a:gd name="connsiteX4" fmla="*/ 88900 w 450850"/>
              <a:gd name="connsiteY4" fmla="*/ 190517 h 317517"/>
              <a:gd name="connsiteX5" fmla="*/ 107950 w 450850"/>
              <a:gd name="connsiteY5" fmla="*/ 184167 h 317517"/>
              <a:gd name="connsiteX6" fmla="*/ 127000 w 450850"/>
              <a:gd name="connsiteY6" fmla="*/ 171467 h 317517"/>
              <a:gd name="connsiteX7" fmla="*/ 139700 w 450850"/>
              <a:gd name="connsiteY7" fmla="*/ 152417 h 317517"/>
              <a:gd name="connsiteX8" fmla="*/ 171450 w 450850"/>
              <a:gd name="connsiteY8" fmla="*/ 95267 h 317517"/>
              <a:gd name="connsiteX9" fmla="*/ 190500 w 450850"/>
              <a:gd name="connsiteY9" fmla="*/ 88917 h 317517"/>
              <a:gd name="connsiteX10" fmla="*/ 203200 w 450850"/>
              <a:gd name="connsiteY10" fmla="*/ 69867 h 317517"/>
              <a:gd name="connsiteX11" fmla="*/ 209550 w 450850"/>
              <a:gd name="connsiteY11" fmla="*/ 44467 h 317517"/>
              <a:gd name="connsiteX12" fmla="*/ 228600 w 450850"/>
              <a:gd name="connsiteY12" fmla="*/ 31767 h 317517"/>
              <a:gd name="connsiteX13" fmla="*/ 336550 w 450850"/>
              <a:gd name="connsiteY13" fmla="*/ 19067 h 317517"/>
              <a:gd name="connsiteX14" fmla="*/ 425450 w 450850"/>
              <a:gd name="connsiteY14" fmla="*/ 6367 h 317517"/>
              <a:gd name="connsiteX15" fmla="*/ 450850 w 450850"/>
              <a:gd name="connsiteY15" fmla="*/ 17 h 3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0850" h="317517">
                <a:moveTo>
                  <a:pt x="0" y="317517"/>
                </a:moveTo>
                <a:cubicBezTo>
                  <a:pt x="16933" y="304817"/>
                  <a:pt x="33682" y="291867"/>
                  <a:pt x="50800" y="279417"/>
                </a:cubicBezTo>
                <a:cubicBezTo>
                  <a:pt x="56972" y="274928"/>
                  <a:pt x="65617" y="273067"/>
                  <a:pt x="69850" y="266717"/>
                </a:cubicBezTo>
                <a:cubicBezTo>
                  <a:pt x="72457" y="262806"/>
                  <a:pt x="82354" y="210351"/>
                  <a:pt x="82550" y="209567"/>
                </a:cubicBezTo>
                <a:cubicBezTo>
                  <a:pt x="84173" y="203073"/>
                  <a:pt x="84167" y="195250"/>
                  <a:pt x="88900" y="190517"/>
                </a:cubicBezTo>
                <a:cubicBezTo>
                  <a:pt x="93633" y="185784"/>
                  <a:pt x="101963" y="187160"/>
                  <a:pt x="107950" y="184167"/>
                </a:cubicBezTo>
                <a:cubicBezTo>
                  <a:pt x="114776" y="180754"/>
                  <a:pt x="120650" y="175700"/>
                  <a:pt x="127000" y="171467"/>
                </a:cubicBezTo>
                <a:cubicBezTo>
                  <a:pt x="131233" y="165117"/>
                  <a:pt x="136287" y="159243"/>
                  <a:pt x="139700" y="152417"/>
                </a:cubicBezTo>
                <a:cubicBezTo>
                  <a:pt x="148646" y="134525"/>
                  <a:pt x="147424" y="103276"/>
                  <a:pt x="171450" y="95267"/>
                </a:cubicBezTo>
                <a:lnTo>
                  <a:pt x="190500" y="88917"/>
                </a:lnTo>
                <a:cubicBezTo>
                  <a:pt x="194733" y="82567"/>
                  <a:pt x="200194" y="76882"/>
                  <a:pt x="203200" y="69867"/>
                </a:cubicBezTo>
                <a:cubicBezTo>
                  <a:pt x="206638" y="61845"/>
                  <a:pt x="204709" y="51729"/>
                  <a:pt x="209550" y="44467"/>
                </a:cubicBezTo>
                <a:cubicBezTo>
                  <a:pt x="213783" y="38117"/>
                  <a:pt x="221774" y="35180"/>
                  <a:pt x="228600" y="31767"/>
                </a:cubicBezTo>
                <a:cubicBezTo>
                  <a:pt x="257465" y="17334"/>
                  <a:pt x="322503" y="20070"/>
                  <a:pt x="336550" y="19067"/>
                </a:cubicBezTo>
                <a:cubicBezTo>
                  <a:pt x="383754" y="3332"/>
                  <a:pt x="328066" y="20279"/>
                  <a:pt x="425450" y="6367"/>
                </a:cubicBezTo>
                <a:cubicBezTo>
                  <a:pt x="474585" y="-652"/>
                  <a:pt x="428928" y="17"/>
                  <a:pt x="450850" y="17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594913" y="2033922"/>
            <a:ext cx="872960" cy="2057400"/>
          </a:xfrm>
          <a:custGeom>
            <a:avLst/>
            <a:gdLst>
              <a:gd name="connsiteX0" fmla="*/ 273050 w 654693"/>
              <a:gd name="connsiteY0" fmla="*/ 2057400 h 2057400"/>
              <a:gd name="connsiteX1" fmla="*/ 209550 w 654693"/>
              <a:gd name="connsiteY1" fmla="*/ 1974850 h 2057400"/>
              <a:gd name="connsiteX2" fmla="*/ 203200 w 654693"/>
              <a:gd name="connsiteY2" fmla="*/ 1955800 h 2057400"/>
              <a:gd name="connsiteX3" fmla="*/ 209550 w 654693"/>
              <a:gd name="connsiteY3" fmla="*/ 1847850 h 2057400"/>
              <a:gd name="connsiteX4" fmla="*/ 228600 w 654693"/>
              <a:gd name="connsiteY4" fmla="*/ 1841500 h 2057400"/>
              <a:gd name="connsiteX5" fmla="*/ 247650 w 654693"/>
              <a:gd name="connsiteY5" fmla="*/ 1828800 h 2057400"/>
              <a:gd name="connsiteX6" fmla="*/ 228600 w 654693"/>
              <a:gd name="connsiteY6" fmla="*/ 1758950 h 2057400"/>
              <a:gd name="connsiteX7" fmla="*/ 222250 w 654693"/>
              <a:gd name="connsiteY7" fmla="*/ 1739900 h 2057400"/>
              <a:gd name="connsiteX8" fmla="*/ 234950 w 654693"/>
              <a:gd name="connsiteY8" fmla="*/ 1676400 h 2057400"/>
              <a:gd name="connsiteX9" fmla="*/ 241300 w 654693"/>
              <a:gd name="connsiteY9" fmla="*/ 1651000 h 2057400"/>
              <a:gd name="connsiteX10" fmla="*/ 260350 w 654693"/>
              <a:gd name="connsiteY10" fmla="*/ 1638300 h 2057400"/>
              <a:gd name="connsiteX11" fmla="*/ 273050 w 654693"/>
              <a:gd name="connsiteY11" fmla="*/ 1568450 h 2057400"/>
              <a:gd name="connsiteX12" fmla="*/ 279400 w 654693"/>
              <a:gd name="connsiteY12" fmla="*/ 1543050 h 2057400"/>
              <a:gd name="connsiteX13" fmla="*/ 317500 w 654693"/>
              <a:gd name="connsiteY13" fmla="*/ 1524000 h 2057400"/>
              <a:gd name="connsiteX14" fmla="*/ 323850 w 654693"/>
              <a:gd name="connsiteY14" fmla="*/ 1504950 h 2057400"/>
              <a:gd name="connsiteX15" fmla="*/ 330200 w 654693"/>
              <a:gd name="connsiteY15" fmla="*/ 1422400 h 2057400"/>
              <a:gd name="connsiteX16" fmla="*/ 368300 w 654693"/>
              <a:gd name="connsiteY16" fmla="*/ 1397000 h 2057400"/>
              <a:gd name="connsiteX17" fmla="*/ 381000 w 654693"/>
              <a:gd name="connsiteY17" fmla="*/ 1377950 h 2057400"/>
              <a:gd name="connsiteX18" fmla="*/ 400050 w 654693"/>
              <a:gd name="connsiteY18" fmla="*/ 1365250 h 2057400"/>
              <a:gd name="connsiteX19" fmla="*/ 406400 w 654693"/>
              <a:gd name="connsiteY19" fmla="*/ 1346200 h 2057400"/>
              <a:gd name="connsiteX20" fmla="*/ 469900 w 654693"/>
              <a:gd name="connsiteY20" fmla="*/ 1327150 h 2057400"/>
              <a:gd name="connsiteX21" fmla="*/ 488950 w 654693"/>
              <a:gd name="connsiteY21" fmla="*/ 1314450 h 2057400"/>
              <a:gd name="connsiteX22" fmla="*/ 514350 w 654693"/>
              <a:gd name="connsiteY22" fmla="*/ 1282700 h 2057400"/>
              <a:gd name="connsiteX23" fmla="*/ 520700 w 654693"/>
              <a:gd name="connsiteY23" fmla="*/ 1263650 h 2057400"/>
              <a:gd name="connsiteX24" fmla="*/ 558800 w 654693"/>
              <a:gd name="connsiteY24" fmla="*/ 1244600 h 2057400"/>
              <a:gd name="connsiteX25" fmla="*/ 565150 w 654693"/>
              <a:gd name="connsiteY25" fmla="*/ 1225550 h 2057400"/>
              <a:gd name="connsiteX26" fmla="*/ 546100 w 654693"/>
              <a:gd name="connsiteY26" fmla="*/ 1155700 h 2057400"/>
              <a:gd name="connsiteX27" fmla="*/ 539750 w 654693"/>
              <a:gd name="connsiteY27" fmla="*/ 1136650 h 2057400"/>
              <a:gd name="connsiteX28" fmla="*/ 552450 w 654693"/>
              <a:gd name="connsiteY28" fmla="*/ 1066800 h 2057400"/>
              <a:gd name="connsiteX29" fmla="*/ 565150 w 654693"/>
              <a:gd name="connsiteY29" fmla="*/ 1028700 h 2057400"/>
              <a:gd name="connsiteX30" fmla="*/ 584200 w 654693"/>
              <a:gd name="connsiteY30" fmla="*/ 990600 h 2057400"/>
              <a:gd name="connsiteX31" fmla="*/ 596900 w 654693"/>
              <a:gd name="connsiteY31" fmla="*/ 946150 h 2057400"/>
              <a:gd name="connsiteX32" fmla="*/ 609600 w 654693"/>
              <a:gd name="connsiteY32" fmla="*/ 927100 h 2057400"/>
              <a:gd name="connsiteX33" fmla="*/ 628650 w 654693"/>
              <a:gd name="connsiteY33" fmla="*/ 920750 h 2057400"/>
              <a:gd name="connsiteX34" fmla="*/ 647700 w 654693"/>
              <a:gd name="connsiteY34" fmla="*/ 908050 h 2057400"/>
              <a:gd name="connsiteX35" fmla="*/ 647700 w 654693"/>
              <a:gd name="connsiteY35" fmla="*/ 819150 h 2057400"/>
              <a:gd name="connsiteX36" fmla="*/ 654050 w 654693"/>
              <a:gd name="connsiteY36" fmla="*/ 755650 h 2057400"/>
              <a:gd name="connsiteX37" fmla="*/ 628650 w 654693"/>
              <a:gd name="connsiteY37" fmla="*/ 692150 h 2057400"/>
              <a:gd name="connsiteX38" fmla="*/ 590550 w 654693"/>
              <a:gd name="connsiteY38" fmla="*/ 679450 h 2057400"/>
              <a:gd name="connsiteX39" fmla="*/ 552450 w 654693"/>
              <a:gd name="connsiteY39" fmla="*/ 654050 h 2057400"/>
              <a:gd name="connsiteX40" fmla="*/ 527050 w 654693"/>
              <a:gd name="connsiteY40" fmla="*/ 615950 h 2057400"/>
              <a:gd name="connsiteX41" fmla="*/ 514350 w 654693"/>
              <a:gd name="connsiteY41" fmla="*/ 577850 h 2057400"/>
              <a:gd name="connsiteX42" fmla="*/ 508000 w 654693"/>
              <a:gd name="connsiteY42" fmla="*/ 558800 h 2057400"/>
              <a:gd name="connsiteX43" fmla="*/ 495300 w 654693"/>
              <a:gd name="connsiteY43" fmla="*/ 539750 h 2057400"/>
              <a:gd name="connsiteX44" fmla="*/ 482600 w 654693"/>
              <a:gd name="connsiteY44" fmla="*/ 495300 h 2057400"/>
              <a:gd name="connsiteX45" fmla="*/ 463550 w 654693"/>
              <a:gd name="connsiteY45" fmla="*/ 488950 h 2057400"/>
              <a:gd name="connsiteX46" fmla="*/ 450850 w 654693"/>
              <a:gd name="connsiteY46" fmla="*/ 469900 h 2057400"/>
              <a:gd name="connsiteX47" fmla="*/ 361950 w 654693"/>
              <a:gd name="connsiteY47" fmla="*/ 450850 h 2057400"/>
              <a:gd name="connsiteX48" fmla="*/ 349250 w 654693"/>
              <a:gd name="connsiteY48" fmla="*/ 431800 h 2057400"/>
              <a:gd name="connsiteX49" fmla="*/ 330200 w 654693"/>
              <a:gd name="connsiteY49" fmla="*/ 412750 h 2057400"/>
              <a:gd name="connsiteX50" fmla="*/ 323850 w 654693"/>
              <a:gd name="connsiteY50" fmla="*/ 393700 h 2057400"/>
              <a:gd name="connsiteX51" fmla="*/ 311150 w 654693"/>
              <a:gd name="connsiteY51" fmla="*/ 374650 h 2057400"/>
              <a:gd name="connsiteX52" fmla="*/ 304800 w 654693"/>
              <a:gd name="connsiteY52" fmla="*/ 355600 h 2057400"/>
              <a:gd name="connsiteX53" fmla="*/ 260350 w 654693"/>
              <a:gd name="connsiteY53" fmla="*/ 298450 h 2057400"/>
              <a:gd name="connsiteX54" fmla="*/ 234950 w 654693"/>
              <a:gd name="connsiteY54" fmla="*/ 260350 h 2057400"/>
              <a:gd name="connsiteX55" fmla="*/ 222250 w 654693"/>
              <a:gd name="connsiteY55" fmla="*/ 241300 h 2057400"/>
              <a:gd name="connsiteX56" fmla="*/ 203200 w 654693"/>
              <a:gd name="connsiteY56" fmla="*/ 228600 h 2057400"/>
              <a:gd name="connsiteX57" fmla="*/ 171450 w 654693"/>
              <a:gd name="connsiteY57" fmla="*/ 190500 h 2057400"/>
              <a:gd name="connsiteX58" fmla="*/ 152400 w 654693"/>
              <a:gd name="connsiteY58" fmla="*/ 177800 h 2057400"/>
              <a:gd name="connsiteX59" fmla="*/ 114300 w 654693"/>
              <a:gd name="connsiteY59" fmla="*/ 152400 h 2057400"/>
              <a:gd name="connsiteX60" fmla="*/ 95250 w 654693"/>
              <a:gd name="connsiteY60" fmla="*/ 133350 h 2057400"/>
              <a:gd name="connsiteX61" fmla="*/ 76200 w 654693"/>
              <a:gd name="connsiteY61" fmla="*/ 127000 h 2057400"/>
              <a:gd name="connsiteX62" fmla="*/ 57150 w 654693"/>
              <a:gd name="connsiteY62" fmla="*/ 88900 h 2057400"/>
              <a:gd name="connsiteX63" fmla="*/ 25400 w 654693"/>
              <a:gd name="connsiteY63" fmla="*/ 57150 h 2057400"/>
              <a:gd name="connsiteX64" fmla="*/ 12700 w 654693"/>
              <a:gd name="connsiteY64" fmla="*/ 19050 h 2057400"/>
              <a:gd name="connsiteX65" fmla="*/ 0 w 654693"/>
              <a:gd name="connsiteY65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54693" h="2057400">
                <a:moveTo>
                  <a:pt x="273050" y="2057400"/>
                </a:moveTo>
                <a:cubicBezTo>
                  <a:pt x="251883" y="2029883"/>
                  <a:pt x="229218" y="2003457"/>
                  <a:pt x="209550" y="1974850"/>
                </a:cubicBezTo>
                <a:cubicBezTo>
                  <a:pt x="205758" y="1969334"/>
                  <a:pt x="203200" y="1962493"/>
                  <a:pt x="203200" y="1955800"/>
                </a:cubicBezTo>
                <a:cubicBezTo>
                  <a:pt x="203200" y="1919754"/>
                  <a:pt x="201731" y="1883037"/>
                  <a:pt x="209550" y="1847850"/>
                </a:cubicBezTo>
                <a:cubicBezTo>
                  <a:pt x="211002" y="1841316"/>
                  <a:pt x="222613" y="1844493"/>
                  <a:pt x="228600" y="1841500"/>
                </a:cubicBezTo>
                <a:cubicBezTo>
                  <a:pt x="235426" y="1838087"/>
                  <a:pt x="241300" y="1833033"/>
                  <a:pt x="247650" y="1828800"/>
                </a:cubicBezTo>
                <a:cubicBezTo>
                  <a:pt x="238675" y="1783923"/>
                  <a:pt x="244713" y="1807289"/>
                  <a:pt x="228600" y="1758950"/>
                </a:cubicBezTo>
                <a:lnTo>
                  <a:pt x="222250" y="1739900"/>
                </a:lnTo>
                <a:cubicBezTo>
                  <a:pt x="236999" y="1680902"/>
                  <a:pt x="219381" y="1754247"/>
                  <a:pt x="234950" y="1676400"/>
                </a:cubicBezTo>
                <a:cubicBezTo>
                  <a:pt x="236662" y="1667842"/>
                  <a:pt x="236459" y="1658262"/>
                  <a:pt x="241300" y="1651000"/>
                </a:cubicBezTo>
                <a:cubicBezTo>
                  <a:pt x="245533" y="1644650"/>
                  <a:pt x="254000" y="1642533"/>
                  <a:pt x="260350" y="1638300"/>
                </a:cubicBezTo>
                <a:cubicBezTo>
                  <a:pt x="273974" y="1597428"/>
                  <a:pt x="261083" y="1640252"/>
                  <a:pt x="273050" y="1568450"/>
                </a:cubicBezTo>
                <a:cubicBezTo>
                  <a:pt x="274485" y="1559842"/>
                  <a:pt x="274559" y="1550312"/>
                  <a:pt x="279400" y="1543050"/>
                </a:cubicBezTo>
                <a:cubicBezTo>
                  <a:pt x="286434" y="1532499"/>
                  <a:pt x="306633" y="1527622"/>
                  <a:pt x="317500" y="1524000"/>
                </a:cubicBezTo>
                <a:cubicBezTo>
                  <a:pt x="319617" y="1517650"/>
                  <a:pt x="323020" y="1511592"/>
                  <a:pt x="323850" y="1504950"/>
                </a:cubicBezTo>
                <a:cubicBezTo>
                  <a:pt x="327273" y="1477565"/>
                  <a:pt x="319692" y="1447919"/>
                  <a:pt x="330200" y="1422400"/>
                </a:cubicBezTo>
                <a:cubicBezTo>
                  <a:pt x="336012" y="1408286"/>
                  <a:pt x="368300" y="1397000"/>
                  <a:pt x="368300" y="1397000"/>
                </a:cubicBezTo>
                <a:cubicBezTo>
                  <a:pt x="372533" y="1390650"/>
                  <a:pt x="375604" y="1383346"/>
                  <a:pt x="381000" y="1377950"/>
                </a:cubicBezTo>
                <a:cubicBezTo>
                  <a:pt x="386396" y="1372554"/>
                  <a:pt x="395282" y="1371209"/>
                  <a:pt x="400050" y="1365250"/>
                </a:cubicBezTo>
                <a:cubicBezTo>
                  <a:pt x="404231" y="1360023"/>
                  <a:pt x="402219" y="1351427"/>
                  <a:pt x="406400" y="1346200"/>
                </a:cubicBezTo>
                <a:cubicBezTo>
                  <a:pt x="421305" y="1327569"/>
                  <a:pt x="450447" y="1329929"/>
                  <a:pt x="469900" y="1327150"/>
                </a:cubicBezTo>
                <a:cubicBezTo>
                  <a:pt x="476250" y="1322917"/>
                  <a:pt x="484182" y="1320409"/>
                  <a:pt x="488950" y="1314450"/>
                </a:cubicBezTo>
                <a:cubicBezTo>
                  <a:pt x="524003" y="1270633"/>
                  <a:pt x="459755" y="1319096"/>
                  <a:pt x="514350" y="1282700"/>
                </a:cubicBezTo>
                <a:cubicBezTo>
                  <a:pt x="516467" y="1276350"/>
                  <a:pt x="516519" y="1268877"/>
                  <a:pt x="520700" y="1263650"/>
                </a:cubicBezTo>
                <a:cubicBezTo>
                  <a:pt x="529652" y="1252459"/>
                  <a:pt x="546251" y="1248783"/>
                  <a:pt x="558800" y="1244600"/>
                </a:cubicBezTo>
                <a:cubicBezTo>
                  <a:pt x="560917" y="1238250"/>
                  <a:pt x="565150" y="1232243"/>
                  <a:pt x="565150" y="1225550"/>
                </a:cubicBezTo>
                <a:cubicBezTo>
                  <a:pt x="565150" y="1207599"/>
                  <a:pt x="551080" y="1170641"/>
                  <a:pt x="546100" y="1155700"/>
                </a:cubicBezTo>
                <a:lnTo>
                  <a:pt x="539750" y="1136650"/>
                </a:lnTo>
                <a:cubicBezTo>
                  <a:pt x="541824" y="1124203"/>
                  <a:pt x="548646" y="1080746"/>
                  <a:pt x="552450" y="1066800"/>
                </a:cubicBezTo>
                <a:cubicBezTo>
                  <a:pt x="555972" y="1053885"/>
                  <a:pt x="557724" y="1039839"/>
                  <a:pt x="565150" y="1028700"/>
                </a:cubicBezTo>
                <a:cubicBezTo>
                  <a:pt x="579065" y="1007828"/>
                  <a:pt x="577627" y="1013604"/>
                  <a:pt x="584200" y="990600"/>
                </a:cubicBezTo>
                <a:cubicBezTo>
                  <a:pt x="586913" y="981105"/>
                  <a:pt x="591825" y="956300"/>
                  <a:pt x="596900" y="946150"/>
                </a:cubicBezTo>
                <a:cubicBezTo>
                  <a:pt x="600313" y="939324"/>
                  <a:pt x="603641" y="931868"/>
                  <a:pt x="609600" y="927100"/>
                </a:cubicBezTo>
                <a:cubicBezTo>
                  <a:pt x="614827" y="922919"/>
                  <a:pt x="622663" y="923743"/>
                  <a:pt x="628650" y="920750"/>
                </a:cubicBezTo>
                <a:cubicBezTo>
                  <a:pt x="635476" y="917337"/>
                  <a:pt x="641350" y="912283"/>
                  <a:pt x="647700" y="908050"/>
                </a:cubicBezTo>
                <a:cubicBezTo>
                  <a:pt x="663435" y="860846"/>
                  <a:pt x="647700" y="916534"/>
                  <a:pt x="647700" y="819150"/>
                </a:cubicBezTo>
                <a:cubicBezTo>
                  <a:pt x="647700" y="797878"/>
                  <a:pt x="651933" y="776817"/>
                  <a:pt x="654050" y="755650"/>
                </a:cubicBezTo>
                <a:cubicBezTo>
                  <a:pt x="649836" y="726153"/>
                  <a:pt x="656240" y="707478"/>
                  <a:pt x="628650" y="692150"/>
                </a:cubicBezTo>
                <a:cubicBezTo>
                  <a:pt x="616948" y="685649"/>
                  <a:pt x="601689" y="686876"/>
                  <a:pt x="590550" y="679450"/>
                </a:cubicBezTo>
                <a:lnTo>
                  <a:pt x="552450" y="654050"/>
                </a:lnTo>
                <a:cubicBezTo>
                  <a:pt x="543983" y="641350"/>
                  <a:pt x="531877" y="630430"/>
                  <a:pt x="527050" y="615950"/>
                </a:cubicBezTo>
                <a:lnTo>
                  <a:pt x="514350" y="577850"/>
                </a:lnTo>
                <a:cubicBezTo>
                  <a:pt x="512233" y="571500"/>
                  <a:pt x="511713" y="564369"/>
                  <a:pt x="508000" y="558800"/>
                </a:cubicBezTo>
                <a:lnTo>
                  <a:pt x="495300" y="539750"/>
                </a:lnTo>
                <a:cubicBezTo>
                  <a:pt x="495245" y="539530"/>
                  <a:pt x="485637" y="498337"/>
                  <a:pt x="482600" y="495300"/>
                </a:cubicBezTo>
                <a:cubicBezTo>
                  <a:pt x="477867" y="490567"/>
                  <a:pt x="469900" y="491067"/>
                  <a:pt x="463550" y="488950"/>
                </a:cubicBezTo>
                <a:cubicBezTo>
                  <a:pt x="459317" y="482600"/>
                  <a:pt x="458144" y="472144"/>
                  <a:pt x="450850" y="469900"/>
                </a:cubicBezTo>
                <a:cubicBezTo>
                  <a:pt x="326628" y="431678"/>
                  <a:pt x="415721" y="486697"/>
                  <a:pt x="361950" y="450850"/>
                </a:cubicBezTo>
                <a:cubicBezTo>
                  <a:pt x="357717" y="444500"/>
                  <a:pt x="354136" y="437663"/>
                  <a:pt x="349250" y="431800"/>
                </a:cubicBezTo>
                <a:cubicBezTo>
                  <a:pt x="343501" y="424901"/>
                  <a:pt x="335181" y="420222"/>
                  <a:pt x="330200" y="412750"/>
                </a:cubicBezTo>
                <a:cubicBezTo>
                  <a:pt x="326487" y="407181"/>
                  <a:pt x="326843" y="399687"/>
                  <a:pt x="323850" y="393700"/>
                </a:cubicBezTo>
                <a:cubicBezTo>
                  <a:pt x="320437" y="386874"/>
                  <a:pt x="314563" y="381476"/>
                  <a:pt x="311150" y="374650"/>
                </a:cubicBezTo>
                <a:cubicBezTo>
                  <a:pt x="308157" y="368663"/>
                  <a:pt x="308051" y="361451"/>
                  <a:pt x="304800" y="355600"/>
                </a:cubicBezTo>
                <a:cubicBezTo>
                  <a:pt x="263962" y="282091"/>
                  <a:pt x="296345" y="344730"/>
                  <a:pt x="260350" y="298450"/>
                </a:cubicBezTo>
                <a:cubicBezTo>
                  <a:pt x="250979" y="286402"/>
                  <a:pt x="243417" y="273050"/>
                  <a:pt x="234950" y="260350"/>
                </a:cubicBezTo>
                <a:cubicBezTo>
                  <a:pt x="230717" y="254000"/>
                  <a:pt x="228600" y="245533"/>
                  <a:pt x="222250" y="241300"/>
                </a:cubicBezTo>
                <a:cubicBezTo>
                  <a:pt x="215900" y="237067"/>
                  <a:pt x="209063" y="233486"/>
                  <a:pt x="203200" y="228600"/>
                </a:cubicBezTo>
                <a:cubicBezTo>
                  <a:pt x="140783" y="176586"/>
                  <a:pt x="221400" y="240450"/>
                  <a:pt x="171450" y="190500"/>
                </a:cubicBezTo>
                <a:cubicBezTo>
                  <a:pt x="166054" y="185104"/>
                  <a:pt x="158263" y="182686"/>
                  <a:pt x="152400" y="177800"/>
                </a:cubicBezTo>
                <a:cubicBezTo>
                  <a:pt x="120689" y="151374"/>
                  <a:pt x="147778" y="163559"/>
                  <a:pt x="114300" y="152400"/>
                </a:cubicBezTo>
                <a:cubicBezTo>
                  <a:pt x="107950" y="146050"/>
                  <a:pt x="102722" y="138331"/>
                  <a:pt x="95250" y="133350"/>
                </a:cubicBezTo>
                <a:cubicBezTo>
                  <a:pt x="89681" y="129637"/>
                  <a:pt x="81427" y="131181"/>
                  <a:pt x="76200" y="127000"/>
                </a:cubicBezTo>
                <a:cubicBezTo>
                  <a:pt x="61035" y="114868"/>
                  <a:pt x="64819" y="104238"/>
                  <a:pt x="57150" y="88900"/>
                </a:cubicBezTo>
                <a:cubicBezTo>
                  <a:pt x="46567" y="67733"/>
                  <a:pt x="44450" y="69850"/>
                  <a:pt x="25400" y="57150"/>
                </a:cubicBezTo>
                <a:cubicBezTo>
                  <a:pt x="21167" y="44450"/>
                  <a:pt x="20126" y="30189"/>
                  <a:pt x="12700" y="19050"/>
                </a:cubicBezTo>
                <a:lnTo>
                  <a:pt x="0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331542" y="2706987"/>
            <a:ext cx="465686" cy="2470709"/>
          </a:xfrm>
          <a:custGeom>
            <a:avLst/>
            <a:gdLst>
              <a:gd name="connsiteX0" fmla="*/ 311150 w 349250"/>
              <a:gd name="connsiteY0" fmla="*/ 2432086 h 2470709"/>
              <a:gd name="connsiteX1" fmla="*/ 234950 w 349250"/>
              <a:gd name="connsiteY1" fmla="*/ 2463836 h 2470709"/>
              <a:gd name="connsiteX2" fmla="*/ 222250 w 349250"/>
              <a:gd name="connsiteY2" fmla="*/ 2444786 h 2470709"/>
              <a:gd name="connsiteX3" fmla="*/ 184150 w 349250"/>
              <a:gd name="connsiteY3" fmla="*/ 2419386 h 2470709"/>
              <a:gd name="connsiteX4" fmla="*/ 171450 w 349250"/>
              <a:gd name="connsiteY4" fmla="*/ 2400336 h 2470709"/>
              <a:gd name="connsiteX5" fmla="*/ 158750 w 349250"/>
              <a:gd name="connsiteY5" fmla="*/ 2362236 h 2470709"/>
              <a:gd name="connsiteX6" fmla="*/ 139700 w 349250"/>
              <a:gd name="connsiteY6" fmla="*/ 2324136 h 2470709"/>
              <a:gd name="connsiteX7" fmla="*/ 133350 w 349250"/>
              <a:gd name="connsiteY7" fmla="*/ 2286036 h 2470709"/>
              <a:gd name="connsiteX8" fmla="*/ 114300 w 349250"/>
              <a:gd name="connsiteY8" fmla="*/ 2266986 h 2470709"/>
              <a:gd name="connsiteX9" fmla="*/ 101600 w 349250"/>
              <a:gd name="connsiteY9" fmla="*/ 2247936 h 2470709"/>
              <a:gd name="connsiteX10" fmla="*/ 95250 w 349250"/>
              <a:gd name="connsiteY10" fmla="*/ 2159036 h 2470709"/>
              <a:gd name="connsiteX11" fmla="*/ 82550 w 349250"/>
              <a:gd name="connsiteY11" fmla="*/ 2139986 h 2470709"/>
              <a:gd name="connsiteX12" fmla="*/ 63500 w 349250"/>
              <a:gd name="connsiteY12" fmla="*/ 2101886 h 2470709"/>
              <a:gd name="connsiteX13" fmla="*/ 82550 w 349250"/>
              <a:gd name="connsiteY13" fmla="*/ 2057436 h 2470709"/>
              <a:gd name="connsiteX14" fmla="*/ 95250 w 349250"/>
              <a:gd name="connsiteY14" fmla="*/ 2012986 h 2470709"/>
              <a:gd name="connsiteX15" fmla="*/ 107950 w 349250"/>
              <a:gd name="connsiteY15" fmla="*/ 1993936 h 2470709"/>
              <a:gd name="connsiteX16" fmla="*/ 88900 w 349250"/>
              <a:gd name="connsiteY16" fmla="*/ 1917736 h 2470709"/>
              <a:gd name="connsiteX17" fmla="*/ 82550 w 349250"/>
              <a:gd name="connsiteY17" fmla="*/ 1898686 h 2470709"/>
              <a:gd name="connsiteX18" fmla="*/ 107950 w 349250"/>
              <a:gd name="connsiteY18" fmla="*/ 1847886 h 2470709"/>
              <a:gd name="connsiteX19" fmla="*/ 146050 w 349250"/>
              <a:gd name="connsiteY19" fmla="*/ 1835186 h 2470709"/>
              <a:gd name="connsiteX20" fmla="*/ 165100 w 349250"/>
              <a:gd name="connsiteY20" fmla="*/ 1797086 h 2470709"/>
              <a:gd name="connsiteX21" fmla="*/ 184150 w 349250"/>
              <a:gd name="connsiteY21" fmla="*/ 1752636 h 2470709"/>
              <a:gd name="connsiteX22" fmla="*/ 203200 w 349250"/>
              <a:gd name="connsiteY22" fmla="*/ 1746286 h 2470709"/>
              <a:gd name="connsiteX23" fmla="*/ 215900 w 349250"/>
              <a:gd name="connsiteY23" fmla="*/ 1708186 h 2470709"/>
              <a:gd name="connsiteX24" fmla="*/ 234950 w 349250"/>
              <a:gd name="connsiteY24" fmla="*/ 1670086 h 2470709"/>
              <a:gd name="connsiteX25" fmla="*/ 234950 w 349250"/>
              <a:gd name="connsiteY25" fmla="*/ 1562136 h 2470709"/>
              <a:gd name="connsiteX26" fmla="*/ 215900 w 349250"/>
              <a:gd name="connsiteY26" fmla="*/ 1555786 h 2470709"/>
              <a:gd name="connsiteX27" fmla="*/ 190500 w 349250"/>
              <a:gd name="connsiteY27" fmla="*/ 1517686 h 2470709"/>
              <a:gd name="connsiteX28" fmla="*/ 177800 w 349250"/>
              <a:gd name="connsiteY28" fmla="*/ 1479586 h 2470709"/>
              <a:gd name="connsiteX29" fmla="*/ 171450 w 349250"/>
              <a:gd name="connsiteY29" fmla="*/ 1435136 h 2470709"/>
              <a:gd name="connsiteX30" fmla="*/ 158750 w 349250"/>
              <a:gd name="connsiteY30" fmla="*/ 1365286 h 2470709"/>
              <a:gd name="connsiteX31" fmla="*/ 133350 w 349250"/>
              <a:gd name="connsiteY31" fmla="*/ 1327186 h 2470709"/>
              <a:gd name="connsiteX32" fmla="*/ 165100 w 349250"/>
              <a:gd name="connsiteY32" fmla="*/ 1295436 h 2470709"/>
              <a:gd name="connsiteX33" fmla="*/ 203200 w 349250"/>
              <a:gd name="connsiteY33" fmla="*/ 1270036 h 2470709"/>
              <a:gd name="connsiteX34" fmla="*/ 222250 w 349250"/>
              <a:gd name="connsiteY34" fmla="*/ 1231936 h 2470709"/>
              <a:gd name="connsiteX35" fmla="*/ 241300 w 349250"/>
              <a:gd name="connsiteY35" fmla="*/ 1155736 h 2470709"/>
              <a:gd name="connsiteX36" fmla="*/ 279400 w 349250"/>
              <a:gd name="connsiteY36" fmla="*/ 1143036 h 2470709"/>
              <a:gd name="connsiteX37" fmla="*/ 298450 w 349250"/>
              <a:gd name="connsiteY37" fmla="*/ 1130336 h 2470709"/>
              <a:gd name="connsiteX38" fmla="*/ 298450 w 349250"/>
              <a:gd name="connsiteY38" fmla="*/ 1016036 h 2470709"/>
              <a:gd name="connsiteX39" fmla="*/ 292100 w 349250"/>
              <a:gd name="connsiteY39" fmla="*/ 984286 h 2470709"/>
              <a:gd name="connsiteX40" fmla="*/ 273050 w 349250"/>
              <a:gd name="connsiteY40" fmla="*/ 901736 h 2470709"/>
              <a:gd name="connsiteX41" fmla="*/ 260350 w 349250"/>
              <a:gd name="connsiteY41" fmla="*/ 882686 h 2470709"/>
              <a:gd name="connsiteX42" fmla="*/ 285750 w 349250"/>
              <a:gd name="connsiteY42" fmla="*/ 857286 h 2470709"/>
              <a:gd name="connsiteX43" fmla="*/ 292100 w 349250"/>
              <a:gd name="connsiteY43" fmla="*/ 838236 h 2470709"/>
              <a:gd name="connsiteX44" fmla="*/ 311150 w 349250"/>
              <a:gd name="connsiteY44" fmla="*/ 819186 h 2470709"/>
              <a:gd name="connsiteX45" fmla="*/ 317500 w 349250"/>
              <a:gd name="connsiteY45" fmla="*/ 800136 h 2470709"/>
              <a:gd name="connsiteX46" fmla="*/ 285750 w 349250"/>
              <a:gd name="connsiteY46" fmla="*/ 742986 h 2470709"/>
              <a:gd name="connsiteX47" fmla="*/ 273050 w 349250"/>
              <a:gd name="connsiteY47" fmla="*/ 704886 h 2470709"/>
              <a:gd name="connsiteX48" fmla="*/ 285750 w 349250"/>
              <a:gd name="connsiteY48" fmla="*/ 673136 h 2470709"/>
              <a:gd name="connsiteX49" fmla="*/ 304800 w 349250"/>
              <a:gd name="connsiteY49" fmla="*/ 666786 h 2470709"/>
              <a:gd name="connsiteX50" fmla="*/ 342900 w 349250"/>
              <a:gd name="connsiteY50" fmla="*/ 647736 h 2470709"/>
              <a:gd name="connsiteX51" fmla="*/ 349250 w 349250"/>
              <a:gd name="connsiteY51" fmla="*/ 628686 h 2470709"/>
              <a:gd name="connsiteX52" fmla="*/ 342900 w 349250"/>
              <a:gd name="connsiteY52" fmla="*/ 609636 h 2470709"/>
              <a:gd name="connsiteX53" fmla="*/ 336550 w 349250"/>
              <a:gd name="connsiteY53" fmla="*/ 571536 h 2470709"/>
              <a:gd name="connsiteX54" fmla="*/ 323850 w 349250"/>
              <a:gd name="connsiteY54" fmla="*/ 457236 h 2470709"/>
              <a:gd name="connsiteX55" fmla="*/ 304800 w 349250"/>
              <a:gd name="connsiteY55" fmla="*/ 444536 h 2470709"/>
              <a:gd name="connsiteX56" fmla="*/ 298450 w 349250"/>
              <a:gd name="connsiteY56" fmla="*/ 425486 h 2470709"/>
              <a:gd name="connsiteX57" fmla="*/ 285750 w 349250"/>
              <a:gd name="connsiteY57" fmla="*/ 406436 h 2470709"/>
              <a:gd name="connsiteX58" fmla="*/ 279400 w 349250"/>
              <a:gd name="connsiteY58" fmla="*/ 285786 h 2470709"/>
              <a:gd name="connsiteX59" fmla="*/ 260350 w 349250"/>
              <a:gd name="connsiteY59" fmla="*/ 222286 h 2470709"/>
              <a:gd name="connsiteX60" fmla="*/ 254000 w 349250"/>
              <a:gd name="connsiteY60" fmla="*/ 203236 h 2470709"/>
              <a:gd name="connsiteX61" fmla="*/ 234950 w 349250"/>
              <a:gd name="connsiteY61" fmla="*/ 133386 h 2470709"/>
              <a:gd name="connsiteX62" fmla="*/ 215900 w 349250"/>
              <a:gd name="connsiteY62" fmla="*/ 120686 h 2470709"/>
              <a:gd name="connsiteX63" fmla="*/ 209550 w 349250"/>
              <a:gd name="connsiteY63" fmla="*/ 101636 h 2470709"/>
              <a:gd name="connsiteX64" fmla="*/ 171450 w 349250"/>
              <a:gd name="connsiteY64" fmla="*/ 63536 h 2470709"/>
              <a:gd name="connsiteX65" fmla="*/ 165100 w 349250"/>
              <a:gd name="connsiteY65" fmla="*/ 44486 h 2470709"/>
              <a:gd name="connsiteX66" fmla="*/ 38100 w 349250"/>
              <a:gd name="connsiteY66" fmla="*/ 25436 h 2470709"/>
              <a:gd name="connsiteX67" fmla="*/ 19050 w 349250"/>
              <a:gd name="connsiteY67" fmla="*/ 19086 h 2470709"/>
              <a:gd name="connsiteX68" fmla="*/ 0 w 349250"/>
              <a:gd name="connsiteY68" fmla="*/ 36 h 24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9250" h="2470709">
                <a:moveTo>
                  <a:pt x="311150" y="2432086"/>
                </a:moveTo>
                <a:cubicBezTo>
                  <a:pt x="286135" y="2450847"/>
                  <a:pt x="267374" y="2485452"/>
                  <a:pt x="234950" y="2463836"/>
                </a:cubicBezTo>
                <a:cubicBezTo>
                  <a:pt x="228600" y="2459603"/>
                  <a:pt x="227993" y="2449812"/>
                  <a:pt x="222250" y="2444786"/>
                </a:cubicBezTo>
                <a:cubicBezTo>
                  <a:pt x="210763" y="2434735"/>
                  <a:pt x="184150" y="2419386"/>
                  <a:pt x="184150" y="2419386"/>
                </a:cubicBezTo>
                <a:cubicBezTo>
                  <a:pt x="179917" y="2413036"/>
                  <a:pt x="174550" y="2407310"/>
                  <a:pt x="171450" y="2400336"/>
                </a:cubicBezTo>
                <a:cubicBezTo>
                  <a:pt x="166013" y="2388103"/>
                  <a:pt x="166176" y="2373375"/>
                  <a:pt x="158750" y="2362236"/>
                </a:cubicBezTo>
                <a:cubicBezTo>
                  <a:pt x="147333" y="2345111"/>
                  <a:pt x="144082" y="2343854"/>
                  <a:pt x="139700" y="2324136"/>
                </a:cubicBezTo>
                <a:cubicBezTo>
                  <a:pt x="136907" y="2311567"/>
                  <a:pt x="138579" y="2297801"/>
                  <a:pt x="133350" y="2286036"/>
                </a:cubicBezTo>
                <a:cubicBezTo>
                  <a:pt x="129703" y="2277830"/>
                  <a:pt x="120049" y="2273885"/>
                  <a:pt x="114300" y="2266986"/>
                </a:cubicBezTo>
                <a:cubicBezTo>
                  <a:pt x="109414" y="2261123"/>
                  <a:pt x="105833" y="2254286"/>
                  <a:pt x="101600" y="2247936"/>
                </a:cubicBezTo>
                <a:cubicBezTo>
                  <a:pt x="99483" y="2218303"/>
                  <a:pt x="100413" y="2188293"/>
                  <a:pt x="95250" y="2159036"/>
                </a:cubicBezTo>
                <a:cubicBezTo>
                  <a:pt x="93924" y="2151520"/>
                  <a:pt x="85963" y="2146812"/>
                  <a:pt x="82550" y="2139986"/>
                </a:cubicBezTo>
                <a:cubicBezTo>
                  <a:pt x="56260" y="2087406"/>
                  <a:pt x="99896" y="2156481"/>
                  <a:pt x="63500" y="2101886"/>
                </a:cubicBezTo>
                <a:cubicBezTo>
                  <a:pt x="81730" y="2028964"/>
                  <a:pt x="56238" y="2118830"/>
                  <a:pt x="82550" y="2057436"/>
                </a:cubicBezTo>
                <a:cubicBezTo>
                  <a:pt x="94757" y="2028952"/>
                  <a:pt x="82893" y="2037700"/>
                  <a:pt x="95250" y="2012986"/>
                </a:cubicBezTo>
                <a:cubicBezTo>
                  <a:pt x="98663" y="2006160"/>
                  <a:pt x="103717" y="2000286"/>
                  <a:pt x="107950" y="1993936"/>
                </a:cubicBezTo>
                <a:cubicBezTo>
                  <a:pt x="99399" y="1942631"/>
                  <a:pt x="105671" y="1968050"/>
                  <a:pt x="88900" y="1917736"/>
                </a:cubicBezTo>
                <a:lnTo>
                  <a:pt x="82550" y="1898686"/>
                </a:lnTo>
                <a:cubicBezTo>
                  <a:pt x="88146" y="1865109"/>
                  <a:pt x="79378" y="1860585"/>
                  <a:pt x="107950" y="1847886"/>
                </a:cubicBezTo>
                <a:cubicBezTo>
                  <a:pt x="120183" y="1842449"/>
                  <a:pt x="146050" y="1835186"/>
                  <a:pt x="146050" y="1835186"/>
                </a:cubicBezTo>
                <a:cubicBezTo>
                  <a:pt x="159965" y="1814314"/>
                  <a:pt x="158527" y="1820090"/>
                  <a:pt x="165100" y="1797086"/>
                </a:cubicBezTo>
                <a:cubicBezTo>
                  <a:pt x="169619" y="1781269"/>
                  <a:pt x="169829" y="1764093"/>
                  <a:pt x="184150" y="1752636"/>
                </a:cubicBezTo>
                <a:cubicBezTo>
                  <a:pt x="189377" y="1748455"/>
                  <a:pt x="196850" y="1748403"/>
                  <a:pt x="203200" y="1746286"/>
                </a:cubicBezTo>
                <a:cubicBezTo>
                  <a:pt x="207433" y="1733586"/>
                  <a:pt x="208474" y="1719325"/>
                  <a:pt x="215900" y="1708186"/>
                </a:cubicBezTo>
                <a:cubicBezTo>
                  <a:pt x="232313" y="1683567"/>
                  <a:pt x="226187" y="1696376"/>
                  <a:pt x="234950" y="1670086"/>
                </a:cubicBezTo>
                <a:cubicBezTo>
                  <a:pt x="236296" y="1655283"/>
                  <a:pt x="248541" y="1585921"/>
                  <a:pt x="234950" y="1562136"/>
                </a:cubicBezTo>
                <a:cubicBezTo>
                  <a:pt x="231629" y="1556324"/>
                  <a:pt x="222250" y="1557903"/>
                  <a:pt x="215900" y="1555786"/>
                </a:cubicBezTo>
                <a:cubicBezTo>
                  <a:pt x="207433" y="1543086"/>
                  <a:pt x="195327" y="1532166"/>
                  <a:pt x="190500" y="1517686"/>
                </a:cubicBezTo>
                <a:lnTo>
                  <a:pt x="177800" y="1479586"/>
                </a:lnTo>
                <a:cubicBezTo>
                  <a:pt x="175683" y="1464769"/>
                  <a:pt x="173428" y="1449972"/>
                  <a:pt x="171450" y="1435136"/>
                </a:cubicBezTo>
                <a:cubicBezTo>
                  <a:pt x="169945" y="1423846"/>
                  <a:pt x="168271" y="1382423"/>
                  <a:pt x="158750" y="1365286"/>
                </a:cubicBezTo>
                <a:cubicBezTo>
                  <a:pt x="151337" y="1351943"/>
                  <a:pt x="133350" y="1327186"/>
                  <a:pt x="133350" y="1327186"/>
                </a:cubicBezTo>
                <a:cubicBezTo>
                  <a:pt x="156633" y="1292261"/>
                  <a:pt x="133350" y="1321894"/>
                  <a:pt x="165100" y="1295436"/>
                </a:cubicBezTo>
                <a:cubicBezTo>
                  <a:pt x="196811" y="1269010"/>
                  <a:pt x="169722" y="1281195"/>
                  <a:pt x="203200" y="1270036"/>
                </a:cubicBezTo>
                <a:cubicBezTo>
                  <a:pt x="212952" y="1255408"/>
                  <a:pt x="219329" y="1249463"/>
                  <a:pt x="222250" y="1231936"/>
                </a:cubicBezTo>
                <a:cubicBezTo>
                  <a:pt x="223918" y="1221928"/>
                  <a:pt x="220168" y="1168944"/>
                  <a:pt x="241300" y="1155736"/>
                </a:cubicBezTo>
                <a:cubicBezTo>
                  <a:pt x="252652" y="1148641"/>
                  <a:pt x="268261" y="1150462"/>
                  <a:pt x="279400" y="1143036"/>
                </a:cubicBezTo>
                <a:lnTo>
                  <a:pt x="298450" y="1130336"/>
                </a:lnTo>
                <a:cubicBezTo>
                  <a:pt x="314313" y="1082748"/>
                  <a:pt x="307859" y="1110124"/>
                  <a:pt x="298450" y="1016036"/>
                </a:cubicBezTo>
                <a:cubicBezTo>
                  <a:pt x="297376" y="1005297"/>
                  <a:pt x="293874" y="994932"/>
                  <a:pt x="292100" y="984286"/>
                </a:cubicBezTo>
                <a:cubicBezTo>
                  <a:pt x="288522" y="962817"/>
                  <a:pt x="286310" y="921627"/>
                  <a:pt x="273050" y="901736"/>
                </a:cubicBezTo>
                <a:lnTo>
                  <a:pt x="260350" y="882686"/>
                </a:lnTo>
                <a:cubicBezTo>
                  <a:pt x="277283" y="831886"/>
                  <a:pt x="251883" y="891153"/>
                  <a:pt x="285750" y="857286"/>
                </a:cubicBezTo>
                <a:cubicBezTo>
                  <a:pt x="290483" y="852553"/>
                  <a:pt x="288387" y="843805"/>
                  <a:pt x="292100" y="838236"/>
                </a:cubicBezTo>
                <a:cubicBezTo>
                  <a:pt x="297081" y="830764"/>
                  <a:pt x="304800" y="825536"/>
                  <a:pt x="311150" y="819186"/>
                </a:cubicBezTo>
                <a:cubicBezTo>
                  <a:pt x="313267" y="812836"/>
                  <a:pt x="317500" y="806829"/>
                  <a:pt x="317500" y="800136"/>
                </a:cubicBezTo>
                <a:cubicBezTo>
                  <a:pt x="317500" y="780986"/>
                  <a:pt x="289376" y="753864"/>
                  <a:pt x="285750" y="742986"/>
                </a:cubicBezTo>
                <a:lnTo>
                  <a:pt x="273050" y="704886"/>
                </a:lnTo>
                <a:cubicBezTo>
                  <a:pt x="277283" y="694303"/>
                  <a:pt x="278453" y="681893"/>
                  <a:pt x="285750" y="673136"/>
                </a:cubicBezTo>
                <a:cubicBezTo>
                  <a:pt x="290035" y="667994"/>
                  <a:pt x="298813" y="669779"/>
                  <a:pt x="304800" y="666786"/>
                </a:cubicBezTo>
                <a:cubicBezTo>
                  <a:pt x="354039" y="642167"/>
                  <a:pt x="295017" y="663697"/>
                  <a:pt x="342900" y="647736"/>
                </a:cubicBezTo>
                <a:cubicBezTo>
                  <a:pt x="345017" y="641386"/>
                  <a:pt x="349250" y="635379"/>
                  <a:pt x="349250" y="628686"/>
                </a:cubicBezTo>
                <a:cubicBezTo>
                  <a:pt x="349250" y="621993"/>
                  <a:pt x="344352" y="616170"/>
                  <a:pt x="342900" y="609636"/>
                </a:cubicBezTo>
                <a:cubicBezTo>
                  <a:pt x="340107" y="597067"/>
                  <a:pt x="338667" y="584236"/>
                  <a:pt x="336550" y="571536"/>
                </a:cubicBezTo>
                <a:cubicBezTo>
                  <a:pt x="341007" y="535881"/>
                  <a:pt x="353546" y="486932"/>
                  <a:pt x="323850" y="457236"/>
                </a:cubicBezTo>
                <a:cubicBezTo>
                  <a:pt x="318454" y="451840"/>
                  <a:pt x="311150" y="448769"/>
                  <a:pt x="304800" y="444536"/>
                </a:cubicBezTo>
                <a:cubicBezTo>
                  <a:pt x="302683" y="438186"/>
                  <a:pt x="301443" y="431473"/>
                  <a:pt x="298450" y="425486"/>
                </a:cubicBezTo>
                <a:cubicBezTo>
                  <a:pt x="295037" y="418660"/>
                  <a:pt x="286781" y="413998"/>
                  <a:pt x="285750" y="406436"/>
                </a:cubicBezTo>
                <a:cubicBezTo>
                  <a:pt x="280309" y="366533"/>
                  <a:pt x="282889" y="325907"/>
                  <a:pt x="279400" y="285786"/>
                </a:cubicBezTo>
                <a:cubicBezTo>
                  <a:pt x="278271" y="272802"/>
                  <a:pt x="262821" y="229698"/>
                  <a:pt x="260350" y="222286"/>
                </a:cubicBezTo>
                <a:cubicBezTo>
                  <a:pt x="258233" y="215936"/>
                  <a:pt x="255313" y="209800"/>
                  <a:pt x="254000" y="203236"/>
                </a:cubicBezTo>
                <a:cubicBezTo>
                  <a:pt x="252020" y="193334"/>
                  <a:pt x="242387" y="138344"/>
                  <a:pt x="234950" y="133386"/>
                </a:cubicBezTo>
                <a:lnTo>
                  <a:pt x="215900" y="120686"/>
                </a:lnTo>
                <a:cubicBezTo>
                  <a:pt x="213783" y="114336"/>
                  <a:pt x="213659" y="106920"/>
                  <a:pt x="209550" y="101636"/>
                </a:cubicBezTo>
                <a:cubicBezTo>
                  <a:pt x="198523" y="87459"/>
                  <a:pt x="171450" y="63536"/>
                  <a:pt x="171450" y="63536"/>
                </a:cubicBezTo>
                <a:cubicBezTo>
                  <a:pt x="169333" y="57186"/>
                  <a:pt x="169281" y="49713"/>
                  <a:pt x="165100" y="44486"/>
                </a:cubicBezTo>
                <a:cubicBezTo>
                  <a:pt x="140075" y="13204"/>
                  <a:pt x="40237" y="25562"/>
                  <a:pt x="38100" y="25436"/>
                </a:cubicBezTo>
                <a:cubicBezTo>
                  <a:pt x="31750" y="23319"/>
                  <a:pt x="24277" y="23267"/>
                  <a:pt x="19050" y="19086"/>
                </a:cubicBezTo>
                <a:cubicBezTo>
                  <a:pt x="-6964" y="-1725"/>
                  <a:pt x="17349" y="36"/>
                  <a:pt x="0" y="36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8720958" y="3780172"/>
            <a:ext cx="575825" cy="565150"/>
          </a:xfrm>
          <a:custGeom>
            <a:avLst/>
            <a:gdLst>
              <a:gd name="connsiteX0" fmla="*/ 431851 w 431851"/>
              <a:gd name="connsiteY0" fmla="*/ 565150 h 565150"/>
              <a:gd name="connsiteX1" fmla="*/ 412801 w 431851"/>
              <a:gd name="connsiteY1" fmla="*/ 469900 h 565150"/>
              <a:gd name="connsiteX2" fmla="*/ 400101 w 431851"/>
              <a:gd name="connsiteY2" fmla="*/ 431800 h 565150"/>
              <a:gd name="connsiteX3" fmla="*/ 387401 w 431851"/>
              <a:gd name="connsiteY3" fmla="*/ 412750 h 565150"/>
              <a:gd name="connsiteX4" fmla="*/ 368351 w 431851"/>
              <a:gd name="connsiteY4" fmla="*/ 406400 h 565150"/>
              <a:gd name="connsiteX5" fmla="*/ 323901 w 431851"/>
              <a:gd name="connsiteY5" fmla="*/ 393700 h 565150"/>
              <a:gd name="connsiteX6" fmla="*/ 317551 w 431851"/>
              <a:gd name="connsiteY6" fmla="*/ 374650 h 565150"/>
              <a:gd name="connsiteX7" fmla="*/ 304851 w 431851"/>
              <a:gd name="connsiteY7" fmla="*/ 311150 h 565150"/>
              <a:gd name="connsiteX8" fmla="*/ 285801 w 431851"/>
              <a:gd name="connsiteY8" fmla="*/ 292100 h 565150"/>
              <a:gd name="connsiteX9" fmla="*/ 273101 w 431851"/>
              <a:gd name="connsiteY9" fmla="*/ 254000 h 565150"/>
              <a:gd name="connsiteX10" fmla="*/ 260401 w 431851"/>
              <a:gd name="connsiteY10" fmla="*/ 190500 h 565150"/>
              <a:gd name="connsiteX11" fmla="*/ 247701 w 431851"/>
              <a:gd name="connsiteY11" fmla="*/ 152400 h 565150"/>
              <a:gd name="connsiteX12" fmla="*/ 215951 w 431851"/>
              <a:gd name="connsiteY12" fmla="*/ 127000 h 565150"/>
              <a:gd name="connsiteX13" fmla="*/ 177851 w 431851"/>
              <a:gd name="connsiteY13" fmla="*/ 101600 h 565150"/>
              <a:gd name="connsiteX14" fmla="*/ 171501 w 431851"/>
              <a:gd name="connsiteY14" fmla="*/ 82550 h 565150"/>
              <a:gd name="connsiteX15" fmla="*/ 146101 w 431851"/>
              <a:gd name="connsiteY15" fmla="*/ 44450 h 565150"/>
              <a:gd name="connsiteX16" fmla="*/ 63551 w 431851"/>
              <a:gd name="connsiteY16" fmla="*/ 19050 h 565150"/>
              <a:gd name="connsiteX17" fmla="*/ 19101 w 431851"/>
              <a:gd name="connsiteY17" fmla="*/ 12700 h 565150"/>
              <a:gd name="connsiteX18" fmla="*/ 51 w 431851"/>
              <a:gd name="connsiteY18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51" h="565150">
                <a:moveTo>
                  <a:pt x="431851" y="565150"/>
                </a:moveTo>
                <a:cubicBezTo>
                  <a:pt x="425501" y="533400"/>
                  <a:pt x="420301" y="501398"/>
                  <a:pt x="412801" y="469900"/>
                </a:cubicBezTo>
                <a:cubicBezTo>
                  <a:pt x="409700" y="456877"/>
                  <a:pt x="407527" y="442939"/>
                  <a:pt x="400101" y="431800"/>
                </a:cubicBezTo>
                <a:cubicBezTo>
                  <a:pt x="395868" y="425450"/>
                  <a:pt x="393360" y="417518"/>
                  <a:pt x="387401" y="412750"/>
                </a:cubicBezTo>
                <a:cubicBezTo>
                  <a:pt x="382174" y="408569"/>
                  <a:pt x="374787" y="408239"/>
                  <a:pt x="368351" y="406400"/>
                </a:cubicBezTo>
                <a:cubicBezTo>
                  <a:pt x="312537" y="390453"/>
                  <a:pt x="369576" y="408925"/>
                  <a:pt x="323901" y="393700"/>
                </a:cubicBezTo>
                <a:cubicBezTo>
                  <a:pt x="321784" y="387350"/>
                  <a:pt x="318864" y="381214"/>
                  <a:pt x="317551" y="374650"/>
                </a:cubicBezTo>
                <a:cubicBezTo>
                  <a:pt x="316706" y="370425"/>
                  <a:pt x="313049" y="323447"/>
                  <a:pt x="304851" y="311150"/>
                </a:cubicBezTo>
                <a:cubicBezTo>
                  <a:pt x="299870" y="303678"/>
                  <a:pt x="292151" y="298450"/>
                  <a:pt x="285801" y="292100"/>
                </a:cubicBezTo>
                <a:cubicBezTo>
                  <a:pt x="281568" y="279400"/>
                  <a:pt x="275726" y="267127"/>
                  <a:pt x="273101" y="254000"/>
                </a:cubicBezTo>
                <a:cubicBezTo>
                  <a:pt x="268868" y="232833"/>
                  <a:pt x="267227" y="210978"/>
                  <a:pt x="260401" y="190500"/>
                </a:cubicBezTo>
                <a:cubicBezTo>
                  <a:pt x="256168" y="177800"/>
                  <a:pt x="255127" y="163539"/>
                  <a:pt x="247701" y="152400"/>
                </a:cubicBezTo>
                <a:cubicBezTo>
                  <a:pt x="224235" y="117201"/>
                  <a:pt x="248427" y="145042"/>
                  <a:pt x="215951" y="127000"/>
                </a:cubicBezTo>
                <a:cubicBezTo>
                  <a:pt x="202608" y="119587"/>
                  <a:pt x="177851" y="101600"/>
                  <a:pt x="177851" y="101600"/>
                </a:cubicBezTo>
                <a:cubicBezTo>
                  <a:pt x="175734" y="95250"/>
                  <a:pt x="174752" y="88401"/>
                  <a:pt x="171501" y="82550"/>
                </a:cubicBezTo>
                <a:cubicBezTo>
                  <a:pt x="164088" y="69207"/>
                  <a:pt x="154568" y="57150"/>
                  <a:pt x="146101" y="44450"/>
                </a:cubicBezTo>
                <a:cubicBezTo>
                  <a:pt x="120065" y="5396"/>
                  <a:pt x="142128" y="27781"/>
                  <a:pt x="63551" y="19050"/>
                </a:cubicBezTo>
                <a:cubicBezTo>
                  <a:pt x="48675" y="17397"/>
                  <a:pt x="33918" y="14817"/>
                  <a:pt x="19101" y="12700"/>
                </a:cubicBezTo>
                <a:cubicBezTo>
                  <a:pt x="-1957" y="5681"/>
                  <a:pt x="51" y="13043"/>
                  <a:pt x="51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157304" y="1576722"/>
            <a:ext cx="746553" cy="1356248"/>
          </a:xfrm>
          <a:custGeom>
            <a:avLst/>
            <a:gdLst>
              <a:gd name="connsiteX0" fmla="*/ 0 w 559892"/>
              <a:gd name="connsiteY0" fmla="*/ 1289050 h 1356248"/>
              <a:gd name="connsiteX1" fmla="*/ 57150 w 559892"/>
              <a:gd name="connsiteY1" fmla="*/ 1352550 h 1356248"/>
              <a:gd name="connsiteX2" fmla="*/ 114300 w 559892"/>
              <a:gd name="connsiteY2" fmla="*/ 1333500 h 1356248"/>
              <a:gd name="connsiteX3" fmla="*/ 209550 w 559892"/>
              <a:gd name="connsiteY3" fmla="*/ 1320800 h 1356248"/>
              <a:gd name="connsiteX4" fmla="*/ 247650 w 559892"/>
              <a:gd name="connsiteY4" fmla="*/ 1301750 h 1356248"/>
              <a:gd name="connsiteX5" fmla="*/ 273050 w 559892"/>
              <a:gd name="connsiteY5" fmla="*/ 1308100 h 1356248"/>
              <a:gd name="connsiteX6" fmla="*/ 330200 w 559892"/>
              <a:gd name="connsiteY6" fmla="*/ 1301750 h 1356248"/>
              <a:gd name="connsiteX7" fmla="*/ 355600 w 559892"/>
              <a:gd name="connsiteY7" fmla="*/ 1263650 h 1356248"/>
              <a:gd name="connsiteX8" fmla="*/ 400050 w 559892"/>
              <a:gd name="connsiteY8" fmla="*/ 1212850 h 1356248"/>
              <a:gd name="connsiteX9" fmla="*/ 419100 w 559892"/>
              <a:gd name="connsiteY9" fmla="*/ 1200150 h 1356248"/>
              <a:gd name="connsiteX10" fmla="*/ 431800 w 559892"/>
              <a:gd name="connsiteY10" fmla="*/ 1162050 h 1356248"/>
              <a:gd name="connsiteX11" fmla="*/ 438150 w 559892"/>
              <a:gd name="connsiteY11" fmla="*/ 1143000 h 1356248"/>
              <a:gd name="connsiteX12" fmla="*/ 476250 w 559892"/>
              <a:gd name="connsiteY12" fmla="*/ 1130300 h 1356248"/>
              <a:gd name="connsiteX13" fmla="*/ 469900 w 559892"/>
              <a:gd name="connsiteY13" fmla="*/ 1073150 h 1356248"/>
              <a:gd name="connsiteX14" fmla="*/ 450850 w 559892"/>
              <a:gd name="connsiteY14" fmla="*/ 1054100 h 1356248"/>
              <a:gd name="connsiteX15" fmla="*/ 438150 w 559892"/>
              <a:gd name="connsiteY15" fmla="*/ 1016000 h 1356248"/>
              <a:gd name="connsiteX16" fmla="*/ 450850 w 559892"/>
              <a:gd name="connsiteY16" fmla="*/ 965200 h 1356248"/>
              <a:gd name="connsiteX17" fmla="*/ 469900 w 559892"/>
              <a:gd name="connsiteY17" fmla="*/ 952500 h 1356248"/>
              <a:gd name="connsiteX18" fmla="*/ 488950 w 559892"/>
              <a:gd name="connsiteY18" fmla="*/ 914400 h 1356248"/>
              <a:gd name="connsiteX19" fmla="*/ 508000 w 559892"/>
              <a:gd name="connsiteY19" fmla="*/ 838200 h 1356248"/>
              <a:gd name="connsiteX20" fmla="*/ 514350 w 559892"/>
              <a:gd name="connsiteY20" fmla="*/ 819150 h 1356248"/>
              <a:gd name="connsiteX21" fmla="*/ 463550 w 559892"/>
              <a:gd name="connsiteY21" fmla="*/ 787400 h 1356248"/>
              <a:gd name="connsiteX22" fmla="*/ 444500 w 559892"/>
              <a:gd name="connsiteY22" fmla="*/ 781050 h 1356248"/>
              <a:gd name="connsiteX23" fmla="*/ 438150 w 559892"/>
              <a:gd name="connsiteY23" fmla="*/ 635000 h 1356248"/>
              <a:gd name="connsiteX24" fmla="*/ 463550 w 559892"/>
              <a:gd name="connsiteY24" fmla="*/ 628650 h 1356248"/>
              <a:gd name="connsiteX25" fmla="*/ 476250 w 559892"/>
              <a:gd name="connsiteY25" fmla="*/ 590550 h 1356248"/>
              <a:gd name="connsiteX26" fmla="*/ 482600 w 559892"/>
              <a:gd name="connsiteY26" fmla="*/ 571500 h 1356248"/>
              <a:gd name="connsiteX27" fmla="*/ 501650 w 559892"/>
              <a:gd name="connsiteY27" fmla="*/ 565150 h 1356248"/>
              <a:gd name="connsiteX28" fmla="*/ 527050 w 559892"/>
              <a:gd name="connsiteY28" fmla="*/ 527050 h 1356248"/>
              <a:gd name="connsiteX29" fmla="*/ 552450 w 559892"/>
              <a:gd name="connsiteY29" fmla="*/ 457200 h 1356248"/>
              <a:gd name="connsiteX30" fmla="*/ 552450 w 559892"/>
              <a:gd name="connsiteY30" fmla="*/ 393700 h 1356248"/>
              <a:gd name="connsiteX31" fmla="*/ 539750 w 559892"/>
              <a:gd name="connsiteY31" fmla="*/ 355600 h 1356248"/>
              <a:gd name="connsiteX32" fmla="*/ 546100 w 559892"/>
              <a:gd name="connsiteY32" fmla="*/ 285750 h 1356248"/>
              <a:gd name="connsiteX33" fmla="*/ 508000 w 559892"/>
              <a:gd name="connsiteY33" fmla="*/ 266700 h 1356248"/>
              <a:gd name="connsiteX34" fmla="*/ 488950 w 559892"/>
              <a:gd name="connsiteY34" fmla="*/ 254000 h 1356248"/>
              <a:gd name="connsiteX35" fmla="*/ 476250 w 559892"/>
              <a:gd name="connsiteY35" fmla="*/ 234950 h 1356248"/>
              <a:gd name="connsiteX36" fmla="*/ 482600 w 559892"/>
              <a:gd name="connsiteY36" fmla="*/ 215900 h 1356248"/>
              <a:gd name="connsiteX37" fmla="*/ 514350 w 559892"/>
              <a:gd name="connsiteY37" fmla="*/ 184150 h 1356248"/>
              <a:gd name="connsiteX38" fmla="*/ 527050 w 559892"/>
              <a:gd name="connsiteY38" fmla="*/ 165100 h 1356248"/>
              <a:gd name="connsiteX39" fmla="*/ 520700 w 559892"/>
              <a:gd name="connsiteY39" fmla="*/ 146050 h 1356248"/>
              <a:gd name="connsiteX40" fmla="*/ 495300 w 559892"/>
              <a:gd name="connsiteY40" fmla="*/ 107950 h 1356248"/>
              <a:gd name="connsiteX41" fmla="*/ 463550 w 559892"/>
              <a:gd name="connsiteY41" fmla="*/ 50800 h 1356248"/>
              <a:gd name="connsiteX42" fmla="*/ 444500 w 559892"/>
              <a:gd name="connsiteY42" fmla="*/ 38100 h 1356248"/>
              <a:gd name="connsiteX43" fmla="*/ 419100 w 559892"/>
              <a:gd name="connsiteY43" fmla="*/ 0 h 135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59892" h="1356248">
                <a:moveTo>
                  <a:pt x="0" y="1289050"/>
                </a:moveTo>
                <a:cubicBezTo>
                  <a:pt x="19050" y="1310217"/>
                  <a:pt x="32731" y="1337899"/>
                  <a:pt x="57150" y="1352550"/>
                </a:cubicBezTo>
                <a:cubicBezTo>
                  <a:pt x="78584" y="1365411"/>
                  <a:pt x="98878" y="1341211"/>
                  <a:pt x="114300" y="1333500"/>
                </a:cubicBezTo>
                <a:cubicBezTo>
                  <a:pt x="140238" y="1320531"/>
                  <a:pt x="192526" y="1322219"/>
                  <a:pt x="209550" y="1320800"/>
                </a:cubicBezTo>
                <a:cubicBezTo>
                  <a:pt x="219182" y="1314379"/>
                  <a:pt x="234505" y="1301750"/>
                  <a:pt x="247650" y="1301750"/>
                </a:cubicBezTo>
                <a:cubicBezTo>
                  <a:pt x="256377" y="1301750"/>
                  <a:pt x="264583" y="1305983"/>
                  <a:pt x="273050" y="1308100"/>
                </a:cubicBezTo>
                <a:cubicBezTo>
                  <a:pt x="292100" y="1305983"/>
                  <a:pt x="313324" y="1310837"/>
                  <a:pt x="330200" y="1301750"/>
                </a:cubicBezTo>
                <a:cubicBezTo>
                  <a:pt x="343639" y="1294514"/>
                  <a:pt x="355600" y="1263650"/>
                  <a:pt x="355600" y="1263650"/>
                </a:cubicBezTo>
                <a:cubicBezTo>
                  <a:pt x="365652" y="1223442"/>
                  <a:pt x="354688" y="1243091"/>
                  <a:pt x="400050" y="1212850"/>
                </a:cubicBezTo>
                <a:lnTo>
                  <a:pt x="419100" y="1200150"/>
                </a:lnTo>
                <a:lnTo>
                  <a:pt x="431800" y="1162050"/>
                </a:lnTo>
                <a:cubicBezTo>
                  <a:pt x="433917" y="1155700"/>
                  <a:pt x="431800" y="1145117"/>
                  <a:pt x="438150" y="1143000"/>
                </a:cubicBezTo>
                <a:lnTo>
                  <a:pt x="476250" y="1130300"/>
                </a:lnTo>
                <a:cubicBezTo>
                  <a:pt x="474133" y="1111250"/>
                  <a:pt x="475961" y="1091334"/>
                  <a:pt x="469900" y="1073150"/>
                </a:cubicBezTo>
                <a:cubicBezTo>
                  <a:pt x="467060" y="1064631"/>
                  <a:pt x="455211" y="1061950"/>
                  <a:pt x="450850" y="1054100"/>
                </a:cubicBezTo>
                <a:cubicBezTo>
                  <a:pt x="444349" y="1042398"/>
                  <a:pt x="438150" y="1016000"/>
                  <a:pt x="438150" y="1016000"/>
                </a:cubicBezTo>
                <a:cubicBezTo>
                  <a:pt x="438466" y="1014419"/>
                  <a:pt x="445643" y="971709"/>
                  <a:pt x="450850" y="965200"/>
                </a:cubicBezTo>
                <a:cubicBezTo>
                  <a:pt x="455618" y="959241"/>
                  <a:pt x="463550" y="956733"/>
                  <a:pt x="469900" y="952500"/>
                </a:cubicBezTo>
                <a:cubicBezTo>
                  <a:pt x="493058" y="883025"/>
                  <a:pt x="456124" y="988258"/>
                  <a:pt x="488950" y="914400"/>
                </a:cubicBezTo>
                <a:cubicBezTo>
                  <a:pt x="506058" y="875907"/>
                  <a:pt x="499125" y="878136"/>
                  <a:pt x="508000" y="838200"/>
                </a:cubicBezTo>
                <a:cubicBezTo>
                  <a:pt x="509452" y="831666"/>
                  <a:pt x="512233" y="825500"/>
                  <a:pt x="514350" y="819150"/>
                </a:cubicBezTo>
                <a:cubicBezTo>
                  <a:pt x="494224" y="788961"/>
                  <a:pt x="508890" y="802513"/>
                  <a:pt x="463550" y="787400"/>
                </a:cubicBezTo>
                <a:lnTo>
                  <a:pt x="444500" y="781050"/>
                </a:lnTo>
                <a:cubicBezTo>
                  <a:pt x="425782" y="724897"/>
                  <a:pt x="416525" y="712848"/>
                  <a:pt x="438150" y="635000"/>
                </a:cubicBezTo>
                <a:cubicBezTo>
                  <a:pt x="440486" y="626591"/>
                  <a:pt x="455083" y="630767"/>
                  <a:pt x="463550" y="628650"/>
                </a:cubicBezTo>
                <a:lnTo>
                  <a:pt x="476250" y="590550"/>
                </a:lnTo>
                <a:cubicBezTo>
                  <a:pt x="478367" y="584200"/>
                  <a:pt x="476250" y="573617"/>
                  <a:pt x="482600" y="571500"/>
                </a:cubicBezTo>
                <a:lnTo>
                  <a:pt x="501650" y="565150"/>
                </a:lnTo>
                <a:cubicBezTo>
                  <a:pt x="510117" y="552450"/>
                  <a:pt x="525364" y="542220"/>
                  <a:pt x="527050" y="527050"/>
                </a:cubicBezTo>
                <a:cubicBezTo>
                  <a:pt x="534243" y="462315"/>
                  <a:pt x="517452" y="480532"/>
                  <a:pt x="552450" y="457200"/>
                </a:cubicBezTo>
                <a:cubicBezTo>
                  <a:pt x="562346" y="427511"/>
                  <a:pt x="562400" y="436816"/>
                  <a:pt x="552450" y="393700"/>
                </a:cubicBezTo>
                <a:cubicBezTo>
                  <a:pt x="549440" y="380656"/>
                  <a:pt x="539750" y="355600"/>
                  <a:pt x="539750" y="355600"/>
                </a:cubicBezTo>
                <a:cubicBezTo>
                  <a:pt x="548246" y="330112"/>
                  <a:pt x="561216" y="312204"/>
                  <a:pt x="546100" y="285750"/>
                </a:cubicBezTo>
                <a:cubicBezTo>
                  <a:pt x="538821" y="273011"/>
                  <a:pt x="519082" y="272241"/>
                  <a:pt x="508000" y="266700"/>
                </a:cubicBezTo>
                <a:cubicBezTo>
                  <a:pt x="501174" y="263287"/>
                  <a:pt x="495300" y="258233"/>
                  <a:pt x="488950" y="254000"/>
                </a:cubicBezTo>
                <a:cubicBezTo>
                  <a:pt x="484717" y="247650"/>
                  <a:pt x="477505" y="242478"/>
                  <a:pt x="476250" y="234950"/>
                </a:cubicBezTo>
                <a:cubicBezTo>
                  <a:pt x="475150" y="228348"/>
                  <a:pt x="479607" y="221887"/>
                  <a:pt x="482600" y="215900"/>
                </a:cubicBezTo>
                <a:cubicBezTo>
                  <a:pt x="493183" y="194733"/>
                  <a:pt x="495300" y="196850"/>
                  <a:pt x="514350" y="184150"/>
                </a:cubicBezTo>
                <a:cubicBezTo>
                  <a:pt x="518583" y="177800"/>
                  <a:pt x="525795" y="172628"/>
                  <a:pt x="527050" y="165100"/>
                </a:cubicBezTo>
                <a:cubicBezTo>
                  <a:pt x="528150" y="158498"/>
                  <a:pt x="523951" y="151901"/>
                  <a:pt x="520700" y="146050"/>
                </a:cubicBezTo>
                <a:cubicBezTo>
                  <a:pt x="513287" y="132707"/>
                  <a:pt x="500127" y="122430"/>
                  <a:pt x="495300" y="107950"/>
                </a:cubicBezTo>
                <a:cubicBezTo>
                  <a:pt x="488683" y="88099"/>
                  <a:pt x="482265" y="63277"/>
                  <a:pt x="463550" y="50800"/>
                </a:cubicBezTo>
                <a:lnTo>
                  <a:pt x="444500" y="38100"/>
                </a:lnTo>
                <a:lnTo>
                  <a:pt x="419100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792330" y="2364122"/>
            <a:ext cx="381016" cy="355600"/>
          </a:xfrm>
          <a:custGeom>
            <a:avLst/>
            <a:gdLst>
              <a:gd name="connsiteX0" fmla="*/ 285750 w 285750"/>
              <a:gd name="connsiteY0" fmla="*/ 355600 h 355600"/>
              <a:gd name="connsiteX1" fmla="*/ 241300 w 285750"/>
              <a:gd name="connsiteY1" fmla="*/ 330200 h 355600"/>
              <a:gd name="connsiteX2" fmla="*/ 234950 w 285750"/>
              <a:gd name="connsiteY2" fmla="*/ 311150 h 355600"/>
              <a:gd name="connsiteX3" fmla="*/ 241300 w 285750"/>
              <a:gd name="connsiteY3" fmla="*/ 266700 h 355600"/>
              <a:gd name="connsiteX4" fmla="*/ 266700 w 285750"/>
              <a:gd name="connsiteY4" fmla="*/ 228600 h 355600"/>
              <a:gd name="connsiteX5" fmla="*/ 273050 w 285750"/>
              <a:gd name="connsiteY5" fmla="*/ 209550 h 355600"/>
              <a:gd name="connsiteX6" fmla="*/ 260350 w 285750"/>
              <a:gd name="connsiteY6" fmla="*/ 165100 h 355600"/>
              <a:gd name="connsiteX7" fmla="*/ 254000 w 285750"/>
              <a:gd name="connsiteY7" fmla="*/ 139700 h 355600"/>
              <a:gd name="connsiteX8" fmla="*/ 234950 w 285750"/>
              <a:gd name="connsiteY8" fmla="*/ 127000 h 355600"/>
              <a:gd name="connsiteX9" fmla="*/ 196850 w 285750"/>
              <a:gd name="connsiteY9" fmla="*/ 114300 h 355600"/>
              <a:gd name="connsiteX10" fmla="*/ 165100 w 285750"/>
              <a:gd name="connsiteY10" fmla="*/ 88900 h 355600"/>
              <a:gd name="connsiteX11" fmla="*/ 152400 w 285750"/>
              <a:gd name="connsiteY11" fmla="*/ 69850 h 355600"/>
              <a:gd name="connsiteX12" fmla="*/ 133350 w 285750"/>
              <a:gd name="connsiteY12" fmla="*/ 63500 h 355600"/>
              <a:gd name="connsiteX13" fmla="*/ 95250 w 285750"/>
              <a:gd name="connsiteY13" fmla="*/ 38100 h 355600"/>
              <a:gd name="connsiteX14" fmla="*/ 76200 w 285750"/>
              <a:gd name="connsiteY14" fmla="*/ 31750 h 355600"/>
              <a:gd name="connsiteX15" fmla="*/ 31750 w 285750"/>
              <a:gd name="connsiteY15" fmla="*/ 19050 h 355600"/>
              <a:gd name="connsiteX16" fmla="*/ 12700 w 285750"/>
              <a:gd name="connsiteY16" fmla="*/ 6350 h 355600"/>
              <a:gd name="connsiteX17" fmla="*/ 0 w 285750"/>
              <a:gd name="connsiteY17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750" h="355600">
                <a:moveTo>
                  <a:pt x="285750" y="355600"/>
                </a:moveTo>
                <a:cubicBezTo>
                  <a:pt x="270933" y="347133"/>
                  <a:pt x="254143" y="341437"/>
                  <a:pt x="241300" y="330200"/>
                </a:cubicBezTo>
                <a:cubicBezTo>
                  <a:pt x="236263" y="325792"/>
                  <a:pt x="234950" y="317843"/>
                  <a:pt x="234950" y="311150"/>
                </a:cubicBezTo>
                <a:cubicBezTo>
                  <a:pt x="234950" y="296183"/>
                  <a:pt x="235927" y="280669"/>
                  <a:pt x="241300" y="266700"/>
                </a:cubicBezTo>
                <a:cubicBezTo>
                  <a:pt x="246779" y="252454"/>
                  <a:pt x="261873" y="243080"/>
                  <a:pt x="266700" y="228600"/>
                </a:cubicBezTo>
                <a:lnTo>
                  <a:pt x="273050" y="209550"/>
                </a:lnTo>
                <a:cubicBezTo>
                  <a:pt x="253199" y="130145"/>
                  <a:pt x="278570" y="228869"/>
                  <a:pt x="260350" y="165100"/>
                </a:cubicBezTo>
                <a:cubicBezTo>
                  <a:pt x="257952" y="156709"/>
                  <a:pt x="258841" y="146962"/>
                  <a:pt x="254000" y="139700"/>
                </a:cubicBezTo>
                <a:cubicBezTo>
                  <a:pt x="249767" y="133350"/>
                  <a:pt x="241924" y="130100"/>
                  <a:pt x="234950" y="127000"/>
                </a:cubicBezTo>
                <a:cubicBezTo>
                  <a:pt x="222717" y="121563"/>
                  <a:pt x="196850" y="114300"/>
                  <a:pt x="196850" y="114300"/>
                </a:cubicBezTo>
                <a:cubicBezTo>
                  <a:pt x="160454" y="59705"/>
                  <a:pt x="208917" y="123953"/>
                  <a:pt x="165100" y="88900"/>
                </a:cubicBezTo>
                <a:cubicBezTo>
                  <a:pt x="159141" y="84132"/>
                  <a:pt x="158359" y="74618"/>
                  <a:pt x="152400" y="69850"/>
                </a:cubicBezTo>
                <a:cubicBezTo>
                  <a:pt x="147173" y="65669"/>
                  <a:pt x="139201" y="66751"/>
                  <a:pt x="133350" y="63500"/>
                </a:cubicBezTo>
                <a:cubicBezTo>
                  <a:pt x="120007" y="56087"/>
                  <a:pt x="109730" y="42927"/>
                  <a:pt x="95250" y="38100"/>
                </a:cubicBezTo>
                <a:cubicBezTo>
                  <a:pt x="88900" y="35983"/>
                  <a:pt x="82636" y="33589"/>
                  <a:pt x="76200" y="31750"/>
                </a:cubicBezTo>
                <a:cubicBezTo>
                  <a:pt x="66705" y="29037"/>
                  <a:pt x="41900" y="24125"/>
                  <a:pt x="31750" y="19050"/>
                </a:cubicBezTo>
                <a:cubicBezTo>
                  <a:pt x="24924" y="15637"/>
                  <a:pt x="19244" y="10277"/>
                  <a:pt x="12700" y="6350"/>
                </a:cubicBezTo>
                <a:cubicBezTo>
                  <a:pt x="8641" y="3915"/>
                  <a:pt x="4233" y="2117"/>
                  <a:pt x="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4428248" y="2275222"/>
            <a:ext cx="305063" cy="349250"/>
          </a:xfrm>
          <a:custGeom>
            <a:avLst/>
            <a:gdLst>
              <a:gd name="connsiteX0" fmla="*/ 0 w 228788"/>
              <a:gd name="connsiteY0" fmla="*/ 349250 h 349250"/>
              <a:gd name="connsiteX1" fmla="*/ 38100 w 228788"/>
              <a:gd name="connsiteY1" fmla="*/ 241300 h 349250"/>
              <a:gd name="connsiteX2" fmla="*/ 31750 w 228788"/>
              <a:gd name="connsiteY2" fmla="*/ 222250 h 349250"/>
              <a:gd name="connsiteX3" fmla="*/ 44450 w 228788"/>
              <a:gd name="connsiteY3" fmla="*/ 184150 h 349250"/>
              <a:gd name="connsiteX4" fmla="*/ 69850 w 228788"/>
              <a:gd name="connsiteY4" fmla="*/ 146050 h 349250"/>
              <a:gd name="connsiteX5" fmla="*/ 101600 w 228788"/>
              <a:gd name="connsiteY5" fmla="*/ 171450 h 349250"/>
              <a:gd name="connsiteX6" fmla="*/ 127000 w 228788"/>
              <a:gd name="connsiteY6" fmla="*/ 184150 h 349250"/>
              <a:gd name="connsiteX7" fmla="*/ 152400 w 228788"/>
              <a:gd name="connsiteY7" fmla="*/ 146050 h 349250"/>
              <a:gd name="connsiteX8" fmla="*/ 171450 w 228788"/>
              <a:gd name="connsiteY8" fmla="*/ 107950 h 349250"/>
              <a:gd name="connsiteX9" fmla="*/ 209550 w 228788"/>
              <a:gd name="connsiteY9" fmla="*/ 82550 h 349250"/>
              <a:gd name="connsiteX10" fmla="*/ 215900 w 228788"/>
              <a:gd name="connsiteY10" fmla="*/ 63500 h 349250"/>
              <a:gd name="connsiteX11" fmla="*/ 228600 w 228788"/>
              <a:gd name="connsiteY11" fmla="*/ 44450 h 349250"/>
              <a:gd name="connsiteX12" fmla="*/ 222250 w 228788"/>
              <a:gd name="connsiteY12" fmla="*/ 12700 h 349250"/>
              <a:gd name="connsiteX13" fmla="*/ 222250 w 228788"/>
              <a:gd name="connsiteY13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788" h="349250">
                <a:moveTo>
                  <a:pt x="0" y="349250"/>
                </a:moveTo>
                <a:cubicBezTo>
                  <a:pt x="12700" y="313267"/>
                  <a:pt x="28845" y="278319"/>
                  <a:pt x="38100" y="241300"/>
                </a:cubicBezTo>
                <a:cubicBezTo>
                  <a:pt x="39723" y="234806"/>
                  <a:pt x="31011" y="228903"/>
                  <a:pt x="31750" y="222250"/>
                </a:cubicBezTo>
                <a:cubicBezTo>
                  <a:pt x="33228" y="208945"/>
                  <a:pt x="37024" y="195289"/>
                  <a:pt x="44450" y="184150"/>
                </a:cubicBezTo>
                <a:lnTo>
                  <a:pt x="69850" y="146050"/>
                </a:lnTo>
                <a:cubicBezTo>
                  <a:pt x="115334" y="161211"/>
                  <a:pt x="63303" y="139536"/>
                  <a:pt x="101600" y="171450"/>
                </a:cubicBezTo>
                <a:cubicBezTo>
                  <a:pt x="108872" y="177510"/>
                  <a:pt x="118533" y="179917"/>
                  <a:pt x="127000" y="184150"/>
                </a:cubicBezTo>
                <a:cubicBezTo>
                  <a:pt x="135467" y="171450"/>
                  <a:pt x="147573" y="160530"/>
                  <a:pt x="152400" y="146050"/>
                </a:cubicBezTo>
                <a:cubicBezTo>
                  <a:pt x="156930" y="132461"/>
                  <a:pt x="159864" y="118087"/>
                  <a:pt x="171450" y="107950"/>
                </a:cubicBezTo>
                <a:cubicBezTo>
                  <a:pt x="182937" y="97899"/>
                  <a:pt x="209550" y="82550"/>
                  <a:pt x="209550" y="82550"/>
                </a:cubicBezTo>
                <a:cubicBezTo>
                  <a:pt x="211667" y="76200"/>
                  <a:pt x="212907" y="69487"/>
                  <a:pt x="215900" y="63500"/>
                </a:cubicBezTo>
                <a:cubicBezTo>
                  <a:pt x="219313" y="56674"/>
                  <a:pt x="227653" y="52023"/>
                  <a:pt x="228600" y="44450"/>
                </a:cubicBezTo>
                <a:cubicBezTo>
                  <a:pt x="229939" y="33740"/>
                  <a:pt x="223776" y="23384"/>
                  <a:pt x="222250" y="12700"/>
                </a:cubicBezTo>
                <a:cubicBezTo>
                  <a:pt x="221651" y="8509"/>
                  <a:pt x="222250" y="4233"/>
                  <a:pt x="22225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810156" y="2897522"/>
            <a:ext cx="245543" cy="501650"/>
          </a:xfrm>
          <a:custGeom>
            <a:avLst/>
            <a:gdLst>
              <a:gd name="connsiteX0" fmla="*/ 0 w 184150"/>
              <a:gd name="connsiteY0" fmla="*/ 0 h 501650"/>
              <a:gd name="connsiteX1" fmla="*/ 88900 w 184150"/>
              <a:gd name="connsiteY1" fmla="*/ 25400 h 501650"/>
              <a:gd name="connsiteX2" fmla="*/ 95250 w 184150"/>
              <a:gd name="connsiteY2" fmla="*/ 44450 h 501650"/>
              <a:gd name="connsiteX3" fmla="*/ 114300 w 184150"/>
              <a:gd name="connsiteY3" fmla="*/ 50800 h 501650"/>
              <a:gd name="connsiteX4" fmla="*/ 152400 w 184150"/>
              <a:gd name="connsiteY4" fmla="*/ 82550 h 501650"/>
              <a:gd name="connsiteX5" fmla="*/ 158750 w 184150"/>
              <a:gd name="connsiteY5" fmla="*/ 101600 h 501650"/>
              <a:gd name="connsiteX6" fmla="*/ 171450 w 184150"/>
              <a:gd name="connsiteY6" fmla="*/ 120650 h 501650"/>
              <a:gd name="connsiteX7" fmla="*/ 184150 w 184150"/>
              <a:gd name="connsiteY7" fmla="*/ 158750 h 501650"/>
              <a:gd name="connsiteX8" fmla="*/ 177800 w 184150"/>
              <a:gd name="connsiteY8" fmla="*/ 215900 h 501650"/>
              <a:gd name="connsiteX9" fmla="*/ 165100 w 184150"/>
              <a:gd name="connsiteY9" fmla="*/ 254000 h 501650"/>
              <a:gd name="connsiteX10" fmla="*/ 158750 w 184150"/>
              <a:gd name="connsiteY10" fmla="*/ 273050 h 501650"/>
              <a:gd name="connsiteX11" fmla="*/ 152400 w 184150"/>
              <a:gd name="connsiteY11" fmla="*/ 304800 h 501650"/>
              <a:gd name="connsiteX12" fmla="*/ 133350 w 184150"/>
              <a:gd name="connsiteY12" fmla="*/ 317500 h 501650"/>
              <a:gd name="connsiteX13" fmla="*/ 95250 w 184150"/>
              <a:gd name="connsiteY13" fmla="*/ 349250 h 501650"/>
              <a:gd name="connsiteX14" fmla="*/ 76200 w 184150"/>
              <a:gd name="connsiteY14" fmla="*/ 387350 h 501650"/>
              <a:gd name="connsiteX15" fmla="*/ 63500 w 184150"/>
              <a:gd name="connsiteY15" fmla="*/ 425450 h 501650"/>
              <a:gd name="connsiteX16" fmla="*/ 44450 w 184150"/>
              <a:gd name="connsiteY16" fmla="*/ 463550 h 501650"/>
              <a:gd name="connsiteX17" fmla="*/ 50800 w 184150"/>
              <a:gd name="connsiteY17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4150" h="501650">
                <a:moveTo>
                  <a:pt x="0" y="0"/>
                </a:moveTo>
                <a:cubicBezTo>
                  <a:pt x="29633" y="8467"/>
                  <a:pt x="60972" y="12367"/>
                  <a:pt x="88900" y="25400"/>
                </a:cubicBezTo>
                <a:cubicBezTo>
                  <a:pt x="94966" y="28231"/>
                  <a:pt x="90517" y="39717"/>
                  <a:pt x="95250" y="44450"/>
                </a:cubicBezTo>
                <a:cubicBezTo>
                  <a:pt x="99983" y="49183"/>
                  <a:pt x="108313" y="47807"/>
                  <a:pt x="114300" y="50800"/>
                </a:cubicBezTo>
                <a:cubicBezTo>
                  <a:pt x="131981" y="59641"/>
                  <a:pt x="138356" y="68506"/>
                  <a:pt x="152400" y="82550"/>
                </a:cubicBezTo>
                <a:cubicBezTo>
                  <a:pt x="154517" y="88900"/>
                  <a:pt x="155757" y="95613"/>
                  <a:pt x="158750" y="101600"/>
                </a:cubicBezTo>
                <a:cubicBezTo>
                  <a:pt x="162163" y="108426"/>
                  <a:pt x="168350" y="113676"/>
                  <a:pt x="171450" y="120650"/>
                </a:cubicBezTo>
                <a:cubicBezTo>
                  <a:pt x="176887" y="132883"/>
                  <a:pt x="184150" y="158750"/>
                  <a:pt x="184150" y="158750"/>
                </a:cubicBezTo>
                <a:cubicBezTo>
                  <a:pt x="182033" y="177800"/>
                  <a:pt x="181559" y="197105"/>
                  <a:pt x="177800" y="215900"/>
                </a:cubicBezTo>
                <a:cubicBezTo>
                  <a:pt x="175175" y="229027"/>
                  <a:pt x="169333" y="241300"/>
                  <a:pt x="165100" y="254000"/>
                </a:cubicBezTo>
                <a:cubicBezTo>
                  <a:pt x="162983" y="260350"/>
                  <a:pt x="160063" y="266486"/>
                  <a:pt x="158750" y="273050"/>
                </a:cubicBezTo>
                <a:cubicBezTo>
                  <a:pt x="156633" y="283633"/>
                  <a:pt x="157755" y="295429"/>
                  <a:pt x="152400" y="304800"/>
                </a:cubicBezTo>
                <a:cubicBezTo>
                  <a:pt x="148614" y="311426"/>
                  <a:pt x="139213" y="312614"/>
                  <a:pt x="133350" y="317500"/>
                </a:cubicBezTo>
                <a:cubicBezTo>
                  <a:pt x="84457" y="358244"/>
                  <a:pt x="142548" y="317718"/>
                  <a:pt x="95250" y="349250"/>
                </a:cubicBezTo>
                <a:cubicBezTo>
                  <a:pt x="72092" y="418725"/>
                  <a:pt x="109026" y="313492"/>
                  <a:pt x="76200" y="387350"/>
                </a:cubicBezTo>
                <a:cubicBezTo>
                  <a:pt x="70763" y="399583"/>
                  <a:pt x="70926" y="414311"/>
                  <a:pt x="63500" y="425450"/>
                </a:cubicBezTo>
                <a:cubicBezTo>
                  <a:pt x="47087" y="450069"/>
                  <a:pt x="53213" y="437260"/>
                  <a:pt x="44450" y="463550"/>
                </a:cubicBezTo>
                <a:lnTo>
                  <a:pt x="50800" y="50165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831518" y="5445473"/>
            <a:ext cx="946612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Мзымта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43176" y="5300248"/>
            <a:ext cx="667199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Сочи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66302" y="4748518"/>
            <a:ext cx="711123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Шахе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7880" y="4594515"/>
            <a:ext cx="961006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Псезуапсе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312318" y="4297698"/>
            <a:ext cx="711123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Аше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40780" y="4040083"/>
            <a:ext cx="78314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Туапсе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3114" y="3412191"/>
            <a:ext cx="78314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Псебе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087250" y="3193308"/>
            <a:ext cx="88288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Шапсуха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490274" y="2949307"/>
            <a:ext cx="88288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Вулан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07060" y="2699965"/>
            <a:ext cx="817015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Пшишь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023440" y="3272289"/>
            <a:ext cx="817015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Пшеха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7632650" y="2868918"/>
            <a:ext cx="895082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Хокодзь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458636" y="3768471"/>
            <a:ext cx="754096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Белая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39549" y="2138728"/>
            <a:ext cx="93033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Псекупс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4551041" y="1839584"/>
            <a:ext cx="93033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Шебш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5228354" y="3682988"/>
            <a:ext cx="678368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Агон</a:t>
            </a:r>
            <a:endParaRPr lang="ru-RU" dirty="0"/>
          </a:p>
        </p:txBody>
      </p:sp>
      <p:sp>
        <p:nvSpPr>
          <p:cNvPr id="47" name="Полилиния 46"/>
          <p:cNvSpPr/>
          <p:nvPr/>
        </p:nvSpPr>
        <p:spPr>
          <a:xfrm>
            <a:off x="111859" y="536895"/>
            <a:ext cx="12337915" cy="5293454"/>
          </a:xfrm>
          <a:custGeom>
            <a:avLst/>
            <a:gdLst>
              <a:gd name="connsiteX0" fmla="*/ 0 w 9253057"/>
              <a:gd name="connsiteY0" fmla="*/ 0 h 5293454"/>
              <a:gd name="connsiteX1" fmla="*/ 25167 w 9253057"/>
              <a:gd name="connsiteY1" fmla="*/ 41945 h 5293454"/>
              <a:gd name="connsiteX2" fmla="*/ 41945 w 9253057"/>
              <a:gd name="connsiteY2" fmla="*/ 125835 h 5293454"/>
              <a:gd name="connsiteX3" fmla="*/ 75501 w 9253057"/>
              <a:gd name="connsiteY3" fmla="*/ 176169 h 5293454"/>
              <a:gd name="connsiteX4" fmla="*/ 92279 w 9253057"/>
              <a:gd name="connsiteY4" fmla="*/ 201336 h 5293454"/>
              <a:gd name="connsiteX5" fmla="*/ 117446 w 9253057"/>
              <a:gd name="connsiteY5" fmla="*/ 218114 h 5293454"/>
              <a:gd name="connsiteX6" fmla="*/ 159391 w 9253057"/>
              <a:gd name="connsiteY6" fmla="*/ 260059 h 5293454"/>
              <a:gd name="connsiteX7" fmla="*/ 201336 w 9253057"/>
              <a:gd name="connsiteY7" fmla="*/ 302004 h 5293454"/>
              <a:gd name="connsiteX8" fmla="*/ 218114 w 9253057"/>
              <a:gd name="connsiteY8" fmla="*/ 327171 h 5293454"/>
              <a:gd name="connsiteX9" fmla="*/ 251670 w 9253057"/>
              <a:gd name="connsiteY9" fmla="*/ 343949 h 5293454"/>
              <a:gd name="connsiteX10" fmla="*/ 276837 w 9253057"/>
              <a:gd name="connsiteY10" fmla="*/ 360727 h 5293454"/>
              <a:gd name="connsiteX11" fmla="*/ 302004 w 9253057"/>
              <a:gd name="connsiteY11" fmla="*/ 369116 h 5293454"/>
              <a:gd name="connsiteX12" fmla="*/ 327171 w 9253057"/>
              <a:gd name="connsiteY12" fmla="*/ 385894 h 5293454"/>
              <a:gd name="connsiteX13" fmla="*/ 369116 w 9253057"/>
              <a:gd name="connsiteY13" fmla="*/ 402672 h 5293454"/>
              <a:gd name="connsiteX14" fmla="*/ 419449 w 9253057"/>
              <a:gd name="connsiteY14" fmla="*/ 436228 h 5293454"/>
              <a:gd name="connsiteX15" fmla="*/ 444616 w 9253057"/>
              <a:gd name="connsiteY15" fmla="*/ 461395 h 5293454"/>
              <a:gd name="connsiteX16" fmla="*/ 469783 w 9253057"/>
              <a:gd name="connsiteY16" fmla="*/ 469784 h 5293454"/>
              <a:gd name="connsiteX17" fmla="*/ 520117 w 9253057"/>
              <a:gd name="connsiteY17" fmla="*/ 511729 h 5293454"/>
              <a:gd name="connsiteX18" fmla="*/ 570451 w 9253057"/>
              <a:gd name="connsiteY18" fmla="*/ 545285 h 5293454"/>
              <a:gd name="connsiteX19" fmla="*/ 587229 w 9253057"/>
              <a:gd name="connsiteY19" fmla="*/ 570452 h 5293454"/>
              <a:gd name="connsiteX20" fmla="*/ 612396 w 9253057"/>
              <a:gd name="connsiteY20" fmla="*/ 578841 h 5293454"/>
              <a:gd name="connsiteX21" fmla="*/ 637563 w 9253057"/>
              <a:gd name="connsiteY21" fmla="*/ 595619 h 5293454"/>
              <a:gd name="connsiteX22" fmla="*/ 687897 w 9253057"/>
              <a:gd name="connsiteY22" fmla="*/ 629175 h 5293454"/>
              <a:gd name="connsiteX23" fmla="*/ 746620 w 9253057"/>
              <a:gd name="connsiteY23" fmla="*/ 671120 h 5293454"/>
              <a:gd name="connsiteX24" fmla="*/ 771787 w 9253057"/>
              <a:gd name="connsiteY24" fmla="*/ 679509 h 5293454"/>
              <a:gd name="connsiteX25" fmla="*/ 822121 w 9253057"/>
              <a:gd name="connsiteY25" fmla="*/ 713065 h 5293454"/>
              <a:gd name="connsiteX26" fmla="*/ 847288 w 9253057"/>
              <a:gd name="connsiteY26" fmla="*/ 729843 h 5293454"/>
              <a:gd name="connsiteX27" fmla="*/ 872455 w 9253057"/>
              <a:gd name="connsiteY27" fmla="*/ 738232 h 5293454"/>
              <a:gd name="connsiteX28" fmla="*/ 922789 w 9253057"/>
              <a:gd name="connsiteY28" fmla="*/ 771788 h 5293454"/>
              <a:gd name="connsiteX29" fmla="*/ 947956 w 9253057"/>
              <a:gd name="connsiteY29" fmla="*/ 788566 h 5293454"/>
              <a:gd name="connsiteX30" fmla="*/ 973123 w 9253057"/>
              <a:gd name="connsiteY30" fmla="*/ 805344 h 5293454"/>
              <a:gd name="connsiteX31" fmla="*/ 998290 w 9253057"/>
              <a:gd name="connsiteY31" fmla="*/ 813733 h 5293454"/>
              <a:gd name="connsiteX32" fmla="*/ 1048624 w 9253057"/>
              <a:gd name="connsiteY32" fmla="*/ 855677 h 5293454"/>
              <a:gd name="connsiteX33" fmla="*/ 1073791 w 9253057"/>
              <a:gd name="connsiteY33" fmla="*/ 864066 h 5293454"/>
              <a:gd name="connsiteX34" fmla="*/ 1090569 w 9253057"/>
              <a:gd name="connsiteY34" fmla="*/ 889233 h 5293454"/>
              <a:gd name="connsiteX35" fmla="*/ 1140903 w 9253057"/>
              <a:gd name="connsiteY35" fmla="*/ 914400 h 5293454"/>
              <a:gd name="connsiteX36" fmla="*/ 1191237 w 9253057"/>
              <a:gd name="connsiteY36" fmla="*/ 964734 h 5293454"/>
              <a:gd name="connsiteX37" fmla="*/ 1249960 w 9253057"/>
              <a:gd name="connsiteY37" fmla="*/ 1023457 h 5293454"/>
              <a:gd name="connsiteX38" fmla="*/ 1300293 w 9253057"/>
              <a:gd name="connsiteY38" fmla="*/ 1073791 h 5293454"/>
              <a:gd name="connsiteX39" fmla="*/ 1325460 w 9253057"/>
              <a:gd name="connsiteY39" fmla="*/ 1090569 h 5293454"/>
              <a:gd name="connsiteX40" fmla="*/ 1350627 w 9253057"/>
              <a:gd name="connsiteY40" fmla="*/ 1115736 h 5293454"/>
              <a:gd name="connsiteX41" fmla="*/ 1400961 w 9253057"/>
              <a:gd name="connsiteY41" fmla="*/ 1149292 h 5293454"/>
              <a:gd name="connsiteX42" fmla="*/ 1451295 w 9253057"/>
              <a:gd name="connsiteY42" fmla="*/ 1199626 h 5293454"/>
              <a:gd name="connsiteX43" fmla="*/ 1476462 w 9253057"/>
              <a:gd name="connsiteY43" fmla="*/ 1224793 h 5293454"/>
              <a:gd name="connsiteX44" fmla="*/ 1501629 w 9253057"/>
              <a:gd name="connsiteY44" fmla="*/ 1241571 h 5293454"/>
              <a:gd name="connsiteX45" fmla="*/ 1510018 w 9253057"/>
              <a:gd name="connsiteY45" fmla="*/ 1266738 h 5293454"/>
              <a:gd name="connsiteX46" fmla="*/ 1543574 w 9253057"/>
              <a:gd name="connsiteY46" fmla="*/ 1283516 h 5293454"/>
              <a:gd name="connsiteX47" fmla="*/ 1568741 w 9253057"/>
              <a:gd name="connsiteY47" fmla="*/ 1300294 h 5293454"/>
              <a:gd name="connsiteX48" fmla="*/ 1635853 w 9253057"/>
              <a:gd name="connsiteY48" fmla="*/ 1375795 h 5293454"/>
              <a:gd name="connsiteX49" fmla="*/ 1661020 w 9253057"/>
              <a:gd name="connsiteY49" fmla="*/ 1392573 h 5293454"/>
              <a:gd name="connsiteX50" fmla="*/ 1694576 w 9253057"/>
              <a:gd name="connsiteY50" fmla="*/ 1434518 h 5293454"/>
              <a:gd name="connsiteX51" fmla="*/ 1770077 w 9253057"/>
              <a:gd name="connsiteY51" fmla="*/ 1484852 h 5293454"/>
              <a:gd name="connsiteX52" fmla="*/ 1837189 w 9253057"/>
              <a:gd name="connsiteY52" fmla="*/ 1526797 h 5293454"/>
              <a:gd name="connsiteX53" fmla="*/ 1862356 w 9253057"/>
              <a:gd name="connsiteY53" fmla="*/ 1543575 h 5293454"/>
              <a:gd name="connsiteX54" fmla="*/ 1895912 w 9253057"/>
              <a:gd name="connsiteY54" fmla="*/ 1551964 h 5293454"/>
              <a:gd name="connsiteX55" fmla="*/ 1921079 w 9253057"/>
              <a:gd name="connsiteY55" fmla="*/ 1568742 h 5293454"/>
              <a:gd name="connsiteX56" fmla="*/ 1937857 w 9253057"/>
              <a:gd name="connsiteY56" fmla="*/ 1593909 h 5293454"/>
              <a:gd name="connsiteX57" fmla="*/ 1963024 w 9253057"/>
              <a:gd name="connsiteY57" fmla="*/ 1602298 h 5293454"/>
              <a:gd name="connsiteX58" fmla="*/ 2021747 w 9253057"/>
              <a:gd name="connsiteY58" fmla="*/ 1635854 h 5293454"/>
              <a:gd name="connsiteX59" fmla="*/ 2046914 w 9253057"/>
              <a:gd name="connsiteY59" fmla="*/ 1644243 h 5293454"/>
              <a:gd name="connsiteX60" fmla="*/ 2114026 w 9253057"/>
              <a:gd name="connsiteY60" fmla="*/ 1677799 h 5293454"/>
              <a:gd name="connsiteX61" fmla="*/ 2139193 w 9253057"/>
              <a:gd name="connsiteY61" fmla="*/ 1702966 h 5293454"/>
              <a:gd name="connsiteX62" fmla="*/ 2172749 w 9253057"/>
              <a:gd name="connsiteY62" fmla="*/ 1711355 h 5293454"/>
              <a:gd name="connsiteX63" fmla="*/ 2197916 w 9253057"/>
              <a:gd name="connsiteY63" fmla="*/ 1719744 h 5293454"/>
              <a:gd name="connsiteX64" fmla="*/ 2256638 w 9253057"/>
              <a:gd name="connsiteY64" fmla="*/ 1753299 h 5293454"/>
              <a:gd name="connsiteX65" fmla="*/ 2290194 w 9253057"/>
              <a:gd name="connsiteY65" fmla="*/ 1761688 h 5293454"/>
              <a:gd name="connsiteX66" fmla="*/ 2357306 w 9253057"/>
              <a:gd name="connsiteY66" fmla="*/ 1795244 h 5293454"/>
              <a:gd name="connsiteX67" fmla="*/ 2382473 w 9253057"/>
              <a:gd name="connsiteY67" fmla="*/ 1812022 h 5293454"/>
              <a:gd name="connsiteX68" fmla="*/ 2407640 w 9253057"/>
              <a:gd name="connsiteY68" fmla="*/ 1820411 h 5293454"/>
              <a:gd name="connsiteX69" fmla="*/ 2432807 w 9253057"/>
              <a:gd name="connsiteY69" fmla="*/ 1837189 h 5293454"/>
              <a:gd name="connsiteX70" fmla="*/ 2483141 w 9253057"/>
              <a:gd name="connsiteY70" fmla="*/ 1853967 h 5293454"/>
              <a:gd name="connsiteX71" fmla="*/ 2558642 w 9253057"/>
              <a:gd name="connsiteY71" fmla="*/ 1904301 h 5293454"/>
              <a:gd name="connsiteX72" fmla="*/ 2583809 w 9253057"/>
              <a:gd name="connsiteY72" fmla="*/ 1921079 h 5293454"/>
              <a:gd name="connsiteX73" fmla="*/ 2650921 w 9253057"/>
              <a:gd name="connsiteY73" fmla="*/ 1963024 h 5293454"/>
              <a:gd name="connsiteX74" fmla="*/ 2676088 w 9253057"/>
              <a:gd name="connsiteY74" fmla="*/ 1979802 h 5293454"/>
              <a:gd name="connsiteX75" fmla="*/ 2726422 w 9253057"/>
              <a:gd name="connsiteY75" fmla="*/ 2021747 h 5293454"/>
              <a:gd name="connsiteX76" fmla="*/ 2751589 w 9253057"/>
              <a:gd name="connsiteY76" fmla="*/ 2030136 h 5293454"/>
              <a:gd name="connsiteX77" fmla="*/ 2810312 w 9253057"/>
              <a:gd name="connsiteY77" fmla="*/ 2063692 h 5293454"/>
              <a:gd name="connsiteX78" fmla="*/ 2835479 w 9253057"/>
              <a:gd name="connsiteY78" fmla="*/ 2080470 h 5293454"/>
              <a:gd name="connsiteX79" fmla="*/ 2869035 w 9253057"/>
              <a:gd name="connsiteY79" fmla="*/ 2097248 h 5293454"/>
              <a:gd name="connsiteX80" fmla="*/ 2894202 w 9253057"/>
              <a:gd name="connsiteY80" fmla="*/ 2114026 h 5293454"/>
              <a:gd name="connsiteX81" fmla="*/ 2944536 w 9253057"/>
              <a:gd name="connsiteY81" fmla="*/ 2130804 h 5293454"/>
              <a:gd name="connsiteX82" fmla="*/ 2969703 w 9253057"/>
              <a:gd name="connsiteY82" fmla="*/ 2139193 h 5293454"/>
              <a:gd name="connsiteX83" fmla="*/ 2994870 w 9253057"/>
              <a:gd name="connsiteY83" fmla="*/ 2147582 h 5293454"/>
              <a:gd name="connsiteX84" fmla="*/ 3028426 w 9253057"/>
              <a:gd name="connsiteY84" fmla="*/ 2164360 h 5293454"/>
              <a:gd name="connsiteX85" fmla="*/ 3078760 w 9253057"/>
              <a:gd name="connsiteY85" fmla="*/ 2181138 h 5293454"/>
              <a:gd name="connsiteX86" fmla="*/ 3103927 w 9253057"/>
              <a:gd name="connsiteY86" fmla="*/ 2197916 h 5293454"/>
              <a:gd name="connsiteX87" fmla="*/ 3137482 w 9253057"/>
              <a:gd name="connsiteY87" fmla="*/ 2206305 h 5293454"/>
              <a:gd name="connsiteX88" fmla="*/ 3171038 w 9253057"/>
              <a:gd name="connsiteY88" fmla="*/ 2223083 h 5293454"/>
              <a:gd name="connsiteX89" fmla="*/ 3196205 w 9253057"/>
              <a:gd name="connsiteY89" fmla="*/ 2231472 h 5293454"/>
              <a:gd name="connsiteX90" fmla="*/ 3221372 w 9253057"/>
              <a:gd name="connsiteY90" fmla="*/ 2248250 h 5293454"/>
              <a:gd name="connsiteX91" fmla="*/ 3313651 w 9253057"/>
              <a:gd name="connsiteY91" fmla="*/ 2290195 h 5293454"/>
              <a:gd name="connsiteX92" fmla="*/ 3338818 w 9253057"/>
              <a:gd name="connsiteY92" fmla="*/ 2306973 h 5293454"/>
              <a:gd name="connsiteX93" fmla="*/ 3405930 w 9253057"/>
              <a:gd name="connsiteY93" fmla="*/ 2340529 h 5293454"/>
              <a:gd name="connsiteX94" fmla="*/ 3456264 w 9253057"/>
              <a:gd name="connsiteY94" fmla="*/ 2365696 h 5293454"/>
              <a:gd name="connsiteX95" fmla="*/ 3506598 w 9253057"/>
              <a:gd name="connsiteY95" fmla="*/ 2407641 h 5293454"/>
              <a:gd name="connsiteX96" fmla="*/ 3573710 w 9253057"/>
              <a:gd name="connsiteY96" fmla="*/ 2449586 h 5293454"/>
              <a:gd name="connsiteX97" fmla="*/ 3624044 w 9253057"/>
              <a:gd name="connsiteY97" fmla="*/ 2466364 h 5293454"/>
              <a:gd name="connsiteX98" fmla="*/ 3649211 w 9253057"/>
              <a:gd name="connsiteY98" fmla="*/ 2474753 h 5293454"/>
              <a:gd name="connsiteX99" fmla="*/ 3674378 w 9253057"/>
              <a:gd name="connsiteY99" fmla="*/ 2491531 h 5293454"/>
              <a:gd name="connsiteX100" fmla="*/ 3716323 w 9253057"/>
              <a:gd name="connsiteY100" fmla="*/ 2525087 h 5293454"/>
              <a:gd name="connsiteX101" fmla="*/ 3775046 w 9253057"/>
              <a:gd name="connsiteY101" fmla="*/ 2550254 h 5293454"/>
              <a:gd name="connsiteX102" fmla="*/ 3800213 w 9253057"/>
              <a:gd name="connsiteY102" fmla="*/ 2567032 h 5293454"/>
              <a:gd name="connsiteX103" fmla="*/ 3833769 w 9253057"/>
              <a:gd name="connsiteY103" fmla="*/ 2583810 h 5293454"/>
              <a:gd name="connsiteX104" fmla="*/ 3875714 w 9253057"/>
              <a:gd name="connsiteY104" fmla="*/ 2634144 h 5293454"/>
              <a:gd name="connsiteX105" fmla="*/ 3892492 w 9253057"/>
              <a:gd name="connsiteY105" fmla="*/ 2667699 h 5293454"/>
              <a:gd name="connsiteX106" fmla="*/ 3917659 w 9253057"/>
              <a:gd name="connsiteY106" fmla="*/ 2684477 h 5293454"/>
              <a:gd name="connsiteX107" fmla="*/ 3942826 w 9253057"/>
              <a:gd name="connsiteY107" fmla="*/ 2709644 h 5293454"/>
              <a:gd name="connsiteX108" fmla="*/ 3984771 w 9253057"/>
              <a:gd name="connsiteY108" fmla="*/ 2759978 h 5293454"/>
              <a:gd name="connsiteX109" fmla="*/ 3993160 w 9253057"/>
              <a:gd name="connsiteY109" fmla="*/ 2785145 h 5293454"/>
              <a:gd name="connsiteX110" fmla="*/ 4051882 w 9253057"/>
              <a:gd name="connsiteY110" fmla="*/ 2827090 h 5293454"/>
              <a:gd name="connsiteX111" fmla="*/ 4068660 w 9253057"/>
              <a:gd name="connsiteY111" fmla="*/ 2852257 h 5293454"/>
              <a:gd name="connsiteX112" fmla="*/ 4127383 w 9253057"/>
              <a:gd name="connsiteY112" fmla="*/ 2885813 h 5293454"/>
              <a:gd name="connsiteX113" fmla="*/ 4152550 w 9253057"/>
              <a:gd name="connsiteY113" fmla="*/ 2910980 h 5293454"/>
              <a:gd name="connsiteX114" fmla="*/ 4186106 w 9253057"/>
              <a:gd name="connsiteY114" fmla="*/ 2927758 h 5293454"/>
              <a:gd name="connsiteX115" fmla="*/ 4278385 w 9253057"/>
              <a:gd name="connsiteY115" fmla="*/ 2978092 h 5293454"/>
              <a:gd name="connsiteX116" fmla="*/ 4303552 w 9253057"/>
              <a:gd name="connsiteY116" fmla="*/ 2986481 h 5293454"/>
              <a:gd name="connsiteX117" fmla="*/ 4328719 w 9253057"/>
              <a:gd name="connsiteY117" fmla="*/ 3003259 h 5293454"/>
              <a:gd name="connsiteX118" fmla="*/ 4362275 w 9253057"/>
              <a:gd name="connsiteY118" fmla="*/ 3011648 h 5293454"/>
              <a:gd name="connsiteX119" fmla="*/ 4437776 w 9253057"/>
              <a:gd name="connsiteY119" fmla="*/ 3045204 h 5293454"/>
              <a:gd name="connsiteX120" fmla="*/ 4488110 w 9253057"/>
              <a:gd name="connsiteY120" fmla="*/ 3087149 h 5293454"/>
              <a:gd name="connsiteX121" fmla="*/ 4538444 w 9253057"/>
              <a:gd name="connsiteY121" fmla="*/ 3120705 h 5293454"/>
              <a:gd name="connsiteX122" fmla="*/ 4563611 w 9253057"/>
              <a:gd name="connsiteY122" fmla="*/ 3137483 h 5293454"/>
              <a:gd name="connsiteX123" fmla="*/ 4588778 w 9253057"/>
              <a:gd name="connsiteY123" fmla="*/ 3145872 h 5293454"/>
              <a:gd name="connsiteX124" fmla="*/ 4639112 w 9253057"/>
              <a:gd name="connsiteY124" fmla="*/ 3179428 h 5293454"/>
              <a:gd name="connsiteX125" fmla="*/ 4714613 w 9253057"/>
              <a:gd name="connsiteY125" fmla="*/ 3221373 h 5293454"/>
              <a:gd name="connsiteX126" fmla="*/ 4748169 w 9253057"/>
              <a:gd name="connsiteY126" fmla="*/ 3238151 h 5293454"/>
              <a:gd name="connsiteX127" fmla="*/ 4773336 w 9253057"/>
              <a:gd name="connsiteY127" fmla="*/ 3254929 h 5293454"/>
              <a:gd name="connsiteX128" fmla="*/ 4798503 w 9253057"/>
              <a:gd name="connsiteY128" fmla="*/ 3263318 h 5293454"/>
              <a:gd name="connsiteX129" fmla="*/ 4848837 w 9253057"/>
              <a:gd name="connsiteY129" fmla="*/ 3296874 h 5293454"/>
              <a:gd name="connsiteX130" fmla="*/ 4882393 w 9253057"/>
              <a:gd name="connsiteY130" fmla="*/ 3313652 h 5293454"/>
              <a:gd name="connsiteX131" fmla="*/ 4949504 w 9253057"/>
              <a:gd name="connsiteY131" fmla="*/ 3338819 h 5293454"/>
              <a:gd name="connsiteX132" fmla="*/ 4983060 w 9253057"/>
              <a:gd name="connsiteY132" fmla="*/ 3347208 h 5293454"/>
              <a:gd name="connsiteX133" fmla="*/ 5008227 w 9253057"/>
              <a:gd name="connsiteY133" fmla="*/ 3363986 h 5293454"/>
              <a:gd name="connsiteX134" fmla="*/ 5050172 w 9253057"/>
              <a:gd name="connsiteY134" fmla="*/ 3380764 h 5293454"/>
              <a:gd name="connsiteX135" fmla="*/ 5134062 w 9253057"/>
              <a:gd name="connsiteY135" fmla="*/ 3405931 h 5293454"/>
              <a:gd name="connsiteX136" fmla="*/ 5159229 w 9253057"/>
              <a:gd name="connsiteY136" fmla="*/ 3422709 h 5293454"/>
              <a:gd name="connsiteX137" fmla="*/ 5184396 w 9253057"/>
              <a:gd name="connsiteY137" fmla="*/ 3431098 h 5293454"/>
              <a:gd name="connsiteX138" fmla="*/ 5209563 w 9253057"/>
              <a:gd name="connsiteY138" fmla="*/ 3456265 h 5293454"/>
              <a:gd name="connsiteX139" fmla="*/ 5234730 w 9253057"/>
              <a:gd name="connsiteY139" fmla="*/ 3473043 h 5293454"/>
              <a:gd name="connsiteX140" fmla="*/ 5285064 w 9253057"/>
              <a:gd name="connsiteY140" fmla="*/ 3506599 h 5293454"/>
              <a:gd name="connsiteX141" fmla="*/ 5310231 w 9253057"/>
              <a:gd name="connsiteY141" fmla="*/ 3531766 h 5293454"/>
              <a:gd name="connsiteX142" fmla="*/ 5368954 w 9253057"/>
              <a:gd name="connsiteY142" fmla="*/ 3565322 h 5293454"/>
              <a:gd name="connsiteX143" fmla="*/ 5419288 w 9253057"/>
              <a:gd name="connsiteY143" fmla="*/ 3598877 h 5293454"/>
              <a:gd name="connsiteX144" fmla="*/ 5486400 w 9253057"/>
              <a:gd name="connsiteY144" fmla="*/ 3640822 h 5293454"/>
              <a:gd name="connsiteX145" fmla="*/ 5494789 w 9253057"/>
              <a:gd name="connsiteY145" fmla="*/ 3665989 h 5293454"/>
              <a:gd name="connsiteX146" fmla="*/ 5519956 w 9253057"/>
              <a:gd name="connsiteY146" fmla="*/ 3674378 h 5293454"/>
              <a:gd name="connsiteX147" fmla="*/ 5545123 w 9253057"/>
              <a:gd name="connsiteY147" fmla="*/ 3691156 h 5293454"/>
              <a:gd name="connsiteX148" fmla="*/ 5570290 w 9253057"/>
              <a:gd name="connsiteY148" fmla="*/ 3716323 h 5293454"/>
              <a:gd name="connsiteX149" fmla="*/ 5603846 w 9253057"/>
              <a:gd name="connsiteY149" fmla="*/ 3741490 h 5293454"/>
              <a:gd name="connsiteX150" fmla="*/ 5629013 w 9253057"/>
              <a:gd name="connsiteY150" fmla="*/ 3758268 h 5293454"/>
              <a:gd name="connsiteX151" fmla="*/ 5654180 w 9253057"/>
              <a:gd name="connsiteY151" fmla="*/ 3783435 h 5293454"/>
              <a:gd name="connsiteX152" fmla="*/ 5687736 w 9253057"/>
              <a:gd name="connsiteY152" fmla="*/ 3808602 h 5293454"/>
              <a:gd name="connsiteX153" fmla="*/ 5729681 w 9253057"/>
              <a:gd name="connsiteY153" fmla="*/ 3867325 h 5293454"/>
              <a:gd name="connsiteX154" fmla="*/ 5738070 w 9253057"/>
              <a:gd name="connsiteY154" fmla="*/ 3892492 h 5293454"/>
              <a:gd name="connsiteX155" fmla="*/ 5771626 w 9253057"/>
              <a:gd name="connsiteY155" fmla="*/ 3917659 h 5293454"/>
              <a:gd name="connsiteX156" fmla="*/ 5805182 w 9253057"/>
              <a:gd name="connsiteY156" fmla="*/ 3967993 h 5293454"/>
              <a:gd name="connsiteX157" fmla="*/ 5855516 w 9253057"/>
              <a:gd name="connsiteY157" fmla="*/ 3993160 h 5293454"/>
              <a:gd name="connsiteX158" fmla="*/ 5880682 w 9253057"/>
              <a:gd name="connsiteY158" fmla="*/ 4018327 h 5293454"/>
              <a:gd name="connsiteX159" fmla="*/ 5905849 w 9253057"/>
              <a:gd name="connsiteY159" fmla="*/ 4035105 h 5293454"/>
              <a:gd name="connsiteX160" fmla="*/ 5939405 w 9253057"/>
              <a:gd name="connsiteY160" fmla="*/ 4060272 h 5293454"/>
              <a:gd name="connsiteX161" fmla="*/ 5964572 w 9253057"/>
              <a:gd name="connsiteY161" fmla="*/ 4077050 h 5293454"/>
              <a:gd name="connsiteX162" fmla="*/ 6006517 w 9253057"/>
              <a:gd name="connsiteY162" fmla="*/ 4127384 h 5293454"/>
              <a:gd name="connsiteX163" fmla="*/ 6040073 w 9253057"/>
              <a:gd name="connsiteY163" fmla="*/ 4152551 h 5293454"/>
              <a:gd name="connsiteX164" fmla="*/ 6082018 w 9253057"/>
              <a:gd name="connsiteY164" fmla="*/ 4219663 h 5293454"/>
              <a:gd name="connsiteX165" fmla="*/ 6107185 w 9253057"/>
              <a:gd name="connsiteY165" fmla="*/ 4228052 h 5293454"/>
              <a:gd name="connsiteX166" fmla="*/ 6115574 w 9253057"/>
              <a:gd name="connsiteY166" fmla="*/ 4253219 h 5293454"/>
              <a:gd name="connsiteX167" fmla="*/ 6182686 w 9253057"/>
              <a:gd name="connsiteY167" fmla="*/ 4286775 h 5293454"/>
              <a:gd name="connsiteX168" fmla="*/ 6199464 w 9253057"/>
              <a:gd name="connsiteY168" fmla="*/ 4311942 h 5293454"/>
              <a:gd name="connsiteX169" fmla="*/ 6274965 w 9253057"/>
              <a:gd name="connsiteY169" fmla="*/ 4353887 h 5293454"/>
              <a:gd name="connsiteX170" fmla="*/ 6325299 w 9253057"/>
              <a:gd name="connsiteY170" fmla="*/ 4387443 h 5293454"/>
              <a:gd name="connsiteX171" fmla="*/ 6350466 w 9253057"/>
              <a:gd name="connsiteY171" fmla="*/ 4404221 h 5293454"/>
              <a:gd name="connsiteX172" fmla="*/ 6384022 w 9253057"/>
              <a:gd name="connsiteY172" fmla="*/ 4412610 h 5293454"/>
              <a:gd name="connsiteX173" fmla="*/ 6425967 w 9253057"/>
              <a:gd name="connsiteY173" fmla="*/ 4429388 h 5293454"/>
              <a:gd name="connsiteX174" fmla="*/ 6501468 w 9253057"/>
              <a:gd name="connsiteY174" fmla="*/ 4454555 h 5293454"/>
              <a:gd name="connsiteX175" fmla="*/ 6526635 w 9253057"/>
              <a:gd name="connsiteY175" fmla="*/ 4462944 h 5293454"/>
              <a:gd name="connsiteX176" fmla="*/ 6551802 w 9253057"/>
              <a:gd name="connsiteY176" fmla="*/ 4471333 h 5293454"/>
              <a:gd name="connsiteX177" fmla="*/ 6585358 w 9253057"/>
              <a:gd name="connsiteY177" fmla="*/ 4479722 h 5293454"/>
              <a:gd name="connsiteX178" fmla="*/ 6635692 w 9253057"/>
              <a:gd name="connsiteY178" fmla="*/ 4496499 h 5293454"/>
              <a:gd name="connsiteX179" fmla="*/ 6660859 w 9253057"/>
              <a:gd name="connsiteY179" fmla="*/ 4504888 h 5293454"/>
              <a:gd name="connsiteX180" fmla="*/ 6694415 w 9253057"/>
              <a:gd name="connsiteY180" fmla="*/ 4513277 h 5293454"/>
              <a:gd name="connsiteX181" fmla="*/ 6719582 w 9253057"/>
              <a:gd name="connsiteY181" fmla="*/ 4521666 h 5293454"/>
              <a:gd name="connsiteX182" fmla="*/ 6820249 w 9253057"/>
              <a:gd name="connsiteY182" fmla="*/ 4538444 h 5293454"/>
              <a:gd name="connsiteX183" fmla="*/ 6878972 w 9253057"/>
              <a:gd name="connsiteY183" fmla="*/ 4555222 h 5293454"/>
              <a:gd name="connsiteX184" fmla="*/ 6946084 w 9253057"/>
              <a:gd name="connsiteY184" fmla="*/ 4563611 h 5293454"/>
              <a:gd name="connsiteX185" fmla="*/ 7029974 w 9253057"/>
              <a:gd name="connsiteY185" fmla="*/ 4588778 h 5293454"/>
              <a:gd name="connsiteX186" fmla="*/ 7080308 w 9253057"/>
              <a:gd name="connsiteY186" fmla="*/ 4605556 h 5293454"/>
              <a:gd name="connsiteX187" fmla="*/ 7105475 w 9253057"/>
              <a:gd name="connsiteY187" fmla="*/ 4613945 h 5293454"/>
              <a:gd name="connsiteX188" fmla="*/ 7147420 w 9253057"/>
              <a:gd name="connsiteY188" fmla="*/ 4622334 h 5293454"/>
              <a:gd name="connsiteX189" fmla="*/ 7222921 w 9253057"/>
              <a:gd name="connsiteY189" fmla="*/ 4647501 h 5293454"/>
              <a:gd name="connsiteX190" fmla="*/ 7248088 w 9253057"/>
              <a:gd name="connsiteY190" fmla="*/ 4655890 h 5293454"/>
              <a:gd name="connsiteX191" fmla="*/ 7290033 w 9253057"/>
              <a:gd name="connsiteY191" fmla="*/ 4664279 h 5293454"/>
              <a:gd name="connsiteX192" fmla="*/ 7365534 w 9253057"/>
              <a:gd name="connsiteY192" fmla="*/ 4689446 h 5293454"/>
              <a:gd name="connsiteX193" fmla="*/ 7516536 w 9253057"/>
              <a:gd name="connsiteY193" fmla="*/ 4706224 h 5293454"/>
              <a:gd name="connsiteX194" fmla="*/ 7583648 w 9253057"/>
              <a:gd name="connsiteY194" fmla="*/ 4723002 h 5293454"/>
              <a:gd name="connsiteX195" fmla="*/ 7625593 w 9253057"/>
              <a:gd name="connsiteY195" fmla="*/ 4731391 h 5293454"/>
              <a:gd name="connsiteX196" fmla="*/ 7726260 w 9253057"/>
              <a:gd name="connsiteY196" fmla="*/ 4756558 h 5293454"/>
              <a:gd name="connsiteX197" fmla="*/ 7759816 w 9253057"/>
              <a:gd name="connsiteY197" fmla="*/ 4764947 h 5293454"/>
              <a:gd name="connsiteX198" fmla="*/ 7835317 w 9253057"/>
              <a:gd name="connsiteY198" fmla="*/ 4790114 h 5293454"/>
              <a:gd name="connsiteX199" fmla="*/ 7885651 w 9253057"/>
              <a:gd name="connsiteY199" fmla="*/ 4806892 h 5293454"/>
              <a:gd name="connsiteX200" fmla="*/ 7919207 w 9253057"/>
              <a:gd name="connsiteY200" fmla="*/ 4815281 h 5293454"/>
              <a:gd name="connsiteX201" fmla="*/ 7952763 w 9253057"/>
              <a:gd name="connsiteY201" fmla="*/ 4832059 h 5293454"/>
              <a:gd name="connsiteX202" fmla="*/ 7986319 w 9253057"/>
              <a:gd name="connsiteY202" fmla="*/ 4840448 h 5293454"/>
              <a:gd name="connsiteX203" fmla="*/ 8053431 w 9253057"/>
              <a:gd name="connsiteY203" fmla="*/ 4865615 h 5293454"/>
              <a:gd name="connsiteX204" fmla="*/ 8086987 w 9253057"/>
              <a:gd name="connsiteY204" fmla="*/ 4874004 h 5293454"/>
              <a:gd name="connsiteX205" fmla="*/ 8112154 w 9253057"/>
              <a:gd name="connsiteY205" fmla="*/ 4890782 h 5293454"/>
              <a:gd name="connsiteX206" fmla="*/ 8179266 w 9253057"/>
              <a:gd name="connsiteY206" fmla="*/ 4907560 h 5293454"/>
              <a:gd name="connsiteX207" fmla="*/ 8279934 w 9253057"/>
              <a:gd name="connsiteY207" fmla="*/ 4941116 h 5293454"/>
              <a:gd name="connsiteX208" fmla="*/ 8363824 w 9253057"/>
              <a:gd name="connsiteY208" fmla="*/ 4957894 h 5293454"/>
              <a:gd name="connsiteX209" fmla="*/ 8439325 w 9253057"/>
              <a:gd name="connsiteY209" fmla="*/ 4983061 h 5293454"/>
              <a:gd name="connsiteX210" fmla="*/ 8523215 w 9253057"/>
              <a:gd name="connsiteY210" fmla="*/ 5041784 h 5293454"/>
              <a:gd name="connsiteX211" fmla="*/ 8607104 w 9253057"/>
              <a:gd name="connsiteY211" fmla="*/ 5058562 h 5293454"/>
              <a:gd name="connsiteX212" fmla="*/ 8682605 w 9253057"/>
              <a:gd name="connsiteY212" fmla="*/ 5083729 h 5293454"/>
              <a:gd name="connsiteX213" fmla="*/ 8707772 w 9253057"/>
              <a:gd name="connsiteY213" fmla="*/ 5092118 h 5293454"/>
              <a:gd name="connsiteX214" fmla="*/ 8741328 w 9253057"/>
              <a:gd name="connsiteY214" fmla="*/ 5100507 h 5293454"/>
              <a:gd name="connsiteX215" fmla="*/ 8774884 w 9253057"/>
              <a:gd name="connsiteY215" fmla="*/ 5117285 h 5293454"/>
              <a:gd name="connsiteX216" fmla="*/ 8816829 w 9253057"/>
              <a:gd name="connsiteY216" fmla="*/ 5134063 h 5293454"/>
              <a:gd name="connsiteX217" fmla="*/ 8867163 w 9253057"/>
              <a:gd name="connsiteY217" fmla="*/ 5150841 h 5293454"/>
              <a:gd name="connsiteX218" fmla="*/ 8942664 w 9253057"/>
              <a:gd name="connsiteY218" fmla="*/ 5176008 h 5293454"/>
              <a:gd name="connsiteX219" fmla="*/ 9001387 w 9253057"/>
              <a:gd name="connsiteY219" fmla="*/ 5201175 h 5293454"/>
              <a:gd name="connsiteX220" fmla="*/ 9034943 w 9253057"/>
              <a:gd name="connsiteY220" fmla="*/ 5217953 h 5293454"/>
              <a:gd name="connsiteX221" fmla="*/ 9085277 w 9253057"/>
              <a:gd name="connsiteY221" fmla="*/ 5234731 h 5293454"/>
              <a:gd name="connsiteX222" fmla="*/ 9127222 w 9253057"/>
              <a:gd name="connsiteY222" fmla="*/ 5251509 h 5293454"/>
              <a:gd name="connsiteX223" fmla="*/ 9160778 w 9253057"/>
              <a:gd name="connsiteY223" fmla="*/ 5268287 h 5293454"/>
              <a:gd name="connsiteX224" fmla="*/ 9227890 w 9253057"/>
              <a:gd name="connsiteY224" fmla="*/ 5285065 h 5293454"/>
              <a:gd name="connsiteX225" fmla="*/ 9253057 w 9253057"/>
              <a:gd name="connsiteY225" fmla="*/ 5293454 h 52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9253057" h="5293454">
                <a:moveTo>
                  <a:pt x="0" y="0"/>
                </a:moveTo>
                <a:cubicBezTo>
                  <a:pt x="8389" y="13982"/>
                  <a:pt x="20011" y="26476"/>
                  <a:pt x="25167" y="41945"/>
                </a:cubicBezTo>
                <a:cubicBezTo>
                  <a:pt x="34185" y="68999"/>
                  <a:pt x="26127" y="102107"/>
                  <a:pt x="41945" y="125835"/>
                </a:cubicBezTo>
                <a:lnTo>
                  <a:pt x="75501" y="176169"/>
                </a:lnTo>
                <a:cubicBezTo>
                  <a:pt x="81094" y="184558"/>
                  <a:pt x="83890" y="195743"/>
                  <a:pt x="92279" y="201336"/>
                </a:cubicBezTo>
                <a:lnTo>
                  <a:pt x="117446" y="218114"/>
                </a:lnTo>
                <a:cubicBezTo>
                  <a:pt x="162187" y="285226"/>
                  <a:pt x="103464" y="204132"/>
                  <a:pt x="159391" y="260059"/>
                </a:cubicBezTo>
                <a:cubicBezTo>
                  <a:pt x="215318" y="315986"/>
                  <a:pt x="134224" y="257263"/>
                  <a:pt x="201336" y="302004"/>
                </a:cubicBezTo>
                <a:cubicBezTo>
                  <a:pt x="206929" y="310393"/>
                  <a:pt x="210369" y="320716"/>
                  <a:pt x="218114" y="327171"/>
                </a:cubicBezTo>
                <a:cubicBezTo>
                  <a:pt x="227721" y="335177"/>
                  <a:pt x="240812" y="337744"/>
                  <a:pt x="251670" y="343949"/>
                </a:cubicBezTo>
                <a:cubicBezTo>
                  <a:pt x="260424" y="348951"/>
                  <a:pt x="267819" y="356218"/>
                  <a:pt x="276837" y="360727"/>
                </a:cubicBezTo>
                <a:cubicBezTo>
                  <a:pt x="284746" y="364682"/>
                  <a:pt x="294095" y="365161"/>
                  <a:pt x="302004" y="369116"/>
                </a:cubicBezTo>
                <a:cubicBezTo>
                  <a:pt x="311022" y="373625"/>
                  <a:pt x="318153" y="381385"/>
                  <a:pt x="327171" y="385894"/>
                </a:cubicBezTo>
                <a:cubicBezTo>
                  <a:pt x="340640" y="392628"/>
                  <a:pt x="355896" y="395461"/>
                  <a:pt x="369116" y="402672"/>
                </a:cubicBezTo>
                <a:cubicBezTo>
                  <a:pt x="386818" y="412328"/>
                  <a:pt x="405191" y="421970"/>
                  <a:pt x="419449" y="436228"/>
                </a:cubicBezTo>
                <a:cubicBezTo>
                  <a:pt x="427838" y="444617"/>
                  <a:pt x="434745" y="454814"/>
                  <a:pt x="444616" y="461395"/>
                </a:cubicBezTo>
                <a:cubicBezTo>
                  <a:pt x="451974" y="466300"/>
                  <a:pt x="461874" y="465829"/>
                  <a:pt x="469783" y="469784"/>
                </a:cubicBezTo>
                <a:cubicBezTo>
                  <a:pt x="505756" y="487770"/>
                  <a:pt x="486721" y="485755"/>
                  <a:pt x="520117" y="511729"/>
                </a:cubicBezTo>
                <a:cubicBezTo>
                  <a:pt x="536034" y="524109"/>
                  <a:pt x="570451" y="545285"/>
                  <a:pt x="570451" y="545285"/>
                </a:cubicBezTo>
                <a:cubicBezTo>
                  <a:pt x="576044" y="553674"/>
                  <a:pt x="579356" y="564154"/>
                  <a:pt x="587229" y="570452"/>
                </a:cubicBezTo>
                <a:cubicBezTo>
                  <a:pt x="594134" y="575976"/>
                  <a:pt x="604487" y="574886"/>
                  <a:pt x="612396" y="578841"/>
                </a:cubicBezTo>
                <a:cubicBezTo>
                  <a:pt x="621414" y="583350"/>
                  <a:pt x="629818" y="589164"/>
                  <a:pt x="637563" y="595619"/>
                </a:cubicBezTo>
                <a:cubicBezTo>
                  <a:pt x="679456" y="630530"/>
                  <a:pt x="643669" y="614432"/>
                  <a:pt x="687897" y="629175"/>
                </a:cubicBezTo>
                <a:cubicBezTo>
                  <a:pt x="695497" y="634875"/>
                  <a:pt x="734353" y="664987"/>
                  <a:pt x="746620" y="671120"/>
                </a:cubicBezTo>
                <a:cubicBezTo>
                  <a:pt x="754529" y="675075"/>
                  <a:pt x="764057" y="675215"/>
                  <a:pt x="771787" y="679509"/>
                </a:cubicBezTo>
                <a:cubicBezTo>
                  <a:pt x="789414" y="689302"/>
                  <a:pt x="805343" y="701880"/>
                  <a:pt x="822121" y="713065"/>
                </a:cubicBezTo>
                <a:cubicBezTo>
                  <a:pt x="830510" y="718658"/>
                  <a:pt x="837723" y="726655"/>
                  <a:pt x="847288" y="729843"/>
                </a:cubicBezTo>
                <a:cubicBezTo>
                  <a:pt x="855677" y="732639"/>
                  <a:pt x="864725" y="733938"/>
                  <a:pt x="872455" y="738232"/>
                </a:cubicBezTo>
                <a:cubicBezTo>
                  <a:pt x="890082" y="748025"/>
                  <a:pt x="906011" y="760603"/>
                  <a:pt x="922789" y="771788"/>
                </a:cubicBezTo>
                <a:lnTo>
                  <a:pt x="947956" y="788566"/>
                </a:lnTo>
                <a:cubicBezTo>
                  <a:pt x="956345" y="794159"/>
                  <a:pt x="963558" y="802156"/>
                  <a:pt x="973123" y="805344"/>
                </a:cubicBezTo>
                <a:lnTo>
                  <a:pt x="998290" y="813733"/>
                </a:lnTo>
                <a:cubicBezTo>
                  <a:pt x="1016843" y="832285"/>
                  <a:pt x="1025266" y="843998"/>
                  <a:pt x="1048624" y="855677"/>
                </a:cubicBezTo>
                <a:cubicBezTo>
                  <a:pt x="1056533" y="859632"/>
                  <a:pt x="1065402" y="861270"/>
                  <a:pt x="1073791" y="864066"/>
                </a:cubicBezTo>
                <a:cubicBezTo>
                  <a:pt x="1079384" y="872455"/>
                  <a:pt x="1083440" y="882104"/>
                  <a:pt x="1090569" y="889233"/>
                </a:cubicBezTo>
                <a:cubicBezTo>
                  <a:pt x="1106831" y="905495"/>
                  <a:pt x="1120434" y="907577"/>
                  <a:pt x="1140903" y="914400"/>
                </a:cubicBezTo>
                <a:cubicBezTo>
                  <a:pt x="1157681" y="931178"/>
                  <a:pt x="1178075" y="944991"/>
                  <a:pt x="1191237" y="964734"/>
                </a:cubicBezTo>
                <a:cubicBezTo>
                  <a:pt x="1229698" y="1022426"/>
                  <a:pt x="1205663" y="1008691"/>
                  <a:pt x="1249960" y="1023457"/>
                </a:cubicBezTo>
                <a:cubicBezTo>
                  <a:pt x="1266738" y="1040235"/>
                  <a:pt x="1280551" y="1060629"/>
                  <a:pt x="1300293" y="1073791"/>
                </a:cubicBezTo>
                <a:cubicBezTo>
                  <a:pt x="1308682" y="1079384"/>
                  <a:pt x="1317715" y="1084114"/>
                  <a:pt x="1325460" y="1090569"/>
                </a:cubicBezTo>
                <a:cubicBezTo>
                  <a:pt x="1334574" y="1098164"/>
                  <a:pt x="1341262" y="1108452"/>
                  <a:pt x="1350627" y="1115736"/>
                </a:cubicBezTo>
                <a:cubicBezTo>
                  <a:pt x="1366544" y="1128116"/>
                  <a:pt x="1386702" y="1135033"/>
                  <a:pt x="1400961" y="1149292"/>
                </a:cubicBezTo>
                <a:lnTo>
                  <a:pt x="1451295" y="1199626"/>
                </a:lnTo>
                <a:cubicBezTo>
                  <a:pt x="1459684" y="1208015"/>
                  <a:pt x="1466591" y="1218212"/>
                  <a:pt x="1476462" y="1224793"/>
                </a:cubicBezTo>
                <a:lnTo>
                  <a:pt x="1501629" y="1241571"/>
                </a:lnTo>
                <a:cubicBezTo>
                  <a:pt x="1504425" y="1249960"/>
                  <a:pt x="1503765" y="1260485"/>
                  <a:pt x="1510018" y="1266738"/>
                </a:cubicBezTo>
                <a:cubicBezTo>
                  <a:pt x="1518861" y="1275581"/>
                  <a:pt x="1532716" y="1277311"/>
                  <a:pt x="1543574" y="1283516"/>
                </a:cubicBezTo>
                <a:cubicBezTo>
                  <a:pt x="1552328" y="1288518"/>
                  <a:pt x="1560352" y="1294701"/>
                  <a:pt x="1568741" y="1300294"/>
                </a:cubicBezTo>
                <a:cubicBezTo>
                  <a:pt x="1588914" y="1330553"/>
                  <a:pt x="1601375" y="1352810"/>
                  <a:pt x="1635853" y="1375795"/>
                </a:cubicBezTo>
                <a:cubicBezTo>
                  <a:pt x="1644242" y="1381388"/>
                  <a:pt x="1653891" y="1385444"/>
                  <a:pt x="1661020" y="1392573"/>
                </a:cubicBezTo>
                <a:cubicBezTo>
                  <a:pt x="1673681" y="1405234"/>
                  <a:pt x="1681267" y="1422540"/>
                  <a:pt x="1694576" y="1434518"/>
                </a:cubicBezTo>
                <a:cubicBezTo>
                  <a:pt x="1708558" y="1447101"/>
                  <a:pt x="1750503" y="1470171"/>
                  <a:pt x="1770077" y="1484852"/>
                </a:cubicBezTo>
                <a:cubicBezTo>
                  <a:pt x="1834237" y="1532972"/>
                  <a:pt x="1772703" y="1489948"/>
                  <a:pt x="1837189" y="1526797"/>
                </a:cubicBezTo>
                <a:cubicBezTo>
                  <a:pt x="1845943" y="1531799"/>
                  <a:pt x="1853089" y="1539603"/>
                  <a:pt x="1862356" y="1543575"/>
                </a:cubicBezTo>
                <a:cubicBezTo>
                  <a:pt x="1872953" y="1548117"/>
                  <a:pt x="1884727" y="1549168"/>
                  <a:pt x="1895912" y="1551964"/>
                </a:cubicBezTo>
                <a:cubicBezTo>
                  <a:pt x="1904301" y="1557557"/>
                  <a:pt x="1913950" y="1561613"/>
                  <a:pt x="1921079" y="1568742"/>
                </a:cubicBezTo>
                <a:cubicBezTo>
                  <a:pt x="1928208" y="1575871"/>
                  <a:pt x="1929984" y="1587611"/>
                  <a:pt x="1937857" y="1593909"/>
                </a:cubicBezTo>
                <a:cubicBezTo>
                  <a:pt x="1944762" y="1599433"/>
                  <a:pt x="1954896" y="1598815"/>
                  <a:pt x="1963024" y="1602298"/>
                </a:cubicBezTo>
                <a:cubicBezTo>
                  <a:pt x="2065975" y="1646420"/>
                  <a:pt x="1937497" y="1593729"/>
                  <a:pt x="2021747" y="1635854"/>
                </a:cubicBezTo>
                <a:cubicBezTo>
                  <a:pt x="2029656" y="1639809"/>
                  <a:pt x="2038864" y="1640584"/>
                  <a:pt x="2046914" y="1644243"/>
                </a:cubicBezTo>
                <a:cubicBezTo>
                  <a:pt x="2069683" y="1654593"/>
                  <a:pt x="2096340" y="1660113"/>
                  <a:pt x="2114026" y="1677799"/>
                </a:cubicBezTo>
                <a:cubicBezTo>
                  <a:pt x="2122415" y="1686188"/>
                  <a:pt x="2128892" y="1697080"/>
                  <a:pt x="2139193" y="1702966"/>
                </a:cubicBezTo>
                <a:cubicBezTo>
                  <a:pt x="2149203" y="1708686"/>
                  <a:pt x="2161663" y="1708188"/>
                  <a:pt x="2172749" y="1711355"/>
                </a:cubicBezTo>
                <a:cubicBezTo>
                  <a:pt x="2181252" y="1713784"/>
                  <a:pt x="2189527" y="1716948"/>
                  <a:pt x="2197916" y="1719744"/>
                </a:cubicBezTo>
                <a:cubicBezTo>
                  <a:pt x="2218781" y="1733654"/>
                  <a:pt x="2232305" y="1744175"/>
                  <a:pt x="2256638" y="1753299"/>
                </a:cubicBezTo>
                <a:cubicBezTo>
                  <a:pt x="2267434" y="1757347"/>
                  <a:pt x="2279009" y="1758892"/>
                  <a:pt x="2290194" y="1761688"/>
                </a:cubicBezTo>
                <a:cubicBezTo>
                  <a:pt x="2364719" y="1817582"/>
                  <a:pt x="2284008" y="1763831"/>
                  <a:pt x="2357306" y="1795244"/>
                </a:cubicBezTo>
                <a:cubicBezTo>
                  <a:pt x="2366573" y="1799216"/>
                  <a:pt x="2373455" y="1807513"/>
                  <a:pt x="2382473" y="1812022"/>
                </a:cubicBezTo>
                <a:cubicBezTo>
                  <a:pt x="2390382" y="1815977"/>
                  <a:pt x="2399731" y="1816456"/>
                  <a:pt x="2407640" y="1820411"/>
                </a:cubicBezTo>
                <a:cubicBezTo>
                  <a:pt x="2416658" y="1824920"/>
                  <a:pt x="2423594" y="1833094"/>
                  <a:pt x="2432807" y="1837189"/>
                </a:cubicBezTo>
                <a:cubicBezTo>
                  <a:pt x="2448968" y="1844372"/>
                  <a:pt x="2468426" y="1844157"/>
                  <a:pt x="2483141" y="1853967"/>
                </a:cubicBezTo>
                <a:lnTo>
                  <a:pt x="2558642" y="1904301"/>
                </a:lnTo>
                <a:lnTo>
                  <a:pt x="2583809" y="1921079"/>
                </a:lnTo>
                <a:cubicBezTo>
                  <a:pt x="2624056" y="1981450"/>
                  <a:pt x="2567062" y="1907118"/>
                  <a:pt x="2650921" y="1963024"/>
                </a:cubicBezTo>
                <a:cubicBezTo>
                  <a:pt x="2659310" y="1968617"/>
                  <a:pt x="2668343" y="1973347"/>
                  <a:pt x="2676088" y="1979802"/>
                </a:cubicBezTo>
                <a:cubicBezTo>
                  <a:pt x="2703918" y="2002993"/>
                  <a:pt x="2695180" y="2006126"/>
                  <a:pt x="2726422" y="2021747"/>
                </a:cubicBezTo>
                <a:cubicBezTo>
                  <a:pt x="2734331" y="2025702"/>
                  <a:pt x="2743200" y="2027340"/>
                  <a:pt x="2751589" y="2030136"/>
                </a:cubicBezTo>
                <a:cubicBezTo>
                  <a:pt x="2832729" y="2090991"/>
                  <a:pt x="2746260" y="2031666"/>
                  <a:pt x="2810312" y="2063692"/>
                </a:cubicBezTo>
                <a:cubicBezTo>
                  <a:pt x="2819330" y="2068201"/>
                  <a:pt x="2826725" y="2075468"/>
                  <a:pt x="2835479" y="2080470"/>
                </a:cubicBezTo>
                <a:cubicBezTo>
                  <a:pt x="2846337" y="2086675"/>
                  <a:pt x="2858177" y="2091043"/>
                  <a:pt x="2869035" y="2097248"/>
                </a:cubicBezTo>
                <a:cubicBezTo>
                  <a:pt x="2877789" y="2102250"/>
                  <a:pt x="2884989" y="2109931"/>
                  <a:pt x="2894202" y="2114026"/>
                </a:cubicBezTo>
                <a:cubicBezTo>
                  <a:pt x="2910363" y="2121209"/>
                  <a:pt x="2927758" y="2125211"/>
                  <a:pt x="2944536" y="2130804"/>
                </a:cubicBezTo>
                <a:lnTo>
                  <a:pt x="2969703" y="2139193"/>
                </a:lnTo>
                <a:cubicBezTo>
                  <a:pt x="2978092" y="2141989"/>
                  <a:pt x="2986961" y="2143627"/>
                  <a:pt x="2994870" y="2147582"/>
                </a:cubicBezTo>
                <a:cubicBezTo>
                  <a:pt x="3006055" y="2153175"/>
                  <a:pt x="3016815" y="2159716"/>
                  <a:pt x="3028426" y="2164360"/>
                </a:cubicBezTo>
                <a:cubicBezTo>
                  <a:pt x="3044847" y="2170928"/>
                  <a:pt x="3064045" y="2171328"/>
                  <a:pt x="3078760" y="2181138"/>
                </a:cubicBezTo>
                <a:cubicBezTo>
                  <a:pt x="3087149" y="2186731"/>
                  <a:pt x="3094660" y="2193944"/>
                  <a:pt x="3103927" y="2197916"/>
                </a:cubicBezTo>
                <a:cubicBezTo>
                  <a:pt x="3114524" y="2202458"/>
                  <a:pt x="3126687" y="2202257"/>
                  <a:pt x="3137482" y="2206305"/>
                </a:cubicBezTo>
                <a:cubicBezTo>
                  <a:pt x="3149191" y="2210696"/>
                  <a:pt x="3159544" y="2218157"/>
                  <a:pt x="3171038" y="2223083"/>
                </a:cubicBezTo>
                <a:cubicBezTo>
                  <a:pt x="3179166" y="2226566"/>
                  <a:pt x="3188296" y="2227517"/>
                  <a:pt x="3196205" y="2231472"/>
                </a:cubicBezTo>
                <a:cubicBezTo>
                  <a:pt x="3205223" y="2235981"/>
                  <a:pt x="3212354" y="2243741"/>
                  <a:pt x="3221372" y="2248250"/>
                </a:cubicBezTo>
                <a:cubicBezTo>
                  <a:pt x="3292637" y="2283883"/>
                  <a:pt x="3175356" y="2197998"/>
                  <a:pt x="3313651" y="2290195"/>
                </a:cubicBezTo>
                <a:cubicBezTo>
                  <a:pt x="3322040" y="2295788"/>
                  <a:pt x="3329967" y="2302145"/>
                  <a:pt x="3338818" y="2306973"/>
                </a:cubicBezTo>
                <a:cubicBezTo>
                  <a:pt x="3360775" y="2318950"/>
                  <a:pt x="3385119" y="2326655"/>
                  <a:pt x="3405930" y="2340529"/>
                </a:cubicBezTo>
                <a:cubicBezTo>
                  <a:pt x="3438455" y="2362212"/>
                  <a:pt x="3421532" y="2354119"/>
                  <a:pt x="3456264" y="2365696"/>
                </a:cubicBezTo>
                <a:cubicBezTo>
                  <a:pt x="3495432" y="2404864"/>
                  <a:pt x="3465720" y="2378442"/>
                  <a:pt x="3506598" y="2407641"/>
                </a:cubicBezTo>
                <a:cubicBezTo>
                  <a:pt x="3538723" y="2430587"/>
                  <a:pt x="3537877" y="2435253"/>
                  <a:pt x="3573710" y="2449586"/>
                </a:cubicBezTo>
                <a:cubicBezTo>
                  <a:pt x="3590131" y="2456154"/>
                  <a:pt x="3607266" y="2460771"/>
                  <a:pt x="3624044" y="2466364"/>
                </a:cubicBezTo>
                <a:cubicBezTo>
                  <a:pt x="3632433" y="2469160"/>
                  <a:pt x="3641853" y="2469848"/>
                  <a:pt x="3649211" y="2474753"/>
                </a:cubicBezTo>
                <a:cubicBezTo>
                  <a:pt x="3657600" y="2480346"/>
                  <a:pt x="3666312" y="2485482"/>
                  <a:pt x="3674378" y="2491531"/>
                </a:cubicBezTo>
                <a:cubicBezTo>
                  <a:pt x="3688702" y="2502274"/>
                  <a:pt x="3701425" y="2515155"/>
                  <a:pt x="3716323" y="2525087"/>
                </a:cubicBezTo>
                <a:cubicBezTo>
                  <a:pt x="3768693" y="2560000"/>
                  <a:pt x="3730305" y="2527883"/>
                  <a:pt x="3775046" y="2550254"/>
                </a:cubicBezTo>
                <a:cubicBezTo>
                  <a:pt x="3784064" y="2554763"/>
                  <a:pt x="3791459" y="2562030"/>
                  <a:pt x="3800213" y="2567032"/>
                </a:cubicBezTo>
                <a:cubicBezTo>
                  <a:pt x="3811071" y="2573237"/>
                  <a:pt x="3823593" y="2576541"/>
                  <a:pt x="3833769" y="2583810"/>
                </a:cubicBezTo>
                <a:cubicBezTo>
                  <a:pt x="3850522" y="2595776"/>
                  <a:pt x="3865565" y="2616383"/>
                  <a:pt x="3875714" y="2634144"/>
                </a:cubicBezTo>
                <a:cubicBezTo>
                  <a:pt x="3881918" y="2645002"/>
                  <a:pt x="3884486" y="2658092"/>
                  <a:pt x="3892492" y="2667699"/>
                </a:cubicBezTo>
                <a:cubicBezTo>
                  <a:pt x="3898947" y="2675444"/>
                  <a:pt x="3909914" y="2678022"/>
                  <a:pt x="3917659" y="2684477"/>
                </a:cubicBezTo>
                <a:cubicBezTo>
                  <a:pt x="3926773" y="2692072"/>
                  <a:pt x="3934437" y="2701255"/>
                  <a:pt x="3942826" y="2709644"/>
                </a:cubicBezTo>
                <a:cubicBezTo>
                  <a:pt x="3962061" y="2767348"/>
                  <a:pt x="3933983" y="2699033"/>
                  <a:pt x="3984771" y="2759978"/>
                </a:cubicBezTo>
                <a:cubicBezTo>
                  <a:pt x="3990432" y="2766771"/>
                  <a:pt x="3987499" y="2778352"/>
                  <a:pt x="3993160" y="2785145"/>
                </a:cubicBezTo>
                <a:cubicBezTo>
                  <a:pt x="3999662" y="2792947"/>
                  <a:pt x="4040407" y="2819440"/>
                  <a:pt x="4051882" y="2827090"/>
                </a:cubicBezTo>
                <a:cubicBezTo>
                  <a:pt x="4057475" y="2835479"/>
                  <a:pt x="4061531" y="2845128"/>
                  <a:pt x="4068660" y="2852257"/>
                </a:cubicBezTo>
                <a:cubicBezTo>
                  <a:pt x="4088474" y="2872071"/>
                  <a:pt x="4104354" y="2869364"/>
                  <a:pt x="4127383" y="2885813"/>
                </a:cubicBezTo>
                <a:cubicBezTo>
                  <a:pt x="4137037" y="2892709"/>
                  <a:pt x="4142896" y="2904084"/>
                  <a:pt x="4152550" y="2910980"/>
                </a:cubicBezTo>
                <a:cubicBezTo>
                  <a:pt x="4162726" y="2918249"/>
                  <a:pt x="4175248" y="2921553"/>
                  <a:pt x="4186106" y="2927758"/>
                </a:cubicBezTo>
                <a:cubicBezTo>
                  <a:pt x="4228992" y="2952264"/>
                  <a:pt x="4209924" y="2955272"/>
                  <a:pt x="4278385" y="2978092"/>
                </a:cubicBezTo>
                <a:cubicBezTo>
                  <a:pt x="4286774" y="2980888"/>
                  <a:pt x="4295643" y="2982526"/>
                  <a:pt x="4303552" y="2986481"/>
                </a:cubicBezTo>
                <a:cubicBezTo>
                  <a:pt x="4312570" y="2990990"/>
                  <a:pt x="4319452" y="2999287"/>
                  <a:pt x="4328719" y="3003259"/>
                </a:cubicBezTo>
                <a:cubicBezTo>
                  <a:pt x="4339316" y="3007801"/>
                  <a:pt x="4351232" y="3008335"/>
                  <a:pt x="4362275" y="3011648"/>
                </a:cubicBezTo>
                <a:cubicBezTo>
                  <a:pt x="4416729" y="3027984"/>
                  <a:pt x="4400998" y="3020685"/>
                  <a:pt x="4437776" y="3045204"/>
                </a:cubicBezTo>
                <a:cubicBezTo>
                  <a:pt x="4465305" y="3086497"/>
                  <a:pt x="4440806" y="3058766"/>
                  <a:pt x="4488110" y="3087149"/>
                </a:cubicBezTo>
                <a:cubicBezTo>
                  <a:pt x="4505401" y="3097524"/>
                  <a:pt x="4521666" y="3109520"/>
                  <a:pt x="4538444" y="3120705"/>
                </a:cubicBezTo>
                <a:cubicBezTo>
                  <a:pt x="4546833" y="3126298"/>
                  <a:pt x="4554046" y="3134295"/>
                  <a:pt x="4563611" y="3137483"/>
                </a:cubicBezTo>
                <a:cubicBezTo>
                  <a:pt x="4572000" y="3140279"/>
                  <a:pt x="4581048" y="3141578"/>
                  <a:pt x="4588778" y="3145872"/>
                </a:cubicBezTo>
                <a:cubicBezTo>
                  <a:pt x="4606405" y="3155665"/>
                  <a:pt x="4619982" y="3173051"/>
                  <a:pt x="4639112" y="3179428"/>
                </a:cubicBezTo>
                <a:cubicBezTo>
                  <a:pt x="4708708" y="3202627"/>
                  <a:pt x="4599230" y="3163681"/>
                  <a:pt x="4714613" y="3221373"/>
                </a:cubicBezTo>
                <a:cubicBezTo>
                  <a:pt x="4725798" y="3226966"/>
                  <a:pt x="4737311" y="3231946"/>
                  <a:pt x="4748169" y="3238151"/>
                </a:cubicBezTo>
                <a:cubicBezTo>
                  <a:pt x="4756923" y="3243153"/>
                  <a:pt x="4764318" y="3250420"/>
                  <a:pt x="4773336" y="3254929"/>
                </a:cubicBezTo>
                <a:cubicBezTo>
                  <a:pt x="4781245" y="3258884"/>
                  <a:pt x="4790773" y="3259024"/>
                  <a:pt x="4798503" y="3263318"/>
                </a:cubicBezTo>
                <a:cubicBezTo>
                  <a:pt x="4816130" y="3273111"/>
                  <a:pt x="4830801" y="3287856"/>
                  <a:pt x="4848837" y="3296874"/>
                </a:cubicBezTo>
                <a:cubicBezTo>
                  <a:pt x="4860022" y="3302467"/>
                  <a:pt x="4870965" y="3308573"/>
                  <a:pt x="4882393" y="3313652"/>
                </a:cubicBezTo>
                <a:cubicBezTo>
                  <a:pt x="4898344" y="3320741"/>
                  <a:pt x="4930137" y="3333285"/>
                  <a:pt x="4949504" y="3338819"/>
                </a:cubicBezTo>
                <a:cubicBezTo>
                  <a:pt x="4960590" y="3341986"/>
                  <a:pt x="4971875" y="3344412"/>
                  <a:pt x="4983060" y="3347208"/>
                </a:cubicBezTo>
                <a:cubicBezTo>
                  <a:pt x="4991449" y="3352801"/>
                  <a:pt x="4999209" y="3359477"/>
                  <a:pt x="5008227" y="3363986"/>
                </a:cubicBezTo>
                <a:cubicBezTo>
                  <a:pt x="5021696" y="3370720"/>
                  <a:pt x="5036020" y="3375618"/>
                  <a:pt x="5050172" y="3380764"/>
                </a:cubicBezTo>
                <a:cubicBezTo>
                  <a:pt x="5095105" y="3397103"/>
                  <a:pt x="5094000" y="3395916"/>
                  <a:pt x="5134062" y="3405931"/>
                </a:cubicBezTo>
                <a:cubicBezTo>
                  <a:pt x="5142451" y="3411524"/>
                  <a:pt x="5150211" y="3418200"/>
                  <a:pt x="5159229" y="3422709"/>
                </a:cubicBezTo>
                <a:cubicBezTo>
                  <a:pt x="5167138" y="3426664"/>
                  <a:pt x="5177038" y="3426193"/>
                  <a:pt x="5184396" y="3431098"/>
                </a:cubicBezTo>
                <a:cubicBezTo>
                  <a:pt x="5194267" y="3437679"/>
                  <a:pt x="5200449" y="3448670"/>
                  <a:pt x="5209563" y="3456265"/>
                </a:cubicBezTo>
                <a:cubicBezTo>
                  <a:pt x="5217308" y="3462720"/>
                  <a:pt x="5226985" y="3466588"/>
                  <a:pt x="5234730" y="3473043"/>
                </a:cubicBezTo>
                <a:cubicBezTo>
                  <a:pt x="5276623" y="3507954"/>
                  <a:pt x="5240836" y="3491856"/>
                  <a:pt x="5285064" y="3506599"/>
                </a:cubicBezTo>
                <a:cubicBezTo>
                  <a:pt x="5293453" y="3514988"/>
                  <a:pt x="5301117" y="3524171"/>
                  <a:pt x="5310231" y="3531766"/>
                </a:cubicBezTo>
                <a:cubicBezTo>
                  <a:pt x="5335104" y="3552493"/>
                  <a:pt x="5339651" y="3547741"/>
                  <a:pt x="5368954" y="3565322"/>
                </a:cubicBezTo>
                <a:cubicBezTo>
                  <a:pt x="5386245" y="3575696"/>
                  <a:pt x="5403542" y="3586280"/>
                  <a:pt x="5419288" y="3598877"/>
                </a:cubicBezTo>
                <a:cubicBezTo>
                  <a:pt x="5468138" y="3637957"/>
                  <a:pt x="5444247" y="3626771"/>
                  <a:pt x="5486400" y="3640822"/>
                </a:cubicBezTo>
                <a:cubicBezTo>
                  <a:pt x="5489196" y="3649211"/>
                  <a:pt x="5488536" y="3659736"/>
                  <a:pt x="5494789" y="3665989"/>
                </a:cubicBezTo>
                <a:cubicBezTo>
                  <a:pt x="5501042" y="3672242"/>
                  <a:pt x="5512047" y="3670423"/>
                  <a:pt x="5519956" y="3674378"/>
                </a:cubicBezTo>
                <a:cubicBezTo>
                  <a:pt x="5528974" y="3678887"/>
                  <a:pt x="5537378" y="3684701"/>
                  <a:pt x="5545123" y="3691156"/>
                </a:cubicBezTo>
                <a:cubicBezTo>
                  <a:pt x="5554237" y="3698751"/>
                  <a:pt x="5561282" y="3708602"/>
                  <a:pt x="5570290" y="3716323"/>
                </a:cubicBezTo>
                <a:cubicBezTo>
                  <a:pt x="5580906" y="3725422"/>
                  <a:pt x="5592469" y="3733363"/>
                  <a:pt x="5603846" y="3741490"/>
                </a:cubicBezTo>
                <a:cubicBezTo>
                  <a:pt x="5612050" y="3747350"/>
                  <a:pt x="5621268" y="3751813"/>
                  <a:pt x="5629013" y="3758268"/>
                </a:cubicBezTo>
                <a:cubicBezTo>
                  <a:pt x="5638127" y="3765863"/>
                  <a:pt x="5645172" y="3775714"/>
                  <a:pt x="5654180" y="3783435"/>
                </a:cubicBezTo>
                <a:cubicBezTo>
                  <a:pt x="5664796" y="3792534"/>
                  <a:pt x="5677849" y="3798715"/>
                  <a:pt x="5687736" y="3808602"/>
                </a:cubicBezTo>
                <a:cubicBezTo>
                  <a:pt x="5691536" y="3812402"/>
                  <a:pt x="5724918" y="3857798"/>
                  <a:pt x="5729681" y="3867325"/>
                </a:cubicBezTo>
                <a:cubicBezTo>
                  <a:pt x="5733636" y="3875234"/>
                  <a:pt x="5732409" y="3885699"/>
                  <a:pt x="5738070" y="3892492"/>
                </a:cubicBezTo>
                <a:cubicBezTo>
                  <a:pt x="5747021" y="3903233"/>
                  <a:pt x="5762337" y="3907209"/>
                  <a:pt x="5771626" y="3917659"/>
                </a:cubicBezTo>
                <a:cubicBezTo>
                  <a:pt x="5785023" y="3932730"/>
                  <a:pt x="5786052" y="3961616"/>
                  <a:pt x="5805182" y="3967993"/>
                </a:cubicBezTo>
                <a:cubicBezTo>
                  <a:pt x="5830405" y="3976401"/>
                  <a:pt x="5833834" y="3975091"/>
                  <a:pt x="5855516" y="3993160"/>
                </a:cubicBezTo>
                <a:cubicBezTo>
                  <a:pt x="5864630" y="4000755"/>
                  <a:pt x="5871568" y="4010732"/>
                  <a:pt x="5880682" y="4018327"/>
                </a:cubicBezTo>
                <a:cubicBezTo>
                  <a:pt x="5888427" y="4024782"/>
                  <a:pt x="5897645" y="4029245"/>
                  <a:pt x="5905849" y="4035105"/>
                </a:cubicBezTo>
                <a:cubicBezTo>
                  <a:pt x="5917226" y="4043232"/>
                  <a:pt x="5928028" y="4052145"/>
                  <a:pt x="5939405" y="4060272"/>
                </a:cubicBezTo>
                <a:cubicBezTo>
                  <a:pt x="5947609" y="4066132"/>
                  <a:pt x="5956827" y="4070595"/>
                  <a:pt x="5964572" y="4077050"/>
                </a:cubicBezTo>
                <a:cubicBezTo>
                  <a:pt x="6047031" y="4145766"/>
                  <a:pt x="5940528" y="4061395"/>
                  <a:pt x="6006517" y="4127384"/>
                </a:cubicBezTo>
                <a:cubicBezTo>
                  <a:pt x="6016404" y="4137271"/>
                  <a:pt x="6028888" y="4144162"/>
                  <a:pt x="6040073" y="4152551"/>
                </a:cubicBezTo>
                <a:cubicBezTo>
                  <a:pt x="6052992" y="4184848"/>
                  <a:pt x="6052715" y="4200127"/>
                  <a:pt x="6082018" y="4219663"/>
                </a:cubicBezTo>
                <a:cubicBezTo>
                  <a:pt x="6089376" y="4224568"/>
                  <a:pt x="6098796" y="4225256"/>
                  <a:pt x="6107185" y="4228052"/>
                </a:cubicBezTo>
                <a:cubicBezTo>
                  <a:pt x="6109981" y="4236441"/>
                  <a:pt x="6109913" y="4246426"/>
                  <a:pt x="6115574" y="4253219"/>
                </a:cubicBezTo>
                <a:cubicBezTo>
                  <a:pt x="6138090" y="4280238"/>
                  <a:pt x="6152276" y="4279172"/>
                  <a:pt x="6182686" y="4286775"/>
                </a:cubicBezTo>
                <a:cubicBezTo>
                  <a:pt x="6188279" y="4295164"/>
                  <a:pt x="6191876" y="4305303"/>
                  <a:pt x="6199464" y="4311942"/>
                </a:cubicBezTo>
                <a:cubicBezTo>
                  <a:pt x="6234967" y="4343007"/>
                  <a:pt x="6240399" y="4342365"/>
                  <a:pt x="6274965" y="4353887"/>
                </a:cubicBezTo>
                <a:cubicBezTo>
                  <a:pt x="6304455" y="4398122"/>
                  <a:pt x="6274739" y="4365774"/>
                  <a:pt x="6325299" y="4387443"/>
                </a:cubicBezTo>
                <a:cubicBezTo>
                  <a:pt x="6334566" y="4391415"/>
                  <a:pt x="6341199" y="4400249"/>
                  <a:pt x="6350466" y="4404221"/>
                </a:cubicBezTo>
                <a:cubicBezTo>
                  <a:pt x="6361063" y="4408763"/>
                  <a:pt x="6373084" y="4408964"/>
                  <a:pt x="6384022" y="4412610"/>
                </a:cubicBezTo>
                <a:cubicBezTo>
                  <a:pt x="6398308" y="4417372"/>
                  <a:pt x="6411815" y="4424242"/>
                  <a:pt x="6425967" y="4429388"/>
                </a:cubicBezTo>
                <a:cubicBezTo>
                  <a:pt x="6450898" y="4438454"/>
                  <a:pt x="6476301" y="4446166"/>
                  <a:pt x="6501468" y="4454555"/>
                </a:cubicBezTo>
                <a:lnTo>
                  <a:pt x="6526635" y="4462944"/>
                </a:lnTo>
                <a:cubicBezTo>
                  <a:pt x="6535024" y="4465740"/>
                  <a:pt x="6543223" y="4469188"/>
                  <a:pt x="6551802" y="4471333"/>
                </a:cubicBezTo>
                <a:cubicBezTo>
                  <a:pt x="6562987" y="4474129"/>
                  <a:pt x="6574315" y="4476409"/>
                  <a:pt x="6585358" y="4479722"/>
                </a:cubicBezTo>
                <a:cubicBezTo>
                  <a:pt x="6602298" y="4484804"/>
                  <a:pt x="6618914" y="4490907"/>
                  <a:pt x="6635692" y="4496499"/>
                </a:cubicBezTo>
                <a:cubicBezTo>
                  <a:pt x="6644081" y="4499295"/>
                  <a:pt x="6652280" y="4502743"/>
                  <a:pt x="6660859" y="4504888"/>
                </a:cubicBezTo>
                <a:cubicBezTo>
                  <a:pt x="6672044" y="4507684"/>
                  <a:pt x="6683329" y="4510110"/>
                  <a:pt x="6694415" y="4513277"/>
                </a:cubicBezTo>
                <a:cubicBezTo>
                  <a:pt x="6702918" y="4515706"/>
                  <a:pt x="6710911" y="4519932"/>
                  <a:pt x="6719582" y="4521666"/>
                </a:cubicBezTo>
                <a:cubicBezTo>
                  <a:pt x="6752940" y="4528338"/>
                  <a:pt x="6787976" y="4527686"/>
                  <a:pt x="6820249" y="4538444"/>
                </a:cubicBezTo>
                <a:cubicBezTo>
                  <a:pt x="6840196" y="4545093"/>
                  <a:pt x="6857905" y="4551711"/>
                  <a:pt x="6878972" y="4555222"/>
                </a:cubicBezTo>
                <a:cubicBezTo>
                  <a:pt x="6901210" y="4558928"/>
                  <a:pt x="6923713" y="4560815"/>
                  <a:pt x="6946084" y="4563611"/>
                </a:cubicBezTo>
                <a:cubicBezTo>
                  <a:pt x="7010212" y="4595675"/>
                  <a:pt x="6946415" y="4567888"/>
                  <a:pt x="7029974" y="4588778"/>
                </a:cubicBezTo>
                <a:cubicBezTo>
                  <a:pt x="7047132" y="4593067"/>
                  <a:pt x="7063530" y="4599963"/>
                  <a:pt x="7080308" y="4605556"/>
                </a:cubicBezTo>
                <a:cubicBezTo>
                  <a:pt x="7088697" y="4608352"/>
                  <a:pt x="7096804" y="4612211"/>
                  <a:pt x="7105475" y="4613945"/>
                </a:cubicBezTo>
                <a:cubicBezTo>
                  <a:pt x="7119457" y="4616741"/>
                  <a:pt x="7133664" y="4618582"/>
                  <a:pt x="7147420" y="4622334"/>
                </a:cubicBezTo>
                <a:lnTo>
                  <a:pt x="7222921" y="4647501"/>
                </a:lnTo>
                <a:cubicBezTo>
                  <a:pt x="7231310" y="4650297"/>
                  <a:pt x="7239417" y="4654156"/>
                  <a:pt x="7248088" y="4655890"/>
                </a:cubicBezTo>
                <a:cubicBezTo>
                  <a:pt x="7262070" y="4658686"/>
                  <a:pt x="7276323" y="4660362"/>
                  <a:pt x="7290033" y="4664279"/>
                </a:cubicBezTo>
                <a:cubicBezTo>
                  <a:pt x="7315541" y="4671567"/>
                  <a:pt x="7339211" y="4686156"/>
                  <a:pt x="7365534" y="4689446"/>
                </a:cubicBezTo>
                <a:cubicBezTo>
                  <a:pt x="7460532" y="4701321"/>
                  <a:pt x="7410213" y="4695592"/>
                  <a:pt x="7516536" y="4706224"/>
                </a:cubicBezTo>
                <a:cubicBezTo>
                  <a:pt x="7538907" y="4711817"/>
                  <a:pt x="7561037" y="4718480"/>
                  <a:pt x="7583648" y="4723002"/>
                </a:cubicBezTo>
                <a:cubicBezTo>
                  <a:pt x="7597630" y="4725798"/>
                  <a:pt x="7611713" y="4728125"/>
                  <a:pt x="7625593" y="4731391"/>
                </a:cubicBezTo>
                <a:cubicBezTo>
                  <a:pt x="7659262" y="4739313"/>
                  <a:pt x="7692704" y="4748169"/>
                  <a:pt x="7726260" y="4756558"/>
                </a:cubicBezTo>
                <a:lnTo>
                  <a:pt x="7759816" y="4764947"/>
                </a:lnTo>
                <a:cubicBezTo>
                  <a:pt x="7806282" y="4795924"/>
                  <a:pt x="7762982" y="4772030"/>
                  <a:pt x="7835317" y="4790114"/>
                </a:cubicBezTo>
                <a:cubicBezTo>
                  <a:pt x="7852475" y="4794403"/>
                  <a:pt x="7868493" y="4802603"/>
                  <a:pt x="7885651" y="4806892"/>
                </a:cubicBezTo>
                <a:cubicBezTo>
                  <a:pt x="7896836" y="4809688"/>
                  <a:pt x="7908412" y="4811233"/>
                  <a:pt x="7919207" y="4815281"/>
                </a:cubicBezTo>
                <a:cubicBezTo>
                  <a:pt x="7930916" y="4819672"/>
                  <a:pt x="7941054" y="4827668"/>
                  <a:pt x="7952763" y="4832059"/>
                </a:cubicBezTo>
                <a:cubicBezTo>
                  <a:pt x="7963558" y="4836107"/>
                  <a:pt x="7975233" y="4837281"/>
                  <a:pt x="7986319" y="4840448"/>
                </a:cubicBezTo>
                <a:cubicBezTo>
                  <a:pt x="8027552" y="4852229"/>
                  <a:pt x="8000244" y="4847886"/>
                  <a:pt x="8053431" y="4865615"/>
                </a:cubicBezTo>
                <a:cubicBezTo>
                  <a:pt x="8064369" y="4869261"/>
                  <a:pt x="8075802" y="4871208"/>
                  <a:pt x="8086987" y="4874004"/>
                </a:cubicBezTo>
                <a:cubicBezTo>
                  <a:pt x="8095376" y="4879597"/>
                  <a:pt x="8102714" y="4887242"/>
                  <a:pt x="8112154" y="4890782"/>
                </a:cubicBezTo>
                <a:cubicBezTo>
                  <a:pt x="8217197" y="4930173"/>
                  <a:pt x="8106818" y="4876511"/>
                  <a:pt x="8179266" y="4907560"/>
                </a:cubicBezTo>
                <a:cubicBezTo>
                  <a:pt x="8244344" y="4935451"/>
                  <a:pt x="8180596" y="4919829"/>
                  <a:pt x="8279934" y="4941116"/>
                </a:cubicBezTo>
                <a:cubicBezTo>
                  <a:pt x="8302486" y="4945949"/>
                  <a:pt x="8340307" y="4949075"/>
                  <a:pt x="8363824" y="4957894"/>
                </a:cubicBezTo>
                <a:cubicBezTo>
                  <a:pt x="8443211" y="4987664"/>
                  <a:pt x="8347403" y="4964677"/>
                  <a:pt x="8439325" y="4983061"/>
                </a:cubicBezTo>
                <a:cubicBezTo>
                  <a:pt x="8452556" y="4992984"/>
                  <a:pt x="8513826" y="5039906"/>
                  <a:pt x="8523215" y="5041784"/>
                </a:cubicBezTo>
                <a:cubicBezTo>
                  <a:pt x="8551178" y="5047377"/>
                  <a:pt x="8579526" y="5051305"/>
                  <a:pt x="8607104" y="5058562"/>
                </a:cubicBezTo>
                <a:cubicBezTo>
                  <a:pt x="8632759" y="5065313"/>
                  <a:pt x="8657438" y="5075340"/>
                  <a:pt x="8682605" y="5083729"/>
                </a:cubicBezTo>
                <a:cubicBezTo>
                  <a:pt x="8690994" y="5086525"/>
                  <a:pt x="8699193" y="5089973"/>
                  <a:pt x="8707772" y="5092118"/>
                </a:cubicBezTo>
                <a:cubicBezTo>
                  <a:pt x="8718957" y="5094914"/>
                  <a:pt x="8730533" y="5096459"/>
                  <a:pt x="8741328" y="5100507"/>
                </a:cubicBezTo>
                <a:cubicBezTo>
                  <a:pt x="8753037" y="5104898"/>
                  <a:pt x="8763456" y="5112206"/>
                  <a:pt x="8774884" y="5117285"/>
                </a:cubicBezTo>
                <a:cubicBezTo>
                  <a:pt x="8788645" y="5123401"/>
                  <a:pt x="8802677" y="5128917"/>
                  <a:pt x="8816829" y="5134063"/>
                </a:cubicBezTo>
                <a:cubicBezTo>
                  <a:pt x="8833450" y="5140107"/>
                  <a:pt x="8851345" y="5142932"/>
                  <a:pt x="8867163" y="5150841"/>
                </a:cubicBezTo>
                <a:cubicBezTo>
                  <a:pt x="8913472" y="5173996"/>
                  <a:pt x="8888456" y="5165166"/>
                  <a:pt x="8942664" y="5176008"/>
                </a:cubicBezTo>
                <a:cubicBezTo>
                  <a:pt x="8993666" y="5210009"/>
                  <a:pt x="8939477" y="5177959"/>
                  <a:pt x="9001387" y="5201175"/>
                </a:cubicBezTo>
                <a:cubicBezTo>
                  <a:pt x="9013096" y="5205566"/>
                  <a:pt x="9023332" y="5213309"/>
                  <a:pt x="9034943" y="5217953"/>
                </a:cubicBezTo>
                <a:cubicBezTo>
                  <a:pt x="9051364" y="5224521"/>
                  <a:pt x="9068856" y="5228163"/>
                  <a:pt x="9085277" y="5234731"/>
                </a:cubicBezTo>
                <a:cubicBezTo>
                  <a:pt x="9099259" y="5240324"/>
                  <a:pt x="9113461" y="5245393"/>
                  <a:pt x="9127222" y="5251509"/>
                </a:cubicBezTo>
                <a:cubicBezTo>
                  <a:pt x="9138650" y="5256588"/>
                  <a:pt x="9148914" y="5264332"/>
                  <a:pt x="9160778" y="5268287"/>
                </a:cubicBezTo>
                <a:cubicBezTo>
                  <a:pt x="9182654" y="5275579"/>
                  <a:pt x="9206014" y="5277773"/>
                  <a:pt x="9227890" y="5285065"/>
                </a:cubicBezTo>
                <a:lnTo>
                  <a:pt x="9253057" y="5293454"/>
                </a:ln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>
            <a:endCxn id="29" idx="368"/>
          </p:cNvCxnSpPr>
          <p:nvPr/>
        </p:nvCxnSpPr>
        <p:spPr>
          <a:xfrm flipH="1">
            <a:off x="3993325" y="2692484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4507996" y="2921268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3476837" y="25198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012722" y="231539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5000502" y="319605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5560384" y="3505509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6154602" y="3773823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6750772" y="403946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7322062" y="4361992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8058913" y="47804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9051346" y="5067184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10095283" y="52884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3830952" y="2442673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47" idx="70"/>
          </p:cNvCxnSpPr>
          <p:nvPr/>
        </p:nvCxnSpPr>
        <p:spPr>
          <a:xfrm flipV="1">
            <a:off x="3422848" y="2271494"/>
            <a:ext cx="89316" cy="119368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4383050" y="2632273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4955622" y="2875832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5465572" y="3154916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6051190" y="3421698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6656978" y="3673116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7393619" y="3964498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29" idx="149"/>
          </p:cNvCxnSpPr>
          <p:nvPr/>
        </p:nvCxnSpPr>
        <p:spPr>
          <a:xfrm flipV="1">
            <a:off x="7947674" y="4202884"/>
            <a:ext cx="285061" cy="293650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V="1">
            <a:off x="8721087" y="4776325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endCxn id="29" idx="178"/>
          </p:cNvCxnSpPr>
          <p:nvPr/>
        </p:nvCxnSpPr>
        <p:spPr>
          <a:xfrm flipV="1">
            <a:off x="9749661" y="5025006"/>
            <a:ext cx="93827" cy="154830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6" r="63571"/>
          <a:stretch/>
        </p:blipFill>
        <p:spPr>
          <a:xfrm>
            <a:off x="3422850" y="6277845"/>
            <a:ext cx="6166472" cy="590791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1569"/>
            <a:ext cx="4507994" cy="1704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4" name="Прямоугольная выноска 83"/>
          <p:cNvSpPr/>
          <p:nvPr/>
        </p:nvSpPr>
        <p:spPr>
          <a:xfrm>
            <a:off x="8058912" y="6241926"/>
            <a:ext cx="4133588" cy="616074"/>
          </a:xfrm>
          <a:prstGeom prst="wedgeRectCallout">
            <a:avLst>
              <a:gd name="adj1" fmla="val 44184"/>
              <a:gd name="adj2" fmla="val -11760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Кавказский (водораздельный) хребет: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1100 км,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северного склона – 145 000 км²,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южного склона – 115 000 км²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" y="3612158"/>
            <a:ext cx="4503739" cy="1530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482" y="620047"/>
            <a:ext cx="3722813" cy="3090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ПРОГНОЗ ДВИЖЕНИЯ ВОДНЫХ МАСС ПО РЕКАМ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(ВОДОРАЗДЕЛ)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9151"/>
            <a:ext cx="6096000" cy="31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097"/>
            <a:ext cx="6084094" cy="31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1031"/>
            <a:ext cx="6096000" cy="30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"/>
            <a:ext cx="6084490" cy="310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81" y="12752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78" y="1270594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92" y="441963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4" y="443081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08.10.2019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15</a:t>
            </a:r>
            <a:r>
              <a:rPr lang="ru-RU" sz="1100" dirty="0" smtClean="0">
                <a:solidFill>
                  <a:schemeClr val="tx1"/>
                </a:solidFill>
              </a:rPr>
              <a:t>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</a:t>
            </a:r>
            <a:r>
              <a:rPr lang="ru-RU" sz="1100" dirty="0" smtClean="0">
                <a:solidFill>
                  <a:schemeClr val="tx1"/>
                </a:solidFill>
              </a:rPr>
              <a:t>1.00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83" name="TextBox 482"/>
          <p:cNvSpPr txBox="1"/>
          <p:nvPr/>
        </p:nvSpPr>
        <p:spPr>
          <a:xfrm>
            <a:off x="269965" y="2413466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4" name="TextBox 493"/>
          <p:cNvSpPr txBox="1"/>
          <p:nvPr/>
        </p:nvSpPr>
        <p:spPr>
          <a:xfrm>
            <a:off x="4131282" y="2944442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9" name="TextBox 498"/>
          <p:cNvSpPr txBox="1"/>
          <p:nvPr/>
        </p:nvSpPr>
        <p:spPr>
          <a:xfrm>
            <a:off x="2253124" y="232274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07" name="TextBox 506"/>
          <p:cNvSpPr txBox="1"/>
          <p:nvPr/>
        </p:nvSpPr>
        <p:spPr>
          <a:xfrm>
            <a:off x="4072219" y="1076705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08" name="TextBox 507"/>
          <p:cNvSpPr txBox="1"/>
          <p:nvPr/>
        </p:nvSpPr>
        <p:spPr>
          <a:xfrm>
            <a:off x="3365250" y="2243943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10" name="TextBox 509"/>
          <p:cNvSpPr txBox="1"/>
          <p:nvPr/>
        </p:nvSpPr>
        <p:spPr>
          <a:xfrm>
            <a:off x="2563662" y="274438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20" name="TextBox 419"/>
          <p:cNvSpPr txBox="1"/>
          <p:nvPr/>
        </p:nvSpPr>
        <p:spPr>
          <a:xfrm>
            <a:off x="2437592" y="1496571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21" name="TextBox 420"/>
          <p:cNvSpPr txBox="1"/>
          <p:nvPr/>
        </p:nvSpPr>
        <p:spPr>
          <a:xfrm>
            <a:off x="5126944" y="1562251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488" name="TextBox 487"/>
          <p:cNvSpPr txBox="1"/>
          <p:nvPr/>
        </p:nvSpPr>
        <p:spPr>
          <a:xfrm>
            <a:off x="584290" y="5750380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0" name="TextBox 489"/>
          <p:cNvSpPr txBox="1"/>
          <p:nvPr/>
        </p:nvSpPr>
        <p:spPr>
          <a:xfrm>
            <a:off x="2198017" y="551181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92" name="TextBox 491"/>
          <p:cNvSpPr txBox="1"/>
          <p:nvPr/>
        </p:nvSpPr>
        <p:spPr>
          <a:xfrm>
            <a:off x="3057825" y="5554469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96" name="TextBox 495"/>
          <p:cNvSpPr txBox="1"/>
          <p:nvPr/>
        </p:nvSpPr>
        <p:spPr>
          <a:xfrm>
            <a:off x="2527077" y="606188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97" name="TextBox 496"/>
          <p:cNvSpPr txBox="1"/>
          <p:nvPr/>
        </p:nvSpPr>
        <p:spPr>
          <a:xfrm>
            <a:off x="2393386" y="4771886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512" name="TextBox 511"/>
          <p:cNvSpPr txBox="1"/>
          <p:nvPr/>
        </p:nvSpPr>
        <p:spPr>
          <a:xfrm>
            <a:off x="6460836" y="2513493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513" name="TextBox 512"/>
          <p:cNvSpPr txBox="1"/>
          <p:nvPr/>
        </p:nvSpPr>
        <p:spPr>
          <a:xfrm>
            <a:off x="10083053" y="2744387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514" name="TextBox 513"/>
          <p:cNvSpPr txBox="1"/>
          <p:nvPr/>
        </p:nvSpPr>
        <p:spPr>
          <a:xfrm>
            <a:off x="8318733" y="232113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16" name="TextBox 515"/>
          <p:cNvSpPr txBox="1"/>
          <p:nvPr/>
        </p:nvSpPr>
        <p:spPr>
          <a:xfrm>
            <a:off x="9223034" y="2251819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18" name="TextBox 517"/>
          <p:cNvSpPr txBox="1"/>
          <p:nvPr/>
        </p:nvSpPr>
        <p:spPr>
          <a:xfrm>
            <a:off x="8613742" y="2844414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19" name="TextBox 518"/>
          <p:cNvSpPr txBox="1"/>
          <p:nvPr/>
        </p:nvSpPr>
        <p:spPr>
          <a:xfrm>
            <a:off x="8388321" y="14632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521" name="TextBox 520"/>
          <p:cNvSpPr txBox="1"/>
          <p:nvPr/>
        </p:nvSpPr>
        <p:spPr>
          <a:xfrm>
            <a:off x="6547060" y="5661778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522" name="TextBox 521"/>
          <p:cNvSpPr txBox="1"/>
          <p:nvPr/>
        </p:nvSpPr>
        <p:spPr>
          <a:xfrm>
            <a:off x="9930003" y="6161915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523" name="TextBox 522"/>
          <p:cNvSpPr txBox="1"/>
          <p:nvPr/>
        </p:nvSpPr>
        <p:spPr>
          <a:xfrm>
            <a:off x="8319576" y="555446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24" name="TextBox 523"/>
          <p:cNvSpPr txBox="1"/>
          <p:nvPr/>
        </p:nvSpPr>
        <p:spPr>
          <a:xfrm>
            <a:off x="10014790" y="4042286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25" name="TextBox 524"/>
          <p:cNvSpPr txBox="1"/>
          <p:nvPr/>
        </p:nvSpPr>
        <p:spPr>
          <a:xfrm>
            <a:off x="9223034" y="5454440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27" name="TextBox 526"/>
          <p:cNvSpPr txBox="1"/>
          <p:nvPr/>
        </p:nvSpPr>
        <p:spPr>
          <a:xfrm>
            <a:off x="8642317" y="5961860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28" name="TextBox 527"/>
          <p:cNvSpPr txBox="1"/>
          <p:nvPr/>
        </p:nvSpPr>
        <p:spPr>
          <a:xfrm>
            <a:off x="8472041" y="4771885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3439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02211"/>
            <a:ext cx="6096000" cy="31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5680"/>
            <a:ext cx="6084094" cy="31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07713"/>
            <a:ext cx="6096000" cy="309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997"/>
            <a:ext cx="6084094" cy="30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9" name="Прямая соединительная линия 438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Прямая соединительная линия 439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1" name="Рисунок 4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81" y="12752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2" name="Рисунок 4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78" y="1270594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3" name="Рисунок 4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92" y="441963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4" name="Рисунок 4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4" y="443081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5" name="TextBox 444"/>
          <p:cNvSpPr txBox="1"/>
          <p:nvPr/>
        </p:nvSpPr>
        <p:spPr>
          <a:xfrm>
            <a:off x="269965" y="2413466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46" name="TextBox 445"/>
          <p:cNvSpPr txBox="1"/>
          <p:nvPr/>
        </p:nvSpPr>
        <p:spPr>
          <a:xfrm>
            <a:off x="4219463" y="3140965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47" name="TextBox 446"/>
          <p:cNvSpPr txBox="1"/>
          <p:nvPr/>
        </p:nvSpPr>
        <p:spPr>
          <a:xfrm>
            <a:off x="2253124" y="212268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48" name="TextBox 447"/>
          <p:cNvSpPr txBox="1"/>
          <p:nvPr/>
        </p:nvSpPr>
        <p:spPr>
          <a:xfrm>
            <a:off x="3472144" y="976677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449" name="TextBox 448"/>
          <p:cNvSpPr txBox="1"/>
          <p:nvPr/>
        </p:nvSpPr>
        <p:spPr>
          <a:xfrm>
            <a:off x="3365250" y="2160014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50" name="TextBox 449"/>
          <p:cNvSpPr txBox="1"/>
          <p:nvPr/>
        </p:nvSpPr>
        <p:spPr>
          <a:xfrm>
            <a:off x="2563662" y="274438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51" name="TextBox 450"/>
          <p:cNvSpPr txBox="1"/>
          <p:nvPr/>
        </p:nvSpPr>
        <p:spPr>
          <a:xfrm>
            <a:off x="2437592" y="1496571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83" name="TextBox 482"/>
          <p:cNvSpPr txBox="1"/>
          <p:nvPr/>
        </p:nvSpPr>
        <p:spPr>
          <a:xfrm>
            <a:off x="5126944" y="1562251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484" name="TextBox 483"/>
          <p:cNvSpPr txBox="1"/>
          <p:nvPr/>
        </p:nvSpPr>
        <p:spPr>
          <a:xfrm>
            <a:off x="584290" y="5750380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85" name="TextBox 484"/>
          <p:cNvSpPr txBox="1"/>
          <p:nvPr/>
        </p:nvSpPr>
        <p:spPr>
          <a:xfrm>
            <a:off x="2198017" y="551181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86" name="TextBox 485"/>
          <p:cNvSpPr txBox="1"/>
          <p:nvPr/>
        </p:nvSpPr>
        <p:spPr>
          <a:xfrm>
            <a:off x="3307554" y="5536625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87" name="TextBox 486"/>
          <p:cNvSpPr txBox="1"/>
          <p:nvPr/>
        </p:nvSpPr>
        <p:spPr>
          <a:xfrm>
            <a:off x="2624068" y="6161913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88" name="TextBox 487"/>
          <p:cNvSpPr txBox="1"/>
          <p:nvPr/>
        </p:nvSpPr>
        <p:spPr>
          <a:xfrm>
            <a:off x="2529118" y="4530839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89" name="TextBox 488"/>
          <p:cNvSpPr txBox="1"/>
          <p:nvPr/>
        </p:nvSpPr>
        <p:spPr>
          <a:xfrm>
            <a:off x="6096001" y="2644358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0" name="TextBox 489"/>
          <p:cNvSpPr txBox="1"/>
          <p:nvPr/>
        </p:nvSpPr>
        <p:spPr>
          <a:xfrm>
            <a:off x="10083053" y="3183813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1" name="TextBox 490"/>
          <p:cNvSpPr txBox="1"/>
          <p:nvPr/>
        </p:nvSpPr>
        <p:spPr>
          <a:xfrm>
            <a:off x="8161136" y="244763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92" name="TextBox 491"/>
          <p:cNvSpPr txBox="1"/>
          <p:nvPr/>
        </p:nvSpPr>
        <p:spPr>
          <a:xfrm>
            <a:off x="9223034" y="2413465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94" name="TextBox 493"/>
          <p:cNvSpPr txBox="1"/>
          <p:nvPr/>
        </p:nvSpPr>
        <p:spPr>
          <a:xfrm>
            <a:off x="8497703" y="304093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95" name="TextBox 494"/>
          <p:cNvSpPr txBox="1"/>
          <p:nvPr/>
        </p:nvSpPr>
        <p:spPr>
          <a:xfrm>
            <a:off x="8388321" y="14632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96" name="TextBox 495"/>
          <p:cNvSpPr txBox="1"/>
          <p:nvPr/>
        </p:nvSpPr>
        <p:spPr>
          <a:xfrm>
            <a:off x="6308935" y="5668583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7" name="TextBox 496"/>
          <p:cNvSpPr txBox="1"/>
          <p:nvPr/>
        </p:nvSpPr>
        <p:spPr>
          <a:xfrm>
            <a:off x="10772711" y="6408864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9" name="TextBox 498"/>
          <p:cNvSpPr txBox="1"/>
          <p:nvPr/>
        </p:nvSpPr>
        <p:spPr>
          <a:xfrm>
            <a:off x="8515839" y="543659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07" name="TextBox 506"/>
          <p:cNvSpPr txBox="1"/>
          <p:nvPr/>
        </p:nvSpPr>
        <p:spPr>
          <a:xfrm>
            <a:off x="9930003" y="413072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08" name="TextBox 507"/>
          <p:cNvSpPr txBox="1"/>
          <p:nvPr/>
        </p:nvSpPr>
        <p:spPr>
          <a:xfrm>
            <a:off x="9918172" y="5436598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09" name="TextBox 508"/>
          <p:cNvSpPr txBox="1"/>
          <p:nvPr/>
        </p:nvSpPr>
        <p:spPr>
          <a:xfrm>
            <a:off x="8852406" y="6161914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10" name="TextBox 509"/>
          <p:cNvSpPr txBox="1"/>
          <p:nvPr/>
        </p:nvSpPr>
        <p:spPr>
          <a:xfrm>
            <a:off x="8729627" y="4330784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(на 09.10.2019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03.00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09</a:t>
            </a:r>
            <a:r>
              <a:rPr lang="ru-RU" sz="1100" dirty="0" smtClean="0">
                <a:solidFill>
                  <a:schemeClr val="tx1"/>
                </a:solidFill>
              </a:rPr>
              <a:t>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09</a:t>
            </a:r>
            <a:r>
              <a:rPr lang="ru-RU" sz="1100" dirty="0" smtClean="0">
                <a:solidFill>
                  <a:schemeClr val="tx1"/>
                </a:solidFill>
              </a:rPr>
              <a:t>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</a:t>
            </a:r>
            <a:r>
              <a:rPr lang="ru-RU" sz="1100" dirty="0" smtClean="0">
                <a:solidFill>
                  <a:schemeClr val="tx1"/>
                </a:solidFill>
              </a:rPr>
              <a:t>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 (</a:t>
            </a:r>
            <a:r>
              <a:rPr lang="ru-RU" sz="1100" dirty="0" err="1">
                <a:solidFill>
                  <a:schemeClr val="tx1"/>
                </a:solidFill>
              </a:rPr>
              <a:t>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</a:t>
            </a:r>
            <a:r>
              <a:rPr lang="ru-RU" dirty="0" smtClean="0">
                <a:solidFill>
                  <a:schemeClr val="bg1"/>
                </a:solidFill>
              </a:rPr>
              <a:t>ОСАДКОВ (ЗА СУТКИ)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с 08:00 08.10.2019 г. до 08:00 09.10.2019 г.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4477970" y="3777108"/>
            <a:ext cx="81449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10" name="TextBox 509"/>
          <p:cNvSpPr txBox="1"/>
          <p:nvPr/>
        </p:nvSpPr>
        <p:spPr>
          <a:xfrm>
            <a:off x="5445475" y="5360800"/>
            <a:ext cx="59793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5" y="3219450"/>
            <a:ext cx="3333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49239" y="4231891"/>
            <a:ext cx="1083374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Новороссийск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431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</a:t>
            </a:r>
            <a:r>
              <a:rPr lang="ru-RU" dirty="0" smtClean="0">
                <a:solidFill>
                  <a:schemeClr val="bg1"/>
                </a:solidFill>
              </a:rPr>
              <a:t>ОСАДКОВ (ЗА СУТКИ)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с 08:00 08.10.2019 г. до 08:00 10.10.2019 г.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3887420" y="3219450"/>
            <a:ext cx="81449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10" name="TextBox 509"/>
          <p:cNvSpPr txBox="1"/>
          <p:nvPr/>
        </p:nvSpPr>
        <p:spPr>
          <a:xfrm>
            <a:off x="4597750" y="5009491"/>
            <a:ext cx="59793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5" y="3219450"/>
            <a:ext cx="3333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87289" y="3603241"/>
            <a:ext cx="1083374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Новороссийск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653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323"/>
            <a:ext cx="6096000" cy="313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8" y="3724323"/>
            <a:ext cx="6087192" cy="313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5997"/>
            <a:ext cx="6096000" cy="30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996"/>
            <a:ext cx="6095999" cy="30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(ПОРЫВЫ ВЕТРА)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08.10.2019)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09.00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15.00 </a:t>
            </a:r>
            <a:r>
              <a:rPr lang="ru-RU" sz="1100" dirty="0" smtClean="0">
                <a:solidFill>
                  <a:schemeClr val="tx1"/>
                </a:solidFill>
              </a:rPr>
              <a:t>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2101026" y="233285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00" name="TextBox 399"/>
          <p:cNvSpPr txBox="1"/>
          <p:nvPr/>
        </p:nvSpPr>
        <p:spPr>
          <a:xfrm>
            <a:off x="2649108" y="3104407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01" name="TextBox 400"/>
          <p:cNvSpPr txBox="1"/>
          <p:nvPr/>
        </p:nvSpPr>
        <p:spPr>
          <a:xfrm>
            <a:off x="2223112" y="123446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05" name="TextBox 404"/>
          <p:cNvSpPr txBox="1"/>
          <p:nvPr/>
        </p:nvSpPr>
        <p:spPr>
          <a:xfrm>
            <a:off x="2101026" y="517144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09" name="TextBox 408"/>
          <p:cNvSpPr txBox="1"/>
          <p:nvPr/>
        </p:nvSpPr>
        <p:spPr>
          <a:xfrm>
            <a:off x="2563662" y="613612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10" name="TextBox 409"/>
          <p:cNvSpPr txBox="1"/>
          <p:nvPr/>
        </p:nvSpPr>
        <p:spPr>
          <a:xfrm>
            <a:off x="2375232" y="4027420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14" name="TextBox 413"/>
          <p:cNvSpPr txBox="1"/>
          <p:nvPr/>
        </p:nvSpPr>
        <p:spPr>
          <a:xfrm>
            <a:off x="8330207" y="2334225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18" name="TextBox 417"/>
          <p:cNvSpPr txBox="1"/>
          <p:nvPr/>
        </p:nvSpPr>
        <p:spPr>
          <a:xfrm>
            <a:off x="8756259" y="3104407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25" name="TextBox 424"/>
          <p:cNvSpPr txBox="1"/>
          <p:nvPr/>
        </p:nvSpPr>
        <p:spPr>
          <a:xfrm>
            <a:off x="8062956" y="5356360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29" name="TextBox 428"/>
          <p:cNvSpPr txBox="1"/>
          <p:nvPr/>
        </p:nvSpPr>
        <p:spPr>
          <a:xfrm>
            <a:off x="8489007" y="613612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0" name="TextBox 429"/>
          <p:cNvSpPr txBox="1"/>
          <p:nvPr/>
        </p:nvSpPr>
        <p:spPr>
          <a:xfrm>
            <a:off x="8338902" y="4027420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pic>
        <p:nvPicPr>
          <p:cNvPr id="420" name="Рисунок 4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50" y="153329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1" name="Рисунок 4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4694131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2" name="Рисунок 4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878" y="4676590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117" y="152554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4" name="TextBox 433"/>
          <p:cNvSpPr txBox="1"/>
          <p:nvPr/>
        </p:nvSpPr>
        <p:spPr>
          <a:xfrm>
            <a:off x="1388399" y="253290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9" name="TextBox 438"/>
          <p:cNvSpPr txBox="1"/>
          <p:nvPr/>
        </p:nvSpPr>
        <p:spPr>
          <a:xfrm>
            <a:off x="1266313" y="545638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0" name="TextBox 439"/>
          <p:cNvSpPr txBox="1"/>
          <p:nvPr/>
        </p:nvSpPr>
        <p:spPr>
          <a:xfrm>
            <a:off x="7511774" y="2498255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1" name="TextBox 440"/>
          <p:cNvSpPr txBox="1"/>
          <p:nvPr/>
        </p:nvSpPr>
        <p:spPr>
          <a:xfrm>
            <a:off x="7222505" y="5531284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832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52" y="625996"/>
            <a:ext cx="6085448" cy="308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52" y="3729809"/>
            <a:ext cx="6085448" cy="31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" y="631031"/>
            <a:ext cx="6094927" cy="30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9150"/>
            <a:ext cx="6084094" cy="31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(ПОРЫВЫ ВЕТРА)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" name="Рисунок 4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50" y="153329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1" name="Рисунок 4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4694131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3" name="Рисунок 4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878" y="4676590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83" name="Рисунок 4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117" y="152554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1" name="TextBox 430"/>
          <p:cNvSpPr txBox="1"/>
          <p:nvPr/>
        </p:nvSpPr>
        <p:spPr>
          <a:xfrm>
            <a:off x="2071734" y="540846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2" name="TextBox 431"/>
          <p:cNvSpPr txBox="1"/>
          <p:nvPr/>
        </p:nvSpPr>
        <p:spPr>
          <a:xfrm>
            <a:off x="2497785" y="6188232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3" name="TextBox 432"/>
          <p:cNvSpPr txBox="1"/>
          <p:nvPr/>
        </p:nvSpPr>
        <p:spPr>
          <a:xfrm>
            <a:off x="1231283" y="558338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4" name="TextBox 433"/>
          <p:cNvSpPr txBox="1"/>
          <p:nvPr/>
        </p:nvSpPr>
        <p:spPr>
          <a:xfrm>
            <a:off x="2223598" y="2281923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5" name="TextBox 434"/>
          <p:cNvSpPr txBox="1"/>
          <p:nvPr/>
        </p:nvSpPr>
        <p:spPr>
          <a:xfrm>
            <a:off x="2649649" y="3061691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6" name="TextBox 435"/>
          <p:cNvSpPr txBox="1"/>
          <p:nvPr/>
        </p:nvSpPr>
        <p:spPr>
          <a:xfrm>
            <a:off x="1383147" y="245684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7" name="TextBox 436"/>
          <p:cNvSpPr txBox="1"/>
          <p:nvPr/>
        </p:nvSpPr>
        <p:spPr>
          <a:xfrm>
            <a:off x="8218031" y="536616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8" name="TextBox 437"/>
          <p:cNvSpPr txBox="1"/>
          <p:nvPr/>
        </p:nvSpPr>
        <p:spPr>
          <a:xfrm>
            <a:off x="8644082" y="614593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9" name="TextBox 438"/>
          <p:cNvSpPr txBox="1"/>
          <p:nvPr/>
        </p:nvSpPr>
        <p:spPr>
          <a:xfrm>
            <a:off x="7377580" y="5541092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2" name="TextBox 441"/>
          <p:cNvSpPr txBox="1"/>
          <p:nvPr/>
        </p:nvSpPr>
        <p:spPr>
          <a:xfrm>
            <a:off x="8313265" y="227659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44" name="TextBox 443"/>
          <p:cNvSpPr txBox="1"/>
          <p:nvPr/>
        </p:nvSpPr>
        <p:spPr>
          <a:xfrm>
            <a:off x="8739316" y="3056362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45" name="TextBox 444"/>
          <p:cNvSpPr txBox="1"/>
          <p:nvPr/>
        </p:nvSpPr>
        <p:spPr>
          <a:xfrm>
            <a:off x="7472814" y="24515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8561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6"/>
            <a:ext cx="12190413" cy="6282977"/>
          </a:xfrm>
          <a:prstGeom prst="rect">
            <a:avLst/>
          </a:prstGeom>
        </p:spPr>
      </p:pic>
      <p:sp>
        <p:nvSpPr>
          <p:cNvPr id="59" name="Полилиния 58"/>
          <p:cNvSpPr/>
          <p:nvPr/>
        </p:nvSpPr>
        <p:spPr>
          <a:xfrm>
            <a:off x="2611383" y="552094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2614239" y="55110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6" y="-7603"/>
            <a:ext cx="12190413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КАРТА ПРОЯВЛЕНИЯ ОПАСНЫХ ЭКЗОГЕННЫХ ГЕОЛОГИЧЕСКИХ ПРОЦЕССОВ </a:t>
            </a:r>
          </a:p>
          <a:p>
            <a:r>
              <a:rPr lang="ru-RU" dirty="0" smtClean="0"/>
              <a:t>ВБЛИЗИ ЖЕЛЕЗНОДОРОЖНОГО ПОЛОТНА НА ТЕРРИТОРИИ КРАСНОДАРСКОГО КРАЯ</a:t>
            </a:r>
            <a:endParaRPr lang="ru-RU" dirty="0"/>
          </a:p>
        </p:txBody>
      </p:sp>
      <p:sp>
        <p:nvSpPr>
          <p:cNvPr id="57" name="Овал 56"/>
          <p:cNvSpPr/>
          <p:nvPr/>
        </p:nvSpPr>
        <p:spPr>
          <a:xfrm>
            <a:off x="2677196" y="2489169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1113961" y="2496544"/>
            <a:ext cx="1482068" cy="4781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откос ж/д на участке Туапсе-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4408404" y="3713741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2696163" y="3623545"/>
            <a:ext cx="1663483" cy="2848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4588839" y="3862966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2867054" y="3941475"/>
            <a:ext cx="1707492" cy="296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6154968" y="5113683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475333" y="4669629"/>
            <a:ext cx="1707492" cy="430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73-й км (Мамайка)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8685972" y="518353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7267615" y="4669629"/>
            <a:ext cx="1383920" cy="7022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участок а/д Красная Поляна-Монастырь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755308" y="1630371"/>
            <a:ext cx="5064525" cy="852179"/>
          </a:xfrm>
          <a:prstGeom prst="wedgeRoundRectCallout">
            <a:avLst>
              <a:gd name="adj1" fmla="val -67103"/>
              <a:gd name="adj2" fmla="val 5046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600 м на юго-восток от п.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коренные известняки и суглинистый делювиальные отложения. Ширина оползня в головной части – 20 м, объем сместившихся пород 400 куб. м. Оползнем был перекрыт 1 путь железной дороги.</a:t>
            </a:r>
            <a:endParaRPr lang="ru-RU" sz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4592900" y="2599539"/>
            <a:ext cx="4767261" cy="884756"/>
          </a:xfrm>
          <a:prstGeom prst="wedgeRoundRectCallout">
            <a:avLst>
              <a:gd name="adj1" fmla="val -50169"/>
              <a:gd name="adj2" fmla="val 7877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555912" y="3733899"/>
            <a:ext cx="4767261" cy="532994"/>
          </a:xfrm>
          <a:prstGeom prst="wedgeRoundRectCallout">
            <a:avLst>
              <a:gd name="adj1" fmla="val -66795"/>
              <a:gd name="adj2" fmla="val -213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кв. м, 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3563792" y="5496716"/>
            <a:ext cx="2610320" cy="1318832"/>
          </a:xfrm>
          <a:prstGeom prst="wedgeRoundRectCallout">
            <a:avLst>
              <a:gd name="adj1" fmla="val 49101"/>
              <a:gd name="adj2" fmla="val -71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~ 20-25 м. Ширина активной части ~ 30 м, расстояние до железной дороги ~ 150 м. Отложения увлажнены.</a:t>
            </a: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9410117" y="4779038"/>
            <a:ext cx="2643089" cy="844895"/>
          </a:xfrm>
          <a:prstGeom prst="wedgeRoundRectCallout">
            <a:avLst>
              <a:gd name="adj1" fmla="val -71263"/>
              <a:gd name="adj2" fmla="val -299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нижней части склона левого берега р.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 кв. м и 750 кв. м, в пределах которых отмечалось активное развитие процессов.</a:t>
            </a:r>
          </a:p>
        </p:txBody>
      </p:sp>
      <p:sp>
        <p:nvSpPr>
          <p:cNvPr id="30" name="Овал 29"/>
          <p:cNvSpPr/>
          <p:nvPr/>
        </p:nvSpPr>
        <p:spPr>
          <a:xfrm>
            <a:off x="8148664" y="600988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75891" y="5654049"/>
            <a:ext cx="1383920" cy="5548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3,56 км юго-западнее пос. Ахштырь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8593142" y="5861412"/>
            <a:ext cx="3460063" cy="976969"/>
          </a:xfrm>
          <a:prstGeom prst="wedgeRoundRectCallout">
            <a:avLst>
              <a:gd name="adj1" fmla="val -58288"/>
              <a:gd name="adj2" fmla="val -2624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Оползневой участок вдоль левого борта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нижней части склона. Оползень блоковый, развивается в западном направлении, в низовом откосе автодороги. 1 бетонная плита на автодороге просела на 10 см и отошла от центра также на 10 см. Длина участка ~ 40 м. Базис оползания – русло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584102" y="6444451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177836" y="2134057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374368" y="5470375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8902602" y="4622165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530530" y="5489115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764041" y="4132962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18795" y="309516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600914" y="3219365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42" name="Овал 41"/>
          <p:cNvSpPr/>
          <p:nvPr/>
        </p:nvSpPr>
        <p:spPr>
          <a:xfrm>
            <a:off x="2345234" y="200971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3" name="Овал 42"/>
          <p:cNvSpPr/>
          <p:nvPr/>
        </p:nvSpPr>
        <p:spPr>
          <a:xfrm>
            <a:off x="3266396" y="172794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527873" y="1566985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45" name="Овал 44"/>
          <p:cNvSpPr/>
          <p:nvPr/>
        </p:nvSpPr>
        <p:spPr>
          <a:xfrm>
            <a:off x="9258258" y="48050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8282527" y="548148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Овал 46"/>
          <p:cNvSpPr/>
          <p:nvPr/>
        </p:nvSpPr>
        <p:spPr>
          <a:xfrm>
            <a:off x="7707492" y="630226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Овал 47"/>
          <p:cNvSpPr/>
          <p:nvPr/>
        </p:nvSpPr>
        <p:spPr>
          <a:xfrm>
            <a:off x="6441088" y="5356939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Овал 48"/>
          <p:cNvSpPr/>
          <p:nvPr/>
        </p:nvSpPr>
        <p:spPr>
          <a:xfrm>
            <a:off x="4735092" y="40192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" name="Прямоугольник 167"/>
          <p:cNvSpPr>
            <a:spLocks noChangeArrowheads="1"/>
          </p:cNvSpPr>
          <p:nvPr/>
        </p:nvSpPr>
        <p:spPr bwMode="auto">
          <a:xfrm>
            <a:off x="199771" y="5817638"/>
            <a:ext cx="3251847" cy="92606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174"/>
          <p:cNvSpPr>
            <a:spLocks noChangeArrowheads="1"/>
          </p:cNvSpPr>
          <p:nvPr/>
        </p:nvSpPr>
        <p:spPr bwMode="auto">
          <a:xfrm>
            <a:off x="757688" y="5817638"/>
            <a:ext cx="2166819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81746" y="6001206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55" name="Овал 54"/>
          <p:cNvSpPr/>
          <p:nvPr/>
        </p:nvSpPr>
        <p:spPr>
          <a:xfrm>
            <a:off x="269647" y="6203752"/>
            <a:ext cx="133861" cy="95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Овал 57"/>
          <p:cNvSpPr/>
          <p:nvPr/>
        </p:nvSpPr>
        <p:spPr>
          <a:xfrm>
            <a:off x="271511" y="6380905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43328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3500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20272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319509" y="6535367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</p:spTree>
    <p:extLst>
      <p:ext uri="{BB962C8B-B14F-4D97-AF65-F5344CB8AC3E}">
        <p14:creationId xmlns:p14="http://schemas.microsoft.com/office/powerpoint/2010/main" val="37482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6"/>
            <a:ext cx="12190413" cy="6282977"/>
          </a:xfrm>
          <a:prstGeom prst="rect">
            <a:avLst/>
          </a:prstGeom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6" y="-7603"/>
            <a:ext cx="12190413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КАРТА ПРОЯВЛЕНИЯ ОПАСНЫХ ЭКЗОГЕННЫХ ГЕОЛОГИЧЕСКИХ ПРОЦЕССОВ ВБЛИЗИ </a:t>
            </a:r>
          </a:p>
          <a:p>
            <a:r>
              <a:rPr lang="ru-RU" dirty="0" smtClean="0"/>
              <a:t>АВТОМОБИЛЬНЫХ ДОРОГ НА ТЕРРИТОРИИ КРАСНОДАРСКОГО КРАЯ</a:t>
            </a:r>
            <a:endParaRPr lang="ru-RU" dirty="0"/>
          </a:p>
        </p:txBody>
      </p:sp>
      <p:sp>
        <p:nvSpPr>
          <p:cNvPr id="108" name="Овал 107"/>
          <p:cNvSpPr/>
          <p:nvPr/>
        </p:nvSpPr>
        <p:spPr>
          <a:xfrm>
            <a:off x="8446203" y="5330040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3804628" y="5964822"/>
            <a:ext cx="3345976" cy="660017"/>
          </a:xfrm>
          <a:prstGeom prst="wedgeRoundRectCallout">
            <a:avLst>
              <a:gd name="adj1" fmla="val 64402"/>
              <a:gd name="adj2" fmla="val 3208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Сочи,  участок на Сухумском шоссе. Оползень 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sp>
        <p:nvSpPr>
          <p:cNvPr id="33" name="Овал 32"/>
          <p:cNvSpPr/>
          <p:nvPr/>
        </p:nvSpPr>
        <p:spPr>
          <a:xfrm>
            <a:off x="7699403" y="648525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4913572" y="3030521"/>
            <a:ext cx="4199845" cy="1037726"/>
          </a:xfrm>
          <a:prstGeom prst="wedgeRoundRectCallout">
            <a:avLst>
              <a:gd name="adj1" fmla="val 50702"/>
              <a:gd name="adj2" fmla="val 14515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Сочи, участок Красная Поляна – Монастырь. Правый берег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продолжает активно развиваться в головной части и по флангам. Обнажаются коренные породы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м.</a:t>
            </a:r>
          </a:p>
        </p:txBody>
      </p:sp>
      <p:sp>
        <p:nvSpPr>
          <p:cNvPr id="43" name="Скругленная прямоугольная выноска 42"/>
          <p:cNvSpPr/>
          <p:nvPr/>
        </p:nvSpPr>
        <p:spPr>
          <a:xfrm>
            <a:off x="8953667" y="5144987"/>
            <a:ext cx="3141276" cy="1058769"/>
          </a:xfrm>
          <a:prstGeom prst="wedgeRoundRectCallout">
            <a:avLst>
              <a:gd name="adj1" fmla="val -61159"/>
              <a:gd name="adj2" fmla="val -2470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с. Кепша. На 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4210650" y="4513423"/>
            <a:ext cx="3460063" cy="674454"/>
          </a:xfrm>
          <a:prstGeom prst="wedgeRoundRectCallout">
            <a:avLst>
              <a:gd name="adj1" fmla="val 79227"/>
              <a:gd name="adj2" fmla="val 4935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Город-курорт Сочи, участок а/д Красная Поляна – Монастырь. В нижней части склона левого берега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300мx и 750мx, в пределах которых отмечалось активное развитие процессов.</a:t>
            </a:r>
          </a:p>
        </p:txBody>
      </p:sp>
      <p:sp>
        <p:nvSpPr>
          <p:cNvPr id="45" name="Овал 44"/>
          <p:cNvSpPr/>
          <p:nvPr/>
        </p:nvSpPr>
        <p:spPr>
          <a:xfrm>
            <a:off x="8731148" y="518787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9113418" y="5022858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794020" y="6170393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166652" y="2142446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6441296" y="5715165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9596890" y="4897000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8050943" y="5626188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4504830" y="4089248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3" name="Овал 52"/>
          <p:cNvSpPr/>
          <p:nvPr/>
        </p:nvSpPr>
        <p:spPr>
          <a:xfrm>
            <a:off x="3618795" y="309516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3600914" y="3261849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55" name="Овал 54"/>
          <p:cNvSpPr/>
          <p:nvPr/>
        </p:nvSpPr>
        <p:spPr>
          <a:xfrm>
            <a:off x="2345234" y="20097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" name="Овал 55"/>
          <p:cNvSpPr/>
          <p:nvPr/>
        </p:nvSpPr>
        <p:spPr>
          <a:xfrm>
            <a:off x="3266396" y="172794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3104317" y="1931050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59" name="Овал 58"/>
          <p:cNvSpPr/>
          <p:nvPr/>
        </p:nvSpPr>
        <p:spPr>
          <a:xfrm>
            <a:off x="9283794" y="497248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Овал 59"/>
          <p:cNvSpPr/>
          <p:nvPr/>
        </p:nvSpPr>
        <p:spPr>
          <a:xfrm>
            <a:off x="6568980" y="55989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1" name="Овал 60"/>
          <p:cNvSpPr/>
          <p:nvPr/>
        </p:nvSpPr>
        <p:spPr>
          <a:xfrm>
            <a:off x="4790419" y="399399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4" name="Овал 63"/>
          <p:cNvSpPr/>
          <p:nvPr/>
        </p:nvSpPr>
        <p:spPr>
          <a:xfrm>
            <a:off x="8257187" y="5511765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5" name="Овал 64"/>
          <p:cNvSpPr/>
          <p:nvPr/>
        </p:nvSpPr>
        <p:spPr>
          <a:xfrm>
            <a:off x="7907664" y="634751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7" name="Прямоугольник 167"/>
          <p:cNvSpPr>
            <a:spLocks noChangeArrowheads="1"/>
          </p:cNvSpPr>
          <p:nvPr/>
        </p:nvSpPr>
        <p:spPr bwMode="auto">
          <a:xfrm>
            <a:off x="109347" y="5664120"/>
            <a:ext cx="3251847" cy="1149914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174"/>
          <p:cNvSpPr>
            <a:spLocks noChangeArrowheads="1"/>
          </p:cNvSpPr>
          <p:nvPr/>
        </p:nvSpPr>
        <p:spPr bwMode="auto">
          <a:xfrm>
            <a:off x="576321" y="5664120"/>
            <a:ext cx="2166819" cy="4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24362" y="5844484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70" name="Овал 69"/>
          <p:cNvSpPr/>
          <p:nvPr/>
        </p:nvSpPr>
        <p:spPr>
          <a:xfrm>
            <a:off x="269647" y="620375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1" name="Овал 70"/>
          <p:cNvSpPr/>
          <p:nvPr/>
        </p:nvSpPr>
        <p:spPr>
          <a:xfrm>
            <a:off x="271511" y="6380905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443328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33500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920272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319509" y="6535367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76" name="Овал 75"/>
          <p:cNvSpPr/>
          <p:nvPr/>
        </p:nvSpPr>
        <p:spPr>
          <a:xfrm>
            <a:off x="269647" y="6045572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455943" y="6015124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ФАД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78" name="Овал 77"/>
          <p:cNvSpPr/>
          <p:nvPr/>
        </p:nvSpPr>
        <p:spPr>
          <a:xfrm>
            <a:off x="8169559" y="576846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9" name="Овал 78"/>
          <p:cNvSpPr/>
          <p:nvPr/>
        </p:nvSpPr>
        <p:spPr>
          <a:xfrm>
            <a:off x="6502048" y="5355683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1" name="Овал 80"/>
          <p:cNvSpPr/>
          <p:nvPr/>
        </p:nvSpPr>
        <p:spPr>
          <a:xfrm>
            <a:off x="7871864" y="6510997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" name="Овал 56"/>
          <p:cNvSpPr/>
          <p:nvPr/>
        </p:nvSpPr>
        <p:spPr>
          <a:xfrm>
            <a:off x="2739648" y="2361408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159891" y="5265309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674577" y="6671046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456627" y="2446910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063432" y="658708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8296623" y="6671046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556265" y="5886628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6" y="3546841"/>
            <a:ext cx="3290845" cy="19634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23575" y="5183839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16563" y="617269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277" y="809584"/>
            <a:ext cx="3569409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6" name="TextBox 65"/>
          <p:cNvSpPr txBox="1"/>
          <p:nvPr/>
        </p:nvSpPr>
        <p:spPr>
          <a:xfrm>
            <a:off x="7541027" y="252510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144211" y="5165487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325" y="809584"/>
            <a:ext cx="3663740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7" name="TextBox 86"/>
          <p:cNvSpPr txBox="1"/>
          <p:nvPr/>
        </p:nvSpPr>
        <p:spPr>
          <a:xfrm>
            <a:off x="11630417" y="254728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985239" y="4696276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07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797438</TotalTime>
  <Words>1866</Words>
  <Application>Microsoft Office PowerPoint</Application>
  <PresentationFormat>Произвольный</PresentationFormat>
  <Paragraphs>343</Paragraphs>
  <Slides>18</Slides>
  <Notes>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33050</cp:revision>
  <cp:lastPrinted>2019-10-04T02:18:33Z</cp:lastPrinted>
  <dcterms:created xsi:type="dcterms:W3CDTF">2014-09-08T13:21:12Z</dcterms:created>
  <dcterms:modified xsi:type="dcterms:W3CDTF">2019-10-08T06:46:16Z</dcterms:modified>
</cp:coreProperties>
</file>