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94660"/>
  </p:normalViewPr>
  <p:slideViewPr>
    <p:cSldViewPr>
      <p:cViewPr varScale="1">
        <p:scale>
          <a:sx n="92" d="100"/>
          <a:sy n="92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-7878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15248" y="487241"/>
            <a:ext cx="9128736" cy="6370759"/>
          </a:xfrm>
          <a:prstGeom prst="rect">
            <a:avLst/>
          </a:prstGeom>
          <a:ln w="12700">
            <a:solidFill>
              <a:schemeClr val="tx1"/>
            </a:solidFill>
          </a:ln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710"/>
            <a:ext cx="3139738" cy="2026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738" y="517710"/>
            <a:ext cx="3007730" cy="20212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162" y="517710"/>
            <a:ext cx="2979821" cy="20212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КРАСНОДАРСКОГО КРАЯ </a:t>
            </a:r>
          </a:p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информационных ресурсов АИУС РСЧС, </a:t>
            </a:r>
            <a:r>
              <a:rPr lang="en-US" alt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расчетной задачи) 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олилиния 73"/>
          <p:cNvSpPr/>
          <p:nvPr/>
        </p:nvSpPr>
        <p:spPr>
          <a:xfrm>
            <a:off x="3295493" y="4090231"/>
            <a:ext cx="815229" cy="966787"/>
          </a:xfrm>
          <a:custGeom>
            <a:avLst/>
            <a:gdLst>
              <a:gd name="connsiteX0" fmla="*/ 402432 w 815229"/>
              <a:gd name="connsiteY0" fmla="*/ 30956 h 966787"/>
              <a:gd name="connsiteX1" fmla="*/ 402432 w 815229"/>
              <a:gd name="connsiteY1" fmla="*/ 30956 h 966787"/>
              <a:gd name="connsiteX2" fmla="*/ 383382 w 815229"/>
              <a:gd name="connsiteY2" fmla="*/ 40481 h 966787"/>
              <a:gd name="connsiteX3" fmla="*/ 366713 w 815229"/>
              <a:gd name="connsiteY3" fmla="*/ 50006 h 966787"/>
              <a:gd name="connsiteX4" fmla="*/ 354807 w 815229"/>
              <a:gd name="connsiteY4" fmla="*/ 47625 h 966787"/>
              <a:gd name="connsiteX5" fmla="*/ 347663 w 815229"/>
              <a:gd name="connsiteY5" fmla="*/ 33337 h 966787"/>
              <a:gd name="connsiteX6" fmla="*/ 342900 w 815229"/>
              <a:gd name="connsiteY6" fmla="*/ 26193 h 966787"/>
              <a:gd name="connsiteX7" fmla="*/ 335757 w 815229"/>
              <a:gd name="connsiteY7" fmla="*/ 9525 h 966787"/>
              <a:gd name="connsiteX8" fmla="*/ 333375 w 815229"/>
              <a:gd name="connsiteY8" fmla="*/ 2381 h 966787"/>
              <a:gd name="connsiteX9" fmla="*/ 326232 w 815229"/>
              <a:gd name="connsiteY9" fmla="*/ 0 h 966787"/>
              <a:gd name="connsiteX10" fmla="*/ 319088 w 815229"/>
              <a:gd name="connsiteY10" fmla="*/ 26193 h 966787"/>
              <a:gd name="connsiteX11" fmla="*/ 316707 w 815229"/>
              <a:gd name="connsiteY11" fmla="*/ 33337 h 966787"/>
              <a:gd name="connsiteX12" fmla="*/ 309563 w 815229"/>
              <a:gd name="connsiteY12" fmla="*/ 38100 h 966787"/>
              <a:gd name="connsiteX13" fmla="*/ 297657 w 815229"/>
              <a:gd name="connsiteY13" fmla="*/ 35718 h 966787"/>
              <a:gd name="connsiteX14" fmla="*/ 283369 w 815229"/>
              <a:gd name="connsiteY14" fmla="*/ 30956 h 966787"/>
              <a:gd name="connsiteX15" fmla="*/ 261938 w 815229"/>
              <a:gd name="connsiteY15" fmla="*/ 50006 h 966787"/>
              <a:gd name="connsiteX16" fmla="*/ 254794 w 815229"/>
              <a:gd name="connsiteY16" fmla="*/ 52387 h 966787"/>
              <a:gd name="connsiteX17" fmla="*/ 247650 w 815229"/>
              <a:gd name="connsiteY17" fmla="*/ 59531 h 966787"/>
              <a:gd name="connsiteX18" fmla="*/ 219075 w 815229"/>
              <a:gd name="connsiteY18" fmla="*/ 52387 h 966787"/>
              <a:gd name="connsiteX19" fmla="*/ 211932 w 815229"/>
              <a:gd name="connsiteY19" fmla="*/ 45243 h 966787"/>
              <a:gd name="connsiteX20" fmla="*/ 195263 w 815229"/>
              <a:gd name="connsiteY20" fmla="*/ 38100 h 966787"/>
              <a:gd name="connsiteX21" fmla="*/ 147638 w 815229"/>
              <a:gd name="connsiteY21" fmla="*/ 45243 h 966787"/>
              <a:gd name="connsiteX22" fmla="*/ 145257 w 815229"/>
              <a:gd name="connsiteY22" fmla="*/ 52387 h 966787"/>
              <a:gd name="connsiteX23" fmla="*/ 145257 w 815229"/>
              <a:gd name="connsiteY23" fmla="*/ 114300 h 966787"/>
              <a:gd name="connsiteX24" fmla="*/ 135732 w 815229"/>
              <a:gd name="connsiteY24" fmla="*/ 116681 h 966787"/>
              <a:gd name="connsiteX25" fmla="*/ 121444 w 815229"/>
              <a:gd name="connsiteY25" fmla="*/ 109537 h 966787"/>
              <a:gd name="connsiteX26" fmla="*/ 116682 w 815229"/>
              <a:gd name="connsiteY26" fmla="*/ 116681 h 966787"/>
              <a:gd name="connsiteX27" fmla="*/ 114300 w 815229"/>
              <a:gd name="connsiteY27" fmla="*/ 126206 h 966787"/>
              <a:gd name="connsiteX28" fmla="*/ 109538 w 815229"/>
              <a:gd name="connsiteY28" fmla="*/ 159543 h 966787"/>
              <a:gd name="connsiteX29" fmla="*/ 102394 w 815229"/>
              <a:gd name="connsiteY29" fmla="*/ 152400 h 966787"/>
              <a:gd name="connsiteX30" fmla="*/ 97632 w 815229"/>
              <a:gd name="connsiteY30" fmla="*/ 159543 h 966787"/>
              <a:gd name="connsiteX31" fmla="*/ 107157 w 815229"/>
              <a:gd name="connsiteY31" fmla="*/ 180975 h 966787"/>
              <a:gd name="connsiteX32" fmla="*/ 119063 w 815229"/>
              <a:gd name="connsiteY32" fmla="*/ 197643 h 966787"/>
              <a:gd name="connsiteX33" fmla="*/ 126207 w 815229"/>
              <a:gd name="connsiteY33" fmla="*/ 200025 h 966787"/>
              <a:gd name="connsiteX34" fmla="*/ 147638 w 815229"/>
              <a:gd name="connsiteY34" fmla="*/ 197643 h 966787"/>
              <a:gd name="connsiteX35" fmla="*/ 154782 w 815229"/>
              <a:gd name="connsiteY35" fmla="*/ 195262 h 966787"/>
              <a:gd name="connsiteX36" fmla="*/ 173832 w 815229"/>
              <a:gd name="connsiteY36" fmla="*/ 200025 h 966787"/>
              <a:gd name="connsiteX37" fmla="*/ 178594 w 815229"/>
              <a:gd name="connsiteY37" fmla="*/ 207168 h 966787"/>
              <a:gd name="connsiteX38" fmla="*/ 185738 w 815229"/>
              <a:gd name="connsiteY38" fmla="*/ 214312 h 966787"/>
              <a:gd name="connsiteX39" fmla="*/ 176213 w 815229"/>
              <a:gd name="connsiteY39" fmla="*/ 240506 h 966787"/>
              <a:gd name="connsiteX40" fmla="*/ 169069 w 815229"/>
              <a:gd name="connsiteY40" fmla="*/ 242887 h 966787"/>
              <a:gd name="connsiteX41" fmla="*/ 159544 w 815229"/>
              <a:gd name="connsiteY41" fmla="*/ 252412 h 966787"/>
              <a:gd name="connsiteX42" fmla="*/ 152400 w 815229"/>
              <a:gd name="connsiteY42" fmla="*/ 266700 h 966787"/>
              <a:gd name="connsiteX43" fmla="*/ 152400 w 815229"/>
              <a:gd name="connsiteY43" fmla="*/ 302418 h 966787"/>
              <a:gd name="connsiteX44" fmla="*/ 150019 w 815229"/>
              <a:gd name="connsiteY44" fmla="*/ 311943 h 966787"/>
              <a:gd name="connsiteX45" fmla="*/ 145257 w 815229"/>
              <a:gd name="connsiteY45" fmla="*/ 319087 h 966787"/>
              <a:gd name="connsiteX46" fmla="*/ 138113 w 815229"/>
              <a:gd name="connsiteY46" fmla="*/ 335756 h 966787"/>
              <a:gd name="connsiteX47" fmla="*/ 121444 w 815229"/>
              <a:gd name="connsiteY47" fmla="*/ 333375 h 966787"/>
              <a:gd name="connsiteX48" fmla="*/ 114300 w 815229"/>
              <a:gd name="connsiteY48" fmla="*/ 330993 h 966787"/>
              <a:gd name="connsiteX49" fmla="*/ 109538 w 815229"/>
              <a:gd name="connsiteY49" fmla="*/ 338137 h 966787"/>
              <a:gd name="connsiteX50" fmla="*/ 102394 w 815229"/>
              <a:gd name="connsiteY50" fmla="*/ 366712 h 966787"/>
              <a:gd name="connsiteX51" fmla="*/ 100013 w 815229"/>
              <a:gd name="connsiteY51" fmla="*/ 373856 h 966787"/>
              <a:gd name="connsiteX52" fmla="*/ 92869 w 815229"/>
              <a:gd name="connsiteY52" fmla="*/ 378618 h 966787"/>
              <a:gd name="connsiteX53" fmla="*/ 83344 w 815229"/>
              <a:gd name="connsiteY53" fmla="*/ 392906 h 966787"/>
              <a:gd name="connsiteX54" fmla="*/ 85725 w 815229"/>
              <a:gd name="connsiteY54" fmla="*/ 400050 h 966787"/>
              <a:gd name="connsiteX55" fmla="*/ 142875 w 815229"/>
              <a:gd name="connsiteY55" fmla="*/ 404812 h 966787"/>
              <a:gd name="connsiteX56" fmla="*/ 154782 w 815229"/>
              <a:gd name="connsiteY56" fmla="*/ 414337 h 966787"/>
              <a:gd name="connsiteX57" fmla="*/ 140494 w 815229"/>
              <a:gd name="connsiteY57" fmla="*/ 426243 h 966787"/>
              <a:gd name="connsiteX58" fmla="*/ 126207 w 815229"/>
              <a:gd name="connsiteY58" fmla="*/ 431006 h 966787"/>
              <a:gd name="connsiteX59" fmla="*/ 83344 w 815229"/>
              <a:gd name="connsiteY59" fmla="*/ 431006 h 966787"/>
              <a:gd name="connsiteX60" fmla="*/ 76200 w 815229"/>
              <a:gd name="connsiteY60" fmla="*/ 435768 h 966787"/>
              <a:gd name="connsiteX61" fmla="*/ 61913 w 815229"/>
              <a:gd name="connsiteY61" fmla="*/ 442912 h 966787"/>
              <a:gd name="connsiteX62" fmla="*/ 59532 w 815229"/>
              <a:gd name="connsiteY62" fmla="*/ 450056 h 966787"/>
              <a:gd name="connsiteX63" fmla="*/ 54769 w 815229"/>
              <a:gd name="connsiteY63" fmla="*/ 457200 h 966787"/>
              <a:gd name="connsiteX64" fmla="*/ 50007 w 815229"/>
              <a:gd name="connsiteY64" fmla="*/ 471487 h 966787"/>
              <a:gd name="connsiteX65" fmla="*/ 47625 w 815229"/>
              <a:gd name="connsiteY65" fmla="*/ 478631 h 966787"/>
              <a:gd name="connsiteX66" fmla="*/ 50007 w 815229"/>
              <a:gd name="connsiteY66" fmla="*/ 502443 h 966787"/>
              <a:gd name="connsiteX67" fmla="*/ 52388 w 815229"/>
              <a:gd name="connsiteY67" fmla="*/ 511968 h 966787"/>
              <a:gd name="connsiteX68" fmla="*/ 45244 w 815229"/>
              <a:gd name="connsiteY68" fmla="*/ 552450 h 966787"/>
              <a:gd name="connsiteX69" fmla="*/ 38100 w 815229"/>
              <a:gd name="connsiteY69" fmla="*/ 566737 h 966787"/>
              <a:gd name="connsiteX70" fmla="*/ 26194 w 815229"/>
              <a:gd name="connsiteY70" fmla="*/ 585787 h 966787"/>
              <a:gd name="connsiteX71" fmla="*/ 19050 w 815229"/>
              <a:gd name="connsiteY71" fmla="*/ 588168 h 966787"/>
              <a:gd name="connsiteX72" fmla="*/ 9525 w 815229"/>
              <a:gd name="connsiteY72" fmla="*/ 585787 h 966787"/>
              <a:gd name="connsiteX73" fmla="*/ 0 w 815229"/>
              <a:gd name="connsiteY73" fmla="*/ 602456 h 966787"/>
              <a:gd name="connsiteX74" fmla="*/ 2382 w 815229"/>
              <a:gd name="connsiteY74" fmla="*/ 621506 h 966787"/>
              <a:gd name="connsiteX75" fmla="*/ 23813 w 815229"/>
              <a:gd name="connsiteY75" fmla="*/ 633412 h 966787"/>
              <a:gd name="connsiteX76" fmla="*/ 40482 w 815229"/>
              <a:gd name="connsiteY76" fmla="*/ 638175 h 966787"/>
              <a:gd name="connsiteX77" fmla="*/ 45244 w 815229"/>
              <a:gd name="connsiteY77" fmla="*/ 645318 h 966787"/>
              <a:gd name="connsiteX78" fmla="*/ 38100 w 815229"/>
              <a:gd name="connsiteY78" fmla="*/ 676275 h 966787"/>
              <a:gd name="connsiteX79" fmla="*/ 30957 w 815229"/>
              <a:gd name="connsiteY79" fmla="*/ 683418 h 966787"/>
              <a:gd name="connsiteX80" fmla="*/ 23813 w 815229"/>
              <a:gd name="connsiteY80" fmla="*/ 685800 h 966787"/>
              <a:gd name="connsiteX81" fmla="*/ 21432 w 815229"/>
              <a:gd name="connsiteY81" fmla="*/ 695325 h 966787"/>
              <a:gd name="connsiteX82" fmla="*/ 35719 w 815229"/>
              <a:gd name="connsiteY82" fmla="*/ 709612 h 966787"/>
              <a:gd name="connsiteX83" fmla="*/ 104775 w 815229"/>
              <a:gd name="connsiteY83" fmla="*/ 716756 h 966787"/>
              <a:gd name="connsiteX84" fmla="*/ 114300 w 815229"/>
              <a:gd name="connsiteY84" fmla="*/ 728662 h 966787"/>
              <a:gd name="connsiteX85" fmla="*/ 121444 w 815229"/>
              <a:gd name="connsiteY85" fmla="*/ 735806 h 966787"/>
              <a:gd name="connsiteX86" fmla="*/ 126207 w 815229"/>
              <a:gd name="connsiteY86" fmla="*/ 742950 h 966787"/>
              <a:gd name="connsiteX87" fmla="*/ 145257 w 815229"/>
              <a:gd name="connsiteY87" fmla="*/ 764381 h 966787"/>
              <a:gd name="connsiteX88" fmla="*/ 145257 w 815229"/>
              <a:gd name="connsiteY88" fmla="*/ 785812 h 966787"/>
              <a:gd name="connsiteX89" fmla="*/ 142875 w 815229"/>
              <a:gd name="connsiteY89" fmla="*/ 802481 h 966787"/>
              <a:gd name="connsiteX90" fmla="*/ 140494 w 815229"/>
              <a:gd name="connsiteY90" fmla="*/ 809625 h 966787"/>
              <a:gd name="connsiteX91" fmla="*/ 138113 w 815229"/>
              <a:gd name="connsiteY91" fmla="*/ 819150 h 966787"/>
              <a:gd name="connsiteX92" fmla="*/ 140494 w 815229"/>
              <a:gd name="connsiteY92" fmla="*/ 842962 h 966787"/>
              <a:gd name="connsiteX93" fmla="*/ 145257 w 815229"/>
              <a:gd name="connsiteY93" fmla="*/ 850106 h 966787"/>
              <a:gd name="connsiteX94" fmla="*/ 164307 w 815229"/>
              <a:gd name="connsiteY94" fmla="*/ 859631 h 966787"/>
              <a:gd name="connsiteX95" fmla="*/ 180975 w 815229"/>
              <a:gd name="connsiteY95" fmla="*/ 869156 h 966787"/>
              <a:gd name="connsiteX96" fmla="*/ 204788 w 815229"/>
              <a:gd name="connsiteY96" fmla="*/ 876300 h 966787"/>
              <a:gd name="connsiteX97" fmla="*/ 211932 w 815229"/>
              <a:gd name="connsiteY97" fmla="*/ 883443 h 966787"/>
              <a:gd name="connsiteX98" fmla="*/ 228600 w 815229"/>
              <a:gd name="connsiteY98" fmla="*/ 902493 h 966787"/>
              <a:gd name="connsiteX99" fmla="*/ 233363 w 815229"/>
              <a:gd name="connsiteY99" fmla="*/ 919162 h 966787"/>
              <a:gd name="connsiteX100" fmla="*/ 235744 w 815229"/>
              <a:gd name="connsiteY100" fmla="*/ 926306 h 966787"/>
              <a:gd name="connsiteX101" fmla="*/ 257175 w 815229"/>
              <a:gd name="connsiteY101" fmla="*/ 942975 h 966787"/>
              <a:gd name="connsiteX102" fmla="*/ 278607 w 815229"/>
              <a:gd name="connsiteY102" fmla="*/ 940593 h 966787"/>
              <a:gd name="connsiteX103" fmla="*/ 288132 w 815229"/>
              <a:gd name="connsiteY103" fmla="*/ 938212 h 966787"/>
              <a:gd name="connsiteX104" fmla="*/ 309563 w 815229"/>
              <a:gd name="connsiteY104" fmla="*/ 935831 h 966787"/>
              <a:gd name="connsiteX105" fmla="*/ 319088 w 815229"/>
              <a:gd name="connsiteY105" fmla="*/ 933450 h 966787"/>
              <a:gd name="connsiteX106" fmla="*/ 321469 w 815229"/>
              <a:gd name="connsiteY106" fmla="*/ 940593 h 966787"/>
              <a:gd name="connsiteX107" fmla="*/ 342900 w 815229"/>
              <a:gd name="connsiteY107" fmla="*/ 952500 h 966787"/>
              <a:gd name="connsiteX108" fmla="*/ 366713 w 815229"/>
              <a:gd name="connsiteY108" fmla="*/ 950118 h 966787"/>
              <a:gd name="connsiteX109" fmla="*/ 400050 w 815229"/>
              <a:gd name="connsiteY109" fmla="*/ 940593 h 966787"/>
              <a:gd name="connsiteX110" fmla="*/ 414338 w 815229"/>
              <a:gd name="connsiteY110" fmla="*/ 935831 h 966787"/>
              <a:gd name="connsiteX111" fmla="*/ 435769 w 815229"/>
              <a:gd name="connsiteY111" fmla="*/ 928687 h 966787"/>
              <a:gd name="connsiteX112" fmla="*/ 442913 w 815229"/>
              <a:gd name="connsiteY112" fmla="*/ 926306 h 966787"/>
              <a:gd name="connsiteX113" fmla="*/ 478632 w 815229"/>
              <a:gd name="connsiteY113" fmla="*/ 928687 h 966787"/>
              <a:gd name="connsiteX114" fmla="*/ 485775 w 815229"/>
              <a:gd name="connsiteY114" fmla="*/ 931068 h 966787"/>
              <a:gd name="connsiteX115" fmla="*/ 492919 w 815229"/>
              <a:gd name="connsiteY115" fmla="*/ 938212 h 966787"/>
              <a:gd name="connsiteX116" fmla="*/ 500063 w 815229"/>
              <a:gd name="connsiteY116" fmla="*/ 942975 h 966787"/>
              <a:gd name="connsiteX117" fmla="*/ 511969 w 815229"/>
              <a:gd name="connsiteY117" fmla="*/ 957262 h 966787"/>
              <a:gd name="connsiteX118" fmla="*/ 526257 w 815229"/>
              <a:gd name="connsiteY118" fmla="*/ 966787 h 966787"/>
              <a:gd name="connsiteX119" fmla="*/ 545307 w 815229"/>
              <a:gd name="connsiteY119" fmla="*/ 962025 h 966787"/>
              <a:gd name="connsiteX120" fmla="*/ 569119 w 815229"/>
              <a:gd name="connsiteY120" fmla="*/ 945356 h 966787"/>
              <a:gd name="connsiteX121" fmla="*/ 585788 w 815229"/>
              <a:gd name="connsiteY121" fmla="*/ 921543 h 966787"/>
              <a:gd name="connsiteX122" fmla="*/ 600075 w 815229"/>
              <a:gd name="connsiteY122" fmla="*/ 914400 h 966787"/>
              <a:gd name="connsiteX123" fmla="*/ 607219 w 815229"/>
              <a:gd name="connsiteY123" fmla="*/ 909637 h 966787"/>
              <a:gd name="connsiteX124" fmla="*/ 631032 w 815229"/>
              <a:gd name="connsiteY124" fmla="*/ 904875 h 966787"/>
              <a:gd name="connsiteX125" fmla="*/ 638175 w 815229"/>
              <a:gd name="connsiteY125" fmla="*/ 902493 h 966787"/>
              <a:gd name="connsiteX126" fmla="*/ 642938 w 815229"/>
              <a:gd name="connsiteY126" fmla="*/ 895350 h 966787"/>
              <a:gd name="connsiteX127" fmla="*/ 650082 w 815229"/>
              <a:gd name="connsiteY127" fmla="*/ 869156 h 966787"/>
              <a:gd name="connsiteX128" fmla="*/ 647700 w 815229"/>
              <a:gd name="connsiteY128" fmla="*/ 835818 h 966787"/>
              <a:gd name="connsiteX129" fmla="*/ 647700 w 815229"/>
              <a:gd name="connsiteY129" fmla="*/ 821531 h 966787"/>
              <a:gd name="connsiteX130" fmla="*/ 657225 w 815229"/>
              <a:gd name="connsiteY130" fmla="*/ 816768 h 966787"/>
              <a:gd name="connsiteX131" fmla="*/ 673894 w 815229"/>
              <a:gd name="connsiteY131" fmla="*/ 812006 h 966787"/>
              <a:gd name="connsiteX132" fmla="*/ 685800 w 815229"/>
              <a:gd name="connsiteY132" fmla="*/ 804862 h 966787"/>
              <a:gd name="connsiteX133" fmla="*/ 692944 w 815229"/>
              <a:gd name="connsiteY133" fmla="*/ 800100 h 966787"/>
              <a:gd name="connsiteX134" fmla="*/ 697707 w 815229"/>
              <a:gd name="connsiteY134" fmla="*/ 785812 h 966787"/>
              <a:gd name="connsiteX135" fmla="*/ 700088 w 815229"/>
              <a:gd name="connsiteY135" fmla="*/ 776287 h 966787"/>
              <a:gd name="connsiteX136" fmla="*/ 702469 w 815229"/>
              <a:gd name="connsiteY136" fmla="*/ 769143 h 966787"/>
              <a:gd name="connsiteX137" fmla="*/ 704850 w 815229"/>
              <a:gd name="connsiteY137" fmla="*/ 757237 h 966787"/>
              <a:gd name="connsiteX138" fmla="*/ 714375 w 815229"/>
              <a:gd name="connsiteY138" fmla="*/ 728662 h 966787"/>
              <a:gd name="connsiteX139" fmla="*/ 721519 w 815229"/>
              <a:gd name="connsiteY139" fmla="*/ 731043 h 966787"/>
              <a:gd name="connsiteX140" fmla="*/ 728663 w 815229"/>
              <a:gd name="connsiteY140" fmla="*/ 735806 h 966787"/>
              <a:gd name="connsiteX141" fmla="*/ 735807 w 815229"/>
              <a:gd name="connsiteY141" fmla="*/ 742950 h 966787"/>
              <a:gd name="connsiteX142" fmla="*/ 742950 w 815229"/>
              <a:gd name="connsiteY142" fmla="*/ 745331 h 966787"/>
              <a:gd name="connsiteX143" fmla="*/ 762000 w 815229"/>
              <a:gd name="connsiteY143" fmla="*/ 750093 h 966787"/>
              <a:gd name="connsiteX144" fmla="*/ 795338 w 815229"/>
              <a:gd name="connsiteY144" fmla="*/ 745331 h 966787"/>
              <a:gd name="connsiteX145" fmla="*/ 809625 w 815229"/>
              <a:gd name="connsiteY145" fmla="*/ 740568 h 966787"/>
              <a:gd name="connsiteX146" fmla="*/ 812007 w 815229"/>
              <a:gd name="connsiteY146" fmla="*/ 709612 h 966787"/>
              <a:gd name="connsiteX147" fmla="*/ 797719 w 815229"/>
              <a:gd name="connsiteY147" fmla="*/ 704850 h 966787"/>
              <a:gd name="connsiteX148" fmla="*/ 766763 w 815229"/>
              <a:gd name="connsiteY148" fmla="*/ 697706 h 966787"/>
              <a:gd name="connsiteX149" fmla="*/ 759619 w 815229"/>
              <a:gd name="connsiteY149" fmla="*/ 695325 h 966787"/>
              <a:gd name="connsiteX150" fmla="*/ 752475 w 815229"/>
              <a:gd name="connsiteY150" fmla="*/ 688181 h 966787"/>
              <a:gd name="connsiteX151" fmla="*/ 754857 w 815229"/>
              <a:gd name="connsiteY151" fmla="*/ 666750 h 966787"/>
              <a:gd name="connsiteX152" fmla="*/ 762000 w 815229"/>
              <a:gd name="connsiteY152" fmla="*/ 661987 h 966787"/>
              <a:gd name="connsiteX153" fmla="*/ 771525 w 815229"/>
              <a:gd name="connsiteY153" fmla="*/ 647700 h 966787"/>
              <a:gd name="connsiteX154" fmla="*/ 776288 w 815229"/>
              <a:gd name="connsiteY154" fmla="*/ 640556 h 966787"/>
              <a:gd name="connsiteX155" fmla="*/ 773907 w 815229"/>
              <a:gd name="connsiteY155" fmla="*/ 609600 h 966787"/>
              <a:gd name="connsiteX156" fmla="*/ 769144 w 815229"/>
              <a:gd name="connsiteY156" fmla="*/ 602456 h 966787"/>
              <a:gd name="connsiteX157" fmla="*/ 766763 w 815229"/>
              <a:gd name="connsiteY157" fmla="*/ 592931 h 966787"/>
              <a:gd name="connsiteX158" fmla="*/ 750094 w 815229"/>
              <a:gd name="connsiteY158" fmla="*/ 578643 h 966787"/>
              <a:gd name="connsiteX159" fmla="*/ 745332 w 815229"/>
              <a:gd name="connsiteY159" fmla="*/ 571500 h 966787"/>
              <a:gd name="connsiteX160" fmla="*/ 742950 w 815229"/>
              <a:gd name="connsiteY160" fmla="*/ 561975 h 966787"/>
              <a:gd name="connsiteX161" fmla="*/ 738188 w 815229"/>
              <a:gd name="connsiteY161" fmla="*/ 552450 h 966787"/>
              <a:gd name="connsiteX162" fmla="*/ 742950 w 815229"/>
              <a:gd name="connsiteY162" fmla="*/ 500062 h 966787"/>
              <a:gd name="connsiteX163" fmla="*/ 745332 w 815229"/>
              <a:gd name="connsiteY163" fmla="*/ 483393 h 966787"/>
              <a:gd name="connsiteX164" fmla="*/ 747713 w 815229"/>
              <a:gd name="connsiteY164" fmla="*/ 476250 h 966787"/>
              <a:gd name="connsiteX165" fmla="*/ 752475 w 815229"/>
              <a:gd name="connsiteY165" fmla="*/ 431006 h 966787"/>
              <a:gd name="connsiteX166" fmla="*/ 754857 w 815229"/>
              <a:gd name="connsiteY166" fmla="*/ 414337 h 966787"/>
              <a:gd name="connsiteX167" fmla="*/ 750094 w 815229"/>
              <a:gd name="connsiteY167" fmla="*/ 383381 h 966787"/>
              <a:gd name="connsiteX168" fmla="*/ 745332 w 815229"/>
              <a:gd name="connsiteY168" fmla="*/ 376237 h 966787"/>
              <a:gd name="connsiteX169" fmla="*/ 738188 w 815229"/>
              <a:gd name="connsiteY169" fmla="*/ 369093 h 966787"/>
              <a:gd name="connsiteX170" fmla="*/ 728663 w 815229"/>
              <a:gd name="connsiteY170" fmla="*/ 364331 h 966787"/>
              <a:gd name="connsiteX171" fmla="*/ 714375 w 815229"/>
              <a:gd name="connsiteY171" fmla="*/ 354806 h 966787"/>
              <a:gd name="connsiteX172" fmla="*/ 692944 w 815229"/>
              <a:gd name="connsiteY172" fmla="*/ 352425 h 966787"/>
              <a:gd name="connsiteX173" fmla="*/ 671513 w 815229"/>
              <a:gd name="connsiteY173" fmla="*/ 345281 h 966787"/>
              <a:gd name="connsiteX174" fmla="*/ 650082 w 815229"/>
              <a:gd name="connsiteY174" fmla="*/ 340518 h 966787"/>
              <a:gd name="connsiteX175" fmla="*/ 623888 w 815229"/>
              <a:gd name="connsiteY175" fmla="*/ 321468 h 966787"/>
              <a:gd name="connsiteX176" fmla="*/ 616744 w 815229"/>
              <a:gd name="connsiteY176" fmla="*/ 314325 h 966787"/>
              <a:gd name="connsiteX177" fmla="*/ 614363 w 815229"/>
              <a:gd name="connsiteY177" fmla="*/ 307181 h 966787"/>
              <a:gd name="connsiteX178" fmla="*/ 604838 w 815229"/>
              <a:gd name="connsiteY178" fmla="*/ 290512 h 966787"/>
              <a:gd name="connsiteX179" fmla="*/ 597694 w 815229"/>
              <a:gd name="connsiteY179" fmla="*/ 271462 h 966787"/>
              <a:gd name="connsiteX180" fmla="*/ 588169 w 815229"/>
              <a:gd name="connsiteY180" fmla="*/ 257175 h 966787"/>
              <a:gd name="connsiteX181" fmla="*/ 583407 w 815229"/>
              <a:gd name="connsiteY181" fmla="*/ 247650 h 966787"/>
              <a:gd name="connsiteX182" fmla="*/ 559594 w 815229"/>
              <a:gd name="connsiteY182" fmla="*/ 230981 h 966787"/>
              <a:gd name="connsiteX183" fmla="*/ 550069 w 815229"/>
              <a:gd name="connsiteY183" fmla="*/ 226218 h 966787"/>
              <a:gd name="connsiteX184" fmla="*/ 504825 w 815229"/>
              <a:gd name="connsiteY184" fmla="*/ 221456 h 966787"/>
              <a:gd name="connsiteX185" fmla="*/ 500063 w 815229"/>
              <a:gd name="connsiteY185" fmla="*/ 214312 h 966787"/>
              <a:gd name="connsiteX186" fmla="*/ 490538 w 815229"/>
              <a:gd name="connsiteY186" fmla="*/ 192881 h 966787"/>
              <a:gd name="connsiteX187" fmla="*/ 483394 w 815229"/>
              <a:gd name="connsiteY187" fmla="*/ 190500 h 966787"/>
              <a:gd name="connsiteX188" fmla="*/ 459582 w 815229"/>
              <a:gd name="connsiteY188" fmla="*/ 195262 h 966787"/>
              <a:gd name="connsiteX189" fmla="*/ 450057 w 815229"/>
              <a:gd name="connsiteY189" fmla="*/ 204787 h 966787"/>
              <a:gd name="connsiteX190" fmla="*/ 445294 w 815229"/>
              <a:gd name="connsiteY190" fmla="*/ 211931 h 966787"/>
              <a:gd name="connsiteX191" fmla="*/ 435769 w 815229"/>
              <a:gd name="connsiteY191" fmla="*/ 214312 h 966787"/>
              <a:gd name="connsiteX192" fmla="*/ 428625 w 815229"/>
              <a:gd name="connsiteY192" fmla="*/ 219075 h 966787"/>
              <a:gd name="connsiteX193" fmla="*/ 411957 w 815229"/>
              <a:gd name="connsiteY193" fmla="*/ 207168 h 966787"/>
              <a:gd name="connsiteX194" fmla="*/ 407194 w 815229"/>
              <a:gd name="connsiteY194" fmla="*/ 200025 h 966787"/>
              <a:gd name="connsiteX195" fmla="*/ 404813 w 815229"/>
              <a:gd name="connsiteY195" fmla="*/ 192881 h 966787"/>
              <a:gd name="connsiteX196" fmla="*/ 400050 w 815229"/>
              <a:gd name="connsiteY196" fmla="*/ 185737 h 966787"/>
              <a:gd name="connsiteX197" fmla="*/ 397669 w 815229"/>
              <a:gd name="connsiteY197" fmla="*/ 176212 h 966787"/>
              <a:gd name="connsiteX198" fmla="*/ 395288 w 815229"/>
              <a:gd name="connsiteY198" fmla="*/ 169068 h 966787"/>
              <a:gd name="connsiteX199" fmla="*/ 397669 w 815229"/>
              <a:gd name="connsiteY199" fmla="*/ 78581 h 966787"/>
              <a:gd name="connsiteX200" fmla="*/ 400050 w 815229"/>
              <a:gd name="connsiteY200" fmla="*/ 71437 h 966787"/>
              <a:gd name="connsiteX201" fmla="*/ 404813 w 815229"/>
              <a:gd name="connsiteY201" fmla="*/ 64293 h 966787"/>
              <a:gd name="connsiteX202" fmla="*/ 404813 w 815229"/>
              <a:gd name="connsiteY202" fmla="*/ 26193 h 966787"/>
              <a:gd name="connsiteX203" fmla="*/ 385763 w 815229"/>
              <a:gd name="connsiteY203" fmla="*/ 28575 h 966787"/>
              <a:gd name="connsiteX204" fmla="*/ 402432 w 815229"/>
              <a:gd name="connsiteY204" fmla="*/ 30956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15229" h="966787">
                <a:moveTo>
                  <a:pt x="402432" y="30956"/>
                </a:moveTo>
                <a:lnTo>
                  <a:pt x="402432" y="30956"/>
                </a:lnTo>
                <a:cubicBezTo>
                  <a:pt x="396082" y="34131"/>
                  <a:pt x="389514" y="36904"/>
                  <a:pt x="383382" y="40481"/>
                </a:cubicBezTo>
                <a:cubicBezTo>
                  <a:pt x="364161" y="51693"/>
                  <a:pt x="382484" y="44750"/>
                  <a:pt x="366713" y="50006"/>
                </a:cubicBezTo>
                <a:cubicBezTo>
                  <a:pt x="362744" y="49212"/>
                  <a:pt x="358321" y="49633"/>
                  <a:pt x="354807" y="47625"/>
                </a:cubicBezTo>
                <a:cubicBezTo>
                  <a:pt x="350028" y="44894"/>
                  <a:pt x="349741" y="37494"/>
                  <a:pt x="347663" y="33337"/>
                </a:cubicBezTo>
                <a:cubicBezTo>
                  <a:pt x="346383" y="30777"/>
                  <a:pt x="344488" y="28574"/>
                  <a:pt x="342900" y="26193"/>
                </a:cubicBezTo>
                <a:cubicBezTo>
                  <a:pt x="337946" y="6373"/>
                  <a:pt x="343978" y="25965"/>
                  <a:pt x="335757" y="9525"/>
                </a:cubicBezTo>
                <a:cubicBezTo>
                  <a:pt x="334634" y="7280"/>
                  <a:pt x="335150" y="4156"/>
                  <a:pt x="333375" y="2381"/>
                </a:cubicBezTo>
                <a:cubicBezTo>
                  <a:pt x="331600" y="606"/>
                  <a:pt x="328613" y="794"/>
                  <a:pt x="326232" y="0"/>
                </a:cubicBezTo>
                <a:cubicBezTo>
                  <a:pt x="316018" y="30637"/>
                  <a:pt x="325816" y="-722"/>
                  <a:pt x="319088" y="26193"/>
                </a:cubicBezTo>
                <a:cubicBezTo>
                  <a:pt x="318479" y="28628"/>
                  <a:pt x="318275" y="31377"/>
                  <a:pt x="316707" y="33337"/>
                </a:cubicBezTo>
                <a:cubicBezTo>
                  <a:pt x="314919" y="35572"/>
                  <a:pt x="311944" y="36512"/>
                  <a:pt x="309563" y="38100"/>
                </a:cubicBezTo>
                <a:cubicBezTo>
                  <a:pt x="305594" y="37306"/>
                  <a:pt x="301277" y="37528"/>
                  <a:pt x="297657" y="35718"/>
                </a:cubicBezTo>
                <a:cubicBezTo>
                  <a:pt x="283388" y="28583"/>
                  <a:pt x="297696" y="26181"/>
                  <a:pt x="283369" y="30956"/>
                </a:cubicBezTo>
                <a:cubicBezTo>
                  <a:pt x="277060" y="37265"/>
                  <a:pt x="270435" y="45757"/>
                  <a:pt x="261938" y="50006"/>
                </a:cubicBezTo>
                <a:cubicBezTo>
                  <a:pt x="259693" y="51129"/>
                  <a:pt x="257175" y="51593"/>
                  <a:pt x="254794" y="52387"/>
                </a:cubicBezTo>
                <a:cubicBezTo>
                  <a:pt x="252413" y="54768"/>
                  <a:pt x="250972" y="58977"/>
                  <a:pt x="247650" y="59531"/>
                </a:cubicBezTo>
                <a:cubicBezTo>
                  <a:pt x="235611" y="61538"/>
                  <a:pt x="227327" y="59264"/>
                  <a:pt x="219075" y="52387"/>
                </a:cubicBezTo>
                <a:cubicBezTo>
                  <a:pt x="216488" y="50231"/>
                  <a:pt x="214672" y="47200"/>
                  <a:pt x="211932" y="45243"/>
                </a:cubicBezTo>
                <a:cubicBezTo>
                  <a:pt x="206784" y="41565"/>
                  <a:pt x="201092" y="40043"/>
                  <a:pt x="195263" y="38100"/>
                </a:cubicBezTo>
                <a:cubicBezTo>
                  <a:pt x="189610" y="38504"/>
                  <a:pt x="157764" y="38010"/>
                  <a:pt x="147638" y="45243"/>
                </a:cubicBezTo>
                <a:cubicBezTo>
                  <a:pt x="145595" y="46702"/>
                  <a:pt x="146051" y="50006"/>
                  <a:pt x="145257" y="52387"/>
                </a:cubicBezTo>
                <a:cubicBezTo>
                  <a:pt x="147940" y="73855"/>
                  <a:pt x="151286" y="91391"/>
                  <a:pt x="145257" y="114300"/>
                </a:cubicBezTo>
                <a:cubicBezTo>
                  <a:pt x="144424" y="117465"/>
                  <a:pt x="138907" y="115887"/>
                  <a:pt x="135732" y="116681"/>
                </a:cubicBezTo>
                <a:cubicBezTo>
                  <a:pt x="134227" y="115678"/>
                  <a:pt x="124526" y="108304"/>
                  <a:pt x="121444" y="109537"/>
                </a:cubicBezTo>
                <a:cubicBezTo>
                  <a:pt x="118787" y="110600"/>
                  <a:pt x="118269" y="114300"/>
                  <a:pt x="116682" y="116681"/>
                </a:cubicBezTo>
                <a:cubicBezTo>
                  <a:pt x="115888" y="119856"/>
                  <a:pt x="114838" y="122978"/>
                  <a:pt x="114300" y="126206"/>
                </a:cubicBezTo>
                <a:cubicBezTo>
                  <a:pt x="112455" y="137278"/>
                  <a:pt x="114183" y="149324"/>
                  <a:pt x="109538" y="159543"/>
                </a:cubicBezTo>
                <a:cubicBezTo>
                  <a:pt x="108145" y="162609"/>
                  <a:pt x="104775" y="154781"/>
                  <a:pt x="102394" y="152400"/>
                </a:cubicBezTo>
                <a:cubicBezTo>
                  <a:pt x="100807" y="154781"/>
                  <a:pt x="97632" y="156681"/>
                  <a:pt x="97632" y="159543"/>
                </a:cubicBezTo>
                <a:cubicBezTo>
                  <a:pt x="97632" y="169940"/>
                  <a:pt x="102840" y="173420"/>
                  <a:pt x="107157" y="180975"/>
                </a:cubicBezTo>
                <a:cubicBezTo>
                  <a:pt x="111742" y="188999"/>
                  <a:pt x="111005" y="192271"/>
                  <a:pt x="119063" y="197643"/>
                </a:cubicBezTo>
                <a:cubicBezTo>
                  <a:pt x="121152" y="199035"/>
                  <a:pt x="123826" y="199231"/>
                  <a:pt x="126207" y="200025"/>
                </a:cubicBezTo>
                <a:cubicBezTo>
                  <a:pt x="133351" y="199231"/>
                  <a:pt x="140548" y="198825"/>
                  <a:pt x="147638" y="197643"/>
                </a:cubicBezTo>
                <a:cubicBezTo>
                  <a:pt x="150114" y="197230"/>
                  <a:pt x="152272" y="195262"/>
                  <a:pt x="154782" y="195262"/>
                </a:cubicBezTo>
                <a:cubicBezTo>
                  <a:pt x="160532" y="195262"/>
                  <a:pt x="168193" y="198145"/>
                  <a:pt x="173832" y="200025"/>
                </a:cubicBezTo>
                <a:cubicBezTo>
                  <a:pt x="175419" y="202406"/>
                  <a:pt x="176762" y="204970"/>
                  <a:pt x="178594" y="207168"/>
                </a:cubicBezTo>
                <a:cubicBezTo>
                  <a:pt x="180750" y="209755"/>
                  <a:pt x="185184" y="210990"/>
                  <a:pt x="185738" y="214312"/>
                </a:cubicBezTo>
                <a:cubicBezTo>
                  <a:pt x="188420" y="230403"/>
                  <a:pt x="187195" y="235015"/>
                  <a:pt x="176213" y="240506"/>
                </a:cubicBezTo>
                <a:cubicBezTo>
                  <a:pt x="173968" y="241629"/>
                  <a:pt x="171450" y="242093"/>
                  <a:pt x="169069" y="242887"/>
                </a:cubicBezTo>
                <a:cubicBezTo>
                  <a:pt x="163874" y="258474"/>
                  <a:pt x="171090" y="243175"/>
                  <a:pt x="159544" y="252412"/>
                </a:cubicBezTo>
                <a:cubicBezTo>
                  <a:pt x="155349" y="255768"/>
                  <a:pt x="153969" y="261996"/>
                  <a:pt x="152400" y="266700"/>
                </a:cubicBezTo>
                <a:cubicBezTo>
                  <a:pt x="155272" y="286799"/>
                  <a:pt x="155952" y="281111"/>
                  <a:pt x="152400" y="302418"/>
                </a:cubicBezTo>
                <a:cubicBezTo>
                  <a:pt x="151862" y="305646"/>
                  <a:pt x="151308" y="308935"/>
                  <a:pt x="150019" y="311943"/>
                </a:cubicBezTo>
                <a:cubicBezTo>
                  <a:pt x="148892" y="314574"/>
                  <a:pt x="146677" y="316602"/>
                  <a:pt x="145257" y="319087"/>
                </a:cubicBezTo>
                <a:cubicBezTo>
                  <a:pt x="140547" y="327330"/>
                  <a:pt x="140785" y="327739"/>
                  <a:pt x="138113" y="335756"/>
                </a:cubicBezTo>
                <a:cubicBezTo>
                  <a:pt x="132557" y="334962"/>
                  <a:pt x="126948" y="334476"/>
                  <a:pt x="121444" y="333375"/>
                </a:cubicBezTo>
                <a:cubicBezTo>
                  <a:pt x="118983" y="332883"/>
                  <a:pt x="116631" y="330061"/>
                  <a:pt x="114300" y="330993"/>
                </a:cubicBezTo>
                <a:cubicBezTo>
                  <a:pt x="111643" y="332056"/>
                  <a:pt x="111125" y="335756"/>
                  <a:pt x="109538" y="338137"/>
                </a:cubicBezTo>
                <a:cubicBezTo>
                  <a:pt x="105271" y="376542"/>
                  <a:pt x="111769" y="347962"/>
                  <a:pt x="102394" y="366712"/>
                </a:cubicBezTo>
                <a:cubicBezTo>
                  <a:pt x="101271" y="368957"/>
                  <a:pt x="101581" y="371896"/>
                  <a:pt x="100013" y="373856"/>
                </a:cubicBezTo>
                <a:cubicBezTo>
                  <a:pt x="98225" y="376091"/>
                  <a:pt x="95250" y="377031"/>
                  <a:pt x="92869" y="378618"/>
                </a:cubicBezTo>
                <a:cubicBezTo>
                  <a:pt x="89694" y="383381"/>
                  <a:pt x="81534" y="387476"/>
                  <a:pt x="83344" y="392906"/>
                </a:cubicBezTo>
                <a:cubicBezTo>
                  <a:pt x="84138" y="395287"/>
                  <a:pt x="83264" y="399558"/>
                  <a:pt x="85725" y="400050"/>
                </a:cubicBezTo>
                <a:cubicBezTo>
                  <a:pt x="104470" y="403799"/>
                  <a:pt x="123825" y="403225"/>
                  <a:pt x="142875" y="404812"/>
                </a:cubicBezTo>
                <a:cubicBezTo>
                  <a:pt x="146341" y="405967"/>
                  <a:pt x="155916" y="407534"/>
                  <a:pt x="154782" y="414337"/>
                </a:cubicBezTo>
                <a:cubicBezTo>
                  <a:pt x="154333" y="417030"/>
                  <a:pt x="143031" y="425115"/>
                  <a:pt x="140494" y="426243"/>
                </a:cubicBezTo>
                <a:cubicBezTo>
                  <a:pt x="135907" y="428282"/>
                  <a:pt x="126207" y="431006"/>
                  <a:pt x="126207" y="431006"/>
                </a:cubicBezTo>
                <a:cubicBezTo>
                  <a:pt x="108622" y="429052"/>
                  <a:pt x="100929" y="426610"/>
                  <a:pt x="83344" y="431006"/>
                </a:cubicBezTo>
                <a:cubicBezTo>
                  <a:pt x="80568" y="431700"/>
                  <a:pt x="78760" y="434488"/>
                  <a:pt x="76200" y="435768"/>
                </a:cubicBezTo>
                <a:cubicBezTo>
                  <a:pt x="56483" y="445627"/>
                  <a:pt x="82387" y="429264"/>
                  <a:pt x="61913" y="442912"/>
                </a:cubicBezTo>
                <a:cubicBezTo>
                  <a:pt x="61119" y="445293"/>
                  <a:pt x="60655" y="447811"/>
                  <a:pt x="59532" y="450056"/>
                </a:cubicBezTo>
                <a:cubicBezTo>
                  <a:pt x="58252" y="452616"/>
                  <a:pt x="55931" y="454585"/>
                  <a:pt x="54769" y="457200"/>
                </a:cubicBezTo>
                <a:cubicBezTo>
                  <a:pt x="52730" y="461787"/>
                  <a:pt x="51594" y="466725"/>
                  <a:pt x="50007" y="471487"/>
                </a:cubicBezTo>
                <a:lnTo>
                  <a:pt x="47625" y="478631"/>
                </a:lnTo>
                <a:cubicBezTo>
                  <a:pt x="48419" y="486568"/>
                  <a:pt x="48879" y="494546"/>
                  <a:pt x="50007" y="502443"/>
                </a:cubicBezTo>
                <a:cubicBezTo>
                  <a:pt x="50470" y="505683"/>
                  <a:pt x="52388" y="508695"/>
                  <a:pt x="52388" y="511968"/>
                </a:cubicBezTo>
                <a:cubicBezTo>
                  <a:pt x="52388" y="544284"/>
                  <a:pt x="55523" y="537032"/>
                  <a:pt x="45244" y="552450"/>
                </a:cubicBezTo>
                <a:cubicBezTo>
                  <a:pt x="36558" y="578507"/>
                  <a:pt x="50413" y="539033"/>
                  <a:pt x="38100" y="566737"/>
                </a:cubicBezTo>
                <a:cubicBezTo>
                  <a:pt x="31894" y="580700"/>
                  <a:pt x="37822" y="579974"/>
                  <a:pt x="26194" y="585787"/>
                </a:cubicBezTo>
                <a:cubicBezTo>
                  <a:pt x="23949" y="586909"/>
                  <a:pt x="21431" y="587374"/>
                  <a:pt x="19050" y="588168"/>
                </a:cubicBezTo>
                <a:cubicBezTo>
                  <a:pt x="15875" y="587374"/>
                  <a:pt x="12533" y="584498"/>
                  <a:pt x="9525" y="585787"/>
                </a:cubicBezTo>
                <a:cubicBezTo>
                  <a:pt x="3921" y="588189"/>
                  <a:pt x="1712" y="597323"/>
                  <a:pt x="0" y="602456"/>
                </a:cubicBezTo>
                <a:cubicBezTo>
                  <a:pt x="794" y="608806"/>
                  <a:pt x="-843" y="615978"/>
                  <a:pt x="2382" y="621506"/>
                </a:cubicBezTo>
                <a:cubicBezTo>
                  <a:pt x="5953" y="627628"/>
                  <a:pt x="16854" y="631324"/>
                  <a:pt x="23813" y="633412"/>
                </a:cubicBezTo>
                <a:cubicBezTo>
                  <a:pt x="29348" y="635073"/>
                  <a:pt x="34926" y="636587"/>
                  <a:pt x="40482" y="638175"/>
                </a:cubicBezTo>
                <a:cubicBezTo>
                  <a:pt x="42069" y="640556"/>
                  <a:pt x="45025" y="642465"/>
                  <a:pt x="45244" y="645318"/>
                </a:cubicBezTo>
                <a:cubicBezTo>
                  <a:pt x="46355" y="659766"/>
                  <a:pt x="45933" y="666875"/>
                  <a:pt x="38100" y="676275"/>
                </a:cubicBezTo>
                <a:cubicBezTo>
                  <a:pt x="35944" y="678862"/>
                  <a:pt x="33759" y="681550"/>
                  <a:pt x="30957" y="683418"/>
                </a:cubicBezTo>
                <a:cubicBezTo>
                  <a:pt x="28868" y="684810"/>
                  <a:pt x="26194" y="685006"/>
                  <a:pt x="23813" y="685800"/>
                </a:cubicBezTo>
                <a:cubicBezTo>
                  <a:pt x="23019" y="688975"/>
                  <a:pt x="20969" y="692085"/>
                  <a:pt x="21432" y="695325"/>
                </a:cubicBezTo>
                <a:cubicBezTo>
                  <a:pt x="22176" y="700531"/>
                  <a:pt x="32531" y="708018"/>
                  <a:pt x="35719" y="709612"/>
                </a:cubicBezTo>
                <a:cubicBezTo>
                  <a:pt x="55798" y="719652"/>
                  <a:pt x="87011" y="715984"/>
                  <a:pt x="104775" y="716756"/>
                </a:cubicBezTo>
                <a:cubicBezTo>
                  <a:pt x="120752" y="727406"/>
                  <a:pt x="105099" y="714860"/>
                  <a:pt x="114300" y="728662"/>
                </a:cubicBezTo>
                <a:cubicBezTo>
                  <a:pt x="116168" y="731464"/>
                  <a:pt x="119288" y="733219"/>
                  <a:pt x="121444" y="735806"/>
                </a:cubicBezTo>
                <a:cubicBezTo>
                  <a:pt x="123276" y="738005"/>
                  <a:pt x="124306" y="740811"/>
                  <a:pt x="126207" y="742950"/>
                </a:cubicBezTo>
                <a:cubicBezTo>
                  <a:pt x="147955" y="767417"/>
                  <a:pt x="134447" y="748167"/>
                  <a:pt x="145257" y="764381"/>
                </a:cubicBezTo>
                <a:cubicBezTo>
                  <a:pt x="149241" y="776334"/>
                  <a:pt x="147904" y="768609"/>
                  <a:pt x="145257" y="785812"/>
                </a:cubicBezTo>
                <a:cubicBezTo>
                  <a:pt x="144403" y="791359"/>
                  <a:pt x="143976" y="796977"/>
                  <a:pt x="142875" y="802481"/>
                </a:cubicBezTo>
                <a:cubicBezTo>
                  <a:pt x="142383" y="804942"/>
                  <a:pt x="141184" y="807211"/>
                  <a:pt x="140494" y="809625"/>
                </a:cubicBezTo>
                <a:cubicBezTo>
                  <a:pt x="139595" y="812772"/>
                  <a:pt x="138907" y="815975"/>
                  <a:pt x="138113" y="819150"/>
                </a:cubicBezTo>
                <a:cubicBezTo>
                  <a:pt x="138907" y="827087"/>
                  <a:pt x="138700" y="835189"/>
                  <a:pt x="140494" y="842962"/>
                </a:cubicBezTo>
                <a:cubicBezTo>
                  <a:pt x="141138" y="845751"/>
                  <a:pt x="143233" y="848082"/>
                  <a:pt x="145257" y="850106"/>
                </a:cubicBezTo>
                <a:cubicBezTo>
                  <a:pt x="150773" y="855622"/>
                  <a:pt x="157487" y="856221"/>
                  <a:pt x="164307" y="859631"/>
                </a:cubicBezTo>
                <a:cubicBezTo>
                  <a:pt x="181483" y="868219"/>
                  <a:pt x="160108" y="860809"/>
                  <a:pt x="180975" y="869156"/>
                </a:cubicBezTo>
                <a:cubicBezTo>
                  <a:pt x="190629" y="873017"/>
                  <a:pt x="195438" y="873962"/>
                  <a:pt x="204788" y="876300"/>
                </a:cubicBezTo>
                <a:cubicBezTo>
                  <a:pt x="207169" y="878681"/>
                  <a:pt x="209345" y="881287"/>
                  <a:pt x="211932" y="883443"/>
                </a:cubicBezTo>
                <a:cubicBezTo>
                  <a:pt x="220906" y="890922"/>
                  <a:pt x="223349" y="886744"/>
                  <a:pt x="228600" y="902493"/>
                </a:cubicBezTo>
                <a:cubicBezTo>
                  <a:pt x="234305" y="919602"/>
                  <a:pt x="227391" y="898257"/>
                  <a:pt x="233363" y="919162"/>
                </a:cubicBezTo>
                <a:cubicBezTo>
                  <a:pt x="234053" y="921576"/>
                  <a:pt x="234203" y="924325"/>
                  <a:pt x="235744" y="926306"/>
                </a:cubicBezTo>
                <a:cubicBezTo>
                  <a:pt x="246986" y="940760"/>
                  <a:pt x="245439" y="939061"/>
                  <a:pt x="257175" y="942975"/>
                </a:cubicBezTo>
                <a:cubicBezTo>
                  <a:pt x="264319" y="942181"/>
                  <a:pt x="271503" y="941686"/>
                  <a:pt x="278607" y="940593"/>
                </a:cubicBezTo>
                <a:cubicBezTo>
                  <a:pt x="281842" y="940095"/>
                  <a:pt x="284897" y="938710"/>
                  <a:pt x="288132" y="938212"/>
                </a:cubicBezTo>
                <a:cubicBezTo>
                  <a:pt x="295236" y="937119"/>
                  <a:pt x="302419" y="936625"/>
                  <a:pt x="309563" y="935831"/>
                </a:cubicBezTo>
                <a:cubicBezTo>
                  <a:pt x="312738" y="935037"/>
                  <a:pt x="316049" y="932235"/>
                  <a:pt x="319088" y="933450"/>
                </a:cubicBezTo>
                <a:cubicBezTo>
                  <a:pt x="321418" y="934382"/>
                  <a:pt x="319694" y="938818"/>
                  <a:pt x="321469" y="940593"/>
                </a:cubicBezTo>
                <a:cubicBezTo>
                  <a:pt x="329656" y="948779"/>
                  <a:pt x="333918" y="949505"/>
                  <a:pt x="342900" y="952500"/>
                </a:cubicBezTo>
                <a:cubicBezTo>
                  <a:pt x="350838" y="951706"/>
                  <a:pt x="358844" y="951429"/>
                  <a:pt x="366713" y="950118"/>
                </a:cubicBezTo>
                <a:cubicBezTo>
                  <a:pt x="378685" y="948123"/>
                  <a:pt x="388718" y="944370"/>
                  <a:pt x="400050" y="940593"/>
                </a:cubicBezTo>
                <a:lnTo>
                  <a:pt x="414338" y="935831"/>
                </a:lnTo>
                <a:lnTo>
                  <a:pt x="435769" y="928687"/>
                </a:lnTo>
                <a:lnTo>
                  <a:pt x="442913" y="926306"/>
                </a:lnTo>
                <a:cubicBezTo>
                  <a:pt x="454819" y="927100"/>
                  <a:pt x="466772" y="927369"/>
                  <a:pt x="478632" y="928687"/>
                </a:cubicBezTo>
                <a:cubicBezTo>
                  <a:pt x="481126" y="928964"/>
                  <a:pt x="483687" y="929676"/>
                  <a:pt x="485775" y="931068"/>
                </a:cubicBezTo>
                <a:cubicBezTo>
                  <a:pt x="488577" y="932936"/>
                  <a:pt x="490332" y="936056"/>
                  <a:pt x="492919" y="938212"/>
                </a:cubicBezTo>
                <a:cubicBezTo>
                  <a:pt x="495118" y="940044"/>
                  <a:pt x="497682" y="941387"/>
                  <a:pt x="500063" y="942975"/>
                </a:cubicBezTo>
                <a:cubicBezTo>
                  <a:pt x="504064" y="954977"/>
                  <a:pt x="499860" y="946882"/>
                  <a:pt x="511969" y="957262"/>
                </a:cubicBezTo>
                <a:cubicBezTo>
                  <a:pt x="523320" y="966991"/>
                  <a:pt x="514105" y="962737"/>
                  <a:pt x="526257" y="966787"/>
                </a:cubicBezTo>
                <a:cubicBezTo>
                  <a:pt x="532607" y="965200"/>
                  <a:pt x="539291" y="964603"/>
                  <a:pt x="545307" y="962025"/>
                </a:cubicBezTo>
                <a:cubicBezTo>
                  <a:pt x="545930" y="961758"/>
                  <a:pt x="566779" y="947988"/>
                  <a:pt x="569119" y="945356"/>
                </a:cubicBezTo>
                <a:cubicBezTo>
                  <a:pt x="575344" y="938353"/>
                  <a:pt x="579024" y="928306"/>
                  <a:pt x="585788" y="921543"/>
                </a:cubicBezTo>
                <a:cubicBezTo>
                  <a:pt x="590403" y="916928"/>
                  <a:pt x="594266" y="916336"/>
                  <a:pt x="600075" y="914400"/>
                </a:cubicBezTo>
                <a:cubicBezTo>
                  <a:pt x="602456" y="912812"/>
                  <a:pt x="604588" y="910764"/>
                  <a:pt x="607219" y="909637"/>
                </a:cubicBezTo>
                <a:cubicBezTo>
                  <a:pt x="611739" y="907700"/>
                  <a:pt x="627810" y="905412"/>
                  <a:pt x="631032" y="904875"/>
                </a:cubicBezTo>
                <a:cubicBezTo>
                  <a:pt x="633413" y="904081"/>
                  <a:pt x="636215" y="904061"/>
                  <a:pt x="638175" y="902493"/>
                </a:cubicBezTo>
                <a:cubicBezTo>
                  <a:pt x="640410" y="900705"/>
                  <a:pt x="641776" y="897965"/>
                  <a:pt x="642938" y="895350"/>
                </a:cubicBezTo>
                <a:cubicBezTo>
                  <a:pt x="647330" y="885468"/>
                  <a:pt x="648045" y="879337"/>
                  <a:pt x="650082" y="869156"/>
                </a:cubicBezTo>
                <a:cubicBezTo>
                  <a:pt x="649288" y="858043"/>
                  <a:pt x="649002" y="846883"/>
                  <a:pt x="647700" y="835818"/>
                </a:cubicBezTo>
                <a:cubicBezTo>
                  <a:pt x="647032" y="830137"/>
                  <a:pt x="642019" y="827213"/>
                  <a:pt x="647700" y="821531"/>
                </a:cubicBezTo>
                <a:cubicBezTo>
                  <a:pt x="650210" y="819021"/>
                  <a:pt x="653962" y="818166"/>
                  <a:pt x="657225" y="816768"/>
                </a:cubicBezTo>
                <a:cubicBezTo>
                  <a:pt x="662006" y="814719"/>
                  <a:pt x="669063" y="813214"/>
                  <a:pt x="673894" y="812006"/>
                </a:cubicBezTo>
                <a:cubicBezTo>
                  <a:pt x="677863" y="809625"/>
                  <a:pt x="681875" y="807315"/>
                  <a:pt x="685800" y="804862"/>
                </a:cubicBezTo>
                <a:cubicBezTo>
                  <a:pt x="688227" y="803345"/>
                  <a:pt x="691427" y="802527"/>
                  <a:pt x="692944" y="800100"/>
                </a:cubicBezTo>
                <a:cubicBezTo>
                  <a:pt x="695605" y="795843"/>
                  <a:pt x="696490" y="790682"/>
                  <a:pt x="697707" y="785812"/>
                </a:cubicBezTo>
                <a:cubicBezTo>
                  <a:pt x="698501" y="782637"/>
                  <a:pt x="699189" y="779434"/>
                  <a:pt x="700088" y="776287"/>
                </a:cubicBezTo>
                <a:cubicBezTo>
                  <a:pt x="700778" y="773873"/>
                  <a:pt x="701860" y="771578"/>
                  <a:pt x="702469" y="769143"/>
                </a:cubicBezTo>
                <a:cubicBezTo>
                  <a:pt x="703451" y="765217"/>
                  <a:pt x="704056" y="761206"/>
                  <a:pt x="704850" y="757237"/>
                </a:cubicBezTo>
                <a:cubicBezTo>
                  <a:pt x="705822" y="746546"/>
                  <a:pt x="699383" y="728662"/>
                  <a:pt x="714375" y="728662"/>
                </a:cubicBezTo>
                <a:cubicBezTo>
                  <a:pt x="716885" y="728662"/>
                  <a:pt x="719138" y="730249"/>
                  <a:pt x="721519" y="731043"/>
                </a:cubicBezTo>
                <a:cubicBezTo>
                  <a:pt x="723900" y="732631"/>
                  <a:pt x="726464" y="733974"/>
                  <a:pt x="728663" y="735806"/>
                </a:cubicBezTo>
                <a:cubicBezTo>
                  <a:pt x="731250" y="737962"/>
                  <a:pt x="733005" y="741082"/>
                  <a:pt x="735807" y="742950"/>
                </a:cubicBezTo>
                <a:cubicBezTo>
                  <a:pt x="737895" y="744342"/>
                  <a:pt x="740529" y="744671"/>
                  <a:pt x="742950" y="745331"/>
                </a:cubicBezTo>
                <a:cubicBezTo>
                  <a:pt x="749265" y="747053"/>
                  <a:pt x="762000" y="750093"/>
                  <a:pt x="762000" y="750093"/>
                </a:cubicBezTo>
                <a:cubicBezTo>
                  <a:pt x="778542" y="748439"/>
                  <a:pt x="782393" y="749215"/>
                  <a:pt x="795338" y="745331"/>
                </a:cubicBezTo>
                <a:cubicBezTo>
                  <a:pt x="800146" y="743888"/>
                  <a:pt x="809625" y="740568"/>
                  <a:pt x="809625" y="740568"/>
                </a:cubicBezTo>
                <a:cubicBezTo>
                  <a:pt x="812476" y="732015"/>
                  <a:pt x="819220" y="718886"/>
                  <a:pt x="812007" y="709612"/>
                </a:cubicBezTo>
                <a:cubicBezTo>
                  <a:pt x="808925" y="705649"/>
                  <a:pt x="802642" y="705835"/>
                  <a:pt x="797719" y="704850"/>
                </a:cubicBezTo>
                <a:cubicBezTo>
                  <a:pt x="783840" y="702073"/>
                  <a:pt x="782551" y="702011"/>
                  <a:pt x="766763" y="697706"/>
                </a:cubicBezTo>
                <a:cubicBezTo>
                  <a:pt x="764341" y="697046"/>
                  <a:pt x="762000" y="696119"/>
                  <a:pt x="759619" y="695325"/>
                </a:cubicBezTo>
                <a:cubicBezTo>
                  <a:pt x="757238" y="692944"/>
                  <a:pt x="754343" y="690983"/>
                  <a:pt x="752475" y="688181"/>
                </a:cubicBezTo>
                <a:cubicBezTo>
                  <a:pt x="747841" y="681229"/>
                  <a:pt x="750632" y="673510"/>
                  <a:pt x="754857" y="666750"/>
                </a:cubicBezTo>
                <a:cubicBezTo>
                  <a:pt x="756374" y="664323"/>
                  <a:pt x="759619" y="663575"/>
                  <a:pt x="762000" y="661987"/>
                </a:cubicBezTo>
                <a:lnTo>
                  <a:pt x="771525" y="647700"/>
                </a:lnTo>
                <a:lnTo>
                  <a:pt x="776288" y="640556"/>
                </a:lnTo>
                <a:cubicBezTo>
                  <a:pt x="775494" y="630237"/>
                  <a:pt x="775814" y="619772"/>
                  <a:pt x="773907" y="609600"/>
                </a:cubicBezTo>
                <a:cubicBezTo>
                  <a:pt x="773380" y="606787"/>
                  <a:pt x="770271" y="605087"/>
                  <a:pt x="769144" y="602456"/>
                </a:cubicBezTo>
                <a:cubicBezTo>
                  <a:pt x="767855" y="599448"/>
                  <a:pt x="768387" y="595773"/>
                  <a:pt x="766763" y="592931"/>
                </a:cubicBezTo>
                <a:cubicBezTo>
                  <a:pt x="763307" y="586883"/>
                  <a:pt x="754659" y="583208"/>
                  <a:pt x="750094" y="578643"/>
                </a:cubicBezTo>
                <a:cubicBezTo>
                  <a:pt x="748071" y="576620"/>
                  <a:pt x="746919" y="573881"/>
                  <a:pt x="745332" y="571500"/>
                </a:cubicBezTo>
                <a:cubicBezTo>
                  <a:pt x="744538" y="568325"/>
                  <a:pt x="744099" y="565039"/>
                  <a:pt x="742950" y="561975"/>
                </a:cubicBezTo>
                <a:cubicBezTo>
                  <a:pt x="741704" y="558651"/>
                  <a:pt x="738342" y="555996"/>
                  <a:pt x="738188" y="552450"/>
                </a:cubicBezTo>
                <a:cubicBezTo>
                  <a:pt x="736642" y="516879"/>
                  <a:pt x="736469" y="519509"/>
                  <a:pt x="742950" y="500062"/>
                </a:cubicBezTo>
                <a:cubicBezTo>
                  <a:pt x="743744" y="494506"/>
                  <a:pt x="744231" y="488897"/>
                  <a:pt x="745332" y="483393"/>
                </a:cubicBezTo>
                <a:cubicBezTo>
                  <a:pt x="745824" y="480932"/>
                  <a:pt x="747450" y="478746"/>
                  <a:pt x="747713" y="476250"/>
                </a:cubicBezTo>
                <a:cubicBezTo>
                  <a:pt x="752788" y="428031"/>
                  <a:pt x="745570" y="451724"/>
                  <a:pt x="752475" y="431006"/>
                </a:cubicBezTo>
                <a:cubicBezTo>
                  <a:pt x="753269" y="425450"/>
                  <a:pt x="754857" y="419950"/>
                  <a:pt x="754857" y="414337"/>
                </a:cubicBezTo>
                <a:cubicBezTo>
                  <a:pt x="754857" y="408876"/>
                  <a:pt x="754169" y="391532"/>
                  <a:pt x="750094" y="383381"/>
                </a:cubicBezTo>
                <a:cubicBezTo>
                  <a:pt x="748814" y="380821"/>
                  <a:pt x="747164" y="378436"/>
                  <a:pt x="745332" y="376237"/>
                </a:cubicBezTo>
                <a:cubicBezTo>
                  <a:pt x="743176" y="373650"/>
                  <a:pt x="740928" y="371050"/>
                  <a:pt x="738188" y="369093"/>
                </a:cubicBezTo>
                <a:cubicBezTo>
                  <a:pt x="735299" y="367030"/>
                  <a:pt x="731707" y="366157"/>
                  <a:pt x="728663" y="364331"/>
                </a:cubicBezTo>
                <a:cubicBezTo>
                  <a:pt x="723755" y="361386"/>
                  <a:pt x="720064" y="355438"/>
                  <a:pt x="714375" y="354806"/>
                </a:cubicBezTo>
                <a:lnTo>
                  <a:pt x="692944" y="352425"/>
                </a:lnTo>
                <a:cubicBezTo>
                  <a:pt x="685800" y="350044"/>
                  <a:pt x="678897" y="346758"/>
                  <a:pt x="671513" y="345281"/>
                </a:cubicBezTo>
                <a:cubicBezTo>
                  <a:pt x="656398" y="342258"/>
                  <a:pt x="663533" y="343882"/>
                  <a:pt x="650082" y="340518"/>
                </a:cubicBezTo>
                <a:cubicBezTo>
                  <a:pt x="638200" y="332597"/>
                  <a:pt x="634372" y="330641"/>
                  <a:pt x="623888" y="321468"/>
                </a:cubicBezTo>
                <a:cubicBezTo>
                  <a:pt x="621354" y="319251"/>
                  <a:pt x="619125" y="316706"/>
                  <a:pt x="616744" y="314325"/>
                </a:cubicBezTo>
                <a:cubicBezTo>
                  <a:pt x="615950" y="311944"/>
                  <a:pt x="615486" y="309426"/>
                  <a:pt x="614363" y="307181"/>
                </a:cubicBezTo>
                <a:cubicBezTo>
                  <a:pt x="602407" y="283270"/>
                  <a:pt x="617358" y="319729"/>
                  <a:pt x="604838" y="290512"/>
                </a:cubicBezTo>
                <a:cubicBezTo>
                  <a:pt x="600586" y="280590"/>
                  <a:pt x="604274" y="283524"/>
                  <a:pt x="597694" y="271462"/>
                </a:cubicBezTo>
                <a:cubicBezTo>
                  <a:pt x="594953" y="266437"/>
                  <a:pt x="590728" y="262295"/>
                  <a:pt x="588169" y="257175"/>
                </a:cubicBezTo>
                <a:cubicBezTo>
                  <a:pt x="586582" y="254000"/>
                  <a:pt x="585717" y="250345"/>
                  <a:pt x="583407" y="247650"/>
                </a:cubicBezTo>
                <a:cubicBezTo>
                  <a:pt x="581166" y="245036"/>
                  <a:pt x="560074" y="231221"/>
                  <a:pt x="559594" y="230981"/>
                </a:cubicBezTo>
                <a:cubicBezTo>
                  <a:pt x="556419" y="229393"/>
                  <a:pt x="553566" y="226826"/>
                  <a:pt x="550069" y="226218"/>
                </a:cubicBezTo>
                <a:cubicBezTo>
                  <a:pt x="535129" y="223620"/>
                  <a:pt x="519906" y="223043"/>
                  <a:pt x="504825" y="221456"/>
                </a:cubicBezTo>
                <a:cubicBezTo>
                  <a:pt x="503238" y="219075"/>
                  <a:pt x="501225" y="216927"/>
                  <a:pt x="500063" y="214312"/>
                </a:cubicBezTo>
                <a:cubicBezTo>
                  <a:pt x="497857" y="209348"/>
                  <a:pt x="496111" y="197339"/>
                  <a:pt x="490538" y="192881"/>
                </a:cubicBezTo>
                <a:cubicBezTo>
                  <a:pt x="488578" y="191313"/>
                  <a:pt x="485775" y="191294"/>
                  <a:pt x="483394" y="190500"/>
                </a:cubicBezTo>
                <a:cubicBezTo>
                  <a:pt x="482828" y="190581"/>
                  <a:pt x="463738" y="192293"/>
                  <a:pt x="459582" y="195262"/>
                </a:cubicBezTo>
                <a:cubicBezTo>
                  <a:pt x="455928" y="197872"/>
                  <a:pt x="452979" y="201378"/>
                  <a:pt x="450057" y="204787"/>
                </a:cubicBezTo>
                <a:cubicBezTo>
                  <a:pt x="448194" y="206960"/>
                  <a:pt x="447675" y="210343"/>
                  <a:pt x="445294" y="211931"/>
                </a:cubicBezTo>
                <a:cubicBezTo>
                  <a:pt x="442571" y="213746"/>
                  <a:pt x="438944" y="213518"/>
                  <a:pt x="435769" y="214312"/>
                </a:cubicBezTo>
                <a:cubicBezTo>
                  <a:pt x="433388" y="215900"/>
                  <a:pt x="431465" y="218720"/>
                  <a:pt x="428625" y="219075"/>
                </a:cubicBezTo>
                <a:cubicBezTo>
                  <a:pt x="414906" y="220790"/>
                  <a:pt x="417067" y="216109"/>
                  <a:pt x="411957" y="207168"/>
                </a:cubicBezTo>
                <a:cubicBezTo>
                  <a:pt x="410537" y="204683"/>
                  <a:pt x="408782" y="202406"/>
                  <a:pt x="407194" y="200025"/>
                </a:cubicBezTo>
                <a:cubicBezTo>
                  <a:pt x="406400" y="197644"/>
                  <a:pt x="405936" y="195126"/>
                  <a:pt x="404813" y="192881"/>
                </a:cubicBezTo>
                <a:cubicBezTo>
                  <a:pt x="403533" y="190321"/>
                  <a:pt x="401177" y="188368"/>
                  <a:pt x="400050" y="185737"/>
                </a:cubicBezTo>
                <a:cubicBezTo>
                  <a:pt x="398761" y="182729"/>
                  <a:pt x="398568" y="179359"/>
                  <a:pt x="397669" y="176212"/>
                </a:cubicBezTo>
                <a:cubicBezTo>
                  <a:pt x="396979" y="173798"/>
                  <a:pt x="396082" y="171449"/>
                  <a:pt x="395288" y="169068"/>
                </a:cubicBezTo>
                <a:cubicBezTo>
                  <a:pt x="396082" y="138906"/>
                  <a:pt x="396199" y="108718"/>
                  <a:pt x="397669" y="78581"/>
                </a:cubicBezTo>
                <a:cubicBezTo>
                  <a:pt x="397791" y="76074"/>
                  <a:pt x="398927" y="73682"/>
                  <a:pt x="400050" y="71437"/>
                </a:cubicBezTo>
                <a:cubicBezTo>
                  <a:pt x="401330" y="68877"/>
                  <a:pt x="403225" y="66674"/>
                  <a:pt x="404813" y="64293"/>
                </a:cubicBezTo>
                <a:cubicBezTo>
                  <a:pt x="408786" y="52373"/>
                  <a:pt x="414316" y="38864"/>
                  <a:pt x="404813" y="26193"/>
                </a:cubicBezTo>
                <a:cubicBezTo>
                  <a:pt x="400973" y="21073"/>
                  <a:pt x="391971" y="27023"/>
                  <a:pt x="385763" y="28575"/>
                </a:cubicBezTo>
                <a:cubicBezTo>
                  <a:pt x="384993" y="28768"/>
                  <a:pt x="399654" y="30559"/>
                  <a:pt x="402432" y="3095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" name="Rectangle 760"/>
          <p:cNvSpPr>
            <a:spLocks noChangeArrowheads="1"/>
          </p:cNvSpPr>
          <p:nvPr/>
        </p:nvSpPr>
        <p:spPr bwMode="auto">
          <a:xfrm rot="21334256">
            <a:off x="3117979" y="4322357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E2832D7-E51F-488F-9A4C-96046FB84C54}"/>
              </a:ext>
            </a:extLst>
          </p:cNvPr>
          <p:cNvSpPr txBox="1"/>
          <p:nvPr/>
        </p:nvSpPr>
        <p:spPr>
          <a:xfrm>
            <a:off x="6351617" y="6090961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78" name="Полилиния 4"/>
          <p:cNvSpPr>
            <a:spLocks/>
          </p:cNvSpPr>
          <p:nvPr/>
        </p:nvSpPr>
        <p:spPr bwMode="auto">
          <a:xfrm rot="21334256">
            <a:off x="3306364" y="4063230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Freeform 245"/>
          <p:cNvSpPr>
            <a:spLocks/>
          </p:cNvSpPr>
          <p:nvPr/>
        </p:nvSpPr>
        <p:spPr bwMode="auto">
          <a:xfrm rot="21334256">
            <a:off x="2779134" y="3938209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0" name="Freeform 246"/>
          <p:cNvSpPr>
            <a:spLocks noEditPoints="1"/>
          </p:cNvSpPr>
          <p:nvPr/>
        </p:nvSpPr>
        <p:spPr bwMode="auto">
          <a:xfrm rot="21334256">
            <a:off x="1497476" y="393253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Freeform 247"/>
          <p:cNvSpPr>
            <a:spLocks/>
          </p:cNvSpPr>
          <p:nvPr/>
        </p:nvSpPr>
        <p:spPr bwMode="auto">
          <a:xfrm rot="21334256">
            <a:off x="4381927" y="4739178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2" name="Freeform 249"/>
          <p:cNvSpPr>
            <a:spLocks/>
          </p:cNvSpPr>
          <p:nvPr/>
        </p:nvSpPr>
        <p:spPr bwMode="auto">
          <a:xfrm rot="21334256">
            <a:off x="4636832" y="4076501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Freeform 261"/>
          <p:cNvSpPr>
            <a:spLocks/>
          </p:cNvSpPr>
          <p:nvPr/>
        </p:nvSpPr>
        <p:spPr bwMode="auto">
          <a:xfrm rot="21334256">
            <a:off x="2196912" y="3916599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Freeform 262"/>
          <p:cNvSpPr>
            <a:spLocks/>
          </p:cNvSpPr>
          <p:nvPr/>
        </p:nvSpPr>
        <p:spPr bwMode="auto">
          <a:xfrm rot="21334256">
            <a:off x="5396167" y="3862337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Freeform 264"/>
          <p:cNvSpPr>
            <a:spLocks noEditPoints="1"/>
          </p:cNvSpPr>
          <p:nvPr/>
        </p:nvSpPr>
        <p:spPr bwMode="auto">
          <a:xfrm rot="21334256">
            <a:off x="6127164" y="4510597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Freeform 266"/>
          <p:cNvSpPr>
            <a:spLocks/>
          </p:cNvSpPr>
          <p:nvPr/>
        </p:nvSpPr>
        <p:spPr bwMode="auto">
          <a:xfrm rot="21334256">
            <a:off x="5640414" y="4594007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7" name="Freeform 267"/>
          <p:cNvSpPr>
            <a:spLocks noEditPoints="1"/>
          </p:cNvSpPr>
          <p:nvPr/>
        </p:nvSpPr>
        <p:spPr bwMode="auto">
          <a:xfrm rot="21334256">
            <a:off x="6190098" y="3805910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Freeform 276"/>
          <p:cNvSpPr>
            <a:spLocks/>
          </p:cNvSpPr>
          <p:nvPr/>
        </p:nvSpPr>
        <p:spPr bwMode="auto">
          <a:xfrm rot="21334256">
            <a:off x="2654246" y="4507278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Freeform 277"/>
          <p:cNvSpPr>
            <a:spLocks/>
          </p:cNvSpPr>
          <p:nvPr/>
        </p:nvSpPr>
        <p:spPr bwMode="auto">
          <a:xfrm rot="21334256">
            <a:off x="3890022" y="444704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Freeform 278"/>
          <p:cNvSpPr>
            <a:spLocks/>
          </p:cNvSpPr>
          <p:nvPr/>
        </p:nvSpPr>
        <p:spPr bwMode="auto">
          <a:xfrm rot="21334256">
            <a:off x="2106961" y="4199801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1" name="Freeform 279"/>
          <p:cNvSpPr>
            <a:spLocks/>
          </p:cNvSpPr>
          <p:nvPr/>
        </p:nvSpPr>
        <p:spPr bwMode="auto">
          <a:xfrm rot="21334256">
            <a:off x="4306915" y="5515510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" name="Freeform 284"/>
          <p:cNvSpPr>
            <a:spLocks/>
          </p:cNvSpPr>
          <p:nvPr/>
        </p:nvSpPr>
        <p:spPr bwMode="auto">
          <a:xfrm rot="21334256">
            <a:off x="3581419" y="4947175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FFFF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3" name="Freeform 285"/>
          <p:cNvSpPr>
            <a:spLocks/>
          </p:cNvSpPr>
          <p:nvPr/>
        </p:nvSpPr>
        <p:spPr bwMode="auto">
          <a:xfrm rot="21334256">
            <a:off x="6709406" y="4112595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" name="Rectangle 637"/>
          <p:cNvSpPr>
            <a:spLocks noChangeArrowheads="1"/>
          </p:cNvSpPr>
          <p:nvPr/>
        </p:nvSpPr>
        <p:spPr bwMode="auto">
          <a:xfrm>
            <a:off x="4904484" y="6052527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708"/>
          <p:cNvSpPr>
            <a:spLocks noChangeArrowheads="1"/>
          </p:cNvSpPr>
          <p:nvPr/>
        </p:nvSpPr>
        <p:spPr bwMode="auto">
          <a:xfrm>
            <a:off x="2571740" y="4067694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718"/>
          <p:cNvSpPr>
            <a:spLocks noChangeArrowheads="1"/>
          </p:cNvSpPr>
          <p:nvPr/>
        </p:nvSpPr>
        <p:spPr bwMode="auto">
          <a:xfrm>
            <a:off x="5956944" y="5348002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808"/>
          <p:cNvSpPr>
            <a:spLocks noChangeArrowheads="1"/>
          </p:cNvSpPr>
          <p:nvPr/>
        </p:nvSpPr>
        <p:spPr bwMode="auto">
          <a:xfrm>
            <a:off x="6291483" y="3938157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834"/>
          <p:cNvSpPr>
            <a:spLocks noChangeArrowheads="1"/>
          </p:cNvSpPr>
          <p:nvPr/>
        </p:nvSpPr>
        <p:spPr bwMode="auto">
          <a:xfrm>
            <a:off x="6830389" y="43708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879"/>
          <p:cNvSpPr>
            <a:spLocks noChangeArrowheads="1"/>
          </p:cNvSpPr>
          <p:nvPr/>
        </p:nvSpPr>
        <p:spPr bwMode="auto">
          <a:xfrm>
            <a:off x="4010038" y="4549159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766"/>
          <p:cNvSpPr>
            <a:spLocks noChangeArrowheads="1"/>
          </p:cNvSpPr>
          <p:nvPr/>
        </p:nvSpPr>
        <p:spPr bwMode="auto">
          <a:xfrm>
            <a:off x="6230256" y="4773036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656"/>
          <p:cNvSpPr>
            <a:spLocks noChangeArrowheads="1"/>
          </p:cNvSpPr>
          <p:nvPr/>
        </p:nvSpPr>
        <p:spPr bwMode="auto">
          <a:xfrm>
            <a:off x="3487253" y="4589577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766"/>
          <p:cNvSpPr>
            <a:spLocks noChangeArrowheads="1"/>
          </p:cNvSpPr>
          <p:nvPr/>
        </p:nvSpPr>
        <p:spPr bwMode="auto">
          <a:xfrm>
            <a:off x="4805840" y="4510246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750"/>
          <p:cNvSpPr>
            <a:spLocks noChangeArrowheads="1"/>
          </p:cNvSpPr>
          <p:nvPr/>
        </p:nvSpPr>
        <p:spPr bwMode="auto">
          <a:xfrm>
            <a:off x="4762160" y="5330678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104" name="Rectangle 696"/>
          <p:cNvSpPr>
            <a:spLocks noChangeArrowheads="1"/>
          </p:cNvSpPr>
          <p:nvPr/>
        </p:nvSpPr>
        <p:spPr bwMode="auto">
          <a:xfrm>
            <a:off x="3951040" y="5271502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245"/>
          <p:cNvSpPr>
            <a:spLocks/>
          </p:cNvSpPr>
          <p:nvPr/>
        </p:nvSpPr>
        <p:spPr bwMode="auto">
          <a:xfrm rot="21399135">
            <a:off x="2775964" y="3891822"/>
            <a:ext cx="844149" cy="984413"/>
          </a:xfrm>
          <a:custGeom>
            <a:avLst/>
            <a:gdLst>
              <a:gd name="T0" fmla="*/ 183 w 195"/>
              <a:gd name="T1" fmla="*/ 63 h 256"/>
              <a:gd name="T2" fmla="*/ 174 w 195"/>
              <a:gd name="T3" fmla="*/ 65 h 256"/>
              <a:gd name="T4" fmla="*/ 156 w 195"/>
              <a:gd name="T5" fmla="*/ 63 h 256"/>
              <a:gd name="T6" fmla="*/ 145 w 195"/>
              <a:gd name="T7" fmla="*/ 90 h 256"/>
              <a:gd name="T8" fmla="*/ 151 w 195"/>
              <a:gd name="T9" fmla="*/ 104 h 256"/>
              <a:gd name="T10" fmla="*/ 161 w 195"/>
              <a:gd name="T11" fmla="*/ 105 h 256"/>
              <a:gd name="T12" fmla="*/ 158 w 195"/>
              <a:gd name="T13" fmla="*/ 118 h 256"/>
              <a:gd name="T14" fmla="*/ 146 w 195"/>
              <a:gd name="T15" fmla="*/ 143 h 256"/>
              <a:gd name="T16" fmla="*/ 154 w 195"/>
              <a:gd name="T17" fmla="*/ 158 h 256"/>
              <a:gd name="T18" fmla="*/ 136 w 195"/>
              <a:gd name="T19" fmla="*/ 168 h 256"/>
              <a:gd name="T20" fmla="*/ 132 w 195"/>
              <a:gd name="T21" fmla="*/ 186 h 256"/>
              <a:gd name="T22" fmla="*/ 123 w 195"/>
              <a:gd name="T23" fmla="*/ 203 h 256"/>
              <a:gd name="T24" fmla="*/ 132 w 195"/>
              <a:gd name="T25" fmla="*/ 222 h 256"/>
              <a:gd name="T26" fmla="*/ 127 w 195"/>
              <a:gd name="T27" fmla="*/ 234 h 256"/>
              <a:gd name="T28" fmla="*/ 130 w 195"/>
              <a:gd name="T29" fmla="*/ 238 h 256"/>
              <a:gd name="T30" fmla="*/ 129 w 195"/>
              <a:gd name="T31" fmla="*/ 247 h 256"/>
              <a:gd name="T32" fmla="*/ 120 w 195"/>
              <a:gd name="T33" fmla="*/ 256 h 256"/>
              <a:gd name="T34" fmla="*/ 105 w 195"/>
              <a:gd name="T35" fmla="*/ 238 h 256"/>
              <a:gd name="T36" fmla="*/ 98 w 195"/>
              <a:gd name="T37" fmla="*/ 249 h 256"/>
              <a:gd name="T38" fmla="*/ 82 w 195"/>
              <a:gd name="T39" fmla="*/ 243 h 256"/>
              <a:gd name="T40" fmla="*/ 66 w 195"/>
              <a:gd name="T41" fmla="*/ 235 h 256"/>
              <a:gd name="T42" fmla="*/ 54 w 195"/>
              <a:gd name="T43" fmla="*/ 232 h 256"/>
              <a:gd name="T44" fmla="*/ 45 w 195"/>
              <a:gd name="T45" fmla="*/ 231 h 256"/>
              <a:gd name="T46" fmla="*/ 54 w 195"/>
              <a:gd name="T47" fmla="*/ 222 h 256"/>
              <a:gd name="T48" fmla="*/ 44 w 195"/>
              <a:gd name="T49" fmla="*/ 222 h 256"/>
              <a:gd name="T50" fmla="*/ 42 w 195"/>
              <a:gd name="T51" fmla="*/ 212 h 256"/>
              <a:gd name="T52" fmla="*/ 35 w 195"/>
              <a:gd name="T53" fmla="*/ 215 h 256"/>
              <a:gd name="T54" fmla="*/ 19 w 195"/>
              <a:gd name="T55" fmla="*/ 216 h 256"/>
              <a:gd name="T56" fmla="*/ 3 w 195"/>
              <a:gd name="T57" fmla="*/ 202 h 256"/>
              <a:gd name="T58" fmla="*/ 6 w 195"/>
              <a:gd name="T59" fmla="*/ 191 h 256"/>
              <a:gd name="T60" fmla="*/ 1 w 195"/>
              <a:gd name="T61" fmla="*/ 180 h 256"/>
              <a:gd name="T62" fmla="*/ 13 w 195"/>
              <a:gd name="T63" fmla="*/ 162 h 256"/>
              <a:gd name="T64" fmla="*/ 30 w 195"/>
              <a:gd name="T65" fmla="*/ 167 h 256"/>
              <a:gd name="T66" fmla="*/ 35 w 195"/>
              <a:gd name="T67" fmla="*/ 136 h 256"/>
              <a:gd name="T68" fmla="*/ 41 w 195"/>
              <a:gd name="T69" fmla="*/ 106 h 256"/>
              <a:gd name="T70" fmla="*/ 55 w 195"/>
              <a:gd name="T71" fmla="*/ 108 h 256"/>
              <a:gd name="T72" fmla="*/ 63 w 195"/>
              <a:gd name="T73" fmla="*/ 90 h 256"/>
              <a:gd name="T74" fmla="*/ 52 w 195"/>
              <a:gd name="T75" fmla="*/ 76 h 256"/>
              <a:gd name="T76" fmla="*/ 77 w 195"/>
              <a:gd name="T77" fmla="*/ 67 h 256"/>
              <a:gd name="T78" fmla="*/ 83 w 195"/>
              <a:gd name="T79" fmla="*/ 57 h 256"/>
              <a:gd name="T80" fmla="*/ 91 w 195"/>
              <a:gd name="T81" fmla="*/ 1 h 256"/>
              <a:gd name="T82" fmla="*/ 98 w 195"/>
              <a:gd name="T83" fmla="*/ 8 h 256"/>
              <a:gd name="T84" fmla="*/ 108 w 195"/>
              <a:gd name="T85" fmla="*/ 13 h 256"/>
              <a:gd name="T86" fmla="*/ 118 w 195"/>
              <a:gd name="T87" fmla="*/ 16 h 256"/>
              <a:gd name="T88" fmla="*/ 133 w 195"/>
              <a:gd name="T89" fmla="*/ 30 h 256"/>
              <a:gd name="T90" fmla="*/ 146 w 195"/>
              <a:gd name="T91" fmla="*/ 33 h 256"/>
              <a:gd name="T92" fmla="*/ 154 w 195"/>
              <a:gd name="T93" fmla="*/ 43 h 256"/>
              <a:gd name="T94" fmla="*/ 164 w 195"/>
              <a:gd name="T95" fmla="*/ 42 h 256"/>
              <a:gd name="T96" fmla="*/ 186 w 195"/>
              <a:gd name="T97" fmla="*/ 45 h 256"/>
              <a:gd name="T98" fmla="*/ 193 w 195"/>
              <a:gd name="T99" fmla="*/ 5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Rectangle 904"/>
          <p:cNvSpPr>
            <a:spLocks noChangeArrowheads="1"/>
          </p:cNvSpPr>
          <p:nvPr/>
        </p:nvSpPr>
        <p:spPr bwMode="auto">
          <a:xfrm>
            <a:off x="2979590" y="494722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708"/>
          <p:cNvSpPr>
            <a:spLocks noChangeArrowheads="1"/>
          </p:cNvSpPr>
          <p:nvPr/>
        </p:nvSpPr>
        <p:spPr bwMode="auto">
          <a:xfrm>
            <a:off x="3030961" y="4304010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766"/>
          <p:cNvSpPr>
            <a:spLocks noChangeArrowheads="1"/>
          </p:cNvSpPr>
          <p:nvPr/>
        </p:nvSpPr>
        <p:spPr bwMode="auto">
          <a:xfrm>
            <a:off x="5751243" y="4077573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285"/>
          <p:cNvSpPr>
            <a:spLocks/>
          </p:cNvSpPr>
          <p:nvPr/>
        </p:nvSpPr>
        <p:spPr bwMode="auto">
          <a:xfrm rot="21334256">
            <a:off x="6531907" y="493185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Rectangle 766"/>
          <p:cNvSpPr>
            <a:spLocks noChangeArrowheads="1"/>
          </p:cNvSpPr>
          <p:nvPr/>
        </p:nvSpPr>
        <p:spPr bwMode="auto">
          <a:xfrm>
            <a:off x="6525456" y="5048255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11" name="Freeform 278"/>
          <p:cNvSpPr>
            <a:spLocks/>
          </p:cNvSpPr>
          <p:nvPr/>
        </p:nvSpPr>
        <p:spPr bwMode="auto">
          <a:xfrm>
            <a:off x="2114332" y="4061529"/>
            <a:ext cx="546460" cy="69293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953"/>
          <p:cNvSpPr>
            <a:spLocks noChangeArrowheads="1"/>
          </p:cNvSpPr>
          <p:nvPr/>
        </p:nvSpPr>
        <p:spPr bwMode="auto">
          <a:xfrm>
            <a:off x="2177582" y="435887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845"/>
          <p:cNvSpPr>
            <a:spLocks noChangeArrowheads="1"/>
          </p:cNvSpPr>
          <p:nvPr/>
        </p:nvSpPr>
        <p:spPr bwMode="auto">
          <a:xfrm>
            <a:off x="1831205" y="4110507"/>
            <a:ext cx="3590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16" name="Группа 2"/>
          <p:cNvGrpSpPr>
            <a:grpSpLocks/>
          </p:cNvGrpSpPr>
          <p:nvPr/>
        </p:nvGrpSpPr>
        <p:grpSpPr bwMode="auto">
          <a:xfrm>
            <a:off x="49345" y="4858534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17" name="Прямоугольник 116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18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19" name="Полилиния 4"/>
          <p:cNvSpPr>
            <a:spLocks/>
          </p:cNvSpPr>
          <p:nvPr/>
        </p:nvSpPr>
        <p:spPr bwMode="auto">
          <a:xfrm>
            <a:off x="158021" y="5300942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" name="Rectangle 656"/>
          <p:cNvSpPr>
            <a:spLocks noChangeArrowheads="1"/>
          </p:cNvSpPr>
          <p:nvPr/>
        </p:nvSpPr>
        <p:spPr bwMode="auto">
          <a:xfrm>
            <a:off x="210168" y="550242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5"/>
          <p:cNvSpPr txBox="1">
            <a:spLocks noChangeArrowheads="1"/>
          </p:cNvSpPr>
          <p:nvPr/>
        </p:nvSpPr>
        <p:spPr bwMode="auto">
          <a:xfrm>
            <a:off x="800940" y="5148483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</p:txBody>
      </p:sp>
      <p:sp>
        <p:nvSpPr>
          <p:cNvPr id="122" name="Полилиния 4"/>
          <p:cNvSpPr>
            <a:spLocks/>
          </p:cNvSpPr>
          <p:nvPr/>
        </p:nvSpPr>
        <p:spPr bwMode="auto">
          <a:xfrm>
            <a:off x="170803" y="5942879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Rectangle 656"/>
          <p:cNvSpPr>
            <a:spLocks noChangeArrowheads="1"/>
          </p:cNvSpPr>
          <p:nvPr/>
        </p:nvSpPr>
        <p:spPr bwMode="auto">
          <a:xfrm>
            <a:off x="244909" y="6128576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5"/>
          <p:cNvSpPr txBox="1">
            <a:spLocks noChangeArrowheads="1"/>
          </p:cNvSpPr>
          <p:nvPr/>
        </p:nvSpPr>
        <p:spPr bwMode="auto">
          <a:xfrm>
            <a:off x="809899" y="5907397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вероятностью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691356" y="5558907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296796" y="6260908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411163" y="6125686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V="1">
            <a:off x="4445228" y="5898966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8021"/>
              </p:ext>
            </p:extLst>
          </p:nvPr>
        </p:nvGraphicFramePr>
        <p:xfrm>
          <a:off x="6237394" y="6111500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зданий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931" y="1179340"/>
            <a:ext cx="115733" cy="1359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4" name="TextBox 203"/>
          <p:cNvSpPr txBox="1"/>
          <p:nvPr/>
        </p:nvSpPr>
        <p:spPr>
          <a:xfrm>
            <a:off x="6421297" y="504195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-8679" y="487843"/>
            <a:ext cx="2988269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39"/>
            <a:ext cx="9144000" cy="6323162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  <p:sp>
        <p:nvSpPr>
          <p:cNvPr id="486" name="Полилиния 485"/>
          <p:cNvSpPr/>
          <p:nvPr/>
        </p:nvSpPr>
        <p:spPr>
          <a:xfrm>
            <a:off x="2835156" y="778110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2839629" y="783104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845730" y="5659685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236945" y="567243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2308180" y="3621315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968867" y="3488034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3351717" y="2741885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3485259" y="2633122"/>
            <a:ext cx="942725" cy="197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271479" y="286070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3412342" y="2830138"/>
            <a:ext cx="899909" cy="172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38067" y="300226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3220240" y="3002269"/>
            <a:ext cx="987068" cy="164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3138067" y="3167080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3213373" y="3219874"/>
            <a:ext cx="921017" cy="145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3045025" y="3365523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2199527" y="3167081"/>
            <a:ext cx="883152" cy="156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93560" y="366177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890470" y="3323470"/>
            <a:ext cx="1031105" cy="164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3060484" y="3636416"/>
            <a:ext cx="995487" cy="13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2810098" y="3573690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3400849" y="4457241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521690" y="4335040"/>
            <a:ext cx="1050310" cy="16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4734386" y="6161908"/>
            <a:ext cx="963108" cy="170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613404" y="631928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4704755" y="6373214"/>
            <a:ext cx="992739" cy="162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651058" y="622304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156123" y="534900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4865025" y="5373216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734387" y="5552784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4818948" y="5572137"/>
            <a:ext cx="412482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78327" y="6533962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107148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56055" y="5924564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11" y="783104"/>
            <a:ext cx="3360545" cy="185001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 и нефтепроводов; перекрытием автомобильных и железных дорог; нарушением мостовых переправ; повреждением объектов инфраструктуры и жизнеобеспечения населения 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происшествия – обвально-осыпные процессы, сход оползней просадка грунта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81"/>
            <a:ext cx="9144000" cy="6287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8" name="TextBox 82"/>
          <p:cNvSpPr txBox="1"/>
          <p:nvPr/>
        </p:nvSpPr>
        <p:spPr>
          <a:xfrm>
            <a:off x="4233894" y="632030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054061" y="49536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4397020" y="542939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8" name="Полилиния 7"/>
          <p:cNvSpPr/>
          <p:nvPr/>
        </p:nvSpPr>
        <p:spPr>
          <a:xfrm>
            <a:off x="17417" y="992777"/>
            <a:ext cx="2978332" cy="2987040"/>
          </a:xfrm>
          <a:custGeom>
            <a:avLst/>
            <a:gdLst>
              <a:gd name="connsiteX0" fmla="*/ 2978332 w 2978332"/>
              <a:gd name="connsiteY0" fmla="*/ 2987040 h 2987040"/>
              <a:gd name="connsiteX1" fmla="*/ 2969623 w 2978332"/>
              <a:gd name="connsiteY1" fmla="*/ 2917372 h 2987040"/>
              <a:gd name="connsiteX2" fmla="*/ 2952206 w 2978332"/>
              <a:gd name="connsiteY2" fmla="*/ 2873829 h 2987040"/>
              <a:gd name="connsiteX3" fmla="*/ 2952206 w 2978332"/>
              <a:gd name="connsiteY3" fmla="*/ 2795452 h 2987040"/>
              <a:gd name="connsiteX4" fmla="*/ 2926080 w 2978332"/>
              <a:gd name="connsiteY4" fmla="*/ 2734492 h 2987040"/>
              <a:gd name="connsiteX5" fmla="*/ 2926080 w 2978332"/>
              <a:gd name="connsiteY5" fmla="*/ 2673532 h 2987040"/>
              <a:gd name="connsiteX6" fmla="*/ 2847703 w 2978332"/>
              <a:gd name="connsiteY6" fmla="*/ 2586446 h 2987040"/>
              <a:gd name="connsiteX7" fmla="*/ 2751909 w 2978332"/>
              <a:gd name="connsiteY7" fmla="*/ 2516777 h 2987040"/>
              <a:gd name="connsiteX8" fmla="*/ 2717074 w 2978332"/>
              <a:gd name="connsiteY8" fmla="*/ 2455817 h 2987040"/>
              <a:gd name="connsiteX9" fmla="*/ 2612572 w 2978332"/>
              <a:gd name="connsiteY9" fmla="*/ 2412274 h 2987040"/>
              <a:gd name="connsiteX10" fmla="*/ 2516777 w 2978332"/>
              <a:gd name="connsiteY10" fmla="*/ 2342606 h 2987040"/>
              <a:gd name="connsiteX11" fmla="*/ 2464526 w 2978332"/>
              <a:gd name="connsiteY11" fmla="*/ 2290354 h 2987040"/>
              <a:gd name="connsiteX12" fmla="*/ 2412274 w 2978332"/>
              <a:gd name="connsiteY12" fmla="*/ 2220686 h 2987040"/>
              <a:gd name="connsiteX13" fmla="*/ 2386149 w 2978332"/>
              <a:gd name="connsiteY13" fmla="*/ 2168434 h 2987040"/>
              <a:gd name="connsiteX14" fmla="*/ 2351314 w 2978332"/>
              <a:gd name="connsiteY14" fmla="*/ 2081349 h 2987040"/>
              <a:gd name="connsiteX15" fmla="*/ 2307772 w 2978332"/>
              <a:gd name="connsiteY15" fmla="*/ 2011680 h 2987040"/>
              <a:gd name="connsiteX16" fmla="*/ 2272937 w 2978332"/>
              <a:gd name="connsiteY16" fmla="*/ 1959429 h 2987040"/>
              <a:gd name="connsiteX17" fmla="*/ 2177143 w 2978332"/>
              <a:gd name="connsiteY17" fmla="*/ 1889760 h 2987040"/>
              <a:gd name="connsiteX18" fmla="*/ 2151017 w 2978332"/>
              <a:gd name="connsiteY18" fmla="*/ 1846217 h 2987040"/>
              <a:gd name="connsiteX19" fmla="*/ 2063932 w 2978332"/>
              <a:gd name="connsiteY19" fmla="*/ 1846217 h 2987040"/>
              <a:gd name="connsiteX20" fmla="*/ 1994263 w 2978332"/>
              <a:gd name="connsiteY20" fmla="*/ 1802674 h 2987040"/>
              <a:gd name="connsiteX21" fmla="*/ 1898469 w 2978332"/>
              <a:gd name="connsiteY21" fmla="*/ 1759132 h 2987040"/>
              <a:gd name="connsiteX22" fmla="*/ 1811383 w 2978332"/>
              <a:gd name="connsiteY22" fmla="*/ 1715589 h 2987040"/>
              <a:gd name="connsiteX23" fmla="*/ 1733006 w 2978332"/>
              <a:gd name="connsiteY23" fmla="*/ 1663337 h 2987040"/>
              <a:gd name="connsiteX24" fmla="*/ 1698172 w 2978332"/>
              <a:gd name="connsiteY24" fmla="*/ 1611086 h 2987040"/>
              <a:gd name="connsiteX25" fmla="*/ 1680754 w 2978332"/>
              <a:gd name="connsiteY25" fmla="*/ 1524000 h 2987040"/>
              <a:gd name="connsiteX26" fmla="*/ 1654629 w 2978332"/>
              <a:gd name="connsiteY26" fmla="*/ 1384663 h 2987040"/>
              <a:gd name="connsiteX27" fmla="*/ 1550126 w 2978332"/>
              <a:gd name="connsiteY27" fmla="*/ 1306286 h 2987040"/>
              <a:gd name="connsiteX28" fmla="*/ 1489166 w 2978332"/>
              <a:gd name="connsiteY28" fmla="*/ 1245326 h 2987040"/>
              <a:gd name="connsiteX29" fmla="*/ 1402080 w 2978332"/>
              <a:gd name="connsiteY29" fmla="*/ 1227909 h 2987040"/>
              <a:gd name="connsiteX30" fmla="*/ 1367246 w 2978332"/>
              <a:gd name="connsiteY30" fmla="*/ 1245326 h 2987040"/>
              <a:gd name="connsiteX31" fmla="*/ 1314994 w 2978332"/>
              <a:gd name="connsiteY31" fmla="*/ 1271452 h 2987040"/>
              <a:gd name="connsiteX32" fmla="*/ 1280160 w 2978332"/>
              <a:gd name="connsiteY32" fmla="*/ 1236617 h 2987040"/>
              <a:gd name="connsiteX33" fmla="*/ 1254034 w 2978332"/>
              <a:gd name="connsiteY33" fmla="*/ 1123406 h 2987040"/>
              <a:gd name="connsiteX34" fmla="*/ 1271452 w 2978332"/>
              <a:gd name="connsiteY34" fmla="*/ 1062446 h 2987040"/>
              <a:gd name="connsiteX35" fmla="*/ 1245326 w 2978332"/>
              <a:gd name="connsiteY35" fmla="*/ 992777 h 2987040"/>
              <a:gd name="connsiteX36" fmla="*/ 1132114 w 2978332"/>
              <a:gd name="connsiteY36" fmla="*/ 957943 h 2987040"/>
              <a:gd name="connsiteX37" fmla="*/ 1071154 w 2978332"/>
              <a:gd name="connsiteY37" fmla="*/ 923109 h 2987040"/>
              <a:gd name="connsiteX38" fmla="*/ 949234 w 2978332"/>
              <a:gd name="connsiteY38" fmla="*/ 870857 h 2987040"/>
              <a:gd name="connsiteX39" fmla="*/ 862149 w 2978332"/>
              <a:gd name="connsiteY39" fmla="*/ 862149 h 2987040"/>
              <a:gd name="connsiteX40" fmla="*/ 775063 w 2978332"/>
              <a:gd name="connsiteY40" fmla="*/ 827314 h 2987040"/>
              <a:gd name="connsiteX41" fmla="*/ 748937 w 2978332"/>
              <a:gd name="connsiteY41" fmla="*/ 775063 h 2987040"/>
              <a:gd name="connsiteX42" fmla="*/ 661852 w 2978332"/>
              <a:gd name="connsiteY42" fmla="*/ 687977 h 2987040"/>
              <a:gd name="connsiteX43" fmla="*/ 627017 w 2978332"/>
              <a:gd name="connsiteY43" fmla="*/ 618309 h 2987040"/>
              <a:gd name="connsiteX44" fmla="*/ 557349 w 2978332"/>
              <a:gd name="connsiteY44" fmla="*/ 539932 h 2987040"/>
              <a:gd name="connsiteX45" fmla="*/ 513806 w 2978332"/>
              <a:gd name="connsiteY45" fmla="*/ 505097 h 2987040"/>
              <a:gd name="connsiteX46" fmla="*/ 470263 w 2978332"/>
              <a:gd name="connsiteY46" fmla="*/ 470263 h 2987040"/>
              <a:gd name="connsiteX47" fmla="*/ 400594 w 2978332"/>
              <a:gd name="connsiteY47" fmla="*/ 409303 h 2987040"/>
              <a:gd name="connsiteX48" fmla="*/ 348343 w 2978332"/>
              <a:gd name="connsiteY48" fmla="*/ 322217 h 2987040"/>
              <a:gd name="connsiteX49" fmla="*/ 304800 w 2978332"/>
              <a:gd name="connsiteY49" fmla="*/ 261257 h 2987040"/>
              <a:gd name="connsiteX50" fmla="*/ 278674 w 2978332"/>
              <a:gd name="connsiteY50" fmla="*/ 182880 h 2987040"/>
              <a:gd name="connsiteX51" fmla="*/ 261257 w 2978332"/>
              <a:gd name="connsiteY51" fmla="*/ 165463 h 2987040"/>
              <a:gd name="connsiteX52" fmla="*/ 156754 w 2978332"/>
              <a:gd name="connsiteY52" fmla="*/ 139337 h 2987040"/>
              <a:gd name="connsiteX53" fmla="*/ 87086 w 2978332"/>
              <a:gd name="connsiteY53" fmla="*/ 174172 h 2987040"/>
              <a:gd name="connsiteX54" fmla="*/ 52252 w 2978332"/>
              <a:gd name="connsiteY54" fmla="*/ 130629 h 2987040"/>
              <a:gd name="connsiteX55" fmla="*/ 26126 w 2978332"/>
              <a:gd name="connsiteY55" fmla="*/ 60960 h 2987040"/>
              <a:gd name="connsiteX56" fmla="*/ 0 w 2978332"/>
              <a:gd name="connsiteY56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78332" h="2987040">
                <a:moveTo>
                  <a:pt x="2978332" y="2987040"/>
                </a:moveTo>
                <a:cubicBezTo>
                  <a:pt x="2976154" y="2961640"/>
                  <a:pt x="2973977" y="2936240"/>
                  <a:pt x="2969623" y="2917372"/>
                </a:cubicBezTo>
                <a:cubicBezTo>
                  <a:pt x="2965269" y="2898503"/>
                  <a:pt x="2955109" y="2894149"/>
                  <a:pt x="2952206" y="2873829"/>
                </a:cubicBezTo>
                <a:cubicBezTo>
                  <a:pt x="2949303" y="2853509"/>
                  <a:pt x="2956560" y="2818675"/>
                  <a:pt x="2952206" y="2795452"/>
                </a:cubicBezTo>
                <a:cubicBezTo>
                  <a:pt x="2947852" y="2772229"/>
                  <a:pt x="2930434" y="2754812"/>
                  <a:pt x="2926080" y="2734492"/>
                </a:cubicBezTo>
                <a:cubicBezTo>
                  <a:pt x="2921726" y="2714172"/>
                  <a:pt x="2939143" y="2698206"/>
                  <a:pt x="2926080" y="2673532"/>
                </a:cubicBezTo>
                <a:cubicBezTo>
                  <a:pt x="2913017" y="2648858"/>
                  <a:pt x="2876731" y="2612572"/>
                  <a:pt x="2847703" y="2586446"/>
                </a:cubicBezTo>
                <a:cubicBezTo>
                  <a:pt x="2818675" y="2560320"/>
                  <a:pt x="2773680" y="2538548"/>
                  <a:pt x="2751909" y="2516777"/>
                </a:cubicBezTo>
                <a:cubicBezTo>
                  <a:pt x="2730138" y="2495006"/>
                  <a:pt x="2740297" y="2473234"/>
                  <a:pt x="2717074" y="2455817"/>
                </a:cubicBezTo>
                <a:cubicBezTo>
                  <a:pt x="2693851" y="2438400"/>
                  <a:pt x="2645955" y="2431143"/>
                  <a:pt x="2612572" y="2412274"/>
                </a:cubicBezTo>
                <a:cubicBezTo>
                  <a:pt x="2579189" y="2393405"/>
                  <a:pt x="2541451" y="2362926"/>
                  <a:pt x="2516777" y="2342606"/>
                </a:cubicBezTo>
                <a:cubicBezTo>
                  <a:pt x="2492103" y="2322286"/>
                  <a:pt x="2481943" y="2310674"/>
                  <a:pt x="2464526" y="2290354"/>
                </a:cubicBezTo>
                <a:cubicBezTo>
                  <a:pt x="2447109" y="2270034"/>
                  <a:pt x="2425337" y="2241006"/>
                  <a:pt x="2412274" y="2220686"/>
                </a:cubicBezTo>
                <a:cubicBezTo>
                  <a:pt x="2399211" y="2200366"/>
                  <a:pt x="2396309" y="2191657"/>
                  <a:pt x="2386149" y="2168434"/>
                </a:cubicBezTo>
                <a:cubicBezTo>
                  <a:pt x="2375989" y="2145211"/>
                  <a:pt x="2364377" y="2107475"/>
                  <a:pt x="2351314" y="2081349"/>
                </a:cubicBezTo>
                <a:cubicBezTo>
                  <a:pt x="2338251" y="2055223"/>
                  <a:pt x="2320835" y="2032000"/>
                  <a:pt x="2307772" y="2011680"/>
                </a:cubicBezTo>
                <a:cubicBezTo>
                  <a:pt x="2294709" y="1991360"/>
                  <a:pt x="2294708" y="1979749"/>
                  <a:pt x="2272937" y="1959429"/>
                </a:cubicBezTo>
                <a:cubicBezTo>
                  <a:pt x="2251166" y="1939109"/>
                  <a:pt x="2197463" y="1908629"/>
                  <a:pt x="2177143" y="1889760"/>
                </a:cubicBezTo>
                <a:cubicBezTo>
                  <a:pt x="2156823" y="1870891"/>
                  <a:pt x="2169885" y="1853474"/>
                  <a:pt x="2151017" y="1846217"/>
                </a:cubicBezTo>
                <a:cubicBezTo>
                  <a:pt x="2132149" y="1838960"/>
                  <a:pt x="2090058" y="1853474"/>
                  <a:pt x="2063932" y="1846217"/>
                </a:cubicBezTo>
                <a:cubicBezTo>
                  <a:pt x="2037806" y="1838960"/>
                  <a:pt x="2021840" y="1817188"/>
                  <a:pt x="1994263" y="1802674"/>
                </a:cubicBezTo>
                <a:cubicBezTo>
                  <a:pt x="1966686" y="1788160"/>
                  <a:pt x="1928949" y="1773646"/>
                  <a:pt x="1898469" y="1759132"/>
                </a:cubicBezTo>
                <a:cubicBezTo>
                  <a:pt x="1867989" y="1744618"/>
                  <a:pt x="1838960" y="1731555"/>
                  <a:pt x="1811383" y="1715589"/>
                </a:cubicBezTo>
                <a:cubicBezTo>
                  <a:pt x="1783806" y="1699623"/>
                  <a:pt x="1751874" y="1680754"/>
                  <a:pt x="1733006" y="1663337"/>
                </a:cubicBezTo>
                <a:cubicBezTo>
                  <a:pt x="1714137" y="1645920"/>
                  <a:pt x="1706881" y="1634309"/>
                  <a:pt x="1698172" y="1611086"/>
                </a:cubicBezTo>
                <a:cubicBezTo>
                  <a:pt x="1689463" y="1587863"/>
                  <a:pt x="1688011" y="1561737"/>
                  <a:pt x="1680754" y="1524000"/>
                </a:cubicBezTo>
                <a:cubicBezTo>
                  <a:pt x="1673497" y="1486263"/>
                  <a:pt x="1676400" y="1420949"/>
                  <a:pt x="1654629" y="1384663"/>
                </a:cubicBezTo>
                <a:cubicBezTo>
                  <a:pt x="1632858" y="1348377"/>
                  <a:pt x="1577703" y="1329509"/>
                  <a:pt x="1550126" y="1306286"/>
                </a:cubicBezTo>
                <a:cubicBezTo>
                  <a:pt x="1522549" y="1283063"/>
                  <a:pt x="1513840" y="1258389"/>
                  <a:pt x="1489166" y="1245326"/>
                </a:cubicBezTo>
                <a:cubicBezTo>
                  <a:pt x="1464492" y="1232263"/>
                  <a:pt x="1422400" y="1227909"/>
                  <a:pt x="1402080" y="1227909"/>
                </a:cubicBezTo>
                <a:cubicBezTo>
                  <a:pt x="1381760" y="1227909"/>
                  <a:pt x="1367246" y="1245326"/>
                  <a:pt x="1367246" y="1245326"/>
                </a:cubicBezTo>
                <a:cubicBezTo>
                  <a:pt x="1352732" y="1252583"/>
                  <a:pt x="1329508" y="1272903"/>
                  <a:pt x="1314994" y="1271452"/>
                </a:cubicBezTo>
                <a:cubicBezTo>
                  <a:pt x="1300480" y="1270001"/>
                  <a:pt x="1290320" y="1261291"/>
                  <a:pt x="1280160" y="1236617"/>
                </a:cubicBezTo>
                <a:cubicBezTo>
                  <a:pt x="1270000" y="1211943"/>
                  <a:pt x="1255485" y="1152434"/>
                  <a:pt x="1254034" y="1123406"/>
                </a:cubicBezTo>
                <a:cubicBezTo>
                  <a:pt x="1252583" y="1094378"/>
                  <a:pt x="1272903" y="1084217"/>
                  <a:pt x="1271452" y="1062446"/>
                </a:cubicBezTo>
                <a:cubicBezTo>
                  <a:pt x="1270001" y="1040675"/>
                  <a:pt x="1268549" y="1010194"/>
                  <a:pt x="1245326" y="992777"/>
                </a:cubicBezTo>
                <a:cubicBezTo>
                  <a:pt x="1222103" y="975360"/>
                  <a:pt x="1161143" y="969554"/>
                  <a:pt x="1132114" y="957943"/>
                </a:cubicBezTo>
                <a:cubicBezTo>
                  <a:pt x="1103085" y="946332"/>
                  <a:pt x="1101634" y="937623"/>
                  <a:pt x="1071154" y="923109"/>
                </a:cubicBezTo>
                <a:cubicBezTo>
                  <a:pt x="1040674" y="908595"/>
                  <a:pt x="984068" y="881017"/>
                  <a:pt x="949234" y="870857"/>
                </a:cubicBezTo>
                <a:cubicBezTo>
                  <a:pt x="914400" y="860697"/>
                  <a:pt x="891177" y="869406"/>
                  <a:pt x="862149" y="862149"/>
                </a:cubicBezTo>
                <a:cubicBezTo>
                  <a:pt x="833121" y="854892"/>
                  <a:pt x="793932" y="841828"/>
                  <a:pt x="775063" y="827314"/>
                </a:cubicBezTo>
                <a:cubicBezTo>
                  <a:pt x="756194" y="812800"/>
                  <a:pt x="767805" y="798286"/>
                  <a:pt x="748937" y="775063"/>
                </a:cubicBezTo>
                <a:cubicBezTo>
                  <a:pt x="730069" y="751840"/>
                  <a:pt x="682172" y="714103"/>
                  <a:pt x="661852" y="687977"/>
                </a:cubicBezTo>
                <a:cubicBezTo>
                  <a:pt x="641532" y="661851"/>
                  <a:pt x="644434" y="642983"/>
                  <a:pt x="627017" y="618309"/>
                </a:cubicBezTo>
                <a:cubicBezTo>
                  <a:pt x="609600" y="593635"/>
                  <a:pt x="576217" y="558801"/>
                  <a:pt x="557349" y="539932"/>
                </a:cubicBezTo>
                <a:cubicBezTo>
                  <a:pt x="538481" y="521063"/>
                  <a:pt x="513806" y="505097"/>
                  <a:pt x="513806" y="505097"/>
                </a:cubicBezTo>
                <a:cubicBezTo>
                  <a:pt x="499292" y="493486"/>
                  <a:pt x="489132" y="486229"/>
                  <a:pt x="470263" y="470263"/>
                </a:cubicBezTo>
                <a:cubicBezTo>
                  <a:pt x="451394" y="454297"/>
                  <a:pt x="420914" y="433977"/>
                  <a:pt x="400594" y="409303"/>
                </a:cubicBezTo>
                <a:cubicBezTo>
                  <a:pt x="380274" y="384629"/>
                  <a:pt x="364309" y="346891"/>
                  <a:pt x="348343" y="322217"/>
                </a:cubicBezTo>
                <a:cubicBezTo>
                  <a:pt x="332377" y="297543"/>
                  <a:pt x="316411" y="284480"/>
                  <a:pt x="304800" y="261257"/>
                </a:cubicBezTo>
                <a:cubicBezTo>
                  <a:pt x="293189" y="238034"/>
                  <a:pt x="285931" y="198846"/>
                  <a:pt x="278674" y="182880"/>
                </a:cubicBezTo>
                <a:cubicBezTo>
                  <a:pt x="271417" y="166914"/>
                  <a:pt x="281577" y="172720"/>
                  <a:pt x="261257" y="165463"/>
                </a:cubicBezTo>
                <a:cubicBezTo>
                  <a:pt x="240937" y="158206"/>
                  <a:pt x="185782" y="137886"/>
                  <a:pt x="156754" y="139337"/>
                </a:cubicBezTo>
                <a:cubicBezTo>
                  <a:pt x="127726" y="140788"/>
                  <a:pt x="104503" y="175623"/>
                  <a:pt x="87086" y="174172"/>
                </a:cubicBezTo>
                <a:cubicBezTo>
                  <a:pt x="69669" y="172721"/>
                  <a:pt x="62412" y="149498"/>
                  <a:pt x="52252" y="130629"/>
                </a:cubicBezTo>
                <a:cubicBezTo>
                  <a:pt x="42092" y="111760"/>
                  <a:pt x="34835" y="82732"/>
                  <a:pt x="26126" y="60960"/>
                </a:cubicBezTo>
                <a:cubicBezTo>
                  <a:pt x="17417" y="39188"/>
                  <a:pt x="8708" y="19594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96407" y="3969544"/>
            <a:ext cx="1578768" cy="2329656"/>
          </a:xfrm>
          <a:custGeom>
            <a:avLst/>
            <a:gdLst>
              <a:gd name="connsiteX0" fmla="*/ 1562100 w 1562100"/>
              <a:gd name="connsiteY0" fmla="*/ 2308225 h 2308225"/>
              <a:gd name="connsiteX1" fmla="*/ 1539875 w 1562100"/>
              <a:gd name="connsiteY1" fmla="*/ 2225675 h 2308225"/>
              <a:gd name="connsiteX2" fmla="*/ 1552575 w 1562100"/>
              <a:gd name="connsiteY2" fmla="*/ 2174875 h 2308225"/>
              <a:gd name="connsiteX3" fmla="*/ 1520825 w 1562100"/>
              <a:gd name="connsiteY3" fmla="*/ 2063750 h 2308225"/>
              <a:gd name="connsiteX4" fmla="*/ 1473200 w 1562100"/>
              <a:gd name="connsiteY4" fmla="*/ 2028825 h 2308225"/>
              <a:gd name="connsiteX5" fmla="*/ 1435100 w 1562100"/>
              <a:gd name="connsiteY5" fmla="*/ 2006600 h 2308225"/>
              <a:gd name="connsiteX6" fmla="*/ 1397000 w 1562100"/>
              <a:gd name="connsiteY6" fmla="*/ 1958975 h 2308225"/>
              <a:gd name="connsiteX7" fmla="*/ 1377950 w 1562100"/>
              <a:gd name="connsiteY7" fmla="*/ 1933575 h 2308225"/>
              <a:gd name="connsiteX8" fmla="*/ 1343025 w 1562100"/>
              <a:gd name="connsiteY8" fmla="*/ 1898650 h 2308225"/>
              <a:gd name="connsiteX9" fmla="*/ 1311275 w 1562100"/>
              <a:gd name="connsiteY9" fmla="*/ 1863725 h 2308225"/>
              <a:gd name="connsiteX10" fmla="*/ 1295400 w 1562100"/>
              <a:gd name="connsiteY10" fmla="*/ 1812925 h 2308225"/>
              <a:gd name="connsiteX11" fmla="*/ 1263650 w 1562100"/>
              <a:gd name="connsiteY11" fmla="*/ 1746250 h 2308225"/>
              <a:gd name="connsiteX12" fmla="*/ 1254125 w 1562100"/>
              <a:gd name="connsiteY12" fmla="*/ 1724025 h 2308225"/>
              <a:gd name="connsiteX13" fmla="*/ 1225550 w 1562100"/>
              <a:gd name="connsiteY13" fmla="*/ 1685925 h 2308225"/>
              <a:gd name="connsiteX14" fmla="*/ 1193800 w 1562100"/>
              <a:gd name="connsiteY14" fmla="*/ 1644650 h 2308225"/>
              <a:gd name="connsiteX15" fmla="*/ 1171575 w 1562100"/>
              <a:gd name="connsiteY15" fmla="*/ 1600200 h 2308225"/>
              <a:gd name="connsiteX16" fmla="*/ 1155700 w 1562100"/>
              <a:gd name="connsiteY16" fmla="*/ 1546225 h 2308225"/>
              <a:gd name="connsiteX17" fmla="*/ 1143000 w 1562100"/>
              <a:gd name="connsiteY17" fmla="*/ 1511300 h 2308225"/>
              <a:gd name="connsiteX18" fmla="*/ 1111250 w 1562100"/>
              <a:gd name="connsiteY18" fmla="*/ 1473200 h 2308225"/>
              <a:gd name="connsiteX19" fmla="*/ 1098550 w 1562100"/>
              <a:gd name="connsiteY19" fmla="*/ 1457325 h 2308225"/>
              <a:gd name="connsiteX20" fmla="*/ 1063625 w 1562100"/>
              <a:gd name="connsiteY20" fmla="*/ 1454150 h 2308225"/>
              <a:gd name="connsiteX21" fmla="*/ 1031875 w 1562100"/>
              <a:gd name="connsiteY21" fmla="*/ 1450975 h 2308225"/>
              <a:gd name="connsiteX22" fmla="*/ 1003300 w 1562100"/>
              <a:gd name="connsiteY22" fmla="*/ 1454150 h 2308225"/>
              <a:gd name="connsiteX23" fmla="*/ 987425 w 1562100"/>
              <a:gd name="connsiteY23" fmla="*/ 1438275 h 2308225"/>
              <a:gd name="connsiteX24" fmla="*/ 971550 w 1562100"/>
              <a:gd name="connsiteY24" fmla="*/ 1387475 h 2308225"/>
              <a:gd name="connsiteX25" fmla="*/ 923925 w 1562100"/>
              <a:gd name="connsiteY25" fmla="*/ 1381125 h 2308225"/>
              <a:gd name="connsiteX26" fmla="*/ 895350 w 1562100"/>
              <a:gd name="connsiteY26" fmla="*/ 1317625 h 2308225"/>
              <a:gd name="connsiteX27" fmla="*/ 876300 w 1562100"/>
              <a:gd name="connsiteY27" fmla="*/ 1266825 h 2308225"/>
              <a:gd name="connsiteX28" fmla="*/ 866775 w 1562100"/>
              <a:gd name="connsiteY28" fmla="*/ 1225550 h 2308225"/>
              <a:gd name="connsiteX29" fmla="*/ 831850 w 1562100"/>
              <a:gd name="connsiteY29" fmla="*/ 1184275 h 2308225"/>
              <a:gd name="connsiteX30" fmla="*/ 800100 w 1562100"/>
              <a:gd name="connsiteY30" fmla="*/ 1139825 h 2308225"/>
              <a:gd name="connsiteX31" fmla="*/ 777875 w 1562100"/>
              <a:gd name="connsiteY31" fmla="*/ 1095375 h 2308225"/>
              <a:gd name="connsiteX32" fmla="*/ 752475 w 1562100"/>
              <a:gd name="connsiteY32" fmla="*/ 1063625 h 2308225"/>
              <a:gd name="connsiteX33" fmla="*/ 723900 w 1562100"/>
              <a:gd name="connsiteY33" fmla="*/ 1035050 h 2308225"/>
              <a:gd name="connsiteX34" fmla="*/ 704850 w 1562100"/>
              <a:gd name="connsiteY34" fmla="*/ 1009650 h 2308225"/>
              <a:gd name="connsiteX35" fmla="*/ 685800 w 1562100"/>
              <a:gd name="connsiteY35" fmla="*/ 971550 h 2308225"/>
              <a:gd name="connsiteX36" fmla="*/ 669925 w 1562100"/>
              <a:gd name="connsiteY36" fmla="*/ 971550 h 2308225"/>
              <a:gd name="connsiteX37" fmla="*/ 676275 w 1562100"/>
              <a:gd name="connsiteY37" fmla="*/ 942975 h 2308225"/>
              <a:gd name="connsiteX38" fmla="*/ 654050 w 1562100"/>
              <a:gd name="connsiteY38" fmla="*/ 901700 h 2308225"/>
              <a:gd name="connsiteX39" fmla="*/ 631825 w 1562100"/>
              <a:gd name="connsiteY39" fmla="*/ 895350 h 2308225"/>
              <a:gd name="connsiteX40" fmla="*/ 615950 w 1562100"/>
              <a:gd name="connsiteY40" fmla="*/ 895350 h 2308225"/>
              <a:gd name="connsiteX41" fmla="*/ 615950 w 1562100"/>
              <a:gd name="connsiteY41" fmla="*/ 866775 h 2308225"/>
              <a:gd name="connsiteX42" fmla="*/ 593725 w 1562100"/>
              <a:gd name="connsiteY42" fmla="*/ 812800 h 2308225"/>
              <a:gd name="connsiteX43" fmla="*/ 577850 w 1562100"/>
              <a:gd name="connsiteY43" fmla="*/ 762000 h 2308225"/>
              <a:gd name="connsiteX44" fmla="*/ 555625 w 1562100"/>
              <a:gd name="connsiteY44" fmla="*/ 736600 h 2308225"/>
              <a:gd name="connsiteX45" fmla="*/ 523875 w 1562100"/>
              <a:gd name="connsiteY45" fmla="*/ 692150 h 2308225"/>
              <a:gd name="connsiteX46" fmla="*/ 508000 w 1562100"/>
              <a:gd name="connsiteY46" fmla="*/ 657225 h 2308225"/>
              <a:gd name="connsiteX47" fmla="*/ 495300 w 1562100"/>
              <a:gd name="connsiteY47" fmla="*/ 612775 h 2308225"/>
              <a:gd name="connsiteX48" fmla="*/ 495300 w 1562100"/>
              <a:gd name="connsiteY48" fmla="*/ 565150 h 2308225"/>
              <a:gd name="connsiteX49" fmla="*/ 492125 w 1562100"/>
              <a:gd name="connsiteY49" fmla="*/ 546100 h 2308225"/>
              <a:gd name="connsiteX50" fmla="*/ 454025 w 1562100"/>
              <a:gd name="connsiteY50" fmla="*/ 561975 h 2308225"/>
              <a:gd name="connsiteX51" fmla="*/ 434975 w 1562100"/>
              <a:gd name="connsiteY51" fmla="*/ 542925 h 2308225"/>
              <a:gd name="connsiteX52" fmla="*/ 412750 w 1562100"/>
              <a:gd name="connsiteY52" fmla="*/ 498475 h 2308225"/>
              <a:gd name="connsiteX53" fmla="*/ 358775 w 1562100"/>
              <a:gd name="connsiteY53" fmla="*/ 466725 h 2308225"/>
              <a:gd name="connsiteX54" fmla="*/ 320675 w 1562100"/>
              <a:gd name="connsiteY54" fmla="*/ 422275 h 2308225"/>
              <a:gd name="connsiteX55" fmla="*/ 292100 w 1562100"/>
              <a:gd name="connsiteY55" fmla="*/ 336550 h 2308225"/>
              <a:gd name="connsiteX56" fmla="*/ 257175 w 1562100"/>
              <a:gd name="connsiteY56" fmla="*/ 266700 h 2308225"/>
              <a:gd name="connsiteX57" fmla="*/ 209550 w 1562100"/>
              <a:gd name="connsiteY57" fmla="*/ 209550 h 2308225"/>
              <a:gd name="connsiteX58" fmla="*/ 171450 w 1562100"/>
              <a:gd name="connsiteY58" fmla="*/ 174625 h 2308225"/>
              <a:gd name="connsiteX59" fmla="*/ 142875 w 1562100"/>
              <a:gd name="connsiteY59" fmla="*/ 133350 h 2308225"/>
              <a:gd name="connsiteX60" fmla="*/ 104775 w 1562100"/>
              <a:gd name="connsiteY60" fmla="*/ 104775 h 2308225"/>
              <a:gd name="connsiteX61" fmla="*/ 73025 w 1562100"/>
              <a:gd name="connsiteY61" fmla="*/ 66675 h 2308225"/>
              <a:gd name="connsiteX62" fmla="*/ 34925 w 1562100"/>
              <a:gd name="connsiteY62" fmla="*/ 28575 h 2308225"/>
              <a:gd name="connsiteX63" fmla="*/ 0 w 1562100"/>
              <a:gd name="connsiteY63" fmla="*/ 0 h 2308225"/>
              <a:gd name="connsiteX0" fmla="*/ 1583531 w 1583531"/>
              <a:gd name="connsiteY0" fmla="*/ 2320131 h 2320131"/>
              <a:gd name="connsiteX1" fmla="*/ 1561306 w 1583531"/>
              <a:gd name="connsiteY1" fmla="*/ 2237581 h 2320131"/>
              <a:gd name="connsiteX2" fmla="*/ 1574006 w 1583531"/>
              <a:gd name="connsiteY2" fmla="*/ 2186781 h 2320131"/>
              <a:gd name="connsiteX3" fmla="*/ 1542256 w 1583531"/>
              <a:gd name="connsiteY3" fmla="*/ 2075656 h 2320131"/>
              <a:gd name="connsiteX4" fmla="*/ 1494631 w 1583531"/>
              <a:gd name="connsiteY4" fmla="*/ 2040731 h 2320131"/>
              <a:gd name="connsiteX5" fmla="*/ 1456531 w 1583531"/>
              <a:gd name="connsiteY5" fmla="*/ 2018506 h 2320131"/>
              <a:gd name="connsiteX6" fmla="*/ 1418431 w 1583531"/>
              <a:gd name="connsiteY6" fmla="*/ 1970881 h 2320131"/>
              <a:gd name="connsiteX7" fmla="*/ 1399381 w 1583531"/>
              <a:gd name="connsiteY7" fmla="*/ 1945481 h 2320131"/>
              <a:gd name="connsiteX8" fmla="*/ 1364456 w 1583531"/>
              <a:gd name="connsiteY8" fmla="*/ 1910556 h 2320131"/>
              <a:gd name="connsiteX9" fmla="*/ 1332706 w 1583531"/>
              <a:gd name="connsiteY9" fmla="*/ 1875631 h 2320131"/>
              <a:gd name="connsiteX10" fmla="*/ 1316831 w 1583531"/>
              <a:gd name="connsiteY10" fmla="*/ 1824831 h 2320131"/>
              <a:gd name="connsiteX11" fmla="*/ 1285081 w 1583531"/>
              <a:gd name="connsiteY11" fmla="*/ 1758156 h 2320131"/>
              <a:gd name="connsiteX12" fmla="*/ 1275556 w 1583531"/>
              <a:gd name="connsiteY12" fmla="*/ 1735931 h 2320131"/>
              <a:gd name="connsiteX13" fmla="*/ 1246981 w 1583531"/>
              <a:gd name="connsiteY13" fmla="*/ 1697831 h 2320131"/>
              <a:gd name="connsiteX14" fmla="*/ 1215231 w 1583531"/>
              <a:gd name="connsiteY14" fmla="*/ 1656556 h 2320131"/>
              <a:gd name="connsiteX15" fmla="*/ 1193006 w 1583531"/>
              <a:gd name="connsiteY15" fmla="*/ 1612106 h 2320131"/>
              <a:gd name="connsiteX16" fmla="*/ 1177131 w 1583531"/>
              <a:gd name="connsiteY16" fmla="*/ 1558131 h 2320131"/>
              <a:gd name="connsiteX17" fmla="*/ 1164431 w 1583531"/>
              <a:gd name="connsiteY17" fmla="*/ 1523206 h 2320131"/>
              <a:gd name="connsiteX18" fmla="*/ 1132681 w 1583531"/>
              <a:gd name="connsiteY18" fmla="*/ 1485106 h 2320131"/>
              <a:gd name="connsiteX19" fmla="*/ 1119981 w 1583531"/>
              <a:gd name="connsiteY19" fmla="*/ 1469231 h 2320131"/>
              <a:gd name="connsiteX20" fmla="*/ 1085056 w 1583531"/>
              <a:gd name="connsiteY20" fmla="*/ 1466056 h 2320131"/>
              <a:gd name="connsiteX21" fmla="*/ 1053306 w 1583531"/>
              <a:gd name="connsiteY21" fmla="*/ 1462881 h 2320131"/>
              <a:gd name="connsiteX22" fmla="*/ 1024731 w 1583531"/>
              <a:gd name="connsiteY22" fmla="*/ 1466056 h 2320131"/>
              <a:gd name="connsiteX23" fmla="*/ 1008856 w 1583531"/>
              <a:gd name="connsiteY23" fmla="*/ 1450181 h 2320131"/>
              <a:gd name="connsiteX24" fmla="*/ 992981 w 1583531"/>
              <a:gd name="connsiteY24" fmla="*/ 1399381 h 2320131"/>
              <a:gd name="connsiteX25" fmla="*/ 945356 w 1583531"/>
              <a:gd name="connsiteY25" fmla="*/ 1393031 h 2320131"/>
              <a:gd name="connsiteX26" fmla="*/ 916781 w 1583531"/>
              <a:gd name="connsiteY26" fmla="*/ 1329531 h 2320131"/>
              <a:gd name="connsiteX27" fmla="*/ 897731 w 1583531"/>
              <a:gd name="connsiteY27" fmla="*/ 1278731 h 2320131"/>
              <a:gd name="connsiteX28" fmla="*/ 888206 w 1583531"/>
              <a:gd name="connsiteY28" fmla="*/ 1237456 h 2320131"/>
              <a:gd name="connsiteX29" fmla="*/ 853281 w 1583531"/>
              <a:gd name="connsiteY29" fmla="*/ 1196181 h 2320131"/>
              <a:gd name="connsiteX30" fmla="*/ 821531 w 1583531"/>
              <a:gd name="connsiteY30" fmla="*/ 1151731 h 2320131"/>
              <a:gd name="connsiteX31" fmla="*/ 799306 w 1583531"/>
              <a:gd name="connsiteY31" fmla="*/ 1107281 h 2320131"/>
              <a:gd name="connsiteX32" fmla="*/ 773906 w 1583531"/>
              <a:gd name="connsiteY32" fmla="*/ 1075531 h 2320131"/>
              <a:gd name="connsiteX33" fmla="*/ 745331 w 1583531"/>
              <a:gd name="connsiteY33" fmla="*/ 1046956 h 2320131"/>
              <a:gd name="connsiteX34" fmla="*/ 726281 w 1583531"/>
              <a:gd name="connsiteY34" fmla="*/ 1021556 h 2320131"/>
              <a:gd name="connsiteX35" fmla="*/ 707231 w 1583531"/>
              <a:gd name="connsiteY35" fmla="*/ 983456 h 2320131"/>
              <a:gd name="connsiteX36" fmla="*/ 691356 w 1583531"/>
              <a:gd name="connsiteY36" fmla="*/ 983456 h 2320131"/>
              <a:gd name="connsiteX37" fmla="*/ 697706 w 1583531"/>
              <a:gd name="connsiteY37" fmla="*/ 954881 h 2320131"/>
              <a:gd name="connsiteX38" fmla="*/ 675481 w 1583531"/>
              <a:gd name="connsiteY38" fmla="*/ 913606 h 2320131"/>
              <a:gd name="connsiteX39" fmla="*/ 653256 w 1583531"/>
              <a:gd name="connsiteY39" fmla="*/ 907256 h 2320131"/>
              <a:gd name="connsiteX40" fmla="*/ 637381 w 1583531"/>
              <a:gd name="connsiteY40" fmla="*/ 907256 h 2320131"/>
              <a:gd name="connsiteX41" fmla="*/ 637381 w 1583531"/>
              <a:gd name="connsiteY41" fmla="*/ 878681 h 2320131"/>
              <a:gd name="connsiteX42" fmla="*/ 615156 w 1583531"/>
              <a:gd name="connsiteY42" fmla="*/ 824706 h 2320131"/>
              <a:gd name="connsiteX43" fmla="*/ 599281 w 1583531"/>
              <a:gd name="connsiteY43" fmla="*/ 773906 h 2320131"/>
              <a:gd name="connsiteX44" fmla="*/ 577056 w 1583531"/>
              <a:gd name="connsiteY44" fmla="*/ 748506 h 2320131"/>
              <a:gd name="connsiteX45" fmla="*/ 545306 w 1583531"/>
              <a:gd name="connsiteY45" fmla="*/ 704056 h 2320131"/>
              <a:gd name="connsiteX46" fmla="*/ 529431 w 1583531"/>
              <a:gd name="connsiteY46" fmla="*/ 669131 h 2320131"/>
              <a:gd name="connsiteX47" fmla="*/ 516731 w 1583531"/>
              <a:gd name="connsiteY47" fmla="*/ 624681 h 2320131"/>
              <a:gd name="connsiteX48" fmla="*/ 516731 w 1583531"/>
              <a:gd name="connsiteY48" fmla="*/ 577056 h 2320131"/>
              <a:gd name="connsiteX49" fmla="*/ 513556 w 1583531"/>
              <a:gd name="connsiteY49" fmla="*/ 558006 h 2320131"/>
              <a:gd name="connsiteX50" fmla="*/ 475456 w 1583531"/>
              <a:gd name="connsiteY50" fmla="*/ 573881 h 2320131"/>
              <a:gd name="connsiteX51" fmla="*/ 456406 w 1583531"/>
              <a:gd name="connsiteY51" fmla="*/ 554831 h 2320131"/>
              <a:gd name="connsiteX52" fmla="*/ 434181 w 1583531"/>
              <a:gd name="connsiteY52" fmla="*/ 510381 h 2320131"/>
              <a:gd name="connsiteX53" fmla="*/ 380206 w 1583531"/>
              <a:gd name="connsiteY53" fmla="*/ 478631 h 2320131"/>
              <a:gd name="connsiteX54" fmla="*/ 342106 w 1583531"/>
              <a:gd name="connsiteY54" fmla="*/ 434181 h 2320131"/>
              <a:gd name="connsiteX55" fmla="*/ 313531 w 1583531"/>
              <a:gd name="connsiteY55" fmla="*/ 348456 h 2320131"/>
              <a:gd name="connsiteX56" fmla="*/ 278606 w 1583531"/>
              <a:gd name="connsiteY56" fmla="*/ 278606 h 2320131"/>
              <a:gd name="connsiteX57" fmla="*/ 230981 w 1583531"/>
              <a:gd name="connsiteY57" fmla="*/ 221456 h 2320131"/>
              <a:gd name="connsiteX58" fmla="*/ 192881 w 1583531"/>
              <a:gd name="connsiteY58" fmla="*/ 186531 h 2320131"/>
              <a:gd name="connsiteX59" fmla="*/ 164306 w 1583531"/>
              <a:gd name="connsiteY59" fmla="*/ 145256 h 2320131"/>
              <a:gd name="connsiteX60" fmla="*/ 126206 w 1583531"/>
              <a:gd name="connsiteY60" fmla="*/ 116681 h 2320131"/>
              <a:gd name="connsiteX61" fmla="*/ 94456 w 1583531"/>
              <a:gd name="connsiteY61" fmla="*/ 78581 h 2320131"/>
              <a:gd name="connsiteX62" fmla="*/ 56356 w 1583531"/>
              <a:gd name="connsiteY62" fmla="*/ 40481 h 2320131"/>
              <a:gd name="connsiteX63" fmla="*/ 0 w 1583531"/>
              <a:gd name="connsiteY63" fmla="*/ 0 h 2320131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51593 w 1578768"/>
              <a:gd name="connsiteY62" fmla="*/ 50006 h 2329656"/>
              <a:gd name="connsiteX63" fmla="*/ 0 w 1578768"/>
              <a:gd name="connsiteY63" fmla="*/ 0 h 2329656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39687 w 1578768"/>
              <a:gd name="connsiteY62" fmla="*/ 59531 h 2329656"/>
              <a:gd name="connsiteX63" fmla="*/ 0 w 1578768"/>
              <a:gd name="connsiteY63" fmla="*/ 0 h 23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78768" h="2329656">
                <a:moveTo>
                  <a:pt x="1578768" y="2329656"/>
                </a:moveTo>
                <a:cubicBezTo>
                  <a:pt x="1568449" y="2299493"/>
                  <a:pt x="1558130" y="2269331"/>
                  <a:pt x="1556543" y="2247106"/>
                </a:cubicBezTo>
                <a:cubicBezTo>
                  <a:pt x="1554956" y="2224881"/>
                  <a:pt x="1572418" y="2223294"/>
                  <a:pt x="1569243" y="2196306"/>
                </a:cubicBezTo>
                <a:cubicBezTo>
                  <a:pt x="1566068" y="2169318"/>
                  <a:pt x="1550722" y="2109523"/>
                  <a:pt x="1537493" y="2085181"/>
                </a:cubicBezTo>
                <a:cubicBezTo>
                  <a:pt x="1524264" y="2060839"/>
                  <a:pt x="1504155" y="2059781"/>
                  <a:pt x="1489868" y="2050256"/>
                </a:cubicBezTo>
                <a:cubicBezTo>
                  <a:pt x="1475581" y="2040731"/>
                  <a:pt x="1464468" y="2039673"/>
                  <a:pt x="1451768" y="2028031"/>
                </a:cubicBezTo>
                <a:cubicBezTo>
                  <a:pt x="1439068" y="2016389"/>
                  <a:pt x="1423193" y="1992577"/>
                  <a:pt x="1413668" y="1980406"/>
                </a:cubicBezTo>
                <a:cubicBezTo>
                  <a:pt x="1404143" y="1968235"/>
                  <a:pt x="1403614" y="1965060"/>
                  <a:pt x="1394618" y="1955006"/>
                </a:cubicBezTo>
                <a:cubicBezTo>
                  <a:pt x="1385622" y="1944952"/>
                  <a:pt x="1370805" y="1931723"/>
                  <a:pt x="1359693" y="1920081"/>
                </a:cubicBezTo>
                <a:cubicBezTo>
                  <a:pt x="1348580" y="1908439"/>
                  <a:pt x="1335880" y="1899443"/>
                  <a:pt x="1327943" y="1885156"/>
                </a:cubicBezTo>
                <a:cubicBezTo>
                  <a:pt x="1320006" y="1870869"/>
                  <a:pt x="1320006" y="1853935"/>
                  <a:pt x="1312068" y="1834356"/>
                </a:cubicBezTo>
                <a:cubicBezTo>
                  <a:pt x="1304130" y="1814777"/>
                  <a:pt x="1287197" y="1782498"/>
                  <a:pt x="1280318" y="1767681"/>
                </a:cubicBezTo>
                <a:cubicBezTo>
                  <a:pt x="1273439" y="1752864"/>
                  <a:pt x="1277143" y="1755510"/>
                  <a:pt x="1270793" y="1745456"/>
                </a:cubicBezTo>
                <a:cubicBezTo>
                  <a:pt x="1264443" y="1735402"/>
                  <a:pt x="1252272" y="1720585"/>
                  <a:pt x="1242218" y="1707356"/>
                </a:cubicBezTo>
                <a:cubicBezTo>
                  <a:pt x="1232164" y="1694127"/>
                  <a:pt x="1219464" y="1680368"/>
                  <a:pt x="1210468" y="1666081"/>
                </a:cubicBezTo>
                <a:cubicBezTo>
                  <a:pt x="1201472" y="1651794"/>
                  <a:pt x="1194593" y="1638035"/>
                  <a:pt x="1188243" y="1621631"/>
                </a:cubicBezTo>
                <a:cubicBezTo>
                  <a:pt x="1181893" y="1605227"/>
                  <a:pt x="1177131" y="1582473"/>
                  <a:pt x="1172368" y="1567656"/>
                </a:cubicBezTo>
                <a:cubicBezTo>
                  <a:pt x="1167605" y="1552839"/>
                  <a:pt x="1167076" y="1544902"/>
                  <a:pt x="1159668" y="1532731"/>
                </a:cubicBezTo>
                <a:cubicBezTo>
                  <a:pt x="1152260" y="1520560"/>
                  <a:pt x="1135326" y="1503627"/>
                  <a:pt x="1127918" y="1494631"/>
                </a:cubicBezTo>
                <a:cubicBezTo>
                  <a:pt x="1120510" y="1485635"/>
                  <a:pt x="1123156" y="1481931"/>
                  <a:pt x="1115218" y="1478756"/>
                </a:cubicBezTo>
                <a:cubicBezTo>
                  <a:pt x="1107280" y="1475581"/>
                  <a:pt x="1080293" y="1475581"/>
                  <a:pt x="1080293" y="1475581"/>
                </a:cubicBezTo>
                <a:cubicBezTo>
                  <a:pt x="1069181" y="1474523"/>
                  <a:pt x="1058597" y="1472406"/>
                  <a:pt x="1048543" y="1472406"/>
                </a:cubicBezTo>
                <a:cubicBezTo>
                  <a:pt x="1038489" y="1472406"/>
                  <a:pt x="1027376" y="1477698"/>
                  <a:pt x="1019968" y="1475581"/>
                </a:cubicBezTo>
                <a:cubicBezTo>
                  <a:pt x="1012560" y="1473464"/>
                  <a:pt x="1009385" y="1470818"/>
                  <a:pt x="1004093" y="1459706"/>
                </a:cubicBezTo>
                <a:cubicBezTo>
                  <a:pt x="998801" y="1448593"/>
                  <a:pt x="998801" y="1418431"/>
                  <a:pt x="988218" y="1408906"/>
                </a:cubicBezTo>
                <a:cubicBezTo>
                  <a:pt x="977635" y="1399381"/>
                  <a:pt x="953293" y="1414198"/>
                  <a:pt x="940593" y="1402556"/>
                </a:cubicBezTo>
                <a:cubicBezTo>
                  <a:pt x="927893" y="1390914"/>
                  <a:pt x="919955" y="1358106"/>
                  <a:pt x="912018" y="1339056"/>
                </a:cubicBezTo>
                <a:cubicBezTo>
                  <a:pt x="904081" y="1320006"/>
                  <a:pt x="897731" y="1303602"/>
                  <a:pt x="892968" y="1288256"/>
                </a:cubicBezTo>
                <a:cubicBezTo>
                  <a:pt x="888205" y="1272910"/>
                  <a:pt x="890851" y="1260739"/>
                  <a:pt x="883443" y="1246981"/>
                </a:cubicBezTo>
                <a:cubicBezTo>
                  <a:pt x="876035" y="1233223"/>
                  <a:pt x="859630" y="1219993"/>
                  <a:pt x="848518" y="1205706"/>
                </a:cubicBezTo>
                <a:cubicBezTo>
                  <a:pt x="837405" y="1191418"/>
                  <a:pt x="825764" y="1176073"/>
                  <a:pt x="816768" y="1161256"/>
                </a:cubicBezTo>
                <a:cubicBezTo>
                  <a:pt x="807772" y="1146439"/>
                  <a:pt x="802480" y="1129506"/>
                  <a:pt x="794543" y="1116806"/>
                </a:cubicBezTo>
                <a:cubicBezTo>
                  <a:pt x="786606" y="1104106"/>
                  <a:pt x="778139" y="1095110"/>
                  <a:pt x="769143" y="1085056"/>
                </a:cubicBezTo>
                <a:cubicBezTo>
                  <a:pt x="760147" y="1075002"/>
                  <a:pt x="748505" y="1065477"/>
                  <a:pt x="740568" y="1056481"/>
                </a:cubicBezTo>
                <a:cubicBezTo>
                  <a:pt x="732630" y="1047485"/>
                  <a:pt x="727868" y="1041664"/>
                  <a:pt x="721518" y="1031081"/>
                </a:cubicBezTo>
                <a:cubicBezTo>
                  <a:pt x="715168" y="1020498"/>
                  <a:pt x="708289" y="999331"/>
                  <a:pt x="702468" y="992981"/>
                </a:cubicBezTo>
                <a:cubicBezTo>
                  <a:pt x="696647" y="986631"/>
                  <a:pt x="688180" y="997743"/>
                  <a:pt x="686593" y="992981"/>
                </a:cubicBezTo>
                <a:cubicBezTo>
                  <a:pt x="685006" y="988219"/>
                  <a:pt x="695589" y="976048"/>
                  <a:pt x="692943" y="964406"/>
                </a:cubicBezTo>
                <a:cubicBezTo>
                  <a:pt x="690297" y="952764"/>
                  <a:pt x="678126" y="931068"/>
                  <a:pt x="670718" y="923131"/>
                </a:cubicBezTo>
                <a:cubicBezTo>
                  <a:pt x="663310" y="915193"/>
                  <a:pt x="654843" y="917839"/>
                  <a:pt x="648493" y="916781"/>
                </a:cubicBezTo>
                <a:cubicBezTo>
                  <a:pt x="642143" y="915723"/>
                  <a:pt x="635264" y="921543"/>
                  <a:pt x="632618" y="916781"/>
                </a:cubicBezTo>
                <a:cubicBezTo>
                  <a:pt x="629972" y="912019"/>
                  <a:pt x="636322" y="901964"/>
                  <a:pt x="632618" y="888206"/>
                </a:cubicBezTo>
                <a:cubicBezTo>
                  <a:pt x="628914" y="874448"/>
                  <a:pt x="616743" y="851693"/>
                  <a:pt x="610393" y="834231"/>
                </a:cubicBezTo>
                <a:cubicBezTo>
                  <a:pt x="604043" y="816769"/>
                  <a:pt x="600868" y="796131"/>
                  <a:pt x="594518" y="783431"/>
                </a:cubicBezTo>
                <a:cubicBezTo>
                  <a:pt x="588168" y="770731"/>
                  <a:pt x="581289" y="769673"/>
                  <a:pt x="572293" y="758031"/>
                </a:cubicBezTo>
                <a:cubicBezTo>
                  <a:pt x="563297" y="746389"/>
                  <a:pt x="548480" y="726810"/>
                  <a:pt x="540543" y="713581"/>
                </a:cubicBezTo>
                <a:cubicBezTo>
                  <a:pt x="532606" y="700352"/>
                  <a:pt x="529430" y="691885"/>
                  <a:pt x="524668" y="678656"/>
                </a:cubicBezTo>
                <a:cubicBezTo>
                  <a:pt x="519906" y="665427"/>
                  <a:pt x="514085" y="649552"/>
                  <a:pt x="511968" y="634206"/>
                </a:cubicBezTo>
                <a:cubicBezTo>
                  <a:pt x="509851" y="618860"/>
                  <a:pt x="512497" y="597693"/>
                  <a:pt x="511968" y="586581"/>
                </a:cubicBezTo>
                <a:cubicBezTo>
                  <a:pt x="511439" y="575469"/>
                  <a:pt x="515672" y="568060"/>
                  <a:pt x="508793" y="567531"/>
                </a:cubicBezTo>
                <a:cubicBezTo>
                  <a:pt x="501914" y="567002"/>
                  <a:pt x="480218" y="583935"/>
                  <a:pt x="470693" y="583406"/>
                </a:cubicBezTo>
                <a:cubicBezTo>
                  <a:pt x="461168" y="582877"/>
                  <a:pt x="458522" y="574939"/>
                  <a:pt x="451643" y="564356"/>
                </a:cubicBezTo>
                <a:cubicBezTo>
                  <a:pt x="444764" y="553773"/>
                  <a:pt x="442118" y="532606"/>
                  <a:pt x="429418" y="519906"/>
                </a:cubicBezTo>
                <a:cubicBezTo>
                  <a:pt x="416718" y="507206"/>
                  <a:pt x="390789" y="500856"/>
                  <a:pt x="375443" y="488156"/>
                </a:cubicBezTo>
                <a:cubicBezTo>
                  <a:pt x="360097" y="475456"/>
                  <a:pt x="348455" y="465402"/>
                  <a:pt x="337343" y="443706"/>
                </a:cubicBezTo>
                <a:cubicBezTo>
                  <a:pt x="326231" y="422010"/>
                  <a:pt x="319351" y="383910"/>
                  <a:pt x="308768" y="357981"/>
                </a:cubicBezTo>
                <a:cubicBezTo>
                  <a:pt x="298185" y="332052"/>
                  <a:pt x="287601" y="309298"/>
                  <a:pt x="273843" y="288131"/>
                </a:cubicBezTo>
                <a:cubicBezTo>
                  <a:pt x="260085" y="266964"/>
                  <a:pt x="240505" y="246327"/>
                  <a:pt x="226218" y="230981"/>
                </a:cubicBezTo>
                <a:cubicBezTo>
                  <a:pt x="211930" y="215635"/>
                  <a:pt x="199230" y="208756"/>
                  <a:pt x="188118" y="196056"/>
                </a:cubicBezTo>
                <a:cubicBezTo>
                  <a:pt x="177006" y="183356"/>
                  <a:pt x="170655" y="166423"/>
                  <a:pt x="159543" y="154781"/>
                </a:cubicBezTo>
                <a:cubicBezTo>
                  <a:pt x="148430" y="143139"/>
                  <a:pt x="133085" y="137318"/>
                  <a:pt x="121443" y="126206"/>
                </a:cubicBezTo>
                <a:cubicBezTo>
                  <a:pt x="109801" y="115093"/>
                  <a:pt x="103319" y="99218"/>
                  <a:pt x="89693" y="88106"/>
                </a:cubicBezTo>
                <a:cubicBezTo>
                  <a:pt x="76067" y="76994"/>
                  <a:pt x="54636" y="74215"/>
                  <a:pt x="39687" y="59531"/>
                </a:cubicBezTo>
                <a:cubicBezTo>
                  <a:pt x="24738" y="44847"/>
                  <a:pt x="0" y="0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94860" y="5429394"/>
            <a:ext cx="662940" cy="979325"/>
          </a:xfrm>
          <a:custGeom>
            <a:avLst/>
            <a:gdLst>
              <a:gd name="connsiteX0" fmla="*/ 662940 w 662940"/>
              <a:gd name="connsiteY0" fmla="*/ 3666 h 979325"/>
              <a:gd name="connsiteX1" fmla="*/ 571500 w 662940"/>
              <a:gd name="connsiteY1" fmla="*/ 3666 h 979325"/>
              <a:gd name="connsiteX2" fmla="*/ 472440 w 662940"/>
              <a:gd name="connsiteY2" fmla="*/ 41766 h 979325"/>
              <a:gd name="connsiteX3" fmla="*/ 403860 w 662940"/>
              <a:gd name="connsiteY3" fmla="*/ 72246 h 979325"/>
              <a:gd name="connsiteX4" fmla="*/ 335280 w 662940"/>
              <a:gd name="connsiteY4" fmla="*/ 125586 h 979325"/>
              <a:gd name="connsiteX5" fmla="*/ 266700 w 662940"/>
              <a:gd name="connsiteY5" fmla="*/ 156066 h 979325"/>
              <a:gd name="connsiteX6" fmla="*/ 243840 w 662940"/>
              <a:gd name="connsiteY6" fmla="*/ 217026 h 979325"/>
              <a:gd name="connsiteX7" fmla="*/ 213360 w 662940"/>
              <a:gd name="connsiteY7" fmla="*/ 270366 h 979325"/>
              <a:gd name="connsiteX8" fmla="*/ 175260 w 662940"/>
              <a:gd name="connsiteY8" fmla="*/ 300846 h 979325"/>
              <a:gd name="connsiteX9" fmla="*/ 160020 w 662940"/>
              <a:gd name="connsiteY9" fmla="*/ 346566 h 979325"/>
              <a:gd name="connsiteX10" fmla="*/ 160020 w 662940"/>
              <a:gd name="connsiteY10" fmla="*/ 384666 h 979325"/>
              <a:gd name="connsiteX11" fmla="*/ 137160 w 662940"/>
              <a:gd name="connsiteY11" fmla="*/ 422766 h 979325"/>
              <a:gd name="connsiteX12" fmla="*/ 106680 w 662940"/>
              <a:gd name="connsiteY12" fmla="*/ 453246 h 979325"/>
              <a:gd name="connsiteX13" fmla="*/ 121920 w 662940"/>
              <a:gd name="connsiteY13" fmla="*/ 506586 h 979325"/>
              <a:gd name="connsiteX14" fmla="*/ 160020 w 662940"/>
              <a:gd name="connsiteY14" fmla="*/ 537066 h 979325"/>
              <a:gd name="connsiteX15" fmla="*/ 121920 w 662940"/>
              <a:gd name="connsiteY15" fmla="*/ 567546 h 979325"/>
              <a:gd name="connsiteX16" fmla="*/ 137160 w 662940"/>
              <a:gd name="connsiteY16" fmla="*/ 628506 h 979325"/>
              <a:gd name="connsiteX17" fmla="*/ 121920 w 662940"/>
              <a:gd name="connsiteY17" fmla="*/ 689466 h 979325"/>
              <a:gd name="connsiteX18" fmla="*/ 99060 w 662940"/>
              <a:gd name="connsiteY18" fmla="*/ 735186 h 979325"/>
              <a:gd name="connsiteX19" fmla="*/ 91440 w 662940"/>
              <a:gd name="connsiteY19" fmla="*/ 780906 h 979325"/>
              <a:gd name="connsiteX20" fmla="*/ 129540 w 662940"/>
              <a:gd name="connsiteY20" fmla="*/ 819006 h 979325"/>
              <a:gd name="connsiteX21" fmla="*/ 83820 w 662940"/>
              <a:gd name="connsiteY21" fmla="*/ 857106 h 979325"/>
              <a:gd name="connsiteX22" fmla="*/ 121920 w 662940"/>
              <a:gd name="connsiteY22" fmla="*/ 902826 h 979325"/>
              <a:gd name="connsiteX23" fmla="*/ 91440 w 662940"/>
              <a:gd name="connsiteY23" fmla="*/ 979026 h 979325"/>
              <a:gd name="connsiteX24" fmla="*/ 0 w 662940"/>
              <a:gd name="connsiteY24" fmla="*/ 872346 h 9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979325">
                <a:moveTo>
                  <a:pt x="662940" y="3666"/>
                </a:moveTo>
                <a:cubicBezTo>
                  <a:pt x="633095" y="491"/>
                  <a:pt x="603250" y="-2684"/>
                  <a:pt x="571500" y="3666"/>
                </a:cubicBezTo>
                <a:cubicBezTo>
                  <a:pt x="539750" y="10016"/>
                  <a:pt x="500380" y="30336"/>
                  <a:pt x="472440" y="41766"/>
                </a:cubicBezTo>
                <a:cubicBezTo>
                  <a:pt x="444500" y="53196"/>
                  <a:pt x="426720" y="58276"/>
                  <a:pt x="403860" y="72246"/>
                </a:cubicBezTo>
                <a:cubicBezTo>
                  <a:pt x="381000" y="86216"/>
                  <a:pt x="358140" y="111616"/>
                  <a:pt x="335280" y="125586"/>
                </a:cubicBezTo>
                <a:cubicBezTo>
                  <a:pt x="312420" y="139556"/>
                  <a:pt x="281940" y="140826"/>
                  <a:pt x="266700" y="156066"/>
                </a:cubicBezTo>
                <a:cubicBezTo>
                  <a:pt x="251460" y="171306"/>
                  <a:pt x="252730" y="197976"/>
                  <a:pt x="243840" y="217026"/>
                </a:cubicBezTo>
                <a:cubicBezTo>
                  <a:pt x="234950" y="236076"/>
                  <a:pt x="224790" y="256396"/>
                  <a:pt x="213360" y="270366"/>
                </a:cubicBezTo>
                <a:cubicBezTo>
                  <a:pt x="201930" y="284336"/>
                  <a:pt x="184150" y="288146"/>
                  <a:pt x="175260" y="300846"/>
                </a:cubicBezTo>
                <a:cubicBezTo>
                  <a:pt x="166370" y="313546"/>
                  <a:pt x="162560" y="332596"/>
                  <a:pt x="160020" y="346566"/>
                </a:cubicBezTo>
                <a:cubicBezTo>
                  <a:pt x="157480" y="360536"/>
                  <a:pt x="163830" y="371966"/>
                  <a:pt x="160020" y="384666"/>
                </a:cubicBezTo>
                <a:cubicBezTo>
                  <a:pt x="156210" y="397366"/>
                  <a:pt x="146050" y="411336"/>
                  <a:pt x="137160" y="422766"/>
                </a:cubicBezTo>
                <a:cubicBezTo>
                  <a:pt x="128270" y="434196"/>
                  <a:pt x="109220" y="439276"/>
                  <a:pt x="106680" y="453246"/>
                </a:cubicBezTo>
                <a:cubicBezTo>
                  <a:pt x="104140" y="467216"/>
                  <a:pt x="113030" y="492616"/>
                  <a:pt x="121920" y="506586"/>
                </a:cubicBezTo>
                <a:cubicBezTo>
                  <a:pt x="130810" y="520556"/>
                  <a:pt x="160020" y="526906"/>
                  <a:pt x="160020" y="537066"/>
                </a:cubicBezTo>
                <a:cubicBezTo>
                  <a:pt x="160020" y="547226"/>
                  <a:pt x="125730" y="552306"/>
                  <a:pt x="121920" y="567546"/>
                </a:cubicBezTo>
                <a:cubicBezTo>
                  <a:pt x="118110" y="582786"/>
                  <a:pt x="137160" y="608186"/>
                  <a:pt x="137160" y="628506"/>
                </a:cubicBezTo>
                <a:cubicBezTo>
                  <a:pt x="137160" y="648826"/>
                  <a:pt x="128270" y="671686"/>
                  <a:pt x="121920" y="689466"/>
                </a:cubicBezTo>
                <a:cubicBezTo>
                  <a:pt x="115570" y="707246"/>
                  <a:pt x="104140" y="719946"/>
                  <a:pt x="99060" y="735186"/>
                </a:cubicBezTo>
                <a:cubicBezTo>
                  <a:pt x="93980" y="750426"/>
                  <a:pt x="86360" y="766936"/>
                  <a:pt x="91440" y="780906"/>
                </a:cubicBezTo>
                <a:cubicBezTo>
                  <a:pt x="96520" y="794876"/>
                  <a:pt x="130810" y="806306"/>
                  <a:pt x="129540" y="819006"/>
                </a:cubicBezTo>
                <a:cubicBezTo>
                  <a:pt x="128270" y="831706"/>
                  <a:pt x="85090" y="843136"/>
                  <a:pt x="83820" y="857106"/>
                </a:cubicBezTo>
                <a:cubicBezTo>
                  <a:pt x="82550" y="871076"/>
                  <a:pt x="120650" y="882506"/>
                  <a:pt x="121920" y="902826"/>
                </a:cubicBezTo>
                <a:cubicBezTo>
                  <a:pt x="123190" y="923146"/>
                  <a:pt x="111760" y="984106"/>
                  <a:pt x="91440" y="979026"/>
                </a:cubicBezTo>
                <a:cubicBezTo>
                  <a:pt x="71120" y="973946"/>
                  <a:pt x="35560" y="923146"/>
                  <a:pt x="0" y="872346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654925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623172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650283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104738" y="53927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632519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628582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712810" y="507758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4845852" y="55451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629233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366936" y="5880907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855106" y="374159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124743" y="3922347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747832" y="5654301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4894696" y="5681917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572000" y="6235715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50619" y="6299003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663104" y="631960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4916162" y="6076144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3888" y="565993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342399" y="5569561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851370" y="3519539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837623" y="3612543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71634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84225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179379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628582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17589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3118141" y="371726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632519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85467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823480" y="2564904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lIns="78922" tIns="39461" rIns="78922" bIns="39461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600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1000∗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  <m:sup/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ru-RU" sz="1600" b="0" i="0" smtClean="0">
                        <a:latin typeface="Cambria Math"/>
                      </a:rPr>
                      <m:t>авт/час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4" y="4228219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1"/>
            <a:ext cx="4641225" cy="2731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273406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34693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" y="2310117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3606261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1997563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активности 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4005063"/>
            <a:ext cx="4566475" cy="2852935"/>
            <a:chOff x="1" y="4005063"/>
            <a:chExt cx="4566475" cy="2852935"/>
          </a:xfrm>
        </p:grpSpPr>
        <p:pic>
          <p:nvPicPr>
            <p:cNvPr id="31" name="Picture 2" descr="C:\Users\ods\Desktop\map4_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" t="3984" r="2087" b="4175"/>
            <a:stretch/>
          </p:blipFill>
          <p:spPr bwMode="auto">
            <a:xfrm>
              <a:off x="1" y="4005063"/>
              <a:ext cx="456647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504580" y="4320654"/>
              <a:ext cx="864096" cy="116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475" y="4005063"/>
            <a:ext cx="4538525" cy="2852935"/>
            <a:chOff x="4605475" y="4005063"/>
            <a:chExt cx="4538525" cy="2852935"/>
          </a:xfrm>
        </p:grpSpPr>
        <p:pic>
          <p:nvPicPr>
            <p:cNvPr id="32" name="Picture 2" descr="C:\Users\ods\Desktop\map_soch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" t="3847" r="2719" b="5605"/>
            <a:stretch/>
          </p:blipFill>
          <p:spPr bwMode="auto">
            <a:xfrm>
              <a:off x="4605475" y="4005063"/>
              <a:ext cx="453852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223200" y="4305796"/>
              <a:ext cx="898004" cy="178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-8264" y="3993360"/>
            <a:ext cx="91619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2509" y="134730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509</Words>
  <Application>Microsoft Office PowerPoint</Application>
  <PresentationFormat>Экран (4:3)</PresentationFormat>
  <Paragraphs>133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234</cp:revision>
  <dcterms:created xsi:type="dcterms:W3CDTF">2020-10-19T16:39:39Z</dcterms:created>
  <dcterms:modified xsi:type="dcterms:W3CDTF">2021-05-27T14:38:27Z</dcterms:modified>
</cp:coreProperties>
</file>